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3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4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notesSlides/notesSlide5.xml" ContentType="application/vnd.openxmlformats-officedocument.presentationml.notesSlide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notesSlides/notesSlide6.xml" ContentType="application/vnd.openxmlformats-officedocument.presentationml.notesSlide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notesSlides/notesSlide7.xml" ContentType="application/vnd.openxmlformats-officedocument.presentationml.notesSlide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notesSlides/notesSlide8.xml" ContentType="application/vnd.openxmlformats-officedocument.presentationml.notesSlide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notesSlides/notesSlide9.xml" ContentType="application/vnd.openxmlformats-officedocument.presentationml.notesSlide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notesSlides/notesSlide12.xml" ContentType="application/vnd.openxmlformats-officedocument.presentationml.notesSlide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72" r:id="rId2"/>
    <p:sldId id="1076" r:id="rId3"/>
    <p:sldId id="1077" r:id="rId4"/>
    <p:sldId id="1390" r:id="rId5"/>
    <p:sldId id="1393" r:id="rId6"/>
    <p:sldId id="1079" r:id="rId7"/>
    <p:sldId id="1391" r:id="rId8"/>
    <p:sldId id="1081" r:id="rId9"/>
    <p:sldId id="1082" r:id="rId10"/>
    <p:sldId id="1083" r:id="rId11"/>
    <p:sldId id="1085" r:id="rId12"/>
    <p:sldId id="1392" r:id="rId13"/>
    <p:sldId id="108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13651,'17'-29'684,"1"1"0,1 1 1,1 0-1,37-36 0,-46 51-452,1 1 0,1 1-1,0 0 1,0 1 0,1 0 0,0 1 0,0 1-1,1 0 1,0 1 0,0 1 0,22-5 0,-31 8-191,-1 1 0,1 1 1,0-1-1,-1 1 0,1 0 1,-1 0-1,1 1 0,-1 0 1,1 0-1,-1 0 0,1 0 0,-1 1 1,0 0-1,6 3 0,-7-3-31,-1 1 0,1-1-1,-1 1 1,0 0-1,0 0 1,0 0-1,0 0 1,-1 1-1,0-1 1,1 1-1,-1-1 1,0 1 0,0 0-1,-1 0 1,1 0-1,-1 0 1,0 0-1,0 0 1,0 6-1,0 1 46,0-1 0,-1 1-1,-1 0 1,0-1-1,0 1 1,-1-1-1,0 1 1,-1-1 0,0 0-1,-1 0 1,0 0-1,0 0 1,-1-1-1,0 1 1,-1-1 0,0-1-1,0 1 1,-13 11-1,7-7 65,-1 0 0,-1-2 0,0 1 0,0-2 0,-1 0 0,-1-1-1,0 0 1,0-1 0,0-1 0,-21 6 0,28-10-31,0-1 0,-1 0 0,1 0 0,-14 0 0,20-2-43,0 0-1,1 0 0,-1 0 0,1-1 1,-1 1-1,1-1 0,-1 1 0,1-1 1,-1 0-1,1 0 0,-1 0 0,1 0 1,0 0-1,0-1 0,0 1 0,0-1 1,0 0-1,0 1 0,0-1 0,-3-3 1,4 4-38,1-1 0,-1 1 1,0 0-1,0 0 0,1-1 1,-1 1-1,0-1 1,1 1-1,0 0 0,-1-1 1,1 1-1,0-1 0,-1 1 1,1-1-1,0 1 0,0-1 1,0 1-1,1-3 1,1 0 10,-1 1 0,1-1 0,0 1 0,1 0 1,-1-1-1,0 1 0,6-5 0,-7 7-13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12715,'0'0'42,"0"0"-1,-1-1 1,1 1 0,-1 0 0,1 0 0,0 0 0,-1 0 0,1-1-1,-1 1 1,1 0 0,-1 0 0,1 0 0,0 0 0,-1 0-1,1 0 1,-1 0 0,1 0 0,-1 0 0,1 1 0,0-1 0,-1 0-1,1 0 1,-1 0 0,1 0 0,0 1 0,-1-1 0,1 0-1,0 0 1,-1 1 0,1-1 0,-1 1 0,-5 15 767,5 26 189,1-38-825,6 90 1112,1 30 1078,-7-124-2352,0 1 0,0-1 0,0 0 0,0 0 1,0 0-1,0 1 0,0-1 0,0 0 1,0 0-1,0 0 0,0 0 0,1 1 0,-1-1 1,0 0-1,0 0 0,0 0 0,0 0 0,0 1 1,0-1-1,1 0 0,-1 0 0,0 0 1,0 0-1,0 0 0,0 0 0,1 0 0,-1 0 1,0 1-1,0-1 0,0 0 0,0 0 1,1 0-1,-1 0 0,0 0 0,0 0 0,0 0 1,1 0-1,-1 0 0,0 0 0,0 0 0,0 0 1,1 0-1,-1 0 0,0 0 0,0-1 1,0 1-1,0 0 0,1 0 0,-1 0 0,0 0 1,0 0-1,0 0 0,0 0 0,1-1 1,-1 1-1,0 0 0,0 0 0,0 0 0,0 0 1,0 0-1,0-1 0,0 1 0,0 0 1,1 0-1,-1 0 0,0-1 0,0 1 0,2-7 80,-1 0-1,1-1 0,-1 1 1,-1-1-1,1 1 0,-1-1 1,-1 1-1,1 0 0,-3-13 1,-1 2 20,-1-1 0,-11-28 0,15 44-106,0 0-10,1 1 1,-1 0 0,0 0 0,1 0 0,-1 0 0,0 0 0,0 0 0,0 0 0,-1 1 0,1-1 0,0 0 0,-1 0 0,1 1 0,-4-3 0,5 4-2,-1 1 0,1-1 1,-1 1-1,1-1 0,0 1 1,-1 0-1,1-1 0,0 1 1,-1-1-1,1 1 0,0 0 1,0-1-1,0 1 0,-1 0 1,1-1-1,0 1 0,0 0 1,0-1-1,0 1 0,0 0 1,0-1-1,1 1 0,-1 0 1,0-1-1,0 2 0,4 21-65,23 106-46,-27-128 661,1-6-186,1-15-33,-1-30-23,0 22-172,0 15-142,-1 0 0,-2-23 0,2 36 8,0 0 0,0 0 0,0 0 0,0 0 0,0 0 0,0-1 0,0 1 0,0 0 0,0 0 0,0 0 0,0-1 0,0 1 0,0 0 0,0 0 0,0 0 0,0 0 0,0-1 0,0 1 0,0 0 0,0 0 0,0 0 0,0 0 0,0-1 0,0 1 0,0 0 0,0 0 0,0 0 0,0 0 0,-1 0 0,1-1 0,0 1 0,0 0-1,0 0 1,0 0 0,0 0 0,-1 0 0,1 0 0,0 0 0,0-1 0,0 1 0,0 0 0,-1 0 0,1 0 0,0 0 0,0 0 0,0 0 0,0 0 0,-1 0 0,1 0 0,0 0 0,0 0 0,0 0 0,0 0 0,-1 0 0,1 0 1,-6 13-184,-3 18-169,7-19-205,0 1 1,1-1 0,0 0-1,1 0 1,0 0 0,3 17 0,2-19-147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14035,'-4'9'1210,"0"1"-1,1-1 1,0 1 0,-1 11 0,-4 50 32,7-42-1327,2 0 0,8 52 0,-9-79 87,2 9 68,1 0 1,0-1-1,5 14 1,-8-22-38,1 0 1,0-1-1,0 1 1,0-1 0,0 1-1,0-1 1,0 1-1,0-1 1,1 1-1,-1-1 1,0 0-1,3 2 1,-3-3-8,-1 0 0,1 1 0,0-1 0,0 0 0,0 0 0,0 0 0,0 0 0,-1 0 0,1 0 0,0 0 0,0 0 0,0 0 0,0 0 0,0 0 0,-1 0 0,1-1 0,0 1 0,0 0 0,0-1 0,-1 1 0,1-1 0,0 1 0,0 0 0,-1-1 0,1 0 0,0 1 0,0-2 0,3-2 43,-1-1-1,0 0 1,0 0-1,0 0 1,-1-1-1,0 1 1,0-1-1,0 1 0,0-1 1,0-8-1,2-2 18,-2 7-58,0 0 0,0-1 0,-1 1 0,-1-1 0,0 1 0,-1-13 0,1 18-23,0 0 1,-1-1-1,0 1 1,0 0 0,0 0-1,0 0 1,-1 0-1,0 0 1,1 1 0,-2-1-1,1 0 1,0 1 0,-1-1-1,1 1 1,-1 0-1,-4-4 1,6 6-7,1 0 0,-1 1 0,0-1 0,1 1-1,-1-1 1,0 1 0,1-1 0,-1 1 0,0 0 0,0-1 0,0 1 0,1 0 0,-1 0-1,0-1 1,0 1 0,0 0 0,0 0 0,1 0 0,-1 0 0,0 0 0,0 0-1,0 0 1,0 0 0,1 1 0,-1-1 0,0 0 0,0 0 0,-1 1 0,1 1-4,-1-1 1,1 0-1,0 1 1,0-1-1,0 0 1,0 1-1,1 0 1,-1-1-1,0 1 1,1-1-1,-1 1 1,1 0-1,-1 2 1,-1 8-19,0 0-1,1 1 1,1 12 0,0-21 23,13 162-130,-11-146 127,6 1 48,-8-21-41,0 0 1,0-1-1,0 1 1,0 0-1,0 0 1,0-1-1,0 1 1,0 0-1,0 0 1,0-1-1,1 1 1,-1 0-1,0 0 1,0-1-1,0 1 1,0 0-1,1 0 1,-1 0-1,0-1 1,0 1-1,0 0 1,1 0-1,-1 0 1,0 0-1,0 0 1,1 0-1,-1-1 1,0 1-1,0 0 1,1 0-1,-1 0 1,0 0-1,0 0 1,1 0-1,-1 0 1,0 0-1,1 0 1,-1 0-1,0 0 1,0 0-1,1 1 1,-1-1-1,0 0 1,0 0-1,1 0 1,-1 0-1,0 0 1,0 0-1,1 1 1,-1-1-1,0 0 1,0 0-1,0 0 1,0 0-1,1 1 1,-1-1-1,0 0 1,0 0-1,0 1 1,0-1-1,1 0 1,1-14 97,0 0-1,-1 0 1,-1 0 0,-1-22 0,0 2 33,1 19-71,-1-39 124,0 51-183,1 0 1,0 0 0,-1 0 0,0 0-1,1 0 1,-1 0 0,-1 0 0,1 0-1,0 0 1,-1 1 0,1-1-1,-1 0 1,-2-2 0,3 4-7,1 1 0,-1 0 0,1-1 0,0 1 0,-1 0 0,1 0 0,-1-1-1,1 1 1,-1 0 0,1 0 0,-1 0 0,1 0 0,-1 0 0,1 0 0,-1 0 0,0 0 0,1 0 0,-1 0 0,1 0 0,-1 0 0,1 0 0,-1 0 0,1 0-1,-1 0 1,1 1 0,-1-1 0,1 0 0,-1 0 0,1 1 0,0-1 0,-1 0 0,1 1 0,-1-1 0,1 0 0,0 1 0,-1-1 0,1 0 0,0 1 0,-1-1 0,1 1-1,0-1 1,-1 2 0,-11 22-29,10-21 27,-4 15-185,0 0-1,2 1 1,0-1-1,1 1 0,0 0 1,2 0-1,0 0 1,1 0-1,4 23 1,-2-18-111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12563,'3'0'479,"1"0"1,-1 0 0,1-1-1,-1 1 1,0-1 0,7-2-1,-5 1 106,148-23 3912,6-1-3624,-37-5-742,90-20-70,-171 44-57,1 1 1,-1 2-1,48 2 1,-30 10-10,-49-6 5,0 0-1,0-1 1,0 0 0,0 0-1,0-1 1,0 0 0,0-1-1,0 0 1,17-4 0,71-34 31,-53 21 17,77-22 1,-118 39-44,0 0 0,1 1 0,-1-1 0,0 1 0,1 0 0,-1 0 0,0 0 0,1 0 0,4 2 0,-8-2-4,-1 0 1,1 1 0,0-1 0,0 1-1,0-1 1,0 0 0,-1 1 0,1-1-1,0 1 1,0 0 0,-1-1-1,1 1 1,0 0 0,-1-1 0,1 1-1,-1 0 1,1 0 0,0 1-1,-1-1-2,1 1-1,-1-1 1,0 1-1,0-1 0,0 1 1,0-1-1,0 1 1,0 0-1,0-1 0,0 1 1,-1-1-1,1 1 1,0-1-1,-2 3 0,1-2-22,0 0-1,1 0 0,-1-1 1,0 1-1,0 0 0,0-1 0,-1 1 1,1-1-1,-3 3 0,-3-3-79,3-13 57,4-9-37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2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11626,'2'0'56,"-1"0"0,0 0 0,1 0 0,-1 1 0,0-1 0,1 1 0,-1-1 0,0 1 0,1-1 0,-1 1-1,0 0 1,0 0 0,0-1 0,0 1 0,0 0 0,0 0 0,0 0 0,0 0 0,0 0 0,0 1-1,0-1 1,-1 0 0,1 0 0,0 0 0,-1 1 0,1-1 0,-1 0 0,1 1 0,-1-1 0,0 1-1,1 1 1,0 7 9,0 0 0,0 0 0,-2 15 0,1-13 56,14 350 331,-3-200 12,-15 287-1,-5-278-123,8 0 0,33 275 0,35 214 99,-67-656-419,1 8-171,-1 0 0,0 0-1,-1 0 1,0 0-1,-3 12 1,3-22 61,1-1 0,-1 1 0,0 0 0,1-1 0,-1 1 0,0-1 0,0 1 1,0-1-1,0 0 0,0 1 0,0-1 0,0 0 0,0 0 0,-1 1 0,1-1 0,0 0 0,-3 1 0,2-1-48,0-1 0,0 1-1,0-1 1,0 0-1,0 0 1,0 0 0,-1 0-1,1 0 1,0 0 0,0-1-1,0 1 1,0-1 0,0 1-1,0-1 1,0 0 0,1 1-1,-1-1 1,-3-2-1,-17-11-521,-4-3-144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2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10010,'4'10'416,"0"0"-1,-1 1 1,0-1 0,2 22-1,3 14 506,28 73-1,6-1-1,107 214 0,-148-331-912,4 10 34,1-1 0,0 0 0,12 14 0,-16-22-25,0 0 1,0 0 0,0 0 0,0-1-1,0 1 1,0-1 0,0 1-1,1-1 1,3 2 0,-5-3-3,1 1 1,-1-1 0,0 0-1,0 0 1,1 0 0,-1 0-1,0 0 1,1 0 0,-1 0-1,0 0 1,0 0 0,1 0-1,-1-1 1,0 1 0,0-1-1,1 1 1,-1-1 0,0 1-1,0-1 1,2-1 0,1-2 31,0 0 1,0 0-1,0 0 1,0 0 0,-1-1-1,0 0 1,5-9-1,18-43 194,-17 36-155,26-66 18,-3-1-1,29-139 0,-43 134-171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12179,'-37'33'4998,"36"-30"-3066,6-1-1062,7-1-10,50-2 1178,48 1-1501,-42 4-511,-13-1-9,65 11 0,-102-10-16,0-2-1,0 0 0,0-1 0,0-1 1,0 0-1,0-2 0,0 0 0,0-1 1,18-5-1,-63 16-182,-1-1-1,1-2 1,-1 0 0,-48 0 0,-113-11-8,80 0 192,84 7 19,22 0 36,-1-1 0,1 1 1,-1-1-1,0 0 0,1 0 0,-1-1 0,1 1 1,-1-1-1,1 0 0,-1 1 0,1-2 0,-1 1 0,-4-2 1,7 2-58,34-2-79,13-8 47,168-32-76,-198 40 70,-3 2-134,-27 7 73,-32 8 99,0-1 1,-50 6 0,-13 3 37,61-15-8,36-6-4,1 1 1,-1 0 0,-22 7 0,39-8-47,-1-1 1,0 1 0,0-1-1,0 1 1,1-1-1,-1 0 1,0-1 0,6 0-1,-5-1-105,0 0-1,1 0 1,-2-1 0,1 1-1,0-1 1,0 0 0,-1-1-1,0 1 1,0-1 0,0 0-1,0 0 1,5-6-1,10-14-210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13139,'3'-3'4978,"-7"11"-3121,0 8-1606,0 0 0,2 1 0,0-1 0,1 0 0,1 32 1,0-7-171,-12 165 122,12-209-122,10-96 1281,-9 89-1311,-1 0 1,0 0 0,-1 0 0,0 0 0,-1 0 0,0 0 0,-6-16-1,3 19-66,4 6-1,1 1 0,0 0 0,-1-1 0,1 1 1,0 0-1,-1-1 0,1 1 0,0 0 0,0-1 0,-1 1 0,1-1 0,0 1 0,0-1 0,0 1 0,0-1 0,0 1 1,0-1-1,-1 1 0,1-1 0,0 1 0,0 0 0,1-2 0,0-26-139,4 10 58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7890,'30'2'1264,"-1"-1"-704,3-1-224,0 0 984,5 0-1032,2-3-568,3 1 296,1-1-104,-1-2-200</inkml:trace>
  <inkml:trace contextRef="#ctx0" brushRef="#br0" timeOffset="1">606 11 6313,'18'-2'472,"1"1"-480,4-2-32,5-1 665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8322,'7'0'880,"-6"0"-552,2 1-160,0-1 1168,-1 0-1104,0 2-776,0-2-576,2 1 976,-2-1-176,1-1-104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1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9786,'17'3'7742,"-13"-2"-7475,0 1 0,0-1 1,1-1-1,-1 1 0,0-1 1,1 0-1,-1 0 0,6 0 0,8 0 58,5-1-242,0 0 0,-1-2 0,0 0 0,0-1 0,32-11 0,36-6 115,92 7-5,-101 10-131,-51 3 18,0 1 0,0 1 0,36 6 0,-33-3-56,1-2 1,45-3-1,-39-1-15,42 5-1,-38 1-5,0-3 1,87-7-1,-113 4 2,1 0 1,-1 1 0,0 2-1,1-1 1,-1 2 0,26 5 0,-28-4-3,0-1 0,0-1 0,0 0 0,1-1 1,21-3-1,19 0 10,-50 2 263,0 1 0,0-1 0,0-1 0,-1 1 0,8-3 0,-42-18-1784,17 15 1152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16796,'-8'20'1088,"-19"23"-1072,-12 12-88,-10 15 280,-4 4-376,-4 7-88,-3 0-128,5-5 440,5-7-216,7-19 24,1-14 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13163,'4'8'9476,"3"29"-8294,-5 8-962,-6 58 1,1-11-131,4-127 224,1 13-250,-1-1 0,-4-29 1,2 35-26,-5-24-10,5 38-26,0 1 0,1-1 1,-1 1-1,0-1 0,0 1 0,0 0 0,-1 0 1,1-1-1,0 1 0,-1 0 0,0 0 1,1 0-1,-4-2 0,5 4-5,0 0 1,0 0-1,0 0 0,0 0 1,0 0-1,0-1 0,-1 1 0,1 0 1,0 0-1,0 0 0,0 0 1,0 0-1,-1 0 0,1 0 1,0 0-1,0 0 0,0 0 1,0 0-1,-1 0 0,1 0 0,0 0 1,0 0-1,0 0 0,-1 0 1,1 0-1,0 0 0,0 0 1,0 0-1,0 0 0,-1 0 1,1 0-1,0 0 0,0 0 0,0 0 1,0 0-1,0 1 0,-1-1 1,1 0-1,0 0 0,0 0 1,0 0-1,0 0 0,0 1 1,-1-1-1,-1 11-24,4 18 3,-2-27 9,5 30 3,-3-21-300,0 0-1,-1 1 1,0 11 0,-1-22 297,0 0-1,0-1 1,0 1-1,-1-1 1,1 1 0,0-1-1,0 1 1,0-1 0,0 1-1,0-1 1,-1 1-1,1-1 1,0 0 0,-1 1-1,1-1 1,0 1-1,0-1 1,-1 0 0,1 1-1,-1-1 1,1 0-1,0 1 1,-1-1 0,1 0-1,-1 1 1,1-1 0,-1 0-1,1 0 1,-1 0-1,1 1 1,-1-1 0,1 0-1,-1 0 1,1 0-1,-1 0 1,1 0 0,-1 0-1,-11 2-282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11394,'-7'-34'7971,"9"41"-7214,2 3-542,0 0 0,1-1 1,0 1-1,0-1 1,11 14-1,4 7 196,13 23 88,25 47-59,-28-46-336,51 69 0,-51-84 171,47 45 1,-6-5-58,-16-22-55,-39-42 3,0 2 1,-1 0 0,20 28 0,1 14 39,75 115-143,-59-92-56,-29-43-4,40 49 0,-52-76 14,1-1 0,1 0-1,0-1 1,0 0-1,28 14 1,-21-12-28,-1 0 1,19 16-1,-16-5 23,-1 0-1,-1 1 1,-1 2-1,-1-1 0,24 48 1,14 19 11,-39-65-10,182 255 586,-78-139-341,-39-32-213,13 16-19,-64-92-22,-11-14 2,-1 1-1,-1 1 1,-1 0 0,0 1 0,-2 1 0,14 31 0,-16-25 1,2 0-1,1-2 1,1 0 0,1-1-1,2 0 1,33 34 0,158 203-21,-145-176 40,11-2-38,-55-64 10,-1 0 1,-1 2-1,27 41 0,63 118 6,-80-140-6,1-2 0,39 40 1,125 150-134,-174-206 124,21 34-23,-1 2 1,49 103-1,-89-162 31,88 139-2,-49-82-7,-10-18-55,3-2 0,68 66 0,5 6-34,-85-87-34,24 25-25,-2 3 0,-3 1 0,39 69-1,0 13-132,-79-135 268,0-1 0,0 0-1,1 0 1,-1 0 0,0 0 0,0 0 0,0 1 0,1-1 0,-1 0 0,0 0-1,0 0 1,0 0 0,1 1 0,-1-1 0,0 0 0,0 0 0,0 1-1,0-1 1,0 0 0,0 0 0,0 1 0,0-1 0,1 0 0,-1 0 0,0 1-1,0-1 1,0 0 0,0 0 0,0 1 0,0-1 0,0 0 0,-1 0-1,1 1 1,0-1 0,0 0 0,0 0 0,0 1 0,0-1 0,0 0 0,0 0-1,0 1 1,-1-1 0,1 0 0,0 0 0,0 0 0,0 1 0,-1-1-1,1 0 1,0 0 0,0 0 0,-1 1 0,-3-2-279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15995,'1'0'129,"-1"0"0,1 0-1,-1 0 1,1-1-1,-1 1 1,1 0-1,-1 0 1,1 0 0,-1 0-1,1 0 1,-1 0-1,1 0 1,-1 0-1,1 0 1,-1 0 0,1 0-1,-1 0 1,1 0-1,-1 0 1,1 1-1,-1-1 1,0 0 0,1 0-1,-1 1 1,1-1-1,-1 0 1,1 0-1,-1 1 1,0-1 0,1 0-1,-1 1 1,0-1-1,1 1 1,-1-1 0,0 0-1,0 1 1,1-1-1,-1 1 1,0-1-1,0 1 1,0-1 0,0 1-1,1-1 1,-1 1-1,0-1 1,0 1-1,0-1 1,0 1 0,2 34 1739,-1-21-1775,0-2-43,4 44-238,-3 75 1,-4-123-751,-2-9-11,-5-10 209,-2-6 151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63 16572,'0'0'73,"0"-1"0,-1 1 1,1 0-1,0-1 1,0 1-1,0 0 0,-1-1 1,1 1-1,0 0 1,0-1-1,0 1 0,0-1 1,0 1-1,0 0 0,0-1 1,0 1-1,0-1 1,0 1-1,0 0 0,0-1 1,0 1-1,0 0 1,0-1-1,0 1 0,0-1 1,1 1-1,-1 0 1,0-1-1,0 1 0,0 0 1,1-1-1,-1 1 1,0 0-1,0-1 0,1 1 1,-1 0-1,0 0 1,1-1-1,-1 1 0,0 0 1,1 0-1,-1 0 1,0-1-1,1 1 0,0 0 1,20-9 1172,-20 8-983,27-8 936,-1 0 0,40-5 1,-52 12-1050,-1 0 1,1 1 0,1 0 0,-1 1 0,0 1 0,19 4 0,-30-5-137,-1 1 0,1 0 0,-1 0 1,1 1-1,-1-1 0,0 1 0,1-1 0,-1 1 1,0 0-1,0 0 0,0 0 0,-1 1 0,1-1 1,0 1-1,-1-1 0,0 1 0,1 0 0,-1 0 0,0 0 1,-1 0-1,1 1 0,2 4 0,-2-1-5,0 1-1,-1 0 0,0 0 0,0 0 1,-1 0-1,1 0 0,-2 0 1,1 0-1,-3 9 0,-2 15 94,-12 42-1,14-62-52,-2-1 0,1 1-1,-1-1 1,-1 0 0,0 0 0,-12 17-1,15-25-31,0 0 0,-1 0-1,1 0 1,-1 0-1,0-1 1,1 0-1,-1 1 1,0-1-1,-1-1 1,1 1 0,0 0-1,0-1 1,-1 0-1,1 0 1,-6 0-1,-10 1 133,0-1 0,-23-2-1,15 1 10,-12 1-732,-68 12-1,108-14 574,-1 1 0,1 0 0,-1 0-1,1 0 1,0-1 0,-1 1 0,1 0-1,0 0 1,-1-1 0,1 1 0,0 0-1,-1-1 1,1 1 0,0 0 0,-1-1-1,1 1 1,0 0 0,0-1 0,0 1-1,-1-1 1,1 1 0,0-1 0,0 1-1,0 0 1,0-1 0,0 1 0,0-1-1,0 1 1,0-1 0,0 1 0,0-1-1,-1-15-255,1 15 249,0-18-353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16275,'1'-10'1706,"0"7"-1205,-1 0-1,0 0 1,1 0-1,0 0 1,0 0-1,0 0 1,0 0-1,0 1 1,3-5-1,-4 7-413,0 0 1,1 0-1,-1 1 0,1-1 0,-1 0 0,0 0 1,1 1-1,-1-1 0,0 0 0,1 1 1,-1-1-1,0 0 0,0 1 0,1-1 0,-1 0 1,0 1-1,0-1 0,1 1 0,-1-1 0,0 1 1,0-1-1,0 0 0,0 1 0,0-1 0,0 1 1,0-1-1,0 1 0,0-1 0,0 1 0,4 17 379,0 21-73,-4-24-335,2 0 1,5 24-1,-6-38-48,-1 0 0,0 0-1,0-1 1,1 1-1,-1 0 1,0 0 0,1-1-1,-1 1 1,1 0 0,-1 0-1,1-1 1,-1 1-1,1 0 1,-1-1 0,1 1-1,0-1 1,-1 1 0,1-1-1,0 1 1,-1-1-1,1 1 1,0-1 0,0 0-1,0 0 1,-1 1 0,1-1-1,0 0 1,0 0-1,0 0 1,0 0 0,-1 0-1,1 0 1,0 0-1,0 0 1,0 0 0,0 0-1,-1 0 1,1 0 0,0-1-1,0 1 1,0 0-1,-1-1 1,1 1 0,0 0-1,0-1 1,-1 1 0,1-1-1,0 1 1,0-2-1,5-2 84,0-1 0,0 0 0,-1 0 0,7-7 0,44-55 723,-45 58-572,-10 19-170,-14 31-113,10-29 72,1-9-32,1 1 1,0 0-1,0-1 0,1 1 0,-1 0 0,1 0 0,0 0 1,0 4-1,0-8-1,0 1-1,0-1 1,0 1 0,1-1 0,-1 0 0,0 1 0,0-1-1,1 1 1,-1-1 0,0 0 0,0 1 0,1-1 0,-1 0-1,0 1 1,1-1 0,-1 0 0,0 0 0,1 1-1,-1-1 1,1 0 0,-1 0 0,0 0 0,1 1 0,-1-1-1,1 0 1,-1 0 0,1 0 0,1 0-1,1 0 1,-1 0 0,0 0-1,0-1 1,0 1-1,0-1 1,0 1-1,1-1 1,1-1-1,17-6-147,-2-2-1,1 0 1,-1-1-1,-1 0 0,0-2 1,32-28-1,-51 41 130,1 0 0,0 0 1,-1 0-1,1 0 0,0 0 0,-1 0 0,1 0 0,0 0 0,-1 0 0,1 0 0,0 0 1,-1 0-1,1 0 0,0 0 0,0-1 0,-1 1 0,1 0 0,0 0 0,-1 0 0,1 0 1,0-1-1,0 1 0,-1 0 0,1 0 0,0 0 0,0-1 0,0 1 0,-1 0 0,1 0 0,0-1 1,0 1-1,0 0 0,0-1 0,0 1 0,-1 0 0,1-1 0,0 1 0,0 0 0,0 0 1,0-1-1,0 1 0,0 0 0,0-1 0,0 1 0,0 0 0,0-1 0,0 1 0,0 0 1,1-1-1,-1 1 0,0 0 0,0-1 0,0 1 0,0 0 0,0 0 0,1-1 0,-1 1 1,0 0-1,0 0 0,0-1 0,1 1 0,-1 0 0,0 0 0,0 0 0,1-1 0,-1 1 0,0 0 1,1 0-1,-11-3-222,-2-6-233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16259,'1'0'1497,"-1"2"-953,0 2-192,0 17 1192,-3 9-976,0 16-231,0 5-33,2 4-56,1-1-80,0 0-104,0-3-64,0-6-216,1-7-224,-1-16-425,-1-7-311,-6-14 888,-2-1-224,-3-11-160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17132,'1'-3'151,"-1"0"1,1 0-1,0-1 1,0 1 0,0 0-1,0 0 1,1 0-1,-1 0 1,1 1-1,0-1 1,0 0-1,0 1 1,0-1 0,0 1-1,0 0 1,1-1-1,-1 1 1,1 0-1,-1 1 1,1-1 0,0 0-1,3-1 1,10-5 380,-1 1 1,31-9-1,-20 8-353,0 1 0,0 1 0,1 2 0,-1 0 0,1 2-1,0 1 1,0 1 0,37 5 0,-49-3-178,-1 1 0,1 0 1,-1 1-1,0 1 0,0 0 0,-1 1 0,1 0 0,-1 1 1,-1 1-1,1 0 0,-1 1 0,-1 0 0,1 1 1,-2 0-1,1 0 0,15 23 0,-19-24 19,0 2 0,-1-1 0,0 1-1,-1-1 1,0 2 0,0-1 0,-2 0 0,1 1 0,-1 0 0,-1 0-1,0 0 1,-1 0 0,0 0 0,-1 0 0,0 0 0,-1 0-1,-1 0 1,0 0 0,0 0 0,-1 0 0,0-1 0,-1 1-1,-1-1 1,0 0 0,0 0 0,-1 0 0,0-1 0,-1 0 0,0 0-1,-1-1 1,0 0 0,-18 16 0,12-14 79,0 0 1,0-1 0,-1-1-1,0 0 1,-1-1-1,1-1 1,-2 0-1,-22 5 1,27-9-106,0 0 0,0-1 0,-1 0 0,1-1 0,0-1 0,-1 0 0,1 0 0,0-1 1,-1-1-1,1 0 0,0-1 0,-19-7 0,24 7-228,0 0-1,1-1 1,0 0 0,0 0 0,-6-5-1,10 8 156,1 0 0,0 0 0,-1-1 0,1 1 0,0 0 0,-1 0 0,1-1 0,0 1 0,0-1 0,0 1-1,0-1 1,1 1 0,-1-1 0,0 0 0,1 1 0,-1-1 0,1 0 0,-1 0 0,1 1 0,0-1 0,0 0-1,0 0 1,0 0 0,0 1 0,0-1 0,1-3 0,9-13-582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15507,'-5'-13'4006,"7"23"-861,7 26-1256,-4-24-1817,0-1 0,0 1 0,1-2 1,1 1-1,0-1 0,11 14 0,-16-22-49,0 0 0,0 0 0,0 0-1,0 0 1,0-1 0,0 1-1,1-1 1,-1 1 0,1-1-1,-1 0 1,1 0 0,-1 0 0,1 0-1,-1-1 1,1 1 0,0 0-1,-1-1 1,1 0 0,0 0-1,0 0 1,-1 0 0,1 0-1,0-1 1,0 1 0,-1-1 0,1 1-1,-1-1 1,1 0 0,-1 0-1,1 0 1,-1-1 0,1 1-1,-1-1 1,0 1 0,0-1-1,3-2 1,18-17 211,0-1 0,-2 0 0,0-2 0,-2-1-1,18-29 1,-25 40-151,-13 24-42,-13 33-21,11-34-14,-4 14-8,1 1 0,0 0 1,-3 45-1,8-67 2,1-1 0,0 1 0,0-1 0,0 1 0,0-1-1,0 1 1,0-1 0,0 1 0,1-1 0,-1 1 0,0-1 0,1 1 0,-1-1 0,1 1 0,0-1 0,-1 0 0,1 1 0,0-1 0,0 0 0,0 0 0,0 0 0,0 0-1,0 0 1,1 2 0,0-3 1,0 1-1,0-1 0,-1 1 1,1-1-1,0 0 0,0 1 1,0-1-1,0 0 0,0 0 1,0 0-1,-1-1 0,1 1 1,0 0-1,0-1 0,0 1 1,2-2-1,6-2 2,0 0 1,-1-1-1,1 0 1,-1-1-1,11-8 1,-5 1-11,0 0 0,-1-2 0,-1 0 0,0 0 0,-1-1 1,-1-1-1,16-29 0,-26 45-48,-1 0 0,1 0 0,-1 0 1,1 0-1,-1-1 0,1 1 0,-1 0 0,0 0 0,0 0 1,0 0-1,1-1 0,-1 1 0,0 0 0,0 0 0,-1-2 1,1 2 22,-1 0 0,1 1 0,-1-1 1,1 1-1,-1-1 0,1 1 0,-1-1 1,1 1-1,-1-1 0,0 1 0,1 0 1,-1-1-1,0 1 0,1 0 0,-1-1 1,0 1-1,1 0 0,-1 0 1,0 0-1,1 0 0,-1 0 0,0 0 1,-1 0-1,-6-1-285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21229,'-2'5'1976,"2"-1"-1504,0 3-424,-3 2 816,3 3 409,-1-4-1049,2-5-72,2-3-56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19668,'-4'25'1697,"-2"-13"-1241,2-2-264,2-3 160,2 0-536,3-8 360,3 1-192,1-13-288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17836,'7'35'1784,"3"0"-1328,8 3-184,7 0 344,5-6-247,4-5 63,4-17-176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 18084,'-1'1'134,"0"0"1,0-1-1,0 1 0,0 0 1,0-1-1,0 1 0,0 0 1,1 0-1,-1 0 0,0 0 1,0 0-1,1 0 0,-1 0 1,1 0-1,-1 0 0,1 0 1,-1 0-1,1 0 0,0 1 1,-1-1-1,1 2 0,-1 1 244,-6 18 65,2 1 0,0 0 0,1 0 0,2 1 1,0-1-1,3 36 0,23 141-932,-16-142 481,-25-249-1688,-8-49 807,30 260 1172,2 0 1,0 1-1,1-2 1,1 1-1,17 25 1,-4-10-187,1-2 0,35 40 0,-53-68-32,0 1-1,0-1 1,0-1-1,1 1 1,-1-1 0,10 6-1,-13-9-27,0-1 1,0 1-1,0 0 0,0-1 0,0 1 0,0-1 1,0 1-1,0-1 0,0 0 0,0 0 0,0 0 0,0 0 1,0 0-1,0 0 0,0-1 0,0 1 0,0-1 1,0 1-1,0-1 0,0 0 0,0 0 0,0 0 1,0 0-1,-1 0 0,1 0 0,2-2 0,2-4 120,1 1 0,-2-1 0,1 0 0,-1-1 0,0 1 0,0-1 0,-1 0 0,0 0 0,3-9 0,0-5 195,0 1 0,6-33 0,-11 39-225,0 0 0,-1 0 0,0 0 1,-1-1-1,-3-21 0,2 30-260,-1-1 1,0 0-1,0 1 1,0 0 0,-1-1-1,0 1 1,0 0-1,-1 0 1,0 1 0,0-1-1,-1 1 1,-8-10-1,31 43-5553,-2-11 4416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94 15787,'1'-4'319,"-1"0"-1,1 0 0,0 0 0,-1 0 0,0 0 1,0-1-1,0 1 0,-1 0 0,1 0 0,-1 0 1,0 0-1,0 0 0,-1 0 0,1 0 0,-1 0 1,-4-7-1,5 10-196,0 0 0,0-1-1,0 1 1,-1 0 0,1-1 0,0 1 0,-1 0 0,1 0 0,-1 0 0,0 0 0,1 0 0,-1 1 0,0-1 0,1 0 0,-1 1-1,-2-1 1,1 1-62,0 0 0,1 0 0,-1 0 0,0 0 0,1 1 0,-1-1 0,0 1 0,1-1-1,-1 1 1,1 0 0,-1 0 0,1 0 0,0 1 0,-3 1 0,-2 1-22,1 1 1,0 1-1,0-1 1,1 1-1,0 0 0,0 0 1,0 0-1,0 1 1,1-1-1,-4 9 1,3-5-13,1 1 1,-1 0 0,2 0-1,-1 0 1,1 0 0,-1 15-1,4-23-11,-1 0-1,1 0 1,0 0-1,0 0 1,0 0-1,1 0 1,-1 0-1,1 0 1,-1 0-1,1-1 1,0 1-1,0 0 1,0 0-1,1-1 1,-1 1-1,3 3 1,-2-5 2,-1 1 0,1-1 0,-1 0 0,1 1 0,0-1 0,0 0 0,0 0 0,-1-1 0,1 1 0,0 0 0,0-1 0,0 1 0,0-1 0,0 1 0,0-1 0,0 0 0,0 0 0,1 0 0,-1 0 0,0 0 0,0 0 0,0-1 0,0 1 0,2-2 0,7-1 60,0-1 0,-1-1 0,1 0-1,-1 0 1,0-1 0,-1 0-1,0-1 1,0 0 0,15-15 0,1-4 214,38-51 1,-59 71-267,-1 2-7,0 1-1,-1-1 1,0 1 0,1-1-1,-2 0 1,4-8-1,-7 18-39,-6 9-186,1 0 1,-5 16-1,11-26 63,0 0-1,0 0 1,0 0 0,1 1 0,0-1 0,0 0-1,0 0 1,2 10 0,-1-13 45,-1 0 1,1 0-1,0 1 1,0-1-1,0 0 1,0 0-1,0 0 1,0 0-1,1 0 1,-1 0-1,1 0 1,-1-1-1,1 1 1,-1 0-1,1-1 1,0 0-1,0 1 1,0-1 0,0 0-1,0 0 1,0 0-1,4 1 1,1 0-27,-1-1 1,1 0-1,0-1 1,0 0 0,0 0-1,0 0 1,0-1 0,-1 0-1,1-1 1,0 1 0,-1-1-1,1 0 1,-1-1-1,11-5 1,26-13-610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87 235 14027,'1'0'62,"-1"-1"-1,0 1 1,0 0 0,0 0 0,0-1-1,0 1 1,0 0 0,0-1-1,0 1 1,0 0 0,0 0 0,0-1-1,0 1 1,-1 0 0,1-1 0,0 1-1,0 0 1,0 0 0,0-1-1,0 1 1,0 0 0,-1 0 0,1-1-1,0 1 1,0 0 0,0 0-1,-1 0 1,1-1 0,0 1 0,0 0-1,-1 0 1,1 0 0,0 0-1,0-1 1,-1 1 0,1 0 0,-1 0-1,-11 6 808,-10 17 462,15-13-903,1 0 1,0 0-1,1 0 0,0 0 0,1 1 1,-5 16-1,7-23-361,1-1 0,0 1 0,1-1 0,-1 1 0,1 0 0,-1-1 0,1 1 0,0 0 0,0-1 0,1 1-1,-1-1 1,1 1 0,0 0 0,0-1 0,0 1 0,0-1 0,0 0 0,1 1 0,0-1 0,0 0 0,-1 0 0,2 0 0,-1 0 0,4 4 0,-4-6-43,0 1 0,0-1 0,1 1 0,-1-1 0,0 0 0,1 0 0,-1 0 0,0 0 0,1-1 0,-1 1 0,1-1 0,-1 1 0,1-1 0,0 0 0,-1 0 0,4 0 0,-1-1 9,0 0-1,1 0 1,-1 0 0,0-1-1,0 0 1,0 0 0,6-4 0,3-2 63,-1-1 0,-1 0 1,1-1-1,14-16 1,-12 9 14,-1 0 0,-1-1 0,-1 0 0,-1-1 1,0 0-1,-1-1 0,-2 0 0,0 0 0,-1-1 0,0 0 0,2-23 0,-8 37-90,0 1-1,0-1 0,-1 0 0,0 0 0,0 1 0,-1-1 0,0 0 1,0 1-1,0-1 0,-1 0 0,-3-6 0,4 11-19,1 1 0,-1-1-1,0 0 1,0 0 0,-1 1 0,1-1-1,0 1 1,-1-1 0,1 1 0,0 0-1,-1-1 1,0 1 0,1 0 0,-1 0-1,0 0 1,-2-1 0,1 1-4,1 1 0,-1 0 1,1-1-1,-1 1 0,1 0 0,-1 0 0,1 1 0,0-1 1,-1 0-1,1 1 0,-1-1 0,1 1 0,0 0 1,-1 0-1,1 0 0,-4 2 0,0 1 1,-1 0-1,1 0 1,0 1 0,0 0-1,1 0 1,-1 0-1,-7 12 1,10-14-32,1 0-1,0 0 1,-1 1-1,1-1 1,1 1 0,-1 0-1,0-1 1,1 1-1,0 0 1,0 0 0,0 0-1,0 0 1,1 0-1,0 0 1,-1 0-1,2 6 1,-1-8-48,1 0 0,0 1 0,0-1 0,0 0 0,0 1 0,1-1 0,-1 0 0,0 0 0,1 0 0,0 0 0,-1 0-1,1 0 1,4 3 0,32 19-1141,-16-10 409,-17-10 655,1 0 0,-1 0 0,0 1-1,0 0 1,-1 0 0,1 0 0,-1 0 0,0 1-1,0-1 1,-1 1 0,0 0 0,4 10 0,-4-5 90,0 0 0,0 1 1,-2-1-1,1 1 1,-1-1-1,-2 19 0,-1 32 1156,3-55-926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17332,'-7'13'693,"1"1"0,0 0 0,1 0 1,1 1-1,0-1 0,-3 29 0,2 91 1980,5-66-2211,-26 260 501,4-135-223,22-193-717,0 1 0,0-1 0,0 0 0,0 1 0,0-1 0,-1 0 0,1 0 0,0 1 0,0-1 0,0 0 0,0 1 1,0-1-1,0 0 0,0 1 0,0-1 0,0 0 0,0 1 0,0-1 0,0 0 0,0 1 0,0-1 0,1 0 0,-1 1 0,0-1 0,0 0 0,0 0 0,0 1 1,1-1-1,-1 0 0,0 0 0,0 1 0,0-1 0,1 0 0,-1 0 0,0 1 0,1-1 0,-1 0 0,0 0 0,1 0 0,0 0 11,-1 0 0,1-1 0,-1 1 0,1-1 0,0 1 0,-1 0 0,1-1-1,-1 0 1,1 1 0,-1-1 0,0 1 0,1-1 0,-1 0 0,0 1 0,1-1 0,-1 0-1,0 1 1,0-1 0,1-1 0,13-47 644,19-54-205,-9 30-518,-15 43-62,1 2-1,1-1 1,27-47-1,-36 73 85,-1 0 0,1 0 0,1 0 0,-1 0 0,0 1 0,1-1 0,-1 1 0,1 0 0,0 0 0,-1 0 0,7-3 0,-7 4 16,-1 1 0,1 0 0,-1-1-1,1 1 1,0 0 0,-1 0 0,1 0 0,-1 0 0,1 0 0,-1 0 0,1 1 0,0-1 0,-1 0 0,1 1 0,-1 0 0,1-1 0,-1 1 0,0 0-1,1-1 1,-1 1 0,0 0 0,1 0 0,-1 0 0,0 0 0,0 0 0,0 1 0,0-1 0,1 2 0,3 3-2,-1-1 1,-1 1 0,1 1 0,-1-1-1,0 0 1,0 1 0,-1-1-1,0 1 1,2 7 0,-2 1-8,1 0 1,-2 0-1,0 16 0,1-32 35,0-1-1,-1 0 0,1 0 0,-1 0 1,1 0-1,-1 0 0,0 0 0,2-4 0,8-29 121,-2 1 0,-1-2 0,-2 1-1,-1-1 1,0-55 0,-5 90-143,-1 1 0,1 0 1,0-1-1,0 1 1,0-1-1,0 1 0,0-1 1,0 1-1,0 0 1,0-1-1,1 1 0,-1-1 1,0 1-1,0-1 1,0 1-1,0 0 0,0-1 1,1 1-1,-1 0 1,0-1-1,0 1 0,1 0 1,-1-1-1,0 1 1,1 0-1,-1-1 0,0 1 1,1 0-1,-1 0 1,0-1-1,1 1 0,-1 0 1,0 0-1,1 0 1,-1 0-1,1-1 0,-1 1 1,0 0-1,1 0 1,-1 0-1,1 0 0,-1 0 1,1 0-1,-1 0 1,0 0-1,1 0 0,0 1 1,21 9-841,-15-7 466,15 7-75,0-1 1,1-1-1,34 7 1,-16-8-117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 17780,'-2'-2'210,"0"1"-1,0 0 1,0-1 0,-1 1 0,1 0 0,0 0 0,0 1-1,-1-1 1,1 0 0,-1 1 0,1-1 0,-1 1-1,1 0 1,0 0 0,-1 0 0,1 0 0,-1 1 0,1-1-1,-1 0 1,1 1 0,0 0 0,-1-1 0,-2 3-1,-2-1 110,0 1 0,0 0 0,0 1-1,0 0 1,1 0 0,-7 6 0,8-6-243,0 1 0,0 1 0,1-1 0,0 1 0,0-1 0,1 1 0,0 0 0,0 0 0,0 1-1,0-1 1,1 1 0,0-1 0,1 1 0,-1 0 0,1-1 0,0 10 0,1-11-66,0-1-1,0 0 1,0 0 0,0 0-1,1 0 1,0 0-1,-1 0 1,2 0-1,-1 0 1,0 0-1,1 0 1,0-1-1,-1 1 1,1 0-1,1-1 1,-1 0 0,1 1-1,-1-1 1,1 0-1,0 0 1,0-1-1,0 1 1,0 0-1,1-1 1,-1 0-1,1 0 1,0 0-1,3 1 1,-3-2-3,0 0 0,0 0-1,-1-1 1,1 0 0,0 0 0,0 0 0,0 0-1,0 0 1,0-1 0,-1 0 0,1 0-1,0 0 1,-1 0 0,1-1 0,0 1 0,-1-1-1,0 0 1,1 0 0,-1 0 0,0 0 0,0-1-1,0 1 1,3-4 0,2-2 8,-1 0 0,0 0 1,0-1-1,0 0 0,-1 0 0,9-20 0,-11 21-11,-1 2-9,0 0 0,0 0 0,-1 0 0,0 0 0,0 0 0,-1-1 0,0 1 0,1-11 0,-2 16 2,0 1-1,0 0 1,0-1 0,0 1-1,0 0 1,0-1-1,1 1 1,-1 0 0,0-1-1,-1 1 1,1-1-1,0 1 1,0 0 0,0-1-1,0 1 1,0 0 0,0-1-1,0 1 1,0 0-1,-1-1 1,1 1 0,0 0-1,0 0 1,0-1 0,-1 1-1,1 0 1,0 0-1,0-1 1,-1 1 0,1 0-1,0 0 1,-1-1-1,1 1 1,0 0 0,-1 0-1,1 0 1,0 0 0,-1 0-1,1 0 1,0 0-1,-1-1 1,1 1 0,0 0-1,-1 0 1,1 0 0,0 0-1,-1 0 1,1 1-1,0-1 1,-1 0 0,1 0-1,0 0 1,-1 0-1,1 0 1,-1 1 0,0 0-25,-1-1 1,1 1-1,0 0 0,-1 0 1,1 1-1,0-1 1,0 0-1,0 0 1,0 1-1,0-1 1,-1 2-1,0 1-179,1 1 1,-1-1-1,1 1 1,0-1-1,0 1 1,0 0-1,0 0 1,1 7-1,0-10 142,0 0 0,0 0 0,0 0 0,0 0 1,1 0-1,-1-1 0,1 1 0,-1 0 0,1 0 0,0 0 0,0-1 0,0 1 0,0 0 0,0-1 0,0 1 1,0-1-1,0 1 0,1-1 0,-1 0 0,1 1 0,-1-1 0,1 0 0,2 2 0,14 3-580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18108,'-7'3'440,"1"0"0,-1 0 0,1 0 0,0 1 0,0 0 0,0 0 0,0 1 0,1 0 0,-8 8 0,10-11-341,1 0-1,0 0 1,0 1 0,0 0-1,0-1 1,0 1 0,0 0-1,1 0 1,-1 0 0,1 0-1,0 0 1,0 0 0,0 0-1,0 0 1,1 1 0,-1-1-1,1 0 1,0 0 0,0 1-1,0-1 1,0 0 0,1 5-1,0-6-96,0-1 0,-1 0 0,1 1 0,0-1 0,0 0 0,0 0 0,0 0 0,0 0 0,0 0 0,0 0 0,0 0 0,0 0 0,0 0 0,1 0 0,-1-1 0,0 1 0,1 0 0,-1-1-1,0 1 1,1-1 0,-1 0 0,1 1 0,-1-1 0,1 0 0,-1 0 0,0 0 0,3 0 0,5 0-171,0-1-1,0-1 1,13-3 0,-1 1-290,-19 4 417,1 0 0,-1 0 0,1 0 0,-1 0-1,0 1 1,1-1 0,-1 1 0,0-1 0,1 1 0,-1 0 0,0 0 0,0 0 0,0 0 0,0 0 0,1 1 0,-2-1 0,1 1 0,0-1 0,0 1 0,0 0 0,-1-1 0,1 1 0,-1 0 0,1 0 0,-1 0-1,2 4 1,3 6 7,-1 0-1,0 0 0,5 23 0,-6-23 60,8 30 221,10 69 0,-20-96-162,0-1 0,-1 1-1,-1 0 1,-1 0 0,0-1 0,-1 1-1,0-1 1,-8 25 0,7-33-39,1-1 1,-1 1-1,0-1 0,-1 0 1,1 0-1,-7 6 1,9-10-30,0 1 0,-1-1 0,1 0 0,-1 1 0,1-1 0,-1 0 0,0 0 0,1 0 0,-1 0 0,0-1 0,-2 2 0,3-2-7,0 0-1,1 0 1,-1 0 0,0 0 0,0 0-1,0 0 1,0 0 0,0 0-1,0-1 1,0 1 0,0 0 0,0 0-1,1-1 1,-1 1 0,0-1-1,0 1 1,0-1 0,1 1 0,-1-1-1,0 1 1,0-1 0,1 0-1,-1 1 1,0-2 0,-1-1-13,1 1 1,0-1-1,-1 0 1,1 0-1,0 0 0,1 0 1,-1 0-1,0 0 1,1 0-1,0 0 1,-1 0-1,1 0 1,1 0-1,-1 0 0,0 0 1,2-6-1,1-4-88,0 0 1,8-21-1,2 4-7,2 2 0,0-1 0,2 2 0,22-28 0,-3 9 265,58-56-1,-58 68 42,-17 17 61,0-1 1,-1-1-1,21-30 0,-38 48-247,0 0 1,0-1-1,0 1 1,0 0-1,-1-1 0,1 1 1,0 0-1,-1-1 1,1 1-1,-1-1 1,1 1-1,-1-1 0,0 1 1,0-1-1,0 1 1,1-1-1,-1 1 0,-1-3 1,1 3-9,-1 1 1,1-1-1,-1 1 1,1-1-1,-1 0 0,1 1 1,-1-1-1,1 1 1,-1 0-1,0-1 1,1 1-1,-1-1 1,0 1-1,0 0 0,1-1 1,-1 1-1,0 0 1,1 0-1,-1 0 1,0 0-1,0 0 1,0 0-1,1 0 0,-1 0 1,-1 0-1,-3 0 33,-1 1-1,1 0 1,-1 0 0,0 0-1,1 1 1,0 0-1,-1 0 1,-5 3-1,6-1-36,0-1 0,0 1 0,0 0 0,0 1 0,0-1-1,1 1 1,0 0 0,0 0 0,0 1 0,1-1 0,-6 12-1,7-14-38,1 1-1,0-1 1,-1 0-1,1 1 0,0 0 1,1-1-1,-1 1 0,1 0 1,0-1-1,-1 1 1,1 0-1,1 0 0,-1-1 1,1 1-1,-1 0 1,1-1-1,0 1 0,1-1 1,-1 1-1,0-1 0,4 6 1,-3-6 17,0-1-1,0 0 1,1 0 0,-1 0-1,0-1 1,1 1 0,-1-1 0,1 1-1,0-1 1,-1 0 0,1 0-1,0 0 1,0 0 0,-1 0 0,1 0-1,4-1 1,26 2-189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172 356 19260,'-4'-3'161,"-1"1"0,1 0 0,0 1 0,-1-1 0,1 1 0,-1 0 0,1 0 0,-1 0 0,1 0-1,-1 1 1,0 0 0,1 0 0,-1 0 0,0 1 0,1 0 0,-1-1 0,1 1 0,-1 1 0,1-1 0,-8 4 0,7-3-128,1 0 0,0 0 0,0 0 1,0 0-1,0 0 0,0 1 0,1 0 0,-1 0 1,1 0-1,0 0 0,-1 0 0,1 1 0,1-1 1,-1 1-1,1 0 0,-1 0 0,1 0 0,0 0 1,0 0-1,1 0 0,-2 5 0,3-8-32,0 0 0,0 0 0,0 0 0,0 0 0,0 0 0,0 0 0,0 0 0,0 0 0,0 0-1,1 0 1,-1 0 0,0 0 0,1-1 0,-1 1 0,1 0 0,-1 0 0,1 0 0,-1 0 0,1-1 0,0 1-1,-1 0 1,1-1 0,0 1 0,-1 0 0,1-1 0,0 1 0,0-1 0,0 1 0,0-1 0,-1 1 0,1-1-1,0 0 1,0 1 0,0-1 0,0 0 0,0 0 0,0 0 0,1 0 0,2 1 0,1-1 0,-1 0-1,0 0 1,0-1 0,0 1 0,1-1 0,6-2 0,3-2 10,0-2 0,0 0-1,0-1 1,-1 0 0,-1-1 0,1 0-1,-1-1 1,-1 0 0,0-1 0,0 0-1,-1-1 1,9-14 0,-22 32-7,0 0-1,0 1 1,1 0-1,-1 0 1,2 0 0,-1 0-1,1 0 1,0 0-1,0 0 1,1 8-1,0-12 18,0 0 0,0 0 0,0 0 0,1 0-1,-1 0 1,1 0 0,-1 0 0,1 0-1,0 0 1,0 0 0,1 0 0,-1 0 0,0-1-1,1 1 1,0-1 0,0 1 0,0-1 0,0 1-1,0-1 1,0 0 0,0 0 0,1 0-1,-1 0 1,1-1 0,-1 1 0,1-1 0,0 1-1,0-1 1,5 2 0,0-2 60,-1-1 1,1 1-1,-1-1 1,1 0-1,-1-1 0,1 0 1,-1 0-1,1-1 1,-1 1-1,0-2 0,0 1 1,0-1-1,0 0 1,0-1-1,0 1 0,-1-1 1,10-8-1,-4 3 3,-1 0-1,0-1 0,-1 0 0,0 0 1,-1-1-1,0 0 0,-1-1 1,10-18-1,-14 20-76,-7 9-14,-9 12-34,10-9 38,0 0 1,1 0-1,-1 0 1,1 0-1,0 1 1,0-1-1,0 0 1,0 1-1,0-1 1,1 1-1,-1-1 1,1 1-1,-1-1 1,1 1 0,0-1-1,0 1 1,0-1-1,0 1 1,1-1-1,-1 1 1,0-1-1,1 1 1,0-1-1,0 1 1,0-1-1,0 0 1,0 1-1,0-1 1,1 0-1,-1 0 1,1 0-1,-1 0 1,1 0 0,3 3-1,-1-2 19,0 0-1,1 0 1,-1-1-1,1 0 1,-1 1-1,1-1 1,0-1-1,0 1 1,0-1 0,0 0-1,0 0 1,0 0-1,0-1 1,0 0-1,0 0 1,0 0-1,6-1 1,-2-1 28,-1 0-1,1-1 1,0 0 0,-1 0 0,1-1-1,-1 0 1,0-1 0,8-5-1,-11 7-21,-1-1-1,0 1 0,1-1 0,-2 1 0,1-1 0,0 0 0,-1-1 0,0 1 0,0-1 0,0 1 0,0-1 0,-1 0 0,1 0 0,2-10 1,-6 5-51,-4 11-37,4 0 56,0 0 0,0 0 0,0 1 1,0-1-1,0 0 0,0 0 0,1 1 0,-1-1 0,0 0 1,0 3-1,0-2 7,1 0 1,-1 1-1,1-1 0,-1 0 1,1 0-1,0 0 1,0 0-1,0 0 0,0 0 1,0 0-1,1 1 0,-1-1 1,1 0-1,-1 0 1,1 0-1,0 0 0,0 0 1,-1 0-1,2-1 1,-1 1-1,0 0 0,0 0 1,0-1-1,1 1 1,-1-1-1,1 1 0,-1-1 1,1 1-1,0-1 0,0 0 1,-1 0-1,1 0 1,0 0-1,0 0 0,0 0 1,0-1-1,0 1 1,0-1-1,0 1 0,0-1 1,5 1-1,4 0 14,1-1 0,0 0 0,0 0 0,0-1 0,0-1 0,14-3-1,-4-1 13,-1-1 0,0-1-1,-1 0 1,0-2-1,0 0 1,-1-1-1,28-21 1,-24 13 4,0-1 0,-1-1 0,-1-1 0,36-48 1,-46 53-9,18-32 0,-26 43-15,0-1-1,-1 1 1,0-1-1,0 1 1,0-1 0,0 1-1,-1-1 1,0-12-1,-1 18-3,0 1 0,0 0 0,1 0 0,-1 0 0,0 0 0,0 0 0,0 0 0,0-1 0,0 1-1,0 0 1,0 0 0,0 0 0,0 0 0,0 0 0,0 0 0,0-1 0,0 1 0,0 0 0,0 0 0,0 0 0,0 0 0,0 0-1,0-1 1,0 1 0,-1 0 0,1 0 0,0 0 0,0 0 0,0 0 0,0 0 0,0 0 0,0-1 0,0 1 0,0 0 0,0 0 0,-1 0-1,1 0 1,0 0 0,0 0 0,0 0 0,0 0 0,0 0 0,0 0 0,0 0 0,-1 0 0,1 0 0,0 0 0,0 0 0,0 0-1,0 0 1,0 0 0,-1 0 0,1 0 0,0 0 0,0 0 0,0 0 0,0 0 0,0 0 0,0 0 0,-1 0 0,1 0 0,0 0 0,0 0-1,0 0 1,0 0 0,0 0 0,-1 1 0,-9 12-1,-8 22 2,9-9-2,0-1 0,2 2 1,1-1-1,1 1 0,1 0 0,-1 41 0,15 166-127,-4-156-38,4 24-101,-4-58 38,-3-1 1,-1 1 0,-5 57 0,3-99 215,0 0 0,-1 1 1,1-1-1,-1 0 0,0 0 1,1 0-1,-1 0 0,0 0 1,-2 4-1,2-6 13,1 1 0,-1 0-1,1-1 1,-1 1 0,1-1 0,-1 1 0,0-1 0,1 1 0,-1-1-1,0 1 1,0-1 0,1 0 0,-1 1 0,0-1 0,0 0-1,0 0 1,1 1 0,-1-1 0,-1 0 0,0 0 4,0-1 1,-1 1-1,1-1 0,0 0 1,-1 0-1,1 1 1,0-1-1,0-1 0,0 1 1,0 0-1,0 0 1,0-1-1,1 1 0,-1-1 1,0 0-1,1 1 0,-3-4 1,-4-6 0,0-1-1,0 0 1,2 0 0,0-1 0,0 1 0,1-1-1,0-1 1,1 1 0,1-1 0,-3-24-1,3 15-35,1 0-1,2 1 0,0-1 1,2 0-1,7-43 1,-7 56 0,1 0 0,0 1 0,0-1 0,1 1 0,0-1 1,1 1-1,0 0 0,0 1 0,9-11 0,-9 13-171,1 1 0,0-1 0,0 1 0,1 0 0,-1 0 0,1 1 0,0 0 0,0 0 0,1 1-1,-1 0 1,1 0 0,9-2 0,64-9-913,-42 8 432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78 16027,'-19'3'503,"0"0"-1,0 2 0,0 0 0,1 1 1,-28 13-1,39-16-337,-1 1 0,1 0 1,-1 1-1,1 0 0,1 0 0,-1 0 0,1 1 1,0 0-1,0 0 0,0 1 0,1-1 1,0 1-1,0 0 0,-6 14 0,10-19-128,0 0-1,1 0 0,-1 0 0,0 0 0,1 0 1,0 0-1,-1 0 0,1 0 0,0 1 1,0-1-1,0 0 0,0 0 0,1 0 1,-1 0-1,1 3 0,0-4-3,-1 1 0,1-1 0,0 0 0,0 0 0,0 0 0,-1 0 0,1 0 0,0 0 0,0 0 0,0 0 0,1 0 0,-1-1 0,0 1 0,0 0 0,0-1 0,1 1 0,-1-1 0,2 1 0,2 0 43,0 0 1,0 0 0,0-1-1,0 0 1,1 0 0,-1 0-1,0 0 1,0-1 0,0 0-1,8-2 1,0-1 26,-1-1 0,1 0-1,-1-1 1,-1 0 0,1 0 0,-1-2-1,0 1 1,-1-1 0,0-1 0,0 0-1,-1 0 1,0-1 0,0 0-1,-1-1 1,0 1 0,-1-2 0,-1 1-1,0-1 1,0 0 0,-1 0 0,-1-1-1,4-13 1,-8 24-91,1-1 0,-1 1-1,0-1 1,0 0 0,0 1-1,0-1 1,-1 0 0,1 1-1,-1-1 1,1 1 0,-1-1-1,-2-4 1,3 7-10,-1-1 0,1 1 1,0-1-1,-1 1 0,1-1 0,0 1 0,-1-1 0,1 1 0,-1-1 0,1 1 1,-1 0-1,1-1 0,-1 1 0,1 0 0,-1 0 0,1-1 0,-1 1 0,1 0 1,-1 0-1,1 0 0,-1 0 0,-1-1 0,1 2-2,0-1-1,0 0 1,0 1 0,-1-1 0,1 0-1,0 1 1,0-1 0,0 1 0,0 0-1,0-1 1,0 1 0,0 0-1,0 0 1,1 0 0,-1-1 0,-1 2-1,-8 12-3,1 1-1,0-1 0,1 1 1,1 1-1,1-1 0,0 1 1,-6 26-1,9-33 11,1 1 0,0-1-1,1 1 1,0 0 0,0-1 0,1 1 0,0 0-1,2 11 1,-1-18 14,0 0 1,-1 0-1,1 0 0,0 0 0,0-1 0,1 1 0,-1 0 1,0-1-1,1 1 0,0-1 0,-1 1 0,1-1 0,0 0 1,0 0-1,1 0 0,-1 0 0,0 0 0,1 0 0,-1-1 1,1 1-1,-1-1 0,1 1 0,0-1 0,-1 0 0,1 0 1,0-1-1,0 1 0,0 0 0,0-1 0,5 1 0,-2-1 34,-1 0-1,1 0 0,-1 0 0,1-1 0,-1 0 1,1 0-1,-1 0 0,0-1 0,1 0 0,-1 0 1,0 0-1,0 0 0,9-6 0,-8 3 6,0 0-1,0 0 0,-1-1 1,0 0-1,0 0 0,0 0 1,0 0-1,-1-1 1,3-7-1,1-1-2,-2-1 1,0 0-1,-1 0 1,-1-1-1,0 1 0,-1-1 1,-1 0-1,0-25 1,-2 41-59,0 0 1,0 0-1,0 0 1,0 0 0,0 0-1,0 0 1,0 0-1,0 0 1,0 0-1,0 0 1,-1 0-1,1 0 1,0 0 0,-1 0-1,1 0 1,-1 0-1,1 1 1,-2-2-1,2 2 2,-1 0-1,1 0 0,-1 0 0,1 0 0,-1 0 1,1 1-1,-1-1 0,1 0 0,0 0 1,-1 1-1,1-1 0,-1 0 0,1 0 0,-1 1 1,1-1-1,0 1 0,-1-1 0,1 0 1,0 1-1,-1-1 0,1 1 0,0-1 1,-1 2-1,-19 37-39,18-35 31,-5 12-15,3-8 20,0 0 0,0 0 0,1 0 0,0 1 0,1-1 0,0 1 0,-2 17 0,4-25 1,-1-1 0,1 1 0,0 0-1,0-1 1,0 1 0,0 0 0,1-1 0,-1 1 0,0-1-1,0 1 1,0 0 0,0-1 0,1 1 0,-1-1 0,0 1-1,1 0 1,-1-1 0,0 1 0,1-1 0,-1 1 0,1-1-1,-1 1 1,1-1 0,-1 0 0,1 1 0,-1-1 0,1 0-1,-1 1 1,1-1 0,-1 0 0,1 1 0,0-1 0,-1 0-1,1 0 1,-1 0 0,1 0 0,0 0 0,-1 1 0,1-1 0,1-1-1,-1 1-65,0 0-1,1 0 1,-1 0-1,0-1 0,0 1 1,1-1-1,-1 1 0,0-1 1,0 0-1,0 1 1,0-1-1,0 0 0,0 0 1,0 1-1,0-1 1,0 0-1,0 0 0,1-2 1,13-14-497,-5 7 208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38 10962,'-8'-30'4209,"8"29"-4088,0 1 0,0 0-1,0-1 1,-1 1-1,1-1 1,0 1 0,0 0-1,-1-1 1,1 1-1,0-1 1,-1 1 0,1 0-1,0 0 1,-1-1-1,1 1 1,0 0 0,-1-1-1,1 1 1,-1 0-1,1 0 1,-1 0 0,0-1-1,0 2-19,1-1 0,-1 0-1,1 1 1,-1-1 0,0 0 0,1 1-1,-1-1 1,1 1 0,-1-1 0,1 1-1,-1-1 1,1 1 0,-1-1 0,1 1-1,0-1 1,-1 1 0,1 0 0,0-1-1,-1 1 1,1 0 0,0 0 0,-8 21 318,2 0 0,0 0 0,2 0 1,0 0-1,2 1 0,0 24 1,-1-5-68,-4 45 862,8 142 1,-1-224-1148,0-2-27,0 1 0,0 0 0,1-1 0,-1 1 0,1-1 0,0 1 0,0-1 0,0 1 0,0-1 1,0 1-1,1-1 0,2 3 0,-4-6-60,1-1 1,-1 1-1,1 0 1,-1-1-1,1 1 1,-1-1-1,1 1 1,-1-1-1,1 0 1,-1 1-1,0-1 1,1 1-1,-1-1 1,0 0-1,0 1 1,1-1-1,-1 0 1,0 1-1,0-1 1,0 0-1,0 1 0,0-1 1,0-1-1,6-26-1774,-5 25 1333,0-2-78,0-1 0,0 0-1,1 1 1,0-1-1,0 1 1,0-1-1,5-7 1,2 0-804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14107,'8'3'534,"0"0"0,1-1 0,-1 0 1,0-1-1,1 0 0,-1 0 0,0-1 0,1 0 0,-1 0 0,1-1 0,-1 0 1,0-1-1,1 1 0,11-6 0,-15 6-360,-1-1 0,1 0-1,-1 0 1,0 0 0,0-1 0,0 1 0,0-1 0,0 0-1,0 0 1,-1 0 0,1-1 0,-1 1 0,0-1 0,0 0-1,0 0 1,-1 0 0,0 0 0,1 0 0,-1-1 0,-1 1-1,1-1 1,0 1 0,-1-1 0,0 1 0,0-1 0,0-6-1,-1 7-141,0 1-1,0-1 0,-1 1 1,1-1-1,-1 1 0,0-1 0,0 1 1,0 0-1,0-1 0,0 1 1,-1 0-1,1 0 0,-1 0 1,0 0-1,0 0 0,0 0 0,-1 0 1,1 1-1,-1-1 0,1 1 1,-1 0-1,0 0 0,-4-3 0,4 4-31,0-1-1,1 1 0,-1 1 0,0-1 0,1 0 1,-1 1-1,0-1 0,0 1 0,0 0 0,1 0 1,-1 0-1,0 0 0,0 1 0,0-1 0,1 1 1,-1 0-1,0-1 0,0 1 0,1 0 0,-1 1 0,1-1 1,-1 0-1,1 1 0,0-1 0,-1 1 0,1 0 1,0 0-1,0 0 0,-3 4 0,-1 1-5,0 1-1,0 0 0,1 0 1,0 0-1,-7 17 1,11-22 4,-1 1 1,1-1 0,0 1 0,0-1-1,0 1 1,0 0 0,1-1 0,0 1 0,-1 0-1,1 0 1,1-1 0,-1 1 0,0 0 0,1-1-1,0 1 1,0 0 0,0-1 0,2 4 0,-2-5 0,1 0 1,-1 0-1,1-1 1,-1 1-1,1 0 1,0-1 0,0 0-1,-1 1 1,1-1-1,0 0 1,0 0-1,0 0 1,1 0-1,-1 0 1,0-1 0,0 1-1,3 0 1,42 2-7,-43-2 7,20-3 0,-1-1 0,1 0 0,-1-2 0,42-14 1,-30 8 2,-7 2 9,-21 6-8,0 0 1,0 1-1,0 0 0,1 0 1,-1 0-1,1 1 0,-1 0 1,1 1-1,-1-1 1,14 2-1,-19 1-2,0-1 0,-1 1 0,1-1 1,0 1-1,-1-1 0,1 1 0,-1 0 0,1 0 1,-1 0-1,0 0 0,0 0 0,0 0 0,0 0 1,0 0-1,0 0 0,-1 1 0,1 3 0,5 10-1,-4-14 2,-1 1 1,1-1-1,-1 0 1,1 1-1,0-1 1,0 0-1,0 0 1,0 0-1,1-1 1,-1 1-1,0 0 1,1-1-1,-1 0 0,1 1 1,0-1-1,-1 0 1,1 0-1,0-1 1,0 1-1,-1 0 1,1-1-1,0 0 1,0 0-1,0 0 1,0 0-1,-1 0 1,1 0-1,0-1 0,0 1 1,3-2-1,11-3 29,-1 0 0,0-1-1,31-17 1,-24 11 1,-18 10-22,26-10 27,-31 12-39,1 0 1,-1-1-1,1 1 0,0 0 0,-1 0 0,1 0 0,0 0 0,-1 0 0,1 0 0,0 0 0,-1 0 0,1 0 0,0 0 0,-1 0 0,1 0 1,0 1-1,-1-1 0,1 0 0,-1 0 0,1 1 0,0-1 0,-1 0 0,1 1 0,-1-1 0,1 0 0,-1 1 0,1-1 0,-1 1 0,1-1 0,-1 1 1,0-1-1,1 1 0,-1 0 0,0-1 0,1 1 0,-1-1 0,0 1 0,0 0 0,1-1 0,-1 1 0,0 1 0,1 10-11,-1-9 7,0 0-1,1 1 1,-1-1 0,1 0 0,0 1-1,0-1 1,0 0 0,2 5-1,-2-7 5,0 0 1,0 0-1,0 0 0,0 0 0,0 0 0,0 0 1,0-1-1,1 1 0,-1 0 0,0-1 0,1 1 0,-1 0 1,0-1-1,1 0 0,-1 1 0,0-1 0,1 0 1,-1 0-1,1 0 0,-1 1 0,1-2 0,-1 1 0,0 0 1,1 0-1,1-1 0,15-2 6,0 0 0,-1-2 1,0 0-1,23-10 0,63-36 22,-21 10-36,-80 40 1,-1 0 0,1 0 0,0 1 0,0-1 0,0 0 1,0 1-1,0-1 0,0 1 0,0-1 0,0 1 0,0 0 0,3 0 0,-4 1-9,-1-1-1,1 1 1,0-1 0,-1 1-1,1-1 1,-1 1 0,1 0-1,-1-1 1,1 1-1,-1 0 1,0 0 0,1-1-1,-1 1 1,0 0 0,0 0-1,1 0 1,-1-1-1,0 1 1,0 0 0,0 0-1,0 0 1,0-1-1,0 1 1,0 0 0,0 0-1,0 0 1,0 0 0,-1-1-1,1 2 1,-1 0-59,1 1-172,-1 0-1,1 1 0,0-1 0,0 0 1,0 1-1,1-1 0,-1 0 1,2 5-1,-2-7 194,1 0 1,0 0 0,0 0-1,-1 0 1,1 0-1,0 0 1,0 0-1,0 0 1,0 0 0,0 0-1,0-1 1,0 1-1,1 0 1,-1-1-1,0 1 1,0-1 0,0 1-1,1-1 1,-1 0-1,0 0 1,1 1-1,-1-1 1,0 0 0,0 0-1,1 0 1,1-1-1,24 0-682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61 177 6921,'-4'-6'223,"1"0"0,0 0 0,0 0 0,0 0 0,0 0 0,1 0 0,0-1 0,0 1 0,1-1 0,0 1 0,0-1 0,1 0 0,0-10 0,-2-17 1026,-6 7 374,7 26-1425,1 0-1,-1 0 1,1 0-1,-1 0 1,1 0-1,-1 0 1,0 0-1,1 1 0,-1-1 1,0 0-1,0 0 1,1 1-1,-1-1 1,0 0-1,0 1 1,0-1-1,0 1 1,0-1-1,0 1 1,0-1-1,0 1 1,0 0-1,-2-1 0,3 2-84,0-1 0,-1 1 0,1-1-1,0 1 1,0-1 0,0 1 0,0-1-1,0 1 1,0-1 0,0 1 0,0-1-1,0 1 1,0-1 0,0 1 0,0-1-1,0 1 1,1-1 0,-1 0 0,0 1-1,0-1 1,0 1 0,1-1 0,-1 1-1,0-1 1,1 0 0,-1 1 0,1 0-1,9 17 571,11 9-351,1-1 1,1-2 0,1 0-1,27 21 1,-9-9-188,202 174 198,123 117-214,-133-74 210,100 96 847,-52-101-474,159 153-247,-164-113-341,-252-264-29,1-1 1,1-1-1,1-1 0,1-1 0,41 19 0,-66-36-74,3 0 32,0 0-1,0 1 1,-1 1-1,1-1 1,-1 1-1,0 0 1,0 0-1,0 1 1,-1-1-1,10 14 1,-35-24-430,5-2-179,9 5 481,0 0 0,1-1 0,-1 0 1,1 0-1,0 0 0,-10-9 1,-8-19-202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17212,'-1'1'203,"0"1"1,0-1 0,-1 0-1,1 0 1,0 0-1,0 1 1,0-1 0,0 0-1,1 1 1,-1-1 0,0 1-1,0-1 1,0 3-1,-1 1 273,-8 13-95,1 0 1,1 0 0,1 1 0,1-1 0,0 2-1,2-1 1,0 1 0,1-1 0,1 1 0,1 36-1,1-51-350,0-1-1,1 0 1,-1 1-1,1-1 0,0 1 1,0-1-1,1 0 1,-1 0-1,1 0 1,0 0-1,0 0 1,1 0-1,-1 0 0,1 0 1,0-1-1,0 0 1,0 1-1,0-1 1,0 0-1,1 0 0,-1-1 1,1 1-1,0-1 1,0 0-1,0 0 1,0 0-1,0 0 0,0-1 1,1 0-1,-1 0 1,0 0-1,1 0 1,-1-1-1,1 1 1,-1-1-1,1 0 0,-1 0 1,8-2-1,-3 0 27,0-1 0,0 0 0,-1 0 0,1-1 0,-1 0 0,0 0 0,0-1 0,-1 0 0,1 0 0,-1-1 0,0 0 0,-1 0 0,1-1 0,-1 0 0,6-9 0,3-4 46,-2-1 0,0 0 0,-2-1 0,13-32 0,-20 44-90,2-4-9,0-1-1,-1 0 0,0 0 1,-2 0-1,3-20 1,-6 24-54,-3 11-20,-7 21-44,3 2 64,1-1 0,0 1 1,-2 34-1,7-45 45,0-1 1,1 1 0,0-1-1,1 1 1,0-1 0,1 0-1,0 1 1,1-1 0,4 14-1,-5-21 15,0 0 0,0 0 0,0-1 0,1 1 0,-1 0 0,1-1 0,0 0 0,0 1 0,0-1 0,0 0 0,1-1 0,-1 1 0,1-1 0,0 1 0,-1-1 0,1 0 0,0 0 0,0-1 0,0 1 0,1-1 0,-1 0 0,0 0 0,1 0 0,-1-1 0,0 1 0,1-1 0,-1 0 0,0-1 0,1 1 0,-1-1-1,0 1 1,7-3 0,0 0 49,-1-1-1,1 0 1,0 0-1,-1-1 0,0 0 1,0-1-1,-1 0 0,0-1 1,0 0-1,0 0 1,11-13-1,-10 7-31,-1 0 1,0 0-1,-1-1 0,-1 0 1,0 0-1,-1-1 0,-1 0 1,0 0-1,-1 0 0,0-1 1,2-27-1,-6 37-180,0-1 1,0 1-1,-1 0 1,1-1-1,-1 1 1,-4-11-1,5 15 104,0 1 1,-1 0 0,0 0-1,1-1 1,-1 1-1,1 0 1,-1 0 0,0 0-1,0 0 1,0-1-1,0 1 1,0 1-1,0-1 1,0 0 0,-2-2-1,2 3 32,0 0 1,0 0-1,0 0 0,0 0 0,0-1 1,0 1-1,-1 1 0,1-1 0,0 0 1,0 0-1,0 0 0,0 0 0,0 1 1,0-1-1,0 1 0,0-1 0,0 0 1,0 1-1,1 0 0,-1-1 0,0 1 0,0 0 1,0-1-1,0 2 0,-9 7-390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16107,'1'1'115,"-1"-1"-1,0 1 0,1 0 0,-1 0 0,1 0 0,-1-1 0,1 1 0,0 0 0,-1-1 1,1 1-1,0 0 0,-1-1 0,1 1 0,0-1 0,0 1 0,-1-1 0,1 1 0,0-1 0,0 0 1,0 1-1,0-1 0,0 0 0,-1 0 0,1 0 0,0 1 0,2-1 0,0-1 116,0 1 0,0-1-1,0 1 1,0-1-1,-1 0 1,1 0 0,0 0-1,4-3 1,3-1 230,0-1 0,-1-1 0,13-12 1,-15 13-328,0 0 0,0 0 0,-1-1 0,0 0 1,0-1-1,-1 0 0,0 1 0,8-17 1,-13 24-129,0-1 1,1 1 0,-1-1 0,0 1 0,0-1 0,1 1 0,-1-1 0,0 1 0,0-1 0,0 1 0,0-1 0,0 1 0,0-1 0,0 0-1,0 1 1,0-1 0,0 1 0,0-1 0,0 1 0,0-1 0,0 1 0,0-1 0,0 0 0,-1 1 0,1-1 0,0 1 0,0-1 0,-1 1 0,1-1-1,0 1 1,-1 0 0,1-1 0,-1 1 0,1-1 0,0 1 0,-1 0 0,1-1 0,-1 1 0,1 0 0,-1-1 0,1 1 0,-1 0 0,1 0 0,-1 0-1,1 0 1,-1-1 0,-1 1 0,0 0 4,1 0 1,-1 1-1,0-1 0,0 0 0,0 1 1,0-1-1,1 1 0,-1 0 0,0 0 1,0-1-1,1 1 0,-1 0 0,-2 3 1,-8 6 1,1 1 0,1 1 0,0 0 0,0 1 0,1 0 0,-11 20 0,15-23-7,1-1-1,-1 1 0,1 0 1,1 1-1,0-1 0,1 1 0,0-1 1,0 1-1,1 0 0,0 13 1,1-23-2,0 1 0,0-1 1,0 0-1,0 1 1,1-1-1,-1 0 1,0 1-1,1-1 0,-1 0 1,1 1-1,-1-1 1,1 0-1,0 0 0,-1 0 1,1 1-1,0-1 1,0 0-1,0 0 0,0 0 1,0 0-1,0-1 1,0 1-1,2 1 1,-1-1 2,0-1 0,0 1 0,0-1 0,0 1 0,1-1 0,-1 0 0,0 0 0,0 0 0,0 0 0,0 0 0,0-1 0,0 1 0,4-2 0,2-1 11,1 0-1,-1 0 0,-1-1 1,1-1-1,0 1 1,9-8-1,9-12-13,-1-1 0,-1-1 0,-2-1-1,0-1 1,-2-1 0,32-60 0,-47 78-45,0 0-1,-1 0 1,4-19 0,-7 29 36,-1 0 1,0 1-1,1-1 1,-1 0 0,0 1-1,0-1 1,0 0 0,0 1-1,0-1 1,0 0-1,0 1 1,0-1 0,0 0-1,0 0 1,0 1-1,0-1 1,0 0 0,0 1-1,-1-1 1,1 0-1,0 1 1,-1-1 0,1 0-1,0 1 1,-1-1-1,1 1 1,-1-1 0,0 0-1,0 1 2,0 0-1,0 0 1,0 0-1,0 0 1,0 0-1,0 0 0,0 0 1,0 0-1,0 0 1,0 1-1,0-1 1,0 0-1,1 1 1,-1-1-1,0 1 1,-2 0-1,-31 26-40,26-20 44,1 0 0,1 1 0,-1 0 0,1 0 0,1 0 0,-1 0-1,2 1 1,-1 0 0,-5 18 0,8-21 1,0 0 0,1 0 0,0 0-1,0 0 1,0 1 0,1-1 0,0 0-1,0 1 1,1-1 0,0 0 0,0 0-1,0 1 1,1-1 0,0 0 0,0 0 0,6 10-1,-8-16 5,0 0-1,0 1 0,0-1 1,0 0-1,0 0 0,0 0 1,0 0-1,0 1 0,0-1 1,0 0-1,0 0 1,0 0-1,0 0 0,1 1 1,-1-1-1,0 0 0,0 0 1,0 0-1,0 0 0,0 0 1,0 0-1,1 1 0,-1-1 1,0 0-1,0 0 0,0 0 1,0 0-1,1 0 1,-1 0-1,0 0 0,0 0 1,0 0-1,0 0 0,1 0 1,-1 0-1,0 0 0,0 0 1,0 0-1,1 0 0,-1 0 1,0 0-1,0 0 1,3-9 131,-2-18 79,-1 24-186,0-6-30,1 0 1,0 0 0,1-1-1,0 1 1,1 0-1,5-15 1,30-52-213,-6 12 198,-26 49 38,-1 1 0,0-1 1,5-26-1,-9 37 17,-1 0 0,1 0-1,-1 0 1,0-1 0,0 1 0,0 0-1,-1 0 1,1 0 0,-1 0 0,0 0-1,0 0 1,-1 0 0,1 0 0,-1 0-1,0 0 1,0 1 0,0-1-1,-5-5 1,6 8-30,0 0-1,0 0 1,0 0-1,0 0 1,0 1-1,-1-1 1,1 1-1,0-1 0,0 1 1,-1-1-1,1 1 1,0 0-1,-1-1 1,1 1-1,-1 0 1,1 0-1,0 0 1,-1 0-1,1 0 1,0 0-1,-1 1 1,1-1-1,0 0 1,-1 1-1,1-1 1,0 1-1,0-1 0,-1 1 1,1 0-1,0-1 1,0 1-1,0 0 1,0 0-1,-2 1 1,-2 3-7,-1-1 1,1 1-1,1 0 0,-1 1 1,-5 7-1,0 4 8,1 0 1,0 1-1,1 0 0,1 0 0,1 1 1,1 0-1,-4 21 0,4-8 7,2 0 0,1 1 1,3 49-1,0-70-18,0-1 0,0 1 0,2-1 0,-1 1 0,1-1 0,1 0 0,0 0 0,10 18 0,-12-26 1,0 1 0,1 0-1,-1-1 1,1 1 0,0-1 0,0 0 0,1 0 0,-1 0-1,1 0 1,-1-1 0,1 1 0,0-1 0,0 0-1,0 0 1,0 0 0,0-1 0,1 0 0,-1 1 0,0-1-1,1-1 1,-1 1 0,1-1 0,-1 1 0,0-1-1,8-1 1,-3-1 0,0 0 0,0 0-1,-1-1 1,1 0 0,-1-1-1,0 0 1,0 0 0,0 0 0,0-1-1,-1 0 1,0-1 0,0 0-1,0 0 1,-1 0 0,6-9 0,11-12-60,-3-2 1,26-44 0,-42 66 43,21-36-78,-2-1 1,-1-1 0,-3 0-1,24-85 1,-40 107 100,-3 23-6,0 0 0,0-1 0,0 1 0,0 0 0,0 0 1,0 0-1,0 0 0,0 0 0,0 0 0,0-1 0,0 1 0,0 0 0,0 0 0,0 0 0,0 0 0,0 0 1,0 0-1,0 0 0,0-1 0,0 1 0,0 0 0,0 0 0,0 0 0,0 0 0,-1 0 0,1 0 1,0 0-1,0 0 0,0 0 0,0-1 0,0 1 0,0 0 0,0 0 0,0 0 0,-1 0 0,1 0 0,0 0 1,0 0-1,0 0 0,0 0 0,0 0 0,0 0 0,0 0 0,-1 0 0,1 0 0,0 0 0,0 0 0,0 0 1,0 0-1,0 0 0,0 0 0,-1 0 0,1 0 0,0 0 0,0 0 0,0 0 0,0 0 0,0 1 1,0-1-1,0 0 0,-3 2 10,1 1 0,0 0 0,0-1 0,0 1 0,1 0 0,-1 0 0,1 0 0,-2 4 0,-5 16 25,1 0 0,2 1 1,0-1-1,1 1 0,1 0 0,1 40 0,3-33-5,2 1 1,1-1-1,1 0 0,14 48 1,-2-34 16,-16-42-42,1 0-1,-1 0 1,1 0-1,0 0 0,0 0 1,0 0-1,0-1 0,1 1 1,-1-1-1,6 4 1,-8-5-10,0-1 0,0 0 0,0 0 1,0 0-1,1 0 0,-1 0 1,0 1-1,0-1 0,0 0 0,0 0 1,1 0-1,-1 0 0,0 0 0,0 0 1,0 0-1,1 0 0,-1 0 1,0 0-1,0 0 0,0 0 0,1 0 1,-1 0-1,0 0 0,0 0 1,0 0-1,1 0 0,-1 0 0,0 0 1,0 0-1,0 0 0,1 0 0,-1 0 1,0 0-1,0 0 0,0 0 1,0 0-1,1-1 0,-1 1 0,0 0 1,0 0-1,-1-10-237,-7-10-166,-75-93-1433,2 1 1544,79 110 350,1-1-1,0 1 1,-1-1-1,1 1 1,0-1 0,1 1-1,-1-1 1,0-4 0,1 6-39,0 1 0,0-1 0,0 1 0,0-1 0,0 1 0,0-1 0,0 1 0,0-1 0,1 1 1,-1-1-1,0 1 0,0-1 0,1 1 0,-1-1 0,0 1 0,1-1 0,-1 1 0,1 0 0,-1-1 1,0 1-1,1 0 0,-1-1 0,1 1 0,-1 0 0,1-1 0,-1 1 0,1 0 0,-1 0 0,1 0 1,-1 0-1,1-1 0,-1 1 0,1 0 0,-1 0 0,1 0 0,0 0 0,-1 0 0,1 0 0,-1 0 1,1 0-1,-1 1 0,1-1 0,-1 0 0,1 0 0,-1 0 0,2 1 0,13 2-41,1 2 0,0 0 0,16 8 0,-19-8-175,0 0-1,0 0 0,0-1 1,0-1-1,20 3 1,-3-6-178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17100,'-3'8'593,"1"1"0,0 0 0,1-1 0,0 1 0,0 0 0,1 0 0,0 0 0,1 0 0,0-1 0,2 11 0,-1-14-468,-1 0 0,1 0 1,1 0-1,-1 0 0,1-1 0,0 1 1,0-1-1,0 1 0,0-1 0,1 0 1,0 0-1,0-1 0,0 1 0,0-1 1,0 0-1,1 0 0,7 4 1,-6-5-106,-1 1 0,1-1 0,0-1 0,0 1 0,0-1 0,0 0 0,0 0 0,0-1 0,0 0 0,0 0 0,0 0 0,0-1 0,0 0 0,0 0 0,0 0 1,0-1-1,-1 0 0,1 0 0,10-6 0,3-3-2,0 0 1,-1-1-1,0-1 1,17-17-1,-31 27-8,-1-1 0,1 1 0,0 0 0,0 0 0,0 1 0,0-1 0,0 1 0,1 0 0,-1 0 0,0 0 0,6-1 0,-9 3-3,0 1 1,-1-1-1,1 0 0,0 0 0,0 0 1,-1 0-1,1 1 0,0-1 0,-1 0 1,1 1-1,0-1 0,-1 0 1,1 1-1,-1-1 0,1 1 0,-1-1 1,1 1-1,-1-1 0,1 1 1,-1-1-1,1 1 0,-1 0 0,0-1 1,1 1-1,-1 0 0,0-1 0,1 1 1,-1 0-1,0 1 0,7 26 157,-6-20-103,0-4-32,0 1 0,0-1 0,1 1 0,-1-1 0,1 0 0,0 0 1,0 0-1,0 0 0,1 0 0,-1 0 0,1-1 0,0 1 0,0-1 0,1 0 0,2 3 0,-3-4-32,0 0-1,0-1 0,0 0 0,0 1 0,0-1 0,0 0 0,1 0 0,-1-1 0,0 1 1,0-1-1,1 1 0,-1-1 0,0 0 0,1-1 0,-1 1 0,0 0 0,1-1 0,-1 0 1,0 0-1,0 0 0,4-1 0,2-2-294,-1 0 1,1-1 0,0 1-1,-1-2 1,0 1-1,0-1 1,11-11-1,0-4-1114,22-28-1,-30 35 1161,7-8-745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2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9 312 13899,'-4'40'8658,"2"-31"-8629,1 1 0,0-1 1,0 0-1,1 1 1,1-1-1,-1 1 0,5 17 1,-5-25-29,1 0 1,0-1 0,0 1-1,0-1 1,0 1 0,0 0-1,0-1 1,0 0 0,1 1-1,-1-1 1,1 0 0,-1 0-1,1 0 1,-1 0 0,1 0-1,3 2 1,-1-2-9,0 1 0,1-1-1,-1 0 1,0 0 0,1-1 0,7 1 0,3-1-30,0-1-1,0-1 1,17-3 0,-20 2 14,1 0 0,-1-1 0,1 0 0,-1-1 0,0-1 0,-1 1-1,0-2 1,12-7 0,-15 7 18,0 1-1,-1-2 0,1 1 0,-1-1 1,-1 0-1,0 0 0,0-1 0,0 0 1,-1 0-1,6-15 0,70-194-3749,-80 213 3994,-8 18 201,-6 22 408,7-15-701,2-1 0,1 2 1,0-1-1,2 0 1,0 0-1,1 1 1,1-1-1,1 0 0,1 0 1,1 0-1,1 0 1,6 19-1,-9-35-137,0 0 0,0 0 0,0 0 0,0 0 0,1-1 0,0 1 0,-1-1 0,1 0 0,0 1 0,1-1 0,6 5 0,-8-7 1,0 0 0,0 0 0,0 0 0,0 0 0,1-1 0,-1 1 0,0 0-1,0-1 1,1 0 0,-1 1 0,0-1 0,1 0 0,-1 0 0,0 0-1,1-1 1,-1 1 0,0-1 0,1 1 0,-1-1 0,0 0 0,0 1 0,0-1-1,1 0 1,2-2 0,11-10 92,0 0 1,-1-1-1,0-1 0,-1 0 0,23-33 1,-22 29-29,34-48 431,-2-2 0,43-87 0,-88 153-449,-1 1-1,0-1 1,0 1 0,0-1 0,0 0 0,0 1 0,0-1 0,-1 0 0,1 0 0,-1 0 0,0-5-1,-1 10 39,-1 0-1,0 0 0,0 0 0,1 0 1,-1 1-1,1-1 0,0 0 0,-2 4 1,-2 9-46,1 1 1,1-1-1,0 1 0,1-1 1,-1 31-1,4-7-43,7 47 0,-2-47 16,1 0 1,2 0 0,22 57-1,-20-78 58,-11-17-75,0-1 0,0 1 0,1-1 0,-1 0 0,0 1 0,1-1 0,-1 0 0,0 1 0,1-1 0,-1 0 0,0 1 0,1-1 0,-1 0 0,0 0 0,1 1 0,-1-1 0,1 0 0,-1 0 0,0 0 0,1 0 0,-1 0 0,1 0 0,-1 1 0,1-1 0,-1 0 0,1 0 0,-1 0 0,0 0 0,1-1 0,-1 1 0,1 0 0,-1 0 0,1 0 0,-1 0 0,1-1 0,-1 0 4,1 0-1,-1 0 0,0 0 0,0-1 0,0 1 0,0 0 0,0 0 0,0-1 0,-1 1 0,1 0 1,0 0-1,-1 0 0,1-1 0,0 1 0,-1 0 0,1 0 0,-2-2 0,1 1 9,-8-18-23,-1 1 0,-1 0 0,0 1 0,-17-20 0,-60-63-347,19 25 141,68 74 216,0 1 1,-1-1-1,1 1 0,0-1 0,0 1 0,0-1 0,0 0 0,0 0 0,0 0 0,1 1 0,-1-1 1,0 0-1,0-3 0,2 5 0,-1-1 0,0 1 0,0 0 0,0-1 0,0 1 0,0 0 0,0-1 0,1 1 0,-1 0 0,0-1 1,0 1-1,0 0 0,1-1 0,-1 1 0,0 0 0,1 0 0,-1-1 0,0 1 0,1 0 0,-1 0 0,0-1 0,1 1 0,-1 0 0,1 0 0,18-2 115,155 19-109,-48-14-111,-65-4 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4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79 315 13027,'-42'9'883,"6"-1"195,35-7-829,6 1-17,23-1 162,78-4 527,153-24 0,-151 13-621,1150-114 699,-1216 125-1005,572-43 60,-6-25-309,-531 58 33,-66 7 1482,-12-1-988,-12-3-229,-7 3 155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256 105 12435,'5'-1'361,"1"0"1,-1 0 0,0-1-1,0 1 1,0-1-1,-1 0 1,1-1 0,0 1-1,5-5 1,23-10 724,-9 9-588,1 0 0,0 2-1,46-5 1,-63 10-471,7 0 67,-13 2 4,-6 0 51,-15 3 11,-7 1 96,-33 3 0,-38 4 238,-18 2 127,-79 6 773,429-46-962,-134 25-409,-52 2-14,-49-1-9,0 0 1,0 0-1,1 0 1,-1-1-1,0 1 1,1 0-1,-1 0 1,0 0-1,1 0 1,-1 0-1,0 0 1,0 0-1,1 1 1,-1-1-1,0 0 1,1 0-1,-1 0 1,0 0-1,0 0 1,1 0-1,-1 0 1,0 1-1,0-1 1,1 0-1,-1 0 1,0 0-1,0 1 1,0-1-1,1 0 1,-1 0-1,0 0 1,0 1-1,0-1 1,0 0-1,0 0 1,1 1-1,-1-1 1,0 0-1,0 1 1,0-1-1,0 0 1,0 1-1,0-1 1,-1 1 0,1-1 0,0 1 0,0-1 0,-1 1 1,1-1-1,-1 0 0,1 1 0,0-1 0,-1 1 0,1-1 0,-1 0 0,1 1 0,-1-1 0,1 0 0,-1 0 0,1 1 0,-1-1 0,1 0 0,-1 0 0,1 0 0,-2 0 0,-108 13 75,1 0-29,72-9-54,-69 13-1,99-15-30,6-4 14,12-3-2,61-8-42,-47 9 55,40-10 0,108-31-109,-80 23-131,-18-4-265,-75 26 514,0 0-1,0 0 0,0 0 0,0 0 0,1 0 1,-1 0-1,0 0 0,0 0 0,0 0 0,0 0 1,1 0-1,-1 0 0,0 0 0,0 1 0,0-1 1,0 0-1,0 0 0,1 0 0,-1 0 0,0 0 1,0 0-1,0 1 0,0-1 0,0 0 1,0 0-1,0 0 0,0 0 0,1 0 0,-1 1 1,0-1-1,0 0 0,0 0 0,0 0 0,0 0 1,0 1-1,0-1 0,0 0 0,0 0 0,0 0 1,0 1-1,0-1 0,0 0 0,0 0 0,0 0 1,-1 0-1,1 1 0,0-1 0,0 0 0,0 0 1,0 0-1,0 0 0,0 0 0,0 1 0,0-1 1,-1 0-1,1 0 0,0 0 0,0 0 0,0 0 1,0 0-1,0 0 0,-1 1 0,1-1 0,0 0 1,0 0-1,-1 0 0,-5 4-9,0 0-1,-1-1 1,1 1-1,-1-1 1,0-1-1,0 1 1,0-1-1,0-1 1,-13 2 0,-18 6 43,24-4-7,-31 9 140,0-1 0,-82 10 0,122-22-149,-46 2 166,44-3-141,8-2-14,25-7-43,9 2-70,1 1 1,40-1-1,-6 1-165,-52 4 134,-4 0-64,1 0-1,-1 1 1,28 2 0,-41-1 170,-1 0 0,1 0 0,-1 0 1,1 0-1,-1 0 0,1 0 0,-1 0 1,1 0-1,-1 0 0,1 0 0,-1 1 1,0-1-1,1 0 0,-1 0 1,1 0-1,-1 1 0,1-1 0,-1 0 1,1 0-1,-1 1 0,0-1 0,1 0 1,-1 1-1,0-1 0,1 1 0,-1-1 1,0 0-1,1 1 0,-1-1 0,0 1 1,0-1-1,0 1 0,1-1 1,-1 1-1,0 0 0,0 0-10,-1 0 0,1 0 0,-1 0 0,0 0 0,1 0 0,-1 0-1,0-1 1,1 1 0,-1 0 0,0 0 0,0 0 0,0-1 0,0 1 0,0-1 0,0 1 0,0-1-1,-1 2 1,-17 6-374,1-1 0,-1 0 0,-1-1 0,1-1 0,-1-1 0,0-1 0,0 0 0,0-2 0,-26-1-1,-1-8-189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14043,'16'-2'1024,"2"2"-816,-1-2-160,11-7 272,7 1-376,3 3-432,5 0 464,-1 5-120,3-1-88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5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13115,'16'3'1320,"2"0"-992,1-5-136,6 1 528,10-6-472,5-2-232,13-1-352,4 1-1280,4-3 1368,2-4-216,1 1-208</inkml:trace>
  <inkml:trace contextRef="#ctx0" brushRef="#br0" timeOffset="1">1143 59 11402,'32'-2'1057,"-1"-4"-729,3-2-128,6-1 696,6 3-600,8-1-272,1 2-280,8-1-1240,1 2 1328,0 1-208,1 0-177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0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18820,'0'-4'1992,"5"2"-1135,4-4-385,10-1 960,9 1-224,8-1-416,7-2-215,8 0-393,1 1-152,7 3-408,-1 1-257,2 4-439,0 0-280,3 0-641,-1 0 1385,6-3-416,2-1-240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0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13035,'24'1'1200,"-4"-1"-824,1 0-176,5 0 344,5 0-384,8-3 56,5-5-8,13 0-272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2022 14611,'-97'57'-935,"5"7"3353,375-273 4323,424-272-5167,-412 297-1689,594-357-959,-650 401 728,280-216-1,-491 335 94,40-42-1,-60 54 172,0-1-1,0 1 0,0-2 0,-1 1 0,-1-1 1,0 0-1,0 0 0,3-13 0,-8 20 10,0 1 0,0-1 0,-1 0 0,0 1 0,0-1 0,0-6 0,-1 1-247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12179,'13'-2'561,"1"0"1,-1-1 0,0-1 0,0 0-1,13-7 1,27-8 578,-39 15-1008,111-25 99,-111 26-475,1 2-1,0 0 1,-1 0-1,1 1 1,-1 1-1,25 5 1,-27-4-138,89 17 14,-87-17 1070,-1-2 0,1 0 0,-1 0 1,1-1-1,21-5 0,-3-2-143,6-4-38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0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53 16908,'2'19'1162,"-1"-9"-905,-1 1 0,0-1-1,0 1 1,-3 15-1,-1 12 183,2 0-1,1 1 0,2-1 1,8 55-1,-4-54-257,-2-1 0,-1 1 0,-2 0 0,-6 44 0,6-81-144,0 0 0,0-1 0,-1 1 0,1-1 0,0 1 0,-1-1 0,1 1 0,-1-1 0,0 0 0,1 1 0,-1-1 0,0 1 0,0-1 0,0 0 0,0 0 0,-2 2 0,3-3-24,0 0 0,0 0 0,-1 0 0,1 0 0,0 0 0,0 0 0,-1 0 0,1 0 0,0 0 0,0 0 0,0 0 0,-1 0 0,1 0 0,0 0 0,0 0 0,0 0 0,-1 0 0,1 0 0,0-1 0,0 1 0,0 0 0,-1 0 0,1 0 0,0 0 0,0 0 0,0-1 0,0 1 0,0 0 0,-1 0 0,1 0 0,0-1 0,0 1 0,0 0 0,0-1 0,-4-16 279,2-24-124,2 1 0,2 0-1,2 0 1,9-41-1,48-155-215,-59 227 43,5-12-31,14-34 0,-19 50 27,1 0-1,-1 0 1,1 1 0,1-1 0,-1 0 0,1 1 0,0 0 0,0 0 0,0 0-1,0 0 1,7-4 0,-9 7 8,0 0 0,0 0 0,0 0-1,0 0 1,0 0 0,0 1 0,0-1-1,0 1 1,0-1 0,0 1 0,0 0-1,0 0 1,1 0 0,-1 0 0,0 0-1,0 1 1,0-1 0,0 1 0,0-1-1,0 1 1,0 0 0,0-1 0,0 1 0,0 0-1,0 0 1,-1 1 0,1-1 0,0 0-1,-1 0 1,1 1 0,-1-1 0,1 1-1,-1 0 1,0-1 0,1 1 0,0 3-1,1-1 16,0 1-1,-1 0 0,0 0 0,0-1 0,0 1 1,0 1-1,-1-1 0,0 0 0,0 0 0,0 0 0,-1 1 1,0-1-1,0 8 0,-2-5 53,0-1 1,0 0-1,-1 0 0,0 0 1,-1 0-1,1 0 0,-1 0 0,-1-1 1,1 0-1,-1 0 0,0 0 1,-9 8-1,3-4 101,0-1 0,-1 0 0,0 0 0,-1-2 0,-21 12 0,17-13-216,0-1-1,0 0 0,0-1 1,-23 3-1,40-7 36,-1 0 0,1 0-1,0 0 1,-1 0 0,1 0-1,0 0 1,-1 0 0,1 0-1,0 0 1,-1 0 0,1 0 0,0 0-1,-1 0 1,1-1 0,0 1-1,-1 0 1,1 0 0,0 0-1,-1 0 1,1-1 0,0 1-1,-1 0 1,1 0 0,0 0 0,0-1-1,0 1 1,-1 0 0,1-1-1,0 1 8,0 0 1,0 0-1,0-1 0,0 1 0,0 0 0,0 0 0,0 0 1,0-1-1,0 1 0,0 0 0,0 0 0,0 0 0,0-1 0,0 1 1,0 0-1,1 0 0,-1 0 0,0 0 0,0-1 0,0 1 1,0 0-1,0 0 0,1 0 0,-1 0 0,0 0 0,0 0 0,0-1 1,0 1-1,1 0 0,-1 0 0,0 0 0,0 0 0,0 0 1,0 0-1,1 0 0,-1 0 0,0 0 0,0 0 0,0 0 0,1 0 1,-1 0-1,0 0 0,1 0 0,11-1-360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17140,'6'3'1848,"-2"6"-1320,-4 7-240,-1 3 1137,-2 12-905,-3 4-304,0 1-536,-1 2-184,0-1-345,-2-4-111,2-8 584,-1-8-216,2-17-96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64 17092,'6'-6'435,"2"0"-1,-1 0 1,1 0 0,0 1 0,0 0 0,0 0 0,1 1 0,-1 0 0,1 1 0,0-1 0,0 2 0,0 0-1,1 0 1,-1 0 0,1 1 0,-1 0 0,18 2 0,-25-1-420,0 0 0,0 0 0,0 0 0,0 1 0,0-1 0,0 1 0,0-1 0,0 1 1,0 0-1,0 0 0,0 0 0,0 0 0,-1 0 0,1 0 0,0 0 0,-1 1 0,1-1 0,0 1 0,-1-1 0,0 1 0,2 1 0,-2 0-9,0-1-1,0 1 0,-1-1 0,1 1 0,-1-1 1,1 1-1,-1 0 0,0-1 0,0 1 0,0 0 1,0-1-1,0 1 0,-1-1 0,0 5 1,-3 6 12,-1 0 0,0 0 0,-1-1 0,-14 24 0,-49 64 291,69-100-308,-1 1 0,1-1 0,0 1 0,0-1 0,-1 1 0,1-1 0,0 1 0,0-1 0,-1 1-1,1-1 1,0 1 0,0-1 0,0 1 0,0-1 0,0 1 0,0-1 0,0 1 0,0-1 0,0 1-1,0-1 1,0 2 0,9 0-34,24-10-102,-19 4 71,-11 4 55,1-1-1,-1 1 0,0 0 0,1 0 1,-1 0-1,0 0 0,1 1 0,-1-1 1,0 1-1,0 0 0,1 0 0,-1 0 1,0 0-1,0 1 0,0-1 0,0 1 0,0 0 1,-1 0-1,1 0 0,0 0 0,-1 0 1,0 0-1,1 1 0,-1-1 0,0 1 1,0 0-1,1 3 0,-1-3 13,0 1 0,-1 0 0,0-1 0,0 1-1,0 0 1,0 0 0,-1 0 0,1 0 0,-1-1 0,0 1 0,0 0 0,0 0 0,-1 0 0,1 0-1,-1 0 1,0 0 0,0-1 0,0 1 0,-1 0 0,0-1 0,1 1 0,-1-1 0,-3 4-1,-3 4 111,-1-1 0,0 0 0,-1 0 0,0-1 0,-1-1 0,-11 9 0,-1-3 209,0 0 0,-26 11 0,43-23-350,0 1 1,1-1 0,-1-1-1,0 1 1,0-1 0,-1 0-1,1-1 1,-12 1 0,16-2-37,0 1-1,-1 0 1,1 0 0,-1-1 0,1 1 0,0-1 0,0 0 0,-1 0 0,1 0 0,0 0 0,0 0 0,0 0 0,0 0-1,0-1 1,0 1 0,0-1 0,0 0 0,1 1 0,-1-1 0,1 0 0,-1 0 0,1 0 0,0 0 0,-1 0-1,0-3 1,-4-17-464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6561,'38'-1'737,"5"-1"-473,5 0-448,6-3 1088,6 2-784,3-3-104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6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11234,'33'3'1249,"-1"-3"-865,3 0-176,-3-3 696,4 0-472,1 0-64,-2 2-200,-2-2-48,-2 1-80,-3 2-24,-8-2 1321,-1-3-1225,-7 2 120,-5-1 72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 17604,'-1'0'47,"1"-1"0,0 1 0,-1 0 0,1-1 0,-1 1 0,1 0-1,0 0 1,-1-1 0,1 1 0,-1 0 0,1 0 0,-1 0 0,1 0 0,-1 0 0,1 0 0,-1-1 0,1 1 0,0 0 0,-1 0 0,1 1 0,-1-1 0,1 0 0,-1 0 0,1 0 0,-1 0 0,1 0 0,-1 0 0,1 1 0,-1-1 0,-10 14 364,-1 23-9,6 7-83,1 0 1,2 1 0,4 48 0,-1-39-200,1 35-15,-4 126-795,3-207 590,0-4-26,0 1-1,0-1 1,-1 0-1,1 1 0,-1-1 1,0 1-1,0-1 1,-1 0-1,1 0 0,-1 0 1,0 0-1,-3 5 1,5-8 90,-1-1 1,0 0-1,1 0 1,-1 1 0,1-1-1,-1 0 1,1 0-1,-1 0 1,1 0-1,-1 0 1,0 1-1,1-1 1,-1 0 0,1 0-1,-1-1 1,0 1-1,1 0 1,-1 0-1,1 0 1,-1 0 0,1 0-1,-1-1 1,1 1-1,-1 0 1,0 0-1,1-1 1,0 1 0,-1-1-1,1 1 1,-1 0-1,1-1 1,-1 1-1,1-1 1,0 1-1,-1-1 1,-13-18-297,14 19 314,-15-27-463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0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11 589 14419,'-8'-7'1497,"6"10"-135,2-1-1220,0 0 0,0-1 1,0 0-1,1 1 0,-1-1 0,1 1 0,-1-1 0,1 1 1,0-1-1,0 0 0,0 2 0,3 1 61,-1 0 0,1 0 0,-1 0 0,1 0-1,0-1 1,0 0 0,1 1 0,6 3 0,-8-6-140,-1 0-1,0 0 1,1 0 0,-1-1 0,0 1 0,1 0-1,-1-1 1,1 0 0,-1 1 0,1-1 0,-1 0 0,1 0-1,-1-1 1,1 1 0,-1 0 0,1-1 0,-1 1-1,1-1 1,-1 0 0,5-2 0,-1-1 44,0-1 1,1 1-1,-2-1 1,1-1-1,0 1 1,-1-1-1,0 0 1,5-8-1,31-56 469,-40 68-559,22-45 285,-1-2-1,-3 0 1,14-56-1,21-158 201,-46 322-554,0 3-744,3 0 0,30 99 0,-27-110 409,-3-7-138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71 14355,'-1'0'86,"1"0"0,0 1 0,0-1 0,-1 0 0,1 0 0,0 0-1,-1 0 1,1 0 0,0 0 0,0 0 0,-1 0 0,1 0 0,0 0 0,-1-1 0,1 1 0,0 0 0,0 0 0,-1 0-1,1 0 1,0 0 0,0 0 0,-1-1 0,1 1 0,0 0 0,0 0 0,0 0 0,-1-1 0,1 1 0,0 0 0,0 0-1,0 0 1,0-1 0,-1 1 0,1 0 0,0-1 0,0 1 0,0 0 0,0 0 0,0-1 0,0 1 0,0 0-1,0-1 1,12-7 1623,24-2-445,26-6-355,-21 5-626,50-7 0,-90 18-282,0-1 0,-1 1 0,1 0 0,-1 0 0,1 0 0,0 0 0,-1 0 0,1 0 0,0 0 0,-1 0 0,1 0 0,0 0 0,-1 0 0,1 0 0,-1 0 0,1 1 0,0-1 0,-1 0 1,1 0-1,-1 1 0,1-1 0,-1 0 0,2 1 0,-2 0 0,0-1 0,0 1 0,-1 0 0,1-1 0,0 1 0,0-1 0,0 1 0,0-1 0,0 1 0,-1-1 0,1 1 0,0-1 0,0 1 0,-1-1 0,1 1 0,0-1 0,-1 0 0,1 1 0,-1-1 0,0 1 0,-27 21 27,0-7-8,-1-1 0,-1-2-1,0 0 1,-48 10-1,-130 16 10,172-33-21,21-4-3,21-7 5,25-8-6,-8 6 3,0 1 0,35-5 0,-49 10-4,1 1 1,-1 0-1,1 1 0,0 0 1,-1 0-1,1 1 0,-1 0 1,1 1-1,9 3 1,-14-3-1,0 1 0,-1-1 0,1 1 0,-1 0 0,0 0 0,0 0 0,6 6 0,-10-8-3,0-1 0,0 0 1,0 1-1,0-1 1,0 0-1,0 0 0,0 1 1,0-1-1,0 0 1,0 0-1,-1 1 0,1-1 1,0 0-1,0 0 1,0 1-1,0-1 0,-1 0 1,1 0-1,0 1 1,0-1-1,0 0 1,-1 0-1,1 0 0,0 0 1,0 0-1,-1 1 1,1-1-1,0 0 0,-1 0 1,1 0-1,0 0 1,0 0-1,-1 0 0,1 0 1,0 0-1,-1 0 1,1 0-1,-14 4 14,-17-1 5,-36 0 1,-12 0-14,63-3-26,-21 3 70,36-3-64,0 0 0,0 0 1,0 0-1,0 0 0,0 0 1,0 1-1,0-1 0,0 0 1,0 1-1,0-1 0,0 1 0,0-1 1,0 1-1,1-1 0,-1 1 1,0 0-1,0-1 0,1 1 0,-1 0 1,0 0-1,1 0 0,-1-1 1,0 1-1,1 0 0,-1 1 0,4-20-3324,1 1 2649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1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14747,'14'3'960,"5"-2"-872,4 2-40,3-5 224,9 1-248,5 0-192,3-2-48,4-2 184,0-2-56,0 1-16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15171,'6'-10'1124,"-3"5"-562,1-1-1,-1 1 0,1 0 0,0 0 1,9-9-1,-13 14-500,1 0 1,-1 0-1,0 0 1,0 0-1,1-1 1,-1 1 0,0 0-1,0 0 1,1 0-1,-1 0 1,0 0-1,1 0 1,-1 0-1,0 0 1,0 0-1,1 0 1,-1 0-1,0 1 1,1-1-1,-1 0 1,0 0-1,0 0 1,1 0-1,-1 0 1,0 0-1,0 1 1,1-1 0,-1 0-1,0 0 1,0 0-1,0 1 1,1-1-1,-1 0 1,0 0-1,0 0 1,0 1-1,0-1 1,0 0-1,1 1 1,-1-1-1,0 0 1,0 0-1,0 1 1,0-1-1,0 0 1,0 0-1,0 1 1,0-1 0,0 0-1,0 1 1,0-1-1,0 0 1,0 0-1,0 1 1,-1 0-1,2 19 1012,-21 109 366,11-83-1896,-4 63 1,15-113-2427,4-22 1297,7-35-317,-6 17 948,-2 12 1196,14-50-1,-16 77 1154,0 7-643,-1 9 186,-1 3-340,1-1 1,0 1-1,1-1 0,1 0 1,0 1-1,11 23 0,-13-34-519,-1 0 0,1 0 0,0 0-1,0 0 1,0 0 0,0 0 0,0-1-1,1 1 1,0-1 0,-1 1 0,1-1-1,0 0 1,0 0 0,0 0 0,0 0-1,0-1 1,0 0 0,1 1 0,-1-1-1,1 0 1,-1 0 0,1-1-1,-1 1 1,1-1 0,-1 0 0,1 0-1,-1 0 1,1 0 0,-1 0 0,1-1-1,-1 0 1,5-1 0,0-1 18,0 0 1,0-1-1,-1 0 0,1-1 1,-1 0-1,0 0 0,-1 0 1,1-1-1,-1 0 0,0 0 1,0 0-1,-1-1 0,0 0 1,0 0-1,-1-1 0,1 1 1,3-11-1,2-5 47,-1-1 0,-1 0 1,-1 0-1,6-41 0,-6-2-53,-7 61-400,0 0-1,0 0 0,-1-1 0,0 1 0,0 0 0,0 0 0,-1 0 0,-3-8 1,5 7-809,1-10 378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11178,'35'0'3769,"-10"0"-3369,-12 0-344,6-1-136,6-4 280,7-1-48,12 2-56</inkml:trace>
  <inkml:trace contextRef="#ctx0" brushRef="#br0" timeOffset="1">1059 15 11626,'44'-2'617,"-2"-1"-609,1-2-8,5 0 96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8810,'45'-2'1328,"-6"1"-528,-5-1-240,-6 1 1473,-3 0-865,-2-2-272,-1 1-103,1-2-185,3 1-56,2 0-200,1 0-64,-2 0-168,-1-1-120,-4 2-368,-3 1 144,-9-2 168,-8 3-112,2-2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1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14739,'-1'36'6143,"7"108"-4328,-6-144-1799,13 165 1006,-9-133-925,2-1 1,1 0 0,13 37-1,-19-66-84,0 0 0,0 0-1,-1-1 1,1 1 0,1 0-1,-1 0 1,0-1 0,0 1 0,1-1-1,1 3 1,-3-4-9,1 0 1,-1 0-1,0 0 0,0 1 1,0-1-1,1 0 0,-1 0 0,0 0 1,0 0-1,1 0 0,-1 0 1,0 0-1,0 0 0,1 0 0,-1 0 1,0 0-1,0 0 0,1 0 1,-1 0-1,0 0 0,0 0 0,0 0 1,1 0-1,-1 0 0,0 0 1,0 0-1,1 0 0,-1-1 0,0 1 1,0 0-1,1 0 0,4-14 115,-4-5-50,0-1 1,0 1-1,-2 0 0,-5-31 0,-20-77-64,19 100-13,3 5 3,3 15 2,-1-1-1,1 0 1,-1 1-1,-1 0 1,1-1-1,-1 1 1,-1 0-1,-7-13 1,11 20 3,0 0 0,0 0 0,-1-1 0,1 1 0,0 0 0,0 0 0,0-1 0,0 1 0,-1 0 0,1 0 0,0-1 0,0 1-1,-1 0 1,1 0 0,0 0 0,0 0 0,-1-1 0,1 1 0,0 0 0,-1 0 0,1 0 0,0 0 0,-1 0 0,1 0 0,0 0 0,0 0 0,-1 0 0,1 0 0,0 0 0,-1 0 0,1 0 0,0 0 0,-1 0 0,1 0 0,0 0 0,-1 0 0,1 1 0,-6 11-5,1 18-18,5-30 23,-1 74-7,4 0 1,14 92-1,-14-137 7,-3-29 0,0 1 0,0 0 1,0-1-1,0 1 1,0-1-1,0 1 0,0-1 1,0 1-1,0-1 1,0 1-1,0 0 0,0-1 1,1 1-1,-1-1 1,0 1-1,0-1 0,0 1 1,1-1-1,-1 1 1,0-1-1,1 0 0,-1 1 1,0-1-1,1 1 1,-1-1-1,1 1 0,5-15 21,2-30 24,-1-1-38,-2 0 1,-3-1 0,-1 1 0,-2-1 0,-2 1 0,-12-55-1,9 80-27,3 18-1,4 13-2,9 65-40,5 60 16,-17 6-100,-1-39-804,3-98 1048,2 23 398,-2-27-496,0-1 0,0 1 1,0 0-1,0 0 0,0-1 1,0 1-1,0 0 0,1 0 1,-1-1-1,0 1 0,1 0 1,-1-1-1,0 1 0,1-1 1,-1 1-1,1 0 0,-1-1 1,1 1-1,-1-1 0,1 1 1,0-1-1,-1 0 0,1 1 1,0-1-1,-1 1 0,1-1 0,0 0 1,1 1-1,9-1-163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15243,'11'-10'1313,"-7"6"-847,0 0-1,1 0 1,-1 0-1,10-5 1,-13 9-410,0-1 1,-1 1-1,1 0 1,-1-1 0,1 1-1,0 0 1,-1 0-1,1 0 1,0 0 0,0 0-1,-1-1 1,1 1-1,0 1 1,-1-1 0,1 0-1,0 0 1,-1 0-1,1 0 1,0 0 0,-1 1-1,1-1 1,0 0-1,-1 0 1,1 1 0,-1-1-1,1 1 1,0-1 0,-1 0-1,1 1 1,-1-1-1,1 1 1,-1-1 0,1 1-1,-1 0 1,0-1-1,1 1 1,-1-1 0,0 1-1,1 0 1,-1-1-1,0 1 1,0 0 0,0-1-1,0 1 1,1 0-1,-1-1 1,0 2 0,2 15 25,0 0 0,-2 0 0,1 0 1,-2 0-1,0 0 0,-7 28 0,6-28-52,-17 113 405,-3 168 0,22-297-211,1-3-76,1-8-11,1-18-5,-15-434 123,12 460-260,0 0 1,1 0 1,-1 1 0,0-1 0,0 0-1,-1 0 1,1 0 0,0 1 0,0-1 0,-2-3-1,2 6 5,-1-1-1,1 1 0,-1-1 1,1 1-1,-1 0 0,1-1 1,-1 1-1,1 0 0,-1-1 1,1 1-1,0 0 0,0-1 1,-1 1-1,1 0 0,0 0 1,0-1-1,0 1 1,0 0-1,0 0 0,0-1 1,0 2-1,-2 24 15,2-21-11,0 90 11,5 1 1,21 121-1,-25-210-12,2 16 17,-2-31 16,1-24-57,2 0-59,0 4-122,-1 0 0,-1 0 0,-1 0-1,-6-46 1,-1 58 15,6 15 180,-1 1 0,1 0 0,0 0 1,0-1-1,-1 1 0,1 0 0,0 0 0,-1 0 0,1-1 1,0 1-1,-1 0 0,1 0 0,0 0 0,-1 0 1,1 0-1,0 0 0,-1-1 0,1 1 0,0 0 0,-1 0 1,1 0-1,0 0 0,-1 0 0,1 0 0,0 0 1,-1 1-1,0-1 1,0 1-1,0 0 1,0 0 0,0 0 0,0 0 0,0 0 0,0 0 0,0 0-1,1 0 1,-1 0 0,0 0 0,1 0 0,-1 0 0,1 0-1,0 1 1,-1-1 0,1 0 0,0 0 0,-1 1 0,1-1 0,0 3-1,-1 6-30,1 1 0,0 0 0,1 0 0,0 0 0,1 0 0,5 18-1,27 63-1252,-26-74 914,0 1-1,-1 0 1,-1 0 0,-1 0 0,-1 1 0,3 27 0,-9-18-172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14699,'0'-15'1740,"0"12"-839,0 10-200,-3 58 100,-3 0-1,-17 71 1,-2 24 125,25-137-687,0-23-234,0 0 1,0 0-1,0 0 0,0 0 0,0 0 0,0 1 0,0-1 0,0 0 0,0 0 0,0 0 0,1 0 0,-1 0 0,0 0 0,0 0 0,0 0 0,0 0 0,0 1 0,0-1 0,0 0 0,1 0 1,-1 0-1,0 0 0,0 0 0,0 0 0,0 0 0,0 0 0,0 0 0,1 0 0,-1 0 0,0 0 0,0 0 0,0 0 0,0 0 0,0 0 0,0 0 0,1 0 0,-1 0 0,0 0 0,0 0 1,0 0-1,0 0 0,0-1 0,0 1 0,0 0 0,1 0 0,-1 0 0,0 0 0,0 0 0,0 0 0,0 0 0,0 0 0,0 0 0,0-1 0,0 1 0,0 0 0,0 0 0,0 0 0,0 0 1,0 0-1,1 0 0,-1-1 0,0 1 0,3-6 50,0 0 0,1 0 1,-2-1-1,3-7 0,11-31-15,-3 0 0,-2 0-1,8-73 1,-19 117-54,1 0 0,-1 0 0,0 1 0,0-1 0,0 0 0,0 0 0,0 1 0,0-1 0,0 0 0,0 0 0,0 0 0,-1 1 0,1-1 0,0 0-1,0 1 1,-1-1 0,1 0 0,-1 0 0,1 1-8,-1 0-1,1 0 1,-1 0-1,1 0 1,0 0-1,-1 0 1,1 0-1,0 0 1,-1 0-1,1 0 1,0 0-1,-1 1 1,1-1-1,0 0 1,-1 0-1,1 0 1,0 1-1,0-1 1,-1 0-1,1 0 1,0 1-1,0-1 1,-1 0-1,1 1 1,0-1-1,-16 26-920,12-16 779,1 1 1,0-1-1,-3 15 0,4 1-288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17 133 17740,'-1'0'138,"0"1"1,0-1-1,1 0 0,-1 0 1,0 0-1,0 0 1,1 0-1,-1-1 0,0 1 1,1 0-1,-1 0 0,0 0 1,0-1-1,1 1 1,-1 0-1,0-1 0,1 1 1,-1 0-1,1-1 1,-1 1-1,0-1 0,0 0 1,1 1-31,0-1-1,0 1 1,0-1 0,0 0 0,0 1 0,0-1 0,0 1-1,0-1 1,1 1 0,-1-1 0,0 1 0,0-1-1,0 1 1,0-1 0,1 1 0,-1-1 0,0 1 0,1-1-1,-1 1 1,0 0 0,1-1 0,0 0 0,1-2 151,1 1 1,0-1 0,0 0 0,1 1 0,-1 0 0,0 0 0,6-3-1,1 2-46,1 0-1,-1 0 0,0 1 1,1 1-1,17-1 0,57 4 208,-57 0-329,8-1-67,1-1 1,-1-1 0,0-3-1,0-1 1,0-1-1,36-12 1,-23 2-30,-31 8-34,0 2-1,1 1 1,-1 0-1,1 1 1,30-2-1,-47 6 31,-1 0 0,0 0 0,0 0-1,0 0 1,0 1 0,1-1-1,-1 0 1,0 1 0,0-1-1,0 0 1,0 1 0,0 0-1,0-1 1,0 1 0,0 0-1,0-1 1,0 1 0,0 0-1,1 1 1,-3 5-82,-11-2 80,-102 3 19,72-6-6,-44 7 0,24 1 5,-18 3 12,-93 27 1,131-26-11,-48 13 23,201-40-240,62-28 16,-81 18-57,73-21-965,-165 44 1200,1 0 0,-1 0 0,1 0 1,-1 0-1,1 0 0,-1 0 0,1 0 0,-1 0 0,1 0 0,-1 0 0,0-1 1,1 1-1,-1 0 0,1 0 0,-1 0 0,0-1 0,1 1 0,-1 0 0,1-1 1,-1 1-1,0 0 0,1-1 0,-1 1 0,0 0 0,0-1 0,1 1 0,-1-1 1,0 0-1,-12-3-43,-25 2 213,-168 11 276,132-12-1059,-69 2-1729,118 3 1759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10322,'5'1'512,"-2"1"-368,-5 4-112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14195,'0'-1'1104,"-2"-1"-856,-2 1-120,1 1 392,-1 0-111,1 0-217,-2 0-88,0 1-208,2-1 56,3-1 40,-3-11-16,4-4-16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53 8442,'-6'-10'12799,"6"14"-10859,6-4-964,15-5-410,-13 3-157,141-26 1238,-119 23-1597,-20 3-44,1 0 0,0 1 1,0 0-1,17 1 0,25 1-124,-53-1 116,0 0-1,1 0 1,-1 0 0,0 0 0,0 0 0,0 0 0,0 0-1,0 0 1,1 0 0,-1 0 0,0 0 0,0 0 0,0 0-1,0 0 1,1 0 0,-1 0 0,0 0 0,0 0 0,0 0 0,0 0-1,0 0 1,1 0 0,-1 1 0,0-1 0,0 0 0,0 0-1,0 0 1,0 0 0,0 0 0,0 0 0,1 0 0,-1 1-1,0-1 1,0 0 0,0 0 0,0 0 0,0 0 0,0 0-1,0 1 1,0-1 0,0 0 0,0 0 0,0 0 0,0 0 0,0 1-1,0-1 1,0 0 0,0 0 0,0 0 0,0 0 0,0 0-1,0 1 1,0-1 0,0 0 0,-9 4-66,-14-3-27,-1 2 0,-33 7 0,4 0 63,-40 12 23,28-5 22,41-9-28,-1 3 7,65-22-43,0 2 0,77-7 0,-75 11 10,82-6-218,-90 8 106,-26 2 54,0-1 0,0 2-1,0-1 1,0 1 0,14 2-1,-21 1-113,-8 2 118,-9 3 1,-35 6 87,-1-3 1,0-1 0,-1-3 0,0-2-1,-69-3 1,90-5 32,32 3-25,0 0-1,0 0 0,0 0 0,0 0 0,0 0 0,0 0 0,0 0 0,0 0 0,0 0 0,0 0 0,0 0 0,0 0 0,0 0 0,0-1 0,0 1 0,0 0 0,0 0 0,0 0 0,0 0 0,0 0 0,0 0 0,0 0 0,0 0 0,0 0 0,0 0 0,0 0 0,0-1 0,0 1 0,0 0 0,0 0 0,0 0 0,0 0 0,0 0 0,0 0 0,0 0 0,0 0 1,0 0-1,0 0 0,0 0 0,0 0 0,0 0 0,0 0 0,-1 0 0,1 0 0,0-1 0,0 1 0,0 0 0,0 0 0,0 0 0,0 0 0,0 0 0,0 0 0,0 0 0,0 0 0,0 0 0,-1 0 0,1 0 0,0 0 0,0 0 0,0 0 0,19-3-10,499-36-18,-518 39 26,0 0 1,1 0 0,-1 0 0,0 1 0,0-1 0,0 0 0,0 0 0,0 0-1,0 0 1,0 0 0,1 0 0,-1 0 0,0 1 0,0-1 0,0 0-1,0 0 1,0 0 0,0 0 0,0 0 0,0 1 0,0-1 0,0 0 0,0 0-1,0 0 1,0 0 0,0 0 0,0 1 0,0-1 0,0 0 0,0 0 0,0 0-1,0 0 1,0 0 0,0 1 0,0-1 0,0 0 0,0 0 0,0 0-1,0 0 1,0 0 0,-1 1 0,1-1 0,0 0 0,0 0 0,0 0 0,0 0-1,0 0 1,0 0 0,0 0 0,-1 0 0,1 0 0,0 1 0,0-1 0,0 0-1,0 0 1,0 0 0,-1 0 0,1 0 0,0 0 0,0 0 0,0 0-1,0 0 1,0 0 0,-1 0 0,1 0 0,-6 2-1,0-1 0,0 1 0,1-1 0,-1 0 0,0-1 0,-9 0 0,-15 2 53,-135 16 228,164-17-412,0-1 1,0 0-1,0 0 0,-1 0 1,1 0-1,0 0 1,0 0-1,0 0 0,0 0 1,0 0-1,0 0 0,0-1 1,0 1-1,0 0 1,-2-2-1,3 2 43,1-1-1,0 0 1,-1 0 0,1 0 0,0 0-1,-1 0 1,1 0 0,0 1 0,0-1-1,-1 0 1,1 1 0,0-1 0,0 1-1,0-1 1,1 0 0,22-14-518,10-4-190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4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 12443,'-1'-2'318,"1"1"-62,0 0 1,-1 0 0,1 1-1,0-1 1,-1 0 0,1 0-1,0 0 1,-1 1 0,0-1 0,1 0-1,-1 1 1,1-1 0,-1 0-1,0 1 1,1-1 0,-2 0-1,1 2-48,0-1 0,0 1-1,0-1 1,0 1 0,0 0-1,0-1 1,0 1-1,0 0 1,0 0 0,0 0-1,0 0 1,1 0 0,-1 0-1,-1 1 1,-2 5 33,0 0 0,0 0 0,0 1 0,1-1 0,0 1 1,1-1-1,0 1 0,0 0 0,0 0 0,1 0 0,0 0 0,1 0 0,0 12 0,2 12-70,12 63-1,-12-84-105,0-3-51,-1 0 29,0 1 0,1-1 1,1 1-1,-1-1 0,1 0 0,5 9 0,0-76 634,-4 30-607,-1 12-52,0 0 0,-2 0 0,1 0 0,-2 0 0,-1 0 0,-3-27 0,4 43-15,-1 0 0,1 0-1,0-1 1,-1 1 0,1 0-1,0 0 1,-1 0 0,1 0-1,-1 0 1,0 0 0,1 0-1,-1 0 1,0 0 0,0 0-1,-1-1 1,1 2-2,1 0 1,0 0-1,-1 0 1,1 0-1,-1 0 0,1-1 1,-1 1-1,1 1 1,0-1-1,-1 0 0,1 0 1,-1 0-1,1 0 1,0 0-1,-1 0 0,1 0 1,-1 0-1,1 1 1,0-1-1,-1 0 0,1 0 1,0 1-1,-1-1 1,1 0-1,0 0 0,-1 1 1,1 0-1,-3 2 4,1-1 1,0 1-1,1 0 0,-1 1 0,0-1 0,1 0 0,0 0 0,-2 6 0,1 5 1,0 1 0,1 0 0,0 0-1,1 0 1,1 0 0,3 20 0,0-10-13,2-2 1,0 1-1,11 25 1,-8-32 6,-8-17 2,-1 0-1,0 0 0,0 0 0,0 0 0,0 0 0,1 0 1,-1 0-1,0 0 0,0 0 0,0 0 0,1 0 0,-1 0 0,0 0 1,0 0-1,0 0 0,1 0 0,-1 0 0,0 0 0,0 0 1,0 0-1,1 0 0,-1 0 0,0 0 0,0 0 0,0 0 0,0 0 1,1 0-1,-1 0 0,0 0 0,0-1 0,0 1 0,0 0 1,1 0-1,-1 0 0,0 0 0,0 0 0,0-1 0,0 1 0,0 0 1,0 0-1,1-1 0,7-30 118,-6 25-108,6-35-145,-2 0 0,-1 0 1,-2-49-1,-6 76-170,-2 24 149,-4 25 7,5-12-398,-1 42 0,5-56 384,0-1 0,1 1 0,0 0 0,0-1 0,0 1 0,2-1 0,-1 1 0,5 9 0,5 6-256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97 14843,'53'-55'6570,"-53"55"-6514,-6 10 1041,-10 14-17,-22 28-80,-162 243-965,190-271-609,10-17 70,10-10-162,-4-2 448,0-1 1,0 1-1,0-1 1,-1 0-1,0 0 1,0-1-1,4-7 0,28-55-584,-30 55 651,13-27 288,-1 0 0,-3-1 0,-1 0 1,-2-2-1,10-58 0,-26 123 547,-8 76 852,11-85-1449,0 1 0,1-1 1,1 0-1,0 0 0,0 0 1,6 15-1,-3-13-4,1 0 0,0-1-1,2 0 1,-1 0 0,13 15-1,51 53 113,-47-56-1621,35 50-1,-73-83-3528,-74-93-538,27 28 5839,54 66-242,2 1 473,-1 0 1,1 0-1,0 0 1,1-1-1,-1 1 1,1-1-1,-4-10 1,8 17-518,-1-1 0,1 1 0,0-1 0,0 1 0,0 0 0,0-1 0,0 1 0,0-1 0,0 1 0,0 0 0,0-1 0,0 1 1,0-1-1,0 1 0,0 0 0,0-1 0,0 1 0,0-1 0,0 1 0,1 0 0,-1-1 0,0 1 0,0 0 0,0-1 0,1 1 0,-1 0 0,0-1 0,0 1 0,1 0 0,-1-1 0,0 1 1,1 0-1,-1 0 0,0 0 0,1-1 0,-1 1 0,1 0 0,-1 0 0,0 0 0,1 0 0,-1 0 0,0-1 0,1 1 0,-1 0 0,1 0 0,0 0 0,18 2 763,-18-2-814,27 6 435,33 12-1,-44-13-382,29 11-80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5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14483,'25'-2'4128,"59"-5"-2647,149-4 734,-120 11-2206,19 1 50,40 16-12,62-7-55,-1-4 39,-95-8 10,-44-2-18,64-6 185,-2 0 152,-139 10-81,-7 1-294,1-1 1,-1-1 0,12-2-1,-36 0 815,4 3-741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5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14963,'2'-1'1709,"-1"6"-579,1 15-110,-1 27-491,-16 186 534,2-30-598,15-184-284,3-26 95,6-27 123,2-26-63,-2-1 0,-3 0 1,0-110-1,-8 166-324,0-1 23,0 0 0,-1 0 1,1 0-1,-1 1 0,-3-9 1,0 68 296,3-47-315,-5 64 389,-22 102 0,38-222 207,5-81 0,-9 67-611,0-56-163,-6 119 159,0 0 0,0 0 0,-1 0-1,1 0 1,0-1 0,0 1 0,0 0 0,0 0 0,0 0-1,0 0 1,0 0 0,0 0 0,-1 0 0,1 0-1,0 0 1,0 0 0,0 0 0,0 0 0,0-1 0,0 1-1,-1 0 1,1 0 0,0 0 0,0 0 0,0 0 0,0 0-1,0 0 1,-1 0 0,1 0 0,0 0 0,0 1-1,0-1 1,0 0 0,0 0 0,0 0 0,-1 0 0,1 0-1,0 0 1,0 0 0,0 0 0,0 0 0,0 0 0,0 0-1,0 0 1,0 1 0,-1-1 0,1 0 0,0 0 0,0 0-1,0 0 1,0 0 0,0 0 0,0 0 0,0 1-1,0-1 1,0 0 0,0 0 0,0 0 0,0 0 0,0 0-1,0 1 1,0-1 0,0 0 0,0 0 0,-6 14-17,1 0 1,1 0-1,0 0 0,1 1 1,-2 15-1,3-16 24,-18 76-67,11-54-1725,-8 75 1,18-88 1193,4-6-187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27 13379,'2'-3'233,"19"-20"4450,-21 23-4642,0 0-1,0 0 1,0 0-1,0 0 1,0 0 0,0 0-1,0 1 1,0-1-1,0 0 1,0 0-1,0 0 1,0 0-1,0 0 1,0 0 0,0 0-1,0 0 1,0 0-1,1 0 1,-1 0-1,0 0 1,0 1-1,0-1 1,0 0-1,0 0 1,0 0 0,0 0-1,0 0 1,0 0-1,0 0 1,0 0-1,0 0 1,0 0-1,0 0 1,0 0 0,0 0-1,1 0 1,-1 0-1,0 0 1,0 0-1,0 0 1,0 0-1,0 0 1,0 0 0,0 0-1,0 0 1,0 0-1,0 0 1,0 0-1,0 0 1,1 0-1,-1 0 1,0 0-1,0 0 1,0 0 0,0 0-1,0 0 1,0 0-1,0 0 1,0 0-1,0 0 1,0 0-1,-7 18 1252,-9 18-697,2 1 0,2 0 0,-11 54 0,18-67-559,1 1 1,2 0-1,0 0 1,2 1-1,0-1 0,6 35 1,-5-54-29,0-2-7,-1 0 0,1 0 0,0 0 0,0 0 0,0 0-1,1 0 1,-1 0 0,1-1 0,0 1 0,0 0 0,4 4 0,-6-8-2,0 1 1,1-1-1,-1 0 0,0 0 1,1 1-1,-1-1 1,0 0-1,1 0 1,-1 0-1,1 1 1,-1-1-1,0 0 0,1 0 1,-1 0-1,1 0 1,-1 0-1,1 0 1,-1 0-1,1 0 1,-1 0-1,0 0 1,1 0-1,-1 0 0,1 0 1,-1 0-1,1 0 1,-1-1-1,0 1 1,1 0-1,-1 0 1,0 0-1,1-1 0,-1 1 1,1 0-1,-1 0 1,0-1-1,0 1 1,1 0-1,-1-1 1,0 1-1,1-1 1,-1 1-1,0 0 0,0-1 1,0 1-1,0 0 1,1-1-1,-1 1 1,0-1-1,0 1 1,0-1-1,0 0 1,7-25-80,-7 26 79,7-46-332,-3 0-1,-3-66 1,-1 78 73,0 30 250,-1-19-240,-3 17 118,-4 12 92,-6 15 88,1 1 1,1 1-1,0 0 1,2 1 0,-7 27-1,5-20 96,8-21-70,1 0 1,0 1 0,1-1-1,0 1 1,-2 19 0,4-30-67,0 0 1,0 1-1,0-1 1,0 1-1,0-1 1,0 0 0,0 1-1,0-1 1,0 1-1,0-1 1,0 0-1,0 1 1,0-1-1,0 1 1,0-1-1,1 0 1,-1 1-1,0-1 1,0 0 0,0 1-1,0-1 1,1 0-1,-1 1 1,0-1-1,0 0 1,1 1-1,-1-1 1,0 0-1,1 0 1,0 1-1,8-8 104,9-20-124,-18 27 11,16-27-505,-2-1 1,-1 0 0,-1-1 0,-1 0-1,9-43 1,-19 71 444,-1 0 0,0-1 0,1 1 0,-1 0 0,0-1 0,0 1 0,0-1 0,0 1 0,0-1 0,0 1 0,-1 0 0,1-1 0,0 1-1,-2-3 1,2 4 38,0 0-1,-1-1 1,1 1-1,0 0 1,-1 0-1,1 0 1,0 0-1,-1-1 1,1 1-1,0 0 1,-1 0-1,1 0 0,-1 0 1,1 0-1,0 0 1,-1 0-1,1 0 1,-1 0-1,1 0 1,0 1-1,-1-1 1,1 0-1,0 0 1,-1 0-1,1 0 1,0 1-1,-1-1 0,1 0 1,0 0-1,-1 0 1,0 1-1,-2 2-39,-1 1 0,0-1 0,1 1 0,-1 0-1,1 0 1,-4 5 0,6-6 67,-3 1 1,1 1 0,1-1-1,-1 1 1,1 0 0,-1 0 0,1 0 0,1 0 0,-1 0-1,1 0 1,0 1 0,0-1 0,0 10 0,6 4 52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7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58 110 10802,'-24'1'1984,"21"-2"-1670,0 1 1,1 0-1,-1 0 1,0 0 0,0 0-1,0 1 1,1-1-1,-1 1 1,-5 1 1090,53-12 1392,39 17-2015,-65-4-730,0-1 0,1-1 0,-1 0 0,27-4-1,65-16-9,67-8 31,-104 18-61,-32 3-12,1 2 1,-1 2-1,59 4 0,-61 1 27,0-3-1,-1-1 1,60-10-1,-66 7-372,-33 3 111,0 0-1,-1 0 0,1 0 0,0 0 0,-1 0 1,1 0-1,-1 1 0,1-1 0,-1 0 0,0 0 0,1 0 1,-1 0-1,-1-1 0,-8-8-355,-8-3-222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14627,'1'1'190,"-1"-1"1,0 0-1,1 1 0,-1-1 0,1 1 0,-1-1 0,0 0 1,0 1-1,1-1 0,-1 1 0,0-1 0,0 1 1,1-1-1,-1 1 0,0 0 0,0-1 0,0 1 1,0-1-1,0 1 0,0-1 0,0 1 0,0-1 1,0 1-1,0 0 0,0 24 268,0-15 21,-2 56 180,1-30-289,0 0 1,3-1-1,11 71 0,-7-125 579,-1-44-418,-3 0 1,-6-63 0,0 93-528,4 33-4,0 0 0,0 1 0,0-1 0,0 0 0,0 0 0,0 0 0,0 0 0,0 0 0,0 0 0,0 1 0,0-1 0,0 0 0,0 0 0,0 0 0,0 0 0,0 0 0,0 0 0,0 1 0,0-1 0,0 0 0,0 0 0,-1 0-1,1 0 1,0 0 0,0 0 0,0 0 0,0 0 0,0 0 0,0 1 0,0-1 0,0 0 0,-1 0 0,1 0 0,0 0 0,0 0 0,0 0 0,0 0 0,0 0 0,0 0 0,-1 0 0,1 0 0,0 0 0,0 0 0,0 0 0,0 0 0,0 0 0,-1 0 0,1 0 0,0 0 0,0 0 0,0 0 0,0 0 0,0 0 0,0-1 0,0 1 0,-1 0 0,1 0 0,0 0 0,0 0 0,0 0 0,0 0 0,0 0 0,0 0 0,0 0 0,0-1 0,0 1 0,0 0 0,-1 0 0,-3 10-2,0 15-19,0 0 0,3 1-1,1 47 1,1-25 21,1 79 80,2-157 193,-3-33-94,1 27-124,-3-1-1,-6-58 1,6 95-55,1 0-1,0 0 1,0 0 0,0-1 0,-1 1 0,1 0-1,0 0 1,0 0 0,0 0 0,-1 0 0,1 0-1,0 0 1,0 0 0,0 0 0,-1 0 0,1 1-1,0-1 1,0 0 0,0 0 0,-1 0-1,1 0 1,0 0 0,0 0 0,0 0 0,0 0-1,-1 0 1,1 1 0,0-1 0,0 0 0,0 0-1,0 0 1,0 0 0,-1 1 0,1-1 0,0 0-1,0 0 1,0 0 0,0 0 0,0 1 0,0-1-1,0 0 1,0 0 0,0 0 0,0 1-1,-3 11-9,1 0-1,0 0 1,1 0-1,1 0 1,1 19-1,-1-5-2,0 0 2,2 1-1,0 0 0,1 0 1,10 35-1,-13-61 12,1 0 0,-1 0 1,0 0-1,0 0 1,1 0-1,-1 0 0,0 0 1,1 0-1,-1 0 0,1 0 1,-1 0-1,1 0 0,0-1 1,-1 1-1,1 0 0,0 0 1,-1 0-1,1-1 1,0 1-1,0 0 0,0-1 1,1 1-1,-1-1 0,-1 0 0,1 0 0,0-1 0,0 1-1,-1 0 1,1 0 0,0-1 0,0 1 0,-1-1 0,1 1 0,-1-1 0,1 1 0,0-1-1,-1 1 1,1-1 0,-1 0 0,1 1 0,-1-1 0,0 1 0,1-1 0,0-1 0,3-6 2,-1 1 0,0-1 0,0 0 0,2-10 0,3-18-11,-2-1 0,-2-1 0,1-58 0,-8 82-30,-1 20-40,-3 25-27,5-16-83,1 0 1,0-1 0,1 1-1,1-1 1,0 1 0,1-1-1,1 1 1,0-1 0,1 0-1,0 0 1,1 0 0,1-1-1,10 18 1,3-6-200,1-12-129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0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10770,'-1'-1'253,"1"0"1,-1-1-1,0 1 0,0 0 0,0 0 0,0 0 0,0 0 1,0 0-1,0 0 0,0 1 0,0-1 0,-1 0 0,1 0 0,0 1 1,0-1-1,-1 1 0,1-1 0,-2 1 0,2 0-119,0 1-1,1-1 0,-1 1 1,0 0-1,0 0 1,1-1-1,-1 1 1,1 0-1,-1 0 0,0-1 1,1 1-1,0 0 1,-1 0-1,1 0 1,-1 0-1,1 0 0,0 0 1,0 0-1,0 0 1,-1 0-1,1 0 1,0 0-1,0 0 0,0 0 1,1 0-1,-1 2 1,0 37 872,7 51 1,0-11-549,-6-49-308,0-3 87,8 49 0,-4-67-25,2-14-20,4-14 45,-11 17-232,16-36 215,-2-1 0,-2-1 0,-1 0 0,9-66 0,-19 99-209,3-29 9,-4 34-18,0 0 1,0-1-1,1 1 0,-1-1 0,-1 1 1,1 0-1,0-1 0,0 1 1,0-1-1,-1 1 0,1 0 0,-1-1 1,1 1-1,-1 0 0,1 0 1,-1-1-1,0 1 0,-1-2 0,1 3 0,0 1 0,0-1 0,0 1 0,1-1 0,-1 1 0,0-1 0,0 1 0,0-1 0,0 1 0,1 0 0,-1-1 0,0 1 0,1 0 0,-1 0 0,1-1 0,-1 1 0,1 0 0,-1 0 0,1 0 0,-1 0 0,1 0 0,-1 1 0,-5 14-60,1 0 0,1 0 0,0 0 0,1 0 0,1 1 1,0-1-1,1 1 0,1-1 0,3 27 0,-3-36 187,1 0-1,0 0 1,1 1 0,4 12-1,-6-18-121,1 0 0,0 0 0,0-1 0,0 1-1,0 0 1,0 0 0,0-1 0,1 1 0,-1 0 0,1-1-1,-1 0 1,1 1 0,-1-1 0,1 0 0,0 0-1,0 0 1,-1 0 0,1 0 0,0 0 0,0 0 0,0-1-1,3 2 1,22-4 41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3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120 182 10266,'8'-37'3261,"-1"-1"0,2-69 1,-22 134-378,-18 90-2568,-25 197 0,51-295-299,3-26 22,1-35 16,1 39-58,6-119 46,-2-46 46,-25 280-53,-4 42-41,41-199 20,3-25 68,18-146 0,-36 200-30,-2 20 17,-5 27 30,5-25-100,-42 300-1867,43-295 1564,3-6-83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4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28 13323,'3'-12'1974,"2"-4"1630,-6 23-1300,-46 297 424,11-87-2688,34-207-38,0 0-1,2 0 1,-1 0 0,2 11-1,-1-21-1,0 1 1,0-1-1,0 0 0,0 1 1,0-1-1,0 0 0,0 0 1,0 1-1,0-1 0,0 0 1,0 1-1,0-1 0,0 0 1,0 0-1,0 1 0,0-1 1,1 0-1,-1 0 0,0 1 1,0-1-1,0 0 0,0 0 1,1 0-1,-1 1 0,0-1 1,0 0-1,1 0 0,-1 0 1,0 0-1,0 1 0,1-1 0,-1 0 1,0 0-1,1 0 0,6-7 11,5-15 2,6-30 23,-3-1-1,-1 0 1,-3-1 0,-2 0 0,2-74 0,-11 121-31,1 5-10,-1-1 0,0 0 1,0 1-1,0-1 1,0 0-1,0 1 0,0-1 1,-1 0-1,1 1 1,-1-1-1,0 1 0,0-1 1,0 1-1,-2-4 0,3 5 2,-1 1 0,1 0-1,-1 0 1,1 0-1,-1 0 1,1 0-1,0 0 1,-1 0-1,1 0 1,-1 0-1,1 1 1,0-1-1,-1 0 1,1 0-1,-1 0 1,1 0-1,0 1 1,-1-1 0,1 0-1,-1 0 1,1 1-1,0-1 1,0 0-1,-1 1 1,1-1-1,0 0 1,-1 1-1,1-1 1,0 0-1,0 1 1,0-1-1,-1 0 1,1 1-1,0-1 1,0 1-1,0-1 1,0 1 0,0 0-1,-8 19-72,8-19 65,-10 33 5,2 1 0,-3 38 0,3-24 146,-18 112 122,29-191-873,1 4 435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5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82 14347,'-9'0'910,"-2"0"2616,20 4-807,6 0-2378,-1 0-1,1-2 1,0 0 0,0 0 0,0-2-1,0 1 1,22-4 0,106-22-40,-103 17-122,89-13-10,1 6 0,156 2 0,-108 24-155,10-1 1,-98-12 2,169-8-9,-245 8-13,0 0 0,21-6 0,-24 4 15,1 1 1,-1 1-1,24-2 0,-20 10 28,-14-6-36,0 1 1,-1-1 0,1 1 0,0-1 0,0 1 0,0-1 0,0 1 0,0-1 0,0 0 0,0 0 0,0 1 0,0-1 0,0 0-1,0 0 1,1 0 0,-1 0 0,0 0 0,1-1 0,1 1 10,-1-1-8,1 0 0,-1 1 0,1-1 0,-1 1 0,1-1 0,-1 1 0,1 0 0,-1 0 0,1 0 0,2 1 0,-5-1-13,0 0-1,0 0 0,0 0 1,-1 0-1,1 0 1,0 0-1,0 0 0,0 0 1,0 0-1,0 0 1,0 0-1,0 0 1,0 0-1,-1 0 0,1 0 1,0 0-1,0 0 1,0 0-1,0 0 1,0 0-1,0 0 0,0 0 1,0 0-1,-1 0 1,1 0-1,0 0 0,0 1 1,0-1-1,0 0 1,0 0-1,0 0 1,0 0-1,0 0 0,0 0 1,0 0-1,0 0 1,0 0-1,0 1 0,0-1 1,0 0-1,0 0 1,0 0-1,-1 0 1,1 0-1,0 0 0,0 0 1,0 0-1,0 1 1,0-1-1,1 0 1,-1 0-1,0 0 0,0 0 1,0 0-1,0 0 1,0 0-1,0 0 0,0 1 1,0-1-1,0 0 1,0 0-1,0 0 1,0 0-1,0 0 0,0 0 1,-8 3-1133,-13-2 420,7-3 274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6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 15955,'0'0'45,"0"-1"-1,0 1 0,0 0 1,0 0-1,0 0 0,0-1 0,0 1 1,0 0-1,0 0 0,0-1 0,0 1 1,0 0-1,0 0 0,0 0 1,0-1-1,0 1 0,0 0 0,0 0 1,0 0-1,0-1 0,0 1 1,0 0-1,-1 0 0,1 0 0,0 0 1,0-1-1,0 1 0,0 0 1,-1 0-1,1 0 0,0 0 0,0 0 1,0-1-1,0 1 0,-1 0 1,1 0-1,0 0 0,0 0 0,-1 0 1,1 0-1,0 0 0,0 0 1,0 0-1,-1 0 0,1 0 0,-3 13 997,2 26-183,1-37-715,-6 143 1529,2-88-1017,2 0 1,9 88-1,-6-138-616,3 21 43,-3-27-76,-1 0 0,0 0-1,1 1 1,-1-1-1,1 0 1,-1 0 0,1 0-1,-1 1 1,1-1 0,0 0-1,-1 0 1,1 0 0,0 0-1,0 0 1,0-1-1,1 2 1,-1-2-3,-1 0 0,1 0 0,-1 0 0,1 0 0,-1 0 0,1 0 1,-1 0-1,1 0 0,0 0 0,-1 0 0,1-1 0,-1 1 0,1 0 0,-1 0 0,1-1 0,-1 1 0,1 0 0,-1 0 0,0-1 0,1 1 0,-1-1 0,1 1 0,-1 0 1,0-1-1,1 1 0,-1-1 0,0 1 0,1-1 0,-1 1 0,0-1 0,0 1 0,0-1 0,1 0 0,7-20 46,-8 21-49,9-35 61,-1 0-1,-2 0 1,-1-1-1,-2 0 0,-1 0 1,-6-63-1,3 89-36,0 1-1,-1-1 0,0 1 1,0 0-1,-6-15 0,8 24-22,0-1 0,0 1-1,-1 0 1,1 0-1,0 0 1,0 0 0,0 0-1,0-1 1,0 1 0,0 0-1,0 0 1,0 0 0,0 0-1,0 0 1,0 0 0,0-1-1,-1 1 1,1 0-1,0 0 1,0 0 0,0 0-1,0 0 1,0 0 0,-1 0-1,1 0 1,0 0 0,0 0-1,0-1 1,0 1-1,0 0 1,-1 0 0,1 0-1,0 0 1,0 0 0,0 0-1,0 0 1,0 0 0,-1 0-1,1 0 1,0 0 0,0 1-1,0-1 1,0 0-1,-1 0 1,1 0 0,0 0-1,0 0 1,0 0 0,0 0-1,0 0 1,0 0 0,-1 0-1,1 1 1,0-1-1,0 0 1,0 0 0,0 0-1,0 0 1,0 0 0,0 0-1,0 1 1,0-1 0,0 0-1,-1 0 1,-2 10 4,-3 23 2,2 1 0,1 48 1,0-7-5,2-70-2,-14 305 538,23-357-1105,-3 17 454,2-2-46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15147,'-8'0'1697,"6"0"-873,5 0-248,19-3 1096,5-1-295,12-2-329,4 0-232,10-1-304,3 1-296,5 1-856,2-1-320,-1 4 768,-5 1-240,8-2-152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7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30 13123,'-7'-30'7783,"8"32"-7642,0 1 0,0-1 0,0 1 0,0-1-1,0 1 1,-1 0 0,1-1 0,-1 1 0,1 0 0,-1 0 0,0 3 0,0 2 56,5 60 782,-6 82-1,-1-98-699,1 1 0,4 0 0,10 64 0,-9-100-218,0 0 1,9 18-1,-13-34-122,-1-8-706,0-1 0,0 0 1,-1 1-1,0-1 0,0 1 1,-1-1-1,0 1 0,-5-8 1,8 15 771,-9-18-1224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8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86 13995,'-13'5'1174,"0"0"1664,29-5-162,156-18 1326,89 7-2933,-245 11-1069,-1 1-12,0-1 1,0-1-1,-1 0 0,1-1 0,17-5 0,-33 7 10,1 0 0,0 0 0,0 0 0,0 0 0,0 0 0,0 0 0,0 0 0,0 0 0,0 0 0,0 0 0,0 0 0,0 0 0,0 0 0,0 0 0,0 0 0,-1-1 0,1 1 0,0 0 0,0 0 1,0 0-1,0 0 0,0 0 0,0 0 0,0 0 0,0 0 0,0 0 0,0 0 0,0 0 0,0 0 0,0-1 0,0 1 0,0 0 0,0 0 0,0 0 0,0 0 0,0 0 0,0 0 0,0 0 0,0 0 0,0 0 0,0 0 0,0 0 0,1 0 0,-1-1 0,0 1 0,0 0 0,0 0 1,0 0-1,0 0 0,0 0 0,0 0 0,0 0 0,0 0 0,-9-1-48,-57 8-60,-144 14 19,156-18 111,-101-9 1,140 3-66,20-1 5,24 0 1,483-54-492,-506 57 487,9-4-157,-30 2 58,-178 29 344,-73 6-1562,248-32 1082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9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57 12691,'-1'-4'733,"0"0"1,1-1 0,0 1-1,0 0 1,1 0-1,-1 0 1,1-1 0,0 1-1,0 0 1,0 0-1,3-7 1,-3 14-428,-1 0 0,0 0 0,0 0 1,0 0-1,0 0 0,-1 6 0,-12 82 346,5 1-1,5 130 1,11-145-653,-2-100-2380,-1 9 1808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19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 15579,'18'-5'5270,"71"-18"-3514,-39 11-1346,1 3 0,0 1 0,0 3 1,101 2-1,-132 4-405,0-1 0,24-3 0,-37 3 8,0-1 0,0-1 0,-1 1 0,1-1 0,0-1 0,-1 1 0,1-1 0,-1 0 0,10-7 0,-13 8 7,-5 2-578,1 1 471,1-1 1,-1 1 0,0-1 0,0 0-1,0 1 1,0-1 0,0 0 0,0 0-1,0 0 1,1 0 0,-1 0 0,0 0-1,0 0 1,0 0 0,0 0-1,0 0 1,0 0 0,0 0 0,0-1-1,0 1 1,1 0 0,-1-1 0,0 1-1,0-1 1,0 1 0,1-1 0,-2 0-1,-1-9-507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0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10 13987,'-1'-9'3079,"0"13"-310,0 17-1021,14 179 426,-3-18-720,-9-177-1416,-1-1-10,0 0 0,1 0 0,-1 0 0,1-1 0,0 1 0,0 0-1,1 0 1,-1-1 0,4 7 0,-5-10-26,0 0 0,0 0 0,0 0-1,0 0 1,1 0 0,-1 0 0,0 0 0,0 0 0,0 0-1,0 0 1,0 0 0,1-1 0,-1 1 0,0 0 0,0 0-1,0 0 1,0 0 0,0 0 0,0 0 0,1 0 0,-1 0 0,0 0-1,0 0 1,0-1 0,0 1 0,0 0 0,0 0 0,0 0-1,0 0 1,0 0 0,0 0 0,0-1 0,0 1 0,1 0-1,-1 0 1,0 0 0,0 0 0,0 0 0,0-1 0,0 1-1,0 0 1,0 0 0,0 0 0,0 0 0,-1 0 0,1-1-1,0 1 1,0 0 0,0 0 0,0 0 0,0 0 0,0 0-1,0 0 1,0-1 0,0 1 0,0-12 7,-10-399-690,10 411 677,0 0 0,0-1 1,0 1-1,0 0 1,0 0-1,0-1 0,0 1 1,0 0-1,0 0 1,0-1-1,-1 1 0,1 0 1,0 0-1,0-1 1,0 1-1,0 0 0,0 0 1,0 0-1,-1-1 1,1 1-1,0 0 0,0 0 1,0 0-1,-1-1 1,1 1-1,0 0 0,0 0 1,-1 0-1,1 0 1,0 0-1,0 0 0,0 0 1,-1 0-1,1-1 1,0 1-1,-1 0 0,1 0 1,0 0-1,0 0 1,-1 0-1,1 0 0,0 0 1,0 0-1,-1 1 1,1-1-1,0 0 0,0 0 1,-1 0-1,1 0 0,0 0 1,0 0-1,-1 0 1,1 1-1,0-1 0,0 0 1,-1 0-1,-1 5-5,0 0-1,0 1 1,1-1-1,-1 0 1,1 0-1,0 1 0,1-1 1,-1 1-1,1 5 1,-1 3 6,-6 51 162,4 1 1,7 98-1,1-131-13,-5-32-226,-1-1-1,1 1 1,0 0 0,-1 0 0,1 0 0,-1 0 0,1 0 0,-1 0 0,0-1-1,1 1 1,-1 0 0,0 0 0,0-1 0,1 1 0,-1-1 0,0 1 0,0-1-1,-1 2 1,-16 8-556,8-7 201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1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24 221 13211,'-6'7'1227,"5"-6"-914,0 0-1,0 1 1,0-1 0,0 0 0,0 0 0,-1 0 0,1 0 0,0 0 0,-1 0 0,1-1-1,0 1 1,-3 1 1545,24-13 936,3 4-2260,28-14 0,-10 4-332,33-13 387,45-16 153,-26 17-621,126-22 0,-165 42-87,2 3 0,-1 2 1,99 6-1,-117 2-30,0-2 0,0-1-1,1-2 1,71-11 0,-103 10 352,-6 0-348,-16 1-762,-29 0-1914,41 1 2354,-1 0-352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2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18 15219,'1'-18'7831,"-7"29"-7104,-5 19-489,2 1 1,1 0-1,1 0 0,-3 33 0,2-11-66,-2 15 94,-3 129 0,16-234-188,0 1 1,3 0-1,10-38 0,8-56-109,-25 69-156,1 61 185,0 0 0,0 0 1,0 0-1,0 1 0,0-1 1,0 0-1,0 0 0,0 0 1,0 0-1,0 0 0,0 0 1,0 0-1,0 0 0,0 0 1,0 1-1,-1-1 0,1 0 1,0 0-1,0 0 0,0 0 1,0 0-1,0 0 0,0 0 1,0 0-1,0 0 0,-1 0 1,1 0-1,0 0 0,0 0 1,0 0-1,0 0 0,0 0 1,0 0-1,-1 0 0,1 0 1,0 0-1,0 0 0,0 0 1,0 0-1,0 0 0,0 0 1,0 0-1,0 0 0,-1 0 1,1 0-1,0 0 0,0-1 1,0 1-1,0 0 0,0 0 1,0 0-1,0 0 0,0 0 1,0 0-1,0 0 0,0 0 1,-1 0-1,1-1 0,0 1 1,0 0-1,0 0 0,0 0 1,-6 9-26,-12 56-36,-14 97 1,15-71 123,10-47 4,7-31-11,8-32-8,3-30-37,-2 0 1,-2-1-1,1-88 1,-8 132-18,-1-57-50,1 58 37,0 0 1,-1-1-1,0 1 1,0 0-1,-1 0 1,1 0-1,-1 0 1,0 0-1,-3-5 1,4 10 15,1-1 1,0 1 0,0 0 0,0-1-1,-1 1 1,1 0 0,0-1-1,-1 1 1,1 0 0,0-1-1,-1 1 1,1 0 0,0 0-1,-1-1 1,1 1 0,0 0 0,-1 0-1,1 0 1,-1 0 0,1-1-1,-1 1 1,1 0 0,0 0-1,-1 0 1,1 0 0,-1 0-1,1 0 1,-1 0 0,1 0 0,-1 0-1,1 0 1,-1 1 0,-12 11-65,-2 19-7,9-9 57,0 0 0,2 1 0,1 0 0,1 0 1,1 0-1,1 23 0,0-10-789,-6 46 1,4-64 138,-1 0 0,-1 0 0,-1-1 0,-11 29 0,7-30-115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3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14779,'5'-1'2160,"-2"8"-1075,-3 17-268,-1-18-429,-4 135 1867,2 218 649,3-347-2814,0-6-54,0-1-1,0 0 1,1 1-1,-1-1 1,1 0-1,1 0 1,-1 1-1,0-1 1,5 8-1,-6-12-34,0-1 0,1 0 1,-1 0-1,0 1 0,0-1 0,0 0 0,1 0 0,-1 0 0,0 0 0,0 1 0,1-1 0,-1 0 0,0 0 1,1 0-1,-1 0 0,0 0 0,0 0 0,1 0 0,-1 0 0,0 0 0,1 0 0,-1 0 0,0 0 1,1 0-1,-1 0 0,0 0 0,0 0 0,1 0 0,-1 0 0,0 0 0,1 0 0,-1 0 0,0 0 0,0-1 1,1 1-1,-1 0 0,0 0 0,0 0 0,1-1 0,-1 1 0,0 0 0,0 0 0,0 0 0,0-1 0,1 1 1,-1 0-1,0 0 0,0-1 0,0 1 0,0 0 0,0-1 0,0 1 0,1-1 0,6-15 32,0-10-4,0 0 1,-2 0-1,2-33 0,-1-82 17,-5 114-41,0-1 1,0-15-47,-5-66-1,4 108 37,0-1-1,0 1 1,-1 0-1,1 0 1,0-1 0,0 1-1,-1 0 1,1 0-1,0 0 1,-1-1 0,1 1-1,-1 0 1,-1-1 0,2 2 0,-1 0 1,1 0 0,0 0-1,-1 1 1,1-1 0,0 0-1,-1 1 1,1-1 0,0 0-1,-1 1 1,1-1 0,0 0-1,0 1 1,0-1 0,-1 1-1,1-1 1,0 0 0,0 1-1,0-1 1,0 1 0,0-1 0,0 1-1,-1 0 1,-7 41-113,7-38 126,-9 86-3,3 0 0,7 139 0,0-222-4,0-5-138,-1 0 0,1 1 0,0-1 0,1 1 0,-1-1 0,0 0 0,1 1 0,-1-1 0,2 3 0,0-2-168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6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5691 11130,'6'-16'5415,"15"-31"-1925,24-29-2350,-6 8-432,54-71 1,-89 134-702,26-36 164,2 2 1,71-67-1,-89 94-161,-1-1 0,-1-1 0,0 0-1,-1 0 1,-1-2 0,0 1 0,12-27 0,42-126 24,-10 22-23,-9 46-6,45-94 157,-15 24-81,-26 56-41,-13 45 84,45-67 0,-7 14-4,-54 81-102,-2-1 0,17-56 0,-10 25 40,175-387 554,-154 364-590,4 1 0,105-147 0,-122 196-30,-1-2 0,32-68 0,37-109 108,-80 175-119,8-9 37,3 1 1,69-95-1,34-58-96,-98 137 32,-8 14 53,3 3 0,59-84 0,-71 115-1,-1-1 0,-1 0 0,-2-2 0,0 0 0,22-61 0,-27 56 18,20-57-21,55-114 1,-76 186-6,2 0 0,0 1 1,25-29-1,51-41-8,-60 60 11,15-17 8,-2-3 1,-3-1 0,-2-2 0,34-61 0,-47 68-4,21-55 0,1-3 5,-39 82-432,-8 17-675,-3 11 183,4-3 429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8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17804,'0'-8'1936,"0"0"-1384,2 13-264,-2 5 857,3 10-521,-1 4-80,1 3-248,0 3-176,2 5-80,-1 0-24,-3-3-168,2-4-280,-1-6-496,-2-6 808,6-11-176,0-3-48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14355,'25'1'1144,"2"0"-888,3-5-120,11-4 481,8-5-353,4-5-304,0 3 104,-1 6-64,-3 1-56</inkml:trace>
  <inkml:trace contextRef="#ctx0" brushRef="#br0" timeOffset="1">791 99 17692,'6'0'1408,"-2"-2"-1112,1-4-224,9-1 456,-3-1-376,10 1-664,0 0 1392,-1-1-944,6 5-48,-3 1-32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29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51 16444,'14'-24'3088,"-13"23"-2880,-1 0-1,1 0 1,-1 0 0,1-1 0,-1 1 0,0 0 0,1-1-1,-1 1 1,0 0 0,0-1 0,0 1 0,0 0 0,0 0 0,0-1-1,-1 1 1,1 0 0,-1-3 0,0 4-154,1-1 1,-1 1-1,1 0 1,-1 0-1,0 0 0,1-1 1,-1 1-1,1 0 1,-1 0-1,0 0 0,1 0 1,-1 0-1,0 0 1,1 0-1,-1 1 0,1-1 1,-1 0-1,0 0 1,1 0-1,-1 0 0,1 1 1,-1-1-1,1 0 1,-1 1-1,0-1 0,1 0 1,-1 1-1,1-1 1,0 1-1,-1-1 1,0 1-1,-16 14 185,-108 113 51,124-127-292,0 0-1,0 0 1,0 0 0,0 0-1,1 0 1,-1 0 0,0 0-1,0 0 1,1 0 0,-1 1 0,1-1-1,-1 0 1,1 0 0,-1 1-1,1-1 1,0 0 0,-1 0-1,1 1 1,0-1 0,0 0 0,0 1-1,0-1 1,1 2 0,0-2-2,0 0 0,0 0 0,0 0 1,1 0-1,-1 0 0,0 0 0,1 0 1,-1 0-1,1 0 0,-1-1 0,1 1 1,-1-1-1,1 1 0,-1-1 0,1 0 1,0 1-1,2-1 0,40 4-38,-33-4 39,-1 1 0,1 0 1,-1 1-1,1 0 0,-1 0 1,0 1-1,15 6 0,-22-7 5,-1 0 0,0 0-1,1 1 1,-1-1 0,0 0-1,-1 1 1,1-1 0,0 1 0,-1 0-1,1-1 1,-1 1 0,0 0-1,0 0 1,0 0 0,0 0 0,0 0-1,-1 0 1,0 0 0,1 0 0,-1 0-1,0 0 1,0 0 0,-1 5-1,0 4 65,-1 0-1,0-1 0,-1 1 0,-6 20 0,5-24 50,1 1 0,-1-1 1,-1 0-1,0-1 0,0 1 1,0-1-1,-1 0 0,0 0 0,0 0 1,-1-1-1,1 0 0,-16 10 1,18-14-67,0 0 1,0 0-1,0 0 1,0-1-1,0 1 1,0-1-1,-1 0 1,1 0-1,0 0 1,-1-1-1,1 0 1,-1 0-1,1 0 0,-1 0 1,1 0-1,0-1 1,-1 0-1,1 0 1,0 0-1,0-1 1,-1 1-1,1-1 1,0 0-1,1 0 1,-1-1-1,0 1 1,1-1-1,-5-3 1,5 3-177,0 1-1,0-1 1,0 0 0,1 0 0,-1 0 0,1 0-1,0 0 1,0 0 0,0-1 0,0 1 0,1-1-1,-1 1 1,1-1 0,0 0 0,-1-7 0,2 8-37,0 0 1,0 1 0,0-1-1,1 0 1,-1 0 0,1 0-1,0 0 1,0 1 0,0-1-1,0 0 1,0 1 0,0-1-1,1 1 1,0-1 0,-1 1-1,1 0 1,0 0 0,0-1-1,0 1 1,0 1 0,0-1-1,4-2 1,20-11-889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0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 15299,'5'-19'2311,"0"-1"-65,-3 19-662,-1 11 578,-6 95 215,2-66-2198,1 1-1,6 61 1,-4-99-170,0 0 1,1 0-1,-1 0 1,1 0-1,-1 0 1,1 0-1,0 0 1,0 0-1,0-1 1,1 4-1,-1-4-1,0-1 0,-1 1 1,1-1-1,0 1 0,0-1 0,-1 0 1,1 1-1,0-1 0,0 1 0,0-1 0,-1 0 1,1 0-1,0 0 0,0 0 0,0 1 1,0-1-1,0 0 0,-1 0 0,1 0 1,0-1-1,0 1 0,0 0 0,0 0 0,0 0 1,-1-1-1,1 1 0,0 0 0,0-1 1,0 0-1,6-2 43,0-1 0,-1 0 1,1-1-1,-1 1 0,0-1 1,9-10-1,32-41 226,-31 37-180,95-129 459,-95 128-533,-9 18-13,-6 12-1,-13 78-37,-2 18 24,13-105 4,1 0 0,0 1 1,0-1-1,0 0 0,0 1 1,0-1-1,0 0 0,0 0 1,0 1-1,1-1 1,-1 0-1,0 1 0,1-1 1,-1 0-1,1 0 0,-1 0 1,1 0-1,0 1 0,0-1 1,-1 0-1,1 0 0,0 0 1,0 0-1,0-1 0,0 1 1,2 1-1,-1-1 1,-1-1 0,1 0 0,0 0 0,0 0 1,-1 0-1,1 0 0,0 0 0,0 0 0,-1-1 0,1 1 0,0 0 0,-1-1 0,1 0 0,-1 1 0,1-1 0,-1 0 0,1 0 0,-1 0 1,1 0-1,1-2 0,10-7 5,-1-1 0,0 0 0,-1-1 1,16-22-1,32-57-129,-53 81-32,-1 0 0,0 0 0,-1 0 0,0 0 0,-1-1 0,0 0 1,3-21-1,-5 20-121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5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400 11 17220,'1'0'60,"-1"-1"-1,0 1 1,0 0 0,0-1 0,-1 1 0,1 0 0,0-1 0,0 1-1,0 0 1,0 0 0,0-1 0,0 1 0,0 0 0,0-1 0,-1 1 0,1 0-1,0 0 1,0-1 0,0 1 0,0 0 0,-1 0 0,1 0 0,0-1-1,0 1 1,-1 0 0,1 0 0,0 0 0,0 0 0,-1-1 0,1 1 0,0 0-1,-1 0 1,1 0 0,0 0 0,-1 0 0,1 0 0,0 0 0,0 0 0,-1 0-1,-14-3-73,14 3 90,-7 0 67,0 0 1,-1 1-1,1 0 0,0 0 0,0 1 0,0 0 0,0 0 1,0 1-1,1 0 0,-15 8 0,4-1-34,0 1 0,1 1-1,-20 17 1,25-19-121,-1 1 1,2 1-1,0 0 0,0 0 1,1 1-1,0 0 0,1 1 1,1 0-1,0 1 1,-10 27-1,18-40-3,-1-1 0,0 1 0,1 0 1,0-1-1,-1 1 0,1 0 0,0 0 0,0-1 0,0 1 1,0 0-1,0 0 0,1 0 0,-1-1 0,0 1 0,1 0 1,-1-1-1,1 1 0,0 0 0,0-1 0,-1 1 1,1-1-1,0 1 0,0-1 0,1 1 0,-1-1 0,0 0 1,0 1-1,1-1 0,-1 0 0,0 0 0,1 0 0,-1 0 1,1 0-1,-1-1 0,4 2 0,5 2-57,0-2 0,1 1 0,-1-2 0,0 1 0,12-1 0,-5 1 30,20 1-72,49 6 18,-77-7 98,0 0 0,0 0 0,-1 1-1,1 0 1,-1 1 0,16 8-1,-23-11 8,1 0 0,0 0 0,0 0 0,-1 1 0,1-1 0,0 1 0,-1-1 0,0 1 0,1-1 1,-1 1-1,0 0 0,0 0 0,0 0 0,0 0 0,0-1 0,0 1 0,-1 0 0,1 1 0,0-1 0,-1 0 0,1 2 0,-2 0 13,1-1 0,-1 1 0,1-1 0,-1 1 0,0-1 0,0 0 1,0 0-1,-1 0 0,1 1 0,-1-1 0,-3 5 0,-6 6 120,0-2 0,-1 1 0,0-1 0,-16 11 0,27-22-122,-31 26 605,-48 29 0,68-48-450,-1-1-1,0-1 1,0 0 0,0 0-1,-1-2 1,0 1 0,-22 2-1,32-6-177,-1-1 0,0 1 0,1-1 0,-1 0 0,1-1 0,-1 1 0,0-1-1,1 0 1,-7-2 0,10 3-33,0-1-1,0 0 0,-1 1 1,1-1-1,0 0 0,0 0 1,0 1-1,0-1 0,0 0 1,0 0-1,0 0 0,0 0 1,0-1-1,1 1 1,-1 0-1,0 0 0,1 0 1,-1-1-1,1 1 0,-1 0 1,1-1-1,0 1 0,-1 0 1,1-1-1,0 1 0,0 0 1,0-1-1,0 1 0,0-1 1,0 1-1,1 0 0,-1-1 1,0 1-1,1-2 1,5-12-319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6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0 16027,'-4'2'149,"0"1"-1,0-1 0,1 1 1,-1-1-1,1 1 0,0 0 0,0 1 1,0-1-1,0 0 0,0 1 1,1 0-1,-1-1 0,1 1 0,0 0 1,1 0-1,-1 0 0,1 1 1,-1-1-1,1 0 0,-1 8 1,0 2 55,0 0 0,1 1 1,1-1-1,0 1 1,2 14-1,-1-19-142,1 0 0,0-1 0,0 1-1,1 0 1,6 14 0,-8-22-52,0 1 0,0-1 1,0 0-1,0-1 0,1 1 0,-1 0 1,0 0-1,1 0 0,-1-1 0,1 1 1,0-1-1,0 1 0,-1-1 0,1 0 1,0 1-1,0-1 0,0 0 0,0 0 1,0-1-1,1 1 0,-1 0 0,0-1 1,0 1-1,0-1 0,1 0 0,-1 0 1,0 0-1,0 0 0,1 0 0,3-1 1,1-1 21,1 0 0,-1-1 0,0-1 1,0 1-1,0-1 0,-1 0 1,1 0-1,-1-1 0,0 0 1,8-9-1,10-10 169,20-30 0,-28 35-84,17-26 121,-11 16-33,-16 22 2,-7 9 112,-6 14-276,0 1 1,1 0-1,1 0 1,1 0-1,0 1 1,1 0-1,-1 24 1,4-40-30,0 1 0,0 0 1,0-1-1,0 1 0,1 0 1,-1-1-1,1 1 1,0-1-1,-1 1 0,1-1 1,0 1-1,2 2 0,-2-4 2,0 0-1,0 0 0,0 0 0,1 0 0,-1 0 0,0 0 0,1 0 0,-1 0 0,0 0 0,1-1 0,-1 1 0,1 0 0,-1-1 0,1 1 0,0-1 0,-1 0 0,1 1 0,-1-1 0,1 0 0,0 0 0,-1 0 0,3-1 0,6 0 42,0-1 1,0 0-1,-1 0 1,1-1-1,-1-1 1,0 0-1,0 0 1,0 0-1,0-1 0,11-9 1,3-3 102,-1-1 0,28-30 0,-34 32-104,30-34 81,-43 46-156,0 0 1,0 0-1,0-1 0,0 1 1,-1 0-1,0-1 0,0 0 1,0 1-1,-1-1 1,2-7-1,-3 11 0,0 1 1,0-1-1,0 1 1,0 0-1,1-1 1,-1 1-1,0-1 1,0 1-1,0 0 1,-1-1-1,1 1 1,0-1-1,0 1 1,0 0-1,0-1 1,0 1-1,0-1 1,0 1-1,-1 0 1,1-1-1,0 1 1,0 0-1,-1-1 1,1 1-1,0 0 0,0-1 1,-1 1-1,1 0 1,0-1-1,-1 1 1,0 0-1,-12 3-2134,11-2 1888,1 1 0,-1-1-1,0 1 1,0-1-1,1 1 1,-1-1-1,0 1 1,1 0 0,0 0-1,-1-1 1,1 1-1,-2 4 1,3 4-815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6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18324,'6'11'2120,"-3"-3"-1439,-3-4-297,0 0 928,4-2-984,2-2 1392,-2 0-1464,-1 1-136,-3 1-32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7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13179,'-3'25'5417,"2"-5"-4337,-1-8-504,1-3-216,4-5 825,3-2-305,5-4-808,1-4-520,-3-7 360,-3 0-112,-5-5-88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8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310 46 16844,'10'-5'521,"-1"0"0,0-1 0,0-1 0,0 0 0,8-8 0,-19 31 1574,-25 38-1301,-63 95 1,59-101-727,-27 41-212,-107 128-1,203-249-1105,3-17 649,-1-2-1,-3-2 0,37-70 0,-73 122 598,11-20-19,0 0 0,-2-1 0,0 0-1,8-31 1,-16 39 115,-2 13-90,0 1 0,0 0 0,0 0-1,0 0 1,0 0 0,0 0 0,0 0 0,0 0 0,0 0-1,0 0 1,0 0 0,0 0 0,0 0 0,0 0 0,0 0-1,0-1 1,0 1 0,-1 0 0,1 0 0,0 0-1,0 0 1,0 0 0,0 0 0,0 0 0,0 0 0,0 0-1,0 0 1,0 0 0,0 0 0,0 0 0,0 0 0,0 0-1,-1 0 1,1 0 0,0 0 0,0 0 0,0 0-1,0 0 1,0 0 0,0 0 0,0 0 0,0 0 0,0 0-1,0 0 1,0 0 0,0 0 0,0 0 0,-1 1 0,1-1-1,0 0 1,0 0 0,0 0 0,0 0 0,0 0-1,0 0 1,0 0 0,0 0 0,0 0 0,0 0 0,0 0-1,0 0 1,0 0 0,0 0 0,0 1 0,0-1 0,0 0-1,0 0 1,0 0 0,0 0 0,-13 26 245,0 10-10,2 1 0,1 1 0,2 0-1,1 0 1,3 0 0,1 1 0,1-1 0,2 1 0,2 0-1,2-1 1,2 1 0,1-1 0,1 0 0,20 51 0,-21-76-207,-8-26 15,-8-26 12,-37-142-239,42 167 167,2 7-6,1 0-1,-1 0 0,1 0 0,1 0 0,-1-1 1,1-7-1,1 14 19,-1-1 0,0 0 1,1 0-1,-1 1 0,1-1 0,0 0 1,0 1-1,-1-1 0,1 1 1,0-1-1,0 1 0,0-1 0,1 1 1,-1 0-1,0-1 0,0 1 0,1 0 1,-1 0-1,1 0 0,-1 0 1,1 0-1,-1 0 0,1 1 0,0-1 1,-1 1-1,1-1 0,0 1 1,-1-1-1,1 1 0,2 0 0,27-4 7,49 1 0,-11 1-5,-50 1 4,2-1-5,33 2 0,-50 0 2,1 0-1,0 1 1,0-1-1,0 1 0,-1 1 1,1-1-1,0 1 1,-1-1-1,1 1 1,-1 1-1,0-1 1,6 4-1,-9-4 1,1-1 0,-1 1-1,1 0 1,-1-1 0,0 1 0,0 0-1,0 0 1,0 0 0,0 0 0,-1 0 0,1 0-1,0 0 1,-1 0 0,0 0 0,1 1 0,-1-1-1,0 0 1,0 0 0,0 0 0,0 0-1,-1 0 1,1 1 0,0-1 0,-1 0 0,-1 4-1,-3 6 10,0 0 0,0-1 0,-10 15 0,3-5 50,12-21-58,0 0 1,0 1-1,0-1 0,0 0 0,-1 0 0,1 0 0,0 0 1,0 0-1,0 1 0,0-1 0,0 0 0,0 0 0,0 0 0,0 1 1,0-1-1,0 0 0,0 0 0,0 0 0,0 0 0,0 1 0,0-1 1,0 0-1,0 0 0,0 0 0,0 1 0,0-1 0,0 0 0,0 0 1,0 0-1,0 0 0,0 1 0,0-1 0,0 0 0,0 0 0,0 0 1,1 0-1,-1 1 0,0-1 0,0 0 0,0 0 0,0 0 0,0 0 1,1 0-1,-1 0 0,0 0 0,0 1 0,0-1 0,0 0 0,1 0 1,-1 0-1,0 0 0,0 0 0,0 0 0,0 0 0,1 0 0,-1 0 1,0 0-1,0 0 0,0 0 0,1 0 0,-1 0 0,0 0 0,0 0 1,0 0-1,1 0 0,-1-1 0,17-4 55,-14 4-45,112-49 89,-83 34-103,1 1 1,0 2-1,65-16 1,-97 29 0,-1-1 1,1 1-1,0 0 1,-1 0 0,1 0-1,-1 0 1,1 0-1,0 0 1,-1 0 0,1 0-1,0 0 1,-1 0-1,1 0 1,-1 1-1,1-1 1,0 0 0,-1 0-1,1 1 1,-1-1-1,1 0 1,-1 1 0,1-1-1,-1 0 1,1 1-1,-1-1 1,1 1-1,-1-1 1,0 1 0,1-1-1,-1 1 1,0-1-1,1 1 1,-1-1 0,0 1-1,0-1 1,1 1-1,-1-1 1,0 1-1,0 0 1,0-1 0,0 1-1,0 0 1,0-1-1,0 1 1,0-1 0,0 1-1,0 0 1,0-1-1,0 1 1,0-1-1,-1 1 1,1 0 0,-1 0-1,-13 41-225,10-33-8,3-8 185,1 0 1,0-1-1,-1 1 0,1 0 1,0 0-1,-1-1 0,1 1 1,0 0-1,0 0 1,0 0-1,0-1 0,0 1 1,0 0-1,0 0 0,0 0 1,0 0-1,0-1 0,0 1 1,1 0-1,-1 0 1,0-1-1,0 1 0,1 0 1,0 1-1,0-2 6,0 1-1,0-1 1,1 1 0,-1-1-1,0 0 1,1 0-1,-1 0 1,0 1 0,0-1-1,1 0 1,-1-1 0,0 1-1,1 0 1,-1 0 0,0 0-1,2-1 1,23-6-394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15627,'-43'41'2233,"-14"16"-386,52-50-1626,-1-1 0,2 1 0,-1 0-1,1 0 1,0 1 0,0-1 0,-3 12 0,7-17-192,-1 1 1,1 0-1,-1 0 1,1 0-1,0 0 0,0 0 1,1-1-1,-1 1 1,0 0-1,1 0 0,0 0 1,0-1-1,0 1 1,0 0-1,0-1 0,0 1 1,3 3-1,3 5-39,1 0 1,15 15-1,-6-7 42,-3-2-29,-1 1 1,-1 0-1,-1 0 0,0 2 1,-1-1-1,-1 1 0,-1 0 1,5 23-1,-10-31 5,-1 0 0,0 0 0,0 1 0,-2-1 0,1 1 0,-2-1 0,0 0 0,0 1 0,-1-1 1,0 0-1,-1 0 0,-1 0 0,0-1 0,0 1 0,-11 18 0,12-24 35,-1 0-1,1 0 1,-1-1 0,0 1 0,0-1 0,-1 0-1,0 0 1,0-1 0,0 1 0,-10 6 0,14-11-34,0 1 1,1-1 0,-1 0 0,1 1 0,-1-1 0,0 0-1,0 0 1,1 1 0,-1-1 0,0 0 0,1 0 0,-1 0-1,0 0 1,1 0 0,-1 0 0,0 0 0,0 0 0,1-1-1,-1 1 1,0 0 0,1 0 0,-1 0 0,0-1 0,1 1-1,-1 0 1,0-1 0,1 1 0,-1-1 0,1 1 0,-1-1-1,1 1 1,-1-1 0,1 1 0,-1-1 0,1 1 0,0-1-1,-1 1 1,1-1 0,-1 0 0,1 1 0,0-2 0,-6-29 219,6 14-174,0 0 1,2-1-1,0 1 0,1 0 0,0 0 0,2 0 1,7-19-1,6-11-44,30-51 0,-13 37-62,3 1 0,3 2 0,87-95 0,-118 142 51,-7 9-1,0-1 1,-1 0 0,1 1-1,-1-1 1,1 0-1,-1 0 1,0-1 0,0 1-1,-1 0 1,1-1-1,2-6 1,-7 10 1,-4 6 0,-8 9 5,8-6 8,0 1-1,0 1 1,1-1 0,0 1-1,1 0 1,-7 19 0,11-27-49,0 0 0,0 0 0,0 0 0,1 0 0,-1 0 0,1 1 0,0-1 0,0 0 0,0 0 0,0 0 0,1 1 0,-1-1 0,1 0 0,0 0 0,-1 0 0,2 0 0,-1 0 0,0 0 0,0 0 0,1 0 0,0-1 0,0 1 1,-1 0-1,2-1 0,-1 0 0,0 1 0,0-1 0,1 0 0,-1 0 0,6 3 0,-3-3-110,0 1 1,0-2 0,0 1-1,1 0 1,-1-1 0,0 0-1,1 0 1,-1-1 0,1 1-1,-1-1 1,1-1-1,-1 1 1,1-1 0,-1 1-1,1-2 1,-1 1 0,0-1-1,0 1 1,6-4 0,18-12-614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 17636,'-1'0'140,"0"0"0,0 0 1,0 1-1,0-1 0,0 1 0,0-1 1,0 1-1,0-1 0,0 1 1,0-1-1,1 1 0,-1 0 0,0 0 1,0-1-1,1 1 0,-1 0 1,0 0-1,0 2 0,-12 19 59,11-16 127,-9 16 75,2 0-1,1 1 1,0 0 0,2 0 0,1 1-1,0-1 1,2 1 0,1 0 0,1 41-1,1-60-384,1 0 1,-1-1-1,1 1 0,0 0 0,0-1 0,1 1 0,-1 0 0,1-1 0,0 0 1,0 1-1,0-1 0,1 0 0,3 4 0,-4-5-10,0-1 0,1 0 0,-1 0-1,1 0 1,0 0 0,-1-1 0,1 1 0,0-1-1,0 0 1,0 1 0,0-1 0,0-1 0,0 1 0,1 0-1,-1-1 1,0 0 0,0 1 0,0-1 0,1 0 0,4-1-1,15-2 2,-15 1-1,-1 1 0,1 0 0,0 1 0,0 0 0,-1 0 0,11 2 0,-15-1-6,-1 0 0,1 0-1,-1 0 1,1 0 0,-1 0 0,1 1 0,-1-1 0,0 1 0,1-1-1,-1 1 1,0 0 0,0 0 0,0 0 0,-1 0 0,1 1 0,0-1 0,-1 0-1,0 1 1,1-1 0,-1 1 0,0-1 0,1 4 0,-1-3-2,0 1 0,1 0-1,-1-1 1,-1 1 0,1 0 0,0-1 0,-1 1 0,0 0 0,0 0 0,0 0 0,0 0 0,-1-1 0,-1 6 0,1-6 5,0-1 1,0 1-1,0-1 1,-1 0-1,1 0 1,-1 1-1,0-1 1,1 0-1,-1 0 1,0 0-1,0-1 1,0 1-1,0 0 1,-1-1-1,1 0 1,0 1-1,-1-1 1,1 0 0,-5 1-1,-2 1-14,0 0 0,-1-1 1,1-1-1,0 0 0,-18 1 0,22-2-127,-1 0 0,1-1 0,0 0 1,0 1-1,-1-1 0,1-1 0,0 1 0,0-1 0,1 0 0,-1 0 0,0-1 0,-4-2 0,8 4 49,0 1 1,1 0-1,-1-1 0,1 1 0,-1-1 0,1 1 0,-1-1 1,1 1-1,-1-1 0,1 1 0,-1-1 0,1 1 0,0-1 1,-1 0-1,1 1 0,0-1 0,0 0 0,-1 1 0,1-1 0,0 0 1,0 1-1,0-1 0,0 0 0,0 1 0,0-1 0,0-1 1,0 1-17,1 0 1,0 0 0,-1 0-1,1 0 1,0 0 0,-1 0-1,1 0 1,0 0 0,0 0-1,0 1 1,0-1 0,0 0 0,0 0-1,1 0 1,7-3-289,-1 1 0,0-1 1,12-2-1,-19 6 349,37-9-952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39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108 481 12707,'10'-5'883,"-5"3"-606,-1 1 0,0-1 0,0 0 0,0 0 0,-1-1 0,1 1 0,0-1-1,-1 0 1,0 1 0,1-1 0,-1-1 0,0 1 0,-1 0 0,4-5 0,-6 8-205,0-1 0,0 1 0,0 0 0,0-1 0,0 1 0,1 0-1,-1-1 1,0 1 0,0 0 0,0-1 0,0 1 0,0 0 0,0-1 0,0 1 0,0 0 0,0-1 0,0 1 0,0 0 0,-1-1 0,1 1 0,0 0 0,0-1 0,0 1 0,0 0 0,0 0 0,-1-1 0,1 1-1,0 0 1,0-1 0,0 1 0,-1 0 0,1 0 0,0 0 0,-1-1 0,1 1 0,0 0 0,0 0 0,-1 0 0,1 0 0,0-1 0,-1 1 0,1 0 0,0 0 0,-1 0 0,1 0 0,0 0 0,-1 0 0,1 0-1,0 0 1,-1 0 0,1 0 0,0 0 0,-1 0 0,0 0 0,-22 6 1401,10 0-1161,-1 1 1,1 1-1,0 0 0,-16 14 0,23-18-297,1 1 0,0-1 0,0 1 0,1 0 0,-1 1 0,1-1 0,0 1 0,0 0-1,1 0 1,0 0 0,0 0 0,-2 8 0,4-13-13,1 1-1,-1-1 1,1 1-1,0-1 0,0 1 1,-1-1-1,1 1 1,0-1-1,0 1 0,1-1 1,-1 1-1,0-1 1,0 1-1,1-1 0,-1 0 1,1 1-1,-1-1 1,1 1-1,0-1 1,0 0-1,-1 0 0,3 3 1,-2-3-1,1 0 0,0 0 0,-1 0 0,1 0 0,0 0 0,0-1 0,-1 1 0,1 0 0,0-1 0,0 1 0,0-1 0,0 0 0,0 0 0,4 0 1,2 0 4,0-1 0,0 0 1,0-1-1,0 0 1,0 0-1,0 0 1,8-5-1,-7 2-2,0-1 0,-1 0 0,1 0 0,-1-1 0,-1 0 0,1-1 0,-1 1-1,0-1 1,-1-1 0,0 1 0,0-1 0,-1 0 0,0-1 0,-1 1 0,0-1-1,0 0 1,-1 0 0,-1 0 0,1 0 0,-2-1 0,2-14 0,-4 21-93,-3 10 42,0 12-27,3-16 71,1 0-1,0 0 0,-1 0 0,1 0 1,0 0-1,0 0 0,1 0 1,-1 0-1,0-1 0,1 1 0,-1 0 1,1 0-1,-1 0 0,1 0 0,0-1 1,0 1-1,0 0 0,0-1 1,0 1-1,0 0 0,0-1 0,0 1 1,1-1-1,-1 0 0,1 1 0,-1-1 1,1 0-1,-1 0 0,1 0 1,0 0-1,-1 0 0,1-1 0,0 1 1,0 0-1,0-1 0,0 1 1,0-1-1,3 1 0,2-1 4,-1 0 0,0-1 0,0 1 0,0-1 0,0 0 0,0-1 0,0 1 0,0-1 0,0-1 0,0 1 0,6-4 0,5-5 9,-1 0 1,0-2-1,-1 1 0,0-2 1,17-20-1,-7 4 14,38-59 1,-49 68-12,-2 0 1,0-1-1,-1-1 1,-1 0 0,-1-1-1,7-30 1,-15 52-10,-1 0 0,1-1 0,-1 1 0,0 0 0,0 0 0,0 0 1,0 0-1,-1 0 0,1-1 0,0 1 0,-2-4 0,2 6-2,-1-1 0,1 1 0,0-1-1,-1 1 1,1-1 0,-1 1 0,1-1 0,0 1-1,-1 0 1,1-1 0,-1 1 0,1 0 0,-1-1-1,1 1 1,-1 0 0,1 0 0,-1-1 0,0 1-1,1 0 1,-1 0 0,1 0 0,-1 0 0,1 0-1,-1 0 1,0 0 0,0 0 0,-2 0 2,0 1-1,0 0 1,1 0-1,-1 0 1,1 0 0,-1 1-1,1-1 1,-1 1 0,1 0-1,0-1 1,0 1-1,0 0 1,0 0 0,0 1-1,-2 1 1,-1 3 1,1 1 0,0-1 0,0 1 0,0 0 0,1 0 0,0 0 0,1 0 0,0 1 0,0-1 0,1 0 0,-1 11 0,1 6 7,1 1 1,6 38 0,1-24 1,2 0 0,1-1 0,2 0 0,2-1 0,2-1 1,23 42-1,-17-44-70,-18-30-152,-19-22-96,-34-44-68,3-2-1,-49-89 1,89 143 422,1-1 0,0-1 1,1 1-1,0 0 0,-2-12 1,5 20-33,1 0 0,-1 0 1,1 0-1,-1 0 1,1 0-1,0 0 1,0 0-1,0 0 1,0 0-1,0 1 1,1-1-1,-1 0 1,0 0-1,1 0 1,0 0-1,-1 0 1,1 0-1,0 1 1,0-1-1,0 0 1,0 1-1,0-1 1,0 1-1,1-1 1,-1 1-1,0-1 1,1 1-1,-1 0 1,1 0-1,-1-1 1,1 1-1,0 1 0,0-1 1,-1 0-1,1 0 1,0 0-1,3 0 1,10-1 2,1 0 1,0 1-1,0 1 0,0 0 1,0 1-1,19 4 1,36 1-308,-23-7 194,-3-4-49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19324,'-5'6'123,"-1"0"-1,1 0 1,1 1 0,-1 0-1,1 0 1,0 0 0,1 0-1,0 1 1,0-1-1,0 1 1,1 0 0,1 0-1,-1 0 1,1 0 0,0 0-1,1 0 1,0 0 0,0 1-1,1-1 1,0 0 0,0 0-1,1 0 1,3 9-1,0 3-430,35 145-3478,-33-127 2108,-2 1 1,0 54-1,-6-52 606,-2 1-1,-10 48 1,-26 80 1262,-9 59 8209,46-207-6981,1 31-1,2-36-1467,-1 1-1,-1-1 1,-5 25 0,3-26-280,1-1 0,0 1 0,1 0 0,1 0 0,0 0 0,1-1 0,1 1 1,1 0-1,0-1 0,1 1 0,0-1 0,9 20 0,-10-29 285,-2 0 0,1 1-1,-1-1 1,1 1 0,-2-1 0,1 1 0,-1 0 0,0-1-1,0 1 1,-2 9 0,-2 1 670,-1 1-1,-9 23 1,8-27 109,1 2 0,0-1 1,-4 26-1,10-33-217,4-8-239,5-10-103,4-13-51,3-19-48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41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137 544 12299,'8'-17'870,"0"0"1,-2-1-1,0 0 1,0 0-1,-2 0 1,0 0 0,-1-1-1,0-22 1,-2 37-624,-1-1 1,-1 0 0,1 1 0,-1-1-1,1 1 1,-4-9 0,4 12-196,-1 0 0,1-1 0,-1 1 0,1 0 0,-1 0 0,1 0 0,-1 1 0,0-1 1,0 0-1,1 0 0,-1 0 0,0 0 0,0 1 0,0-1 0,0 0 0,0 1 0,0-1 0,0 1 0,0-1 0,0 1 0,0-1 1,0 1-1,-1 0 0,1-1 0,0 1 0,0 0 0,0 0 0,0 0 0,-1 0 0,1 0 0,0 0 0,-1 1 0,-3 0 0,0 0 0,0 1 0,0 0-1,0 0 1,0 0 0,1 1 0,-1 0-1,1-1 1,0 2 0,-1-1-1,1 0 1,1 1 0,-1 0 0,-3 4-1,-6 8-30,1 1 0,-12 20 0,20-28-19,-1 0-1,1 0 1,0 0-1,1 1 1,0-1-1,-3 19 1,6-25-3,-1 0 1,1 0-1,0 0 1,0 0-1,1 0 1,-1 0-1,0 0 1,1 0 0,0 0-1,0 0 1,2 4-1,-3-5 1,2 0 0,-1-1-1,0 1 1,0-1 0,0 0 0,1 1-1,-1-1 1,1 0 0,-1 0 0,1 0 0,-1 0-1,1 0 1,0 0 0,-1 0 0,1 0-1,0-1 1,0 1 0,0-1 0,-1 1-1,3-1 1,2 1 4,-1-1-1,1 0 0,0-1 1,-1 1-1,0-1 0,1 0 1,-1-1-1,1 1 1,-1-1-1,0 0 0,0 0 1,0-1-1,0 1 0,-1-1 1,1 0-1,-1 0 0,1-1 1,5-5-1,0-1 7,0-1-1,0 0 0,-1 0 1,0-1-1,11-22 0,-10 11 8,-9 16-32,-9 13-23,5-2 34,1 0 0,-1 0-1,1 1 1,0-1 0,0 1-1,1 0 1,-1-1 0,1 1 0,0 0-1,0 0 1,0 5 0,1-2 6,-1 1 0,1-1 1,1 0-1,-1 0 1,4 16-1,-2-20 6,-1-1-1,1 0 1,-1 1 0,1-1-1,0 0 1,0 0 0,1 0-1,-1 0 1,0-1 0,1 1-1,0-1 1,0 1 0,0-1 0,0 0-1,0 0 1,0 0 0,0-1-1,0 1 1,1-1 0,6 2-1,-1 0 14,0-1 0,1 0 0,0 0-1,-1-1 1,1-1 0,15 0 0,-13-1-6,0-1 1,0 0-1,0-1 0,-1 0 1,0-1-1,1 0 1,-1-1-1,-1 0 1,1-1-1,17-12 1,-20 12-10,0-1 0,-1 1 0,1-1 1,-2-1-1,1 1 0,-1-1 0,0 0 0,0-1 1,-1 0-1,0 1 0,-1-1 0,7-19 0,-8 19-5,8-36 16,-11 43-16,1-1 1,-1 1 0,0-1-1,0 0 1,0 1 0,0-1-1,0 1 1,0-1 0,-1 1 0,1-1-1,-1 1 1,0 0 0,0-1-1,-1-2 1,1 4-3,1 1 0,0-1 0,0 1 0,-1 0 0,1-1 0,0 1 0,-1-1 0,1 1 0,0 0 0,-1-1 0,1 1 0,-1 0 0,1 0 0,-1-1 0,1 1 0,-1 0 0,1 0 0,-1 0 0,1-1 0,-1 1 0,1 0 0,-1 0 0,1 0 0,-1 0 0,1 0 0,-1 0 0,1 0 0,-1 0 0,1 0 0,-1 0 0,1 1 0,-1-1 0,1 0 0,-1 0 0,1 0 0,-1 1 0,1-1 0,0 0 0,-1 0 0,1 1 0,-1-1 0,1 0 0,0 1 0,-1-1 0,1 1 0,0-1 0,-1 0 0,1 1 0,0-1 0,0 1 0,-1-1 0,1 1 0,0-1 0,0 1 0,0 0 0,-2 2-2,0 1-1,0-1 1,1 1 0,-1 0 0,1 0 0,-1 4-1,2-6 2,0 0 0,0 0-1,0 0 1,0 0 0,1 1-1,-1-1 1,1 0 0,-1 0-1,1 0 1,0 0 0,-1 0-1,1 0 1,0 0 0,0-1-1,1 1 1,-1 0 0,0 0-1,1-1 1,-1 1 0,1-1-1,-1 1 1,1-1 0,0 0-1,-1 1 1,1-1 0,0 0-1,0 0 1,0 0 0,0-1 0,0 1-1,0 0 1,0-1 0,0 1-1,0-1 1,4 0 0,-2 1-6,-1 0 0,1-1 0,0 0 0,-1 1 1,1-2-1,0 1 0,-1 0 0,1-1 1,0 1-1,-1-1 0,1 0 0,-1 0 1,1-1-1,-1 1 0,0-1 0,1 0 1,-1 0-1,0 0 0,0 0 0,5-5 1,-11 7-87,-2 8 106,4-6-13,0 0 1,1 0-1,0-1 0,-1 1 0,1 0 0,0 0 1,0 0-1,0 0 0,0 0 0,0 0 0,1 0 0,-1 0 1,0 0-1,1-1 0,0 1 0,-1 0 0,1 0 0,0 0 1,0-1-1,1 3 0,0-3 5,-1 1 0,1-1 0,0 1-1,0-1 1,0 0 0,0 0 0,0 0 0,0 0 0,0 0 0,1 0-1,-1-1 1,0 1 0,0-1 0,1 0 0,-1 1 0,0-1-1,3 0 1,2-1 5,-1 1 0,0-1 0,1-1 0,-1 1-1,0-1 1,0 0 0,0 0 0,0-1 0,0 0-1,-1 0 1,1 0 0,-1-1 0,0 0 0,1 0 0,4-6-1,4-3 28,-1-1-1,0-1 1,19-30-1,-21 27-6,-1 0 0,-1-1 0,-1 0 1,-1-1-1,0 1 0,-1-1 0,-2-1 0,0 1 0,-1-1 0,-1 1 0,-1-1 1,-1-27-1,0 46-12,-1-1 0,1 0 0,-1 1 0,0-1 1,1 1-1,-1-1 0,0 1 0,0-1 0,-1 1 0,1-1 0,0 1 1,-1 0-1,0 0 0,-3-4 0,5 6-9,-1-1 0,1 1 0,-1 0 0,1-1 0,-1 1 0,0 0 0,1-1 0,-1 1 0,0 0 0,1 0 0,-1 0 0,1 0 0,-1 0 0,0 0 0,1 0 0,-1 0 0,0 0 0,1 0 0,-1 0 0,0 0 0,1 0 0,-2 1 0,0 0-2,1 0 0,-1 0 0,1 0 1,-1 0-1,1 0 0,0 0 0,0 0 0,-1 1 0,1-1 0,0 1 0,0-1 0,-1 3 0,-3 7-4,0 0-1,1 0 1,0 0 0,1 0-1,0 0 1,1 1 0,-2 17-1,2 84 7,2-91-8,8 122 26,33 176 0,-23-199-23,-16-109-8,0-3 12,-1-1 1,0 0 0,0 1 0,-1-1 0,0 1 0,0-1 0,-1 0-1,-2 12 1,3-20-5,0 1-1,-1-1 0,1 1 1,0 0-1,-1-1 1,1 1-1,-1-1 0,1 0 1,-1 1-1,1-1 1,-1 1-1,1-1 0,-1 0 1,1 1-1,-1-1 1,1 0-1,-1 0 1,0 1-1,1-1 0,-1 0 1,1 0-1,-1 0 1,0 0-1,1 0 0,-1 0 1,0 0-1,1 0 1,-1 0-1,0 0 0,1 0 1,-1 0-1,0 0 1,1 0-1,-1-1 0,1 1 1,-1 0-1,1-1 1,-1 1-1,0 0 0,1-1 1,-1 1-1,1 0 1,-1-1-1,1 1 0,0-1 1,-2 0-1,-22-24 76,11 8-54,0 0-1,1-2 1,1 1 0,-14-33 0,21 42-24,1-1 0,0 1 1,0-1-1,1 1 1,0-1-1,1 0 1,0 0-1,1 1 0,0-1 1,0 0-1,1 0 1,3-15-1,-2 19 8,0 0-1,0 0 1,1 1 0,-1-1 0,1 0-1,1 1 1,-1 0 0,1 0-1,0 0 1,0 0 0,0 1 0,1-1-1,6-4 1,7-3-421,0 0-1,32-14 1,-34 18-248,0-1-1,0 0 1,24-19 0,-3-8 93,4 0-221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43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215 429 17380,'0'-5'284,"0"-1"1,0 1-1,-1-1 0,0 1 1,0-1-1,-1 1 0,1 0 1,-1-1-1,0 1 1,0 0-1,-1 0 0,0 1 1,-6-10-1,7 12-193,0 0-1,-1-1 1,1 1-1,0 1 1,-1-1 0,0 0-1,1 0 1,-1 1-1,0 0 1,0-1-1,0 1 1,0 0 0,0 1-1,0-1 1,0 0-1,0 1 1,0 0-1,0-1 1,-1 1-1,1 1 1,0-1 0,0 0-1,0 1 1,0-1-1,0 1 1,-4 1-1,1 1-72,-1 0 0,0 0-1,1 1 1,-1 0 0,1 0-1,0 0 1,1 1-1,-1 0 1,1 0 0,-1 0-1,2 0 1,-1 1-1,1 0 1,-1 0 0,2 1-1,-1-1 1,1 1 0,-5 11-1,8-16-16,-1-1-1,1 0 1,-1 1-1,1-1 1,-1 0-1,1 1 1,0-1-1,0 0 1,0 1-1,-1-1 1,1 0 0,1 1-1,-1-1 1,0 1-1,0-1 1,0 0-1,1 1 1,-1-1-1,1 0 1,-1 1-1,1-1 1,0 0-1,-1 0 1,1 0-1,0 1 1,0-1 0,0 0-1,-1 0 1,1 0-1,0 0 1,1 0-1,-1-1 1,0 1-1,0 0 1,0 0-1,0-1 1,1 1-1,-1-1 1,0 1-1,1-1 1,1 1-1,1 0 6,0-1-1,1 0 0,-1 0 0,1 0 1,-1-1-1,0 1 0,1-1 1,-1 0-1,0 0 0,1 0 0,-1-1 1,6-3-1,4-3 10,0-1 1,0 0 0,-1-1-1,-1-1 1,0 0 0,0-1-1,15-20 1,-8 7 42,-2 0-1,-1-1 1,16-33 0,10-41 121,-39 90-146,0-1 1,0 0 0,-1 1-1,0-1 1,-1 0 0,-1 0-1,0-20 1,0 30-27,0 0 0,0-1 1,-1 1-1,1-1 0,0 1 0,0-1 0,-1 1 0,1 0 1,-1-1-1,0 1 0,1 0 0,-1 0 0,0-1 1,0 1-1,0 0 0,-1-2 0,1 3-3,0-1 0,1 1-1,-1 0 1,0 0 0,1 0-1,-1-1 1,0 1 0,0 0-1,1 0 1,-1 0 0,0 0 0,1 0-1,-1 0 1,0 0 0,0 0-1,1 1 1,-1-1 0,0 0-1,1 0 1,-1 1 0,0-1 0,1 0-1,-2 1 1,-2 2 1,1 0-1,-1-1 1,1 2-1,0-1 1,0 0-1,0 1 1,0-1-1,0 1 1,-2 4-1,-7 15 2,1 1 0,1-1 0,1 2 0,2-1 0,-6 29 0,9-34-9,1-1-1,1 1 1,1 0 0,1 0-1,0 0 1,2 0 0,5 30-1,-6-44-69,1 0 0,-1 1 0,1-1 0,0 0-1,0-1 1,1 1 0,0 0 0,0-1-1,0 1 1,0-1 0,8 7 0,-8-8 0,0-1 1,0 1-1,0-1 1,1 0 0,-1 0-1,1-1 1,-1 1-1,1-1 1,0 0 0,0 0-1,0 0 1,-1 0-1,1-1 1,0 1-1,0-1 1,6 0 0,15-3-315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44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16908,'1'4'176,"1"0"1,0 0 0,0 0 0,0 0 0,0 0 0,1 0 0,0-1-1,0 0 1,0 1 0,0-1 0,0 0 0,0 0 0,1-1-1,-1 1 1,1-1 0,0 1 0,0-1 0,0 0 0,0-1 0,0 1-1,0-1 1,1 0 0,-1 0 0,0 0 0,1 0 0,-1-1 0,1 0-1,-1 0 1,8-1 0,-7 1-156,0 0 0,0-1-1,0 1 1,0-1 0,0-1-1,0 1 1,-1-1 0,1 1 0,0-1-1,-1-1 1,1 1 0,-1-1 0,0 1-1,0-1 1,0 0 0,0-1 0,-1 1-1,1-1 1,-1 0 0,0 1-1,0-1 1,0-1 0,-1 1 0,1 0-1,-1-1 1,2-5 0,-3 8-7,-1 1 1,1-1-1,-1 1 1,0-1-1,0 1 1,1-1-1,-1 0 1,0 1-1,-1-1 1,1 1-1,0-1 1,0 1-1,-1-1 0,1 1 1,-1-1-1,0-2 1,0 3-3,0 0 0,1 0 0,-1 0 0,0 1 1,0-1-1,0 0 0,0 1 0,1-1 0,-1 0 0,0 1 1,0-1-1,0 1 0,0-1 0,-1 1 0,1 0 0,0 0 1,0-1-1,-1 1 0,-2 0 14,1 0 0,-1 0 1,1 0-1,-1 1 0,1-1 0,-1 1 0,1 0 1,0 0-1,-1 0 0,1 0 0,0 1 1,0-1-1,-5 4 0,0 1 6,0 0-1,1 1 1,0 0 0,0 0-1,1 0 1,-9 13 0,12-15-29,0 0 1,0 0 0,1 0-1,0 0 1,0 0 0,0 0-1,0 0 1,1 1 0,0-1-1,0 1 1,0-1 0,1 11-1,0-13 2,0-1-1,1 0 0,-1 1 0,1-1 1,0 0-1,0 1 0,0-1 0,0 0 1,0 0-1,0 0 0,1 0 0,-1 0 1,0 0-1,1 0 0,0 0 0,0 0 1,-1-1-1,1 1 0,0-1 1,0 1-1,0-1 0,0 0 0,1 0 1,-1 0-1,0 0 0,0 0 0,1 0 1,-1-1-1,1 1 0,-1-1 0,3 0 1,6 2 21,-1-2 0,0 0 0,0 0 0,1-1 0,-1 0 0,10-3 0,13-5 75,-1-1-1,-1-1 1,32-17-1,-12 5-10,-45 21-82,-1-1-1,0 1 1,0 1-1,1-1 1,6 0-1,-11 2-6,0 0 0,0 0 1,0 0-1,0 0 0,0 0 0,1 0 0,-1 0 1,0 0-1,0 1 0,0-1 0,0 0 0,-1 1 1,1-1-1,0 1 0,0-1 0,0 1 0,0 0 1,0-1-1,0 1 0,-1 0 0,1-1 0,0 1 1,-1 0-1,1 0 0,0 0 0,-1-1 0,1 1 0,-1 0 1,1 0-1,-1 0 0,0 0 0,1 0 0,-1 2 1,5 27 31,-4-23 7,0 0 0,0 0 0,1 1 1,4 10-1,-5-16-25,0 0 1,0 0-1,0 0 0,0 0 1,1-1-1,-1 1 1,0 0-1,1-1 0,-1 1 1,1-1-1,0 1 1,0-1-1,-1 0 0,1 0 1,0 0-1,0 0 1,0 0-1,0 0 0,0 0 1,3 0-1,1 0 21,0-1-1,0 1 1,0-1-1,1 0 1,-1-1 0,0 1-1,0-1 1,0-1-1,8-1 1,55-23 171,-56 20-164,150-70 205,-159 73-251,1 0 0,-1 1 0,0 0 0,1 0 1,-1 1-1,1-1 0,0 1 0,-1 0 0,6-1 1,-9 4 1,0-1 0,-1 1 1,1 0-1,-1-1 1,0 1-1,0 0 0,0 0 1,0-1-1,0 1 1,0 2-1,0 4 1,0-8 2,0 1 0,1-1 0,-1 1 0,0-1 0,0 1 0,0-1 0,1 1 0,-1-1 0,0 1 0,1-1 0,-1 1 0,0-1 0,1 1 0,-1-1 0,1 0 0,-1 1 1,1-1-1,-1 0 0,0 1 0,1-1 0,-1 0 0,1 0 0,0 0 0,-1 1 0,1-1 0,-1 0 0,2 0 0,21-1 50,19-11-370,-32 7 41,-8 4 238,0 0-1,0 0 1,0 0-1,0 0 1,0 1 0,0-1-1,1 1 1,-1-1 0,0 1-1,0 0 1,1 0 0,2 0-1,-4 0-212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45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66 125 16011,'-2'2'383,"0"1"0,0-1 0,0 0 0,0 1 0,1-1 0,-1 1 0,-1 3 0,-5 10 218,0 1 1,1 0-1,1 1 1,1 0 0,-6 30-1,9-37-538,1 0-1,0 0 1,1 0-1,0 1 1,1-1-1,0 0 1,0 0-1,2 0 1,-1 0-1,8 18 1,-9-25-50,1 0 1,-1-1 0,1 1 0,0-1 0,0 0-1,1 0 1,-1 1 0,1-1 0,-1-1 0,1 1 0,0 0-1,0-1 1,0 1 0,0-1 0,1 0 0,-1 0-1,1 0 1,-1-1 0,1 1 0,0-1 0,-1 0-1,1 0 1,0 0 0,0 0 0,0-1 0,0 1-1,0-1 1,0 0 0,-1-1 0,9 0 0,-1-1 9,-1-1 1,1-1-1,-1 1 1,0-1-1,0-1 1,0 0-1,-1 0 1,1-1-1,-1 0 1,9-9-1,1-2 29,-1 0-1,-1-2 1,0 0-1,-2-1 1,20-32-1,-24 34-25,-2 0 0,0 0-1,-1-1 1,0 0 0,-2-1 0,-1 0-1,4-24 1,-9 32 13,-4 11-1,-6 17 5,4-2-22,2 0 1,0 1-1,1 0 0,0 0 0,1 0 1,1 0-1,0 0 0,1 0 0,1 0 0,0 1 1,4 15-1,-3-23 15,0 0 1,1 0 0,0-1 0,0 1-1,0-1 1,1 1 0,0-1 0,1 0-1,8 11 1,-9-14 1,1 0 1,-1 0-1,1 0 0,0 0 0,0-1 0,0 0 1,1 0-1,-1 0 0,0-1 0,1 0 0,0 0 1,0 0-1,0 0 0,8 0 0,-3-1 23,-1 0 1,1-1-1,-1 0 0,1 0 0,0-2 0,-1 1 1,1-1-1,-1-1 0,0 1 0,0-2 1,0 0-1,0 0 0,0-1 0,-1 0 0,0 0 1,0-1-1,0 0 0,15-15 0,-14 10 4,1 0 0,-2-1 0,1 0 0,-2-1 0,0 0 0,0 0 0,-1 0 0,-1-1 0,0 0 0,-1-1-1,-1 1 1,5-29 0,-6 25 11,-1 1 1,-1-26-1,-1 37-88,-1 0 1,1 0 0,-1-1 0,0 1-1,-1 0 1,1 0 0,-1 0 0,-1 0 0,-5-10-1,8 14-32,-1 1 0,0 0-1,0 0 1,1 0 0,-1 0-1,0 0 1,0 0 0,0 0-1,0 0 1,0 1 0,-1-1-1,1 0 1,0 1 0,-2-2-1,3 2-19,-1 0-1,1 0 1,-1 0-1,1 0 0,-1 0 1,0 0-1,1 0 1,-1 0-1,1 0 0,-1 0 1,1 0-1,-1 0 1,1 1-1,-1-1 0,1 0 1,-1 0-1,1 0 1,-1 1-1,1-1 0,-1 0 1,1 1-1,-1-1 1,0 1-1,1 0-16,-1 1-1,0-1 1,0 0-1,1 1 1,-1-1 0,1 0-1,-1 1 1,1-1-1,-1 1 1,1-1 0,0 0-1,0 1 1,0-1-1,0 1 1,0-1 0,0 1-1,0-1 1,0 1-1,1-1 1,-1 1 0,0-1-1,1 1 1,0 1-1,10 14-559,2-1-139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46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69 418 19316,'3'-1'222,"-1"0"0,1 0 0,-1 0 0,1-1 0,-1 1 0,0-1 0,1 0 0,-1 1 0,0-1-1,0 0 1,0 0 0,0 0 0,-1 0 0,3-5 0,7-5 667,6-4 128,-6 6-617,0 0 0,17-23 0,-26 31-383,0 0-1,-1-1 0,1 1 1,-1-1-1,0 1 0,1-1 0,-1 1 1,0-1-1,-1 0 0,1 0 1,0 1-1,-1-1 0,0 0 0,1 0 1,-1 0-1,0 0 0,-1 0 1,1 1-1,0-1 0,-2-6 1,1 7-11,0 0 0,0 1 0,0-1 0,0 0 0,0 0 0,-1 1 0,1-1 0,0 0 0,-1 1 0,0-1 0,1 1 0,-1 0 0,0 0 0,1-1 0,-1 1 0,0 0 0,0 1 0,0-1 0,0 0 0,0 0 0,0 1 0,0-1 1,0 1-1,0 0 0,-1 0 0,1-1 0,0 1 0,0 1 0,0-1 0,0 0 0,-3 1 0,0 0-2,-1 0 0,1 1 0,0-1 0,0 1 0,0 0 1,0 1-1,0-1 0,0 1 0,1 0 0,-1 0 0,-4 5 0,1 1-5,0 0 1,1 0-1,1 1 0,-1 0 0,2 1 0,-1-1 1,2 1-1,-1 0 0,1 0 0,1 0 0,0 1 1,1-1-1,0 1 0,1 0 0,0 0 0,0-1 1,2 1-1,-1 0 0,4 13 0,-3-20 4,0-1 0,0 0-1,1 1 1,-1-1-1,1 0 1,0 0 0,1 0-1,-1 0 1,1 0 0,0-1-1,0 1 1,0-1 0,0 0-1,0 0 1,1 0 0,-1 0-1,1 0 1,0-1-1,0 0 1,0 1 0,0-2-1,0 1 1,1 0 0,-1-1-1,8 2 1,-3-2 6,-1 0 0,1 0 0,-1-1 0,1-1 0,-1 1 0,1-1 0,-1 0 0,1-1 0,-1 0 0,0-1 0,0 1 0,0-2 0,9-4 0,5-4 10,-1-2-1,0-1 1,-1 0 0,-1-1-1,-1-1 1,0-1 0,-1-1-1,18-26 1,-9 7 10,-1-1-1,-2-1 1,29-72 0,-48 100-25,17-44 14,-19 50-20,0 0-1,-1 1 1,0-1-1,-1 0 1,1 1-1,-1-1 1,0 0-1,-1-6 1,1 11 1,0 1-1,0-1 1,0 0 0,0 1 0,-1-1 0,1 1 0,0-1 0,0 0-1,0 1 1,-1-1 0,1 1 0,0-1 0,-1 1 0,1-1 0,0 1-1,-1-1 1,1 1 0,-1-1 0,1 1 0,-1-1 0,1 1 0,-1 0-1,1-1 1,-1 1 0,1 0 0,-1 0 0,1-1 0,-2 1 0,1 0-2,0 0 1,0 0-1,-1 0 1,1 0 0,0 1-1,0-1 1,0 0-1,0 1 1,-1-1 0,1 1-1,0-1 1,0 1-1,-1 1 1,-4 2-8,1 0-1,0 0 1,0 1-1,-6 7 1,2 1 4,0 1 1,1 0-1,1 0 1,0 0-1,1 1 0,0 0 1,1 0-1,1 1 0,0 0 1,-1 20-1,3-21 5,1-1 0,1 1 0,0 0-1,1 0 1,1-1 0,0 1 0,1-1 0,0 1 0,1-1-1,1 0 1,8 18 0,-10-27 0,0 0-1,0 0 1,1 0-1,-1 0 1,1 0-1,0-1 1,0 1 0,1-1-1,0 0 1,-1-1-1,8 5 1,-9-6 2,1 0 0,-1-1 1,1 1-1,0-1 0,-1 0 0,1 0 1,0-1-1,0 1 0,0-1 0,0 1 1,0-1-1,0 0 0,0-1 0,-1 1 1,1-1-1,0 0 0,0 0 0,4-1 1,3-3 3,1-1 0,-1 0 0,-1 0 0,1-1 0,-1 0 0,0-1 0,-1 0 0,9-10 0,10-12 23,26-37 0,-34 40-15,-1 0 0,-2-2 0,0 0 0,-2 0-1,18-51 1,-32 75-13,0 1-1,0-1 0,-1 0 0,1 0 0,-1 1 0,0-1 0,-1-8 1,1 12-1,0 0 0,0 0 0,0 0 0,0 1 0,-1-1 0,1 0 0,0 0 0,0 0 0,-1 1 0,1-1 0,0 0 0,-1 1 0,1-1 0,0 0 0,-1 1 0,1-1 0,-1 0 0,1 1 0,-1-1 0,0 1 0,1-1 0,-1 1 0,0-1 0,1 1 0,-1 0 0,0-1 0,1 1 0,-1 0 0,0-1 0,0 1 0,1 0 0,-1 0 0,0 0 0,0 0 0,0-1 0,1 1 0,-1 0 0,0 1 0,0-1 0,0 0 0,1 0 0,-1 0 0,0 0 0,0 1 0,1-1 0,-1 0 0,0 1 0,1-1 0,-1 0 0,0 1 0,0 0 0,-3 1-2,0 1 0,0 0 0,0 1 0,0-1 0,0 1 0,1-1 0,0 1 0,0 0 0,0 1 0,0-1 0,1 0 0,-1 1 0,1-1 0,0 1 0,-2 7 0,0 3-4,1 0-1,0 0 1,-2 28-1,4-17 6,2 0-1,1 0 1,0 0-1,9 32 0,2-7-6,20 52 1,-25-84-45,-8-23-347,-12-31-382,-6-1-169,-1 1 0,-3 1-1,-41-52 1,7 10 511,55 76 457,1-1 1,0 1 0,-1-1-1,1 1 1,-1-1-1,1 1 1,0 0 0,-1-1-1,1 1 1,0-1-1,0 0 1,-1 1-1,1-1 1,0 1 0,0-1-1,0 1 1,0-1-1,0 1 1,0-1-1,0 0 1,0 1 0,0-1-1,0 1 1,0-1-1,0 1 1,0-1 0,0 0-1,0 1 1,0-1-1,1 1 1,-1-1-1,0 1 1,1-1 0,-1 1-1,0-1 1,1 1-1,-1-1 1,0 1 0,1 0-1,-1-1 1,1 1-1,-1-1 1,1 1-1,-1 0 1,1 0 0,-1-1-1,1 1 1,-1 0-1,1 0 1,-1-1 0,1 1-1,-1 0 1,1 0-1,-1 0 1,1 0-1,0 0 1,-1 0 0,1 0-1,-1 0 1,1 0-1,0 0 1,9 0 228,0 0 0,19 3-1,-18-2-174,197 8-1690,-151-9 1242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8:47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1 273 14635,'2'2'4411,"5"15"-2495,-1 28 256,9 39-458,-13-74-1505,1 0-1,1 1 1,-1-1 0,2 0 0,8 15-1,-11-23-164,-1 0-1,1 0 0,-1 0 1,1 0-1,0 0 0,0 0 1,0 0-1,0-1 0,0 1 1,0-1-1,0 1 1,1-1-1,-1 0 0,0 0 1,1 0-1,-1 0 0,6 0 1,-4 0 3,0-1 0,1 0 0,-1 0 0,1 0 0,-1-1 0,0 0 0,0 0 0,1 0 0,7-3 0,3-3 59,-1-1 0,1 0-1,-1-1 1,20-16-1,-5 2-11,-2-1-1,0-1 0,38-46 1,-61 63-113,-11 16 2,2 2 11,0 0 0,2 0 0,-1 0 0,1 1 0,0 0 0,1-1 1,1 1-1,-1 12 0,2-20 8,0 1 0,0-1 0,0 1 0,1-1 0,0 1 0,-1-1 0,1 0 0,1 1 0,-1-1 0,0 0 0,1 0 0,3 6 0,-3-7 1,-1-1 0,1 1 1,0 0-1,0 0 0,0-1 0,0 0 0,1 1 0,-1-1 0,0 0 0,1 0 1,-1 0-1,0 0 0,1 0 0,-1-1 0,1 1 0,-1-1 0,1 0 0,0 0 1,3 0-1,-1 0 1,-1 0 1,0-1 0,1 1 0,-1-1-1,0 0 1,0-1 0,0 1-1,0 0 1,0-1 0,0 0 0,0 0-1,0-1 1,-1 1 0,7-6 0,0-2 8,0 0 1,-1-1-1,10-14 1,17-20 11,-36 45-26,0 0 0,1-1-1,-1 1 1,0 0-1,0 0 1,0-1 0,1 1-1,-1 0 1,0 0-1,0 0 1,1-1 0,-1 1-1,0 0 1,1 0-1,-1 0 1,0 0 0,0 0-1,1 0 1,-1 0 0,0 0-1,1 0 1,-1 0-1,0-1 1,1 1 0,-1 1-1,0-1 1,1 0-1,-1 0 1,0 0 0,1 0-1,-1 0 1,0 0-1,0 0 1,1 0 0,-1 0-1,0 1 1,1-1-1,-1 0 1,0 0 0,0 0-1,0 1 1,1-1-1,-1 0 1,0 0 0,0 1-1,0-1 1,1 0-1,-1 0 1,0 1 0,0-1-1,0 0 1,0 1-1,0-1 1,0 0 0,1 0-1,-1 1 1,0-1 0,0 0-1,0 1 1,0-1-1,0 0 1,0 1 0,2 27-47,-1-21 37,-1-1 0,1-1-1,0 1 1,0 0 0,0-1 0,1 1 0,0-1 0,0 0-1,0 1 1,5 5 0,-6-9-41,0 0 0,0 0 0,1-1-1,-1 1 1,1-1 0,-1 1 0,1-1 0,0 0 0,0 1-1,-1-1 1,1 0 0,0 0 0,0 0 0,0 0 0,0-1-1,0 1 1,0 0 0,0-1 0,1 1 0,-1-1 0,0 0-1,0 0 1,0 0 0,0 0 0,1 0 0,-1-1 0,3 0-1,3-1-467,-1 0 0,0-1 1,0 1-1,0-2 0,0 1 0,-1-1 0,1 0 0,-1 0 0,0-1 0,10-10 0,1-3-2632,30-41 1,0-3-1524,-46 61 5072,0 0-1,0 0 0,0 0 0,1 0 0,-1 0 0,0 0 0,0 0 0,0 0 0,1 0 0,-1 0 0,1 1 0,-1-1 0,0 0 0,1 1 0,-1 0 0,1-1 0,-1 1 0,1 0 0,0-1 0,2 1 0,-4 1-207,1-1 0,0 0 0,-1 0 1,1 1-1,-1-1 0,1 0 0,-1 1 0,1-1 0,0 0 0,-1 1 0,0-1 0,1 1 0,-1-1 0,1 1 0,-1-1 0,1 1 0,-1-1 0,0 1 0,0-1 0,1 1 0,-1 0 0,0-1 0,1 2 0,-1 15-116,-1-10-38,0 0 0,-1 0 0,0 0 0,-1 0 0,1 0 0,-1 0 0,-1 0 0,1-1 0,-1 0 0,0 0 0,-1 0 0,1 0 0,-1-1 0,0 1 0,-1-1 0,1 0-1,-1-1 1,-10 7 0,16-11-34,-1 0-1,1 0 0,0 0 1,0 0-1,0 0 0,0 1 0,0-1 1,0 0-1,0 0 0,0 0 1,-1 0-1,1 0 0,0 0 0,0 1 1,0-1-1,0 0 0,0 0 1,0 0-1,0 0 0,0 0 0,0 0 1,0 1-1,0-1 0,0 0 1,0 0-1,0 0 0,0 0 0,0 1 1,0-1-1,0 0 0,0 0 1,0 0-1,0 0 0,0 0 0,0 0 1,0 1-1,1-1 0,-1 0 1,0 0-1,0 0 0,0 0 1,0 0-1,0 0 0,0 0 0,0 1 1,0-1-1,1 0 0,-1 0 1,0 0-1,0 0 0,0 0 0,0 0 1,0 0-1,1 0 0,-1 0 1,0 0-1,0 0 0,0 0 0,0 0 1,0 0-1,1 0 0,-1 0 1,0 0-1,0 0 0,0 0 0,0 0 1,0 0-1,1 0 0,-1 0 1,13 2 0,-2-2-3,1-2 0,-1 0 0,1 0 0,-1-1 0,0 0 0,0-1-1,0 0 1,0-1 0,-1 0 0,0-1 0,12-8 0,0-2-10,-1 0-1,0-2 1,32-35-1,-34 31-122,0-1-1,22-37 1,-35 49 39,0 0 0,0 0 0,-1 0 0,-1-1 0,0 0 0,-1 0 0,0 0 0,2-19 0,-5 30 79,0 0 0,0 0-1,0-1 1,0 1 0,0 0 0,0 0-1,0 0 1,-1 0 0,1 0-1,0 0 1,-1 0 0,1 0-1,0 0 1,-1 0 0,0 0-1,1 0 1,-1 0 0,1 0-1,-1 0 1,-2-2 0,3 3 13,-1 0 0,1 0 0,-1 0 0,0-1 0,1 1 0,-1 0 0,0 0 0,1 0 0,-1 0 0,1 0 0,-1 0 0,0 0 0,1 0 0,-1 0 0,0 1 0,1-1 0,-1 0 0,1 0 0,-1 1 0,0-1 0,1 0 0,-1 0 0,1 1 0,-1-1 0,1 1 0,-1-1 0,1 0 0,-1 1 0,1-1 0,0 1 0,-1-1 1,1 1-1,0-1 0,-1 1 0,1 0 0,-1 0 0,-4 10 26,0 0 0,0 0 0,1 0 0,0 1 0,1-1 0,0 1 0,1 0 0,0 0 0,1-1 0,1 1 0,0 0 0,0 0 0,1 0 0,1 0 0,0 0 0,3 12 0,-3-19 22,-1-1 0,1 1-1,0-1 1,0 1 0,0-1-1,0 0 1,1 0 0,0 0-1,0-1 1,0 1 0,0-1-1,1 1 1,-1-1 0,1 0-1,0 0 1,-1-1 0,1 1-1,1-1 1,-1 0 0,0 0-1,1 0 1,-1 0 0,1-1-1,-1 0 1,1 0 0,0 0-1,-1 0 1,1-1 0,0 0-1,-1 0 1,1 0 0,0-1-1,0 1 1,-1-1 0,1 0-1,0-1 1,-1 1 0,5-3-1,3-1 63,0-1 0,0 0 0,-1-1 0,0-1 0,-1 0 0,1 0 0,-2-1 0,1 0 0,-1-1 0,0 0 0,-1 0 0,9-15 0,-9 12-51,-1-1 1,0 0 0,-1 0-1,0 0 1,-1-1 0,0 0-1,-2 0 1,1 0 0,-2-1 0,1-17-1,-3 31-47,0-1-1,0 1 1,0 0-1,-1-1 1,1 1 0,-1 0-1,1-1 1,-1 1-1,0 0 1,-2-4-1,3 6-6,0-1 0,0 1 0,0 0 0,0 0 0,0-1 0,-1 1 0,1 0 0,0 0 0,0 0 0,0 0 0,-1-1 0,1 1 0,0 0 0,0 0 0,-1 0 0,1 0 0,0 0 0,0 0 0,-1 0 0,1 0 0,0-1 0,0 1 0,-1 0 0,1 0 0,0 0-1,-1 0 1,1 0 0,0 1 0,0-1 0,-1 0 0,1 0 0,0 0 0,-11 13 15,7-3-8,1 0 1,0 1-1,0-1 0,1 0 1,0 1-1,1 0 0,0-1 1,1 22-1,3 4-3,9 46-1,-3-30-5,2-1 0,3 0 0,1-1 0,27 56 0,-41-103-7,0-5 1,-4-10-12,-8-19-51,-75-120-557,59 109 369,2-1 1,-27-62 0,50 100 245,0 0 0,1-1 0,-1 1 0,1 0 1,0 0-1,0-10 0,1 14 11,0-1-1,0 1 1,0 0 0,0-1 0,1 1-1,-1 0 1,0 0 0,1 0 0,-1-1-1,1 1 1,-1 0 0,1 0 0,0 0-1,-1 0 1,1 0 0,0 0 0,0 0-1,0 0 1,0 0 0,0 0 0,0 0-1,0 1 1,0-1 0,0 0 0,0 1-1,0-1 1,0 1 0,1-1 0,-1 1-1,0-1 1,0 1 0,3 0 0,12-1-14,0 1 1,0 0 0,0 1 0,0 1-1,0 1 1,26 7 0,3 0-17,153 26 1038,-130-26-865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0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10698,'8'112'456,"27"135"1,-30-216-772,0 8-98,-1-1 0,-4 70 0,-17 78 660,2-22-219,13-127-86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0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13899,'-4'3'1840,"1"5"-1135,3-1-233,0 2 1176,0 8-752,0 5-128,0 7-312,0 2-232,-1 8-512,-2 2-240,1 0 448,1-2-128,2-2-88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0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13707,'-3'52'1152,"2"-2"-848,-1-2-136,2 0 392,3 0-248,2 3-440,-1 1-176,2-4-144,-2-2-64,-1-2 280,-1-6-160,-2-7 0</inkml:trace>
  <inkml:trace contextRef="#ctx0" brushRef="#br0" timeOffset="1">56 1008 12771,'-3'66'992,"-1"-7"-768,1-2-112,1-4 224,2-8-192,3-7-720,4-6-472,1-4 848,0-3-176,1 1-168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4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53 15387,'-5'7'4904,"12"-8"-1109,3-2-4015,68-8 230,-60 10-594,-1-1-1,1-1 1,-1 0 0,0-2-1,0 1 1,25-13 0,-24 7 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18852,'2'20'665,"-2"0"0,0 0 0,-5 36 0,0-3-86,3-34-416,0 9-20,1-1 1,0 0 0,2 0-1,2 1 1,7 39 0,-9-65-144,-1-1 1,1 1 0,-1 0 0,1 0-1,0 0 1,0-1 0,0 1 0,0 0-1,0-1 1,0 1 0,0-1 0,0 1-1,1-1 1,-1 1 0,1-1 0,-1 0 0,1 0-1,2 2 1,-2-3 0,-1 0 1,1 1-1,-1-1 1,1 0-1,-1 0 0,1 0 1,-1 0-1,1 0 1,-1-1-1,1 1 0,-1 0 1,0-1-1,1 1 1,-1-1-1,1 1 0,-1-1 1,0 0-1,1 1 1,-1-1-1,0 0 0,0 0 1,0 0-1,1 0 1,0-2-1,5-5 7,0 0 1,0 0-1,-1-1 1,0 1-1,-1-2 1,0 1-1,5-13 1,23-74 46,-29 85-50,33-126 60,-33 116-22,0 1 0,-2-1 0,0 0 0,-2-34 0,0 54-39,0 1 0,0-1 1,0 1-1,0-1 0,0 0 0,0 1 1,0-1-1,-1 0 0,1 1 0,0-1 1,0 1-1,-1-1 0,1 0 0,0 1 0,-1-1 1,1 1-1,0-1 0,-1 1 0,0-1 1,1 1-3,-1 0 1,1 0 0,-1 0-1,1 0 1,0 0 0,-1 0-1,1 0 1,0 0 0,-1 0-1,1 0 1,0 0 0,-1 0 0,1 1-1,0-1 1,-1 0 0,1 0-1,0 0 1,-1 1 0,1-1-1,0 0 1,0 0 0,-1 1-1,1-1 1,0 0 0,0 0 0,-1 1-1,1-1 1,0 0 0,0 1-1,0-1 1,0 1 0,-5 8 32,1 0 0,0 1 1,0 0-1,1 0 0,1 0 1,-2 11-1,-7 66 194,11-83-218,-2 41 110,2 1 1,2-1-1,3 0 1,16 79 0,-21-123-115,1 1 1,-1-1 0,0 1-1,1-1 1,-1 1-1,0-1 1,0 1 0,0-1-1,0 1 1,-1-1 0,0 3-1,1-3-3,0-1 0,0 0 1,0 0-1,-1 0 0,1 1 0,0-1 0,0 0 0,0 0 0,-1 0 0,1 0 0,0 0 0,0 1 1,-1-1-1,1 0 0,0 0 0,0 0 0,-1 0 0,1 0 0,0 0 0,0 0 0,-1 0 0,1 0 0,0 0 1,-1 0-1,1 0 0,0 0 0,0 0 0,-1 0 0,1 0 0,0-1 0,0 1 0,-1 0 0,1 0 0,0 0 1,0 0-1,0 0 0,-1-1 0,-3-2 20,1 0 0,-1 0 0,1 0 0,-1 0 0,1-1 1,-3-4-1,-95-140 100,95 141-111,5 11-8,8 14-5,-4-13 0,1-1 0,-1 1 0,1-1 0,0 1 0,1-1 0,-1-1-1,1 1 1,-1-1 0,1 1 0,0-1 0,10 4 0,-6-3-4,1-1 0,-1-1 1,1 1-1,0-1 1,-1-1-1,16 1 0,-4-2 2,0-1-1,-1-1 1,1-1-1,0-1 0,-1-1 1,20-7-1,-24 7 16,-1-1-1,0-1 1,-1-1-1,15-9 1,-24 14-4,0-1-1,1 0 1,-1 0-1,-1-1 1,1 1 0,0-1-1,-1 0 1,0 0-1,-1-1 1,1 1 0,-1-1-1,5-12 1,-7 18-8,-1 0 0,0-1 0,0 1 0,1-1 0,-1 1 0,0-1 0,0 1 0,0-1 0,0 1 0,0 0 0,0-1 0,0 1 0,0-1 0,0 1 0,0-1 0,0 1 0,0-1 0,0 1 0,0-1 0,0 1 0,0-1 0,-1 1 0,1-1 0,0 1 0,0 0 0,-1-1 0,1 1 0,-1-1 0,-11 2 36,8 1-32,0 0-1,0 1 1,0-1-1,0 1 1,-4 4-1,-1 2 3,1 1 0,0 0 0,1 0 0,0 1 0,1 0 0,0 1 0,0-1 0,1 1 0,1 0 0,-6 25 0,10-36-4,0 0-1,-1 1 0,1-1 0,0 1 0,0-1 1,0 0-1,0 1 0,0-1 0,1 0 0,-1 1 1,0-1-1,1 0 0,-1 1 0,1-1 0,-1 0 1,1 0-1,0 1 0,-1-1 0,1 0 0,0 0 1,0 0-1,0 0 0,0 0 0,0 0 0,0 0 1,0 0-1,0 0 0,0-1 0,0 1 0,1 0 1,-1-1-1,0 1 0,0-1 0,1 1 0,-1-1 1,0 0-1,1 1 0,-1-1 0,1 0 0,-1 0 1,0 0-1,1 0 0,1 0 0,5-1 11,-1 1-1,1-2 1,-1 1 0,0-1 0,1 0-1,10-4 1,-2-2 46,1-1 0,-1 0 0,-1-1 0,1-1 0,-2 0 0,1-1 0,-2 0 0,14-16 0,-22 27 163,-3 9-108,-2 20-56,0-15-19,1-11-36,-1 0 0,0-1 1,1 1-1,-1-1 0,1 1 0,-1 0 0,1-1 1,-1 1-1,1-1 0,0 0 0,0 1 1,0-1-1,0 0 0,0 1 0,0-1 0,0 0 1,1 0-1,-1 0 0,0 0 0,2 1 0,0-1 9,0 1 0,0-1-1,0 0 1,0 0 0,1-1-1,-1 1 1,0-1 0,0 1-1,6-1 1,4-1 30,1-1-1,-1 0 1,23-7 0,44-18 70,-60 18-84,1 2 0,0 0-1,0 1 1,1 1 0,30-3 0,-51 8-29,0 0 1,1 0 0,-1 0-1,0 0 1,1 0 0,-1 0-1,0 1 1,0-1 0,1 0-1,-1 1 1,0-1 0,0 1-1,0-1 1,1 1 0,-1-1 0,0 1-1,0 0 1,0 0 0,0 0-1,0-1 1,0 1 0,-1 0-1,1 0 1,1 2 0,0 1-2,-1 0 0,1-1 1,-1 1-1,0 0 0,0 0 0,0 6 1,-1-6 2,0-1 0,0 0 0,1 0 0,-1 0 0,1 0 0,0 0 0,0 0-1,0 0 1,0-1 0,1 1 0,-1 0 0,1 0 0,-1-1 0,4 5 0,-1-5 3,-1 0 0,1-1 0,-1 1-1,1 0 1,-1-1 0,1 0 0,0 0 0,0 0 0,-1 0-1,1-1 1,0 1 0,0-1 0,0 0 0,0 0-1,0-1 1,-1 1 0,8-2 0,7-2 6,0-1 0,22-9 0,-38 13-9,163-70-525,-150 68 281,-14 4 207,-1-1 0,0 0-1,0 0 1,0 0 0,0 0-1,0 0 1,0 0 0,1 0 0,-1 0-1,0 1 1,0-1 0,0 0 0,0 0-1,0 0 1,0 0 0,0 0 0,0 1-1,0-1 1,0 0 0,0 0 0,0 0-1,0 0 1,0 1 0,0-1-1,0 0 1,0 0 0,0 0 0,0 0-1,0 1 1,0-1 0,0 0 0,0 0-1,0 0 1,0 0 0,0 1 0,0-1-1,0 0 1,0 0 0,0 0-1,0 0 1,-1 0 0,1 1 0,0 0-95,-1 0 1,0 0 0,0 0 0,0-1 0,0 1 0,0 0-1,0 0 1,0 0 0,0-1 0,0 1 0,0 0 0,0-1 0,0 1-1,0-1 1,-1 0 0,1 1 0,0-1 0,-2 0 0,-4 0-501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4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11859,'0'1'391,"1"0"1,-1 0-1,1 0 1,-1-1 0,1 1-1,-1 0 1,1-1-1,0 1 1,-1-1 0,1 1-1,0-1 1,-1 1 0,1-1-1,2 1 1,13 2 2165,24-8-2472,-20 2 70,30-2-959,158-11-4963,28 5 7222,-214 9-1453,0 0-1,0-1 1,38-11 0,-26 4-76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745 1 13987,'0'0'149,"0"0"-1,0 1 1,1-1 0,-1 1-1,0-1 1,0 1-1,0-1 1,0 0 0,0 1-1,0-1 1,0 1 0,1-1-1,-1 0 1,0 1-1,0-1 1,1 0 0,-1 1-1,0-1 1,1 0 0,-1 1-1,0-1 1,1 0-1,-1 1 1,0-1 0,1 0-1,-1 0 1,0 0 0,1 1-1,-1-1 1,1 0 0,-1 0-1,0 0 1,1 0-1,-1 0 1,1 0 0,-1 0-1,1 0 1,-1 0 0,1 0-1,-1 0 1,0 0-1,1 0 1,-1 0 0,1 0-1,-1 0 1,0-1 0,1 1-1,11-2-40,-11 2-199,-1-1-172,0 1 262,-1 0 0,1 0 0,0-1 0,0 1 0,-1 0 0,1 0 0,0 0 0,-1-1 1,1 1-1,0 0 0,0 0 0,-1 0 0,1 0 0,0 0 0,-1 0 0,1 0 0,0 0 0,-1 0 1,1 0-1,0 0 0,-1 0 0,1 0 0,0 0 0,-1 0 0,1 0 0,0 0 0,-1 0 0,1 0 1,-1 1-1,-16 2 99,11-1-50,-166 17-94,40-2-695,-64 10-833,-5 0-274,163-24 1579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16 173 12387,'-9'5'1256,"4"-5"-848,3 0-176,4-2 464,2 1-240,5-2-256,2 0-176,7 0-344,-1-2-224,5 3 368,2-1-112,0-3-24</inkml:trace>
  <inkml:trace contextRef="#ctx0" brushRef="#br0" timeOffset="1">593 80 11322,'29'-3'1153,"-1"0"-585,-2-2-176,3 3 512,0-3-160,5-4-320,2 2-248,4-5 32,-1-4-48,2-1-168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14947,'0'6'1609,"1"-3"-1089,2-3-232,4 0 752,4 0-576,0-2-248,2 2-568,2-4 712,1-3-392,2-7-104,-1-5-88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7122,'12'44'720,"-6"8"-496,2 4-440,1 1 824,-2 1-424,2 2-104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13771,'-2'-6'2272,"5"4"-1087,4-3-425,4-1 2321,3 1-1897,4 1-168,4 3-344,1-1-112,3 4-288,1-1-144,0 2-184,2 0-112,5-2-472,-2-1-352,-1-3 848,0-2-208,-4 0-112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17372,'-9'3'3178,"26"-9"-1719,-1 3-1116,0 1 1,0 1 0,0 0-1,26 3 1,-34 0-312,0-1 1,1 1-1,-1 0 1,0 1-1,0 0 0,0 0 1,0 1-1,-1 0 1,1 1-1,9 7 1,-13-9-26,1 1 0,-1 0 0,0 0 0,0 0 1,0 0-1,-1 1 0,1-1 0,-1 1 0,0 0 0,0 0 0,-1 0 0,0 1 1,2 5-1,-3-7-8,0 0 0,-1 0 1,1 0-1,-1 0 0,0 0 1,-1 0-1,1 0 0,0 0 1,-1-1-1,0 1 0,0 0 1,0 0-1,-1-1 0,1 1 1,-1 0-1,0-1 0,0 1 1,0-1-1,-5 6 0,-13 13 29,-2 0 1,-36 29-1,36-33-320,0 1 1,2 0 0,-21 26 0,36-38 153,3-5 109,1 0-1,0 0 0,0 0 0,-1-1 0,1 1 1,-1 0-1,0-1 0,1 1 0,-1-1 1,-3 2-1,-2-2-270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9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87 17996,'-1'2'201,"0"1"0,0-1 0,1 1 1,0-1-1,-1 0 0,1 1 0,0-1 0,0 1 1,0-1-1,1 5 0,-1 0 98,3 157 1993,-1 80-1344,-4-187-628,-3 0-1,-14 66 1,12-100-7,3-19-77,0-13 28,0-21-141,2-1-1,1 1 1,1-1 0,5-31-1,-3 41-87,21-188 101,-15 164-132,2 0 0,24-66 0,-29 98-10,1 0 0,0 1 0,1 0 0,0 0 0,0 0 0,2 1 0,-1 0 0,2 1 0,-1 0-1,12-10 1,-16 16-1,1 0 0,0 0 0,-1 1 0,1-1 0,0 1 0,0 0 0,1 1 0,-1 0 0,1 0 0,-1 0 0,1 1 0,0 0 0,-1 0 0,1 0 0,0 1 0,0 0 0,0 1 0,-1-1 0,1 1 0,0 0 0,-1 1 0,8 2 0,-11-3 3,-1 0-1,1 0 1,-1 0 0,0 0-1,1 0 1,-1 0-1,0 1 1,0-1 0,0 1-1,0 0 1,0-1-1,0 1 1,0 0-1,-1 0 1,1 0 0,-1 0-1,1 1 1,-1-1-1,0 0 1,0 0 0,0 1-1,0-1 1,0 1-1,-1-1 1,1 1 0,-1-1-1,1 4 1,-2-2 8,1 1-1,-1-1 1,1 1 0,-1-1 0,-1 1-1,1-1 1,0 0 0,-1 1 0,0-1 0,0 0-1,-1 0 1,1 0 0,-1 0 0,-5 5 0,-2 3 32,-1-2 0,-1 1 0,0-1 0,0-1 1,-1 0-1,0-1 0,-15 7 0,17-10-55,0 0 0,0 0 0,-1-1 0,0-1 0,1 0 0,-1-1 0,0 0-1,0-1 1,-19 0 0,29-1-73,0 0-1,0 0 0,0 0 1,0-1-1,0 1 0,0-1 1,0 0-1,0 0 1,1 1-1,-1-1 0,0 0 1,0 0-1,-1-2 0,2 2 50,0 0 0,0 0-1,1 1 1,-1-1 0,1 0 0,-1 0-1,1 0 1,-1 0 0,1 0-1,-1 0 1,1 0 0,0 0-1,-1 0 1,1 0 0,0 0 0,0 0-1,0 0 1,0 0 0,0 0-1,0 0 1,0 0 0,0 0 0,1 0-1,-1 0 1,0 0 0,1-2-1,6-8-509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1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 18940,'0'1'153,"-1"0"-1,0 0 1,0 0 0,0 0-1,1 0 1,-1 0 0,0 0-1,1 0 1,-1 1 0,1-1-1,-1 0 1,1 0 0,0 0-1,-1 1 1,1-1 0,0 2-1,-1 0 104,-7 29 1167,0 1-688,1 0-1,-4 39 0,11-71-720,0 0-1,-1 1 1,1-1-1,0 0 1,0 0 0,0 0-1,0 1 1,0-1-1,1 0 1,-1 0-1,0 1 1,1-1-1,-1 0 1,0 0-1,1 0 1,-1 0-1,1 0 1,0 0-1,-1 0 1,2 2-1,-1-3-5,-1 0-1,1 0 0,0 0 0,-1 0 1,1 0-1,0 0 0,0 0 0,-1 0 1,1 0-1,0 0 0,-1 0 0,1 0 1,0 0-1,0-1 0,-1 1 1,1 0-1,0 0 0,-1-1 0,1 1 1,-1-1-1,1 1 0,0 0 0,0-2 1,6-4 21,-1 0 1,1 0-1,9-13 1,57-93 139,-51 76-168,-22 36-1,1-1-1,-1 0 1,0 1-1,1-1 1,-1 0-1,1 1 1,-1-1-1,0 0 0,1 1 1,0-1-1,-1 1 1,1-1-1,-1 1 1,1 0-1,-1-1 1,1 1-1,0-1 1,-1 1-1,1 0 1,1-1-1,-2 2 1,1-1-1,-1 0 0,0 0 1,1 1-1,-1-1 1,0 0-1,1 1 1,-1-1-1,0 1 0,1-1 1,-1 0-1,0 1 1,0-1-1,0 1 1,1-1-1,-1 1 1,0-1-1,0 0 0,0 1 1,0-1-1,0 1 1,0 0-1,1 39-13,-2-33 16,1 29 8,-1-17-20,1-1 0,3 29 0,-3-46 11,0-1 0,0 1 0,0 0 0,0 0 0,1 0 0,-1 0 0,0 0 0,0-1 0,1 1 0,-1 0 0,0 0-1,1 0 1,-1-1 0,1 1 0,-1 0 0,1 0 0,-1-1 0,1 1 0,0-1 0,-1 1 0,1 0 0,0-1 0,-1 1 0,2 0 0,-1-1-1,0 0 1,0 0 0,0-1 0,0 1 0,-1 0 0,1 0 0,0 0-1,0-1 1,0 1 0,0 0 0,0-1 0,-1 1 0,1-1 0,0 1-1,0-1 1,-1 1 0,1-1 0,1-1 0,4-5 2,1 0 1,-1-1-1,6-10 1,-11 16-4,10-15-214,-1 0 1,-1-1 0,0 0 0,-1 0 0,-1-1-1,7-30 1,-12 39-83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0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13731,'0'45'912,"0"2"-968,0-2-64,0-6-48,0-2-264,1-7-136,-1-3-16,2-7-16,-2 2 15,1-3 145,-1 1-176,0 4 488,0 2 64,0 8 16</inkml:trace>
  <inkml:trace contextRef="#ctx0" brushRef="#br0" timeOffset="0.49">18 647 10250,'-3'19'1168,"2"-10"-551,-4 1 2623,4-2-2656,-1 2-152,2 4-63,0 11-145,-1-4-64,1 2-32,0-1-120,0-13-216,-1-28-1633,-1-13 1497,1-21-128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13107,'-2'12'3008,"2"-2"-3016,4 3-96,8 4 577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3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 15771,'0'-15'4485,"0"15"-4432,-4 26 2072,5 6-1606,-2 35 146,-30 149 1322,30-209-1901,0 0 0,0 1-1,1 0 1,1 7 0,-1-13-67,0-1 1,0 1 0,0-1 0,0 0 0,0 0 0,1 1 0,-1-1 0,1 0-1,-1 1 1,1-1 0,-1 0 0,1 0 0,0 0 0,0 0 0,-1 0-1,1 0 1,0 0 0,0 0 0,0 0 0,0 0 0,0 0 0,0 0 0,1-1-1,-1 1 1,0 0 0,0-1 0,0 1 0,1-1 0,1 1 0,9 0 71,0 0 0,0 0 1,0-2-1,-1 0 0,21-3 0,61-20 150,-37 9-148,1044-179-530,-1037 186 387,101-8-455,-123 19-307,-40-3 744,0 0 0,0 0 0,0 0 1,0 0-1,0 0 0,0 1 1,0-1-1,0 0 0,0 1 0,0-1 1,0 1-1,0-1 0,-1 1 0,1-1 1,0 1-1,0 0 0,0-1 1,-1 1-1,1 0 0,0 0 0,-1 0 1,1-1-1,0 1 0,-1 0 0,1 0 1,-1 0-1,1 0 0,-1 0 1,0 0-1,0 0 0,1 0 0,-1 2 1,-1 3-464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3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19836,'1'1'105,"0"0"-1,0-1 1,0 1-1,0 0 1,0-1 0,0 1-1,0-1 1,0 1-1,0-1 1,0 0-1,1 1 1,-1-1-1,0 0 1,0 0 0,0 0-1,0 0 1,1 0-1,-1 0 1,0 0-1,0 0 1,3-1 0,30-8 284,-18 3 105,23-3 336,56-7 0,-79 14-751,0 1-1,0 1 0,1 0 0,-1 1 0,0 1 0,22 5 0,-33-5-66,0-1 1,0 1-1,1 0 1,-1 0-1,0 1 1,0 0-1,-1-1 1,1 2-1,-1-1 1,1 0-1,-1 1 1,0 0-1,0 0 1,-1 0-1,1 1 1,-1-1 0,0 1-1,0 0 1,0-1-1,-1 2 1,2 4-1,-1-2 9,-1 0 0,-1 1-1,1-1 1,-2 0 0,1 1-1,-1-1 1,0 1 0,-1-1 0,1 1-1,-2-1 1,1 0 0,-1 0-1,-5 12 1,-6 13 124,-2 0-1,-1-1 1,-26 39-1,-71 83-132,105-145-184,2-1 70,0 0 1,0-1-1,-1 0 1,0 0-1,0-1 1,-1 0-1,-12 8 0,11-12-194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3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16852,'0'7'1920,"0"13"-1040,0 2-376,-3 10 2017,0 6-1553,2 9-440,-2 0-72,3 2-176,0-2-56,0-10-120,1-4-16,4-12-192,-2-10-56,3-9-424,-1-8-328,0-13 752,-1-5-160,-2-5-144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3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17804,'8'-12'2120,"6"3"-1080,2-1-375,7 1 1255,6 2-440,8 1-527,4 2-177,-1 2-320,1 2-168,0 0-288,-3 2-224,-6 1-592,-6 1-433,-12-1 1001,-13 1-200,-16 1-176</inkml:trace>
  <inkml:trace contextRef="#ctx0" brushRef="#br0" timeOffset="1">74 216 18884,'8'15'2265,"4"-6"-1457,7-8-328,7-1 1192,5 0-696,5 0-135,1-3-457,-2-1-328,-3 1-608,-6-1-313,-8 4-479,-15 1 1048,-5 3-288,-17 4-240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39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3 354 17732,'-3'16'1904,"11"-7"-960,6-5-319,11-4 927,7-3-216,9-3-472,6-4-296,5-2-888,4-1-504,-4-4 696,1 1-216,1-2-160</inkml:trace>
  <inkml:trace contextRef="#ctx0" brushRef="#br0" timeOffset="0.49">906 1 17540,'1'19'1664,"-17"13"-1152,-9 6-232,-8 8 913,-4 5-401,2 4-432,3 0-184,4-10-256,3-2-120,9-19-272,6-8-192,6-16 1920,2-7-1328,1-16 0,-1-6 16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16676,'3'5'1920,"3"6"-960,1 2-360,5 3 1241,2 2-425,7 0-400,5 2-216,5-1-720,7-3-544,3-3 488,1-4-72,8-3-192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17564,'1'22'1231,"1"0"0,6 25 0,2 13 97,11 461 3698,-19-509-4899,0-33-79,22-213-183,-14 176 6,2 1-1,21-59 0,-26 96 66,1 0 0,1 0 0,1 1 0,15-23-1,-20 35 45,-1 1-1,1 0 1,0 0-1,1 0 0,-1 0 1,1 1-1,0 0 1,0 0-1,1 1 0,0-1 1,-1 2-1,1-1 1,1 1-1,14-5 0,-19 7 17,0 0-1,0 1 0,0-1 0,0 1 0,1 0 0,-1 0 0,0 0 1,0 0-1,0 0 0,1 1 0,-1 0 0,0-1 0,0 1 1,0 0-1,0 1 0,0-1 0,0 0 0,-1 1 0,1 0 0,0-1 1,-1 1-1,1 0 0,-1 0 0,1 1 0,-1-1 0,0 0 1,0 1-1,2 4 0,-2-3 7,0 0-1,0 0 1,-1 0 0,1 1-1,-1-1 1,0 0 0,-1 1-1,1-1 1,-1 1 0,0-1-1,0 1 1,0-1 0,-1 1 0,1-1-1,-1 0 1,0 1 0,0-1-1,-1 0 1,-3 8 0,-1 0 23,-1-1 1,0 0 0,-1 0 0,0-1-1,-1 0 1,0-1 0,0 1-1,-1-2 1,-15 11 0,17-13-159,-1 0 1,0-1-1,0 0 1,-1 0-1,1-1 1,-1-1-1,0 1 1,0-2-1,0 1 1,-1-1-1,1-1 1,-14 1-1,22-2 75,1 0 0,-1 0 0,1 0-1,-1 0 1,1 0 0,-1-1 0,1 1 0,-1 0 0,1-1-1,-1 1 1,1-1 0,0 1 0,-1-1 0,1 0 0,0 0-1,-1 0 1,1 1 0,0-1 0,0 0 0,0 0 0,0-1-1,0 1 1,0 0 0,0 0 0,0 0 0,0-1 0,1 1 0,-1 0-1,0-1 1,1 1 0,-1-1 0,1 1 0,0 0 0,-1-1-1,1-1 1,1-16-679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1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148 391 14275,'4'-2'364,"-1"1"0,-1-1 1,1 0-1,0 0 0,0 0 0,-1 0 0,5-5 1,-6 6-217,0 1 1,0-1-1,-1 0 1,1 0-1,-1 0 1,1 0-1,0 0 1,-1 0-1,0 0 0,1 0 1,-1 0-1,0 0 1,1 0-1,-1 0 1,0 0-1,0 0 1,0 0-1,0 0 1,0 0-1,0 0 1,0 0-1,0 0 1,0 0-1,-1 0 1,1 0-1,0 0 1,-1 0-1,1 0 1,-1-2-1,0 2-30,0 1 0,0-1-1,0 0 1,1 1 0,-1-1-1,0 1 1,0-1 0,0 1-1,0 0 1,0-1 0,0 1 0,0 0-1,0-1 1,0 1 0,0 0-1,0 0 1,0 0 0,0 0-1,0 0 1,0 0 0,0 0-1,0 1 1,0-1 0,0 0-1,0 0 1,0 1 0,0-1-1,0 1 1,0-1 0,0 1 0,0-1-1,0 1 1,-1 1 0,-29 22 564,16-8-567,0 0-1,0 1 1,2 0 0,0 1-1,1 1 1,-14 30 0,25-48-107,1 0-1,-1 1 1,0-1 0,1 1 0,-1-1-1,1 1 1,-1-1 0,1 1 0,0-1-1,0 1 1,0-1 0,0 1 0,0 0-1,0-1 1,0 1 0,0-1 0,1 1-1,-1-1 1,0 1 0,1-1 0,-1 1-1,1-1 1,0 1 0,0-1 0,1 2-1,-1-1-4,1-1-1,-1-1 0,1 1 0,0 0 0,-1 0 1,1 0-1,0-1 0,0 1 0,-1-1 0,1 0 1,0 1-1,0-1 0,0 0 0,-1 0 0,1 0 0,0 0 1,0 0-1,0 0 0,-1-1 0,1 1 0,0-1 1,2 0-1,13-6-1,-1 0 0,1 0 0,-2-2 1,1 0-1,14-11 0,-9 5 6,31-14 0,-51 27-7,1 1 0,0 0 1,0 0-1,0 1 0,0-1 0,0 0 0,0 1 0,1-1 0,-1 1 1,0-1-1,0 1 0,0 0 0,0 0 0,0 0 0,1 0 0,-1 1 1,0-1-1,0 0 0,0 1 0,0 0 0,0-1 0,0 1 0,2 1 1,-2 0-2,1 0 1,-1 1 0,-1-1 0,1 1 0,0-1 0,-1 1 0,1-1 0,-1 1 0,0 0 0,0 0 0,0 0 0,0 0 0,0 0 0,0 0 0,-1 4 0,3 1 3,0-7 6,3-17 19,3-28 16,-9 43-44,5-64-83,-5 48-107,2 0 1,-1 0-1,6-19 0,-7 36 173,0-1 0,0 1-1,1 0 1,-1 0 0,0-1-1,0 1 1,0 0 0,1 0-1,-1-1 1,0 1 0,0 0-1,1 0 1,-1 0 0,0 0-1,0 0 1,1-1 0,-1 1-1,0 0 1,1 0 0,-1 0-1,0 0 1,0 0 0,1 0-1,-1 0 1,0 0 0,1 0-1,-1 0 1,0 0 0,1 0-1,-1 0 1,0 0 0,0 0-1,1 0 1,-1 1 0,0-1-1,1 0 1,-1 0 0,18 8-511,-2-1 126,-6-5 279,0-1 0,0-1 0,0 1 0,0-2-1,0 1 1,0-2 0,0 1 0,0-1 0,0 0 0,-1-1 0,1-1 0,-1 1 0,1-1 0,12-8-1,-4 1 4,0 0 0,-1-1 0,0-1 0,-1-1 0,28-29 0,-37 35 144,0-1 0,0 1 0,0-1 1,-1-1-1,-1 1 0,0-1 0,0 0 0,-1 0 1,0-1-1,0 1 0,-1-1 0,2-18 1,-5 28-10,0-1 1,0 0 0,0 0-1,0 0 1,0 1 0,0-1-1,0 0 1,-1 0-1,1 1 1,-1-1 0,0 0-1,-1-2 1,2 3 2,-1 1-1,1-1 1,0 1-1,-1-1 1,0 1 0,1-1-1,-1 1 1,1-1-1,-1 1 1,1 0-1,-1-1 1,0 1 0,1 0-1,-1 0 1,0-1-1,0 1 1,1 0 0,-1 0-1,0 0 1,1 0-1,-2 0 1,-1 0 19,1 1 0,0-1 0,-1 1-1,1 0 1,0-1 0,0 1 0,0 0 0,0 1 0,0-1 0,0 0 0,0 1 0,0-1 0,0 1-1,1-1 1,-1 1 0,-2 2 0,-2 6 81,0-1 0,0 1 1,1 0-1,0 0 0,0 0 0,1 1 0,1 0 1,0 0-1,0 0 0,1 0 0,-1 15 0,2-11-19,1 0 0,0 0 0,1-1 0,1 1 0,0 0 0,1-1 0,0 0 0,7 18 0,-3-18-71,-1 0 0,1-1 0,1 0 0,1 0 0,0-1 0,0 0 1,1 0-1,1-1 0,0-1 0,20 16 0,-30-25-40,1 0 0,-1 0 0,1 0 0,-1 0 0,1 0 0,-1 0 1,1-1-1,-1 1 0,1-1 0,0 1 0,-1-1 0,4 1 0,-5-1 8,1 0-1,-1 0 1,0 0 0,0 0 0,0 0-1,1 0 1,-1-1 0,0 1 0,0 0-1,0 0 1,1 0 0,-1 0-1,0 0 1,0 0 0,0 0 0,0-1-1,1 1 1,-1 0 0,0 0 0,0 0-1,0 0 1,0-1 0,0 1-1,0 0 1,0 0 0,0 0 0,1-1-1,-1 1 1,0 0 0,0 0-1,0 0 1,0-1 0,0 1 0,-5-15-97,-5 1 54,0 0 1,-1 0-1,0 1 1,-18-16-1,8 8 30,-32-27 74,39 37 99,0-1 0,1-1 0,-19-22 1,32 34-144,0 1-1,-1 0 1,1-1 0,-1 1 0,1-1 0,0 1 0,0-1 0,-1 1 0,1-1 0,0 1-1,0-1 1,0 0 0,-1 1 0,1-1 0,0 1 0,0-1 0,0 1 0,0-1-1,0 0 1,0 1 0,0-1 0,0 1 0,1-1 0,-1 1 0,0-1 0,0 1 0,0-1-1,1 1 1,-1-1 0,0 1 0,0-1 0,1 1 0,-1-1 0,0 1 0,1-1-1,-1 1 1,1-1 0,-1 1 0,1 0 0,-1-1 0,1 1 0,-1 0 0,1 0 0,-1-1-1,1 1 1,-1 0 0,1 0 0,-1 0 0,1-1 0,-1 1 0,1 0 0,-1 0-1,1 0 1,0 0 0,-1 0 0,1 0 0,41-2 121,-36 2-206,23-1-240,33-6-1,-47 5 256,22-4-117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1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104 353 16436,'1'-1'230,"0"0"1,0 0 0,0 1 0,0-1-1,-1 0 1,1 0 0,0 0 0,-1 0-1,1 0 1,0 0 0,-1 0 0,1-1-1,-1 1 1,0 0 0,1 0 0,-1 0-1,0 0 1,0-1 0,0-1 0,1 2 50,-1-1 0,0 0 0,0 1-1,1-1 1,-1 0 0,1 1 0,-1-1 0,1 1 0,0-1 0,0 1 0,0-1 0,1-2 0,16-15 349,80-95 525,-88 101-1121,-1-1 0,-1 1 1,0-1-1,0-1 0,-2 0 0,0 0 0,5-17 1,-11 31-24,1-1 0,-1 1 0,1-1 0,-1 1 0,0-1 0,0 0 0,0 1 0,0-1 1,0 1-1,0-1 0,0 0 0,0 1 0,-1-1 0,1 1 0,-1-1 0,1 1 0,-1-1 0,0 1 0,1-1 1,-3-1-1,2 2 1,0 0 0,0 0 0,-1 0 0,1 0 0,0 1 0,-1-1 0,1 0 0,-1 1 0,1-1 0,0 1 0,-1 0 0,1-1 0,-1 1 0,0 0 0,1 0 0,-1 0 0,-1 0 0,-5 1 17,0 1 0,1-1 0,-1 1 1,1 1-1,-1-1 0,1 1 0,-8 5 1,-2 3 7,0 1 1,1 0-1,0 1 1,1 1-1,1 0 1,0 1-1,1 1 1,1 0-1,1 1 1,0 0-1,1 1 1,0 0-1,-8 26 1,15-37-16,1 1 0,0 0 1,0-1-1,1 1 0,0 0 0,0 0 1,1 0-1,1 12 0,-1-16-19,1 0 0,0-1 0,-1 1 0,2 0 0,-1-1-1,0 1 1,1-1 0,-1 1 0,1-1 0,0 0 0,0 1 0,0-1-1,1 0 1,-1-1 0,1 1 0,0 0 0,-1-1 0,1 1 0,5 2-1,0-1-61,-1-1 0,1 0-1,-1 0 1,1-1-1,0 0 1,0-1 0,-1 1-1,1-1 1,13-1 0,-10 0 13,1 0 0,-1-2 1,1 1-1,-1-1 0,0-1 1,13-4-1,24-16-134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177 140 18868,'0'-4'234,"1"1"1,-2-1-1,1 0 0,0 0 1,-1 0-1,0 0 1,0 0-1,0 0 0,0 1 1,0-1-1,-1 0 0,0 1 1,0-1-1,0 1 0,0 0 1,-3-4-1,3 6-140,1-1 1,-1 1-1,1 0 1,-1 0-1,0-1 0,0 1 1,0 0-1,0 1 0,0-1 1,0 0-1,0 0 1,0 1-1,0-1 0,0 1 1,0 0-1,0 0 1,0 0-1,0 0 0,-1 0 1,1 0-1,0 0 0,0 1 1,0-1-1,0 1 1,0-1-1,0 1 0,0 0 1,0 0-1,0 0 0,1 0 1,-4 2-1,-2 2-38,0 1 0,0-1-1,1 1 1,0 0 0,0 0-1,1 1 1,-1 0 0,1 0-1,1 0 1,-1 1 0,-4 11-1,6-12-55,0 0-1,0 1 1,1-1 0,0 1-1,0 0 1,1 0-1,0-1 1,1 1 0,-1 0-1,1 0 1,1 0-1,2 13 1,-3-19-2,1 0 0,-1 0 0,1 0 1,-1 0-1,1 0 0,0 0 0,0-1 0,0 1 0,0 0 0,0-1 1,0 1-1,0-1 0,1 1 0,-1-1 0,1 1 0,-1-1 0,1 0 0,-1 0 1,1 0-1,0 0 0,0 0 0,-1 0 0,1 0 0,0 0 0,0-1 1,0 1-1,0-1 0,0 1 0,0-1 0,0 0 0,0 0 0,2 0 1,2-1 5,1 0 1,-1 0 0,0 0 0,0-1 0,1 0-1,-1 0 1,-1-1 0,1 1 0,6-5 0,11-8 51,0-2 0,-1 0 1,-1-1-1,0-1 0,19-24 1,-10 7 130,-2 0 1,30-51 0,-68 112-168,1 2 0,1-1 0,1 1 0,1 1 0,-3 44 0,9-68-20,0 1-1,1-1 0,-1 1 1,1-1-1,0 0 1,0 1-1,0-1 1,1 0-1,-1 0 0,1 0 1,2 4-1,-3-6 3,0-1-1,0 0 1,1 1-1,-1-1 1,0 0-1,1 0 1,-1 0-1,0 0 1,1 0-1,-1 0 1,1 0-1,0 0 1,-1 0-1,1-1 1,0 1 0,-1-1-1,1 1 1,0-1-1,0 0 1,-1 0-1,1 0 1,0 0-1,0 0 1,0 0-1,-1 0 1,1 0-1,0-1 1,0 1-1,-1-1 1,3 0-1,8-4 35,0 0 0,-1-1-1,0-1 1,0 0-1,0 0 1,0-1 0,-1 0-1,16-18 1,2-5 158,35-49 1,-53 65-140,5-6 28,-12 17-30,-5 11 13,-4 5-64,1 1 1,0 1-1,1-1 0,1 1 0,0 0 1,0 0-1,2 0 0,0 0 1,1 25-1,0-37-1,0-1 1,0 1-1,1 0 0,-1 0 1,1 0-1,-1-1 1,1 1-1,0 0 0,-1 0 1,1-1-1,0 1 1,0-1-1,0 1 0,0-1 1,1 1-1,-1-1 1,0 1-1,1-1 0,-1 0 1,1 0-1,-1 0 1,1 0-1,-1 0 0,1 0 1,0 0-1,-1-1 1,1 1-1,0 0 0,0-1 1,0 0-1,-1 1 1,1-1-1,0 0 1,0 0-1,0 0 0,0 0 1,3-1-1,1 0 11,1 0-1,-1-1 1,1 0-1,-1-1 0,1 1 1,-1-1-1,0 0 1,-1-1-1,9-5 1,14-15 68,-1-1 1,-1-2-1,27-36 1,-27 32-4,-21 25-69,-4 5-8,-1 0 1,1-1-1,0 1 0,0 0 0,0 0 0,0 0 0,0 0 1,0 0-1,0 0 0,1 0 0,-1 0 0,0 0 1,1 0-1,-1 1 0,0-1 0,1 1 0,1-2 1,-1 7-36,-6 41-614,0 14-1074,4-55 1367,0 0-1,0 0 0,1 0 0,0 0 0,0 1 0,0-1 0,0-1 0,4 9 0,-4-12 281,0 0 0,-1 0 0,1 0 0,0 1 0,0-1 0,0 0 0,0 0 0,0-1 0,0 1 0,0 0 0,0 0 0,0 0 1,1-1-1,-1 1 0,0 0 0,1-1 0,-1 1 0,0-1 0,1 0 0,-1 1 0,0-1 0,1 0 0,-1 0 0,3 0 0,18-6-1082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200 347 16131,'-31'13'1315,"4"-1"-220,-40 23 0,61-31-899,-1 0 0,1 1-1,0 0 1,0 0 0,0 1 0,1-1 0,-1 1 0,1 1-1,1-1 1,-7 12 0,10-16-156,0-1 0,0 0 1,1 1-1,-1-1 0,1 0 0,-1 1 0,1-1 1,-1 1-1,1-1 0,0 1 0,0-1 0,0 1 1,0-1-1,0 1 0,0-1 0,0 1 0,0-1 1,1 1-1,-1-1 0,1 1 0,-1-1 0,1 0 1,1 3-1,-1-2-9,1 0 1,0-1-1,-1 1 1,1-1-1,0 0 1,0 1-1,0-1 1,0 0-1,0 0 1,0 0-1,0-1 1,1 1-1,3 1 1,5-1 5,0 1-1,0-1 1,0-1-1,0 0 1,14-2 0,-10-1 5,0 0 1,0 0-1,0-2 1,-1 0-1,0 0 1,26-15-1,-32 16-19,1-2 0,-1 0 0,1 0-1,-2 0 1,1-1 0,-1 0 0,0 0-1,0-1 1,-1 0 0,0 0 0,6-12-1,-8 8-34,-9 14-32,-11 19-14,14-19 61,1 0 1,0 1 0,1-1 0,-1 1-1,0-1 1,1 1 0,-1-1-1,1 1 1,0-1 0,0 1-1,0-1 1,0 1 0,0-1-1,1 4 1,0-5 13,-1 0-1,1 0 1,-1 1 0,1-1 0,0 0-1,0 0 1,0 0 0,0 0-1,0 0 1,0 0 0,0-1-1,0 1 1,0 0 0,0 0-1,0-1 1,0 1 0,0-1 0,1 1-1,-1-1 1,0 1 0,0-1-1,1 0 1,-1 1 0,0-1-1,1 0 1,-1 0 0,0 0 0,1 0-1,2-1 1,5 0 64,0 0 1,0-1-1,-1 0 1,1-1-1,0 0 0,-1 0 1,1 0-1,-1-2 1,0 1-1,9-7 0,-1 0 84,1-2-1,-2 0 0,22-23 0,-9 4-34,-3-1 1,0-1-1,-2-2 0,-2 0 0,32-75 1,-49 101-122,-1 1 0,1-1 0,-2 0 0,4-18 0,-7 22-35,-3 7 6,-3 10-14,-4 11 23,2 1 1,1 1-1,0-1 0,2 1 1,1 1-1,1-1 0,-2 32 1,5-23-1,2 1 0,0 0 1,3-1-1,14 64 0,-18-97-2,0 1 0,1-1-1,-1 1 1,0-1-1,0 1 1,1-1 0,-1 1-1,0-1 1,0 1-1,0-1 1,0 1 0,0-1-1,0 1 1,0-1-1,0 1 1,0-1 0,0 1-1,0 0 1,0-1-1,0 1 1,-1-1 0,1 1-1,0-1 1,0 1-1,0-1 1,-1 1 0,1-1-1,0 0 1,-1 1 0,1-1-1,0 1 1,-1-1-1,1 0 1,-1 1 0,0 0-1,0-1-28,-1 0 0,1-1-1,-1 1 1,1 0 0,-1 0-1,1-1 1,0 1 0,-1-1-1,1 1 1,0-1 0,-1 1 0,-1-3-1,-6-2-274,0-1-1,-13-13 1,5 1 106,1-1 1,1 0-1,0-1 1,2-1-1,0-1 1,-11-26-1,23 46 234,1 1 1,-1 0-1,0-1 0,1 1 0,0-1 1,-1 1-1,1-1 0,0 1 0,-1-1 0,1 1 1,0-1-1,0-1 0,1 3-9,-1-1 0,0 1 0,0 0 0,0 0 1,0-1-1,1 1 0,-1 0 0,0 0 0,0-1 0,0 1 0,1 0 0,-1 0 0,0 0 1,0 0-1,1-1 0,-1 1 0,0 0 0,0 0 0,1 0 0,-1 0 0,0 0 0,1 0 0,-1 0 1,0 0-1,0 0 0,1 0 0,-1 0 0,0 0 0,1 0 0,-1 0 0,0 0 0,1 0 1,-1 0-1,0 0 0,1 0 0,5 3 146,0-1 0,-1 1 0,1 0 0,6 5 0,-5-4-149,24 15-374,1 0 0,1-2 0,1-2 0,68 22 0,-61-29-64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35 15355,'7'-28'3591,"-7"28"-3526,0-1 0,0 1 0,0 0 1,0 0-1,0-1 0,0 1 0,0 0 0,0 0 0,0 0 1,0-1-1,0 1 0,0 0 0,0 0 0,0-1 0,0 1 1,0 0-1,0 0 0,0 0 0,-1-1 0,1 1 0,0 0 1,0 0-1,0 0 0,0 0 0,0-1 0,-1 1 0,1 0 0,0 0 1,0 0-1,0 0 0,0 0 0,-1 0 0,1-1 0,0 1 1,-13 9 1891,8-3-1680,0 0 1,0 0-1,0 0 1,1 0-1,0 1 1,-5 11-1,8-16-273,0-1-1,1 1 0,-1-1 1,1 1-1,-1 0 1,1-1-1,0 1 0,0 0 1,0-1-1,0 1 0,0 0 1,0-1-1,0 1 0,0-1 1,1 1-1,-1 0 0,1-1 1,-1 1-1,1-1 1,0 1-1,-1-1 0,1 1 1,0-1-1,0 1 0,0-1 1,0 0-1,0 0 0,1 1 1,-1-1-1,0 0 1,0 0-1,1 0 0,-1 0 1,1-1-1,-1 1 0,2 1 1,16 5 1,0 1 0,32 6 0,-27-7-24,28 10 0,-45-14 16,0 1 0,0-1 1,0 1-1,0 1 1,-1-1-1,1 1 0,10 11 1,-16-15 9,0 1 0,1-1 1,-1 1-1,0 0 0,0-1 1,0 1-1,0 0 0,0 0 1,0-1-1,0 1 0,-1 0 1,1 0-1,-1 0 0,0 0 1,1 0-1,-1 0 0,0 0 1,0 0-1,0 0 0,-1 4 1,0-3 21,0 0 0,0 0 1,0 1-1,-1-1 0,0 0 1,1-1-1,-1 1 1,0 0-1,0 0 0,-1-1 1,-3 4-1,-1 0 57,0 0-1,0-1 1,0 0 0,-1-1 0,0 1-1,0-1 1,0-1 0,-17 5-1,21-7-118,0 0-1,0-1 0,0 1 1,0-1-1,0 0 0,0 0 1,0-1-1,0 1 0,0-1 1,0 0-1,0 0 1,0 0-1,1 0 0,-1-1 1,0 0-1,1 0 0,-1 0 1,1 0-1,-1 0 0,1 0 1,0-1-1,0 0 0,0 0 1,1 0-1,-1 0 0,1 0 1,-1 0-1,1-1 0,-3-5 1,-12-26-237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4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131 260 16660,'6'-14'1029,"-2"0"0,4-16 0,-7 25-802,-1 1 0,1-1 0,-1 1 0,1-1 0,-1 1 0,-1 0 0,1-1 0,-1 1 0,0-1 0,0 1 0,-1-5 0,1 8-151,1 0 0,-1 0 0,1 0 0,-1 0 0,0 0 0,1 0-1,-1 0 1,0 0 0,1 0 0,-1 1 0,0-1 0,0 0 0,0 1-1,0-1 1,0 0 0,0 1 0,0-1 0,0 1 0,0 0-1,0-1 1,0 1 0,0 0 0,0-1 0,-1 1 0,1 0 0,0 0-1,0 0 1,0 0 0,0 0 0,0 0 0,0 1 0,-1-1 0,1 0-1,0 0 1,0 1 0,0-1 0,0 1 0,-2 0 0,-2 2 20,1-1 1,-1 1 0,1 0 0,-1 0 0,1 0 0,0 1-1,-4 4 1,0 2-36,0 0-1,1 0 1,0 1-1,1 0 1,1 0 0,-9 24-1,11-28-58,1 0 0,0 1 0,0-1 0,1 1 0,0-1 0,0 1 0,1-1 0,0 1 0,0 0 0,1-1 0,0 1 0,3 12 0,-3-17-2,0-1 0,0 1 0,1 0 0,-1-1 0,1 1 0,-1-1 0,1 1 0,0-1 0,0 0 0,0 0 0,0 0 0,0 0 0,0 0 0,1 0 0,-1 0 0,1-1 0,-1 1 0,1-1 0,0 0 0,-1 0 0,1 0 0,0 0 0,0 0 0,0-1 0,-1 1 0,6-1 0,-1 0 0,1 0 0,-1-1 0,0 0 0,0 0 0,0 0 0,0-1 1,0 0-1,0-1 0,-1 0 0,7-3 0,7-6 25,0 0 0,-1-1 0,-1-1 0,0-1 0,-1 0-1,-1-1 1,15-20 0,-13 14 53,-2-1-1,0 0 0,-2-1 0,0-1 1,14-37-1,-27 59-69,1-2 21,0-1 0,1 0 0,-2 0 0,1 0 0,-1 0-1,0 0 1,0 0 0,-1 0 0,1-9 0,-1 15-25,0-1 0,0 1 0,0-1 0,0 1 0,0 0-1,0-1 1,0 1 0,-1-1 0,1 1 0,0-1 0,0 1 0,0-1-1,0 1 1,0 0 0,-1-1 0,1 1 0,0-1 0,0 1 0,-1 0-1,1-1 1,0 1 0,-1 0 0,1-1 0,0 1 0,-1 0 0,1 0 0,0-1-1,-1 1 1,1 0 0,-1 0 0,1 0 0,-1 0 0,1-1 0,0 1-1,-1 0 1,1 0 0,-1 0 0,1 0 0,-1 0 0,1 0 0,-1 0-1,1 0 1,0 0 0,-1 0 0,1 0 0,-1 1 0,1-1 0,-1 0 0,1 0-1,0 0 1,-1 0 0,1 1 0,-1-1 0,1 0 0,0 0 0,-1 1-1,1-1 1,-3 3 4,0-1 0,0 1-1,0-1 1,0 1-1,1 0 1,-3 4 0,-7 14-10,1-1 0,2 1 1,0 1-1,1 0 1,1 0-1,1 0 0,1 1 1,1 0-1,-1 25 1,5-40-31,-1 1 0,2-1 0,-1 0 0,1 0 0,0 0 1,1 0-1,0 0 0,0 0 0,0-1 0,5 9 0,-5-13 0,0 1 0,0-1 0,0 0 0,0 0 0,1 0 0,-1-1 0,1 1 0,0 0 0,0-1 0,0 0-1,0 0 1,0 0 0,0 0 0,1 0 0,-1-1 0,1 1 0,-1-1 0,1 0 0,0 0 0,-1 0 0,1-1 0,0 1 0,-1-1-1,5 0 1,5 0-71,0-2 0,0 1 0,0-2 0,-1 0 0,1 0 0,-1-1 0,0 0 0,16-9-1,-11 5 26,-2-1 0,1-1 0,-1 0 0,0-1 0,17-18 0,-28 26 100,-1-1 0,0 1-1,0-1 1,0 0 0,-1 0 0,1-1 0,-1 1-1,2-6 1,-4 10-17,1-1 0,-1 1 1,0 0-1,0 0 0,0 0 0,0-1 0,0 1 0,0 0 0,0 0 0,1 0 1,-1-1-1,0 1 0,0 0 0,0 0 0,0-1 0,0 1 0,0 0 1,0 0-1,0-1 0,0 1 0,0 0 0,0 0 0,0-1 0,-1 1 1,1 0-1,0 0 0,0 0 0,0-1 0,0 1 0,0 0 0,0 0 0,0 0 1,-1-1-1,1 1 0,0 0 0,0 0 0,0 0 0,0 0 0,-1-1 1,1 1-1,0 0 0,0 0 0,-1 0 0,1 0 0,0 0 0,0 0 1,0 0-1,-1 0 0,1 0 0,0-1 0,0 1 0,-1 0 0,1 0 0,0 0 1,0 0-1,-1 1 0,1-1 0,0 0 0,0 0 0,-1 0 0,1 0 1,0 0-1,0 0 0,0 0 0,-1 0 0,1 0 0,0 1 0,0-1 1,-17 8 192,17-8-197,-7 6 66,0-1 1,0 1 0,1 0 0,0 1 0,0-1 0,0 1 0,1 1 0,0-1 0,0 1 0,1 0 0,0 0 0,0 0 0,1 0 0,-4 14-1,7-21-61,0 0 0,-1 0 0,1 0 0,0 0 0,0 0 0,0 0 0,0-1 0,0 1 0,0 0 0,0 0-1,0 0 1,0 0 0,1 0 0,-1 0 0,0 0 0,0-1 0,1 1 0,-1 0 0,1 0 0,-1 0 0,1-1-1,-1 1 1,1 0 0,-1-1 0,1 1 0,0 0 0,-1-1 0,1 1 0,0-1 0,0 1 0,-1-1 0,1 1-1,0-1 1,0 1 0,0-1 0,-1 0 0,1 1 0,0-1 0,0 0 0,0 0 0,0 0 0,0 0 0,0 0-1,1 0 1,5 0 14,-1-1 0,1 0-1,-1-1 1,0 1 0,7-4 0,37-13 21,-31 10-26,1 1 1,1 0-1,-1 2 1,1 0 0,33-3-1,-51 8-14,-1 0 0,1 0 0,0 0-1,0 1 1,0-1 0,0 1 0,0-1-1,-1 1 1,1 0 0,0 0 0,-1 0 0,1 0-1,-1 1 1,1-1 0,-1 1 0,1 0-1,-1 0 1,0-1 0,3 5 0,0 0-2,-1 0 1,0 1 0,0 0 0,-1 0-1,4 12 1,8 15 2,-14-32 0,0 0-1,0-1 1,0 1-1,0-1 1,1 1-1,-1-1 1,0 0-1,1 1 1,-1-1-1,1 0 1,-1 0 0,1 0-1,-1 0 1,1 0-1,0 0 1,-1-1-1,1 1 1,0-1-1,0 1 1,-1-1-1,1 1 1,0-1-1,0 0 1,0 0-1,0 0 1,0 0-1,-1 0 1,1 0-1,0-1 1,0 1-1,0-1 1,2 0-1,6-2 12,-1-1 0,1-1-1,-1 0 1,14-9 0,-14 9-8,41-28 26,-30 19-14,0 1 0,1 0 0,1 2-1,0 0 1,36-11 0,-55 21-17,0 0-1,0 1 1,0-1 0,0 1 0,0 0 0,1 0-1,-1 0 1,0 0 0,0 0 0,0 1-1,0 0 1,1-1 0,-1 1 0,0 0-1,0 0 1,-1 1 0,7 2 0,-6-1 0,0-1 0,0 1 0,0 0-1,-1 0 1,1 0 0,-1 0 0,0 1 0,0-1 0,0 1 0,0-1 0,0 1 0,-1 0 0,0-1 0,2 7 0,2 18-7,-4-21 10,0 0 0,0 0-1,0-1 1,1 1-1,0-1 1,5 10 0,-7-16-28,1 1 1,-1-1-1,0 1 1,1-1-1,-1 1 0,1-1 1,-1 1-1,1-1 1,-1 1-1,1-1 1,-1 0-1,1 1 1,0-1-1,-1 0 1,1 0-1,-1 1 1,1-1-1,0 0 1,-1 0-1,1 0 1,0 0-1,-1 0 0,1 0 1,0 0-1,-1 0 1,1 0-1,0 0 1,-1 0-1,1 0 1,0-1-1,-1 1 1,1 0-1,-1 0 1,1-1-1,0 1 1,-1 0-1,1-1 1,-1 1-1,1 0 0,-1-1 1,1 1-1,-1-1 1,1 1-1,-1-1 1,0 1-1,1-1 1,-1 1-1,0-1 1,1 0-1,-1 1 1,0-1-1,0 0 1,1 1-1,-1-1 1,0 0-1,8-20-220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19740,'-1'9'532,"0"0"0,0 0-1,-1 0 1,-1-1-1,-6 18 1,-2 8 320,7-20-582,-39 169 1827,38-152-1884,0 0-1,3 0 1,1 62 0,2-86-177,0 1-1,0 0 1,1 0-1,0 0 0,0-1 1,4 8-1,-5-12-27,1 0-1,-1 0 1,1 0-1,0 0 1,0-1 0,0 1-1,0-1 1,1 1-1,-1-1 1,0 0-1,1 0 1,0 0-1,0 0 1,0 0-1,-1-1 1,7 3 0,0-2-84,-1 0 0,0 0 0,1-1 0,-1-1 0,1 1 0,-1-1 0,1-1 0,-1 1 0,1-2 0,-1 1 0,0-1 0,0 0 0,14-6 0,-2 0-5,-1-1 0,0-1 0,-1-1 0,24-17 0,15-18-222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19188,'-13'21'1207,"7"-13"-905,0 0 1,1 0-1,0 1 0,0-1 0,1 1 1,0 0-1,1 0 0,-5 19 1,8-27-266,0 0 1,0 1 0,0-1-1,0 0 1,0 0-1,1 0 1,-1 0 0,0 0-1,0 0 1,1 0 0,-1 0-1,1 0 1,-1 0 0,1 0-1,-1 0 1,1 0 0,-1 0-1,1-1 1,0 1 0,0 0-1,-1 0 1,1 0-1,0-1 1,0 1 0,0-1-1,0 1 1,0 0 0,0-1-1,0 0 1,0 1 0,0-1-1,0 0 1,0 1 0,0-1-1,0 0 1,0 0-1,0 0 1,0 0 0,0 0-1,0 0 1,0 0 0,0 0-1,2-1 1,6 0 16,0 0 0,0-1 0,16-6 0,-25 8-54,71-26 71,-39 13-45,1 2-1,43-9 1,-72 19-25,-1 0 0,1 0 1,0 1-1,0 0 0,0 0 0,0 0 1,-1 0-1,1 1 0,0-1 0,0 1 1,0 0-1,-1 0 0,1 0 0,-1 1 0,1-1 1,-1 1-1,1 0 0,4 4 0,-1 0 3,0 1-1,-1 0 0,0 1 1,0 0-1,8 15 0,-5-9 17,-8-13-40,0 1 0,-1-1 0,1 0 0,1 0 0,-1 0 0,0 0 0,0 0 0,0 0 0,1 0 1,-1 0-1,0-1 0,1 1 0,-1 0 0,0-1 0,1 1 0,-1-1 0,1 0 0,-1 1 0,1-1 0,-1 0 0,1 0 1,-1 0-1,1 0 0,-1 0 0,1 0 0,-1 0 0,1-1 0,-1 1 0,1-1 0,-1 1 0,1-1 0,-1 1 1,1-1-1,-1 0 0,0 1 0,3-3 0,6-4-346,-1 1-1,1-2 1,14-14 0,-17 15 374,25-21-384,5-1-128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176 210 16171,'-7'-2'3270,"5"1"-2992,-1 1-1,1-1 1,-1 1 0,1-1 0,-1 1-1,1 0 1,-1 0 0,0 0 0,1 0-1,-1 1 1,1-1 0,-4 1 0,-3 3-113,1 1 1,-1 0-1,1 0 1,0 1 0,0 0-1,1 0 1,-1 1 0,1 0-1,1 0 1,-1 1-1,1-1 1,1 1 0,0 1-1,0-1 1,0 1 0,1 0-1,0 0 1,1 0-1,0 0 1,-3 19 0,6-27-162,-1 0 0,1 0 0,0 0 0,0 1 0,0-1 1,0 0-1,0 0 0,0 0 0,0 0 0,0 0 0,0 0 1,1 0-1,-1 0 0,0 0 0,1 0 0,-1 0 0,1 0 1,-1 0-1,1 0 0,-1 0 0,1 0 0,0 0 0,0 0 1,-1 0-1,1-1 0,0 1 0,0 0 0,0-1 0,0 1 1,0 0-1,0-1 0,0 1 0,0-1 0,0 1 0,0-1 1,0 0-1,0 0 0,0 1 0,0-1 0,0 0 0,0 0 1,0 0-1,2 0 0,4-1 7,0 0 0,0 0-1,0-1 1,0 0 0,12-5 0,8-5 0,0-1 1,-1-2-1,-1 0 1,24-20 0,87-81 38,-121 102-42,62-61 22,-64 62-28,-1-1 0,-1 0 0,14-24 0,-24 37-2,0 0 1,0 0-1,-1 0 0,1-1 0,0 1 0,-1 0 0,1 0 0,-1-1 0,0 1 0,1 0 0,-1 0 0,0-1 1,0 1-1,0 0 0,0-2 0,0 3 0,0 0 0,-1-1 0,1 1 0,0 0 0,-1 0 0,1 0 0,-1 0 0,1 0 0,0 0 0,-1 0 0,1-1 0,0 1 0,-1 0 0,1 0 0,-1 0 0,1 0 0,0 1-1,-1-1 1,1 0 0,-1 0 0,1 0 0,0 0 0,-1 0 0,1 0 0,0 1 0,-1-1 0,1 0 0,0 0 0,-1 0 0,1 1 0,-6 2-2,1 1 1,-1-1-1,1 1 0,-7 7 0,-3 7 14,1-1 0,0 2-1,2 0 1,-12 22-1,18-31-150,1 1-1,0 0 0,1 0 0,1 0 0,-1 1 0,2-1 1,0 1-1,0 0 0,0 19 0,2-30 125,0 1 0,0-1 0,0 0 0,1 0 0,-1 1 0,0-1 0,0 0 0,1 1 0,-1-1 0,1 0 0,-1 0 0,1 0 0,0 1 0,-1-1 0,1 0 0,0 0 0,0 0 0,0 0 0,0 0 0,-1 0-1,1-1 1,1 1 0,-1 0 0,0 0 0,0-1 0,0 1 0,0-1 0,0 1 0,1-1 0,-1 1 0,0-1 0,0 0 0,1 1 0,-1-1 0,0 0 0,2 0 0,34-4-328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 18612,'6'-3'2280,"-3"3"-1447,-3 10-313,-2 8 1456,-5 11-888,4 5-231,-3 12-449,1 3-152,-4 0-256,6-2-184,-1-5-680,-1-5-313,-1-17 921,-2-10-184,-11-15-176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19 16996,'21'-6'806,"0"2"1,1 0-1,0 2 1,0 0-1,0 1 0,-1 2 1,1 0-1,0 1 1,0 1-1,27 8 1,-43-9-692,-1 0 0,1 1 0,-1-1 0,0 1 0,0 0 0,0 1 0,-1-1 0,1 1-1,-1 0 1,0 0 0,0 0 0,0 0 0,5 9 0,-7-11-103,-1 0-1,0 0 1,0 0-1,0 1 1,0-1-1,0 0 1,0 0-1,-1 1 1,1-1-1,-1 1 0,0-1 1,0 0-1,0 1 1,0-1-1,0 1 1,0-1-1,0 0 1,-1 1-1,1-1 1,-1 1-1,0-1 1,0 0-1,0 0 1,0 0-1,0 1 1,0-1-1,0 0 1,-1 0-1,1 0 1,-1-1-1,0 1 1,1 0-1,-1-1 0,-2 2 1,-5 2-67,19-11-130,-5 4 154,0 1 0,0 0 0,-1 0-1,1 0 1,1 1 0,-1-1 0,0 1 0,0 1 0,0-1 0,0 1 0,0-1-1,0 1 1,-1 1 0,1-1 0,0 1 0,0 0 0,-1 0 0,1 0 0,-1 1 0,1-1-1,-1 1 1,0 0 0,0 0 0,-1 1 0,5 4 0,-3-3 33,-1 0 1,0 0-1,-1 0 1,1 1-1,-1-1 1,0 1-1,-1 0 1,1 0-1,-1 0 1,0 0-1,0 0 1,-1 0-1,0 1 1,0-1 0,-1 0-1,1 1 1,-2-1-1,1 1 1,-2 11-1,-2-6 107,0 0-1,-1 0 0,0 0 1,-1 0-1,0-1 1,-1 0-1,-1 0 1,1-1-1,-1 0 0,-1 0 1,0-1-1,0 0 1,-14 9-1,3-2 180,-1-2 0,-1 0-1,0-1 1,-1-1 0,-42 15 0,47-21-124,0-1 0,-1-1-1,-20 3 1,30-6-169,-1 0-1,1-1 1,0 0 0,-1-1-1,1 0 1,0 0-1,-1-1 1,-11-3 0,19 4-74,-1 0 0,1 0-1,0 0 1,-1 0 0,1-1 0,0 1 0,0-1 0,0 1 0,0-1 0,0 1 0,1-1 0,-1 0 0,0 0 0,1 0 0,-1 0 0,1 0 0,0 0 0,0-1 0,0 1 0,0 0 0,0-1 0,0 1 0,1-1 0,-1 1 0,1 0 0,-1-1 0,1 0 0,0 1 0,0-1 0,1-3 0,-1-15-468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2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9 18100,'3'-1'426,"7"-6"2634,-13 12-599,-8 13-1760,-337 517 1993,339-522-2722,6-7-37,-1-1 1,0 1 0,0-1 0,0 0 0,-1-1 0,0 1 0,-10 7-1,15-12 6,0 1 0,-1-1 0,1 0 0,-1 1 0,1-1 0,0 0 0,-1 0 0,1 0 0,-1 0 0,1 1 0,-1-1 0,1 0 0,-1 0 0,1 0 0,-1 0 0,1 0 0,-1 0 0,1 0 0,-1 0 0,1 0 0,-1-1 0,1 1 0,-1 0-1,1 0 1,0 0 0,-1 0 0,1-1 0,-1 1 0,0-1 0,-6-14-1109,5-26-50,2 35 1046,1-21-674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2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18980,'9'1'645,"-1"1"-1,1 0 0,-1 0 1,0 1-1,0 0 1,0 1-1,0-1 1,0 2-1,-1-1 0,11 9 1,6 3-3,12 5-267,-2 2 1,46 41-1,-61-47-1270,-1 1 0,28 37 0,-41-47 388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2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17652,'-8'-9'2790,"9"19"-730,0 5-1749,7 157 569,-8-167-819,0-1-1,1 1 1,-1-1 0,1 1 0,0-1-1,1 1 1,1 4 0,-3-9-44,1 1 1,-1-1 0,0 0 0,0 1-1,1-1 1,-1 1 0,0-1 0,1 0-1,-1 1 1,0-1 0,1 0 0,-1 0-1,1 1 1,-1-1 0,0 0 0,1 0-1,-1 0 1,1 1 0,-1-1 0,1 0-1,-1 0 1,1 0 0,-1 0 0,0 0-1,1 0 1,-1 0 0,1 0 0,0 0-1,1-1 18,-1 0 0,1 1 0,-1-1 0,1 0-1,-1 0 1,1 0 0,-1 0 0,1-1-1,-1 1 1,0 0 0,0 0 0,2-2-1,17-23 564,25-44-1,-29 44-225,2 0 0,20-25 1,-38 51-364,1-1 0,-1 1 1,0 0-1,0-1 1,1 1-1,-1 0 0,0-1 1,1 1-1,-1-1 1,0 1-1,1 0 0,-1 0 1,1-1-1,-1 1 1,1 0-1,-1 0 0,0 0 1,1-1-1,-1 1 1,1 0-1,-1 0 0,1 0 1,-1 0-1,1 0 1,-1 0-1,1 0 0,-1 0 1,1 0-1,-1 0 1,1 0-1,0 0 0,0 1-1,0 0 1,-1 0-1,1 0 0,-1 0 0,1 0 0,-1-1 0,1 1 0,-1 0 0,1 0 0,-1 0 0,0 0 0,1 1 0,-1-1 0,0 1 0,3 47-58,-4-40 19,1 19-69,-1-20 51,1 1 0,0-1 0,1 0 0,2 14 1,-3-21 45,0-1 1,0 0-1,0 1 0,0-1 1,0 0-1,0 1 1,1-1-1,-1 0 1,0 1-1,0-1 1,0 0-1,1 1 1,-1-1-1,0 0 1,1 0-1,-1 1 1,0-1-1,0 0 1,1 0-1,-1 0 1,0 1-1,1-1 1,-1 0-1,0 0 1,1 0-1,-1 0 1,0 0-1,1 0 1,-1 0-1,1 1 1,-1-1-1,0 0 1,1 0-1,-1-1 1,0 1-1,1 0 1,-1 0-1,1 0 0,-1 0 1,0 0-1,1 0 1,-1 0-1,0-1 1,1 1-1,-1 0 1,0 0-1,1 0 1,-1-1-1,0 1 1,0 0-1,1 0 1,-1-1-1,0 1 1,0 0-1,1-1 1,17-19 79,-16 17-60,31-35 205,75-65 0,-107 103-240,-1-1 0,0 1 0,0 0 0,0 0 0,0 0 1,1 0-1,-1-1 0,0 1 0,0 0 0,0 0 0,0 0 0,0-1 0,1 1 0,-1 0 0,0 0 0,0 0 1,0-1-1,0 1 0,0 0 0,0 0 0,0-1 0,0 1 0,0 0 0,0 0 0,0-1 0,0 1 0,0 0 1,0 0-1,0-1 0,0 1 0,0 0 0,0 0 0,0-1 0,0 1 0,-1 0 0,1 0 0,0 0 1,0-1-1,0 1 0,0 0 0,0 0 0,-1 0 0,1 0 0,0-1 0,0 1 0,0 0 0,-1 0 0,1 0 1,0 0-1,0 0 0,0 0 0,-1-1 0,1 1 0,0 0 0,0 0 0,-1 0 0,1 0 0,0 0 1,0 0-1,-1 0 0,-7 0-326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15739,'5'-21'3651,"-3"15"-1065,-7 16-677,-1 3-1552,1-1 0,0 1 0,-3 14 0,7-20-324,-1-1 0,1 0-1,0 1 1,1-1 0,-1 1 0,1-1 0,1 1-1,1 10 1,-2-16-18,1 0 0,-1 1-1,1-1 1,-1 1 0,1-1-1,0 0 1,-1 0 0,1 1-1,0-1 1,0 0 0,0 0-1,0 0 1,0 0 0,0 0-1,0 0 1,1 0 0,-1 0 0,0-1-1,0 1 1,1 0 0,1 0-1,0 0 11,0 0-1,1-1 0,-1 1 1,1-1-1,-1 1 1,1-1-1,-1 0 0,7-1 1,3-1 40,1-1 0,0-1 1,16-6-1,-29 9-63,40-16 232,0-3 1,43-28-1,-62 35-151,-22 13-81,22-10 150,-16 12-55,-6 9-2,-3 1-54,1-6-34,0 1-1,0 0 1,1 0-1,0-1 1,0 15-1,1-19-3,0-1-1,0 1 1,1 0-1,-1-1 1,0 1 0,1-1-1,0 1 1,-1-1-1,1 0 1,0 1-1,0-1 1,-1 1 0,1-1-1,0 0 1,0 0-1,1 0 1,-1 1 0,0-1-1,0 0 1,1 0-1,-1-1 1,0 1-1,1 0 1,-1 0 0,1-1-1,-1 1 1,1-1-1,-1 1 1,1-1-1,-1 0 1,1 1 0,1-1-1,6 1 18,-1-1-1,1 0 1,-1-1 0,1 0-1,-1 0 1,0-1-1,1 0 1,-1 0-1,0-1 1,0 0 0,8-4-1,11-7-1909,43-28 0,-62 41-975,-8 1 2701,4 1-801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2026 2 17132,'0'0'24,"0"0"0,0 0 0,1 0 0,-1 0 0,0 0 0,0 0 0,0 0 0,0 0 0,0 0 0,0 0 0,0 0 0,0 0 1,0 0-1,0 0 0,0 0 0,0 0 0,0 0 0,0 0 0,0 0 0,1 0 0,-1 0 0,0 0 0,0 0 0,0 0 0,0 0 0,0 0 0,0 0 1,0 0-1,0 0 0,0 0 0,0 0 0,0 0 0,0 0 0,0 0 0,1 0 0,-1 0 0,0 0 0,0 0 0,0 0 0,0 0 0,0 0 1,0 0-1,0 0 0,0 0 0,0-1 0,0 1 0,0 0 0,0 0 0,0 0 0,0 0 0,0 0 0,0 0 0,0 0 0,0 0 0,0 0 0,0 0 1,0 0-1,0 0 0,0 0 0,0-1 0,0 1 0,0 0 0,0 0 0,10 7 642,8 10 204,-12-10-719,0 0-1,-1 0 1,0 1-1,0 0 0,-1 0 1,0 0-1,0 0 1,3 15-1,-5-18-79,-1 1 0,0-1 0,-1 1 0,1 0 0,-1-1 0,0 1 0,0-1 0,-1 1 0,0 0 0,0-1 0,0 1 0,-1-1 0,1 1 0,-1-1 0,-4 7 0,4-9-41,0-1 1,0 1-1,0-1 0,-1 1 0,1-1 0,-1 0 1,0 0-1,1 0 0,-1 0 0,0 0 1,0 0-1,0-1 0,0 0 0,-6 2 0,-53 12 210,37-11-139,-94 20 16,-132 8 1,-125-9-93,126-10 69,-211-3-30,382-15 115,-1-3-1,2-4 0,-139-39 1,167 36 5,58 16-492,0-1 1,1 1-1,-1-1 1,14-2-1,-10 1 147,23-3-146,2-2-34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4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26 15955,'5'-20'2191,"-4"15"237,-11 17-887,-4 7-1082,-2-2 0,1 0 0,-26 21 0,-62 41 428,20-16-305,65-49-465,-30 25 271,-44 47-1,80-74-347,0 2 0,1-1 0,1 1 0,0 1 0,1 0 0,0 0-1,2 1 1,-10 25 0,15-36-39,1 1-1,-1-1 1,1 1-1,1 0 1,-1 0 0,1 8-1,0-11 0,0-1-1,1 0 1,-1 0 0,0 0-1,1 0 1,0 0-1,0 0 1,0 0 0,0 0-1,0 0 1,0 0 0,0 0-1,0 0 1,1-1-1,-1 1 1,1 0 0,-1-1-1,1 0 1,0 1-1,3 1 1,3 1-6,0 0 1,0-1-1,0 0 0,1-1 0,-1 0 1,1 0-1,-1-1 0,17 1 0,77-4-269,-72 0 78,276-6-2022,-243 8 1740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16379,'0'-15'2030,"2"12"139,-1 5-1899,0 0-1,0 0 1,0 0-1,-1 0 1,1 0 0,0 0-1,-1 0 1,1 0 0,-1 4-1,17 190 2284,-4-29-2374,-9-136-721,2 0-1,0 0 0,15 37 1,-19-62 496,0-4 10,-1 0 0,0 1 0,0-1 0,-1 1 0,1-1-1,0 1 1,-1-1 0,1 1 0,-1-1 0,0 1 0,0 0-1,0-1 1,0 1 0,0-1 0,-1 1 0,0 2 0,-7 4-479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15931,'13'0'2033,"4"-3"-1217,11-5-216,7-5 1081,15-1-713,5 0-88,5-2-208,1 1-136,-5 2-888,-5 3-368,-13 0 592,-9-1-104,-13 4-160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18308,'6'-4'1736,"14"-2"-1000,5-1-263,8 0 727,5-1-216,8 2-272,3 2-168,5 3-688,2 1-560,-8 4 624,-6 3-144,-14 2-152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19452,'-1'2'160,"0"0"1,0-1-1,0 1 0,0 0 0,0 0 0,0-1 1,1 1-1,-1 0 0,1 0 0,-1 0 0,1 0 0,0 0 1,0 0-1,0 2 0,-1 1 158,-2 11 15,1-1 1,1 1 0,0 0 0,1-1-1,1 1 1,1 0 0,4 21 0,-6-36-332,0 0 1,0-1-1,0 1 1,1-1-1,-1 1 1,0 0-1,1-1 1,-1 1-1,0-1 1,1 1-1,-1-1 1,0 1-1,1-1 1,-1 1-1,1-1 0,-1 0 1,1 1-1,-1-1 1,1 0-1,-1 1 1,1-1-1,0 0 1,-1 0-1,1 1 1,-1-1-1,2 0 1,-1 0 4,1 0 1,-1 0-1,0-1 1,0 1-1,0 0 1,1-1-1,-1 1 0,0-1 1,0 1-1,0-1 1,0 1-1,2-3 1,27-27 220,-28 28-202,15-20 175,19-22 236,-34 41-389,1 0-1,0 1 0,0-1 0,0 1 1,0-1-1,1 1 0,-1 0 0,1 1 1,-1-1-1,8-2 0,-10 4-35,1 0 1,-1-1-1,1 1 1,-1 0-1,1 0 1,-1 0-1,1 1 0,-1-1 1,0 0-1,1 0 1,-1 1-1,1-1 0,-1 1 1,0-1-1,1 1 1,-1 0-1,0 0 1,0-1-1,0 1 0,1 0 1,-1 0-1,0 0 1,0 0-1,0 0 1,0 0-1,-1 1 0,1-1 1,0 0-1,0 0 1,0 3-1,3 4 6,-1 1-1,0 0 1,4 17 0,0 1 23,-7-27-38,1 1 0,-1-1 0,0 1 0,0 0 0,1-1 0,-1 1 0,0-1 0,1 1 0,-1-1 0,0 1 0,1-1-1,-1 0 1,1 1 0,-1-1 0,1 1 0,-1-1 0,1 0 0,-1 1 0,1-1 0,-1 0 0,1 0 0,-1 1 0,1-1-1,0 0 1,-1 0 0,1 0 0,-1 0 0,2 0 0,-1 0 6,1 0-1,-1-1 0,1 1 1,-1-1-1,1 1 1,-1-1-1,1 0 1,-1 1-1,0-1 1,1 0-1,0-1 1,29-30 168,-18 15-106,-3 5-11,0-1 0,0 1-1,1 1 1,1-1 0,0 2 0,20-14 0,-31 23-60,0 0 0,1 0-1,-1 1 1,1-1 0,-1 0 0,1 1-1,-1-1 1,1 1 0,-1 0 0,1-1 0,-1 1-1,1 0 1,0 0 0,-1 0 0,1 0 0,-1 0-1,1 0 1,0 1 0,-1-1 0,1 0 0,-1 1-1,3 1 1,-2-1 6,0 1 0,0-1 0,0 1 0,0 0 0,-1 0 1,1-1-1,-1 1 0,1 1 0,-1-1 0,0 0 0,0 0 0,0 0 0,1 4 0,2 4-126,-2 0 0,1 1 0,-1-1 0,-1 1 0,0 17 0,-1-28 93,1 1 0,-1-1 0,0 0 1,0 1-1,0-1 0,0 0 0,0 1 1,0-1-1,0 0 0,0 1 0,0-1 1,0 1-1,0-1 0,0 0 0,0 1 0,0-1 1,0 0-1,0 1 0,0-1 0,0 0 1,-1 1-1,1-1 0,0 0 0,0 1 1,0-1-1,-1 0 0,1 1 0,0-1 0,0 0 1,-1 0-1,1 1 0,0-1 0,0 0 1,-1 0-1,1 0 0,0 0 0,-1 1 1,1-1-1,0 0 0,-1 0 0,1 0 0,0 0 1,-1 0-1,1 0 0,-1 0 0,1 0 1,0 0-1,-1 0 0,1 0 0,0 0 0,-1 0 1,1 0-1,-1 0 0,-6-4-356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2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16179,'0'0'83,"0"1"-1,-1-1 1,1 0-1,-1 0 0,1 1 1,0-1-1,-1 0 0,1 1 1,0-1-1,0 0 1,-1 1-1,1-1 0,0 0 1,0 1-1,-1-1 1,1 1-1,0-1 0,0 0 1,0 1-1,0-1 0,0 1 1,0-1-1,-1 1 1,1-1-1,0 1 0,0-1 1,0 0-1,1 1 1,-2 19 157,2-14 98,21 342 4616,-9-204-3986,-6-73-400,-7-71-556,0 1 0,-1-1 0,1 1 0,0-1 0,0 1 0,0-1 0,0 1 0,0 0-1,0-1 1,1 1 0,-1-1 0,0 1 0,0-1 0,0 1 0,0-1 0,0 1 0,1-1-1,-1 0 1,0 1 0,1-1 0,-1 1 0,0-1 0,1 1 0,-1-1 0,0 0 0,1 1-1,-1-1 1,0 0 0,1 1 0,-1-1 0,1 0 0,-1 0 0,2 1 0,-1-2 9,0 0-1,0 0 1,0 0 0,0 0 0,-1-1 0,1 1 0,0 0 0,0 0 0,-1-1 0,1 1-1,-1 0 1,1-1 0,-1 1 0,1-2 0,16-61 305,16-118 0,-18 85-266,-9 55-55,3-21-12,-8 57-11,0 1 0,1-1 0,0 0 0,0 1 1,1-1-1,-1 1 0,6-8 0,-8 13 9,1-1 1,-1 0-1,1 1 0,0-1 1,0 0-1,-1 1 0,1-1 1,0 1-1,0 0 1,-1-1-1,1 1 0,0-1 1,0 1-1,0 0 1,0 0-1,0 0 0,0-1 1,0 1-1,0 0 1,-1 0-1,1 0 0,0 0 1,0 1-1,0-1 0,0 0 1,0 0-1,0 0 1,0 1-1,-1-1 0,1 0 1,0 1-1,0-1 1,0 1-1,-1-1 0,1 1 1,0-1-1,0 1 1,-1 0-1,2 1 0,2 1-45,0 1 0,0 0-1,-1 0 1,7 9 0,-9-11 44,1 1 1,-1-1-1,0 0 0,1 0 1,-1 1-1,0-1 1,0 1-1,-1-1 1,1 1-1,0 0 0,-1-1 1,0 1-1,1-1 1,-1 1-1,0 0 1,-1-1-1,1 1 1,0 0-1,-1-1 0,1 1 1,-1-1-1,0 1 1,0-1-1,-1 3 1,0-2 8,-1 1 0,1-1 0,-1-1 1,0 1-1,0 0 0,0-1 1,0 1-1,0-1 0,-1 0 0,1 0 1,-1 0-1,1-1 0,-1 1 0,0-1 1,-5 2-1,-77 15-518,85-18 388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135 229 17676,'2'-2'209,"-1"0"0,0 0-1,0 1 1,0-1 0,0 0 0,0 0 0,-1 0 0,1 0 0,0 0 0,-1 0 0,0 0 0,1 0-1,-1 0 1,0 0 0,0 0 0,0 0 0,0 0 0,-1 0 0,1 0 0,0 0 0,-1 0-1,0-3 1,0 4-118,1 0 0,0 1 0,-1-1 0,1 0 0,-1 1-1,1-1 1,-1 0 0,1 1 0,-1-1 0,0 1 0,1-1-1,-1 0 1,0 1 0,1 0 0,-1-1 0,0 1 0,1-1-1,-1 1 1,0 0 0,0 0 0,-1-1 0,0 1-35,1 0 0,0 0 0,-1 0 0,1 1 0,-1-1 0,1 1 0,0-1 0,-1 0 0,1 1 1,0 0-1,-1-1 0,1 1 0,0 0 0,0 0 0,0 0 0,0 0 0,-2 1 0,-8 10 6,1 0-1,0 0 1,1 1 0,0 0-1,1 1 1,1 0 0,0 0-1,1 1 1,0 0-1,1 0 1,1 0 0,1 0-1,-4 28 1,7-42-63,0 1 0,0-1 0,0 1 0,-1-1 0,2 0 0,-1 1 0,0-1 0,0 0-1,0 1 1,1-1 0,-1 0 0,0 1 0,1-1 0,0 0 0,-1 1 0,1-1 0,0 0 0,-1 0 0,2 2 0,-1-3-1,0 1 1,0-1-1,0 0 0,0 1 1,0-1-1,-1 0 0,1 1 1,0-1-1,0 0 0,0 0 1,0 0-1,0 0 0,0 0 1,0 0-1,0 0 0,0 0 1,0 0-1,0-1 0,0 1 1,1-1-1,6-2-8,-1 0 1,0-1-1,0 0 0,12-9 1,-16 11 9,48-41-5,-40 32 6,1 1-1,0 0 1,0 1-1,1 0 1,14-6 0,-26 14-2,0 0 1,1 1 0,-1-1 0,0 0 0,1 1-1,-1-1 1,1 1 0,-1 0 0,1-1 0,-1 1-1,1 0 1,-1 0 0,1 0 0,-1 0-1,1 0 1,-1 0 0,1 0 0,-1 0 0,0 1-1,1-1 1,-1 1 0,1-1 0,-1 1 0,0-1-1,1 1 1,-1 0 0,0 0 0,1 0 0,-1 0-1,0 0 1,0 0 0,0 0 0,0 0 0,1 1-1,1 4-3,-1-1 0,1 1 0,-1 0 0,0 0 1,-1 0-1,2 10 0,1 2 13,-4-18-8,0-1-1,0 1 0,0 0 0,0 0 1,0 0-1,0 0 0,0 0 0,0 0 1,0 0-1,0 0 0,0 0 1,0 0-1,0 0 0,0 0 0,0 0 1,0 0-1,0 0 0,0 0 1,0 0-1,1 0 0,-1 0 0,0 0 1,0 0-1,0-1 0,0 1 0,0 0 1,0 0-1,0 0 0,0 0 1,0 0-1,0 0 0,0 0 0,0 0 1,0 0-1,0 0 0,0 0 1,1 0-1,-1 0 0,0 0 0,0 0 1,0 0-1,0 1 0,0-1 0,0 0 1,0 0-1,0 0 0,0 0 1,0 0-1,0 0 0,0 0 0,0 0 1,0 0-1,0 0 0,0 0 1,0 0-1,0 0 0,0 0 0,0 0 1,1 0-1,-1 0 0,0 0 0,0 0 1,0 0-1,0 1 0,0-1 1,0 0-1,4-9 33,2-11 13,21-100-2923,-19 78 820,2 0-1,20-57 1,-12 60 535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16131,'-3'19'760,"-1"0"-1,0 0 1,-11 27 0,0 3 402,4-7-308,2 2-1,2-1 1,2 1-1,0 84 1,5-125-839,0-1-1,0 0 1,0 0-1,1 0 1,-1 0 0,0 1-1,1-1 1,0 0 0,-1 0-1,1 0 1,0 0 0,0 0-1,0 0 1,0 0 0,3 2-1,-4-4-14,0 0-1,0 1 1,1-1-1,-1 0 1,0 0-1,1 0 1,-1 0-1,0 0 1,0 0-1,1 0 1,-1 0-1,0 0 1,1 0-1,-1 0 1,0 0-1,1 0 1,-1 0-1,0 0 1,0 0-1,1 0 0,-1 0 1,0-1-1,1 1 1,-1 0-1,0 0 1,0 0-1,1 0 1,-1-1-1,0 1 1,0 0-1,0 0 1,1-1-1,-1 1 1,10-21-72,-5-1-13,0 0 0,-1 0-1,1-37 1,-3 53-94,3 14 103,4 12 11,-7-14 70,-1-1 0,1-1 0,0 1 0,1 0 0,-1 0 0,1-1 0,0 1 0,0-1 0,0 0 0,1 0 0,-1 0 0,1 0 0,0-1 0,0 0 0,0 1 0,1-2 0,-1 1 0,1 0 0,0-1 0,-1 0 0,1 0 0,0 0 0,0-1 0,0 1 0,1-1 0,-1 0 0,0-1 0,0 1 0,1-1 0,-1 0 0,0-1 0,1 1 0,-1-1 0,0 0 0,0 0 0,0-1 0,0 1 0,10-6 0,-1 1 71,-1-2 1,1 0 0,-1 0-1,0-2 1,16-14 0,-23 18-40,0 1 0,-1-1 0,1-1 0,-1 1 0,-1-1 0,1 1 0,-1-1 0,0-1 0,-1 1 0,0-1 0,0 1 0,2-11 0,-5 17-33,1-1-1,-1 1 1,0-1-1,0 1 1,0-1-1,0 1 1,0-1-1,0 1 1,0-1-1,0 1 1,-1-1 0,1 1-1,0-1 1,-1 1-1,-1-3 1,2 3-2,-1 0 1,1 1 0,-1-1 0,0 1-1,1-1 1,-1 1 0,0-1-1,1 1 1,-1 0 0,0-1 0,1 1-1,-1 0 1,0-1 0,0 1-1,0 0 1,1 0 0,-1 0 0,0 0-1,0 0 1,0 0 0,-1 0-1,-1 0 4,0 1-1,0-1 0,-1 1 0,1 0 0,0 1 0,0-1 0,0 0 0,0 1 0,0 0 0,1-1 1,-1 1-1,-3 4 0,0-1 0,1 1 0,0 0 0,0 0 0,1 1 0,0-1 0,0 1 0,1 0 0,0 0 1,0 0-1,-3 13 0,4-15 13,1 1 0,0-1 0,0 0 0,1 1 0,0-1 0,-1 1 0,2-1 0,-1 1 0,1-1 0,0 0 0,0 1 0,0-1 0,1 0 0,0 0 0,4 10 0,-5-13-10,0-1 1,0 1 0,0-1-1,0 1 1,0-1-1,0 0 1,0 0-1,0 1 1,1-1 0,-1 0-1,0 0 1,1 0-1,-1 0 1,1-1 0,-1 1-1,1 0 1,0-1-1,-1 1 1,1-1-1,0 1 1,-1-1 0,1 0-1,0 1 1,-1-1-1,1 0 1,0 0-1,-1-1 1,1 1 0,3-1-1,27-6 106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108 189 19548,'0'-2'145,"0"1"-1,0-1 0,0 1 1,0-1-1,-1 1 0,1-1 1,-1 1-1,1-1 0,-1 1 1,1 0-1,-1-1 1,0 1-1,0 0 0,0 0 1,0-1-1,0 1 0,0 0 1,0 0-1,0 0 0,0 0 1,0 0-1,0 0 1,-1 1-1,-1-2 0,1 2-66,1-1 0,-1 1 0,1 0 0,0 0 0,-1 0-1,1 0 1,0 0 0,-1 1 0,1-1 0,-1 0 0,1 1 0,0-1-1,-1 0 1,1 1 0,0 0 0,0-1 0,0 1 0,-1 0 0,1 0-1,0-1 1,0 1 0,0 0 0,0 0 0,0 0 0,0 0 0,1 1 0,-2 0-1,-5 8-15,0 1 0,1 0 0,0 0 0,1 0 0,0 1 0,1 0 1,0 0-1,1 0 0,-2 15 0,5-26-62,0 0 0,-1 0 0,1 0 0,0 0 1,0 0-1,0 0 0,0 0 0,1 0 0,-1 0 1,0 0-1,0 0 0,1 0 0,-1 0 0,0 0 1,1 0-1,-1 0 0,1 0 0,-1 0 0,2 1 1,-1-1 0,-1-1 0,1 0 0,0 0 0,-1 0-1,1 1 1,0-1 0,-1 0 0,1 0 0,0 0 0,-1 0 0,1 0 0,0 0 0,-1 0 0,1 0 0,0 0 0,-1-1 0,1 1 0,0 0 0,-1 0 0,1 0 0,1-1 0,4-3 7,0 1 0,-1-1 1,1 0-1,7-9 0,19-19 27,-2-3-1,-2 0 1,24-40 0,25-31-67,-77 105 28,1 0-1,-1 0 1,1 1 0,-1-1 0,1 0 0,0 1-1,-1-1 1,1 1 0,0-1 0,-1 0 0,1 1-1,0 0 1,0-1 0,-1 1 0,1-1-1,1 1 1,-2 0 1,1 0 0,-1 0 1,0 0-1,0 1 0,1-1 0,-1 0 0,0 0 0,0 1 0,0-1 0,1 0 0,-1 1 1,0-1-1,0 0 0,0 0 0,0 1 0,0-1 0,0 0 0,1 1 0,-1-1 0,0 0 1,0 1-1,0-1 0,0 0 0,0 1 0,0-1 0,0 0 0,0 1 0,-1-1 0,-4 34-98,4-32 102,-10 45-52,-14 75 0,21-99 77,2-1 0,0 1 0,2 31 1,0-51-21,1 0 0,-1 1 1,1-1-1,-1 0 1,1 0-1,0 0 1,0 0-1,0 0 1,0 0-1,1 0 1,-1 0-1,4 4 1,-4-6-2,0-1 0,0 1-1,0 0 1,0-1 0,0 1 0,1 0 0,-1-1 0,0 1 0,0-1 0,0 0 0,1 1 0,-1-1 0,0 0 0,0 0 0,1 0 0,-1 0 0,0 0 0,0 0 0,1 0-1,-1 0 1,0 0 0,0-1 0,1 1 0,-1-1 0,0 1 0,0-1 0,0 1 0,0-1 0,0 1 0,0-1 0,0 0 0,0 0 0,2-1 0,7-6 39,0 0 0,-1-1 1,0 0-1,0-1 0,-1 0 1,0 0-1,8-14 0,40-84 346,-53 103-370,-1 1 3,-1 1 0,1-1-1,-1 0 1,1 0-1,-1 0 1,0-5-1,-1 9-20,1-1-1,-1 1 0,0 0 0,0 0 0,0 0 0,0 0 0,0 0 0,0 0 1,0 0-1,0 0 0,0 0 0,0 0 0,0 0 0,0 0 0,0-1 0,0 1 0,0 0 1,0 0-1,0 0 0,0 0 0,0 0 0,0 0 0,0 0 0,0 0 0,0 0 0,0 0 1,0 0-1,0-1 0,0 1 0,-1 0 0,1 0 0,0 0 0,0 0 0,0 0 1,0 0-1,0 0 0,0 0 0,0 0 0,0 0 0,0 0 0,0 0 0,0 0 0,0 0 1,0 0-1,0 0 0,-1 0 0,1 0 0,0 0 0,0 0 0,0 0 0,0 0 1,0 0-1,0 0 0,0 0 0,0 0 0,0 0 0,0 0 0,0 0 0,-1 0 0,1 0 1,0 0-1,0 0 0,0 0 0,0 0 0,0 0 0,0 0 0,0 0 0,-7 7 24,-7 13-15,1 3-9,0 2-1,2-1 1,0 2 0,2-1-1,1 1 1,1 1 0,-4 29-1,11-53-13,-1 0 1,1 1-1,0-1 0,1 0 0,-1 0 0,0 0 0,1 0 0,0 1 0,-1-1 0,1 0 0,1 0 0,1 4 0,-2-6-27,0 0 0,0 0 1,0 0-1,0 0 0,0 0 1,0 0-1,0 0 0,0-1 0,0 1 1,0 0-1,0-1 0,1 1 1,-1-1-1,0 1 0,1-1 1,-1 0-1,0 0 0,1 1 1,-1-1-1,0 0 0,1 0 0,-1 0 1,0 0-1,1-1 0,-1 1 1,0 0-1,0-1 0,1 1 1,-1 0-1,0-1 0,3-1 0,10-5-298,1-1-1,-1-1 0,0 0 0,-1-1 1,23-23-1,-35 33 327,42-39-620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110 406 15243,'0'3'247,"-1"-1"1,1 1-1,-1-1 0,0 1 0,0-1 0,0 0 1,0 0-1,0 1 0,0-1 0,-1 0 0,1 0 1,-1 0-1,-3 3 0,-28 26 1516,22-21-1388,0-2-141,-15 14 49,25-21-278,0-1 0,1 1 0,-1 0 0,0 0 1,0 0-1,0 0 0,1 0 0,-1 0 0,1 0 0,-1 0 0,1 0 0,-1 0 0,1 0 0,-1 0 0,1 1 1,0-1-1,0 0 0,0 0 0,-1 0 0,1 2 0,1-2-3,0 0 0,0 0 1,-1 0-1,1 0 0,0 0 0,0 0 1,0-1-1,0 1 0,0 0 0,0 0 0,0-1 1,0 1-1,0-1 0,1 1 0,-1-1 1,0 0-1,0 1 0,0-1 0,1 0 1,-1 0-1,0 0 0,2 1 0,28-1 82,-31 0-83,6 0 53,1 0 0,-1-1 0,0 0 1,0-1-1,0 0 0,0 1 0,0-2 0,0 1 0,-1-1 0,1 0 1,-1 0-1,1 0 0,-1-1 0,0 0 0,-1 0 0,1 0 1,-1-1-1,1 1 0,5-9 0,2-7-305,0 0 0,-2 0 0,0-1 0,7-23 0,8-17-1207,3 3-839,3 0 0,48-67-1,-48 89 1818,-29 33 750,1 1 0,-1 0 0,1 0 0,0-1 0,0 2 0,0-1 0,0 0 0,0 0 0,0 1 0,6-2 0,-9 3-119,0 0 1,1 0-1,-1 0 0,1 0 0,-1 0 1,0 0-1,1 0 0,-1 0 1,1 1-1,-1-1 0,0 0 1,1 0-1,-1 0 0,0 1 0,1-1 1,-1 0-1,0 0 0,1 1 1,-1-1-1,0 0 0,1 1 1,-1-1-1,0 0 0,0 1 0,0-1 1,1 0-1,-1 1 0,0-1 1,0 0-1,0 1 0,0-1 1,0 1-1,0-1 0,0 0 0,0 1 1,0-1-1,0 1 0,0-1 1,0 0-1,0 1 0,0-1 1,0 1-1,0 0 0,-3 20 647,3-20-701,-13 46 598,-20 50 0,20-64-684,1 0 1,2 1-1,-10 63 0,20-93-3,-1 1 1,1-1-1,0 1 0,0-1 0,1 1 0,-1 0 0,1-1 1,0 1-1,0-1 0,1 0 0,1 6 0,-2-8 4,1 0-1,-1 0 0,1 0 1,-1 0-1,1 0 0,0-1 0,0 1 1,-1 0-1,1-1 0,0 1 1,1-1-1,-1 0 0,0 0 1,0 0-1,0 0 0,1 0 1,-1 0-1,1 0 0,-1-1 0,0 1 1,5-1-1,2 1 31,-1-2 0,1 1 0,-1-1 0,1 0-1,-1-1 1,0 0 0,1 0 0,-1-1 0,0 0 0,0 0 0,-1-1 0,1 0 0,-1 0 0,1-1-1,6-6 1,4-3 85,-1-2 0,0 0 0,-1 0-1,19-28 1,-17 20 48,23-43 1,-35 56-136,0-1 1,-1 0-1,-1 0 1,0 0 0,0-1-1,1-14 1,-4 27-50,-1 0-1,0-1 1,0 1-1,0-1 1,0 1 0,0 0-1,0-1 1,0 1-1,0 0 1,0-1-1,0 1 1,0-1 0,0 1-1,0 0 1,0-1-1,0 1 1,0 0 0,0-1-1,0 1 1,-1-1-1,1 1 1,0 0-1,0 0 1,0-1 0,-1 1-1,1 0 1,0-1-1,0 1 1,-1 0 0,-8 4-437,-10 19-649,18-22 992,-77 106-4851,58-84 3811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19828,'-32'29'3021,"22"-22"-2418,1 1-1,1 0 1,-1 1 0,-8 11 0,17-19-591,-1-1 0,1 0-1,-1 1 1,1-1 0,-1 1 0,1-1 0,0 1 0,-1-1-1,1 1 1,0-1 0,0 1 0,-1-1 0,1 1 0,0-1-1,0 1 1,0-1 0,0 1 0,-1-1 0,1 1 0,0 0-1,0-1 1,0 1 0,0-1 0,0 1 0,1-1 0,-1 1-1,0 0 1,0-1 0,0 1 0,0-1 0,1 1 0,-1-1-1,0 1 1,0-1 0,1 1 0,-1-1 0,0 1 0,1-1-1,-1 0 1,1 1 0,-1-1 0,0 1 0,1-1 0,-1 0-1,1 1 1,-1-1 0,1 0 0,-1 0 0,1 1 0,0-1-1,-1 0 1,1 0 0,-1 0 0,2 0 0,4 1-46,1 0 0,-1-1 1,1 1-1,7-2 0,-2 1-1,-6 0 4,-1 0 1,0 1-1,0-1 1,0 1-1,0 1 0,0-1 1,0 1-1,0-1 1,0 2-1,0-1 1,-1 0-1,1 1 1,-1 0-1,8 7 1,-10-8 20,0 0 0,0 1 1,0 0-1,0-1 0,0 1 1,-1 0-1,1 0 0,-1 0 1,0 0-1,0 0 0,0 0 1,0 1-1,-1-1 0,1 0 1,-1 0-1,0 1 0,0-1 1,0 0-1,0 0 0,-1 1 1,1-1-1,-1 0 0,0 0 0,0 0 1,-1 4-1,0-2 7,0-1 0,0 1 0,0 0 0,-1-1 0,0 1 0,0-1 0,0 0 0,0 0 0,0 0 0,-1 0 0,0-1 0,0 1 0,0-1-1,0 0 1,0 0 0,-1-1 0,1 1 0,-1-1 0,1 0 0,-1 0 0,0 0 0,0-1 0,0 0 0,0 0 0,0 0 0,0-1 0,-1 1 0,1-1 0,0 0 0,0-1 0,0 1 0,0-1 0,0 0-1,-9-3 1,-25-14 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19092,'1'4'2731,"-7"19"-2179,0-3 107,-57 200 2294,50-165-2745,3 0 0,-4 60 0,13-102-169,0 1 1,2 0-1,0 0 1,0-1-1,4 16 1,-4-25-35,0 0 0,0-1 0,1 1 1,-1-1-1,1 1 0,0-1 1,0 0-1,0 0 0,0 1 1,4 2-1,-4-4-12,0-1 0,0 1 0,0-1-1,0 1 1,0-1 0,0 0 0,0 0 0,1 0 0,-1-1 0,0 1 0,1 0-1,-1-1 1,0 1 0,1-1 0,-1 0 0,1 0 0,3 0 0,1-1-122,0-1-1,0 1 1,0-1 0,0-1 0,-1 1 0,1-1-1,-1 0 1,0-1 0,0 1 0,0-1 0,8-7 0,6-7-489,29-32 0,-9 5 150,-2 0-139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76 237 17180,'-15'18'1578,"-22"37"0,34-50-1336,0 1 0,0 0-1,0 0 1,1 0-1,0 1 1,0-1 0,0 0-1,1 1 1,0-1-1,0 1 1,1 8 0,0-14-211,0 0 0,0 0 0,0-1 0,0 1 0,0 0 0,0 0 0,0-1 0,0 1 0,1 0 1,-1 0-1,0-1 0,0 1 0,1 0 0,-1-1 0,1 1 0,-1 0 0,1-1 0,-1 1 0,1-1 1,-1 1-1,1-1 0,-1 1 0,1-1 0,0 1 0,-1-1 0,1 1 0,0-1 0,1 1 0,-1-1 1,1 0-1,0 0 0,-1 0 0,1 0 1,0 0-1,-1-1 0,1 1 0,-1 0 0,1-1 1,0 0-1,-1 1 0,3-2 0,5-3 43,0-1 1,-1 0-1,11-8 0,10-15 119,-24 23-161,1-1 1,-1 1-1,1 1 0,0-1 1,1 1-1,0 1 0,-1-1 0,2 1 1,8-5-1,-15 9-30,0 0-1,-1 0 1,1 0 0,0 0-1,0 0 1,0 0-1,-1 0 1,1 0 0,0 0-1,0 1 1,-1-1-1,1 0 1,0 0 0,-1 1-1,1-1 1,0 0 0,-1 1-1,1-1 1,0 1-1,-1-1 1,1 1 0,-1-1-1,1 1 1,-1-1-1,1 1 1,-1 0 0,1-1-1,-1 1 1,0 0-1,1-1 1,-1 1 0,0 0-1,1-1 1,-1 1 0,0 0-1,0 0 1,0 0-1,5 33-6,-4-29 6,1 105 350,-2-109-339,0 0-1,0 0 1,0 0-1,0 0 1,0 0-1,0 0 1,0 0-1,0 0 1,1 0-1,-1 0 1,0 0-1,1 0 1,-1 0-1,1 0 1,-1 0-1,1 0 1,0 0-1,0 0-3,-1-1 0,1 0 1,-1 0-1,1 0 0,-1 0 0,1 0 0,-1 1 0,1-1 0,-1 0 0,1 0 1,-1 0-1,1 0 0,-1 0 0,1-1 0,-1 1 0,1 0 0,-1 0 0,1 0 0,-1 0 1,0 0-1,1-1 0,-1 1 0,1 0 0,-1 0 0,1-1 0,4-4 45,1 1 0,-1-1 0,-1 0 0,6-6 0,-4 3-54,14-13-64,55-58-1542,-65 71 969,-1 0 1,2 0-1,-1 1 1,1 0-1,-1 1 1,20-7-1,3 5-2051,-30 8 2496,1 0 0,0-1 0,-1 0 0,1 0 0,-1 0 0,1 0 0,-1 0 0,1-1 0,-1 1 0,0-1 0,0 0 0,0 0 0,4-3 1,22-25-150,11-10 1070,-40 40-683,0 0 0,1-1-1,-1 1 1,0 0-1,0 0 1,0-1 0,1 1-1,-1 0 1,0 0-1,0 0 1,1-1 0,-1 1-1,0 0 1,1 0 0,-1 0-1,0 0 1,0 0-1,1-1 1,-1 1 0,0 0-1,1 0 1,-1 0 0,0 0-1,1 0 1,-1 0-1,0 0 1,1 0 0,-1 0-1,0 0 1,1 1 0,-2 8 1091,-11 14 225,-7 6-103,1 0 0,1 1 0,-23 59 0,39-88-1220,0 0 0,1 1 1,-1-1-1,1 1 0,0-1 0,-1 1 1,1-1-1,0 1 0,0-1 1,0 1-1,0 0 0,0-1 0,0 1 1,0-1-1,0 1 0,1-1 0,-1 1 1,1-1-1,-1 1 0,2 1 0,-2-3-24,0 1-1,1-1 0,-1 0 1,1 1-1,-1-1 1,1 0-1,-1 0 0,1 0 1,-1 1-1,1-1 0,-1 0 1,1 0-1,-1 0 0,1 0 1,-1 0-1,1 0 0,-1 0 1,1 0-1,-1 0 0,1 0 1,-1 0-1,1-1 0,19-9 60,-4-3-56,-1 0 0,0-1 1,-1-1-1,16-22 0,44-70-5,-69 99-10,98-172-21,-92 158-22,-18 33-9,-18 34 33,10-14 81,-40 87 469,48-101-364,1 0 0,1 1 0,1-1 0,0 1 0,-1 19 0,5-36-151,0 1 0,0 0 0,0-1 0,0 1 0,0 0 0,0-1 0,0 1 0,0 0 0,1-1 0,-1 1 1,0 0-1,1-1 0,0 1 0,-1-1 0,1 1 0,0-1 0,0 1 0,0-1 0,0 0 0,0 1 0,0-1 0,0 0 0,2 2 0,-1-2-23,0-1 0,0 1 0,0 0 0,1 0 0,-1-1 0,0 0 0,0 1 0,0-1 0,1 0 0,-1 0 0,0 0 0,0 0 0,1 0 0,3-2 0,5-1-68,0 0 0,0-1 0,-1-1 1,1 1-1,13-10 0,2-3 38,-1 0 0,0-1 0,-2-2 0,0 0 0,23-28 0,-46 47 41,1 0 0,0 0 0,-1 1 0,1-1 0,-1 0 0,1 0 0,-1 0 0,1 0 0,-1 0 0,1 0 0,-1 0 0,0 0 0,0 0 0,1-1 0,-5 1 63,-5 8-36,-3 5-13,0 2 0,0-1 0,2 2 0,-1-1 0,2 2 0,0-1 0,1 1 1,0 0-1,2 1 0,0 0 0,0 0 0,-3 25 0,8-40-27,1 1 0,0 0 0,0 0 0,0 0 0,0 0 0,0 0 0,1 0 0,-1 0 0,1-1 0,0 1 0,0 0 0,2 5 0,-2-7-33,0 0 0,-1-1 1,1 1-1,0 0 1,0 0-1,0 0 1,0 0-1,0-1 0,0 1 1,0-1-1,1 1 1,-1-1-1,0 1 1,0-1-1,0 1 1,0-1-1,1 0 0,-1 0 1,0 0-1,0 0 1,1 0-1,-1 0 1,0 0-1,0 0 0,1 0 1,-1 0-1,0-1 1,0 1-1,0-1 1,1 1-1,0-1 1,8-4-197,-1 1 0,1-2 1,-1 1-1,0-1 0,0-1 1,-1 1-1,0-2 1,13-13-1,12-16-432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15915,'-11'12'1702,"-1"1"0,2 1-1,0 0 1,-13 24 0,22-37-1677,1-1 0,0 1 0,0 0 0,-1-1 1,1 1-1,0 0 0,0-1 0,0 1 0,0 0 0,0-1 0,0 1 1,0 0-1,0-1 0,0 1 0,0 0 0,0-1 0,0 1 0,1 0 1,-1-1-1,0 1 0,0 0 0,1-1 0,-1 1 0,0-1 0,1 1 1,-1 0-1,0-1 0,1 1 0,-1-1 0,1 1 0,-1-1 0,1 0 1,0 1-1,-1-1 0,1 1 0,-1-1 0,1 0 0,0 0 0,-1 1 1,1-1-1,-1 0 0,1 0 0,0 0 0,-1 0 0,1 1 0,0-1 1,0 0-1,46 5-54,-27-4 68,-14 0-48,-1 0-1,0 1 1,0-1-1,0 1 1,0 0-1,0 0 0,0 0 1,0 1-1,-1 0 1,1 0-1,-1 0 0,0 0 1,0 1-1,0 0 1,5 5-1,-7-6 35,0 0-1,0 1 1,0-1-1,-1 1 1,1 0-1,-1 0 1,1-1-1,-1 1 1,-1 0-1,1 0 1,0 0-1,-1 0 1,0 0-1,0 0 0,0 0 1,0 0-1,-1 0 1,0 0-1,1 0 1,-1 0-1,-3 5 1,2-4 37,0 0-1,0-1 1,0 1 0,-1-1 0,0 1 0,0-1-1,0 0 1,0 0 0,-1 0 0,1-1 0,-1 1-1,0-1 1,0 0 0,-1 0 0,-4 3 0,7-5-74,-1 0 1,1 0 0,-1 0 0,1 0 0,-1-1-1,0 1 1,1-1 0,-1 1 0,0-1 0,1 0-1,-1 0 1,0 0 0,0-1 0,1 1 0,-1-1-1,0 1 1,1-1 0,-1 0 0,1 0 0,-1 0-1,1 0 1,-1 0 0,1-1 0,0 1 0,0-1-1,-1 1 1,1-1 0,0 0 0,1 0 0,-3-2-1,-13-20-138,9-5-114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9:5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206 206 15603,'41'-62'1981,"-27"39"-914,1 0 0,21-23-1,-36 45-1006,0 1-1,1-1 0,-1 1 0,0-1 1,0 1-1,1 0 0,-1-1 0,0 1 1,1-1-1,-1 1 0,0 0 0,1-1 1,-1 1-1,1 0 0,-1-1 0,1 1 1,-1 0-1,0 0 0,1-1 0,-1 1 0,1 0 1,-1 0-1,1 0 0,-1 0 0,1 0 1,0 0-1,-1 0 0,1 0 0,-1 0 1,1 0-1,-1 0 0,1 0 0,0 0 1,0 1 37,-1 1 0,0-1 1,1 0-1,-1 0 1,0 0-1,0 0 1,1 1-1,-1-1 0,0 0 1,0 0-1,0 1 1,-1-1-1,1 2 1,-11 48 1090,-14 23-720,-3-1 1,-40 75-1,-93 126-786,137-243-195,15-21-159,7-11 62,3-5-247,5-11-113,0 0-1,2 1 1,17-28-1,-3 6-214,34-63-1180,58-107 231,-4-1 4491,-103 192-1862,-4 11-141,0 0 0,0 0 0,0 1 1,1-1-1,-1 0 0,7-6 0,-10 12-313,1 0 0,-1 0 0,0 0 0,0-1 0,0 1 0,0 0 0,0 0 0,1 0 0,-1-1 0,0 1 0,0 0 0,0 0 0,0 0 0,1 0 0,-1 0 0,0-1 0,0 1 1,1 0-1,-1 0 0,0 0 0,0 0 0,1 0 0,-1 0 0,0 0 0,0 0 0,1 0 0,-1 0 0,0 0 0,0 0 0,0 0 0,1 0 0,-1 0 0,0 0 0,0 0 0,1 0 0,-1 1 0,0-1 0,0 0 0,0 0 0,1 0 0,-1 0 0,0 1 0,4 12 941,-5 25-31,1-36-845,-7 87 843,1-17-237,2 0 0,8 90 0,-2-141-727,1 0 0,1 0 0,1 0 0,0 0 0,2-1-1,0 0 1,1 0 0,2-1 0,0 0 0,0 0 0,2-1 0,15 18 0,-84-104-4540,-49-56 1594,-32-5 5501,138 129-2479,0 0-1,-1 0 0,1-1 0,0 1 1,0 0-1,-1 0 0,1 0 1,0 0-1,0 0 0,0-1 0,-1 1 1,1 0-1,0 0 0,0 0 1,0-1-1,0 1 0,0 0 0,-1 0 1,1 0-1,0-1 0,0 1 1,0 0-1,0 0 0,0-1 1,0 1-1,0 0 0,0 0 0,0-1 1,0 1-1,0 0 0,0-1 1,0 1-1,0 0 0,10-1 982,28 10-494,-23-5-294,33 5-637,0-2-1,98 1 0,-63-12 123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25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90 10522,'26'-1'7245,"1"-2"-3530,13-4-3386,48-14 1,-84 19-302,0 1-1,0 0 1,1-1 0,-1 0 0,-1 0 0,6-4-1,-30 7 480,-32 11 53,-89 8-1,247-62-221,-79 33-345,0 1 1,38-7 0,-87 31 6,-3-3 1,0-2 0,-36 10 1,48-17 16,-1 0 1,1-1 0,-1-1 0,0-1 0,0 0 0,-19-2 0,34 1-19,0 0 1,0 0 0,-1 1-1,1-1 1,0 0-1,0 0 1,0 0-1,-1 0 1,1-1-1,0 1 1,0 0-1,-1 0 1,1 0 0,0 0-1,0 0 1,0 0-1,0 0 1,-1 0-1,1 0 1,0 0-1,0-1 1,0 1 0,-1 0-1,1 0 1,0 0-1,0 0 1,0 0-1,0-1 1,0 1-1,0 0 1,-1 0 0,1 0-1,0-1 1,0 1-1,0 0 1,0 0-1,0 0 1,0-1-1,6-6 12,12-6 3,7 4-231,0 0 0,42-7 0,-25 6-575,-169 28 1139,88-13-78,-26 6 55,51-11-591,12-4 174,9-4 50,13-5-73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32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0 6033,'0'0'61,"0"1"0,0-1 0,0 0 0,0 1 0,0-1 0,0 0 0,0 1 0,0-1 0,0 0 0,0 1 0,1-1 0,-1 0 0,0 0 0,0 1 0,0-1 0,0 0 0,1 0 0,-1 1 0,0-1 0,0 0 0,1 0 0,-1 0 0,0 1 0,0-1 0,1 0 0,-1 0 0,0 0 0,1 0 0,-1 0 0,0 0 0,1 0 0,-1 1-1,0-1 1,1 0 0,-1 0 0,0 0 0,1 0 0,-1 0 0,0 0 0,0-1 0,1 1 0,-1 0 0,0 0 0,1 0 0,-1 0 0,0 0 0,1 0 0,-1 0 0,0-1 0,0 1 0,1 0 0,-1 0 0,0 0 0,0-1 0,1 1 0,6-3 3474,-8 3-3388,1 0 1,-1 0 0,0 0-1,1 0 1,-1 1-1,1-1 1,-1 0 0,0 1-1,1-1 1,-1 0-1,1 1 1,-1-1 0,1 1-1,-1-1 1,1 1-1,-1-1 1,1 1 0,-1-1-1,1 1 1,0-1-1,-1 1 1,1 0 0,0-1-1,0 1 1,-1 0-1,1-1 1,0 2 0,0-3-104,0 1-1,0-1 1,0 1 0,0-1 0,0 1 0,0 0 0,0-1 0,0 1 0,-1-1-1,1 1 1,0-1 0,0 1 0,0 0 0,-1-1 0,1 1 0,0 0 0,0-1-1,-1 1 1,1 0 0,0-1 0,-1 1 0,1 0 0,0-1 0,-1 1 0,1 0-1,0 0 1,-1-1 0,1 1 0,-1 0 0,1 0 0,0 0 0,-1 0 0,1 0-1,-1-1 1,1 1 0,-1 0 0,1 0 0,0 0 0,-1 0 0,1 0 0,-1 0-1,1 1 1,-1-1 0,1 0 0,-1 0 0,1 0 0,0 0 0,-1 0 0,1 1-1,-1-1 1,1 0 0,0 0 0,-1 1 0,1-1 0,0 0 0,-1 0 0,1 1-1,0-1 1,-1 1 0,-1 1-30,1 1 0,-1-1 0,0 1 0,1 0 0,0-1 0,0 1 0,0 0 0,0 0 0,0 0 0,-1 6 0,8-17 307,1-5 409,-13 21-404,-1-4-156,10-7 260,-3 3-429,0 0-1,0 0 0,1 0 1,-1 1-1,0-1 1,1 0-1,-1 0 0,0 0 1,0 0-1,1 0 0,-1 0 1,0 0-1,1 0 1,-1 1-1,0-1 0,0 0 1,1 0-1,-1 0 0,0 0 1,0 1-1,0-1 1,1 0-1,-1 0 0,0 1 1,0-1-1,0 0 0,0 0 1,0 1-1,1-1 0,-1 0 1,0 1-1,0-1 1,0 0-1,0 0 0,0 1 1,0 0-1,0-1 0,0 1 1,0-1-1,0 0 1,1 1-1,-1-1 0,0 1 1,0-1-1,0 1 1,1-1-1,-1 0 0,0 1 1,0-1-1,1 0 1,-1 1-1,0-1 0,1 0 1,-1 1-1,0-1 1,1 0-1,-1 0 0,1 1 1,-1-1-1,0 0 1,1 0-1,-1 0 0,1 0 1,-1 1-1,1-1 1,-1 0-1,0 0 0,1 0 1,-1 0-1,1 0 1,-1 0-1,1 0 0,-1 0 1,1 0-1,-1-1 1,1 1-1,-1 0 0,0 0 1,1 0-1,-1 0 1,1-1-1,0 1 0,-15 4-11,1 0 0,-1-1 0,1-1 0,-1 0-1,0 0 1,0-2 0,-16 0 0,-34 2 34,43-1-15,14-1-12,0 1 0,0-1 0,0 1 1,-13 4-1,31-8 5,-1 1-1,1 0 1,0 1-1,0 0 1,15 1-1,-8 0-8,33-5 0,-48 4-1,0 1-7,-1 0 1,1-1 0,-1 1-1,1-1 1,-1 0-1,1 0 1,-1 1 0,0-2-1,1 1 1,-1 0 0,3-2-1,-7 2 5,0 0 1,0 0-1,0 1 0,0-1 0,0 1 0,0 0 0,0 0 1,0-1-1,0 1 0,-4 1 0,5-1 4,-28 1-18,-34 7 1,34-4 45,-34 0 1,118-12 42,70-11-795,-154 23 237,-68 6-723,105-10 976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4:33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51 13963,'-8'0'518,"-8"-4"11632,27-3-10948,1 1-765,2-1-93,1 0-1,23-8 1,-33 14-325,0 0-1,0 0 0,0 0 1,0 1-1,0 0 0,0 0 1,0 0-1,0 0 0,0 1 1,0 0-1,0 0 0,6 2 1,10 5 32,0 0 0,37 22 1,-50-25-50,0 0-1,-1 1 1,1-1 0,-1 1 0,0 1 0,-1 0-1,0 0 1,0 0 0,8 12 0,-12-15 3,0 1 0,0-1 0,-1 1 0,1-1 0,-1 1 1,0 0-1,0-1 0,-1 1 0,1 0 0,-1 0 0,0 0 0,0 0 1,-1-1-1,1 1 0,-1 0 0,0 0 0,-1-1 0,1 1 0,-1-1 0,-4 9 1,2-6 17,0 0-1,-1 0 1,0 0 0,0-1 0,0 0 0,-1 0 0,0 0 0,0-1 0,-1 0 0,0 0 0,-10 6-1,-132 77 691,125-72-629,-9 6 114,32-21-230,0 0 0,-1-1 0,1 1 0,-1 0 0,1-1 0,-1 0 0,1 1 0,-1-1 1,0 0-1,1 0 0,-1 0 0,1 0 0,-1 0 0,1 0 0,-1 0 0,0 0 0,1-1 0,-1 1 0,-1-2 1,1 2-93,1-1 0,0 0 0,0 0 1,0 1-1,0-1 0,0 0 0,0 0 1,0 0-1,0 0 0,1 0 0,-1-1 1,0 1-1,1 0 0,-1 0 0,0 0 1,1-1-1,0 1 0,-1 0 0,1-1 1,0 1-1,-1 0 0,1-1 0,0-1 1,1-5-584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29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0 288 11458,'16'-1'342,"-1"-2"-1,1 0 0,-1-1 0,0 0 1,0-2-1,-1 1 0,19-11 0,20-7-1408,2 4-810,0 3 0,1 3 0,65-9 0,176 1 784,732 14 8448,193 15-5970,-386-5-1113,-262 4 200,540 1-138,1691-72-92,-1307 5 1867,-1056 37-1545,-421 20-530,15-1 155,-34 3-208,-1 0 0,1 0 0,-1 0 0,1 0 0,0 1-1,-1-1 1,1 1 0,-1-1 0,1 1 0,-1 0 0,1-1 0,-1 1-1,1 0 1,-1 0 0,0 0 0,1 0 0,0 2 0,-2-3 16,1 0-1,-1 0 1,0 1 0,0-1 0,0 0 0,0 1 0,0-1-1,0 1 1,0-1 0,0 0 0,0 1 0,0-1 0,0 0 0,0 1-1,0-1 1,0 0 0,0 1 0,0-1 0,0 0 0,0 1 0,-1-1-1,1 0 1,0 0 0,0 1 0,0-1 0,-1 0 0,1 1-1,0-1 1,0 0 0,-1 0 0,1 1 0,0-1 0,0 0 0,-1 0-1,1 0 1,0 0 0,-1 1 0,1-1 0,0 0 0,-1 0 0,1 0-1,0 0 1,-1 0 0,1 0 0,0 0 0,-1 0 0,-30 8-129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06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45 12795,'0'0'40,"0"0"0,0 0 1,0 0-1,0 0 0,0 0 0,0 0 1,0 0-1,0 0 0,0 0 1,0 0-1,0-1 0,0 1 0,0 0 1,0 0-1,-1 0 0,1 0 1,0 0-1,0 0 0,0 0 0,0 0 1,0 0-1,0 0 0,0 0 1,0 0-1,0 0 0,-1 0 0,1 0 1,0 0-1,0 0 0,0 0 1,0 0-1,0 0 0,0 0 0,0 0 1,-1 0-1,1 0 0,0 0 1,0 0-1,0 0 0,0 0 0,0 0 1,0 0-1,0 0 0,0 0 1,0 0-1,-1 0 0,1 0 1,0 1-1,0-1 0,0 0 0,0 0 1,0 0-1,0 0 0,0 0 1,0 0-1,0 0 0,-5 10 1285,-2 11 495,6-20-1742,1-1 1,0 1-1,-1 0 1,1-1-1,0 1 1,0 0-1,0 0 0,0 0 1,0-1-1,0 1 1,0 0-1,0 0 1,0-1-1,0 1 0,0 0 1,0 0-1,0-1 1,1 1-1,-1 0 1,0-1-1,1 2 1,0-1-29,-1-1 0,1 0 0,-1 0 0,1 0 1,0 1-1,-1-1 0,1 0 0,-1 0 1,1 0-1,-1 0 0,1 0 0,0 0 1,-1 0-1,1 0 0,-1 0 0,1-1 1,0 1-1,-1 0 0,1 0 0,-1 0 0,2-1 1,33-21 876,-28 17-840,4-1-27,1 0 1,0 1-1,0 1 1,0 0-1,1 0 1,-1 1-1,15-1 1,-4-7-62,-15 2 7,-8 8-6,1 1 1,-1 0 0,0 0-1,0-1 1,0 1-1,0 0 1,0-1-1,0 1 1,0 0 0,0 0-1,0-1 1,-1 1-1,1 0 1,0-1-1,0 1 1,0 0-1,0 0 1,0-1 0,0 1-1,-1 0 1,1 0-1,0-1 1,0 1-1,0 0 1,0 0 0,-1 0-1,1-1 1,0 1-1,0 0 1,-1 0-1,1 0 1,0 0-1,0 0 1,-1-1 0,1 1-1,-2 0 3,0 0-1,0-1 1,0 1-1,0 0 0,0 0 1,0 1-1,0-1 1,0 0-1,0 1 1,0-1-1,0 1 1,0 0-1,0-1 1,-2 2-1,-27 15 41,-166 111 787,193-126-787,1 1 0,0-1-1,-1 0 1,0-1 0,1 1 0,-1 0 0,0-1 0,0 0 0,0 0 0,-6 1 0,10-5 32,7-3-37,12-5 5,-14 9-40,20-6 17,29-13 0,-46 17-33,1 0 0,-2-1 0,1 0 0,-1 0 0,1-1 1,-2 0-1,8-8 0,19-22-239,-47 53 159,-1 0 1,-1-1 0,-26 20-1,25-25 114,0 0 1,-21 8-1,21-11-35,21-9-224,0 0 1,0 0-1,-1 1 0,1 0 1,0-1-1,0 1 1,0 1-1,0-1 0,0 0 1,0 1-1,0 0 1,-1 0-1,1 0 0,0 0 1,0 1-1,-1-1 1,1 1-1,5 4 0,5 8-483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18300,'7'15'2048,"6"1"-1215,0 2-345,4 4 1048,2-1-344,1 2-1080,-3-4-1776,-9 1 1608,-5 1-344,-6-5-264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16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4 13187,'-27'-3'4207,"19"3"-4042,-1 0-1,0 0 1,1 0-1,-1 1 1,1 0-1,-1 1 1,1 0-1,0 0 1,-1 1-1,1 0 1,0 1-1,1 0 0,-10 5 1,2 1-15,0 0 1,0 0-1,2 2 0,-1 0 1,-16 19-1,17-14-97,0 1 0,1 1 0,1 0 0,0 1 0,2-1 0,0 2 0,2 0-1,-9 31 1,1 21 58,-7 85-1,20-147-71,-1 17 35,1 1 1,1 34-1,1-62-74,0-1 1,0 0 0,0 1-1,0-1 1,0 1-1,0-1 1,0 1-1,0-1 1,1 1-1,-1-1 1,0 0-1,0 1 1,0-1-1,0 1 1,1-1-1,-1 1 1,0-1-1,0 0 1,1 1-1,-1-1 1,0 0-1,1 1 1,-1-1-1,0 0 1,1 0-1,-1 1 1,1-1 0,-1 0-1,0 0 1,1 0-1,-1 1 1,1-1-1,-1 0 1,1 0-1,-1 0 1,1 0-1,-1 0 1,0 0-1,1 0 1,-1 0-1,1 0 1,-1 0-1,1 0 1,-1 0-1,1 0 1,-1-1-1,1 1 1,-1 0-1,0 0 1,1 0 0,-1-1-1,1 1 1,-1-1-1,27-17 75,-20 13-59,-1 2 0,-1-1 3,0 1 0,0-1 1,0 2-1,10-5 0,-14 6-19,0 1 0,0 0-1,-1 0 1,1-1 0,0 1 0,0 0 0,-1 0 0,1 0 0,0 0-1,0 0 1,0 0 0,-1 0 0,1 0 0,0 0 0,0 1-1,-1-1 1,1 0 0,0 0 0,0 1 0,-1-1 0,1 0 0,0 1-1,-1-1 1,1 1 0,0-1 0,-1 1 0,1-1 0,-1 1-1,1-1 1,-1 1 0,1 0 0,-1-1 0,1 1 0,-1 0 0,0-1-1,1 1 1,-1 0 0,0 0 0,0-1 0,1 1 0,-1 0-1,0 0 1,0-1 0,0 3 0,1 4-4,-1 0 0,0 0 1,0 1-1,-1-1 0,0 0 0,0 0 0,-1 0 0,1 0 1,-6 12-1,-5 8 14,-16 28 0,14-28 12,-11 18 56,15-28-2,0 2 1,0 0 0,-9 27-1,19-44-71,0-1-1,0 0 1,0 0-1,0 1 1,0-1-1,0 0 1,1 1-1,-1-1 1,0 0-1,1 0 0,-1 1 1,1-1-1,-1 0 1,1 0-1,-1 0 1,1 0-1,0 0 1,-1 0-1,1 0 1,0 0-1,2 2 1,25 20-39,-14-12-4,-2 0-24,-3-4-21,-1 0-1,0 1 1,0 0-1,7 11 1,-13-16 61,0 1 0,0-1 0,0 1 0,-1 0 0,1-1 0,-1 1-1,0 0 1,0 0 0,0 0 0,-1 0 0,0-1 0,1 1 0,-1 0 0,0 0 0,-2 8 0,-4 18 35,-2-1 1,-14 34 0,14-41 6,0 0 0,1 1-1,1-1 1,2 1 0,-3 29 0,6-32-40,1 1 0,1 0 0,6 37 0,-5-49-60,1 0 0,0 0 0,0 0 0,1 0 0,0 0 0,0-1 0,1 0 0,0 0 1,1 0-1,9 11 0,-11-16-242,-1 1 1,1-1 0,-1 0-1,0 1 1,0 0-1,-1 0 1,1 0 0,-1 0-1,0 0 1,0 0-1,0 1 1,-1-1-1,1 1 1,0 5 0,-2 3-509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39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11803,'4'1'8928,"-4"-1"-8753,3 10 2062,0 15-3552,-3-22 2052,4 87-326,-13 137-1,0-45-200,7-50-191,-9 250 130,0 106-1,11-414-148,7 139 41,4-304-196,2-327-714,14-181 558,24 129 68,-50 460 239,2-25-33,-1 0 0,-1 1 0,-5-43 0,4 74 38,-1 0-2,1 1 1,0-1-1,-1 1 1,0-1 0,0 1-1,0 0 1,0-1 0,0 1-1,0 0 1,-2-3 0,-2-3 6,-2 1 60,2 14-18,2 18 16,2-20-50,-13 244 69,9-124-79,6 363 67,4-201-65,-36 104-1,10-203 27,21-184 220,-3 16-1300,-1-17 132,-1-10 392,-1-7 113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44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159 186 8986,'7'-1'3552,"27"-9"-1720,-16 5-1590,0 0 0,-1 0 0,1 2 0,1 0 0,17 0 0,96 4-369,-106 0 205,377 18 442,-244-27 20,-104 3-330,60 3 1,-42 1-93,-1-3-1,118-21 1,-68 7 204,-89 15-264,0 2 0,49 5 1,2 0-6,252-17 38,-330 13-91,323-26 20,-106 8-91,163 9 76,-338 9-10,-24 1 0,42 8-1,-48-6 8,0 0-1,-1-1 1,1-1 0,30-2 0,-15 0-62,-26 2 37,1-1 0,-1-1 0,13-1 0,-17 1 3,-1 0 1,1 1 0,-1-1 0,1 1 0,0 0 0,-1 0 0,1 0 0,-1 0 0,1 0 0,0 0 0,-1 1 0,5 1-1,34-8-18,32 16-236,-73-10 268,-37-6 11,-521-46 887,304 49-838,0 21-27,-50 2-116,-282-34 84,298 2-36,156 8 37,-438-9-158,479 13 118,-209 4-70,232 1 148,-1 2 1,-89 23 0,193-28 62,28-3-73,43-1-6,0 4-1,151 23 1,-244-23-19,334 48-180,2-29-40,162-45 176,-190 5 32,-204 16 1,216 24 0,-195-5-58,1-5 0,151-8 0,210-45 257,-464 38-39,-11 0-12,33 1-1,-57 3 137,-2-1-173,1 1-92,0-1 0,0 1-1,0 0 1,0 0 0,0-1 0,0 1-1,0 0 1,0-1 0,0 1 0,0 0-1,0 0 1,0-1 0,0 1-1,0 0 1,0-1 0,0 1 0,1 0-1,-1 0 1,0-1 0,0 1 0,0 0-1,0 0 1,0-1 0,1 1-1,-1 0 1,0 0 0,0 0 0,0-1-1,1 1 1,-1 0 0,0 0 0,0 0-1,1 0 1,-1 0 0,0-1-1,0 1 1,1 0 0,-1 0 0,0 0-1,1 0 1,-1 0 0,0 0 0,0 0-1,1 0 1,-1 0 0,0 0-1,1 0 1,-1 0 0,0 0 0,0 0-1,1 0 1,-1 0 0,0 1 0,0-1-1,1 0 1,-1 0-5,1 0 0,-1-1 1,0 1-1,0 0 0,0 0 0,1-1 0,-1 1 1,0 0-1,0 0 0,0-1 0,0 1 1,1 0-1,-1-1 0,0 1 0,0 0 0,0 0 1,0-1-1,0 1 0,0 0 0,0-1 0,0 1 1,0 0-1,0-1 0,0 1 0,0 0 0,0-1 1,0 1-1,-1 0 0,1 0 0,0-1 0,0 1 1,0 0-1,0-1 0,0 1 0,-1-1 0,-2-4 64,2 5-39,0 1-29,0 0-1,1-1 0,-1 1 1,0-1-1,1 1 1,-1-1-1,0 1 1,0-1-1,0 1 1,1-1-1,-1 0 0,0 1 1,0-1-1,0 0 1,0 0-1,1 0 1,-1 0-1,0 1 0,0-1 1,0-1-1,-1 1 1,-19-1-1193,8-14 792,4 2 149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30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12675,'0'1'71,"0"0"0,0 0 1,0 0-1,1 0 0,-1 0 1,0 0-1,0 0 0,1-1 1,-1 1-1,0 0 0,1 0 0,-1 0 1,1 0-1,-1 0 0,1-1 1,0 1-1,-1 0 0,1-1 1,0 1-1,-1 0 0,1-1 1,0 1-1,0-1 0,0 1 1,-1-1-1,1 1 0,0-1 0,0 0 1,0 1-1,0-1 0,0 0 1,0 0-1,0 0 0,1 0 1,6 1 124,-1-1 1,1 0 0,13-2 0,-4 0 118,786-20 2105,-642 21-2292,467-11 83,-2-32-100,-610 43-84,-11 1-7,0-1 1,0 1 0,-1-1-1,1 0 1,7-3-1,-56-2 225,-546 13-12,183 2-297,267-9 37,-427 16 42,540-14-46,0 1 1,-39 10-1,86-10-213,305-7-481,-135-1 450,46 3-39,283-10-1441,-470 8 1318,-32-2 71,-16 2 147,-8-1-30,-13 0 201,0 0-1,0 1 0,-1 1 0,-39-1 1,18 2 80,-461-15 407,430 16-365,-39 0-24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39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98 117 8746,'67'-20'1819,"-12"3"-345,70-12 1,-120 28-922,-15 2-179,-37 4 390,-240-11 2634,458-14-3365,-33 3-33,-297 39 128,140-19-53,-117 8 581,177-24-440,17 1-593,1 2 1,109-3-1,-165 13 329,0 0 0,-1 0 0,1 0 1,0 1-1,-1-1 0,1 1 0,0 0 0,3 1 0,-6-2 42,0 0 1,0 0-1,0 0 1,0 0-1,0 0 1,0 0 0,0 0-1,1 0 1,-1 0-1,0 0 1,0 1-1,0-1 1,0 0-1,0 0 1,0 0-1,0 0 1,0 0-1,0 0 1,0 0 0,0 0-1,0 1 1,1-1-1,-1 0 1,0 0-1,0 0 1,0 0-1,0 0 1,0 0-1,0 1 1,0-1-1,0 0 1,0 0-1,0 0 1,-1 0 0,1 0-1,0 0 1,0 1-1,0-1 1,0 0-1,0 0 1,0 0-1,0 0 1,0 0-1,0 0 1,0 0-1,0 0 1,0 1 0,-1-1-1,-13 6-122,-103 22 423,98-25 277,0-1 1,0-1-1,0 0 0,-25-3 0,38 0-191,7-2 77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53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175 356 15043,'0'-1'101,"0"1"0,0 0 1,0-1-1,1 1 0,-1 0 0,0-1 0,0 1 0,0 0 0,0-1 0,0 1 0,0 0 1,0-1-1,0 1 0,0 0 0,0-1 0,0 1 0,0-1 0,-1 1 0,1 0 1,0-1-1,0 1 0,0 0 0,0 0 0,0-1 0,-1 1 0,1 0 0,0-1 0,0 1 1,-1 0-1,1 0 0,0-1 0,0 1 0,-1 0 0,1 0 0,0 0 0,-1 0 1,1-1-1,0 1 0,-1 0 0,1 0 0,0 0 0,-1 0 0,1 0 0,0 0 0,-1 0 1,-15 13 1614,-14 29-1160,29-42-521,-17 29 304,2 0 1,0 1-1,2 0 0,2 2 0,0-1 0,3 1 1,-12 63-1,20-87-271,0 1 0,0-1 1,1 1-1,0 0 0,1-1 0,2 13 1,-3-20-52,0 1 1,1 0-1,-1-1 1,1 1-1,0 0 1,-1-1-1,1 1 1,0-1-1,0 1 1,0-1-1,0 0 1,0 1 0,0-1-1,1 0 1,-1 0-1,0 0 1,0 0-1,1 0 1,-1 0-1,1 0 1,-1 0-1,1-1 1,-1 1-1,1 0 1,0-1 0,-1 1-1,1-1 1,0 0-1,-1 0 1,1 1-1,0-1 1,-1 0-1,1 0 1,0-1-1,0 1 1,-1 0-1,1-1 1,3 0 0,3-2 58,0 1 1,-1-2 0,1 1 0,-1-1-1,1 0 1,-1-1 0,0 1 0,-1-1 0,1-1-1,-1 1 1,8-10 0,7-10 174,29-43 0,-30 40-139,234-299 118,-99 134-166,-106 116-56,-37 58-5,-2 8 15,-10 11-18,1 0 1,-1 0-1,0 0 0,1 0 1,-1 0-1,0 1 0,0-1 1,0 0-1,1 0 0,-1 0 1,0 0-1,0 1 0,1-1 1,-1 0-1,0 0 0,0 0 1,0 1-1,0-1 0,1 0 1,-1 0-1,0 1 0,0-1 0,0 0 1,0 0-1,0 1 0,0-1 1,0 0-1,0 0 0,0 1 1,0-1-1,2 33 5,-2-25-5,0 28 10,-2-1 0,-12 71 0,-28 67 79,8-33 87,30-121-132,0 0 0,2 0 0,1 0 0,1 29 0,1-41 87,2-10 24,-1-14 46,-4-3-145,0 1 0,-1 1 0,-1-1 1,-1 0-1,-1 1 0,0 0 0,-1 0 0,-11-19 0,13 27-66,-1 1 0,0-1-1,-1 1 1,1 0 0,-2 1-1,1 0 1,-1 0 0,0 0-1,-1 1 1,0 1 0,0-1-1,0 1 1,-1 1 0,0 0-1,-14-5 1,22 9 6,-1 0 1,0 0-1,0 0 0,0 1 1,0 0-1,0-1 0,0 1 0,0 0 1,0 0-1,0 1 0,0-1 1,0 1-1,-4 0 0,6 0 3,0-1-1,0 1 1,1 0-1,-1-1 1,0 1-1,0 0 0,0-1 1,1 1-1,-1 0 1,0 0-1,1 0 0,-1-1 1,1 1-1,-1 0 1,1 0-1,-1 0 1,1 0-1,0 0 0,-1 0 1,1 0-1,0 0 1,0 0-1,0 0 0,0 0 1,0 1-1,0-1 1,0 0-1,0 0 1,0 0-1,0 0 0,1 0 1,-1 0-1,0 0 1,1 0-1,-1 0 1,1 0-1,-1 0 0,1-1 1,0 2-1,1 3 7,1-1-1,0 0 0,-1 0 0,2 0 1,-1 0-1,0 0 0,1 0 1,0-1-1,0 0 0,0 0 1,0 0-1,0 0 0,0 0 1,1-1-1,-1 0 0,1 0 1,0 0-1,0-1 0,0 1 1,0-1-1,0 0 0,8 0 0,4 0 59,1 0 0,-1-2 0,1 0 0,-1-1-1,23-5 1,-7-1-538,1-2 0,-2-1-1,1-1 1,-1-2 0,-1-2-1,33-21 1,-44 23-223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12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55 429 13515,'7'-13'2453,"2"1"6243,-8 19-6089,-1-9-2176,-31 57-190,16-27-93,12-16-127,0 0-1,-1 19 0,3-18-20,-1 0 0,-6 19-1,7-30 3,1-1 0,-1 1-1,0-1 1,1 1-1,0-1 1,-1 1 0,1-1-1,0 1 1,0-1-1,0 1 1,0 0 0,0-1-1,0 1 1,0-1-1,0 1 1,1-1 0,-1 1-1,1-1 1,-1 1-1,1-1 1,0 1 0,-1-1-1,1 0 1,0 1-1,0-1 1,0 0 0,0 0-1,0 0 1,0 1-1,0-1 1,1 0 0,-1 0-1,0-1 1,0 1-1,1 0 1,-1 0 0,1-1-1,-1 1 1,1-1-1,-1 1 1,1-1 0,-1 1-1,1-1 1,-1 0-1,3 0 1,2 1 4,-1-1 0,1 0 0,0 0 0,-1 0 0,1-1 0,0 0 0,-1 0 0,1 0 0,-1-1 0,0 0 0,8-3 0,5-6-6,-2-1 0,1 0 0,-2-1 1,0-1-1,0 0 0,19-26 1,67-106 1,-52 70-1,79-94 7,-107 147-1,0 2 0,1 0 0,2 1 0,49-33 0,-71 55 5,-4 5-12,-7 11-9,9-17 10,-11 23 20,1 1 0,1 0 0,-10 48 0,-5 82 41,17-103-51,-36 202 134,43-254-140,0 0 0,0 0-1,0 0 1,0 0 0,0 1-1,0-1 1,-1 0 0,1 0-1,0 0 1,0 0 0,0 0-1,0 0 1,0 0 0,0 1-1,0-1 1,0 0 0,0 0-1,0 0 1,0 0 0,0 0-1,0 0 1,0 1 0,0-1-1,0 0 1,0 0 0,0 0-1,0 0 1,0 0 0,0 0-1,0 1 1,0-1 0,0 0-1,0 0 1,0 0 0,0 0-1,1 0 1,-1 0 0,0 0-1,0 1 1,0-1 0,0 0 0,0 0-1,0 0 1,0 0 0,0 0-1,0 0 1,1 0 0,-1 0-1,0 0 1,0 0 0,0 0-1,0 0 1,0 0 0,0 0-1,1 0 1,5-7 179,5-15 96,-7 12-282,1 0 0,11-16 1,-12 21-19,-1-1 0,1 1 1,-1-1-1,0 0 0,0 0 1,-1 0-1,0-1 0,0 1 1,0-1-1,0-8 1,-2 7 15,0 0 1,-1 0 0,0 0 0,0 0 0,-1 0 0,0 0-1,0 0 1,-1 1 0,0-1 0,0 1 0,-1 0 0,0 0-1,0 0 1,-1 0 0,0 1 0,0-1 0,-1 1 0,1 1-1,-1-1 1,0 1 0,-1 0 0,1 0 0,-1 1-1,0 0 1,-8-3 0,6 2-4,0 1 0,-1 0 0,0 0 0,0 1 0,0 1 0,0-1 0,0 2 1,-1-1-1,1 2 0,0-1 0,-1 1 0,1 1 0,-1 0 0,1 0 0,0 1 0,0 0 0,0 1 0,0 0 0,-12 7 0,0-1 6,15-7 4,1 0-1,0 1 0,0 0 1,0 0-1,-10 8 1,16-11-1,0 1 0,0-1 1,-1 1-1,1-1 0,0 1 1,0-1-1,0 1 1,0-1-1,0 1 0,-1-1 1,1 0-1,0 1 0,0-1 1,0 1-1,0-1 1,0 1-1,0-1 0,1 1 1,-1-1-1,0 1 1,0-1-1,0 1 0,0-1 1,1 1-1,-1-1 0,0 1 1,9 15 30,-6-12-24,0 2 4,1 0 0,1 0 0,-1 0 0,1 0 0,0-1 0,0 1 0,1-1 0,-1-1 0,1 1 0,0-1 0,1 0 0,-1 0 0,8 2 0,-4-2 32,1 0 0,0-1 0,0 0 0,0-1 1,0 0-1,1-1 0,20 0 0,-8-3-79,0 0 1,1-2-1,-2-1 0,1 0 1,0-2-1,-1-1 0,28-14 1,-37 15-251,-1-1 1,0 0 0,0-1-1,-1 0 1,-1-1 0,1-1-1,-2 0 1,1 0 0,-2-1-1,10-14 1,6-10-443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1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15011,'-6'6'2097,"0"-2"-857,3-1-384,6 3 3561,12-5-2945,1-1-167,11 0-417,5-3-120,6 2-280,2 0-120,2-1-192,2 1-160,-8 1-312,1 0-336,-12-3 544,-2 0-136,-4-3-40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0:54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 15219,'3'-6'712,"-4"2"-2952,-4-4 2432,1 8-184,2 0-536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0:56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13 16235,'6'-13'3061,"-9"29"-1115,-41 162 647,-25 248-2148,57-318-464,13-103-748,1-13 114,2-19-206,-2-72-25,-2 35 270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0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13955,'-4'5'391,"-1"1"1,1-1-1,1 1 1,-1 0-1,-3 8 0,7-13-332,0-1 0,0 1 0,0 0-1,0 0 1,0 0 0,1 0-1,-1-1 1,0 1 0,0 0-1,0 0 1,1 0 0,-1-1-1,0 1 1,1 0 0,-1 0-1,1-1 1,-1 1 0,1 0 0,-1-1-1,1 1 1,0-1 0,-1 1-1,1-1 1,-1 1 0,1-1-1,0 1 1,0-1 0,-1 1-1,1-1 1,0 0 0,0 1-1,0-1 1,-1 0 0,1 0 0,1 0-1,38 9 1189,-32-8-1022,66 10 1212,99 2-1,78-13-291,-143-1-844,658-35-131,-5-38-121,-719 70-48,30-5-1,-14 2 19,76 0 0,-122 8 16,-11 2-166,-17 2-441,10-5 481,-1 0-1,1-1 0,-1 0 1,1 0-1,-1-1 1,1 1-1,0-1 1,0 0-1,0-1 1,0 0-1,0 0 1,0 0-1,-8-7 0,-17-15-266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0:57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40 137 14347,'-38'-20'3713,"38"19"-3647,0 1 0,0 0 1,-1 0-1,1-1 0,0 1 1,0 0-1,0 0 0,0-1 1,0 1-1,0 0 0,0 0 1,0-1-1,0 1 0,0 0 1,0 0-1,0-1 0,0 1 1,0 0-1,0 0 0,0-1 0,0 1 1,0 0-1,0-1 0,0 1 1,0 0-1,0 0 0,0-1 1,1 1-1,-1 0 0,0 0 1,0 0-1,0-1 0,0 1 1,1 0-1,-1 0 0,0 0 0,0 0 1,0-1-1,1 1 0,-1 0 1,0 0-1,0 0 0,1 0 1,-1 0-1,0 0 0,1-1 1,14-6 905,-13 6-714,53-21 1489,81-22-1,-93 34-1977,-1 2-1,71-6 0,-58 15-1537,-52-1 1657,0 0 0,0 0 0,0 0 0,0 1 0,0 0-1,0 0 1,-1-1 0,1 1 0,0 1 0,0-1 0,-1 0 0,1 1 0,-1-1 0,0 1 0,3 2 0,-2 5-719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0:57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16083,'14'11'2153,"2"-4"-1201,13-6-328,9-1 1105,8-4-609,3 0-128,3-4-320,-7 2-232,-4 2-1032,-3 0-456,-10 1 856,-3 1-176,-8 2-160</inkml:trace>
  <inkml:trace contextRef="#ctx0" brushRef="#br0" timeOffset="1">469 98 16580,'-6'28'1101,"-9"50"342,14-70-1254,0 0 0,1-1 0,0 1 0,1 0 0,0 0 0,0 0 0,3 12 0,-3-18-146,-1 0 0,1 0 0,0 0 0,0 0 1,0 0-1,0 0 0,0 0 0,0-1 0,0 1 0,0 0 0,1-1 0,-1 1 0,0-1 0,1 1 0,0-1 0,-1 0 0,1 0 0,0 0 0,0 0 0,-1 0 0,3 1 0,-1-2 7,0 1 0,-1-1 0,1 0 1,0 0-1,0 0 0,0 0 0,-1 0 0,1-1 1,0 1-1,-1-1 0,1 0 0,0 1 0,4-3 0,3-3 102,1 0-1,-1 0 0,0-1 0,-1 0 0,0-1 0,9-9 1,7-10 315,-2-1 0,-1-1 0,-2-1 0,-1-1 0,19-38 0,-44 85-434,1 0 0,0 1 0,2 0-1,0 0 1,1 0 0,1 0 0,0 0 0,1 0 0,1 1 0,5 26 0,-4-39-28,0 0 0,1 0-1,-1-1 1,1 1-1,0 0 1,0-1 0,1 0-1,-1 0 1,1 0-1,0 0 1,0-1 0,0 1-1,0-1 1,1 0 0,0 0-1,-1-1 1,8 4-1,-8-4-105,0-1-1,0 1 1,1 0-1,-1-1 1,1 0-1,-1 0 1,1-1-1,-1 1 0,1-1 1,-1 0-1,1 0 1,-1 0-1,1-1 1,-1 0-1,1 0 1,-1 0-1,1 0 0,-1-1 1,0 1-1,0-1 1,5-3-1,-6 3-35,0-1 0,-1 0 1,1 0-1,0 0 0,-1 0 0,0-1 0,0 1 0,0-1 0,0 1 0,-1-1 0,1 0 1,-1 1-1,1-7 0,7-17-579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0:58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25 18676,'3'-5'547,"-2"3"-379,-1 0-1,1 1 1,0-1-1,0 1 0,0-1 1,0 1-1,0-1 1,0 1-1,1 0 1,-1 0-1,2-2 1,-2 4-64,-1 0 0,1-1 0,-1 1 0,1 0 0,-1 0 1,0 0-1,1 0 0,-1 0 0,0 0 0,0 0 0,0 0 1,0 0-1,0 0 0,0 0 0,0 0 0,0 0 0,-1 2 1,-4 44 1123,-16 63 1,7-43-1028,4-17-73,4-25-101,1 0-1,1 0 1,1 0 0,1 42 0,2-65-25,0-1-1,0 0 0,0 0 1,0 1-1,0-1 1,0 0-1,1 0 0,-1 0 1,0 0-1,1 1 0,-1-1 1,1 0-1,-1 0 1,1 0-1,-1 0 0,1 0 1,0 0-1,-1 0 0,1 0 1,0 0-1,0 0 1,0-1-1,2 2 0,-2-1 2,0-1 0,0 0-1,0 0 1,1 0 0,-1 0 0,0-1-1,0 1 1,0 0 0,1 0-1,-1-1 1,0 1 0,0-1 0,0 1-1,0-1 1,0 1 0,0-1-1,0 0 1,0 1 0,1-2 0,8-7 26,-1 1 0,0-2 1,10-13-1,-15 18-15,11-16 37,-11 15-34,1-1 0,-1 1 0,1 0-1,1 0 1,-1 1 0,1-1 0,-1 1 0,12-7 0,-16 12-17,-1 0 1,0-1-1,1 1 0,-1 0 1,1 0-1,-1 0 1,0 0-1,1 0 1,-1 0-1,0 0 1,1 0-1,-1 0 1,0 0-1,1 0 1,-1 0-1,1 0 0,-1 0 1,0 0-1,1 1 1,-1-1-1,0 0 1,1 0-1,-1 0 1,0 0-1,0 1 1,1-1-1,-1 0 1,0 0-1,1 1 0,-1-1 1,0 0-1,0 1 1,0-1-1,1 0 1,-1 0-1,0 1 1,0-1-1,0 0 1,0 1-1,0-1 0,1 1 1,-1-1-1,0 0 1,0 1-1,0 0 1,1 20-3,-1-18 3,-2 35 2,1-29-3,0 0 0,0 0 0,1 0-1,0 0 1,1 0 0,0 0 0,0 0-1,1 0 1,3 11 0,-4-19 0,0 1 0,0-1 0,-1 1 0,1-1 0,0 1 0,1-1-1,-1 0 1,0 0 0,0 1 0,1-1 0,-1 0 0,0 0 0,1 0 0,-1 0 0,1-1 0,-1 1 0,1 0 0,2 0-1,0 0 2,-1-1-1,0 1 0,0-1 0,1 0 0,-1 0 0,0 0 0,1-1 0,-1 1 0,4-2 0,6-2-8,-1-1 1,0 0-1,20-12 0,-31 17 7,11-7-19,0 0 0,18-15 0,-29 21-63,-3 2 28,-16 7-3,10-10 53,8-10-22,3 0-164,0 0 1,1 0 0,1 0-1,0 1 1,1 0 0,0 0 0,0 0-1,1 1 1,1 0 0,0 1-1,0-1 1,13-10 0,-19 19 114,-1 0 1,1 0 0,-1 0 0,1 1 0,0-1-1,-1 1 1,1-1 0,0 1 0,-1-1-1,1 1 1,0 0 0,-1 0 0,1 0 0,0 0-1,0 0 1,-1 0 0,1 0 0,3 1-1,30 15-674,-30-14 748,0 1 0,0-1 0,0 0 0,0 0 0,10 3 1,-6-5 142,0 1 0,0-1 0,-1 0 0,1-1 0,0 0 0,-1 0 0,1-1 0,0 0 0,-1-1 1,0 0-1,0 0 0,0-1 0,0 0 0,0 0 0,-1-1 0,1 0 0,-1 0 0,-1-1 0,12-11 1,-8 1 295,-10 16-423,0-1 1,0 1-1,0 0 1,0-1-1,0 1 0,0 0 1,0-1-1,0 1 1,0 0-1,0-1 0,0 1 1,0 0-1,-1-1 1,1 1-1,0 0 0,0-1 1,0 1-1,0 0 1,0 0-1,-1-1 0,1 1 1,0 0-1,0-1 0,0 1 1,-1 0-1,1 0 1,-1-1-1,0 1 2,0 0-1,-1-1 0,1 1 1,-1 0-1,1 0 1,0 0-1,-1 0 1,1 0-1,0 0 1,-1 0-1,1 1 0,-1-1 1,1 0-1,0 1 1,-1-1-1,1 1 1,0-1-1,0 1 1,-2 1-1,-3 1-3,1 1 0,-1 1 0,1-1 0,0 1 0,0 0 0,0 0 0,1 0 0,0 1 0,0-1 0,0 1 0,0 0 0,1 0 0,0 1 0,1-1 0,-1 1 0,1-1 0,0 1 0,1 0 0,0 0 0,0 0 0,0 7 0,1-8-58,-1-1 1,1 1-1,1-1 1,-1 0-1,1 1 1,0-1-1,0 1 1,1-1-1,-1 0 1,1 0-1,0 0 1,1 0-1,-1 0 1,1 0-1,0 0 0,0-1 1,1 1-1,-1-1 1,1 0-1,0 0 1,0-1-1,0 1 1,1-1-1,-1 0 1,1 0-1,9 4 1,-13-6 14,-1 0 0,1-1 0,0 1 0,0-1 0,0 0 0,0 1 0,0-1 1,0 0-1,0 0 0,0 1 0,0-1 0,0 0 0,0 0 0,0 0 0,0 0 1,1 0-1,-1-1 0,0 1 0,0 0 0,0 0 0,0-1 0,0 1 0,0 0 1,-1-1-1,1 1 0,0-1 0,0 1 0,0-1 0,0 0 0,0 1 0,-1-1 1,1 0-1,0 0 0,-1 1 0,1-1 0,0 0 0,-1 0 0,1 0 0,-1 0 1,1 0-1,-1 0 0,0 0 0,1 0 0,-1 0 0,0-1 0,1-18-426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0:59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18348,'4'-3'1504,"2"-2"-1120,5 0-280,6 4 72,2 1-1608,13-2 1392,3-1-360,6-7-248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0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7 130 17340,'13'-14'532,"0"1"1,0 1 0,1 0-1,1 1 1,0 0 0,17-8-1,-21 13-360,1 0 1,0 1-1,0 1 1,0 0-1,1 0 0,-1 2 1,1-1-1,0 2 0,16-1 1,-26 2-158,0 0 1,1 0 0,-1 0 0,0 0 0,0 1 0,0 0-1,0-1 1,-1 1 0,1 0 0,0 0 0,0 1 0,0-1 0,-1 1-1,1-1 1,-1 1 0,1 0 0,-1 0 0,0 0 0,1 0-1,1 4 1,-2-3-11,0 0-1,0 0 1,-1 1 0,1-1-1,-1 1 1,0-1-1,0 1 1,0 0 0,-1-1-1,1 1 1,-1 0-1,0 0 1,0-1 0,0 1-1,-1 0 1,-1 5-1,0 1 1,-1 1-1,-1-1 0,0 0 1,0 0-1,-1 0 0,0-1 1,-1 1-1,-7 8 0,-61 68 65,56-66-31,-25 25 66,11-12 69,0 2 1,-33 51-1,62-82-143,0 1 1,0 0 0,1 0 0,-1 0-1,1 0 1,1 0 0,-2 6-1,2-10-19,1 1-1,0-1 1,0 1-1,0-1 1,0 1 0,0-1-1,0 1 1,0-1-1,1 1 1,-1-1-1,1 1 1,-1-1-1,1 1 1,-1-1-1,1 0 1,0 1-1,0-1 1,-1 0 0,1 0-1,0 0 1,0 1-1,0-1 1,0 0-1,1 0 1,-1 0-1,0-1 1,0 1-1,1 0 1,-1 0-1,3 0 1,3 2 13,1-1 0,-1 0 0,1 0 0,0-1 0,-1 0 0,1 0 1,0-1-1,0 0 0,0 0 0,-1-1 0,11-2 0,9-3 14,49-16 0,-64 17-35,102-39-793,-103 39 668,-1-1 0,1 0-1,-1-1 1,0 1 0,0-2-1,-1 0 1,16-17 0,-13 9-225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0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16524,'26'-1'2160,"6"1"-1384,6-5-360,6 2 1561,7-1-1281,3-2-248,3 3-728,-5 2-528,-5 1-153,-5 0 673,-7 3-232,-1 0-240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1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19 16363,'-9'1'403,"1"0"0,-1 0 0,0 1 0,1 0-1,-1 1 1,1-1 0,0 2 0,-1-1-1,2 1 1,-1 0 0,0 1 0,-12 10-1,14-11-290,1 0 0,0 1-1,0 0 1,0 0 0,1 0 0,0 0-1,0 1 1,0 0 0,1 0-1,-1 0 1,1 0 0,1 0 0,-1 1-1,1-1 1,0 1 0,-1 13-1,3-19-94,-1 1 0,1 0-1,0-1 1,0 1 0,0 0-1,1-1 1,-1 1 0,0 0-1,1-1 1,-1 1-1,1-1 1,-1 1 0,1 0-1,0-1 1,0 1 0,0-1-1,-1 0 1,1 1 0,1-1-1,-1 0 1,0 0 0,0 1-1,0-1 1,1 0-1,-1 0 1,0 0 0,1-1-1,-1 1 1,1 0 0,-1 0-1,1-1 1,0 1 0,-1-1-1,1 1 1,-1-1 0,1 0-1,0 0 1,-1 0-1,4 0 1,2 0 27,0 0 0,-1-1 0,1 0-1,0 0 1,0-1 0,-1 0 0,1 0 0,8-4 0,-1-1 84,-1-1 0,0 0 1,0-1-1,-1 0 0,0-1 1,13-14-1,-19 18-36,0-1 1,0 0-1,-1 0 0,0 0 1,0-1-1,-1 0 1,0 0-1,0 0 0,-1 0 1,0-1-1,0 0 0,1-9 1,-4 17-82,0 0 0,0 0 0,0 1 0,0-1 0,0 0 0,0 0 0,0 0 0,0 0 0,0 0 0,0 0 0,-1 0 0,1 0 0,0 0 0,-1-1 0,0 1-8,1 1 0,0 0 0,0 0 0,-1-1 0,1 1-1,0 0 1,-1 0 0,1 0 0,0-1 0,-1 1 0,1 0 0,0 0-1,-1 0 1,1 0 0,-1 0 0,1 0 0,0 0 0,-1-1-1,1 1 1,0 0 0,-1 0 0,1 1 0,-1-1 0,0 0-1,0 0-2,-1 1 1,1-1-1,-1 1 0,1 0 0,0-1 0,-1 1 0,1 0 0,0 0 0,0 0 0,-1 0 0,1 0 0,0 1 0,0-1 0,0 0 0,-1 2 0,0 0-36,1-1 1,0 1-1,0 0 1,-1 0-1,2 0 0,-1 0 1,0 0-1,1 0 1,-1 0-1,1 0 1,0 3-1,0-4-15,0-1 0,0 0 0,0 0-1,0 0 1,1 1 0,-1-1 0,0 0 0,1 0 0,-1 0 0,1 0-1,-1 1 1,1-1 0,0 0 0,-1 0 0,1 0 0,0 0 0,0-1-1,0 1 1,0 0 0,-1 0 0,1 0 0,0-1 0,1 1 0,-1 0-1,0-1 1,0 1 0,0-1 0,0 1 0,0-1 0,2 1 0,4 0-240,-1-1 0,0 1 0,0-1 0,1 0 1,-1-1-1,0 1 0,0-1 0,13-4 0,-6 1-36,0-1-1,-1 0 1,16-9-1,14-12-495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1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 13587,'-62'181'6478,"51"-142"-5232,2 1 1,-6 66-1,15-98-1152,-1 1 1,2-1-1,-1 1 1,1-1-1,1 1 1,-1-1-1,1 0 1,1 0-1,-1 1 1,5 7-1,-5-13-93,-1-1 0,0 1 0,1-1 1,0 0-1,-1 1 0,1-1 0,0 0 0,0 0 0,0 0 1,1 0-1,-1-1 0,0 1 0,1 0 0,-1-1 0,1 0 1,-1 1-1,1-1 0,0 0 0,0-1 0,-1 1 0,1 0 1,0-1-1,0 1 0,0-1 0,0 0 0,-1 0 0,1 0 1,0-1-1,0 1 0,0 0 0,0-1 0,5-2 0,-2 1-7,1-1-1,-1-1 0,1 1 0,-1-1 0,0 0 1,-1 0-1,1-1 0,-1 0 0,0 0 1,0 0-1,7-10 0,5-7-10,20-40 1,60-134 14,-41 76-34,-70 150 146,1 0 0,2 1 1,1 0-1,1 1 0,2 0 0,1 0 0,2 1 0,0 34 0,4-56-234,1 0 0,1 0-1,0 0 1,0-1 0,1 1 0,1-1-1,-1 1 1,2-1 0,6 12 0,-8-16-121,1-1 0,-1 0 0,1 0-1,0 0 1,0 0 0,0-1 0,1 0 0,-1 0 0,1 0 0,0 0 0,0-1 0,1 0 0,-1 0 0,1 0 0,-1-1 0,1 1 0,11 1 0,15-2-922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3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9 18468,'10'-9'2957,"-7"16"-458,-8 20-513,-8 13-1248,2-8-568,1 0 1,2 1-1,0 0 1,-4 66 0,12-96-172,0 0 1,0 0-1,0 0 1,0 1-1,1-1 1,0 0-1,-1 0 1,1 0-1,0 0 1,1 0 0,-1 0-1,0 0 1,1 0-1,0-1 1,0 1-1,-1 0 1,1-1-1,1 0 1,-1 1 0,0-1-1,3 2 1,0-1-1,-1-1 0,1 0 0,0 0 0,-1 0 0,1-1 0,0 1 0,0-1 0,0 0 0,0-1 0,0 1 0,0-1 0,10-1 0,1 0-91,1 0 0,-1-2-1,0 0 1,0-1 0,0 0 0,0-1 0,-1-1 0,1-1 0,-2 0-1,29-18 1,-28 9-98,-8 1-62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3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17980,'32'-5'2520,"10"3"-1527,4-5-417,5-2 1696,3 0-1152,0-1-247,-8 4-1129,-3 2-80,-18 2 231,-8-1-127,-15 2-152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17428,'-3'2'104,"0"-1"1,1 1-1,-1 0 0,0 0 1,1 0-1,-1 0 1,1 1-1,0-1 0,0 1 1,-1-1-1,2 1 1,-1 0-1,0 0 0,1 0 1,-1 0-1,1 0 1,0 0-1,0 0 0,0 1 1,0-1-1,1 0 1,-1 0-1,1 1 0,0-1 1,0 0-1,0 1 1,1 5-1,6 62 89,3 25 436,-4 1 0,-8 108 0,3-205-615,-1 0 0,0 0 0,0 0 0,0 0 0,0 0 0,1 0 0,-1 0 0,0 0 0,0 0 0,0 0 0,0 0 0,0 0 0,1 0 0,-1 0 0,0 0 0,0 0 0,0 0 0,0 0 0,1 0 0,-1 0 0,0 0 0,0-1 0,0 1 0,0 0 0,0 0 0,0 0 0,1 0 0,-1 0 0,0 0 0,0 0 0,0-1 0,0 1 0,0 0 0,0 0 0,0 0 0,0 0 0,0 0 0,0-1 0,0 1 0,0 0 0,1 0 0,-1 0 0,0 0 0,0 0-1,0-1 1,0 1 0,0 0 0,0 0 0,-1 0 0,1 0 0,0-1 0,0 1 0,0 0 0,25-63 464,25-104-1,-24 71-385,-11 45-65,54-160 70,-66 205-88,-1-1 0,1 1 0,1 0-1,-1 1 1,1-1 0,8-9 0,-11 13-7,0 1 0,0 0 0,1 0 0,-1 0 0,0 1 0,1-1 0,-1 0 0,0 0 0,1 1 0,-1-1 0,1 1 0,-1-1 0,1 1 0,-1-1 0,1 1 0,0 0 0,-1 0 0,1 0 0,-1 0 0,1 0 0,-1 0 0,1 1 0,0-1 0,-1 0 0,1 1 0,-1-1 0,1 1 0,-1-1 0,0 1 0,1 0 0,-1 0 0,3 1 0,0 1-1,0 0-1,0 0 1,0 1 0,-1-1-1,1 1 1,-1 0-1,0 0 1,0 0 0,0 0-1,0 0 1,-1 1 0,0-1-1,3 10 1,-4-11-2,0 0 1,0 1 0,-1-1 0,0 1-1,1-1 1,-1 0 0,0 1 0,-1-1-1,1 1 1,-1-1 0,1 0 0,-1 1-1,0-1 1,0 0 0,-1 0-1,1 0 1,0 0 0,-1 0 0,0 0-1,0 0 1,-3 3 0,-2 2-25,0-1 1,-1 0-1,0 0 1,-1-1-1,1 0 1,-1-1-1,-1 1 1,1-2-1,-1 1 1,1-2-1,-1 1 1,0-1-1,-1-1 1,1 1-1,0-2 1,-1 1-1,-14-1 0,24-1-8,-1 0-1,1 0 0,0 0 0,0-1 0,0 1 0,-1 0 1,1 0-1,0-1 0,0 1 0,0-1 0,0 1 1,0-1-1,0 1 0,0-1 0,0 1 0,0-1 0,0 0 1,0 0-1,0 0 0,0 1 0,0-1 0,0 0 0,1 0 1,-1 0-1,0 0 0,1 0 0,-1-1 0,1 1 0,-1 0 1,1 0-1,0 0 0,-1 0 0,1 0 0,0-2 0,0-1-7,0 0-1,1 0 0,-1 1 0,1-1 0,0 0 0,0 1 1,0-1-1,1 0 0,-1 1 0,4-6 0,19-29-387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05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23 24493,'0'4'2009,"-1"-4"-1553,-2-6-144,1 5 552,2-1-464,6-1-184,6-3-152,7-2-120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49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34 18492,'-5'3'1544,"18"-5"-1072,25 1-192,8-6 633,19-1-385,11 0-200,1 2-56,-1 1-520,-5 5-376,-21 2 520,-14 1-112,-22 6-104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49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 17276,'23'6'1680,"19"-11"-1144,6-5-232,14-1 528,5-4-279,9 0-417,0-1-352,-8-1 184,-5-2-177,-19 3-95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49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18124,'30'-7'568,"0"2"0,0 0 1,0 2-1,1 1 0,-1 2 0,0 1 1,1 1-1,35 8 0,-56-8-492,0 0-1,0 1 0,0 0 1,0 1-1,0 0 0,0 0 1,17 12-1,-24-13-77,0-1-1,0 1 1,0-1-1,-1 1 1,1 0 0,0 0-1,-1 0 1,0 0 0,0 0-1,0 1 1,0-1 0,-1 1-1,1-1 1,-1 1 0,0-1-1,0 1 1,0 0 0,0 0-1,-1 0 1,1-1 0,-1 1-1,0 0 1,0 0-1,-1 0 1,0 4 0,-2 2-14,0 1 0,-1 0 0,0-1 0,-1 0 0,0 0 0,0 0 0,-1-1 0,-1 0 0,1 0 0,-14 13 0,-10 9-129,-45 34 0,69-60 111,6-5 32,-24 21-138,-1-1 1,-1-1-1,-51 27 1,35-33 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0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15635,'1'-2'153,"0"-1"0,0 1 0,1 0 0,-1 0 0,1 0 0,-1 0 0,1 0 0,0 0 0,0 1 0,-1-1 0,1 0 0,1 1 0,-1-1 0,0 1 0,0 0 0,0 0 0,1 0 0,-1 0 0,1 0 0,-1 1 0,1-1 0,3 0 0,3-1 159,1 1 1,-1 0-1,0 1 1,1 0-1,9 1 0,-15-1-226,1 1 0,0 0-1,0 0 1,-1 0-1,1 0 1,0 1 0,-1 0-1,1 0 1,-1 0-1,0 1 1,0-1 0,0 1-1,0 0 1,0 0-1,-1 0 1,1 1 0,-1 0-1,0-1 1,0 1-1,0 0 1,2 5 0,-3-4-58,1 0 1,-1 1 0,-1-1 0,1 1 0,-1-1 0,0 1 0,-1 0 0,1-1 0,-1 1 0,0 0-1,0-1 1,-1 1 0,0 0 0,0-1 0,0 1 0,-1-1 0,-3 11 0,-2-3 71,0 0 1,-1 0 0,-16 19-1,-13 22 394,34-49-417,0 0-1,1 1 1,0-1 0,-1 1-1,2-1 1,-1 1-1,1 0 1,-1 7-1,2-11-41,0 0 0,0 0 0,0 0 0,0 0 0,0 0 0,1-1 0,-1 1 0,0 0 0,1 0 0,0 0 0,0 0 0,-1-1 0,1 1 0,0 0 0,0-1 0,0 1 0,1 0 0,2 2 0,-1-2 17,0 1-1,0-1 1,0 0 0,1 0 0,-1 0-1,1 0 1,-1-1 0,8 3 0,4-1-9,-1-1 0,0 0 1,1-1-1,15 0 0,-11-1-329,-1-1 0,20-3 0,-32 3 247,1-1 1,-1 1-1,0-1 1,0 0 0,0-1-1,0 1 1,0-1-1,0-1 1,7-4-1,-12 7 18,0 0-1,0 0 0,0 1 0,0-1 0,0 0 0,0 0 1,-1 0-1,1 0 0,0 0 0,-1 0 0,1 0 1,-1 0-1,2-3 0,-6-13-421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1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15571,'3'1'1929,"8"5"-1265,8-3-280,5 0 1496,11 1-1472,8-1-328,6 0-640,5 1-312,-4-2 624,-3 1-184,-1 1-224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1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32 14339,'0'0'1670,"0"-2"-1195,0 1 0,-1 0 0,1-1 0,-1 1 0,1-1 1,-1 1-1,0 0 0,0 0 0,1-1 0,-3 0 0,-1-1-292,0 1 0,0 0 1,0 1-1,-1-1 0,1 1 0,-1-1 0,1 2 0,-1-1 0,0 0 0,1 1 0,-1 0 1,0 0-1,1 0 0,-1 0 0,0 1 0,1 0 0,-1 0 0,1 0 0,-1 1 1,1-1-1,-8 5 0,5-3-184,-1 1 0,1 0 0,0 0-1,1 1 1,-1-1 0,1 1 0,0 1 0,0 0 0,0-1 0,1 2 0,-9 12 0,12-16 2,0 0 0,1 0-1,0 0 1,0 0 0,0 0 0,0 0 0,0 0 0,0 0 0,1 0 0,-1 1 0,1-1-1,0 0 1,0 0 0,0 0 0,2 5 0,-2-5 6,1-1 0,0 0 0,0 0 0,1 0 1,-1 0-1,0 0 0,1 0 0,-1 0 0,1 0 0,-1 0 0,1-1 0,0 1 0,0-1 1,0 1-1,0-1 0,0 0 0,0 0 0,0 0 0,0 0 0,0 0 0,5 1 0,6 1 64,0-1-1,0 0 0,0-1 0,0 0 0,0-1 1,1 0-1,-1-1 0,0-1 0,0 0 0,0-1 1,22-7-1,-17 3 46,0 0-1,0-1 1,0-1 0,-1 0 0,0-1-1,-1-1 1,19-17 0,-31 25-95,1-1 0,-2 1 1,1-1-1,0 0 0,-1 0 0,1 0 1,-1-1-1,0 1 0,-1-1 0,1 0 0,-1 0 1,0 0-1,2-5 0,-4 9-23,0 1 0,0-1-1,0 1 1,0 0 0,1-1 0,-1 1-1,0-1 1,0 1 0,0 0 0,0-1-1,0 1 1,0-1 0,-1 1-1,1 0 1,0-1 0,0 1 0,0-1-1,0 1 1,0 0 0,0-1 0,-1 1-1,1 0 1,0-1 0,0 1 0,-1 0-1,1-1 1,0 1 0,0 0 0,-1 0-1,1-1 1,0 1 0,-1 0-1,1 0 1,-1-1 0,1 1 0,0 0-1,-1 0 1,1 0 0,0 0 0,-1 0-1,1 0 1,-1 0 0,1 0 0,0 0-1,-1 0 1,1 0 0,-1 0-1,1 0 1,0 0 0,-1 0 0,1 0-1,-1 0 1,1 0 0,0 0 0,-1 0-1,1 1 1,0-1 0,-1 0 0,1 0-1,-1 1 1,-24 14-152,20-10 55,1 0-1,0 0 1,0 0 0,0 1-1,1-1 1,-1 1 0,-3 10-1,6-14 0,0 0 0,1 0-1,-1 0 1,1 1-1,-1-1 1,1 0 0,0 0-1,0 1 1,0-1 0,0 0-1,0 3 1,1-4 29,-1 0 0,0 0 0,1 0 0,-1 0 0,1 0 0,-1 0 0,1 0 0,-1 0 0,1 0 0,0-1 0,0 1 0,-1 0 0,1 0 0,0-1 0,0 1 0,0-1 0,-1 1 0,1-1 0,0 1 0,0-1 0,0 1 0,0-1 0,0 0 0,0 0 0,2 1 0,3 0-118,1-1 0,0 0 0,0 0 0,0 0 1,12-3-1,-15 3 89,34-7-748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1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17412,'-8'16'341,"1"0"1,0 1 0,1 0-1,1 0 1,0 0-1,2 0 1,0 1 0,1-1-1,0 21 1,2 6 25,2 0 1,11 64-1,-13-107-365,2 12 27,0 1 0,1-1 0,1 1 0,10 24 0,-13-36-25,0 0 0,0 0 0,0 0-1,0 0 1,0-1 0,0 1 0,1 0 0,-1-1 0,1 1 0,-1-1-1,1 1 1,0-1 0,-1 1 0,1-1 0,0 0 0,0 0 0,0 0 0,0 0-1,0 0 1,0-1 0,0 1 0,0-1 0,0 1 0,0-1 0,0 0-1,1 0 1,-1 1 0,0-1 0,0-1 0,0 1 0,0 0 0,0-1 0,1 1-1,-1-1 1,0 1 0,0-1 0,0 0 0,0 0 0,0 0 0,2-2-1,5-3 10,1 0-1,-1-1 0,0-1 0,0 1 0,-1-1 0,0-1 1,0 0-1,-1 0 0,11-19 0,2-6 6,21-54 0,-7-2-27,-31 81 5,0 0-1,-1 0 1,0-1 0,-1 1-1,0-1 1,0 1-1,-2-14 1,1 23 4,0 0-1,0 0 1,0 0 0,0-1 0,0 1-1,0 0 1,0 0 0,0 0-1,0-1 1,0 1 0,0 0 0,0 0-1,0 0 1,0-1 0,0 1 0,0 0-1,0 0 1,0 0 0,0 0 0,0-1-1,-1 1 1,1 0 0,0 0 0,0 0-1,0 0 1,0 0 0,0-1 0,-1 1-1,1 0 1,0 0 0,0 0 0,0 0-1,0 0 1,-1 0 0,1 0 0,0 0-1,0 0 1,0 0 0,-1-1 0,1 1-1,0 0 1,0 0 0,0 0 0,-1 0-1,1 0 1,0 0 0,0 1 0,0-1-1,0 0 1,-1 0 0,1 0 0,0 0-1,0 0 1,0 0 0,-1 0 0,1 0-1,0 0 1,0 0 0,0 1 0,-9 9 8,1 5 47,2 1-1,-1-1 0,2 1 1,-6 32-1,5-19 88,3 0 0,-1 32 0,3-49-125,2 0 1,0 0 0,0-1 0,1 1 0,6 20-1,-7-27-32,2 1 0,-1-1 0,1 1 0,-1-1 0,2 0-1,-1 0 1,0 0 0,1 0 0,0-1 0,0 1 0,1-1 0,-1 0-1,6 4 1,11 3-106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2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10 20156,'0'-1'60,"0"1"-1,0-1 0,0 1 1,0 0-1,0-1 0,-1 1 1,1-1-1,0 1 0,0 0 1,0-1-1,0 1 0,-1 0 1,1-1-1,0 1 0,0 0 1,-1-1-1,1 1 0,0 0 1,-1-1-1,1 1 0,0 0 0,-1 0 1,1-1-1,0 1 0,-1 0 1,1 0-1,-1 0 0,1 0 1,0-1-1,-1 1 0,1 0 1,-1 0-1,1 0 0,0 0 1,-1 0-1,1 0 0,-1 0 1,0 0-1,-21 0 289,-2 4 102,1 1 0,-1 1 0,1 0 0,-40 19-1,49-19-456,12-5 3,-36 16-6,36-16-1,1 0 0,-1 0 0,1 0 0,-1 0 0,1 0 0,-1 0 0,1 0-1,0 0 1,0 0 0,-1 1 0,1-1 0,0 0 0,0 1 0,0-1 0,0 1-1,1-1 1,-1 1 0,0 0 0,0 2 0,1-3-2,0-1 0,1 0 0,-1 1 1,0-1-1,1 1 0,-1-1 0,0 0 0,1 1 0,-1-1 0,0 0 1,1 1-1,-1-1 0,1 0 0,-1 0 0,1 0 0,-1 1 0,1-1 1,-1 0-1,1 0 0,-1 0 0,1 0 0,-1 0 0,1 0 0,-1 0 1,1 0-1,21 2-175,-13-1 82,28 4-251,40 11-1,-62-12 285,0 1 0,0 0-1,-1 2 1,0-1-1,19 12 1,-30-16 70,0 0-1,-1 0 1,0 0 0,1 0-1,-1 0 1,0 0 0,0 1-1,0-1 1,0 1 0,0-1 0,-1 1-1,1 0 1,1 4 0,-3-5 12,1-1 1,-1 1-1,0-1 0,0 1 1,0 0-1,0-1 1,0 1-1,0-1 1,-1 1-1,1 0 1,-1-1-1,1 1 1,-1-1-1,1 1 1,-1-1-1,0 1 1,0-1-1,1 0 0,-1 1 1,0-1-1,0 0 1,0 0-1,-1 0 1,1 0-1,0 0 1,0 0-1,-2 1 1,-10 7 101,0-2 1,-1 0 0,1 0 0,-1-1 0,-1-1-1,1 0 1,-1-1 0,0-1 0,0 0 0,0-1-1,-25 1 1,38-3-157,1 0-1,0 0 0,-1 0 0,1-1 1,0 1-1,-1 0 0,1 0 1,-1-1-1,1 1 0,0-1 1,0 1-1,-1-1 0,-1-1 0,3 2 26,-1-1-1,1 1 0,0 0 1,-1-1-1,1 1 1,0-1-1,0 1 0,0 0 1,0-1-1,-1 1 0,1-1 1,0 1-1,0-1 0,0 1 1,0-1-1,0 1 0,0 0 1,0-1-1,0 1 0,0-1 1,0 1-1,0-1 0,0 1 1,1-1-1,-1 1 0,0 0 1,0-1-1,2-2-24,0 0-1,0 1 1,0-1-1,0 1 1,0 0-1,0 0 0,1-1 1,-1 2-1,1-1 1,-1 0-1,4-1 1,36-17-387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2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203 400 16363,'-67'45'2399,"46"-33"-1566,-37 31-1,52-38-714,1 0-1,-1 1 1,2-1 0,-1 1-1,0 0 1,1 1-1,0-1 1,1 1-1,-1 0 1,-3 11 0,7-17-101,-1 0 1,1 1 0,-1-1 0,1 1 0,-1-1 0,1 1 0,0-1-1,0 1 1,0-1 0,0 1 0,0-1 0,0 1 0,0 0-1,1-1 1,-1 1 0,0-1 0,1 0 0,-1 1 0,1-1 0,0 1-1,-1-1 1,1 0 0,0 1 0,0-1 0,1 1 0,0 0-1,0 0 0,1-1 1,-1 0-1,0 0 0,1 1 1,-1-1-1,1-1 1,0 1-1,-1 0 0,1-1 1,-1 1-1,1-1 1,3 0-1,8 1 56,-1-2-1,1 0 1,-1-1 0,20-4 0,-12-1 32,0 0 0,-1-1 0,0-1 0,0-1 0,-1 0 0,-1-2 0,0 0 0,0-1 0,20-20 0,-14 10 45,0-2 0,-2 0 0,-1-2 0,-1 0-1,22-39 1,-31 45-73,0-1-1,-1 0 0,11-37 1,-19 50-62,0 0 1,0 0 0,-1 0-1,0 0 1,0 0-1,-1 0 1,0 0-1,-1 0 1,0 0 0,0 0-1,-1 0 1,-4-14-1,5 20-15,-1 0 0,1 0 0,-1 0-1,1 0 1,-1 1 0,0-1-1,0 1 1,0-1 0,-1 1 0,1 0-1,0 0 1,-1 0 0,1 0-1,-1 0 1,-6-3 0,5 4 1,-1-1-1,0 1 1,1-1-1,-1 1 1,0 1 0,0-1-1,0 1 1,0 0-1,-8 0 1,0 2 17,0 0 0,0 1 0,1 1 1,-1 0-1,1 0 0,0 1 0,-13 8 0,9-4 21,0 1-1,1 1 1,0 0 0,-20 20-1,31-28-23,0 1-1,0 0 0,1 0 1,-1 1-1,1-1 0,0 1 1,0-1-1,1 1 0,-1 0 1,1 0-1,0 0 0,1 0 1,-1 1-1,1-1 0,0 0 1,0 1-1,0-1 0,1 0 1,0 10-1,1-11-5,1 0-1,-1 0 1,1-1-1,0 1 0,0 0 1,0 0-1,0-1 1,0 0-1,1 1 1,0-1-1,0 0 1,-1 0-1,2 0 1,-1-1-1,0 1 1,1-1-1,5 4 0,8 3-22,1 0 0,28 9-1,-18-7 24,-12-5-24,0 1 0,-1 1 0,0 0 0,25 19 0,-34-22-10,-1 0 0,0 0 0,0 0 0,-1 0 0,1 1 0,-1-1 0,0 1 0,-1 0 0,0 1 0,0-1 0,0 0 0,0 1 0,-1 0 0,2 10 0,-2 25-532,-3-36 219,1 0-1,0 0 0,1 0 1,-1 0-1,1 0 0,0 1 1,4 10-1,-4-16 303,-1-1 0,1 1 0,-1-1 0,0 1 0,1-1 0,0 1 0,-1-1 0,1 1 0,-1-1 0,1 1 0,0-1 0,-1 0 1,1 1-1,-1-1 0,1 0 0,0 0 0,0 0 0,-1 1 0,1-1 0,0 0 0,-1 0 0,1 0 0,0 0 0,0 0 0,-1 0 0,1 0 0,0 0 0,-1-1 0,1 1 0,0 0 0,-1 0 0,2-1 0,18-9-747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1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 13379,'1'-1'117,"20"-5"1688,-20 6-1756,-1 1 0,1-1 0,0 0 0,-1 0 0,1 0 0,-1 0 0,1 0 0,-1 1 0,1-1 0,0 0 0,-1 1 1,1-1-1,-1 0 0,1 1 0,-1-1 0,0 0 0,1 1 0,-1-1 0,1 1 0,-1-1 0,0 1 0,1-1 0,-1 1 0,0-1 0,1 1 0,-1 0 0,0-1 0,0 1 0,0-1 0,0 1 0,1 0 0,-1-1 0,0 1 1,0-1-1,0 1 0,-1 1 0,1 16 669,-2-1 0,0 1 0,-2-1-1,1 1 1,-10 24 0,4-12-307,-3 12-37,1 4-122,-3-1 0,-31 69 0,44-116-260,0 1 0,0-1 1,-1 0-1,1 1 0,0-1 1,1 0-1,-1 0 0,0 0 1,1 0-1,-1 0 0,0-3 1,-12-78-795,11 60 500,-1 0 0,-2 1 0,0-1 0,-1 1 0,-14-34 0,20 56 295,0-1 1,0 1-1,-1-1 1,1 0-1,0 1 1,0-1-1,-1 1 1,1-1-1,0 0 1,-1 1-1,1-1 1,0 1-1,-1-1 1,1 1-1,-1 0 1,1-1-1,-1 1 1,1-1-1,-1 1 1,0 0-1,1-1 1,-1 1-1,1 0 1,-2-1-1,1 2 11,1-1 0,-1 1 0,1-1 0,-1 1 0,1-1 0,0 1 0,-1 0 0,1-1 0,0 1 0,-1-1 0,1 1 0,0 0 0,0 0 0,0-1 0,0 1 0,-1 0 0,1-1 0,0 2 0,-2 38 265,3-23-174,1-1-1,0 1 1,1-1-1,0 0 1,2 0-1,0 0 0,10 21 1,-10-25 15,1-1 0,1 0 0,0-1 0,0 0-1,1 0 1,0 0 0,0-1 0,1 0 0,0-1 0,15 11 0,-24-19-102,0 0 0,0 0 0,0 0 1,0 0-1,0 0 0,0 0 0,0 0 0,0 0 0,0 0 1,0 0-1,0 0 0,0 0 0,0 0 0,1 0 1,-1 0-1,0 0 0,0 1 0,0-1 0,0 0 1,0 0-1,0 0 0,0 0 0,0 0 0,0 0 1,0 0-1,0 0 0,0 0 0,0 0 0,0 0 0,1 0 1,-1 0-1,0 0 0,0 0 0,0 0 0,0 0 1,0 0-1,0 0 0,0 0 0,0 0 0,0 0 1,0 0-1,0 0 0,0 0 0,0-1 0,0 1 0,1 0 1,-1 0-1,0 0 0,0 0 0,0 0 0,0 0 1,0 0-1,0 0 0,0 0 0,0 0 0,0 0 1,0 0-1,0 0 0,0 0 0,0 0 0,0 0 1,0-1-1,0 1 0,0 0 0,0 0 0,0 0 0,0 0 1,0 0-1,-3-8 207,-6-8-43,-141-203 399,142 200-509,8 19-64,0 0-1,0 0 0,0-1 0,0 1 0,0 0 1,0 0-1,1 0 0,-1-1 0,0 1 1,0 0-1,0 0 0,0 0 0,0 0 0,0-1 1,0 1-1,0 0 0,0 0 0,0 0 1,1 0-1,-1-1 0,0 1 0,0 0 0,0 0 1,0 0-1,0 0 0,1 0 0,-1 0 1,0 0-1,0-1 0,0 1 0,1 0 0,-1 0 1,0 0-1,0 0 0,0 0 0,1 0 1,-1 0-1,0 0 0,0 0 0,0 0 0,1 0 1,3 1-105,1 0 0,-1 1 0,0-1 0,0 1 0,6 3 0,-2-1-100,3 0 138,0 1 1,0-1-1,1 0 0,0-1 1,18 2-1,25-5-195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3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14011,'2'7'1848,"-6"19"-863,-8 6-393,-2 9 2016,-1 3-1367,4 4-529,5-3-80,6-5-360,6-7-200,4-11-480,4-4-304,1-15 544,1-3-136,-6-16-129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3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0 457 13147,'2'3'197,"-1"0"1,1 0-1,0-1 0,0 1 1,0-1-1,0 1 1,0-1-1,0 0 1,1 0-1,-1 0 0,1 0 1,0-1-1,-1 1 1,1-1-1,0 1 0,0-1 1,0 0-1,0 0 1,0 0-1,0-1 0,0 1 1,0-1-1,0 1 1,0-1-1,1 0 1,-1 0-1,0-1 0,4 0 1,9-1 393,-1-2 1,1 0-1,-1 0 0,19-9 1,-19 7-311,0-1 1,0-1-1,-1 0 1,24-18-1,-33 21-209,1 1-1,0-1 0,-1-1 0,0 1 0,0-1 0,-1 0 0,1 0 0,-1 0 1,-1-1-1,1 1 0,-1-1 0,4-12 0,-6 17-51,-1-1-1,1 1 1,-1 0 0,0 0-1,1 0 1,-1 0-1,0 0 1,0 0 0,0-1-1,-1 1 1,1 0 0,0 0-1,-1 0 1,0 0-1,1 0 1,-3-4 0,2 5-7,0 0 0,0 0 0,0-1 0,0 1 0,0 0 0,-1 0 1,1 0-1,0 0 0,-1 1 0,1-1 0,-1 0 0,1 0 0,-1 1 1,1-1-1,-1 1 0,1-1 0,-3 1 0,-2-1 4,0 1 1,1 0-1,-1 0 0,0 1 0,1 0 0,-1 0 0,0 0 1,1 1-1,-1-1 0,-9 6 0,2 0 15,0 1 0,0 0 0,1 1 0,1 0 0,0 1 0,0 0 0,1 1 0,-14 18 1,16-19 8,1 1 0,0 0 1,1 0-1,0 0 1,1 1-1,0 0 0,1 0 1,0 0-1,1 1 1,-2 14-1,4-22-30,1 1 0,1-1 0,-1 0-1,1 0 1,0 1 0,0-1 0,0 0-1,1 0 1,0 0 0,0 0 0,0 0 0,0-1-1,1 1 1,0-1 0,0 1 0,0-1 0,0 0-1,1 0 1,0 0 0,7 6 0,-7-7-38,0-1 0,0 1 1,0 0-1,1-1 1,-1 0-1,0 0 0,1 0 1,-1-1-1,1 1 1,0-1-1,-1 0 0,1-1 1,0 1-1,0-1 1,0 0-1,0 0 0,-1 0 1,1-1-1,0 1 1,0-1-1,-1-1 0,1 1 1,6-3-1,-6 1 17,-1 0-1,1 0 1,-1 0-1,0-1 1,1 1-1,-2-1 1,1 0-1,0-1 1,-1 1-1,0 0 1,0-1-1,5-9 1,12-38-261</inkml:trace>
  <inkml:trace contextRef="#ctx0" brushRef="#br0" timeOffset="1">197 1 17172,'-6'0'1456,"8"4"-1152,8 6-448,5 3 392,7 3-40,1 2-240,6 1-176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4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44 18004,'-9'14'685,"-8"12"570,2 1-1,-20 44 0,31-63-1092,2-1 1,-1 1 0,1-1-1,0 1 1,1 0-1,0 0 1,0 0 0,1 0-1,0 0 1,0 0-1,1-1 1,0 1 0,0 0-1,1 0 1,3 10-1,-3-14-153,-1 0 0,1 0 0,1 0 0,-1-1 0,0 1 0,1-1 0,0 1 0,0-1 0,0 0-1,0 0 1,1 0 0,-1-1 0,1 1 0,-1-1 0,1 0 0,0 1 0,0-2 0,0 1 0,0 0 0,0-1 0,0 0-1,1 0 1,-1 0 0,0-1 0,6 1 0,4-1-130,0 0 0,0-1 0,-1-1 0,1 0 0,0-1 0,21-8 1,-30 10 34,0-1 0,0 1 0,1 0 0,-1 0 0,8 0 0,-13 1 76,1 0 0,-1 0 0,1 0 0,-1 0 0,1 0 0,-1 0 0,0 0 0,1 0 0,-1 0 0,1 0 0,-1 1 0,0-1 0,1 0 1,-1 0-1,1 0 0,-1 1 0,0-1 0,1 0 0,-1 1 0,0-1 0,0 0 0,1 0 0,-1 1 0,0-1 0,0 1 0,1-1 0,-1 0 0,0 1 0,0 0 0,0 0 7,0 0 1,0 1-1,0-1 0,0 1 0,-1-1 1,1 0-1,-1 1 0,1-1 0,-1 0 0,1 0 1,-1 1-1,0-1 0,0 0 0,-1 2 0,-11 15 127,-1 0-1,0-1 1,-1-1 0,-20 16-1,26-24-30,0-1 1,0 0-1,-1-1 0,0 0 1,0-1-1,-1 0 0,0-1 1,1 0-1,-21 5 0,29-9-123,0 1 0,0-1 0,0 1 0,1-1 0,-1 0 0,0 0 0,0 0 0,0 0 0,0 0 0,1 0 0,-1 0 0,0-1 0,0 1-1,0-1 1,1 1 0,-1-1 0,0 0 0,1 1 0,-1-1 0,1 0 0,-1 0 0,1 0 0,-1-1 0,1 1 0,-1 0 0,1 0 0,0-1 0,0 1-1,0-1 1,0 1 0,0-1 0,0 1 0,0-1 0,-1-2 0,1-1-85,0-1 1,0 0-1,1 1 0,-1-1 1,1 1-1,0-1 0,1 0 1,-1 1-1,1-1 0,2-5 1,7-27-357</inkml:trace>
  <inkml:trace contextRef="#ctx0" brushRef="#br0" timeOffset="1">577 0 20980,'-7'15'1705,"-8"10"-1241,-2 7-208,2 12 560,-1 7-208,7 9-184,2 0-120,5-2-288,2-3-136,5-6-304,-2-7-240,1-10-496,-2-13-184,-2-10 888,-5-9-265,-4-12-111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4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37 145 12987,'-18'-42'2200,"8"9"-847,1-1-553,14 14 2072,8 6-1383,12 13-361,7 1-240,10 9-912,8 2-536,4 0 464,7-3-112,-1-3-128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4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40 19132,'-11'0'1126,"1"0"0,0 1 0,-20 5 1,27-5-1064,0-1 1,0 1-1,0 0 1,0 0 0,1 1-1,-1-1 1,0 0-1,1 1 1,-1 0 0,1-1-1,-1 1 1,1 0-1,0 0 1,0 1-1,0-1 1,0 0 0,-3 5-1,5-6-64,0-1 0,0 1 0,0 0 1,-1-1-1,1 1 0,0-1 0,0 1 0,0 0 0,0-1 0,0 1 0,0-1 0,0 1 0,0 0 0,0-1 0,1 1 0,-1-1 0,0 1 0,0 0 1,0-1-1,1 1 0,-1-1 0,0 1 0,1-1 0,-1 1 0,0-1 0,1 1 0,-1-1 0,1 1 0,-1-1 0,1 0 0,-1 1 0,1-1 0,0 1 0,21 9-109,-18-9 78,40 15-312,71 30-762,-95-37 814,-1 1 0,-1 0 0,29 22 0,-45-31 289,0 0 0,-1 0 0,1 1 0,0-1 0,-1 0 0,0 1-1,1-1 1,-1 1 0,0-1 0,0 1 0,0 0 0,0-1 0,0 1 0,0 0 0,0 0 0,-1 0 0,1 0 0,-1-1 0,1 1 0,-1 0 0,0 0 0,1 0 0,-1 3 0,-1-2 40,0-1 1,-1 1 0,1-1-1,0 0 1,0 1-1,-1-1 1,0 0-1,1 0 1,-1 0-1,0 0 1,0 0-1,0-1 1,0 1 0,0-1-1,-1 1 1,-3 1-1,3-1 6,-69 38 827,64-35-832,-1-2 0,1 1 0,-1-1 0,0-1 0,0 1 0,-15 1 0,24-4-55,0 0 0,0 0-1,0 0 1,-1 0 0,1 0 0,0 0 0,0 0-1,0 0 1,0 0 0,0 0 0,-1 0 0,1 0-1,0 0 1,0 0 0,0 0 0,0 0 0,-1 0-1,1 0 1,0 0 0,0 0 0,0 0 0,0 0-1,0 0 1,-1 0 0,1 0 0,0 0 0,0 0-1,0-1 1,0 1 0,0 0 0,0 0 0,-1 0-1,1 0 1,0 0 0,0 0 0,0 0 0,0-1-1,0 1 1,0 0 0,0 0 0,0 0 0,0 0-1,0 0 1,0-1 0,0 1 0,0 0 0,-1 0-1,1 0 1,0 0 0,1-1 0,6-8-691,17-10-412,-23 18 987,116-81-3473,47-35 5038,-164 117-1420,30-20 1683,-15 16-240,-15 4-1403,0 0 0,1 0 0,-1 0 0,0 0 0,0 1-1,1-1 1,-1 0 0,0 0 0,1 0 0,-1 0 0,0 1 0,0-1 0,0 0 0,1 0 0,-1 0 0,0 1 0,0-1 0,0 0 0,0 1 0,1-1 0,-1 0 0,0 0 0,0 1 0,0-1 0,0 0 0,0 1 0,0-1 0,0 0 0,0 0 0,0 1 0,0-1-1,0 0 1,0 1 0,0-1 0,0 0 0,0 1 0,0-1 0,0 0 0,0 0 0,-1 1 0,-2 17 881,-1 7-369,0 0 0,1 0 0,2 26 0,1-46-541,0 0 0,0 0 0,1 0 0,-1 0 0,1 0 0,0 0 0,1 0 0,-1-1 0,1 1 0,0 0 0,0-1 0,1 1 0,-1-1 0,1 0 0,0 1 0,0-1-1,1-1 1,-1 1 0,1 0 0,0-1 0,5 4 0,-6-5-20,-1-1-1,1 0 0,0 0 0,0 0 1,0 0-1,0 0 0,0-1 0,0 1 1,0-1-1,0 0 0,0 0 0,0 0 1,0 0-1,0 0 0,0-1 0,0 1 1,0-1-1,0 0 0,0 0 0,0 0 1,-1 0-1,1 0 0,0-1 0,0 0 1,-1 1-1,1-1 0,-1 0 0,0 0 1,0 0-1,1 0 0,2-5 0,2-2-180,1 0 0,-1-1 0,-1 0 0,0-1 0,0 0-1,6-19 1,-3 0-536,-1 0 0,-2 0 0,-1-1 0,2-44 0,-4 5-203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5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15611,'-2'18'1449,"10"-1"-945,8-1-280,9-1 2184,4-2-1720,7-1-7,2-2 23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5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109 221 17996,'-23'26'1507,"8"-10"-707,0 1 0,-18 29-1,30-41-621,0 0 0,0 0 0,1 1-1,0-1 1,0 0 0,0 1 0,1-1 0,-1 1-1,1 0 1,1-1 0,-1 1 0,1 0 0,0 0-1,1 10 1,0-13-139,0 0-1,0 0 1,0 0-1,0 0 1,0 0-1,1 0 1,-1-1-1,1 1 1,0 0-1,0-1 1,0 0-1,0 1 0,0-1 1,1 0-1,-1 0 1,0 0-1,1 0 1,0-1-1,-1 1 1,1-1-1,0 1 1,0-1-1,0 0 1,5 1-1,-2 0-32,0-1-1,0-1 1,0 1 0,1-1-1,-1 0 1,0 0-1,0-1 1,0 1 0,0-1-1,0-1 1,0 1 0,8-4-1,2-3-1,1-1-1,-1-1 1,0 0-1,-1-1 1,0 0-1,-1-1 0,0-1 1,-1-1-1,20-24 1,-12 9 1,-1-1 0,-1-1 0,-2-1 0,15-37 0,-28 59-4,0 1-1,-1-1 1,0 0 0,0 0-1,-1 0 1,1-16 0,-3 23-1,0 1 0,0 0 0,0 0 0,0-1 0,-1 1 0,1 0 0,-1 0 0,1-1 0,-1 1 0,0 0 0,0 0 0,0 0 0,0 0 0,0 0 0,-1 0 0,1 1 0,0-1 0,-1 0 0,0 0 0,1 1 0,-1-1 0,0 1 0,0 0 0,0-1 0,0 1 0,0 0 0,0 0 0,0 0 0,0 1 0,0-1 0,0 0 0,0 1 0,-1-1 0,1 1 0,-3 0 0,-5-1 1,0 1-1,1 1 1,-1 0-1,0 0 1,1 1-1,-1 0 1,1 1-1,0 0 1,-1 0-1,1 1 1,1 0-1,-1 0 1,1 1-1,-1 0 1,1 1-1,1 0 1,-1 0-1,-8 11 1,13-14-11,1 1 1,0 0-1,0-1 1,1 1-1,-1 0 1,1 0 0,0 0-1,0 0 1,0 1-1,1-1 1,-1 0-1,1 0 1,0 0-1,0 1 1,1-1-1,-1 0 1,1 0-1,0 0 1,0 0-1,2 5 1,3 10-108,2-1 1,18 34-1,-19-40 54,6 12-24,49 100-884,-55-106 812,0-1 0,-2 1 0,0 0 0,-1 0-1,3 26 1,-6-8-98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6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17940,'12'-13'329,"1"1"-1,0 0 1,0 1 0,1 1 0,1 0 0,-1 1 0,2 0-1,-1 1 1,1 1 0,0 1 0,1 0 0,0 1 0,20-3-1,-32 7-269,0 0-1,0 1 1,0 0-1,0 0 0,0 0 1,-1 1-1,1-1 0,0 1 1,0 0-1,0 1 0,0-1 1,-1 1-1,10 5 0,-12-6-46,1 1 0,-1 0 0,1 0 0,-1 1 0,0-1 0,0 0 0,0 1 0,0-1 0,0 1-1,-1 0 1,1 0 0,-1-1 0,1 1 0,-1 0 0,0 0 0,0 0 0,-1 0 0,1 1 0,-1-1 0,1 0 0,-1 0 0,0 0-1,-1 4 1,1 1-11,-1-1 0,-1 1 0,1 0-1,-1-1 1,-1 0 0,1 1 0,-1-1-1,-1 0 1,-4 7 0,-6 9 3,-23 27 1,21-29-11,-6 5 11,17-20 7,-1 0 0,1 0 0,0 1-1,0-1 1,1 1 0,0 0 0,-4 10 0,8-17-9,0 0 0,0 1 0,0-1 0,0 0 0,0 1 0,0-1 0,0 0 0,0 1 0,0-1 0,0 0 0,0 1 0,0-1 0,0 0 0,0 1 0,0-1 0,0 0 0,0 1 0,0-1 0,0 0 0,1 0 0,-1 1 0,0-1-1,0 0 1,0 1 0,1-1 0,-1 0 0,0 0 0,0 1 0,0-1 0,1 0 0,-1 0 0,0 0 0,1 1 0,-1-1 0,0 0 0,1 0 0,-1 0 0,0 0 0,0 0 0,1 0 0,0 1 0,15-2 111,-3-2-63,-1-1 0,0 0 1,0-1-1,0 0 0,22-14 1,55-44 166,-77 55-191,22-18 22,0-2-1,-2-1 1,-1-1-1,40-51 1,-82 100-92,1 0 0,-8 23 0,7-18 33,-20 57-17,28-74 39,1 0 0,1 0 1,-1 1-1,1-1 0,0 1 0,1-1 0,0 1 1,0 0-1,2 8 0,-2-14 6,0-1 0,1 1 0,-1-1 0,1 1 0,0-1 0,-1 1 0,1-1 0,0 0 0,0 1 0,0-1 0,0 0 0,0 0 1,0 1-1,0-1 0,0 0 0,0 0 0,1 0 0,-1-1 0,0 1 0,1 0 0,-1 0 0,1-1 0,-1 1 0,0-1 0,1 1 0,0-1 0,-1 1 0,1-1 0,-1 0 0,1 0 0,-1 0 0,1 0 0,-1 0 0,1 0 0,2-1 0,3 0 66,1-1 0,-1 0 0,0 0 0,0-1 0,0 1-1,8-5 1,0-2 24,0 0-1,-1-1 1,0 0-1,-1-1 1,0-1-1,0 0 1,-2-1-1,1 0 0,-2-1 1,0 0-1,0-1 1,-1 1-1,-1-2 1,-1 1-1,0-1 1,9-34-1,-15 35-133,-1 14 24,0 1 1,0 0-1,-1 0 0,1 0 1,0 0-1,0 0 1,0 0-1,0 0 1,-1 0-1,1 0 1,0 0-1,0 0 1,0 0-1,-1 0 1,1 0-1,0 0 1,0 0-1,0 0 1,0 0-1,-1 0 0,1 0 1,0 0-1,0 0 1,0 0-1,0 0 1,-1 0-1,1 0 1,0 0-1,0 1 1,0-1-1,0 0 1,0 0-1,-1 0 1,1 0-1,0 0 1,0 0-1,0 1 0,0-1 1,0 0-1,0 0 1,-18 26-128,7 0 43,-12 39 1,20-55 78,0 1 0,1-1 0,1 1 0,-1-1 0,2 1 0,0-1 0,1 13 0,-1-21 13,0 0 1,0 0-1,1 0 0,-1 0 1,1 0-1,-1 0 0,1-1 1,0 1-1,0 0 0,0 0 1,0 0-1,0-1 0,0 1 1,0 0-1,1-1 0,-1 1 1,1-1-1,-1 1 0,1-1 1,-1 0-1,4 2 0,-2-2 10,0 0 0,0 0-1,0 0 1,0-1 0,0 1 0,1-1-1,-1 0 1,0 0 0,0 0-1,1 0 1,-1 0 0,4-2 0,5 0 36,0-2 0,-1 0 0,0 0 1,0-1-1,0 0 0,13-9 0,-10 4 5,-1 0 0,-1-1 0,1 0 0,-2-1 0,1 0 0,-2-1 1,16-24-1,-19 26-50,-1 1 1,-1-1 0,0-1-1,0 1 1,-1 0-1,0-1 1,-1 0 0,0 0-1,-1 0 1,-1 0 0,1-15-1,-2 25-10,-1-1 0,1 1-1,0 0 1,-1-1 0,0 1-1,1-1 1,-1 1 0,0 0-1,0 0 1,-2-4-1,3 6 3,0 0-1,-1-1 1,1 1 0,0 0-1,0 0 1,0-1-1,-1 1 1,1 0-1,0 0 1,-1 0-1,1-1 1,0 1-1,0 0 1,-1 0-1,1 0 1,0 0-1,-1 0 1,1-1-1,0 1 1,-1 0-1,1 0 1,0 0 0,-1 0-1,1 0 1,0 0-1,-1 0 1,1 0-1,-1 1 0,0-1-1,1 1 1,-1-1-1,0 1 0,1-1 1,-1 1-1,0 0 1,1-1-1,-1 1 1,1 0-1,0-1 1,-1 1-1,1 0 1,-1 0-1,1-1 1,-1 2-1,0 2 0,0-1 0,-1 0 0,1 1 0,0-1 0,1 1 0,-1-1-1,1 1 1,-1-1 0,1 1 0,0-1 0,0 1 0,1-1 0,-1 1 0,1 0 0,0-1 0,0 0 0,0 1 0,0-1-1,3 5 1,-3-6 2,1 1 0,0-1 0,0-1 0,0 1 0,0 0 0,0 0 0,0-1 0,0 1 0,0-1 0,1 0 0,-1 1 0,1-1 0,-1 0 0,1-1 0,-1 1 0,1 0 0,-1-1 0,1 1 0,0-1 0,-1 0 0,1 0 0,0 0 0,-1 0 0,1 0 0,0-1 0,3-1 0,4-1-5,0 0 1,0-1 0,0 0-1,-1-1 1,0 0 0,0-1-1,0 0 1,-1 0 0,0-1-1,0 0 1,-1 0 0,1-1-1,-2 0 1,1 0 0,-1-1-1,7-13 1,-23 44-78,1-1-1,1 1 1,-7 32-1,12-39 76,0-1-1,1 0 1,1 1-1,0-1 1,1 1-1,3 24 1,-3-36 11,1 1 1,0-1 0,-1 1 0,2-1 0,-1 0-1,0 1 1,0-1 0,1 0 0,0 0-1,0 0 1,0 0 0,0 0 0,0-1 0,0 1-1,1-1 1,-1 1 0,1-1 0,0 0-1,-1 0 1,1 0 0,0 0 0,1 0 0,-1-1-1,0 1 1,0-1 0,1 0 0,-1 0-1,0 0 1,1-1 0,-1 1 0,1-1 0,-1 0-1,1 0 1,-1 0 0,1 0 0,-1 0-1,1-1 1,-1 0 0,0 0 0,1 0 0,5-2-1,-5 0-73,1 0-1,0 0 0,-1 0 1,1-1-1,-1 1 0,0-1 0,0 0 1,0-1-1,-1 1 0,1 0 1,-1-1-1,0 0 0,-1 0 1,1 0-1,-1 0 0,0 0 1,0-1-1,-1 1 0,2-8 0,0-5-241,0 1 0,-2-1 0,0 1 0,-2-34 0,-7-14-200,-4 2-212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7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11915,'5'15'1792,"4"-1"-1000,2-3-336,7-1 1729,2-4-1905,1-2 1016,1-4-1008,1-3-16,0-1-136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7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0 15787,'0'1'77,"1"-1"-1,-1 1 0,0-1 0,0 1 0,0-1 0,0 1 0,0-1 1,-1 1-1,1-1 0,0 1 0,0-1 0,0 1 0,0-1 0,0 1 1,-1-1-1,1 1 0,0-1 0,-1 1 0,1-1 0,0 0 0,0 1 1,-1-1-1,1 1 0,-1-1 0,1 0 0,0 0 0,-1 1 1,1-1-1,-1 0 0,1 1 0,-1-1 0,1 0 0,-1 0 0,1 0 1,-1 0-1,1 0 0,-1 1 0,-27 8 612,24-8-393,-38 10 1649,19-6-1124,1 1-1,0 1 0,-20 11 0,41-18-811,0 0-1,0 1 0,0-1 0,0 0 0,0 1 1,0-1-1,1 1 0,-1 0 0,0-1 0,0 1 1,1 0-1,-1-1 0,0 1 0,1 0 0,-1 0 1,1-1-1,-1 1 0,1 0 0,-1 0 0,1 0 1,0 0-1,-1 1 0,1-2-14,0 1 1,1 0-1,-1 0 0,0 0 1,1 0-1,-1-1 0,0 1 1,1 0-1,-1 0 0,1-1 0,-1 1 1,1 0-1,-1-1 0,1 1 1,-1 0-1,1-1 0,0 1 1,0-1-1,1 1 0,6 4-113,1 0 0,-1-1 1,16 4-1,-13-4 82,26 11-252,50 21-112,-78-31 371,1 1 0,-1-1 0,0 1 0,0 1-1,-1 0 1,11 10 0,-17-15 39,0 1-1,-1-1 1,1 0-1,0 0 0,-1 1 1,0-1-1,1 1 1,-1-1-1,0 1 0,0-1 1,0 1-1,-1 0 1,1 0-1,-1-1 0,1 1 1,-1 0-1,0 0 0,0 0 1,-1 4-1,0-3 25,0 1 0,-1-1 0,1 0 0,-1 0 0,0 0 0,0 0 0,-1 0 0,1-1 0,-1 1 0,1-1 0,-6 5 0,0 0 55,0-1 0,0 0 0,-1-1 0,0 0 0,0-1 0,0 1 0,-1-2 0,0 1 0,-17 4 0,23-8-145,0 0 0,-1 0 0,1-1 0,0 1 0,0-1 0,-1 0 0,-7-1 0,11 1 25,0-1-1,0 1 0,0 0 1,0-1-1,0 1 0,1-1 1,-1 1-1,0-1 1,0 1-1,0-1 0,0 1 1,1-1-1,-1 0 0,0 0 1,1 1-1,-1-1 0,0 0 1,1 0-1,-1 0 1,1 0-1,-1 1 0,1-1 1,0 0-1,-1 0 0,1 0 1,0 0-1,0 0 1,0 0-1,0 0 0,-1 0 1,1 0-1,1 0 0,-1 0 1,0 0-1,0 0 1,0 0-1,1-2 0,8-23-314,11-8-137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15515,'-43'88'1113,"-3"-2"0,-5-2 0,-76 100 0,122-178-1094,-26 30 90,30-34-116,-1 0-1,0-1 1,0 1 0,0-1 0,0 1 0,0-1-1,0 0 1,0 0 0,0 0 0,0 0 0,-1 0-1,1 0 1,0-1 0,-1 1 0,1-1-1,-3 1 1,4-1-19,0-1-1,0 1 0,0 0 0,1-1 1,-1 1-1,0-1 0,0 1 0,0-1 1,1 0-1,-1 1 0,0-1 0,1 0 1,-1 1-1,0-1 0,1 0 0,-1 0 1,1 0-1,-1 1 0,1-1 0,0 0 1,-1 0-1,1 0 0,0 0 0,0 0 1,-1 0-1,1 0 0,0 0 0,0 0 1,0 1-1,0-1 0,0-2 0,1-33-669,0 31 584,6-50-521,2 0 1,2 1-1,3 0 0,28-70 1,-31 104 1816,-6 18 12,-1 12-262,0 16-205,2-1 0,0 1 0,2-1 0,17 38 0,-11-35-615,1 0 0,1-1 0,1 0 0,1-2 0,2 0 0,29 29 0,-43-48-115,1 0 0,-1 0-1,1 0 1,1-1 0,10 6-1,-18-11-2,0-1 0,0 1 0,0 0 0,0 0 0,0 0-1,0 0 1,0 0 0,0 0 0,0-1 0,0 1 0,0 0 0,0 0 0,0 0 0,0 0-1,0 0 1,0 0 0,0-1 0,0 1 0,0 0 0,0 0 0,0 0 0,0 0-1,0 0 1,0 0 0,0-1 0,0 1 0,0 0 0,0 0 0,0 0 0,0 0-1,1 0 1,-1 0 0,0 0 0,0 0 0,0 0 0,0 0 0,0-1 0,0 1-1,0 0 1,1 0 0,-1 0 0,0 0 0,0 0 0,0 0 0,0 0 0,0 0-1,1 0 1,-1 0 0,0 0 0,0 0 0,0 0 0,0 0 0,1 0 0,-9-10-156,8 10 159,-64-81-1202,-33-44-121,72 88 1082,-45-61 550,61 89 161,11 17 175,12 20 136,-5-17-665,0-1-1,0 1 0,1-2 0,0 1 0,1-1 1,0-1-1,1 0 0,0 0 0,0-1 1,0-1-1,1 0 0,23 7 0,-23-9-343,-1-1 0,1 0-1,0-1 1,-1 0 0,1-1-1,0-1 1,0 0 0,20-3 0,-29 3 173,0-1 1,0 0-1,-1 0 1,1 0-1,0 0 1,-1-1-1,1 1 1,-1-1-1,1 0 1,-1 0-1,0 0 1,0 0 0,0-1-1,0 0 1,0 1-1,4-6 1,14-24-539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8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119 157 13491,'0'1'91,"1"0"1,0 0 0,-1 0-1,1 1 1,0-1-1,-1 0 1,1 0-1,-1 0 1,0 1-1,1-1 1,-1 0 0,0 0-1,0 1 1,0-1-1,0 0 1,0 0-1,0 1 1,0-1-1,0 0 1,-1 1 0,1-1-1,0 0 1,-1 0-1,1 0 1,-1 1-1,1-1 1,-1 0-1,0 0 1,0 1 0,-29 41 1232,20-30-350,-6 10 421,-24 46-1,36-62-1216,1 1 0,0 0 0,0-1 0,1 1-1,-1 0 1,2 0 0,-1 0 0,1 0-1,1 1 1,0 14 0,0-21-144,0 0 1,0-1-1,1 1 0,-1 0 1,0-1-1,1 1 0,-1-1 1,1 1-1,0 0 0,0-1 1,-1 0-1,1 1 0,0-1 1,0 1-1,0-1 0,0 0 1,1 0-1,-1 0 0,0 1 1,0-1-1,1 0 1,-1-1-1,3 2 0,-2-1-6,1 0 0,0-1 0,0 1 0,-1-1-1,1 0 1,0 0 0,0 0 0,-1 0 0,1 0 0,0-1-1,0 1 1,4-2 0,5-3 14,-1 1-1,0-1 1,0-1-1,0 0 0,11-9 1,-1-1 0,-2 0 1,1-2-1,-2 0 1,0-2-1,-2 0 0,0 0 1,-1-2-1,-1 1 0,-1-2 1,-1 0-1,-1-1 1,-1 0-1,9-33 0,-17 50-39,-1 0-1,1-1 0,-1 1 1,-1 0-1,0-14 0,0 18-2,0 1 0,-1-1 0,1 1 0,-1-1 0,1 1 0,-1 0 0,0-1 0,0 1-1,0 0 1,-1 0 0,1-1 0,0 1 0,-1 0 0,1 1 0,-1-1 0,0 0 0,0 0 0,1 1 0,-1-1-1,-4-2 1,1 2-2,0 0 0,0 1 0,0-1 0,0 1 0,0 0 0,-1 0-1,1 1 1,0-1 0,-1 1 0,1 0 0,0 1 0,0-1-1,-1 1 1,1 0 0,0 0 0,0 1 0,0 0 0,0 0 0,0 0-1,-4 3 1,-2 0 28,0 1 0,1 0 0,0 1 0,1 0 0,-1 1 0,1 0 0,-14 17 0,20-22-12,1-1 0,0 1 0,0 0 0,0 0 0,0 0 0,1 1 0,-1-1 0,1 0 0,0 1 0,0-1 0,0 1 0,0-1 0,1 1 0,0-1 0,-1 1 0,1-1 0,0 1 0,1 0 0,-1-1 0,2 6 0,-1-5-7,1 1 0,0-1 0,0 0 0,0 0 1,1 0-1,0 0 0,0 0 0,0 0 0,0-1 1,0 1-1,1-1 0,-1 0 0,1 0 0,5 3 1,68 40-485,28 18-896,-94-56 1094,-1 0 0,0 1 1,0 0-1,-1 0 0,-1 1 0,1 0 1,6 12-1,-11-15 15,-1-1 1,-1 0-1,1 1 1,-1 0-1,-1 0 1,1-1-1,-1 1 0,0 0 1,0 10-1,0-4-150,0-9 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8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14163,'7'12'966,"2"2"713,1 0 1,16 18-1,-23-29-1458,0 0 1,0 0-1,0-1 1,0 1-1,1-1 0,-1 0 1,1 0-1,-1 0 0,1 0 1,0 0-1,0-1 1,0 0-1,0 0 0,0 0 1,6 1-1,-9-2-196,1 0-1,-1 0 1,1 0-1,-1 0 1,1-1-1,-1 1 1,1-1-1,-1 1 1,0 0-1,1-1 1,-1 0-1,0 1 1,1-1 0,-1 0-1,0 0 1,0 0-1,0 0 1,1 0-1,-1 0 1,0 0-1,0 0 1,-1 0-1,1-1 1,0 1-1,0 0 1,0 0-1,-1-1 1,1 1 0,-1-1-1,1 1 1,-1 0-1,0-1 1,1 1-1,-1-1 1,0 1-1,0-1 1,0 1-1,0-3 1,-1 2-28,1 1 1,0 0-1,0 0 1,0-1-1,-1 1 0,1 0 1,-1 0-1,1 0 1,-1-1-1,1 1 1,-1 0-1,0 0 0,1 0 1,-1 0-1,0 0 1,0 0-1,0 0 1,0 1-1,0-1 0,0 0 1,0 0-1,0 1 1,0-1-1,0 1 1,0-1-1,-1 1 1,1-1-1,0 1 0,0 0 1,-1-1-1,1 1 1,0 0-1,0 0 1,-1 0-1,1 0 0,0 0 1,0 0-1,-1 0 1,1 1-1,0-1 1,0 0-1,-1 1 0,1-1 1,0 1-1,0-1 1,0 1-1,-1 0 1,-4 2-11,1 1-1,0-1 1,0 1 0,0 0 0,0 0 0,1 0 0,-1 1 0,1-1 0,1 1 0,-1 0 0,0 1 0,1-1 0,0 0 0,1 1 0,-1 0 0,1 0 0,0-1 0,0 1 0,-1 10 0,2-11 9,1 0 1,-1-1 0,1 1-1,0 0 1,0 0 0,1-1-1,-1 1 1,1 0 0,0-1-1,1 1 1,2 7 0,-2-9 5,-1 0 0,1 0 1,0 0-1,0-1 1,0 1-1,1 0 1,-1-1-1,0 0 0,1 1 1,0-1-1,0 0 1,-1 0-1,1-1 1,0 1-1,0-1 0,1 1 1,3 1-1,2-1 1,1 0 1,-1 0-1,0-1 0,0 0 1,0-1-1,1 0 0,-1 0 1,0-1-1,10-2 0,11-3-10,41-16 0,-41 13 6,33-8 1,-62 17 10,0 0 0,0-1 0,0 1 0,0 0 0,0 0 0,0 0 0,0 0 0,0 0 0,0 0 0,1 0 0,-1 1 0,0-1 1,0 0-1,0 1 0,0-1 0,0 0 0,0 1 0,0-1 0,0 1 0,0 0 0,1 1 0,9 19 343,-11-19-321,1 0 1,0 0 0,0 1 0,0-1-1,0 0 1,0 0 0,0 0 0,1 0-1,-1 0 1,0 0 0,1 0 0,0-1-1,-1 1 1,1 0 0,0-1 0,3 2-1,-2-1-49,1-1 0,-1 0-1,1 0 1,0-1-1,-1 1 1,1-1 0,0 0-1,-1 0 1,1 0 0,0 0-1,-1 0 1,1-1-1,0 0 1,-1 0 0,1 0-1,-1 0 1,1 0-1,-1-1 1,1 1 0,-1-1-1,0 0 1,0 0-1,4-3 1,21-24-106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20788,'-12'17'1980,"-20"20"-1177,-260 320 649,286-349-1448,2-3-5,0 0 0,1 1 0,-1-1-1,1 1 1,0 0 0,1 0 0,-5 13-1,7-19 2,0 0-1,0 0 1,0 0 0,0 1-1,0-1 1,0 0-1,-1 0 1,1 1 0,0-1-1,0 0 1,0 0-1,0 1 1,0-1-1,0 0 1,0 0 0,0 1-1,1-1 1,-1 0-1,0 0 1,0 1-1,0-1 1,0 0 0,0 0-1,0 1 1,0-1-1,0 0 1,1 0-1,-1 0 1,0 1 0,0-1-1,0 0 1,0 0-1,1 0 1,-1 0 0,0 1-1,0-1 1,1 0-1,-1 0 1,0 0-1,0 0 1,0 0 0,1 0-1,-1 0 1,0 0-1,0 0 1,1 0-1,-1 0 1,0 0 0,0 0-1,1 0 1,-1 0-1,0 0 1,0 0-1,1 0 1,-1 0 0,0 0-1,0 0 1,1 0-1,-1 0 1,0 0-1,0 0 1,1-1 0,-1 1-1,0 0 1,18-11-44,-18 10 43,19-14-48,-2-1 0,0-1 1,27-33-1,-16 16-5,21-26-121,82-130 1,-123 178 149,-7 15-16,-11 28-37,4-16 68,-19 63 170,4 1 0,2 1-1,-10 120 1,28-179-116,1-20-37,1-4-6,-1-33-14,-8-33-28,4 39-37,1 0 0,1-53 0,2 81 75,0 0 0,1 0 0,-1-1 1,0 1-1,1 0 0,-1 0 0,1 0 0,0 0 1,0 0-1,0 1 0,0-1 0,0 0 0,0 0 1,0 0-1,1 1 0,-1-1 0,1 1 0,-1-1 1,1 1-1,-1-1 0,1 1 0,0 0 0,0 0 1,0 0-1,-1 0 0,1 0 0,3 0 0,3-1 21,1 0 1,-1 1-1,0 0 0,0 1 0,14 0 0,-13 1 4,67-1 151,131 7 266,-195-5-413,0-1 0,0 2 0,0-1 1,22 9-1,-31-10-29,0 0 1,-1 0 0,1 0-1,-1 1 1,1-1 0,-1 1 0,1 0-1,-1-1 1,0 1 0,0 0-1,0 0 1,0 0 0,0 1-1,-1-1 1,1 0 0,0 1 0,-1-1-1,0 1 1,0-1 0,1 1-1,-2 0 1,1-1 0,0 1-1,0 0 1,0 5 0,-2 8-8,0-12 7,1 0-1,0 0 1,-1 1-1,2-1 1,-1 0 0,0 0-1,1 0 1,0 1-1,2 5 1,-3-10 2,1 0 0,-1 1 0,1-1 0,-1 0 0,1 0 0,0 1 0,-1-1 0,1 0 0,-1 0 0,1 0 0,0 0 0,-1 0 0,1 0 0,-1 0 0,1 0 0,0 0 0,-1 0 0,1 0 0,-1 0 0,1 0 0,0-1 0,-1 1 0,1 0 0,-1 0 0,1-1 0,-1 1 0,1 0 0,0-1 0,18-10-129,-2-4 40,0 0 0,-1-1 0,27-35 0,-38 44-1,14-15-29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59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1 16059,'-7'13'299,"0"0"0,1 1 0,0 0 0,1 0 0,1 0-1,0 1 1,0-1 0,2 1 0,-2 23 0,4 7 286,10 82-1,0 14-297,-10-123-245,-1 0 1,0-1 0,-2 1 0,0 0 0,-10 30-1,11-43-25,0 1-1,-1-1 0,0 0 0,0 0 0,0 0 0,-1 0 1,-6 7-1,9-11-11,0 0 0,0 0 0,1-1 1,-1 1-1,0 0 0,0-1 0,0 1 0,0-1 1,0 1-1,0-1 0,0 1 0,0-1 0,0 0 1,0 0-1,0 1 0,-1-1 0,1 0 0,0 0 1,-2 0-1,2-1 1,0 1-1,0-1 1,-1 0 0,1 1 0,0-1 0,0 0-1,0 0 1,0 0 0,0 0 0,0 0-1,0 0 1,0 0 0,1 0 0,-1 0 0,0 0-1,0-1 1,1 1 0,-1 0 0,1-1-1,-1-1 1,-2-5 1,1 0 0,1-1 0,-1 1 1,1-1-1,1 1 0,0-1 0,0 1 0,0-1 0,1 1 0,0-1 0,1 1 0,5-16 0,1 1-51,1-1 0,1 2 0,15-27 0,-6 18 6,2 1-1,0 1 1,2 1-1,40-38 0,116-88 358,-128 113-38,-44 36-212,-6 4-56,0 1 0,0-1 0,0 1 0,0-1 0,0 0 0,0 0 0,0 1-1,0-1 1,0 0 0,-1 0 0,1 0 0,0 0 0,-1 0 0,1 0 0,0 0 0,-1 0 0,1 0 0,0-3 0,-21 13 143,8 0-106,0 0 1,0 1-1,0 0 1,2 1-1,-1 1 1,-12 17-1,17-21-31,2-1 0,-1 1 0,1 0 0,0 0 1,1 1-1,-1-1 0,2 1 0,-1-1 0,1 1 0,1 0 0,-1 0 0,1 11 0,1-17-56,0 0 0,0-1 0,1 1 0,-1-1 0,1 1 0,-1-1 0,1 1 0,0-1 0,0 0 0,0 1 0,0-1 0,0 0 0,1 0 0,-1 0 0,1 0 0,-1 0 0,1 0 0,0 0 0,-1 0 0,1 0 0,0-1 0,0 1 0,1-1 0,-1 0 0,0 1-1,0-1 1,1 0 0,-1 0 0,3 0 0,0 0-20,0 0 1,-1 0-1,1-1 0,0 1 0,0-1 0,0-1 0,0 1 0,-1 0 0,1-1 0,0 0 0,0 0 0,-1-1 1,1 1-1,6-4 0,32-20-365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0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 16996,'-13'12'484,"1"1"0,0 0 0,1 1-1,1 1 1,0 0 0,-10 19 0,17-27-340,0 0 1,0 0-1,0 0 0,1 1 0,0-1 0,0 1 0,1-1 0,0 1 0,0 0 0,1-1 0,0 1 0,0 0 1,1-1-1,0 1 0,1 0 0,3 13 0,-3-17-131,-1 0 0,1 0-1,0 0 1,0-1 0,0 1 0,1-1 0,0 1-1,-1-1 1,1 0 0,0 1 0,0-2 0,1 1 0,-1 0-1,1-1 1,-1 1 0,1-1 0,0 0 0,0 0-1,0 0 1,0-1 0,0 0 0,0 0 0,0 0 0,9 1-1,4-1-284,1-1-1,-1-1 0,1-1 1,33-8-1,-31 6-212,35-3 0,-54 7 476,1-1-1,-1 1 0,1 0 0,-1 1 0,1-1 0,-1 0 1,1 0-1,-1 1 0,1-1 0,-1 0 0,1 1 0,-1 0 0,1-1 1,-1 1-1,0 0 0,1 0 0,-1 0 0,0 0 0,0 0 1,0 0-1,0 0 0,2 2 0,-2-1 40,0 0-1,0 1 1,0-1-1,0 0 1,-1 1 0,1-1-1,-1 0 1,1 1 0,-1-1-1,0 1 1,0-1-1,-1 5 1,0 3 137,-1-2 1,0 1-1,-1 0 1,1 0-1,-2-1 1,-7 15-1,3-9 189,-1 0-1,-1 0 0,-22 23 1,29-33-308,0-1 1,0 0-1,0 0 0,0-1 1,-1 1-1,1 0 1,-1-1-1,0 0 0,1 0 1,-1 0-1,0-1 1,0 1-1,0-1 0,-1 0 1,1 0-1,0 0 1,0 0-1,-1-1 0,1 0 1,-6 0-1,8-1-20,0 1 1,0-1-1,0 0 0,0 0 0,1 0 0,-1 0 1,0 0-1,0 0 0,1 0 0,-1-1 0,1 1 1,-1-1-1,1 1 0,0-1 0,0 1 0,0-1 0,-1 0 1,1 0-1,1 1 0,-1-1 0,0 0 0,0 0 1,1 0-1,-1-3 0,-1-4 57,0-1-1,1 0 1,0-16-1,1 22-115,0-37 139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0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58 304 16307,'-1'2'184,"1"0"0,-1-1-1,1 1 1,-1-1 0,0 1-1,1-1 1,-1 0 0,0 1 0,0-1-1,0 0 1,0 1 0,0-1-1,-1 0 1,1 0 0,0 0-1,-2 1 1,-16 20 954,15-15-1023,1-1 0,0 0 0,1 1 0,0 0 0,0-1-1,0 1 1,1 0 0,0 0 0,0 0 0,1 0 0,0 0-1,1 12 1,-1-17-85,1 1 0,-1-1 0,1 1 0,0-1 0,0 0 0,0 0 0,0 0-1,0 1 1,0-1 0,0 0 0,1 0 0,-1 0 0,1-1 0,-1 1 0,1 0 0,3 2 0,-3-3 0,1 0-1,-1 0 1,1 0 0,-1 0 0,1 0 0,0 0 0,-1-1 0,1 0 0,0 1-1,-1-1 1,1 0 0,0 0 0,0 0 0,-1-1 0,1 1 0,0-1 0,4-1 0,3-1 19,0-1 0,-1 0 0,0-1 0,0 0 0,0 0 0,-1-1 0,1 0 0,-2-1 0,10-9 0,1-2 20,-1-1-1,23-35 1,-26 34-104,-2-1 0,13-27 0,-21 37 14,0 1-1,0-1 0,-1 1 1,0-1-1,-1 0 1,-1 0-1,1-14 0,-2 24 18,0-1-1,0 1 0,0-1 0,0 0 1,0 1-1,-1-1 0,1 1 1,0-1-1,-1 1 0,0-1 0,1 1 1,-2-2-1,2 2 5,0 1 0,-1 0 0,1-1 0,0 1 1,-1 0-1,1-1 0,0 1 0,-1 0 0,1 0 0,-1-1 0,1 1 1,0 0-1,-1 0 0,1 0 0,-1-1 0,1 1 0,-1 0 0,1 0 0,0 0 1,-1 0-1,1 0 0,-1 0 0,1 0 0,-1 0 0,1 0 0,-1 0 1,0 1 4,0-1 0,0 1 0,0 0 1,0-1-1,0 1 0,0 0 1,0 0-1,0 0 0,0 0 1,1 0-1,-1 0 0,0 0 1,1 0-1,-1 0 0,0 0 0,1 0 1,0 0-1,-1 0 0,1 1 1,0-1-1,-1 0 0,1 0 1,0 0-1,0 1 0,0-1 0,0 0 1,0 0-1,1 2 0,-1-1 5,0 0 0,0 0-1,0 0 1,1 0-1,-1 0 1,1 0-1,0 0 1,-1 0 0,1 0-1,0 0 1,0 0-1,0 0 1,0 0-1,1-1 1,-1 1 0,0 0-1,1-1 1,-1 0-1,1 1 1,0-1-1,-1 0 1,1 1 0,0-1-1,0 0 1,0 0-1,0-1 1,0 1 0,0 0-1,0-1 1,0 1-1,0-1 1,0 1-1,0-1 1,0 0 0,0 0-1,0 0 1,0 0-1,3-1 1,1 1 20,1-1 1,-1 0-1,0 0 1,0-1-1,1 0 1,-1 0-1,0 0 0,0-1 1,-1 0-1,1 0 1,8-6-1,-7 3-12,-2 0 0,1 0 0,-1 0 0,0 0 0,0-1 0,-1 0 0,1 0 0,-2 0 0,1-1 0,-1 1 0,0-1-1,0 0 1,-1 0 0,-1 0 0,1 0 0,-1 0 0,0 0 0,-1 0 0,-1-16 0,2 24-18,-1-1 0,0 1 0,0-1 0,0 1 0,0-1 0,0 1-1,0-1 1,-1 1 0,1 0 0,0-1 0,0 1 0,0-1 0,0 1 0,0-1 0,-1 1 0,1-1 0,0 1 0,0 0 0,-1-1-1,1 1 1,0 0 0,-1-1 0,1 1 0,0 0 0,-1-1 0,1 1 0,0 0 0,-1 0 0,1-1 0,-1 1 0,1 0 0,-1 0 0,1 0-1,0 0 1,-1 0 0,1-1 0,-1 1 0,1 0 0,-1 0 0,1 0 0,-1 0 0,1 0 0,-1 0 0,1 1 0,-1-1 0,1 0-1,0 0 1,-2 0 0,1 1-2,-1 0 1,1 0-1,-1 0 0,1 0 0,-1 1 0,1-1 1,0 0-1,0 1 0,0-1 0,-1 1 0,0 2 1,-4 10-2,0 0 1,1 1 0,1 0-1,0 0 1,1 0-1,0 0 1,2 1 0,0-1-1,0 1 1,1-1 0,3 17-1,2 5 21,2 0 0,1-1 0,18 50-1,-24-78-20,1 1-1,0-1 1,0 0 0,1 0-1,0 0 1,1-1-1,-1 1 1,12 12 0,-16-20 2,0 0 1,0 1 0,1-1-1,-1 0 1,0 1-1,0-1 1,1 0 0,-1 0-1,0 1 1,1-1 0,-1 0-1,0 0 1,1 0 0,-1 1-1,0-1 1,1 0 0,-1 0-1,1 0 1,-1 0 0,0 0-1,1 0 1,-1 0-1,1 0 1,-1 0 0,0 0-1,1 0 1,-1 0 0,1 0-1,-1 0 1,0 0 0,1 0-1,3-13-29,-6-21-153,2 34 176,-5-18-154,0 1 0,-1 0 1,0 0-1,-2 0 0,0 1 1,0 0-1,-12-15 1,3 4-122,-8-11-176,17 28 401,1 0 1,1 0-1,0 0 1,0-1-1,1 1 1,-7-21-1,12 31 74,0-1 1,0 1-1,0-1 0,0 1 1,0-1-1,0 1 0,0-1 1,0 1-1,0-1 0,0 1 1,0-1-1,1 1 0,-1-1 0,0 1 1,0-1-1,0 1 0,1 0 1,-1-1-1,0 1 0,0-1 1,1 1-1,-1-1 0,0 1 1,1 0-1,-1-1 0,1 1 1,0-1-1,17-4 404,27 5 289,-37 1-542,56 2 494,123 3-1234,-142-7 409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1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17004,'-1'0'99,"0"0"1,-1 1 0,1-1 0,0 1 0,-1-1-1,1 1 1,0-1 0,0 1 0,0 0 0,0-1-1,-1 1 1,1 0 0,0 0 0,0 0 0,0 0-1,1 0 1,-1 0 0,0 0 0,0 0 0,0 1-1,-1 2 80,1-1 1,0 0-1,0 0 0,0 0 0,0 0 0,1 1 0,-1 6 0,1-1 160,0 1-1,0 0 0,2-1 0,3 18 0,-4-22-262,1 1-1,0-1 1,0 0-1,1 1 0,-1-1 1,1 0-1,0 0 0,1-1 1,-1 1-1,1-1 0,0 0 1,0 0-1,0 0 1,1 0-1,-1-1 0,1 1 1,0-1-1,0 0 0,0-1 1,0 1-1,0-1 0,7 2 1,-3-2 10,-1 0-1,1-1 1,0 0 0,0 0 0,0-1-1,0 0 1,0-1 0,0 0 0,0 0-1,0-1 1,0 0 0,-1-1 0,15-5-1,-6 0 48,0-1-1,0-1 1,-1 0-1,16-15 0,56-52-140,-87 75-9,0 2-41,-1-1 0,1 0 0,-1 1 0,1-1 0,-1 1 0,1-1 0,-1 1 0,1 0 0,0-1 0,-1 1 0,1 0 0,-1-1 0,1 1 0,0 0 1,-1 0-1,1-1 0,0 1 0,0 0 0,-1 0 0,1 0 0,0 0 0,-1 0 0,1 0 0,0 0 0,0 0 0,0 0 0,12 14-1483,1 3 1392,5-7-324,6-3-28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1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84 200 17756,'-4'0'203,"-1"1"0,1 0 0,0 0 0,-1 0 1,1 0-1,0 1 0,0-1 0,0 1 0,0 0 0,0 0 0,0 1 1,1-1-1,-1 1 0,-3 3 0,6-5-144,-1 1 0,0-1 0,1 1 0,-1 0 0,1-1-1,0 1 1,-1 0 0,1 0 0,0 0 0,0 0 0,0 0 0,0 0 0,1 0 0,-1 0 0,0 1-1,1-1 1,0 0 0,-1 0 0,1 0 0,0 1 0,0-1 0,0 0 0,0 0 0,1 1 0,-1-1 0,1 0-1,-1 0 1,1 0 0,1 3 0,-1-3-15,1 0-1,0 0 0,0 0 1,0 0-1,0 0 0,0 0 1,0-1-1,0 1 0,1-1 1,-1 0-1,0 1 1,1-1-1,0 0 0,-1 0 1,1 0-1,-1-1 0,1 1 1,0-1-1,0 1 1,3-1-1,5 0 64,0 1 0,0-2 0,20-2 0,-14-1-39,-1-1 1,1 0-1,-1-1 0,0 0 1,-1-2-1,0 0 0,0 0 0,-1-1 1,0-1-1,0-1 0,20-20 0,-14 10-79,0 0 0,-2-2 0,0-1 0,-2 0-1,27-52 1,-38 61-102,-10 17-28,-13 24 3,12-14 146,1 0-1,1 0 0,0 0 1,0 1-1,1-1 1,1 1-1,0 0 1,0 0-1,2-1 1,0 1-1,0 0 0,3 18 1,-2-24 47,1 1 0,0-1 0,0 0 0,0 1 0,1-1 0,0 0 0,1-1 0,-1 1 0,1 0 0,0-1 0,1 0 1,0 0-1,0 0 0,0-1 0,1 0 0,-1 0 0,1 0 0,1 0 0,-1-1 0,0 0 0,1 0 0,11 3 0,-9-4-20,0 0 0,0-1 0,1 0 0,9 0 0,41 1 212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5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67 124 20260,'5'-1'696,"-4"-7"-1456,-8-5-1512,-8-10 2136,-8-9-664,-5-15-345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7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18124,'8'-9'2167,"-4"14"-513,-2 23 243,-1-16-1587,-1-4-209,1 1 0,1 0-1,0-1 1,0 1 0,1-1 0,0 0 0,0 0 0,6 9 0,-7-13-52,0-1 0,1 0 0,-1-1 0,0 1 0,1 0 1,0-1-1,0 1 0,0-1 0,0 0 0,0 0 1,0 0-1,0 0 0,1-1 0,-1 1 0,1-1 0,-1 0 1,1 0-1,0 0 0,-1-1 0,1 1 0,6-1 1,-1 0 63,0-2 0,0 1 0,0-1 0,0 0 1,-1-1-1,1 0 0,0 0 0,-1-1 0,0 0 1,0 0-1,12-10 0,-8 6 6,1 1 0,0 0-1,17-6 1,-30 13-116,1 0-1,-1 0 1,1 0-1,-1-1 0,1 1 1,0 0-1,-1 0 1,1 0-1,-1 0 1,1 0-1,-1 0 1,1 0-1,0 0 0,-1 1 1,1-1-1,-1 0 1,1 0-1,-1 0 1,1 1-1,-1-1 0,1 0 1,-1 0-1,1 1 1,-1-1-1,1 0 1,-1 1-1,1-1 1,-1 1-1,0-1 0,1 1 1,-1-1-1,0 0 1,1 1-1,-1-1 1,0 1-1,1 0 0,4 26 11,-1-8-13,-2-17 3,-1 0-1,0 0 1,1 0-1,-1-1 1,1 1-1,0 0 1,-1-1 0,1 0-1,0 1 1,0-1-1,0 0 1,0 0-1,0 0 1,0 0 0,0 0-1,0-1 1,1 1-1,-1 0 1,0-1-1,0 0 1,1 0 0,-1 1-1,0-1 1,1-1-1,-1 1 1,0 0-1,3-1 1,8-1 19,0-1 0,0 0 0,15-6 0,-27 8-22,86-37 95,-87 38-96,1 0 1,-1 0-1,0 0 1,0 0-1,0 0 0,0 0 1,0-1-1,0 1 1,1 0-1,-1 0 1,0 0-1,0 0 1,0 0-1,0 0 0,0 0 1,1 0-1,-1 0 1,0 0-1,0 0 1,0 0-1,0 0 1,0 0-1,1 0 0,-1 0 1,0 0-1,0 0 1,0 0-1,0 0 1,0 0-1,1 0 1,-1 0-1,0 1 0,0-1 1,0 0-1,0 0 1,0 0-1,0 0 1,1 0-1,-1 0 1,0 0-1,0 0 0,0 1 1,0-1-1,-2 8-62,-7 7-243,-23 30-1511,28-43 1455,-3-1-137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18612,'0'0'35,"0"0"-1,0 0 1,0 0 0,0 0 0,-1 0-1,1 0 1,0 0 0,0 0-1,0 1 1,0-1 0,0 0 0,0 0-1,0 0 1,-1 0 0,1 0 0,0 0-1,0 1 1,0-1 0,0 0-1,0 0 1,0 0 0,0 0 0,0 0-1,0 1 1,0-1 0,0 0-1,0 0 1,0 0 0,0 0 0,0 0-1,0 1 1,0-1 0,0 0 0,0 0-1,0 0 1,0 0 0,0 0-1,0 1 1,0-1 0,0 0 0,0 0-1,1 0 1,-1 0 0,0 0-1,0 1 1,0-1 0,0 0 0,0 0-1,0 0 1,0 0 0,1 0 0,-1 0-1,0 0 1,0 0 0,0 0-1,0 0 1,0 0 0,1 0 0,-1 1-1,0-1 1,0 0 0,0 0-1,0 0 1,0 0 0,1 0 0,-16 13 145,7-8 87,-174 186 2101,166-173-2330,-2 5-28,-8 8-150,24-29 77,2-4-11,12-18-110,-3 7 81,1-5-5,1 0 0,1 1 0,1 1 0,0 0 0,1 0 0,16-13 0,-29 29 100,0-1 0,0 1 0,-1-1 0,1 0 0,0 1 0,0 0 0,0-1 0,0 1 0,0-1-1,0 1 1,0 0 0,0 0 0,-1 0 0,1-1 0,0 1 0,2 0 0,-2 1 5,-1-1 0,1 0 0,-1 0 0,1 1 0,-1-1-1,1 0 1,-1 0 0,1 1 0,-1-1 0,1 1 0,-1-1 0,0 0 0,1 1 0,-1-1 0,0 1 0,1-1 0,-1 1 0,0-1 0,1 1 0,-1 0 0,2 5 7,-1-1 0,0 0 1,0 0-1,-1 1 0,0 5 1,1 2 36,1 3 58,1 0 0,0-1-1,1 0 1,1 1 0,0-1 0,1-1 0,1 1 0,0-1 0,1 0-1,1-1 1,0 0 0,0 0 0,2-1 0,19 19 0,-56-78-114,-12-13-181,10 14-87,-48-60-1,67 97 250,10 12 51,16 17-174,-2-9-23,-1-1 1,1 0 0,1-1 0,0 0 0,0-1 0,1-1-1,0-1 1,24 6 0,18 3-144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7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18 17900,'0'-1'1952,"-2"0"-1352,2-1-448,0-1 977,2 0-2794,3 0 1289,1-1-344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8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17492,'-6'3'5658,"6"-3"-5497,0 0 1,0 0-1,0 1 1,0-1 0,-3 15 2481,0 23-2036,3-30 14,-1 16-267,-3 140 904,5-130-1179,2 0-1,12 60 1,-13-88-74,-1 0 0,1-1 0,0 1 0,0-1 0,1 1-1,-1-1 1,1 0 0,0 0 0,1 0 0,-1 0 0,1-1 0,5 6 0,-6-8-47,-1-1 0,1 1 1,-1 0-1,1-1 0,0 1 0,-1-1 1,1 0-1,0 0 0,0 0 0,0-1 0,0 1 1,0-1-1,0 1 0,0-1 0,0 0 1,0 0-1,0 0 0,0-1 0,0 1 1,0-1-1,0 1 0,0-1 0,0 0 1,5-3-1,22-10-1440,-1-1 0,0-2 0,35-27 0,-27 15 358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8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0 18764,'-16'5'941,"1"2"-1,0-1 1,0 2-1,0 0 1,1 0-1,-26 22 1,32-23-719,-1 0 0,1 1 0,1 0 0,0 1 0,0 0 0,0 0 0,1 0-1,1 1 1,0-1 0,0 1 0,-4 14 0,8-23-214,0 1-1,1-1 1,0 1-1,-1-1 1,1 1-1,0-1 0,0 0 1,0 1-1,0-1 1,0 1-1,0-1 1,0 1-1,0-1 1,0 1-1,1-1 1,-1 1-1,1-1 0,-1 0 1,1 1-1,0-1 1,-1 0-1,1 1 1,0-1-1,0 0 1,0 0-1,0 0 0,0 0 1,0 0-1,0 0 1,0 0-1,0 0 1,1 0-1,-1-1 1,0 1-1,0 0 0,1-1 1,-1 1-1,1-1 1,-1 1-1,0-1 1,1 0-1,-1 1 1,1-1-1,-1 0 1,3 0-1,3 0 1,1 0-1,0 0 1,0 0 0,-1-1-1,1 0 1,-1-1 0,13-4-1,4-3 49,0-1 0,-1 0 0,38-25 0,-51 28-18,0 1 0,22-8 0,-32 14-37,0 0 0,1 0 0,-1-1 1,1 1-1,-1 0 0,0 0 0,1 0 0,-1 0 0,0 0 1,1 0-1,-1 0 0,0 0 0,1 0 0,-1 0 1,0 0-1,1 0 0,-1 0 0,0 1 0,1-1 0,-1 0 1,0 0-1,1 0 0,-1 0 0,0 0 0,1 1 0,-1-1 1,0 0-1,0 0 0,1 1 0,-1-1 0,0 0 1,0 0-1,1 1 0,-1-1 0,0 0 0,0 1 0,0-1 1,0 0-1,1 1 0,-1-1 0,0 0 0,0 1 1,0-1-1,0 1 0,2 22-2,0-7 2,-1-13-16,1 0 0,0 0 0,0 0 0,0 0 0,0 0 0,0 0 0,1 0-1,-1-1 1,1 1 0,0-1 0,-1 0 0,1 0 0,0 0 0,1 0 0,-1-1 0,0 1 0,0-1 0,1 1-1,-1-1 1,1 0 0,-1-1 0,1 1 0,-1-1 0,1 1 0,4-1 0,2 0-366,0 0 0,1 0 0,-1-1 0,0-1 0,0 1 1,0-2-1,18-6 0,-14 4-400,-1-1 0,0-1 0,24-15 0,-15 3-273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8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99 124 14667,'-5'3'433,"-1"0"-1,1 0 0,0 1 1,1-1-1,-1 1 1,1 0-1,-1 1 0,-4 5 1,2 0 108,-1 0 0,1 0 0,-5 11 0,9-16-403,1-1 0,0 1-1,0 0 1,0-1 0,1 1-1,0 0 1,0 0 0,0 0 0,0 0-1,1 0 1,0 0 0,1 8 0,-1-11-93,1 1 0,0-1 0,-1 0 0,1 0 0,0 0 0,0 0 0,1 0 0,-1 0 0,0 0 1,1 0-1,-1-1 0,1 1 0,-1 0 0,1-1 0,0 1 0,0-1 0,0 0 0,0 0 1,0 0-1,0 0 0,0 0 0,0 0 0,0 0 0,0 0 0,0-1 0,1 1 0,-1-1 0,0 0 1,0 0-1,4 0 0,4 0 19,1 0 0,0-1 0,0 0 0,0-1 1,-1 0-1,1-1 0,-1 0 0,0 0 0,0-1 0,0-1 1,0 0-1,-1 0 0,1-1 0,-1 0 0,-1 0 0,1-1 1,-1 0-1,8-10 0,-5 5-6,0 0 1,-1 0-1,0-1 1,-1-1-1,-1 0 1,0 0-1,0 0 0,-2-1 1,0 0-1,-1 0 1,6-27-1,-11 40-39,3-33 107,-3 35-122,0-1-1,0 1 0,0-1 1,0 1-1,0-1 0,0 1 1,0-1-1,0 1 0,0-1 0,0 1 1,0-1-1,0 1 0,0-1 1,-1 1-1,1-1 0,0 1 1,0-1-1,-1 1 0,1 0 1,0-1-1,-1 1 0,1 0 1,0-1-1,-1 1 0,1 0 1,-1-1-1,1 1 0,0 0 0,-1-1 1,1 1-1,-1 0 0,1 0 1,-1 0-1,1 0 0,-1-1 1,1 1-1,-1 0 0,1 0 1,-1 0-1,1 0 0,-1 0 1,1 0-1,-1 0 0,1 0 1,-1 1-1,1-1 0,-1 0 0,1 0 1,0 0-1,-1 0 0,1 1 1,-1-1-1,1 0 0,-1 0 1,1 1-1,0-1 0,-1 0 1,1 1-1,-1-1 0,-6 7 76,0 0-1,1 0 0,0 1 1,0 0-1,0 0 0,1 0 0,0 0 1,1 1-1,0 0 0,-5 16 1,7-18-32,0 0 0,1 0 0,0 0 0,0 1 0,0-1 0,1 0 0,0 0 0,0 1 0,1-1 0,0 0 0,1 0 0,3 12 0,-3-13-133,1-1 0,-1 1 0,1-1 0,1 0-1,-1 0 1,1 0 0,0 0 0,0-1 0,0 1 0,0-1 0,1 0 0,0-1 0,0 1 0,0-1 0,10 6 0,-3-4-44,1 1-1,-1-1 1,1-1 0,16 4-1,12-7-284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9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353 7 16828,'7'-1'572,"-1"-1"-120,1 1 1,-1 0-1,0 0 0,1 1 0,10 0 1,-16 0-369,0 0 0,0 0 0,0 0 0,0 1 0,-1-1 0,1 0 0,0 1 0,0-1 0,0 1 0,0-1 0,0 1 1,-1-1-1,1 1 0,0-1 0,0 1 0,-1 0 0,1-1 0,0 2 0,0 0 49,-1-1 1,1 0-1,-1 1 0,1-1 0,-1 0 1,0 1-1,0-1 0,0 1 1,0-1-1,0 0 0,0 1 1,0-1-1,0 1 0,-1-1 1,1 0-1,-1 3 0,-4 9 285,0 0-1,-1-1 0,0 1 1,-13 17-1,-38 47 260,46-62-570,-275 296-89,255-280-486,37-37-1904,28-28 17,31-60 591,-24 36 829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19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9 16532,'12'-8'1286,"-12"8"-1254,1 0-1,-1 0 1,0 0 0,0 0-1,0 0 1,0 0-1,0 0 1,1 0-1,-1 0 1,0 0-1,0 0 1,0 0-1,0 0 1,1 0-1,-1 0 1,0 0-1,0 0 1,0 0-1,0 1 1,0-1-1,0 0 1,1 0-1,-1 0 1,0 0-1,0 0 1,0 0-1,0 0 1,0 1-1,0-1 1,0 0-1,0 0 1,0 0-1,0 0 1,1 0 0,-1 0-1,0 1 1,0-1-1,0 0 1,0 0-1,0 0 1,0 1-1,-5 24 2068,3-17-1821,-5 20 559,1 0 0,1 0 0,2 0 0,1 1 0,3 56 0,0-70-808,1 0 1,1 0 0,0-1 0,1 1-1,1 0 1,0-1 0,1 0-1,0 0 1,1-1 0,1 0 0,0 0-1,20 23 1,-27-34-193,1 0-1,0 0 1,0 0-1,0 0 0,0 0 1,0-1-1,0 1 1,0-1-1,1 1 1,-1-1-1,1 0 1,2 1-1,-1-3-272,-4-6-132</inkml:trace>
  <inkml:trace contextRef="#ctx0" brushRef="#br0" timeOffset="1">0 312 17340,'5'7'2400,"9"1"-1352,16-4-439,5-1 1311,5 0-728,3-3-216,2-1-1088,0-7 432,-7-5-312,-4-13-160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20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12 210 17404,'-9'9'2702,"9"-9"-2658,0 0 1,0 0-1,0 0 1,-1 0 88,1 0-88,0 0-1,0 1 1,0-1-1,0 0 1,0 0-1,0 0 1,0 0-1,0 0 1,0 0-1,0 0 1,0 0-1,0 0 1,0 0-1,0 0 1,0 0-1,0 0 0,0 1 1,0-1-1,0 0 1,0 0-1,0 0 1,0 0-1,0 0 1,0 0-1,0 0 1,0 0-1,0 0 1,0 0-1,0 0 1,0 0-1,0 0 1,0 0-1,0 1 90,1-1-90,-1 0 1,0 0-1,0 0 1,0 0-1,0 0 1,0 0-1,0 0 1,0 0-1,0 0 1,0 0-1,0 0 1,0 0-1,0 0 1,0 0-1,0 0 1,1 0-1,-1 0 1,0 0-1,0 0 1,0 0-1,25-6 2648,-16 2-2481,1-1-1,0 1 1,-1-2-1,0 1 0,0-1 1,0 0-1,-1-1 0,0 0 1,12-14-1,-15 16-180,0-1 0,0 0 0,-1 0 0,0 0 0,0-1 0,-1 1 0,1-1 0,-1 0 0,-1 0 0,0 0 0,0 0 0,0 0 0,0-1 0,0-12 0,-2 19-28,0 0 0,0-1 0,0 1 0,0-1 0,0 1-1,0 0 1,0-1 0,-1 1 0,1-1 0,-1 1-1,1 0 1,-1 0 0,1-1 0,-1 1 0,1 0 0,-1 0-1,0-1 1,0 1 0,0 0 0,0 0 0,0 0 0,0 0-1,0 0 1,-1-1 0,0 2-1,1 0-1,-1-1 1,0 1 0,1 0 0,-1 0-1,0 0 1,1 0 0,-1 0-1,1 1 1,-1-1 0,0 0-1,1 1 1,-1-1 0,1 1-1,-1-1 1,1 1 0,-2 1 0,-6 3-6,1 0 1,0 1 0,0 0 0,0 1 0,-9 10 0,7-5-1,0 0-1,1 1 1,-12 23 0,16-28 4,2 0 1,-1 0-1,1 1 0,0-1 0,1 1 1,0 0-1,-2 16 0,4-23 3,0-1 0,0 1 1,0 0-1,0-1 0,0 1 0,0-1 1,1 1-1,-1-1 0,1 1 0,-1-1 1,1 1-1,-1-1 0,1 1 0,0-1 1,0 1-1,0-1 0,0 0 0,0 0 0,0 1 1,0-1-1,0 0 0,0 0 0,2 1 1,0 0 2,0-1 1,0 0 0,0 0 0,0 0 0,1 0 0,-1 0-1,0-1 1,0 1 0,0-1 0,7 0 0,4-1 24,0-1 1,-1 0-1,1-1 1,18-7 0,-16 5 3,0-1 0,-1 0 0,0-2 0,0 0 0,-1 0 0,24-19 0,-37 26-27,0 0 0,0 0-1,1 0 1,-1 0-1,0 0 1,1 0 0,-1 0-1,1 0 1,-1 1-1,1-1 1,-1 1-1,3-1 1,0 5 37,-9 10-16,3-8-27,-1-1 0,1 0 0,0 1 0,0-1 0,1 1 0,-1 0 0,0 7 0,2-11 0,0-1-1,0 1 1,1-1-1,-1 1 1,0 0-1,1-1 1,-1 1-1,1-1 1,0 1-1,-1-1 1,1 0-1,0 1 1,0-1-1,0 0 1,0 1-1,0-1 1,0 0-1,0 0 1,0 0-1,0 0 1,1 0-1,-1 0 1,0 0 0,1 0-1,-1-1 1,1 1-1,-1 0 1,1-1-1,-1 1 1,1-1-1,-1 0 1,3 1-1,6 1 14,-1-1-1,0 0 1,1-1-1,-1 0 0,0 0 1,1-1-1,-1 0 1,9-3-1,6-2 70,43-17 0,-58 21-44,-7 4-2,-10 10 13,3-4-41,-4 4-8,6-9-9,1 0-1,0-1 0,0 1 1,0 0-1,0 0 0,1 0 1,-1 1-1,1-1 0,-1 0 1,1 0-1,0 1 0,1-1 1,-1 1-1,0-1 1,1 1-1,0 3 0,0-6-30,0-1 0,0 0 0,0 0 0,0 0 0,1 1-1,-1-1 1,0 0 0,0 0 0,0 0 0,0 1 0,1-1 0,-1 0 0,0 0-1,0 0 1,0 0 0,1 0 0,-1 0 0,0 0 0,0 0 0,1 1-1,-1-1 1,0 0 0,0 0 0,0 0 0,1 0 0,-1 0 0,0 0 0,0 0-1,1 0 1,-1 0 0,0-1 0,0 1 0,1 0 0,-1 0 0,0 0-1,0 0 1,0 0 0,1 0 0,-1 0 0,0 0 0,0-1 0,0 1 0,1 0-1,-1 0 1,0 0 0,0 0 0,0-1 0,0 1 0,0 0 0,0 0 0,1 0-1,-1-1 1,0 1 0,0 0 0,0-1 0,10-10-1094,-7 3 488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20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18388,'0'2'2576,"-2"5"-1351,-4 0-497,0-1 2113,0 1-1265,2-1-960,1-1-552,7-5-136,-1-5-144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19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894 193 11082,'-20'-1'837,"-37"5"-1,43-2-603,0-1 1,-1 0-1,1-1 0,0-1 1,-24-3-1,-57-24 768,70 19-854,-1 1 0,1 1-1,-43-5 1,59 11-123,0 1-1,0 0 1,0 0 0,-1 1 0,1 1-1,0-1 1,0 1 0,1 1 0,-1 0 0,0 0-1,1 1 1,0 0 0,-1 0 0,-10 8-1,0 3 61,1 0-1,0 2 1,1-1-1,1 2 0,1 0 1,-16 26-1,3 0 163,-38 84-1,48-88-169,1 1-1,3 1 0,1 0 0,3 0 0,1 1 1,-6 75-1,14-91-68,1 0 1,1 1 0,1-1 0,2 0-1,1-1 1,0 1 0,2-1-1,2 0 1,0 0 0,1-1-1,28 47 1,-27-54-15,1 0 0,1-1 0,1-1 0,26 25 0,-32-34 5,1 1-1,0-1 1,1-1 0,0 0 0,0 0-1,0-1 1,1-1 0,-1 1 0,1-2-1,15 4 1,-8-5 23,1 0-1,-1-1 1,1-1-1,-1-1 1,1-1-1,-1 0 1,0-2-1,0 0 1,0 0-1,21-10 1,12-7 74,0-2 1,52-34-1,-54 27-30,-1-1 0,-2-3 0,-2-2 0,-1-2 0,-1-1 0,38-49 0,-58 61-46,-1-1 0,-1-1 0,-2 0 0,-1-1 0,-1-2 0,-2 1 0,-1-2 0,-1 1 0,-2-2 0,-1 0 0,5-43 0,-12 54-10,-1 1 1,-2-1-1,0 0 0,-1 0 1,-1 1-1,-1-1 0,-1 1 1,-1 0-1,-1 0 0,-1 1 1,0 0-1,-2 0 0,-20-31 0,19 35-12,-1 1-1,-1 0 0,0 1 0,-1 1 0,0 0 1,-1 1-1,-1 0 0,0 1 0,-1 1 0,0 1 0,-1 0 1,0 2-1,0-1 0,-1 2 0,-34-8 0,29 10-49,1 2 0,0 1 0,-1 1-1,1 1 1,0 1 0,-1 1 0,1 1-1,0 2 1,0 0 0,0 1 0,1 1-1,0 1 1,-42 21 0,-2 10-115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2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88 276 14083,'-2'0'151,"1"-1"0,-1 1 0,1 0 0,-1-1 0,1 1 0,0 0 0,-1 0 0,1 0-1,-1 0 1,1 1 0,-1-1 0,1 0 0,-1 1 0,1-1 0,0 1 0,-1-1 0,1 1 0,0-1 0,-1 1 0,1 0 0,0 0 0,0 0 0,0 0 0,-1 0 0,1 0 0,0 0-1,0 0 1,1 0 0,-1 0 0,0 0 0,0 1 0,1-1 0,-2 3 0,-3 5 321,1 1 1,0 0-1,-5 15 0,8-22-486,-17 67 304,17-62-272,0-1-1,0 1 1,0 0 0,1-1 0,0 1-1,1 0 1,1 8 0,-2-15-19,0 1 0,0-1 1,0 0-1,1 0 0,-1 1 0,0-1 0,1 0 1,-1 0-1,1 0 0,0 1 0,-1-1 0,1 0 1,0 0-1,-1 0 0,1 0 0,0 0 1,0 0-1,0-1 0,0 1 0,0 0 0,0 0 1,0-1-1,0 1 0,0 0 0,0-1 0,1 1 1,-1-1-1,0 1 0,0-1 0,1 0 1,-1 0-1,0 1 0,0-1 0,1 0 0,-1 0 1,0 0-1,0-1 0,1 1 0,-1 0 0,0 0 1,0-1-1,1 1 0,-1 0 0,0-1 1,0 1-1,0-1 0,2 0 0,3-3-52,-1 1 0,1-1 0,-1 1 0,1-2 0,-1 1-1,-1-1 1,8-7 0,-2-2-89,1 0 0,-2-1 1,0 0-1,12-28 0,-17 32 69,-1 1 0,1-1 0,-2 0 0,1 1 0,-2-1 0,1 0 0,-1 0 0,-2-19 1,1 27 64,0 0 0,-1 1 1,0-1-1,1 0 0,-1 1 1,0-1-1,-3-4 1,-4 3 3,8 4 6,-1 0 0,0 0 0,1 1 0,-1-1 0,1 1 0,-1-1 0,1 0 0,-1 1 0,1-1 0,-1 1 0,1 0 0,-1-1 0,1 1 0,0-1 0,-1 1 0,1-1 0,0 1 0,-1 1 0,-1 4 43,0 0 1,0 1-1,1-1 0,0 1 1,0-1-1,0 1 1,1 0-1,0-1 0,0 1 1,1 0-1,0-1 1,0 1-1,0-1 0,1 1 1,5 11-1,-5-11 60,1 0 0,0-1 0,1 1 0,-1-1-1,1 0 1,1 0 0,-1 0 0,1-1 0,0 0 0,0 1 0,0-2-1,1 1 1,0-1 0,8 6 0,-10-8-38,0-1 0,-1 1 0,1-1 0,0 0 0,0 0 0,0-1 0,0 1 0,0-1 0,-1 0 0,1 0 0,0 0 0,0 0 0,0-1 0,0 0 0,0 0 0,0 0 0,-1 0 0,1 0 1,0-1-1,-1 1 0,1-1 0,-1 0 0,1 0 0,-1-1 0,0 1 0,0-1 0,0 1 0,2-4 0,3-3 25,0 1 0,-1-2 0,0 1 0,-1-1 0,0 0 0,-1 0 0,0-1 1,5-15-1,-2 0-69,-2 1 0,-1-1 0,-1 0 0,-1-1 0,-2 1 0,0 0 0,-2-1 0,-1 1 0,-6-34 0,8 58-23,-1 0-1,1 0 1,-1 0-1,1 0 0,-1 0 1,0 0-1,0 0 1,0 0-1,0 1 1,0-1-1,0 0 0,-2-1 1,3 3 0,0-1 0,0 1 0,-1 0 0,1 0 0,0 0 0,0 0 0,0 0 0,0 0 0,0 0 0,-1 0 0,1 0 0,0 0 0,0 0 0,0 0 0,0 0 0,0 0-1,-1 0 1,1 0 0,0 0 0,0 0 0,0 0 0,0 0 0,0 0 0,-1 1 0,1-1 0,0 0 0,0 0 0,0 0 0,0 0 0,0 0 0,0 0 0,0 0 0,-1 0 0,1 1 0,0-1 0,0 0 0,0 0 0,0 0 0,0 0 0,0 0 0,0 0 0,0 1 0,0-1 0,0 0 0,-2 17-28,2-7-164,0-1 0,1 1 0,1 0 0,-1 0 0,2-1 0,-1 1 0,2-1 0,-1 1 0,1-1 0,0 0 0,1-1 0,0 1 0,0-1 0,1 0 0,0 0 0,1 0 0,-1-1 0,2 0 0,-1-1 0,1 1-1,9 5 1,10 3-576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22 12123,'-17'0'7270,"26"0"-3133,28-1-2932,82 2-1227,173-22 1,-277 21-111,-24 5 32,-27 7 1,-33 2 59,-86 7-1,-76-6 155,144-11 33,249-32 140,105-9-262,-253 34-28,-20 2-5,-25 2-7,-193 30 61,68-7-949,151-24 650,8-3 134,11-6-82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3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257 365 16339,'-21'-2'904,"1"2"0,-1 0 0,1 1 0,-32 6 0,44-5-798,1-1 1,0 2 0,-1-1 0,1 1 0,0 0-1,0 0 1,1 1 0,-1 0 0,1 0 0,0 0-1,0 1 1,0 0 0,0 1 0,1-1 0,-7 9-1,11-12-84,-1 1 0,1-1-1,0 0 1,0 1 0,0-1-1,0 0 1,0 1 0,0-1-1,1 1 1,-1-1 0,1 1-1,-1 4 1,1-6-8,1 0-1,-1 0 1,0 0-1,0 0 1,1 0-1,-1 0 1,1 0-1,-1 0 1,1 0-1,-1 0 1,1 0-1,-1 0 1,1 0 0,0 0-1,0 0 1,-1-1-1,1 1 1,0 0-1,0-1 1,0 1-1,0 0 1,0-1-1,0 1 1,0-1-1,0 1 1,0-1-1,0 0 1,0 0-1,0 1 1,0-1 0,0 0-1,2 0 1,6 0 62,0 0 0,0 0 0,0-1 1,0 0-1,0-1 0,0 0 0,-1-1 1,1 1-1,-1-1 0,1-1 0,12-7 0,-6 2 59,0 0 0,0-1 0,-1-1 0,25-23 0,-35 30-113,-1 1-17,0 1-1,-1-1 1,1 0 0,0 0-1,-1-1 1,0 1-1,0 0 1,0-1 0,3-5-1,-21 29-768,13-15 445,1 0 1,0 1-1,0 0 0,1-1 0,0 1 0,0 0 1,0 0-1,0-1 0,1 12 0,0-15 97,1 0-1,-1 1 1,0-1-1,1 0 1,0 1 0,-1-1-1,1 0 1,0 1-1,0-1 1,0 0-1,1 0 1,-1 0-1,0 0 1,1 0 0,-1 0-1,1-1 1,0 1-1,-1 0 1,1-1-1,0 1 1,0-1-1,0 0 1,0 1 0,0-1-1,1 0 1,3 1-1,3 0-190,0-1 0,-1 1-1,1-1 1,0-1 0,0 0-1,0 0 1,0-1 0,0 0-1,0-1 1,15-4 0,-6 1 41,-1-2 0,0 0 0,0 0 1,19-13-1,-27 15 1162,0-1-1,0-1 1,12-11 0,-20 17-685,1 0 1,-1-1-1,0 1 1,1 0-1,-1 0 1,0-1-1,0 1 1,0-1-1,0 1 1,-1-1-1,1 1 1,0-1-1,0 1 1,-1-1-1,1 0 1,-1 1-1,0-1 1,1 0-1,-1 0 1,0 1-1,0-1 1,0 0-1,0 0 1,-1 1-1,1-1 1,0 0-1,-1 1 1,1-1-1,-1 0 1,1 1-1,-2-3 1,1 3-5,0 0 1,1 0-1,-1 0 1,0 1 0,0-1-1,0 0 1,0 0-1,0 1 1,0-1 0,0 0-1,0 1 1,0-1-1,0 1 1,0 0 0,0-1-1,0 1 1,0 0 0,-1 0-1,1 0 1,-2-1-1,0 2 58,-1-1 0,1 0 0,0 1-1,-1 0 1,1-1 0,0 1 0,-4 2 0,-1 1 68,1 0 0,0 0 0,0 0 1,0 1-1,-8 7 0,9-5-96,0-1 1,1 1-1,1 0 0,-1 0 0,1 1 0,0-1 1,-5 14-1,8-18-85,0 0 1,1 0-1,-1 0 1,1 0-1,-1 0 1,1 0-1,0-1 1,0 1-1,0 0 1,0 0-1,2 5 1,-2-7-13,1 1-1,0-1 1,-1 1 0,1-1-1,0 0 1,0 1 0,0-1 0,0 0-1,0 0 1,0 1 0,0-1-1,0 0 1,1 0 0,-1 0 0,0-1-1,1 1 1,-1 0 0,1 0 0,-1-1-1,0 1 1,1-1 0,2 1-1,4 0 47,0 0 0,0-1 0,0 0 0,-1 0-1,1 0 1,0-1 0,0-1 0,-1 1-1,1-1 1,-1-1 0,1 1 0,10-7 0,2 0 74,-1-1 1,0-2-1,23-17 0,-28 18-105,-1-1 0,0-1-1,-1 0 1,0 0 0,-1-1-1,-1-1 1,0 0 0,-1 0-1,12-30 1,-15 33-69,-2-1 0,0 0 0,0 0 0,-1 0 1,-1 0-1,0-1 0,-1 1 0,0-1 0,-1 1 0,-1 0 0,0-1 0,-1 1 0,-5-21 0,6 30 2,0 0 0,-1-1 0,1 1 0,-1 1 0,0-1 0,0 0 0,-1 0-1,1 1 1,-1-1 0,0 1 0,0 0 0,0 0 0,0 0 0,-6-4-1,6 5 7,0 1-1,0 0 0,1 0 0,-1 0 0,0 0 0,0 0 0,0 1 0,0-1 0,0 1 0,0 0 0,0 0 1,0 0-1,0 0 0,0 0 0,0 1 0,1-1 0,-1 1 0,0 0 0,0 0 0,0 0 0,-4 2 0,-1 2-5,0 0 1,0 0-1,1 1 0,0 0 0,0 0 0,1 1 0,0 0 0,0 0 0,0 0 0,1 1 1,0 0-1,0 0 0,-6 16 0,8-18-41,1 0-1,0 0 1,0 0 0,0 0-1,1 0 1,0 0 0,0 0-1,1 1 1,0-1 0,0 0 0,0 0-1,0 1 1,1-1 0,0 0-1,1 0 1,0 0 0,-1 0 0,2 0-1,-1 0 1,1 0 0,4 6-1,4 1-481,1 1-1,0-2 1,21 17 0,-20-18-22,0 0-1,-1 1 1,0 0 0,10 15 0,-14-15 75,-1 1 0,0 0-1,-1 1 1,8 27 0,-13-38 445,6 13-300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4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14123,'-19'92'1897,"-56"296"3991,20 0-3547,53-376-2290,1-10-31,1-1 0,-1 1 0,1 0 0,0 0 0,0 0 0,-1 0 0,1 0 0,0-1 0,1 1 0,-1 0 0,0 0 0,1 0 0,0 2 0,-1-4-16,0 0 0,0 0 0,0 0 0,0 0 0,0 0 1,0 0-1,0 0 0,0 0 0,1 0 0,-1 0 0,0 0 0,0 0 0,0 0 0,0 0 0,0 0 0,0 0 1,0 0-1,1 0 0,-1 0 0,0 0 0,0 0 0,0 0 0,0 0 0,0 0 0,0 0 0,0 0 1,1 0-1,-1 0 0,0 0 0,0 0 0,0 0 0,0 0 0,0 0 0,0 0 0,0 0 0,0 0 1,1 0-1,-1 0 0,0-1 0,0 1 0,0 0 0,0 0 0,0 0 0,0 0 0,0 0 0,0 0 1,0 0-1,0-1 0,0 1 0,0 0 0,0 0 0,0 0 0,0 0 0,0 0 0,10-17 130,-2 1-1,1-1 1,-2 0-1,6-21 1,9-21 50,1 4-146,2 1 0,3 1 0,61-87-1,-89 140-37,7-10-42,1 1 0,0 0 0,13-11 1,-19 19 23,-1-1 0,1 1 0,0-1 0,0 1 0,0 0 0,0 0 0,0 0 1,0 0-1,1 0 0,-1 0 0,0 0 0,0 1 0,1-1 0,-1 1 0,0 0 0,1 0 1,-1 0-1,0 0 0,1 0 0,-1 0 0,0 0 0,1 1 0,-1-1 0,4 2 0,-5-1-2,1 1-1,0-1 0,-1 0 1,1 1-1,-1-1 1,0 0-1,1 1 0,-1 0 1,0-1-1,0 1 0,0 0 1,0 0-1,0-1 1,-1 1-1,1 0 0,-1 0 1,1 0-1,-1 0 0,1 0 1,-1 0-1,0 0 1,0 0-1,0 0 0,0 0 1,0 0-1,-1 2 0,0 6-60,-1 0 0,0-1 0,-6 18 0,-9 9-14,16-34 101,0 0 1,0-1 0,0 1-1,-1 0 1,1-1-1,0 1 1,-1-1 0,1 0-1,-1 1 1,1-1-1,-1 0 1,0 0 0,0 0-1,1 0 1,-1 0 0,-2 0-1,9-16 174,10-12-55,-1 0-1,13-37 1,-21 48-104,-1-1 1,-1 1-1,-1-1 1,0 1-1,1-31 1,-4 47-30,0 0 0,0 0 0,0-1 0,1 1 1,-1 0-1,0 0 0,0 0 0,0 0 0,1 0 0,-1 0 0,0 0 0,0 0 1,1-1-1,-1 1 0,0 0 0,0 0 0,0 0 0,1 0 0,-1 0 0,0 0 0,0 0 1,1 0-1,-1 0 0,0 1 0,0-1 0,1 0 0,-1 0 0,0 0 0,0 0 1,0 0-1,1 0 0,-1 0 0,0 0 0,0 1 0,0-1 0,1 0 0,-1 0 0,0 0 1,0 0-1,0 1 0,0-1 0,0 0 0,1 0 0,-1 1 0,0-1 0,0 0 1,18 15-426,-7-6-24,-1-1 57,1-1 1,1 0-1,-1-1 1,1 0 0,0 0-1,0-2 1,26 8-1,0-7-344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0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58 14667,'-8'1'358,"1"-1"0,0 1 0,-1 1 0,1-1 0,0 1 0,0 0 0,0 1 0,0 0 0,1 0 0,-1 0 0,1 1 0,-1 0 0,-5 5-1,7-5-178,0 0-1,1 0 0,-1 1 0,1 0 1,0-1-1,0 1 0,1 1 0,0-1 1,-1 0-1,2 1 0,-1 0 0,1 0 0,0 0 1,0 0-1,-2 11 0,4-16-155,-1 1-1,1 0 0,0-1 1,0 1-1,0 0 0,0 0 1,0-1-1,0 1 0,1 0 1,-1-1-1,1 1 0,-1 0 1,1-1-1,-1 1 1,1 0-1,0-1 0,0 1 1,0-1-1,0 0 0,0 1 1,0-1-1,0 0 0,0 1 1,0-1-1,1 0 0,-1 0 1,0 0-1,1 0 1,-1 0-1,1 0 0,-1-1 1,1 1-1,0 0 0,-1-1 1,1 1-1,0-1 0,-1 0 1,1 1-1,0-1 0,0 0 1,-1 0-1,4-1 0,3 1-3,0 0-1,0-1 1,0-1-1,0 1 0,0-1 1,0-1-1,14-6 0,-5 1-6,-2-2-1,1 0 0,-1-1 0,-1-1 0,0 0 0,-1-1 0,0 0 0,19-26 0,-26 30-140,-9 13-65,-11 16-16,11-15 142,1 0 0,1 0 1,-1 0-1,0 0 0,1 0 0,0 7 1,0-11 27,1 0 0,0 1 1,0-1-1,0 0 1,0 0-1,0 0 1,1 1-1,-1-1 1,0 0-1,0 0 1,1 0-1,-1 0 1,1 1-1,-1-1 1,1 0-1,0 0 1,-1 0-1,1 0 1,0 0-1,0 0 1,-1-1-1,1 1 1,0 0-1,0 0 0,0-1 1,0 1-1,0 0 1,0-1-1,0 1 1,0-1-1,1 1 1,-1-1-1,0 0 1,2 1-1,5 0-225,0 0 0,0-1 0,0 0-1,0-1 1,1 0 0,-1 0 0,0-1 0,0 0 0,-1 0-1,1 0 1,8-5 0,3-1-341,-1-1 1,0-1-1,21-16 0,-30 20 385,-5 4 148,0 0 0,0-1 0,0 0 0,-1 0 1,1 0-1,-1 0 0,0-1 0,0 1 0,0-1 0,4-6 0,-7 10 78,0 0 1,0 0-1,0 0 0,0 0 1,0-1-1,1 1 0,-1 0 0,0 0 1,0 0-1,0 0 0,0-1 1,0 1-1,0 0 0,0 0 0,0 0 1,0 0-1,0-1 0,0 1 0,0 0 1,0 0-1,0 0 0,0-1 1,0 1-1,0 0 0,0 0 0,0 0 1,0 0-1,-1 0 0,1-1 1,0 1-1,0 0 0,0 0 0,0 0 1,0 0-1,0 0 0,0-1 1,-1 1-1,1 0 0,0 0 0,0 0 1,0 0-1,0 0 0,0 0 1,-1 0-1,1 0 0,0 0 0,-10 3 300,-10 9 248,14-7-367,1 1 1,0-1-1,0 1 1,0 0-1,1 0 0,-1 1 1,2-1-1,-1 1 1,1 0-1,0 0 1,0 0-1,1 1 1,0-1-1,0 1 1,1-1-1,0 1 1,0-1-1,1 1 0,1 12 1,1 12 190,3 1 0,0-1 0,14 42 0,-5-17-282,-10-40-48,2 10-22,-1 1-1,0 0 0,-1 35 1,-4-55-18,0 0 0,-1 0 1,0 0-1,-1 0 1,0 0-1,-5 14 0,5-18 7,0 0 0,0 0-1,0 0 1,-1 0 0,1-1-1,-1 1 1,0-1 0,0 1-1,-1-1 1,1 0 0,-1-1-1,1 1 1,-5 2 0,5-3 18,0-1 0,1 0 1,-1 1-1,0-1 0,1-1 1,-1 1-1,0 0 1,0-1-1,0 1 0,-4-1 1,6 0-19,0 0 0,0 0 1,0 0-1,0-1 0,-1 1 1,1 0-1,0-1 0,0 1 1,1 0-1,-1-1 1,0 1-1,0-1 0,0 0 1,0 1-1,0-1 0,0 0 1,1 0-1,-1 1 0,0-1 1,1 0-1,-1 0 0,1 0 1,-1 0-1,1 0 0,-1 0 1,1 0-1,-1 0 0,1 0 1,0 0-1,0 0 0,-1 0 1,1-1-1,-1-10 44,0 1 1,1-1-1,0 0 0,1 1 0,0-1 1,1 1-1,4-16 0,5-9-22,15-35 1,-1 12-90,60-104 0,-61 126 58,1 0-1,2 2 1,47-49 0,-12 32 129,-20 18 120,-42 34-252,0 0 0,0 0 0,0 0-1,0 0 1,0 0 0,0 0 0,-1 0 0,1 0-1,0 0 1,0 0 0,0 0 0,0 0 0,0-1-1,0 1 1,0 0 0,0 0 0,-1 0-1,1 0 1,0 0 0,0 0 0,0 0 0,0 0-1,0 0 1,0 0 0,0 0 0,0 0 0,0-1-1,0 1 1,0 0 0,-1 0 0,1 0-1,0 0 1,0 0 0,0 0 0,0 0 0,0-1-1,0 1 1,0 0 0,0 0 0,0 0-1,0 0 1,0 0 0,0 0 0,0 0 0,0-1-1,0 1 1,0 0 0,0 0 0,0 0 0,1 0-1,-1 0 1,0 0 0,0 0 0,0-1-1,0 1 1,-6 2 19,1 1 0,-1-1 0,1 1 0,-1 0 0,1 0 0,0 0 0,0 1 0,1 0 0,-6 5 0,3-2 17,0 1 0,0 0 0,1 0 0,-10 16 0,14-19-51,-1 0-1,1 0 0,-1 0 1,1 1-1,1-1 0,-1 1 1,1-1-1,0 1 0,0-1 1,1 1-1,0 0 0,0-1 1,0 1-1,0 0 0,1 0 1,0-1-1,0 1 0,1-1 1,0 1-1,0-1 1,0 0-1,0 0 0,1 0 1,0 0-1,0 0 0,0 0 1,0-1-1,1 1 0,0-1 1,0 0-1,0 0 0,1-1 1,-1 1-1,1-1 0,0 0 1,0 0-1,0 0 0,0-1 1,0 0-1,0 0 0,1 0 1,-1-1-1,1 1 0,7 0 1,40 0-194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5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10 13947,'-1'-1'94,"1"0"1,-1 1 0,0-1-1,0 0 1,0 0-1,1 1 1,-1-1-1,0 1 1,0-1-1,0 1 1,0-1-1,0 1 1,0-1-1,0 1 1,0 0-1,0-1 1,0 1-1,0 0 1,0 0-1,0 0 1,-1 0-1,1 0 1,0 0-1,0 0 1,0 1-1,0-1 1,0 0-1,0 0 1,0 1-1,0-1 1,0 1-1,0-1 1,0 1-1,0-1 1,0 1-1,0-1 1,1 1-1,-1 0 1,0 0-1,0-1 1,1 1-1,-1 0 1,0 0-1,1 0 1,-2 2-1,-2 5 240,-1 0 0,1 0 0,0 0 0,-3 12 0,7-18-299,-14 38 554,2 1-1,2 0 1,1 0 0,-4 63-1,13-98-540,0 1 0,0-1 0,1 0-1,0 1 1,0-1 0,0 1 0,1-1 0,0 0-1,3 7 1,-5-11-33,1 0-1,1-1 1,-1 1-1,0 0 1,0 0-1,1-1 1,-1 1-1,1-1 1,-1 0-1,1 1 1,0-1-1,-1 0 1,1 0 0,0 0-1,0 0 1,0 0-1,0 0 1,0-1-1,0 1 1,0-1-1,0 1 1,0-1-1,0 0 1,0 0-1,0 0 1,0 0-1,0 0 1,0 0 0,0 0-1,0-1 1,4 0-1,5-3 23,-1 0 1,1 0-1,-1-1 0,0 0 1,0 0-1,-1-1 0,1-1 1,-1 0-1,-1 0 1,1 0-1,7-10 0,11-15 181,39-55 0,-49 62-86,-6 6 2,-1 3 4,-8 16-8,-4 11 78,-2 11-114,1 1 1,0 43 0,2-59-92,1 0-1,1 1 1,0-1 0,0 0 0,0 0-1,1 0 1,0 0 0,0 0 0,1 0-1,0 0 1,0-1 0,0 1 0,6 6 0,-6-10 18,0 0 0,1 0 1,-1 0-1,1 0 0,0-1 0,0 0 1,-1 0-1,1 0 0,1 0 1,-1-1-1,0 1 0,0-1 1,1 0-1,-1 0 0,0-1 1,1 0-1,-1 1 0,1-1 1,-1 0-1,0-1 0,1 1 1,-1-1-1,7-2 0,1 0 87,0-1 1,0 0-1,0-1 0,-1-1 0,0 1 0,21-16 0,-13 7 90,-1-1 1,-1-1 0,0 0-1,-1-1 1,17-23 0,-25 28-114,0 0 1,-1 0-1,0-1 1,0 0-1,-2 0 1,1-1-1,-2 1 1,0-1-1,4-24 1,-8 34-135,0 0 1,0-1-1,0 1 0,0 0 1,-1 0-1,0 0 1,0-1-1,0 1 1,0 0-1,-3-6 0,3 9 4,1 0-1,-1 0 0,1 0 0,-1 0 0,0 0 1,1 1-1,-1-1 0,0 0 0,0 0 1,0 1-1,0-1 0,1 0 0,-1 1 1,0-1-1,0 1 0,0-1 0,0 1 0,-2-1 1,1 1 8,1 0 1,-1 0 0,1 0-1,-1 0 1,1 1 0,0-1 0,-1 0-1,1 1 1,-1-1 0,1 1-1,-1-1 1,1 1 0,0 0-1,-1 0 1,1-1 0,0 1-1,-2 2 1,1-1-2,0 0 0,1 0 0,-1 0-1,0 0 1,1 0 0,0 0 0,-1 0 0,1 1 0,0-1-1,0 0 1,0 1 0,0-1 0,1 1 0,-1-1 0,0 4-1,0 21-411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5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52 18588,'-2'-1'129,"0"0"1,1 1-1,-1 0 0,0-1 1,0 1-1,0 0 0,0 0 0,0 0 1,1 0-1,-1 0 0,0 0 1,0 1-1,0-1 0,1 1 1,-1-1-1,0 1 0,0 0 1,1 0-1,-1-1 0,0 1 0,-1 2 1,-33 23 1231,31-20-1213,0-1 1,0 1-1,0 0 0,-5 12 0,8-17-125,1 1-1,0 0 1,0 0-1,0 0 1,0 0-1,1 0 1,-1 0-1,1 0 1,-1 0-1,1 0 1,0 1-1,0-1 1,-1 0-1,2 0 1,-1 0-1,0 0 1,0 0-1,1 1 1,-1-1-1,1 0 1,0 2-1,0-3 7,0 0-1,0 0 1,0 0-1,0 0 1,0 0-1,0-1 0,1 1 1,-1 0-1,0 0 1,0-1-1,1 1 1,-1-1-1,0 1 0,1-1 1,-1 0-1,0 0 1,1 1-1,-1-1 1,1 0-1,-1 0 0,0 0 1,1-1-1,-1 1 1,1 0-1,-1 0 0,0-1 1,1 1-1,-1-1 1,0 1-1,1-1 1,-1 1-1,0-1 0,1-1 1,7-2 203,0-1 1,-1 0-1,10-8 1,-12 8-71,0 0 0,0-1 0,-1 1 0,0-1 0,0 0 1,0-1-1,4-6 0,-7 9-84,0 0 1,0 1-1,-1-1 1,1 0 0,-1 0-1,0 0 1,0 0-1,0 0 1,-1 0-1,1 0 1,-1 0 0,0 0-1,0 0 1,0 0-1,-2-7 1,2 10-77,-1 0 0,1-1 1,0 1-1,-1 0 0,1-1 1,-1 1-1,1 0 0,-1 0 1,0-1-1,1 1 0,-1 0 0,0 0 1,0 0-1,0 0 0,0 0 1,0 0-1,0 1 0,0-1 1,0 0-1,0 0 0,-1 1 0,1-1 1,0 0-1,0 1 0,-1 0 1,1-1-1,0 1 0,-1 0 1,1-1-1,0 1 0,-1 0 1,1 0-1,0 0 0,-3 1 0,0-1-98,1 1 0,-1 0-1,1 0 1,0 0 0,-1 1-1,1-1 1,0 1-1,0-1 1,0 1 0,0 0-1,1 0 1,-4 4 0,4-4-14,0 0 1,0 0-1,0 0 1,1 1-1,-1-1 1,1 0 0,0 1-1,-2 3 1,3-5 94,-1 0 0,1 0 0,0 0 1,0 0-1,-1 0 0,1 0 0,0 0 1,0 0-1,0 0 0,0 1 0,0-1 1,1 0-1,-1 0 0,0 0 0,0 0 1,1 0-1,-1 0 0,1 0 0,-1 0 1,1-1-1,-1 1 0,1 0 0,-1 0 1,1 0-1,1 1 0,16 8-368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6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 18620,'-12'21'659,"0"0"1,1 0-1,1 1 0,1 1 1,2 0-1,0 0 0,1 1 1,1-1-1,-3 47 0,8-67-620,0 1-1,0-1 0,0 0 0,0 0 1,1 1-1,-1-1 0,1 0 0,0 0 0,0 0 1,0 0-1,1 1 0,2 4 0,-2-7-29,-1 1 0,1-1-1,-1 0 1,1 1 0,0-1-1,0 0 1,-1 0 0,1 0-1,0 0 1,0-1 0,0 1-1,0 0 1,0-1 0,0 1-1,0-1 1,0 0 0,1 0-1,-1 0 1,0 0 0,3 0-1,2-1-2,0 0 1,-1-1-1,1 0 0,0 0 0,0 0 0,-1-1 0,1 0 0,-1 0 1,11-8-1,-9 6 4,0 0 0,1 0 0,0 1 0,15-5 0,-22 9-8,0-1-1,0 1 1,-1-1-1,1 1 0,0 0 1,0 0-1,0 0 1,0 0-1,0 0 1,0 0-1,-1 1 0,1-1 1,0 1-1,0-1 1,0 1-1,-1-1 1,1 1-1,0 0 1,0 0-1,2 2 0,-2-1 11,0 0 0,0 1-1,0-1 1,-1 0-1,1 1 1,-1-1-1,0 1 1,1-1-1,-1 1 1,0 0 0,-1 0-1,2 3 1,0 9 18,-1 0 0,0 0 0,-1 0 0,-2 18 0,2-28-51,-3 24-378,9-26 274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6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7 16243,'6'-7'2736,"-3"9"-760,0 18 245,-7 41-880,3-53-977,-19 162 1206,8-84-1450,-2 138 0,14-223-135,3 30-955,-3-31 945,0 1 1,1-1-1,-1 1 1,0-1 0,0 0-1,0 1 1,0-1-1,0 1 1,1-1 0,-1 1-1,0-1 1,0 0-1,1 1 1,-1-1 0,0 0-1,1 1 1,-1-1-1,0 0 1,1 1 0,-1-1-1,1 0 1,-1 1-1,0-1 1,1 0 0,-1 0-1,1 0 1,-1 0-1,1 1 1,-1-1 0,1 0-1,-1 0 1,0 0-1,1 0 1,-1 0 0,1 0-1,-1 0 1,1 0-1,-1 0 1,1 0-1,-1-1 1,1 1 0,-1 0-1,1 0 1,-1 0-1,0 0 1,1-1 0,-1 1-1,1 0 1,-1 0-1,0-1 1,1 1 0,-1 0-1,1-1 1,6-7-535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7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4 17332,'-2'-4'1876,"-4"10"-1263,-3 11 126,-3 23-4,2 1 0,3 0 0,-4 46 0,3 127 740,8-165-1205,2 1 0,2-1 1,19 89-1,-21-131-239,0-1 0,0 1 1,0-1-1,1 1 0,4 7 0,-7-14-23,0 0-1,0 0 1,0 0-1,0 1 1,1-1-1,-1 0 1,0 0-1,0 0 1,0 0 0,0 0-1,0 1 1,0-1-1,0 0 1,0 0-1,0 0 1,1 0 0,-1 0-1,0 0 1,0 0-1,0 0 1,0 1-1,0-1 1,0 0 0,1 0-1,-1 0 1,0 0-1,0 0 1,0 0-1,0 0 1,0 0 0,1 0-1,-1 0 1,0 0-1,0 0 1,0 0-1,0 0 1,1 0 0,-1 0-1,0 0 1,0 0-1,0 0 1,0 0-1,0-1 1,0 1 0,1 0-1,1-8 200,-1-12 35,-7-13 37,-1-1-1,-1 1 0,-2 0 1,-25-55-1,16 41-204,-4-12-94,23 59 12,-1 0 0,1 0 0,0-1 0,0 1 0,0 0 1,1 0-1,-1-1 0,0 1 0,0 0 0,0 0 0,0 0 0,0-1 0,0 1 0,0 0 0,0 0 0,0-1 0,0 1 1,1 0-1,-1 0 0,0 0 0,0 0 0,0-1 0,0 1 0,1 0 0,-1 0 0,0 0 0,0 0 0,0 0 0,1-1 1,-1 1-1,0 0 0,0 0 0,1 0 0,-1 0 0,0 0 0,0 0 0,0 0 0,1 0 0,-1 0 0,0 0 0,0 0 1,1 0-1,-1 0 0,0 0 0,0 0 0,1 0 0,-1 0 0,0 0 0,1 1 0,20 2-769,-5 0-160,6-3-248,1-1-1,-1-1 1,24-5-1,-11 1 108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7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0 17628,'-7'1'467,"1"1"-1,0-1 1,0 1 0,0 0 0,0 1 0,0 0-1,0 0 1,0 0 0,1 0 0,0 1 0,0 0-1,-8 8 1,6-6-148,1 1-1,-1 1 0,1-1 1,1 1-1,0 0 0,0 0 1,-7 16-1,11-22-290,0 0 0,1 0 0,-1 0 0,0 1 0,1-1 0,-1 0 0,1 0 0,0 0 0,-1 0 0,1 1 0,0-1 0,0 0 0,1 0 0,-1 1 0,0-1 0,1 0 0,-1 0 0,1 0 0,1 3 0,-1-4-19,1 1-1,-1-1 0,1 0 0,-1 1 1,1-1-1,0 0 0,-1 0 0,1-1 0,0 1 1,0 0-1,-1 0 0,1-1 0,0 1 0,0-1 1,0 0-1,0 1 0,0-1 0,0 0 1,0 0-1,0 0 0,0 0 0,3-2 0,2 2-1,0-1-1,0-1 0,0 1 1,0-1-1,-1-1 0,1 1 0,-1-1 1,1 0-1,-1-1 0,6-4 0,3-3 25,0-2 0,16-18 0,-16 17-14,27-23-1,-59 82-187,9-22 65,-8 35 0,14-52-2,1 0 0,0 1 0,1-1 0,-1 0 0,1 0 0,0 0-1,1 1 1,-1-1 0,1 0 0,1 0 0,3 10 0,-5-14 41,1-1 0,0 1 0,0-1 0,-1 1 0,1-1 0,0 0 0,0 1 0,1-1 0,-1 0 0,0 0 0,0 0 0,1 0 0,-1 0 0,0 0 0,1 0 0,-1 0 0,1-1 0,-1 1 0,4 1 0,-2-2-71,0 0-1,0 1 1,0-1 0,0 0 0,0 0 0,0-1 0,0 1 0,0-1 0,0 1-1,4-3 1,1 0-162,-1 0 0,1-1-1,0 0 1,-1 0-1,0-1 1,0 0 0,8-8-1,-7 5 114,0-1 0,-1-1-1,0 1 1,0-1 0,-1-1 0,9-18-1,10-34-437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8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14579,'-12'52'3532,"-9"95"0,16-87-2951,-5 164 612,10-219-1157,0 0-1,1 0 1,0 0 0,0 0-1,0 0 1,0 0 0,1 0 0,3 7-1,-5-11-23,1 0 0,0 0-1,-1 0 1,1 0-1,0-1 1,-1 1 0,1 0-1,0 0 1,0-1 0,-1 1-1,1-1 1,0 1-1,0-1 1,0 1 0,0-1-1,0 1 1,0-1 0,0 0-1,1 1 1,0-1 2,0 0-1,-1-1 1,1 1 0,0 0 0,0-1-1,0 1 1,-1-1 0,1 1 0,0-1-1,-1 0 1,1 1 0,-1-1 0,1 0-1,2-2 1,8-8 85,0 0-1,0 0 0,-1-1 1,-1 0-1,13-19 0,21-25 184,-44 56-277,0-1 1,0 1-1,1 0 0,-1-1 0,0 1 0,1-1 0,-1 1 0,1 0 0,-1-1 0,0 1 1,1 0-1,-1-1 0,1 1 0,-1 0 0,1 0 0,-1-1 0,1 1 0,-1 0 0,1 0 0,-1 0 1,1 0-1,-1 0 0,1 0 0,-1 0 0,1 0 0,-1 0 0,2 0 0,-2 0-1,1 1 0,-1 0 0,0-1 0,1 1 0,-1-1 0,1 1 0,-1 0 0,0-1 0,0 1 0,1 0 1,-1-1-1,0 1 0,0 0 0,0-1 0,0 1 0,0 0 0,0 0 0,-2 38 47,1-35-40,0 6 2,-1 3-8,1-1 1,0 1-1,1-1 0,0 1 1,3 13-1,-3-25-4,0 0 0,0-1 0,0 1 0,1 0 0,-1-1 0,0 1 0,0-1 0,1 1-1,-1-1 1,0 1 0,1-1 0,-1 1 0,0-1 0,1 1 0,-1-1 0,1 1 0,-1-1 0,1 1 0,-1-1 0,1 0 0,-1 1 0,1-1 0,-1 0-1,1 0 1,0 1 0,-1-1 0,1 0 0,-1 0 0,1 0 0,0 0 0,-1 0 0,1 0 0,0 0 0,-1 0 0,1 0 0,-1 0 0,1 0 0,0 0-1,-1 0 1,1 0 0,-1-1 0,1 1 0,0 0 0,-1 0 0,1-1 0,-1 1 0,1 0 0,-1-1 0,1 1 0,0-1 0,3-2-45,0 1 1,-1-1-1,1 0 1,0 0-1,4-6 1,0-2-292,0 0 0,0-1 0,-1 0 0,-1 0 0,5-14 0,21-68-84,-20 53 86,5-12-219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4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16828,'7'-46'5030,"-8"41"-1921,-2 30-1710,-13 166-857,-5 34-234,21-275 793,8-34-833,4 0 1,23-85-1,-33 161-267,0-1 0,1 1 0,0-1 0,1 1 0,6-11 0,-9 17-2,0 1 0,0-1 0,0 1 1,1-1-1,-1 1 0,0 0 0,1-1 0,-1 1 1,1 0-1,0 0 0,-1 0 0,1 0 0,0 0 1,-1 1-1,1-1 0,0 0 0,0 1 0,0-1 1,0 1-1,0 0 0,0 0 0,-1 0 0,1 0 1,0 0-1,0 0 0,0 0 0,0 0 0,0 1 1,0-1-1,0 1 0,2 0 0,4 3-6,1 0 1,-1 0-1,0 1 0,0 0 0,9 8 0,-14-11 6,0 0-1,0 1 1,0-1 0,0 1-1,0 0 1,-1 0 0,0 0-1,1 1 1,-1-1 0,0 0-1,-1 1 1,1-1 0,-1 1-1,1 0 1,0 4 0,-2-6 1,0 0 1,0 0 0,-1-1 0,1 1 0,0 0 0,-1 0 0,1 0 0,-1-1 0,0 1 0,0 0 0,0-1-1,0 1 1,0-1 0,0 1 0,0-1 0,0 1 0,0-1 0,-1 0 0,1 1 0,0-1 0,-1 0 0,1 0-1,-1 0 1,0 0 0,1 0 0,-1-1 0,-2 2 0,-5 1 8,0 0 0,1 0 0,-1-1 0,-11 2 0,-30 0 87,47-4-175,0 0 0,1 0 0,-1 0 0,0 0 0,0-1 0,1 1 0,-1-1 0,0 0 0,1 0-1,-1 0 1,1 0 0,-1 0 0,1 0 0,0-1 0,-1 1 0,-2-3 0,5 4 2,0 0 0,0-1 0,0 1 0,0 0 1,0 0-1,0-1 0,0 1 0,0 0 0,-1 0 0,1-1 0,0 1 0,0 0 1,0 0-1,0-1 0,0 1 0,0 0 0,1 0 0,-1-1 0,0 1 0,0 0 1,0 0-1,0-1 0,0 1 0,0 0 0,0 0 0,0 0 0,1-1 0,-1 1 0,0 0 1,0 0-1,0 0 0,0-1 0,1 1 0,-1 0 0,0 0 0,0 0 0,0 0 1,1 0-1,-1-1 0,0 1 0,0 0 0,1 0 0,11-5-999,-10 4 976,15-6-857,7 2-285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8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128 244 24981,'-8'-22'-27,"-1"1"0,-1-1 0,-1 2 0,-17-26 0,1 3-28,20 32-40,0-1 0,-14-15 1,32 34-314,-1-1 1,1 0 0,0-1 0,0 0 0,1-1 0,-1 0 0,1-1 0,0 0-1,0-1 1,0 0 0,14 0 0,0-2-302,1 0 1,-1-1-1,0-2 1,29-7-1,-43 8 916,1-1-1,-1 0 0,0-1 1,0 0-1,-1-1 1,1 0-1,-1-1 0,11-8 1,-14 6 1387,-12 7 50,-16 10 254,9-2-1377,0 0 0,1 1 0,-11 10 1,17-14-473,0 0 1,0 0 0,1 0-1,0 0 1,0 1 0,0-1-1,0 1 1,1 0 0,0 0-1,-2 7 1,4-11-66,-1 1-1,2-1 1,-1 0 0,0 1-1,0-1 1,0 1 0,1-1-1,-1 1 1,1-1 0,-1 0-1,1 1 1,-1-1 0,1 0 0,0 1-1,0-1 1,0 0 0,-1 0-1,1 0 1,0 0 0,1 0-1,-1 0 1,0 0 0,0 0 0,0 0-1,1 0 1,0 0 0,40 21-628,-36-20 508,1 1-1,0 0 1,-1 1-1,1 0 1,-1 0 0,0 0-1,0 1 1,9 9-1,-14-13 127,0 1 0,0-1 0,0 1-1,1-1 1,-2 1 0,1 0 0,0-1-1,0 1 1,0 0 0,-1 0 0,1 0-1,-1-1 1,1 1 0,-1 0 0,0 0-1,0 0 1,0 0 0,0 0 0,0 0-1,0-1 1,0 1 0,-1 0 0,1 0-1,-1 0 1,1 0 0,-1-1 0,0 1-1,0 0 1,0 0 0,0-1 0,0 1-1,0-1 1,0 1 0,0-1-1,-3 2 1,-2 4 3,-1-1-1,0-1 0,0 1 1,-1-1-1,0 0 1,0-1-1,0 0 0,0 0 1,-1-1-1,1 0 0,-1 0 1,0-1-1,-15 2 1,3-3-48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3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10322,'-4'87'10280,"-4"1"-6639,2-37-3543,3 1-1,5 100 1,-1-144-198,1-1 1,-1 1 0,1-1-1,4 11 1,-6-17 42,1 0 0,-1 0 0,0 0 0,1 0 0,-1 0 0,1 0 0,-1 0 0,1 0 0,-1 0 0,1-1 0,0 1 0,-1 0 0,1 0 0,0 0 0,0-1 0,0 1 0,-1 0 0,1-1 0,0 1 0,0-1 0,0 1 0,0-1 0,0 1 0,0-1 0,0 0 0,0 1 0,0-1 0,0 0 0,0 0 0,1 0 0,-1 0 0,0 0 1,0 0-1,0 0 0,0 0 0,0 0 0,0 0 0,2-1 0,-2 0 19,0 0 0,0 0-1,0 1 1,0-1 0,0 0 0,0 0 0,0 0 0,-1 0 0,1 0 0,0 0 0,0-1 0,0 0 0,9-22-584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2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4 19452,'0'0'29,"1"0"1,-1 0-1,0 0 0,0 0 0,0 0 0,0 0 0,0 0 1,0 0-1,0 0 0,0-1 0,0 1 0,0 0 1,0 0-1,0 0 0,0 0 0,0 0 0,0 0 1,0 0-1,0 0 0,0 0 0,0-1 0,0 1 1,0 0-1,0 0 0,0 0 0,0 0 0,0 0 0,0 0 1,0 0-1,-1 0 0,1 0 0,0 0 0,0 0 1,0-1-1,0 1 0,0 0 0,0 0 0,0 0 1,0 0-1,0 0 0,0 0 0,0 0 0,0 0 1,-1 0-1,1 0 0,0 0 0,0 0 0,0 0 0,0 0 1,0 0-1,0 0 0,0 0 0,0 0 0,0 0 1,-1 0-1,1 0 0,0 0 0,0 0 0,0 0 1,0 0-1,0 0 0,0 0 0,-6 7 553,-6 14-188,6-6-61,1-1 0,1 1 0,0-1 0,0 1 0,2 0 0,0 1 0,0 29 0,2-40-324,1 1 0,0 0 0,0-1 0,0 1 0,1 0 0,-1-1 0,1 1 0,0-1 0,1 0 0,5 9 0,-6-11 3,1 0-1,-1 0 0,1 0 0,0 0 0,0-1 0,1 1 0,-1-1 1,0 0-1,1 0 0,0 0 0,-1 0 0,1-1 0,0 1 1,0-1-1,0 0 0,7 1 0,-2-1 39,0 0-1,1 0 1,-1-1-1,0-1 0,0 1 1,1-2-1,-1 1 1,0-1-1,0 0 1,0-1-1,0 0 1,-1-1-1,1 0 1,-1 0-1,0-1 1,12-8-1,-9 4 95,0 0 1,-1-1-1,0 0 0,0-1 0,-1 0 0,-1-1 1,0 1-1,0-2 0,11-25 0,-12 12 151,-7 26-289,0 0 0,0-1 0,0 1-1,0-1 1,0 1 0,0-1 0,0 1 0,0-1 0,0 1 0,0 0 0,0-1 0,0 1 0,0-1 0,0 1 0,-1-1 0,1 1-1,0 0 1,0-1 0,0 1 0,-1-1 0,1 1 0,0 0 0,-1-1 0,1 1 0,0 0 0,0-1 0,-1 1 0,1 0-1,-1 0 1,1-1 0,0 1 0,-1 0 0,1 0 0,-1 0 0,1-1 0,0 1 0,-1 0 0,1 0 0,-1 0 0,1 0 0,-1 0-1,1 0 1,-1 0 0,1 0 0,0 0 0,-1 0 0,0 0 0,0 1 0,0-1 0,-1 1 0,1-1 1,0 1-1,0 0 0,0 0 0,0-1 0,0 1 0,-1 0 0,2 0 1,-1 0-1,0 0 0,0 0 0,0 0 0,0 1 0,1-1 1,-1 0-1,0 2 0,-11 28 21,10-23-18,1-6-7,-4 13 1,0 0 0,1 0 0,1 0 1,-2 25-1,4-37-4,1 0 1,1 0-1,-1 0 1,0 0 0,1 0-1,-1-1 1,1 1-1,0 0 1,0 0 0,0-1-1,0 1 1,0 0-1,4 4 1,-4-6 0,1 1-1,0-1 1,-1 1 0,1-1-1,0 0 1,0 0 0,0 0-1,0 0 1,0 0-1,1 0 1,-1 0 0,0-1-1,0 1 1,0-1 0,1 1-1,-1-1 1,0 0-1,1 0 1,-1 0 0,3-1-1,3 0 15,1 0-1,-1-1 0,0 0 0,0 0 0,0-1 0,0 0 0,-1-1 0,1 0 1,-1 0-1,0 0 0,0-1 0,0 0 0,-1-1 0,9-7 0,-9 6 21,1 0 0,-1-1 0,0 0 0,0 0 0,-1 0 1,0-1-1,0 1 0,-1-1 0,0 0 0,-1-1 0,5-18 0,-8 25-22,1 1 1,-1-1-1,0 1 1,0-1-1,0 0 1,0 1 0,-1-1-1,1 0 1,-1 1-1,0-1 1,1 1-1,-1-1 1,0 1-1,0-1 1,-3-3-1,3 5-10,1 0 0,-1 1 0,0-1 0,1 0 0,-1 1 0,0-1 0,1 1 0,-1-1 0,0 1 0,0 0 0,1-1 0,-1 1 0,0 0 0,0-1 0,0 1 0,0 0 0,0 0 0,1 0 0,-3 0 0,2 0-1,-1 0-1,1 0 0,-1 1 1,0-1-1,1 1 1,-1-1-1,1 1 1,-1 0-1,1 0 0,0-1 1,-1 1-1,1 0 1,0 0-1,-2 2 1,-33 31-31,37-34 30,-1 0 1,0 0-1,0 0 0,0 0 1,0 0-1,0 0 0,0 1 0,0-1 1,1 0-1,-1 0 0,0 0 0,0 0 1,0 0-1,0 0 0,0 0 1,0 0-1,0 0 0,0 0 0,1 0 1,-1 0-1,0 1 0,0-1 0,0 0 1,0 0-1,0 0 0,0 0 0,0 0 1,0 0-1,0 0 0,0 1 1,0-1-1,0 0 0,0 0 0,0 0 1,0 0-1,0 0 0,0 0 0,0 1 1,0-1-1,0 0 0,0 0 1,0 0-1,0 0 0,0 0 0,0 0 1,0 0-1,0 1 0,0-1 0,0 0 1,0 0-1,-1 0 0,1 0 0,0 0 1,0 0-1,0 0 0,0 0 1,0 0-1,0 1 0,0-1 0,0 0 1,0 0-1,-1 0 0,1 0 0,0 0 1,0 0-1,0 0 0,0 0 1,0 0-1,0 0 1,1 0 1,-1 0-1,1-1 0,-1 1 1,1 0-1,-1 0 1,1-1-1,-1 1 0,1 0 1,-1-1-1,1 1 0,-1 0 1,1-1-1,-1 1 1,0-1-1,1 1 0,-1-1 1,0 1-1,1-1 1,-1 1-1,0-1 0,0 1 1,1-1-1,-1 0 1,0-1 1,1 1 0,-1 0 1,1 0-1,-1 0 1,1 0-1,0 0 1,-1-1-1,1 1 1,0 0-1,0 1 1,0-1-1,0 0 0,0 0 1,0 0-1,0 0 1,0 1-1,0-1 1,0 0-1,0 1 1,2-1-1,-1 0 1,1-8 112,-4 7-101,-2 7 7,2-4-17,1-1 1,0 1-1,0-1 1,-1 1-1,1-1 1,0 0 0,-1 1-1,1-1 1,0 1-1,-1-1 1,1 0-1,-1 1 1,1-1-1,0 0 1,-1 0-1,1 1 1,-1-1-1,1 0 1,-1 0-1,1 0 1,-1 1-1,0-1 0,1 0 1,-1 0-1,1 0 0,-1 0 1,1 0-1,-1 1 0,1-1 0,-1 0 1,1 0-1,0 1 0,-1-1 1,1 0-1,-1 1 0,1-1 1,0 0-1,-1 1 0,1-1 0,0 1 1,0-1-1,-1 1 0,1-1 1,0 0-1,0 1 0,0-1 0,-1 1 1,1-1-1,0 2 0,0-2-1,0-1 0,0 1-1,0 0 1,0 0 0,0 0 0,0 0-1,0-1 1,-1 1 0,1 0-1,0 0 1,0 0 0,0 0-1,0 0 1,0 0 0,0 0 0,0-1-1,-1 1 1,1 0 0,0 0-1,0 0 1,0 0 0,0 0-1,0 0 1,-1 0 0,1 0-1,0 0 1,0 0 0,0 0 0,0 0-1,-1 0 1,1 0 0,0 0-1,0 0 1,0 0 0,0 0-1,-1 0 1,1 0 0,0 0 0,0 0-1,0 0 1,0 0 0,0 0-1,-1 0 1,1 0 0,0 0-1,0 1 1,0-1 0,0 0 0,0 0-1,0 0 1,-1 0 0,1 0-1,2-12-1822,5-13 1458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4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 15843,'5'-5'2634,"-7"9"-1010,-8 14 789,-20 108 712,26-104-3232,1-1 0,1 1 0,3 43 0,1-60-1448,-3-11 584,-4 2 347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4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0 198 18004,'7'-8'550,"1"1"0,-1 0 0,1 1 1,0 0-1,0 0 0,1 0 0,0 1 0,13-5 1,-15 7-435,0 0 0,0 1 0,0-1 0,1 1 0,-1 1 0,1 0 1,0 0-1,-1 0 0,1 1 0,0 0 0,10 2 0,-16-2-103,0 0 0,0 1-1,0 0 1,0-1 0,0 1-1,0 0 1,0 0 0,0 0 0,0 0-1,-1 0 1,1 1 0,0-1-1,-1 0 1,1 1 0,-1-1-1,1 1 1,-1 0 0,1-1-1,1 5 1,-2-3-11,0 0-1,0 0 1,0 1-1,0-1 1,-1 0-1,1 1 1,-1-1-1,0 1 1,0-1-1,0 1 1,-1 4-1,-1 1 84,0 1 0,-1-1 0,0 0 0,0 0 0,-1 0 0,0 0 0,-11 15 0,20-36 1004,-1-1 0,4-25 0,5-16-313,-3 4-334,-8 39-374,-1 0 1,2 0-1,5-18 1,-7 28-70,0-1 0,0 1 0,-1-1 1,1 1-1,0-1 0,0 1 0,1 0 0,-1 0 1,0-1-1,0 1 0,1 0 0,-1 0 1,0 0-1,1 0 0,-1 1 0,1-1 0,-1 0 1,1 0-1,-1 1 0,1-1 0,0 1 0,-1 0 1,1-1-1,0 1 0,-1 0 0,1 0 1,2 0-1,5 1-161,0 0 1,-1 1-1,1-1 1,10 5-1,10 2-1405,-28-8 1504,0 0-1,0 0 1,0 0-1,0 1 1,0-1-1,0 0 1,0-1-1,0 1 1,-1 0 0,1 0-1,0 0 1,0 0-1,0-1 1,0 1-1,0 0 1,0-1-1,-1 1 1,1-1-1,0 1 1,0-1-1,-1 1 1,1-1-1,0 0 1,-1 1 0,1-1-1,0 0 1,-1 1-1,1-1 1,-1 0-1,1 0 1,-1 0-1,1 1 1,-1-1-1,0 0 1,0 0-1,1 0 1,-1 0-1,0 0 1,0 0-1,0 0 1,0 1 0,0-1-1,0-2 1,-3-19-811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5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18644,'0'0'1560,"1"1"-1128,5 4-224,4 2 481,6 0-641,5 1 32,2-1-168,1 0-136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5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18 18916,'0'0'89,"0"1"1,0-1-1,0 0 1,0 0-1,0 1 0,0-1 1,0 0-1,0 0 0,0 0 1,0 1-1,0-1 1,0 0-1,0 0 0,0 1 1,0-1-1,0 0 0,0 0 1,1 0-1,-1 1 0,0-1 1,0 0-1,0 0 1,0 0-1,0 1 0,0-1 1,1 0-1,-1 0 0,0 0 1,0 0-1,0 1 1,0-1-1,1 0 0,-1 0 1,0 0-1,0 0 0,0 0 1,1 0-1,-1 0 1,0 0-1,0 0 0,1 0 1,-1 0-1,0 1 0,0-1 1,0 0-1,1 0 1,-1-1-1,0 1 0,0 0 1,1 0-1,-1 0 0,0 0 1,0 0-1,0 0 1,1 0-1,-1 0 0,0 0 1,0 0-1,0-1 0,1 1 1,-1 0-1,0 0 0,0 0 1,0 0-1,0 0 1,1-1-1,-1 1 0,0 0 1,-5 26 1381,3-15-1059,-48 314 599,47-300-977,1 0 1,1 0 0,5 49-1,-4-73-13,1 1 0,-1 0-1,0 0 1,0 0-1,1 0 1,-1 0-1,1-1 1,0 1 0,0 0-1,-1 0 1,1-1-1,0 1 1,0-1 0,1 1-1,-1-1 1,0 1-1,0-1 1,1 0 0,-1 1-1,1-1 1,-1 0-1,1 0 1,-1 0 0,1 0-1,0 0 1,0-1-1,-1 1 1,1 0-1,0-1 1,0 1 0,0-1-1,0 0 1,0 0-1,-1 0 1,1 0 0,0 0-1,0 0 1,0 0-1,0 0 1,0-1 0,0 1-1,-1-1 1,1 1-1,0-1 1,0 0 0,-1 0-1,1 0 1,0 0-1,1-1 1,8-6 102,-1 1 0,0-1-1,-1-1 1,0 0 0,0 0 0,8-13 0,41-64 409,32-81-27,-59 104-779,52-78 1,-80 137 11,0 0 1,0 0 0,0 0 0,1 0 0,0 0 0,0 1 0,0 0 0,7-5 0,-20 14-2320,0 3 1822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6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18196,'0'6'393,"0"0"1,1 0 0,-1 0-1,1 0 1,0-1-1,1 1 1,2 9 0,-3-14-302,0 1 0,0-1 0,-1 0 1,1 1-1,0-1 0,0 0 0,1 1 1,-1-1-1,0 0 0,0 0 1,1 0-1,-1 0 0,0 0 0,1 0 1,-1 0-1,1-1 0,-1 1 0,1 0 1,-1-1-1,1 1 0,0-1 0,-1 0 1,1 1-1,0-1 0,-1 0 1,1 0-1,0 0 0,-1 0 0,1-1 1,0 1-1,2-1 0,26-7 265,-1-1 0,0-2 0,53-28 0,-21 10-291,-37 18-72,-16 6-8,1 1 1,-1 0-1,1 0 1,0 1-1,0 0 1,0 1-1,0 0 0,15-2 1,-21 5 3,0 0 1,0-1-1,0 1 1,0 0-1,-1 1 1,1-1-1,0 0 1,-1 1-1,1-1 1,-1 1-1,0 0 1,0 0-1,1 0 1,-1 0-1,0 0 1,-1 1-1,4 3 1,-3-3 7,1 0 1,-1 1 0,1-1 0,0-1 0,0 1 0,1 0 0,-1-1-1,0 0 1,7 4 0,-1-4 1,1-1 1,0 0-1,-1 0 0,1 0 1,0-2-1,-1 1 0,1-1 1,0 0-1,11-4 0,27-1-106,-23 4 65,-11 1-44,0 0 0,0 1 0,28 3 0,-37-2 74,-1 0 1,1 0-1,0 1 0,-1-1 0,0 1 1,1 1-1,-1-1 0,0 0 0,0 1 1,0 0-1,0 0 0,-1 0 0,1 0 0,-1 1 1,5 5-1,4 10 125,-1 0-1,-1 0 1,-1 1-1,-1 0 1,0 0-1,4 24 1,11 25 237,-20-60-326,52 161 215,-50-152-197,-2 0 1,0 0 0,-1 0 0,-1 0-1,-1 1 1,0-1 0,-5 31-1,4-43 4,-1-1-1,1 1 1,-1-1-1,0 0 1,-1 0-1,1 1 1,-1-1-1,0-1 1,0 1-1,0 0 1,-1-1-1,0 0 1,0 0-1,-7 6 0,8-8 0,0 0-1,0 0 0,0 0 0,0-1 0,0 1 0,-1-1 0,1 0 1,-1 0-1,1 0 0,-1 0 0,1-1 0,-1 1 0,1-1 0,-1 0 1,1 0-1,-1-1 0,0 1 0,1-1 0,-1 1 0,1-1 1,-1 0-1,1 0 0,0-1 0,-5-2 0,1 0 14,0 0 1,0-1-1,1 0 0,0-1 0,0 1 1,0-1-1,1 0 0,0-1 0,0 1 1,0-1-1,1 0 0,0 0 1,-4-11-1,-1-4 17,1-1 0,1 0 1,-5-28-1,8 31-60,1 1 0,1-1 0,0 0-1,2 0 1,3-34 0,-1 45-19,-1 1 0,1-1 0,1 1 1,0 0-1,0-1 0,7-12 0,-7 17-7,0-1 0,0 1 0,0 0 0,0 0 1,1 0-1,0 1 0,0-1 0,0 1 0,0 0 0,0 0 0,1 0 1,4-2-1,18-5-317,0 2 1,0 0 0,0 2-1,1 1 1,30-2 0,30-5-124,-26-2-60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9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5 17052,'15'-4'2064,"-8"10"-1136,-4 8-408,-6 8 2185,2 6-1585,-2 8-640,3 5-152,-2 6-184,-2 1-176,0-6-456,-1-1-168,-2-4-344,-3-8-144,-5-13-233,-1-4 1369,-6-17-616,-1-9-112,-2-15 280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0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0 184 18596,'15'-16'378,"0"0"0,1 0 0,0 1 0,1 1 0,1 1 0,0 1 1,1 0-1,0 1 0,1 1 0,0 1 0,1 1 0,0 1 0,0 1 0,0 0 0,1 2 0,0 0 0,43-1 0,-59 5-358,0 1 0,0-1 0,0 1 0,0 0 0,0 1 0,0-1 0,0 1 0,0 0 0,-1 1 0,1-1 0,-1 1 0,0 0 0,6 5 0,-8-6-16,-1 0 0,0 0-1,0 1 1,0-1-1,0 1 1,0-1 0,0 1-1,-1 0 1,1 0-1,-1 0 1,0 0 0,0 0-1,0 0 1,0 0 0,0 0-1,-1 0 1,1 0-1,-1 0 1,0 1 0,0-1-1,0 0 1,-1 0-1,1 0 1,-1 1 0,1-1-1,-3 6 1,0-1 13,-1 0 0,0-1-1,0 1 1,-1-1 0,1 0 0,-2 0 0,1-1 0,-1 1-1,0-1 1,0 0 0,-10 7 0,-3 0 77,0 0 0,-42 21 0,46-27-274,-1 0 0,0 0 0,0-2 1,0 0-1,-1-1 0,-33 5 0,48-9 104,-9-1-111,11 2 181,0-1-1,0 0 0,-1 0 0,1 0 1,0 0-1,0 0 0,0 0 0,0 0 1,-1-1-1,1 1 0,0 0 0,0 0 1,0 0-1,0 0 0,0 0 0,0 0 1,-1 0-1,1 0 0,0 0 0,0 0 1,0 0-1,0 0 0,0 0 1,0-1-1,0 1 0,-1 0 0,1 0 1,0 0-1,0 0 0,0 0 0,0 0 1,0-1-1,0 1 0,0 0 0,0 0 1,0 0-1,0 0 0,0 0 0,0-1 1,0 1-1,0 0 0,0 0 0,0 0 1,0 0-1,0-1 0,0 1 0,0 0 1,0 0-1,0 0 0,0 0 0,0 0 1,0 0-1,0-1 0,1 1 1,5-6-400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7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17484,'1'28'6045,"0"31"-4962,3 71-463,-4-128-603,0 0 0,1 0 0,-1 1 0,0-1 0,1 0 0,-1 0-1,1 0 1,0 0 0,-1 0 0,1 0 0,2 4 0,-3-6-6,1 0 0,-1 0 0,0 1 0,0-1 0,1 0 0,-1 0 0,0 1 0,1-1 1,-1 0-1,0 0 0,1 1 0,-1-1 0,1 0 0,-1 0 0,0 0 0,1 0 0,-1 0 0,0 0 0,1 0 0,-1 0 0,1 0 0,-1 0 0,0 0 0,1 0 0,12-10 266,1-9 103,-1 0 1,-1-2-1,15-34 0,-15 30 91,25-41-1,-26 57-264,-7 16-94,-5 21-38,1-27-71,-5 47 2,2 56 0,3-103-4,-1 0 0,1 1 0,0-1 0,0 0 0,0 0-1,0 0 1,1 0 0,-1 0 0,0 0 0,0 0-1,1 0 1,-1 0 0,0 0 0,1 0 0,-1 0-1,1 0 1,0 0 0,-1 0 0,1 0 0,0-1-1,-1 1 1,1 0 0,0 0 0,0-1 0,1 2-1,-1-2 3,0 0-1,1 0 0,-1 0 0,0 0 1,1 0-1,-1 0 0,0 0 0,0-1 1,1 1-1,-1 0 0,0-1 0,0 1 0,0-1 1,0 1-1,1-1 0,-1 0 0,1-1 1,6-4 9,0 0 0,-1-1 0,0 0 0,7-9 0,46-75 187,-24 32-2168,-34 53 1674,2-11-107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0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18 15611,'-23'146'5025,"1"-1"-744,24-130-3592,-2-15-664,0 0 0,1 0-1,-1 0 1,0 0 0,1 0 0,-1 0 0,0 0-1,0 0 1,1 0 0,-1 0 0,0 0-1,0 0 1,1 0 0,-1-1 0,0 1 0,0 0-1,0 0 1,1 0 0,-1 0 0,0-1 0,0 1-1,0 0 1,1 0 0,-1 0 0,0-1-1,0 1 1,0 0 0,0 0 0,0 0 0,1-1-1,13-29 776,-5-2-494,-2 1-1,0-1 1,-2 0 0,-2-1 0,-1 1-1,-3-50 1,-2 67-544,3 15 212,0 0 1,0 0-1,0 0 1,0 0-1,0 0 1,0 0-1,0 0 1,0 0-1,0 0 1,0 0-1,0 0 1,0 0-1,0 0 0,0 0 1,0 0-1,0 1 1,0-1-1,0 0 1,0 0-1,0 0 1,0 0-1,0 0 1,0 0-1,0 0 1,0 0-1,0 0 1,0 0-1,0 0 1,0 0-1,0 0 1,0 0-1,0 0 0,-1 0 1,1 0-1,0 0 1,0 0-1,0 0 1,0 0-1,0 0 1,0 0-1,0 0 1,0 0-1,0 0 1,0 0-1,0 3-344,0 0-1,0-1 1,1 1-1,-1 0 1,1-1 0,0 1-1,-1 0 1,3 3-1,-2-3 52,1-1 0,0 1 0,-1-1 0,1 1-1,0-1 1,0 1 0,0-1 0,0 0 0,1 0 0,-1 0 0,1 0-1,-1-1 1,1 1 0,-1-1 0,7 3 0,12 2-1132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0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7 18092,'-3'1'228,"-1"0"-1,0 1 1,1-1 0,0 1-1,-1 0 1,1 0 0,0 0-1,0 1 1,0-1 0,0 1 0,1-1-1,-1 1 1,1 0 0,-3 4-1,-3 4 333,2 0 1,-11 22-1,13-24-417,1 0-1,0 0 1,1 0 0,0 1 0,0-1 0,1 0 0,1 1 0,-1 0 0,2 13-1,-1-21-109,0 1-1,1-1 0,-1 1 0,0-1 0,1 0 0,0 1 1,-1-1-1,1 0 0,0 0 0,0 1 0,0-1 0,1 0 0,-1 0 1,0 0-1,1 0 0,-1 0 0,1-1 0,0 1 0,0 0 1,-1-1-1,1 1 0,0-1 0,0 0 0,1 0 0,-1 0 0,0 0 1,0 0-1,0 0 0,1 0 0,-1-1 0,0 1 0,1-1 1,-1 1-1,1-1 0,-1 0 0,1 0 0,-1 0 0,0-1 0,1 1 1,-1 0-1,4-2 0,1 0 73,1 0 0,-1-1-1,0 0 1,0 0 0,0-1 0,-1 1 0,1-2 0,-1 1 0,0-1 0,0 0-1,0 0 1,9-11 0,-8 8 3,-1-1 0,0 1 0,0-1 0,-1-1-1,0 1 1,0-1 0,-1 1 0,5-19 0,-8 24-110,0 0 1,-1 1-1,1-1 0,-1 0 1,0 0-1,1 1 1,-2-1-1,1 0 0,0 0 1,-1 1-1,0-1 1,0 0-1,0 1 0,0-1 1,-1 1-1,1-1 1,-1 1-1,-2-4 0,2 5-73,0 0 0,0-1 0,-1 2-1,1-1 1,0 0 0,-1 0 0,1 1-1,-1-1 1,1 1 0,-1 0 0,1 0-1,-1 0 1,0 0 0,0 1 0,0-1-1,0 0 1,1 1 0,-1 0 0,0 0-1,0 0 1,0 0 0,0 0 0,-5 2-1,4-1-144,1 0 0,-1 1 0,0 0 0,0-1-1,1 1 1,-1 1 0,1-1 0,-5 4 0,7-5 185,0 0 0,0 0 0,-1 1 0,2-1 0,-1 0 0,0 0 0,0 0 0,0 1 1,0-1-1,1 0 0,-2 3 0,2-3 14,0 0 0,0-1 0,0 1 0,0 0 1,0-1-1,0 1 0,0 0 0,0-1 0,0 1 0,1 0 1,-1-1-1,0 1 0,0-1 0,1 1 0,-1 0 0,0-1 0,1 1 1,-1-1-1,0 1 0,1-1 0,-1 1 0,1-1 0,-1 1 1,1-1-1,-1 1 0,2 0 0,12 4-371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1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180 241 14035,'1'0'188,"-1"0"0,1-1 0,-1 1 1,0 0-1,0-1 0,1 1 0,-1-1 0,0 1 0,0 0 0,1-1 0,-1 1 1,0-1-1,0 1 0,0-1 0,0 1 0,1-1 0,-1 1 0,0-1 0,0 1 1,0 0-1,0-1 0,0 1 0,0-1 0,-1 1 0,1-1 0,0 1 0,0-1 1,0 1-1,0-1 0,0 1 0,-1-1 0,-14-11 4810,-6 4-2293,4 8-3563,11 2 863,0 1-1,0 0 0,0 1 1,0 0-1,0 0 0,1 0 1,0 0-1,0 1 0,0 0 1,0 0-1,1 0 0,-4 6 1,-3 5 30,1 1 1,-16 34 0,24-46-24,0 1-1,1-1 1,-1 0-1,1 1 1,0-1-1,1 1 1,-1 0-1,1-1 0,0 1 1,1 5-1,-1-9-7,0-1 1,1 0-1,-1 1 0,0-1 0,1 0 0,-1 0 0,0 1 0,1-1 0,0 0 1,-1 0-1,1 0 0,0 0 0,-1 1 0,1-1 0,0 0 0,0 0 1,0 0-1,0-1 0,0 1 0,0 0 0,0 0 0,0-1 0,1 1 1,-1 0-1,0-1 0,0 1 0,1-1 0,-1 0 0,0 1 0,0-1 0,1 0 1,-1 0-1,0 0 0,1 0 0,-1 0 0,0 0 0,1 0 0,-1 0 1,0 0-1,1-1 0,-1 1 0,0 0 0,1-1 0,-1 1 0,2-2 1,5-1 4,-1-1 1,1 0-1,0-1 1,-1 1-1,0-1 1,13-12 0,35-41 48,-51 54-51,43-50 113,-3-2 0,72-117 1,-111 164-101,-3 6-13,0 1 0,-1 0 0,1-1 0,-1 1 0,0-1 0,0 0 0,0 1 0,0-1 0,0 0 0,-1 1 0,1-1 1,-1 0-1,0-3 0,0 6-6,0 0 0,0-1 0,0 1 0,0 0 0,0 0 0,0 0 0,0-1 0,0 1 0,0 0 0,0 0 0,0 0 0,0 0 0,0-1 0,0 1 0,-1 0 0,1 0 0,0 0 0,0 0 0,0-1 0,0 1 0,-1 0 0,1 0 0,0 0 0,0 0 0,0 0 0,0 0 0,-1 0 1,1 0-1,0 0 0,0-1 0,0 1 0,-1 0 0,1 0 0,0 0 0,0 0 0,0 0 0,-1 0 0,1 0 0,0 0 0,0 0 0,0 1 0,-1-1 0,1 0 0,0 0 0,-14 7 19,-11 14-10,11-5-13,1 0 1,0 1 0,1 1-1,1 0 1,1 0 0,0 1-1,2 1 1,0-1-1,1 1 1,1 1 0,1-1-1,-4 27 1,8-41 3,1 0-1,0 0 1,0 0-1,0 0 1,1 0 0,0 0-1,1 7 1,-1-11 0,-1-1 0,1 1 0,0 0 0,-1-1 0,1 1 0,0-1 1,0 1-1,0-1 0,0 1 0,0-1 0,0 0 0,0 0 0,1 1 0,-1-1 1,0 0-1,1 0 0,-1 0 0,1 0 0,-1-1 0,1 1 0,-1 0 0,1-1 1,0 1-1,-1-1 0,1 1 0,0-1 0,0 0 0,2 1 0,1-2 3,0 1-1,0-1 1,0 0-1,-1 0 0,1 0 1,0-1-1,-1 1 1,1-1-1,-1 0 1,1-1-1,-1 1 0,0-1 1,5-3-1,7-7 13,26-28 1,-28 26-8,37-40 1,-56 61-9,0 1-1,0 0 1,1 0 0,0 0-1,0 0 1,0 0-1,1 1 1,1 0-1,-1 0 1,1 0-1,-2 12 1,4-19-1,1 0 0,-1 1 0,0-1 0,0 0 1,0 0-1,1 1 0,-1-1 0,1 0 0,-1 0 0,1 0 0,-1 1 0,1-1 0,0 0 0,0 0 1,-1 0-1,1 0 0,0 0 0,0 0 0,0 0 0,0-1 0,0 1 0,0 0 0,0 0 0,0-1 1,1 1-1,-1-1 0,0 1 0,0-1 0,0 0 0,1 1 0,-1-1 0,0 0 0,1 0 0,1 1 1,2-1-1,1 0 1,-1 0 0,0 0 0,1-1 0,-1 0 0,1 0 0,5-2 0,6-3 5,0 0 0,0-2 0,-1 0 0,19-13 0,55-45 18,-42 29-42,-52 42 6,0-1 0,1 1 0,0 0 0,0 1 0,0-1 0,0 0 1,-3 12-1,3-7-76,-1 1 0,1-1 0,1 1 0,-2 14 0,4-24 58,0 0-1,0 0 1,0 0 0,0 0-1,0 0 1,0 1 0,0-1-1,0 0 1,0 0 0,0 0-1,1 0 1,-1 0 0,0 0-1,1 0 1,-1 0 0,1 0-1,-1 0 1,1 0 0,0 0-1,-1 0 1,1 0 0,0-1-1,0 1 1,0 0 0,-1 0-1,1-1 1,0 1-1,0 0 1,0-1 0,2 1-1,-1 0 1,1-1 0,0 0-1,-1 0 1,1 0 0,-1 0-1,1 0 1,0 0 0,-1-1-1,1 1 1,-1-1 0,1 0-1,2-1 1,21-9-283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2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16620,'10'-5'674,"-1"0"0,1 1-1,0 0 1,0 1 0,1 0 0,11-1 0,-17 3-454,1 0 0,0 0 0,-1 1 0,1 0 0,0 0 0,-1 0 0,1 1 0,-1 0-1,1 0 1,-1 0 0,1 1 0,-1 0 0,6 2 0,-10-3-208,0 0 1,1 0-1,-1 0 1,0-1-1,0 1 0,0 0 1,0 0-1,0 0 1,0 1-1,-1-1 1,1 0-1,0 0 0,0 0 1,-1 1-1,1-1 1,-1 0-1,1 1 1,-1-1-1,0 0 0,1 1 1,-1-1-1,0 1 1,0-1-1,0 0 1,0 1-1,0-1 1,0 1-1,0-1 0,-1 0 1,1 1-1,-1-1 1,1 0-1,-1 1 1,1-1-1,-1 0 0,0 2 1,-4 5-8,1 0 0,-1-1 0,-1 0 0,-8 10 0,8-11 27,-15 19 44,8-11 80,0 1 0,1 0 0,0 1 0,2 0 0,-13 26 1,22-41-132,0 0 0,1 0 0,-1 0 1,1 0-1,-1 1 0,1-1 0,-1 0 1,1 1-1,0-1 0,0 0 0,0 1 1,0-1-1,0 0 0,0 1 0,0-1 1,0 0-1,0 1 0,0-1 0,1 0 0,-1 0 1,1 1-1,-1-1 0,1 0 0,-1 0 1,1 0-1,0 1 0,0-1 0,-1 0 1,1 0-1,0 0 0,0 0 0,0 0 1,0-1-1,0 1 0,0 0 0,0 0 1,1-1-1,-1 1 0,0 0 0,0-1 1,0 0-1,1 1 0,1 0 0,6 0 85,0 1 0,0-1 0,1 0-1,-1-1 1,10-1 0,-5 1-56,26-1-609,1-1 1,80-17 0,-121 20 504,1-1 0,-1 0 0,1 0 0,-1-1 0,0 1 0,1 0 0,-1 0 1,1 0-1,-1 0 0,1 0 0,-1 0 0,0 0 0,1-1 0,-1 1 0,0 0 1,1 0-1,-1-1 0,0 1 0,1 0 0,-1 0 0,0-1 0,1 1 0,-1 0 1,0-1-1,0 1 0,1-1 0,-1 1 0,0 0 0,0-1 0,0 1 0,0-1 1,1 1-1,-1 0 0,0-1 0,-1 0-13,1 0 0,0 0 0,-1 0 0,1 0 0,-1 0 0,0 1 0,1-1 0,-1 0 0,0 1 0,1-1-1,-1 0 1,0 1 0,0-1 0,0 0 0,-16-9-866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2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33 17084,'-1'4'1992,"4"-2"-960,7-2-392,9-2 1081,4-2-361,8-1-512,3 1-248,5 0-1080,0-1 208,-1 1 136,0-1-144,0 0-128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2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2 188 17900,'0'1'69,"0"-1"-1,0 1 1,-1-1 0,1 1-1,0-1 1,0 0 0,0 1 0,0-1-1,0 1 1,0-1 0,0 1 0,0-1-1,0 1 1,0-1 0,0 1 0,0-1-1,0 1 1,0-1 0,1 0-1,-1 1 1,0-1 0,0 1 0,0-1-1,1 0 1,-1 1 0,0-1 0,0 1-1,1-1 1,-1 0 0,0 1 0,1-1-1,-1 0 1,1 1 0,0-1 41,1 0 0,-1 0 0,0 1 0,0-1 0,1 0 0,-1 0 0,0 0 1,0-1-1,1 1 0,-1 0 0,0 0 0,2-1 0,36-17 1811,-26 11-1389,-1-2 0,1 0 0,19-19 0,-25 21-377,-1 1-1,0-1 0,-1 0 0,1-1 0,-1 1 0,-1-1 0,7-15 0,-10 23-140,-1-1 1,0 0-1,1 0 0,-1 0 1,0 0-1,1 0 0,-1 0 1,0 0-1,0 0 1,0 1-1,0-1 0,0 0 1,0 0-1,0 0 1,0 0-1,0 0 0,-1 0 1,1-1-1,0 2-9,-1-1 0,1 1 0,-1 0 0,1 0 0,0 0 0,-1-1 0,1 1 1,-1 0-1,1 0 0,0 0 0,-1 0 0,1 0 0,-1 0 0,1 0 0,0 0 0,-1 0 0,1 0 0,-1 0 0,1 0 0,-1 0 0,1 0 0,0 0 0,-1 0 0,1 1 0,-1-1 1,0 0-1,-2 2-1,-1 0 0,1 0 1,-1 0-1,1 1 0,-1-1 1,-3 5-1,0 1-13,1-1 1,0 1 0,0 0-1,0 1 1,1 0-1,1 0 1,0 0 0,0 0-1,0 0 1,1 1-1,1 0 1,-3 16 0,5-25 8,0 1 1,0-1-1,0 1 1,0-1 0,1 1-1,-1-1 1,0 0 0,1 1-1,-1-1 1,1 0 0,-1 1-1,1-1 1,0 0 0,0 0-1,-1 0 1,1 0 0,0 1-1,0-1 1,0 0 0,0 0-1,0-1 1,0 1 0,1 0-1,-1 0 1,0 0 0,0-1-1,1 1 1,-1-1 0,0 1-1,1-1 1,-1 1 0,0-1-1,1 0 1,-1 0 0,1 0-1,-1 0 1,0 0 0,1 0-1,-1 0 1,1 0 0,1-1-1,7 0 11,0-1-1,0 0 0,0 0 0,12-6 0,-21 8-10,53-20 46,45-14 31,-96 33-77,0 0-1,0 1 1,0-1 0,0 0 0,1 1 0,-1 0 0,0 0-1,0 0 1,0 0 0,0 0 0,0 1 0,0-1-1,4 2 1,-6-1-1,0-1 0,0 1 0,1 0 0,-1 0 0,0 0 0,0 0 0,0 0 0,0 0-1,-1 1 1,1-1 0,0 0 0,0 0 0,-1 1 0,1-1 0,0 0 0,-1 1 0,0-1 0,1 0 0,-1 1 0,0-1 0,0 1 0,1-1-1,-1 1 1,0-1 0,-1 0 0,1 1 0,0-1 0,0 1 0,-1-1 0,1 2 0,-3 12-12,1-8 7,1-1 1,-1 1 0,2 0-1,-1 13 1,1-19 6,0 0 0,0 0 0,0 0 0,1-1 0,-1 1 0,0 0 0,0 0 0,1 0 0,-1 0 0,0 0 0,1-1 0,-1 1 0,1 0 0,-1 0 0,1-1 1,0 1-1,-1 0 0,1-1 0,-1 1 0,1 0 0,0-1 0,0 1 0,-1-1 0,1 0 0,0 1 0,0-1 0,0 1 0,0-1 0,-1 0 0,1 0 0,0 1 0,0-1 0,0 0 0,0 0 0,0 0 0,0 0 0,0 0 0,0 0 0,-1 0 0,1-1 0,0 1 0,0 0 0,1-1 0,5-1-60,1 0-1,-1-1 0,0 0 1,-1 0-1,1-1 1,0 0-1,-1 0 0,12-10 1,43-46-2140,-59 58 2059,15-16-756,-1-2 1,-1 0-1,0 0 0,11-24 1,-1-7-423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3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0 15811,'-15'30'1361,"1"0"-1,1 1 1,2 0-1,1 0 1,-9 52-1,12-38-926,2 0 0,3 0 1,3 70-1,1-68-420,-1-79-258,1 11 159,-4-41 0,0 43 48,1 9 27,0 0 0,0 0 1,-1 0-1,0 1 0,-1-1 1,0 1-1,-6-13 0,13 28 17,0-1 0,-1 0 0,1-1 0,1 1 0,-1-1 1,1 0-1,0 0 0,0 0 0,0-1 0,0 0 0,1 0 0,-1 0 0,1 0 0,0-1 0,0 0 0,0 0 0,0-1 0,0 1 0,0-1 1,0-1-1,0 1 0,7-1 0,-6 0 4,0-1 1,-1 0 0,1 1 0,-1-2-1,1 1 1,-1-1 0,0 0-1,1-1 1,-1 1 0,0-1-1,0 0 1,-1-1 0,1 1-1,-1-1 1,0 0 0,0-1-1,0 1 1,0-1 0,-1 0-1,7-10 1,-10 14 2,0-1 1,0 1-1,0-1 0,0 0 0,0 1 0,-1-1 1,1 0-1,-1 1 0,1-1 0,-1 0 1,0 0-1,0 0 0,0 1 0,0-1 0,0 0 1,0-2-1,0 4-8,0-1 0,0 1 0,-1 0 1,1-1-1,0 1 0,0 0 0,0-1 0,-1 1 1,1 0-1,0-1 0,0 1 0,-1 0 0,1 0 0,0-1 1,-1 1-1,1 0 0,0 0 0,-1-1 0,1 1 0,0 0 1,-1 0-1,1 0 0,-1 0 0,1 0 0,0 0 1,-1 0-1,-1 0 5,1 0 0,0 0 0,-1 0 0,1 0 0,0 1 0,-1-1 0,1 1 0,0-1 0,-1 1 0,1-1 0,-2 2 1,-2 2 22,0 0 1,1 0 0,-1 0 0,1 0 0,0 1 0,0 0 0,0 0 0,1 0-1,-1 0 1,-1 6 0,3-8-16,0 1-1,0 0 0,0 0 1,1-1-1,0 1 0,0 0 1,0 0-1,0 0 1,1 0-1,-1 0 0,1 0 1,0 1-1,0-1 1,1 0-1,-1 0 0,2 4 1,-1-6-9,0 0 0,0-1 1,0 1-1,1 0 1,-1-1-1,1 1 0,-1-1 1,1 0-1,-1 1 1,1-1-1,0 0 0,0 0 1,-1 0-1,1 0 0,0 0 1,0-1-1,0 1 1,0 0-1,0-1 0,0 0 1,0 1-1,0-1 1,4 0-1,5 0 18,0 0 1,0 0-1,12-3 0,17-5 43,41-13-1,-42 10-25,46-7 0,-83 17-41,0 1 0,0 0-1,0 0 1,-1-1 0,1 1-1,0 0 1,0 1 0,0-1 0,0 0-1,0 0 1,-1 1 0,1-1 0,0 1-1,0 0 1,1 0 0,-2 0 8,0 0 1,0 0-1,0 1 0,0-1 1,0 0-1,-1 0 1,1 1-1,-1-1 1,1 0-1,-1 0 0,1 1 1,-1-1-1,0 1 1,1-1-1,-1 0 1,0 1-1,0-1 0,0 1 1,0 1-1,-1-1 1,1-1 0,0 0 1,0 0-1,1 1 0,-1-1 0,0 0 0,0 0 0,1 0 0,-1 1 0,0-1 0,1 0 0,-1 0 0,1 0 1,0 0-1,-1 0 0,1 0 0,0 0 0,0 0 0,-1 0 0,1 0 0,0 0 0,1 1 0,0-1 1,0-1-1,-1 1 0,1 0 0,0-1 0,0 1 0,0-1 0,0 0 1,0 1-1,0-1 0,0 0 0,-1 0 0,1 0 0,3-1 0,7-1-14,0-1-1,-1-1 1,22-9-1,-19 7-101,-1 1-31,-9 3 16,0 0 1,0 1-1,0-1 1,0 1-1,0 0 1,0 0-1,1 0 1,4 0-1,-9 1 94,0 0 0,0 0-1,1 0 1,-1 0 0,0 0 0,0 0 0,0 0 0,0 1-1,1-1 1,-1 0 0,0 0 0,0 0 0,0 0-1,1 0 1,-1 0 0,0 0 0,0 0 0,0 0-1,0 1 1,0-1 0,1 0 0,-1 0 0,0 0-1,0 0 1,0 0 0,0 1 0,0-1 0,0 0-1,0 0 1,0 0 0,0 1 0,1-1 0,-1 0-1,0 0 1,0 0 0,0 1 0,0-1 0,0 0-1,0 0 1,0 0 0,0 0 0,0 1 0,-1-1-1,-4 12-933,-12 7-129,7-10 542,1-4 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6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19116,'3'0'374,"2"-1"191,0 1 0,0-1 1,1 1-1,-1 1 0,7 0 1,-11-1-450,0 1 1,0-1-1,1 0 1,-1 1-1,0-1 0,0 1 1,0 0-1,1-1 1,-1 1-1,0 0 1,0 0-1,0 0 0,0 0 1,0 0-1,0 0 1,-1 0-1,1 0 1,0 0-1,0 0 1,-1 0-1,1 0 0,-1 1 1,1-1-1,-1 0 1,1 0-1,-1 2 1,3 19 245,-1 1 0,-2-1 1,0 1-1,-1-1 1,-1 0-1,-7 29 1,1 6-165,-5 133-1402,1-236-2090,2 15 2604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7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69 16692,'-6'5'2176,"3"-2"-1264,9-2-240,7 1 1561,13-2-865,9-2-184,7-2-447,4-1-129,6-2-256,2 0-240,-1-2-544,-1 0-465,-6 1 1554,-4-3-817,-3 3-56,1-1-169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7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1 18372,'0'0'56,"0"0"-1,0 0 1,1 0 0,-1 0-1,0 0 1,0 0 0,0 0 0,1 0-1,-1 0 1,0 0 0,0 0-1,0 0 1,1 0 0,-1 0-1,0 0 1,0 0 0,1 1 0,-1-1-1,0 0 1,0 0 0,0 0-1,0 0 1,1 0 0,-1 0-1,0 1 1,0-1 0,0 0 0,0 0-1,0 0 1,0 1 0,1-1-1,-1 0 1,0 0 0,0 0-1,0 1 1,0-1 0,0 0 0,0 0-1,0 0 1,0 1 0,-5 11 1076,-16 15 177,17-22-644,-83 98 1877,-109 146-2596,189-238-176,4-8 5,0 1-1,1 0 1,-1 0-1,1 0 1,0 1-1,0-1 1,0 1-1,0-1 1,-1 9-1,22-27-2681,15-26 309,-1-2 0,44-74 0,-28 40 1226,57-84 5269,-95 149-2343,-10 11-1459,-1 0 0,0 0 0,0 1 0,0-1 0,1 0 0,-1 0 0,0 1 0,0-1 0,0 0 0,1 0 0,-1 1 0,0-1 0,0 0 0,0 0 0,0 1-1,0-1 1,0 0 0,0 1 0,0-1 0,1 0 0,-1 1 0,0-1 0,0 0 0,-1 1 0,1-1 0,0 0 0,0 0 0,0 1 0,-5 31 2455,0-16-2321,2 0 0,-1 0-1,2 0 1,0 0-1,1 0 1,1 1 0,0-1-1,1 1 1,1-1-1,1 0 1,0 0-1,1 0 1,0 0 0,12 25-1,6 0-1121,1-1-1,47 61 1,-68-99 79,-4-3 663,1-1-43,-12-10-542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0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26 514 11626,'-10'12'1970,"8"-11"-1428,0 0 1,1 1 0,0-1 0,-1 1-1,1 0 1,0-1 0,0 1-1,0 0 1,0 0 0,0 0 0,-1 2-1,30-3 4118,-12-1-4219,0 0 0,0-2 1,1 0-1,23-6 0,-18 3-360,35-2-1,180-21 11,-109 10 114,-111 16-174,358-33 144,-283 31-173,467-38 5,-362 2 33,-112 20-37,110-11 1,231-20-31,-224 23 7,-52 10 14,430-73 33,-552 84-34,52-13 94,1 4 1,119-9-1,-133 21-8,-88-10-2380,-8-4 1414,14 5 319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8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18172,'0'0'1904,"13"4"-1128,6 2-263,15 0 1031,4 0-392,9-2-1160,2-2 376,1 1-208,1-2-96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29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0 17948,'-1'3'1631,"-17"59"-430,2 0 1,-11 85 0,14-67-978,2-16-36,-14 93 480,24-155-637,1 0 1,0 0-1,-1 0 1,1 0-1,0-1 1,0 1-1,1 0 1,-1 0-1,0 0 1,1 0-1,-1-1 1,1 1-1,-1 0 1,1 0-1,0-1 1,1 3-1,-1-3-10,-1-1 1,1 1-1,0-1 0,-1 0 1,1 0-1,0 1 0,-1-1 1,1 0-1,0 0 0,0 0 1,-1 0-1,1 1 0,0-1 1,0 0-1,-1-1 0,1 1 1,0 0-1,0 0 0,-1 0 1,1 0-1,0 0 0,-1-1 1,1 1-1,0 0 0,0-1 0,0 0 1,8-4 134,-1-1 1,1-1-1,-1 1 0,9-11 1,-11 11-128,52-56 481,-3-3 0,-2-2 1,60-103-1,-100 149-860,0-1 0,-1 0 0,12-33 0,-24 54 295,0 1 0,1-1 1,-1 1-1,0-1 0,0 0 0,1 1 0,-1-1 1,0 0-1,0 1 0,0-1 0,0 1 0,0-1 1,0 0-1,0 1 0,0-1 0,0 0 0,0 1 1,0-1-1,0 1 0,-1-1 0,1 0 0,0 1 1,-1-2-1,-12 3-633,-7 5-35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0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14243,'11'22'2120,"0"-3"-983,1 0-425,0 4 1440,5 3-695,-2 4-361,2-1-440,2 0-1200,-3-1-416,3-11 800,3-5-240,4-9-153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0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24 15971,'0'-1'102,"0"0"-1,0 1 0,1-1 0,-1 1 0,0-1 1,0 0-1,0 1 0,0-1 0,0 0 1,0 1-1,0-1 0,0 0 0,0 1 0,0-1 1,0 1-1,-1-1 0,1 0 0,0 1 0,0-1 1,-1 1-1,1-1 0,0 1 0,-1-1 0,1 1 1,0-1-1,-1 1 0,1-1 0,-1 1 0,1-1 1,-1 1-1,1-1 0,-1 1 0,1 0 1,-1-1-1,1 1 0,-1 0 0,0 0 0,1-1 1,-1 1-1,1 0 0,-1 0 0,0 0 0,1 0 1,-2 0-1,-1-1 187,0 0 0,0 1-1,0 0 1,0-1 0,0 1 0,0 0 0,-7 1 0,1 2-115,0 1 1,0 0 0,0 0-1,0 1 1,1 0 0,-1 0-1,1 1 1,1 0-1,-1 1 1,1 0 0,-11 12-1,5-2-46,0 0 0,1 1-1,1 0 1,-13 27-1,22-40-105,0 0-1,0 1 0,0 0 0,0-1 0,-1 12 0,3-16-15,0 0-1,0 0 1,0 0-1,0 0 1,0-1-1,0 1 1,0 0-1,0 0 1,0 0-1,1 0 1,-1 0 0,0-1-1,0 1 1,1 0-1,-1 0 1,1 0-1,-1-1 1,0 1-1,1 0 1,0-1-1,-1 1 1,1 0-1,-1-1 1,1 1-1,0-1 1,-1 1-1,1-1 1,0 1-1,0-1 1,-1 1-1,1-1 1,0 0-1,0 1 1,0-1-1,-1 0 1,1 0-1,0 0 1,0 0-1,0 0 1,0 0 0,0 0-1,-1 0 1,1 0-1,0 0 1,0 0-1,0 0 1,0 0-1,0-1 1,1 0-1,5-1 57,0 0 0,0 0 0,0-1 0,0 0 1,0-1-1,-1 1 0,11-8 0,42-39 388,-4 4-7,-52 43-425,1 1 0,0-1 0,-1 1 0,1 0 0,0 0 0,0 1 0,0-1 0,7-1 0,-11 3-18,1 0 1,0 0-1,0 0 1,0 0-1,0 0 1,-1 0-1,1 0 1,0 0-1,0 1 1,0-1-1,-1 0 1,1 1-1,0-1 1,0 0-1,-1 1 1,1-1-1,0 1 1,0-1-1,0 1 1,0 1-6,0-1 0,0 0 0,0 1 0,0-1 0,-1 1 0,1-1 0,0 1 0,-1 0 1,1-1-1,-1 1 0,0 0 0,1 2 0,0 10-47,-2-11 38,1 0 0,0 0 0,0 0 0,1 0 0,-1 0 0,1 0 0,-1 0 0,1-1 0,0 1 0,2 4 0,-3-7 13,1 1-1,-1-1 1,1 0-1,0 0 0,0 1 1,-1-1-1,1 0 1,0 0-1,-1 0 1,1 0-1,0 0 0,0 0 1,-1 0-1,1 0 1,0 0-1,-1 0 0,1-1 1,0 1-1,-1 0 1,1 0-1,1-1 0,17-8-1,-14 7 0,17-9 0,1-1 5,48-17 0,-66 27-1,1 0-1,0 1 1,0-1-1,-1 1 1,1 1-1,0-1 1,0 1-1,0 0 1,0 0-1,0 1 1,0 0-1,0 0 1,0 0-1,6 3 1,-9-3 0,-1 0 0,0 1 1,0-1-1,0 0 0,-1 1 0,1-1 1,0 1-1,0-1 0,-1 1 0,1 0 1,-1 0-1,0 0 0,1 0 1,-1 0-1,2 3 0,7 35-192,-8-27-71,-2-13 232,0 0 1,0 0-1,0 0 0,0 1 1,0-1-1,0 0 0,0 0 1,0 0-1,0 0 0,0 0 0,0 0 1,1 1-1,-1-1 0,0 0 1,0 0-1,0 0 0,0 0 1,0 0-1,0 0 0,0 0 1,0 0-1,0 0 0,1 0 1,-1 1-1,0-1 0,0 0 1,0 0-1,0 0 0,0 0 0,0 0 1,1 0-1,-1 0 0,0 0 1,0 0-1,0 0 0,0 0 1,0 0-1,0 0 0,1 0 1,-1 0-1,0 0 0,0 0 1,0 0-1,0 0 0,0 0 1,0 0-1,1-1 0,-1 1 0,0 0 1,0 0-1,0 0 0,9-8-908,6-11 303,1-5 44,5-8-163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1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 15483,'-82'80'4681,"29"-30"-823,45-43-3181,6-8-454,14-8-148,-5 6-70,-1 0 1,1 1-1,0 0 0,0 0 0,0 1 0,0 0 0,0 0 0,0 0 0,0 1 0,0 0 0,12 2 0,-16-2-9,0 1-1,0-1 1,0 1-1,0 0 1,0 0-1,0 0 0,0 0 1,0 1-1,0-1 1,-1 1-1,1-1 0,0 1 1,-1 0-1,0 0 1,1 0-1,-1 1 0,0-1 1,0 0-1,0 1 1,0-1-1,-1 1 0,1 0 1,-1 0-1,1-1 1,-1 1-1,0 0 1,0 0-1,0 5 0,0-6 25,-1 0-1,0 0 1,0 0-1,0 0 1,0 0 0,-1 0-1,1 0 1,-1 0-1,1 0 1,-1 0-1,1 0 1,-1 0-1,0 0 1,0-1-1,0 1 1,0 0-1,-2 2 1,0-1 41,0 0 0,0 0 0,0-1 0,0 1 0,-1-1 1,1 1-1,-1-1 0,-4 2 0,2-1-109,0-1 1,0 0-1,1 0 0,-1 0 0,0-1 1,0 0-1,0 0 0,-1-1 1,1 1-1,0-1 0,-11-2 1,17 2 36,-1 0 0,1 0-1,-1 0 1,1 0 0,-1 0 0,1 0 0,0 0 0,-1 0 0,1 0 0,-1-1 0,1 1 0,-1 0 0,1 0 0,0-1-1,-1 1 1,1 0 0,-1 0 0,1-1 0,0 1 0,-1 0 0,1-1 0,0 1 0,-1-1 0,1 1 0,0 0 0,0-1-1,0 1 1,-1-1 0,1 1 0,0-1 0,0 1 0,0 0 0,0-1 0,0 1 0,0-1 0,0 1 0,0-1 0,0 1-1,0-1 1,0 1 0,0-1 0,0 1 0,0-1 0,0 1 0,0-1 0,0 1 0,1 0 0,-1-1 0,0 1 0,0-1-1,1 1 1,-1 0 0,0-1 0,1 1 0,-1-1 0,0 1 0,1 0 0,9-9-388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1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17220,'-8'17'1182,"0"-1"-1,-12 17 1,-9 19 428,26-45-1458,-2 2-1,0 0 0,1 1 0,0 0 0,1-1 0,0 1 0,0 1 0,1-1 0,-1 18 0,3-27-135,0 0 0,0 0-1,0 0 1,0 0-1,1-1 1,-1 1 0,0 0-1,0 0 1,0 0-1,1-1 1,-1 1-1,0 0 1,1 0 0,-1-1-1,1 1 1,-1 0-1,1 0 1,-1-1-1,1 1 1,0-1 0,-1 1-1,1-1 1,0 1-1,1 0 1,0 0 7,-1-1 0,1 1-1,0-1 1,-1 0 0,1 0 0,0 1-1,-1-1 1,1-1 0,0 1 0,0 0 0,2-1-1,6-1 50,0-2 0,-1 1 0,13-7-1,-21 9-64,26-13 96,31-24 1,-36 23-45,0 1 0,31-15 0,-52 28-60,0 1 0,-1 0 0,1-1 0,0 1 0,-1 0 0,1-1 0,0 1 0,-1 0 0,1 0 0,0 0 1,-1 0-1,1 0 0,0 0 0,0 0 0,-1 0 0,1 0 0,0 0 0,-1 0 0,1 0 0,0 0 0,0 0 0,0 1 0,0 0-1,-1-1 0,0 1-1,1 0 1,-1-1 0,0 1-1,0-1 1,1 1-1,-1 0 1,0-1 0,0 1-1,0-1 1,0 1 0,0 0-1,0-1 1,0 1-1,0 0 1,0-1 0,0 1-1,-1 0 1,1 0-1,-18 42-100,12-31 90,5-9 19,-9 30 38,10-32-38,-1 0 1,1 0-1,0 0 1,0 0-1,0-1 0,0 1 1,0 0-1,0 0 1,0 0-1,0 0 1,0 0-1,1-1 0,-1 1 1,0 0-1,0 0 1,1 0-1,-1-1 1,1 1-1,-1 0 0,1 0 1,-1-1-1,1 1 1,-1 0-1,1-1 0,-1 1 1,1 0-1,0-1 1,-1 1-1,1-1 1,0 0-1,0 1 0,-1-1 1,1 1-1,0-1 1,1 0-1,4 1 34,0 0-1,0-1 1,0 1 0,0-2-1,0 1 1,0-1-1,0 1 1,0-2 0,8-2-1,54-22 200,-50 18-195,17-9-3,-24 11-70,0 0-1,0 1 0,0 1 1,20-6-1,-30 10 23,0 0-1,-1-1 1,1 1-1,0 0 1,0 0 0,0 0-1,-1-1 1,1 1-1,0 0 1,0 0 0,-1 0-1,1 0 1,0 1-1,0-1 1,0 0-1,-1 0 1,1 0 0,0 1-1,0-1 1,-1 0-1,1 1 1,0-1-1,-1 1 1,1-1 0,0 1-1,-1-1 1,1 1-1,-1-1 1,1 1-1,-1-1 1,1 1 0,-1 0-1,1-1 1,-1 1-1,1 1 1,0 2-10,-1-1-1,0 0 1,0 1 0,0-1 0,0 0 0,-1 1 0,0 3-1,-1 20 88,2-27-65,0 0 0,1 0-1,-1 0 1,1 0-1,-1 1 1,1-1 0,-1 0-1,0 0 1,1 0 0,-1 0-1,1 0 1,-1 0-1,1 0 1,-1-1 0,0 1-1,1 0 1,-1 0-1,1 0 1,-1 0 0,0 0-1,1-1 1,-1 1-1,1 0 1,-1 0 0,0-1-1,1 1 1,-1 0-1,0-1 1,0 1 0,1 0-1,-1-1 1,16-12 30,-15 13-31,7-7 11,0 1 0,0 0-1,1 0 1,0 1 0,0 0 0,11-4 0,-18 8-15,0 1 1,0-1 0,-1 1 0,1-1 0,0 1 0,0 0 0,-1 0-1,1 0 1,0 0 0,0 0 0,0 0 0,-1 0 0,1 1 0,0-1-1,0 1 1,-1-1 0,3 2 0,-2-1 2,-1 1 1,1-1-1,-1 0 1,0 1-1,0-1 1,1 1-1,-1 0 0,0-1 1,-1 1-1,1 0 1,0 0-1,0-1 0,-1 1 1,1 0-1,-1 0 1,1 0-1,-1 0 1,0 0-1,0 0 0,0 2 1,0 7 35,3 13 200,-3-23-229,1-1 0,-1 1-1,1-1 1,-1 1-1,0-1 1,1 0-1,-1 1 1,1-1 0,0 1-1,-1-1 1,1 0-1,-1 0 1,1 1-1,-1-1 1,1 0 0,0 0-1,-1 1 1,1-1-1,0 0 1,-1 0-1,1 0 1,0 0 0,-1 0-1,1 0 1,0 0-1,-1 0 1,1-1-1,0 1 1,-1 0-1,1 0 1,-1 0 0,1-1-1,0 1 1,0-1-1,32-12 171,-26 9-215,2 1 0,-1 0 0,0 0 0,1 0 0,-1 1 0,1 0 0,0 1 1,14-1-1,-22 2-20,1 1 0,-1-1 0,0 1 0,1-1 1,-1 1-1,0-1 0,0 1 0,0 0 0,0 0 0,1 0 1,-1 0-1,0 0 0,0 0 0,0 0 0,-1 0 0,1 0 1,0 0-1,0 0 0,-1 1 0,1-1 0,-1 0 0,1 1 1,-1-1-1,1 0 0,-1 1 0,0-1 0,1 0 1,-1 1-1,0-1 0,0 1 0,0-1 0,0 1 0,-1-1 1,1 0-1,0 1 0,0-1 0,-1 0 0,1 1 0,-1-1 1,1 0-1,-1 1 0,0-1 0,0 0 0,-1 2 0,1-8-674,3-2 269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2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67 394 19756,'0'1'64,"-1"-1"0,1 0 0,0 0-1,0 0 1,0 1 0,0-1 0,0 0-1,0 0 1,0 1 0,0-1 0,0 0 0,0 0-1,0 1 1,0-1 0,0 0 0,0 0-1,0 1 1,1-1 0,-1 0 0,0 0 0,0 1-1,0-1 1,0 0 0,0 0 0,0 0-1,1 1 1,-1-1 0,0 0 0,0 0-1,0 0 1,0 0 0,1 1 0,-1-1 0,0 0-1,0 0 1,1 0 0,-1 0 0,0 0-1,1 0 1,8-7 1369,6-16-598,-14 20-812,0 0 0,0 0 1,-1 0-1,1 0 1,-1 0-1,1 0 0,-1 0 1,0 0-1,-1-4 1,1 6-22,0 1 0,0-1 0,0 1 0,-1-1 1,1 1-1,0-1 0,0 1 0,0-1 0,-1 1 1,1-1-1,0 1 0,-1-1 0,1 1 0,0-1 1,-1 1-1,1 0 0,0-1 0,-1 1 0,1-1 1,-1 1-1,1 0 0,-1-1 0,0 1 1,0 0 0,0 0 0,0 0-1,0 0 1,0 0 0,0 0 0,0 1-1,0-1 1,0 0 0,0 0 0,0 1 0,1-1-1,-1 0 1,0 1 0,0-1 0,0 1-1,1-1 1,-2 2 0,-6 4 1,0 0 1,1 1-1,0 0 1,0 0-1,1 0 0,-7 10 1,11-14-5,0 0 0,0 0 1,0 0-1,1 1 0,-1-1 1,1 0-1,0 1 0,-1-1 1,2 1-1,-1-1 0,0 1 1,1-1-1,-1 1 0,1-1 1,0 1-1,0 0 0,1-1 1,-1 1-1,2 6 0,-1-9 1,0 0-1,0 1 1,0-1-1,0 0 1,0 0 0,0 0-1,0 0 1,0 0-1,0 0 1,0-1-1,1 1 1,-1 0-1,0 0 1,1-1-1,-1 1 1,0-1-1,1 1 1,-1-1-1,1 0 1,-1 0-1,0 1 1,1-1 0,-1 0-1,1 0 1,-1 0-1,1-1 1,-1 1-1,3-1 1,6 0 4,-1-1 1,19-6-1,-26 7-5,30-12-38,0-1 0,52-33 1,-10 6-439,-73 40 448,0 0 1,0 1-1,1-1 0,-1 0 1,0 1-1,1-1 0,-1 1 0,1-1 1,-1 1-1,1-1 0,-1 1 1,1 0-1,-1 0 0,1 0 1,-1 0-1,1 0 0,-1 0 1,1 0-1,2 1 0,-3 0 7,0 0 1,-1 0-1,1 0 0,-1 0 0,1 0 0,-1 1 0,0-1 0,1 0 0,-1 0 0,0 0 0,0 0 0,0 0 0,1 0 0,-1 1 1,0-1-1,-1 0 0,1 0 0,0 0 0,0 0 0,0 1 0,-1-1 0,1 0 0,-1 0 0,1 0 0,-1 2 0,-1 1-9,0 1 28,1-1 0,-1 1 1,1 0-1,0-1 0,1 1 0,-1 0 1,1 5-1,0-10 5,0 1 1,0-1-1,0 1 0,0 0 0,0-1 1,1 1-1,-1 0 0,0-1 0,1 1 1,-1-1-1,0 1 0,1-1 0,-1 1 1,0-1-1,1 1 0,-1-1 0,1 1 1,-1-1-1,1 1 0,-1-1 0,1 0 1,1 1-1,-1 0 2,1-1-1,0 1 1,0-1 0,-1 0 0,1 0-1,0 0 1,0 0 0,0 0-1,-1 0 1,1-1 0,0 1 0,3-2-1,7-2 5,0-1-1,0 0 0,0-1 0,-1-1 1,1 1-1,-2-2 0,14-10 0,5-8-11,30-34-1,59-78 14,-98 112 162,-2-1 1,-1-1-1,20-43 0,-60 103 479,13-13-563,0 1 0,2 0 0,0 0 0,1 1-1,1 0 1,1 0 0,1 0 0,0 1 0,1 25 0,2-28-94,2-1 0,0 1 0,1-1 0,1 0-1,1 1 1,0-1 0,1 0 0,1-1 0,1 0 0,1 0-1,10 17 1,-10-22-277,-8-12 273,0 0 0,0 0-1,0 0 1,0 0 0,0 0 0,0 0 0,0 0-1,0 0 1,0 0 0,0 1 0,0-1 0,0 0-1,1 0 1,-1 0 0,0 0 0,0 0 0,0 0-1,0 0 1,0 0 0,0 0 0,0 0 0,0 0-1,0 0 1,0 0 0,0 0 0,0 0 0,0 0-1,0 0 1,1 0 0,-1 0 0,0 0 0,0 0-1,0 0 1,0 0 0,0 0 0,0 0 0,0 0-1,0 0 1,0 0 0,0 0 0,0 0 0,0 0-1,0 0 1,0 0 0,0 0 0,1 0 0,-1 0-1,0 0 1,0 0 0,0-1 0,0 1-1,0 0 1,0 0 0,0 0 0,0 0 0,0 0-1,0 0 1,0 0 0,0 0 0,0 0 0,0 0-1,0 0 1,0 0 0,0 0 0,0 0 0,0-1-1,0 1 1,0-2-107,-1 0 0,0 0-1,1 0 1,-1 0 0,0 0-1,0 0 1,0 0 0,0 1 0,-3-4-1,-68-77-1920,55 65 2312,1 0 1,1-1 0,0-1-1,1 0 1,-20-37 0,34 55-210,-1 0 1,1 0 0,0 0-1,-1 1 1,1-1-1,0 0 1,0 0 0,-1 0-1,1 0 1,0 0 0,0 0-1,0 0 1,0 0 0,0 0-1,0 0 1,0 0-1,1-1 1,-1 2-16,1-1 0,-1 1 0,0-1 0,1 1 0,-1-1 0,1 1 0,-1 0 0,0-1 0,1 1 0,-1 0 0,1 0 0,-1-1 0,1 1 0,-1 0 0,1 0 0,-1 0 0,1-1 0,0 1 0,-1 0 0,1 0 1,0 0-1,5 0 226,0 1 0,-1-1 1,1 1-1,9 3 0,-5-1-211,19 3 368,-8 0-713,1-2 0,30 3 0,-45-7 177,0 0 0,0 0 1,0-1-1,1 0 0,-1 0 0,0-1 1,0 0-1,-1 0 0,1 0 0,0-1 1,9-5-1,14-14-344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8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12363,'-1'0'268,"0"0"0,0 0 1,-1 0-1,1 0 0,0 0 1,0 0-1,0 1 1,0-1-1,0 0 0,0 1 1,0-1-1,0 1 0,0-1 1,0 1-1,0-1 0,0 1 1,1 0-1,-1-1 0,0 1 1,0 0-1,1 0 1,-1 0-1,0 0 0,1-1 1,-1 1-1,1 0 0,-1 0 1,1 0-1,-1 0 0,1 0 1,0 1-1,-1 0 1,2-1-45,-1 1 0,0-1 0,1 0 0,0 1 0,-1-1 0,1 0 0,0 0 0,0 0 0,-1 0 0,1 0 0,0 0 0,0 0 0,0 0 0,0 0 0,0 0 0,1 0 0,-1 0 0,0-1 0,0 1 0,1 0 0,-1-1 0,0 1 0,1-1 0,-1 0 0,2 1 0,12 1 135,0 0-1,0-1 1,0 0-1,0-2 1,-1 1-1,30-7 1,-7 3-872,-36 4 448,1 0 0,0 0 0,0-1 0,0 1 1,-1 0-1,1-1 0,0 1 0,0-1 0,-1 0 1,1 1-1,-1-1 0,1 0 0,0 0 0,-1 0 1,0 0-1,1-1 0,-1 1 0,0 0 1,1 0-1,-1-1 0,0 1 0,0-1 0,1-1 1,4-11-375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39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90 212 12963,'1'0'169,"-1"1"0,0-1 1,1 0-1,-1 1 1,1-1-1,-1 1 0,1-1 1,-1 0-1,1 0 0,-1 1 1,1-1-1,-1 0 0,1 0 1,0 0-1,-1 1 0,1-1 1,-1 0-1,1 0 1,0 0-1,-1 0 0,1 0 1,-1 0-1,1 0 0,0-1 1,-1 1-1,1 0 0,-1 0 1,1 0-1,-1 0 0,1-1 1,-1 1-1,1 0 1,-1-1-1,1 1 0,-1 0 1,1-1-1,-1 1 0,1-1 1,-1 1-1,1 0 0,-1-1 1,0 1-1,1-1 1,-1 1-1,1-2 0,18-29 2516,-16 27-2358,2-8 95,1 1 0,-1-1 1,-1 0-1,4-18 0,-6 23-342,-1 0-1,0-1 1,0 1 0,-1-1 0,0 1-1,0 0 1,0-1 0,-4-13 0,4 21-77,0-1 0,0 0 0,0 1 0,0-1 0,0 0 0,0 0 1,-1 1-1,1-1 0,0 1 0,-1-1 0,1 0 0,0 1 0,-1-1 0,1 0 1,-1 1-1,1-1 0,0 1 0,-1-1 0,0 1 0,1-1 0,-1 1 0,1 0 0,-1-1 1,1 1-1,-1 0 0,0-1 0,1 1 0,-1 0 0,0 0 0,1 0 0,-1-1 1,0 1-1,0 0 0,1 0 0,-1 0 0,0 0 0,1 0 0,-1 0 0,0 0 1,1 1-1,-1-1 0,0 0 0,1 0 0,-1 0 0,0 1 0,1-1 0,-1 0 1,0 1-1,1-1 0,-1 1 0,1-1 0,-1 0 0,0 2 0,-4 1 4,1 1-1,0 0 1,0 1 0,0-1-1,-3 6 1,-9 16-7,0 0 1,2 2-1,1 0 1,2 0-1,1 1 1,1 1-1,-6 31 1,14-54 6,-1 0 0,2 0 0,-1 0 0,1 10 0,0-16-3,0 0-1,0 0 0,0 0 0,0 0 0,0-1 0,0 1 1,0 0-1,1 0 0,-1 0 0,0-1 0,1 1 0,-1 0 0,0 0 1,1-1-1,-1 1 0,1 0 0,-1-1 0,1 1 0,-1 0 1,1-1-1,-1 1 0,1-1 0,0 1 0,-1-1 0,1 1 1,0-1-1,0 1 0,-1-1 0,1 0 0,0 1 0,0-1 0,-1 0 1,1 0-1,0 0 0,0 0 0,0 1 0,0-1 0,-1 0 1,1 0-1,0-1 0,0 1 0,0 0 0,0 0 0,-1 0 0,1 0 1,1-1-1,5-2 22,0 1 0,-1-1 0,1 0 0,-1-1 1,1 0-1,-1 0 0,0 0 0,10-10 0,-1-2 89,22-29 1,8-8 171,-53 89-44,1-15-211,4-11-15,0 1 1,0-1-1,-2 21 1,5-31-14,0 1 0,0-1 0,0 1 1,0 0-1,0-1 0,0 1 0,0-1 0,0 1 0,0-1 1,0 1-1,1-1 0,-1 1 0,0 0 0,0-1 0,1 1 0,-1-1 1,0 1-1,1-1 0,-1 0 0,0 1 0,1-1 0,-1 1 1,1-1-1,-1 0 0,1 1 0,-1-1 0,1 0 0,-1 1 1,1-1-1,-1 0 0,1 0 0,-1 0 0,1 1 0,-1-1 0,1 0 1,-1 0-1,1 0 0,1 0 0,27-3 50,-8 0-1048,-21 3 930,1 0 0,-1 0 0,0 0 0,0 1 0,1-1 0,-1 0 0,0 0 0,0 0 0,1 0 0,-1 0 0,0 0 0,0 1 0,0-1 0,1 0 0,-1 0 0,0 0 0,0 0 0,0 1 0,0-1 0,1 0 0,-1 0 0,0 1 0,0-1 0,0 0 0,0 0 0,0 1 0,0-1 0,0 0 0,0 0 0,0 1 0,0-1 0,0 0 0,0 0 0,0 1 0,0-1 0,0 0 0,0 1 0,0-1 0,0 0 0,0 0 0,0 1 0,0-1 0,0 0 0,0 0 0,-1 1 0,-5 12-229,6-12 104,-9 13-630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0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13 17180,'8'-10'2133,"-8"7"368,-16 16 194,-9 20-1989,1 1-1,-37 71 1,32-52-549,13-24-93,-61 113 221,65-116-209,1 0 1,1 1-1,-9 44 0,18-66-90,0 0 0,0 0 1,0 0-1,1 1 1,0-1-1,0 0 0,1 0 1,0 1-1,0-1 1,0 0-1,0 0 1,3 6-1,-2-8-71,-1 1 0,1-1 0,1 0 0,-1 1 0,0-1-1,1 0 1,0-1 0,0 1 0,0 0 0,0-1 0,0 1 0,0-1 0,1 0 0,-1 0 0,1-1 0,4 3 0,0-1-35,2 0 1,-1-1 0,0 0 0,0-1 0,20 2 0,15-2-343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9298,'29'-28'2562,"0"1"1,2 2-1,60-38 0,-55 39 17,-36 23-2432,1 1 0,0-1-1,-1 0 1,1 1 0,0-1 0,0 1-1,-1-1 1,1 1 0,0 0 0,0-1 0,0 1-1,0 0 1,0-1 0,-1 1 0,1 0-1,0 0 1,0 0 0,2 0 0,-3 0-81,0 1 0,0 0 0,0-1 0,0 1 0,0-1 0,0 1 0,0 0 0,0-1 0,0 1 0,0-1 0,0 1 0,0-1 0,-1 1 0,1 0 0,0-1 0,0 1 0,-1-1 0,1 1 0,0-1 0,-1 1 0,-22 33 773,21-30-805,-52 62 197,4 3 1,-50 88 0,98-152-245,-10 19-63,11-23 62,1 0-1,-1 0 1,1 0 0,-1 1 0,1-1 0,0 0-1,-1 0 1,1 1 0,0-1 0,0 0 0,0 0-1,0 1 1,0-1 0,0 0 0,1 3 0,0-4-6,0 0 1,-1-1 0,1 1 0,0 0-1,-1 0 1,1 0 0,0 0 0,0-1-1,-1 1 1,1 0 0,0-1 0,-1 1 0,1 0-1,-1-1 1,1 1 0,0-1 0,-1 1-1,1-1 1,-1 1 0,1-1 0,-1 1-1,0-1 1,1-1 0,15-15-334,-16 17 349,37-45-1118,-3-2 0,-1-1 0,-2-2 0,35-79 1,-58 104 1912,-12 42 1034,2-3-1571,0 0 1,1 0-1,1 1 0,0-1 0,1 0 1,3 16-1,23 81 447,-18-82-905,-1 0 1,-2 1 0,3 37-1,-8-64 30,-1 0 0,0 0 0,0 0 0,-1 0-1,1 0 1,-1 0 0,1 0 0,-1 0 0,0 0 0,-1 3 0,1-5 106,1-1-1,0 0 1,0 1 0,-1-1 0,1 1 0,0-1-1,-1 0 1,1 1 0,0-1 0,-1 0 0,1 0 0,0 1-1,-1-1 1,1 0 0,-1 0 0,1 0 0,-1 1 0,1-1-1,0 0 1,-1 0 0,1 0 0,-1 0 0,1 0-1,-1 0 1,1 0 0,-1 0 0,-1 0-66,1-1 0,0 1 1,-1-1-1,1 0 0,0 1 1,-1-1-1,1 0 0,0 0 0,0 0 1,0 0-1,-1 0 0,0-2 1,-58-70-3369,-4-4 2921,56 69 1381,-1-1 0,0 1 0,-1 1 0,1-1 0,-24-14 3127,40 20-2796,11 0-189,170-14-1576,-173 14 114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0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16 17452,'12'-5'1475,"-6"3"-910,-1 0-1,0 0 1,0 0-1,12-1 1,-17 3-508,0 0-1,0 0 1,0 0 0,1 0-1,-1 0 1,0 0 0,0 0-1,0 0 1,1 0 0,-1 0-1,0 0 1,0 0 0,0 0-1,1 1 1,-1-1 0,0 0-1,0 0 1,0 0 0,0 0-1,1 0 1,-1 0 0,0 0-1,0 1 1,0-1 0,0 0-1,0 0 1,0 0 0,1 0-1,-1 0 1,0 1 0,0-1-1,0 0 1,0 0-1,0 0 1,0 1 0,0-1-1,0 0 1,0 0 0,-2 12 1019,-9 13-105,-93 134 345,49-80-1200,54-77-122,-125 199-1000,124-195-433,6-8 425,6-8 325,-1-2-1,0 1 0,-1-1 0,8-14 0,-9 14 277,21-35-847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1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2 14603,'0'0'47,"1"0"1,-1 0-1,0 0 1,0-1-1,0 1 0,0 0 1,0 0-1,0 0 0,0 0 1,1 0-1,-1 0 0,0 0 1,0 0-1,0-1 0,0 1 1,0 0-1,1 0 0,-1 0 1,0 0-1,0 0 1,0 0-1,0 0 0,0 0 1,1 0-1,-1 0 0,0 0 1,0 0-1,0 0 0,0 0 1,1 0-1,-1 0 0,0 0 1,0 0-1,0 0 1,0 1-1,0-1 0,1 0 1,-1 0-1,0 0 0,0 0 1,0 0-1,0 0 0,0 0 1,0 0-1,0 1 0,1-1 1,-1 0-1,-2 11 1475,-14 28 296,6-17-628,-1 11-838,1 1 1,2 0-1,2 0 1,1 0-1,1 1 1,2 0-1,1 0 1,2-1-1,6 40 1,-6-72-402,-1 13-1181,-3-12 535,-4-8 354,-5-7-158</inkml:trace>
  <inkml:trace contextRef="#ctx0" brushRef="#br0" timeOffset="1">1 276 18052,'1'-4'1856,"10"1"-1064,6 5-375,8-4 1063,6 1-376,10 1-848,4 0-448,4-2 272,0-1-88,2-4-240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1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0 19452,'-7'31'2257,"-3"4"-1521,-2 0-304,0 9 1264,4 0-816,-3-1-183,5-2-465,2-7-240,3-5-328,1-7-313,0-5 1386,-2-8-801,2-7-72,-4 3-40</inkml:trace>
  <inkml:trace contextRef="#ctx0" brushRef="#br0" timeOffset="1">1 186 19156,'7'1'1921,"12"2"-1185,4-3-312,11 3 960,5 0-328,11 3-656,5-5-408,-2 1-2752,-3-5 2552,-2-10-400,-1-6-241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2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20124,'-3'31'1921,"3"7"-1313,2-2-280,-2 11 832,1 1-272,-1-3-808,0-2-392,0-10-736,-3-2 1904,-4-13-1032,4 0-88,-3-12-136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2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18276,'20'-7'907,"0"2"-1,0 0 1,0 1 0,1 1 0,-1 1-1,27 1 1,-22 2-388,0 1-1,-1 1 0,1 1 1,44 13-1,-61-14-486,0 0 0,-1 0 0,1 0 0,-1 1 0,0 0 0,0 1 0,9 7 1,-15-11-32,1 0 0,0 1 0,-1-1 0,0 1 0,1 0 0,-1-1 0,0 1 0,0 0 0,0 0 0,0 0 0,0 0 0,0 0 0,-1 0 0,1 0 0,-1 0 0,1 0 1,-1 0-1,0 0 0,0 1 0,0-1 0,0 0 0,0 0 0,0 0 0,-1 0 0,1 0 0,-1 0 0,1 0 0,-1 0 0,0 0 0,0 0 0,0 0 0,0 0 0,0 0 1,-2 2-1,-6 8 2,-1-1 1,0 0-1,0-1 1,-1 0-1,-17 12 1,-64 38-59,79-49-216,13-11 264,0 0 0,0 0 0,0 0 0,0 0 0,0 1 0,0-1 0,0 0 0,0 0 0,0 0 0,0 0 0,0 1 0,0-1 0,0 0 0,0 0 0,1 0 0,-1 1-1,0-1 1,0 0 0,0 0 0,0 0 0,0 0 0,0 0 0,0 1 0,0-1 0,1 0 0,-1 0 0,0 0 0,0 0 0,0 0 0,0 0 0,0 0 0,1 1 0,-1-1 0,0 0-1,0 0 1,0 0 0,0 0 0,1 0 0,-1 0 0,0 0 0,0 0 0,1 0 0,34 2-562,-10-2 303,-18 2 233,0 0 1,0 1-1,0-1 1,0 1-1,0 0 1,-1 1-1,1 0 1,-1 0-1,0 0 1,-1 1-1,1 0 1,-1 0-1,1 0 1,-2 1 0,1 0-1,-1 0 1,1 0-1,-2 0 1,7 13-1,-8-15 48,0 1 1,-1-1-1,0 0 0,1 1 0,-2-1 0,1 1 1,0-1-1,-1 1 0,0-1 0,0 1 1,0-1-1,0 1 0,-1-1 0,0 1 0,0-1 1,0 1-1,-1-1 0,1 0 0,-1 0 1,0 0-1,0 0 0,0 0 0,-1 0 0,0 0 1,1-1-1,-1 1 0,0-1 0,-1 0 0,1 0 1,-1 0-1,1 0 0,-1 0 0,-5 2 1,-4 2 117,0 0 1,0-1 0,-1-1-1,0 0 1,-21 4 0,27-7-129,0-1 1,1 1-1,-1-2 1,0 1-1,0-1 1,0-1-1,0 0 1,0 0-1,0 0 1,0-1-1,-11-4 1,17 6-49,0-1 1,0 0-1,0 0 1,0-1-1,0 1 1,0 0-1,0-1 1,0 1-1,1-1 1,-1 1 0,1-1-1,-1 0 1,1 0-1,0 0 1,0 0-1,-1 0 1,1 0-1,1 0 1,-1 0-1,0 0 1,0 0-1,1 0 1,-1 0-1,1-1 1,0 1-1,0 0 1,0-1 0,0 1-1,0 0 1,0 0-1,0-1 1,1 1-1,-1 0 1,1 0-1,0 0 1,0 0-1,0 0 1,1-4-1,15-23-425</inkml:trace>
  <inkml:trace contextRef="#ctx0" brushRef="#br0" timeOffset="1">689 147 18268,'12'16'2320,"-5"8"-1151,-7 0-441,-4 4 1936,4 6-1095,-1 5-657,-4 2-160,2 3-344,0-3-104,3-6-216,3-3-120,0-4-336,-1-8-208,-2-7-568,-2-7-521,-5-9 1249,-2-9-320,-8-11-224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2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0 224 19020,'6'7'1960,"10"-1"-1095,8 3-369,6-3 936,5-1-304,12 0-688,1-5-552,3-8 248,-1 1-120,0-12-248</inkml:trace>
  <inkml:trace contextRef="#ctx0" brushRef="#br0" timeOffset="1">707 0 20564,'0'1'130,"0"0"0,1 0 1,-1 0-1,0 0 0,0 0 0,0 0 0,0 0 0,0 0 0,0 0 0,-1 0 0,1 0 0,0 0 0,0 0 0,-1 0 0,1-1 0,-1 1 0,1 0 0,-1 0 0,1 0 0,-1 0 0,1-1 0,-1 1 0,1 0 0,-2 0 0,-24 25 1175,13-13-403,3-3-599,-114 138 1307,118-140-1552,0 0-1,1 1 0,0 0 1,0 0-1,1 0 0,1 0 0,-4 11 1,7-17-45,-1 0 1,0 0-1,1-1 1,0 1-1,0 0 1,0 0-1,0 0 1,0 0-1,0 0 1,1 0-1,0-1 1,-1 1-1,1 0 1,0 0-1,0-1 0,0 1 1,1-1-1,-1 1 1,1-1-1,-1 1 1,1-1-1,0 0 1,0 0-1,0 0 1,0 0-1,0 0 1,1 0-1,3 2 1,1 0-62,0 0-1,1-1 1,0 0 0,-1-1 0,1 1 0,0-2-1,0 1 1,0-1 0,1 0 0,-1-1 0,0 1-1,14-3 1,0 0 24,-1-2 0,1-1 0,31-10 0,-5-2-144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3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 20148,'-2'0'2193,"2"4"-1297,0 1-360,-3 8 1184,1 6-327,-4 0-569,3 10-256,1-3-368,2 5-128,-1-8-272,1 3-272,3-10-536,-2-4-353,1-3 1017</inkml:trace>
  <inkml:trace contextRef="#ctx0" brushRef="#br0" timeOffset="0.49">1 115 19412,'1'0'2129,"6"-2"-1161,8 4-392,8 1 1224,2-3-439,6 4-529,4 2-344,-2-3-824,1-2-536,-6-2 728,-6-11-152,-9-8-169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3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0 19092,'5'18'2145,"-11"8"-1177,0 3-432,-6 8 1208,2 5-447,-2 6-513,1-2-320,2-3-768,2-6-488,2-8 1432,2-7-752,2-6-96,-1-13-56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4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16363,'11'-2'608,"0"1"-1,0 0 0,1 0 0,-1 1 0,0 0 1,0 1-1,1 1 0,11 2 0,9 4 598,45 17-1,-49-15-870,-1 2-1,0 1 1,-1 0-1,29 21 1,-47-28-291,0 0 0,0 0 0,0 1 0,-1 0 0,0 0 0,0 1 0,-1 0 0,0 0 0,0 1 0,-1 0 0,0 0 0,-1 0 0,0 0 1,0 1-1,4 18 0,-7-22-31,0-1 0,-1 1 1,0-1-1,0 1 1,0 0-1,-1-1 0,0 1 1,0 0-1,0-1 1,-1 0-1,1 1 0,-1-1 1,-6 10-1,4-7 23,-2-1 1,1 1-1,-1-1 1,0 0-1,-1 0 0,0-1 1,-13 10-1,1-3 59,0-2-1,-1 0 1,-1-1-1,0-1 1,0-1-1,-26 6 1,29-9-143,0-1 1,0-1 0,-1-1 0,1-1 0,0 0 0,-1-2-1,-31-4 1,46 5-46,1-1 1,0 1-1,0-1 0,0 0 0,0-1 0,0 1 0,-4-3 1,6 4 65,0-1 1,0 0 0,0 0 0,0 0 0,0 0 0,0 0 0,0 0 0,0 0 0,1 0-1,-1-1 1,0 1 0,1 0 0,-1 0 0,1-1 0,0 1 0,-1 0 0,1 0 0,0-1 0,0 1-1,0-1 1,0-1 0,3-17-412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44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0 19828,'4'16'2009,"3"11"-1089,4 8-344,3 8 912,2 13-87,2 8-313,-4 3-232,-5 6-272,-6 2-128,-12 1-192,-11-2-24,-15 3-168,-9-5-192,-7 0-352,-4-1-512,2-5 824,-4-2-128,7-11-144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20356,'1'-1'145,"0"1"1,-1-1-1,1 0 0,0 1 0,0-1 0,0 1 0,0-1 0,0 1 1,0-1-1,0 1 0,0 0 0,0 0 0,0-1 0,0 1 0,0 0 1,0 0-1,0 0 0,0 0 0,0 0 0,0 0 0,0 0 0,0 0 0,0 1 1,0-1-1,0 0 0,0 1 0,2 0 0,-1 1 27,-1 1 1,1-1-1,-1 1 0,0 0 1,0-1-1,0 1 0,0 0 0,0 0 1,0 3-1,-1-5-167,19 118 673,-17-112-667,0 2 23,0 1 1,1-1 0,0 0-1,6 10 1,-9-18-13,1 1-1,0-1 0,0 0 0,0 1 1,0-1-1,0 1 0,0-1 1,0 0-1,0 0 0,0 0 1,0 0-1,1 0 0,-1 0 1,1 0-1,-1 0 0,1 0 1,-1-1-1,1 1 0,-1 0 1,1-1-1,-1 1 0,1-1 1,0 0-1,-1 0 0,1 1 1,0-1-1,-1 0 0,1-1 1,0 1-1,-1 0 0,3-1 1,3-1 78,-1-1 0,1 0 0,0-1 0,-1 1 0,0-1 0,0-1 0,0 1 0,0-1 0,7-8 0,44-54 666,-57 67-761,67-90 455,-67 90-461,0 0 1,0-1 0,0 1 0,0 0-1,0 0 1,0 0 0,0 0 0,0 0-1,0 0 1,0 0 0,0-1 0,0 1-1,1 0 1,-1 0 0,0 0 0,0 0-1,0 0 1,0 0 0,0 0 0,0 0-1,0-1 1,0 1 0,0 0 0,1 0-1,-1 0 1,0 0 0,0 0 0,0 0-1,0 0 1,0 0 0,0 0 0,1 0-1,-1 0 1,0 0 0,0 0 0,0 0-1,0 0 1,0 0 0,1 0-1,-1 0 1,0 0 0,0 0 0,0 0-1,0 0 1,0 0 0,0 0 0,1 0-1,-1 1 1,0-1 0,0 0 0,2 9-11,-2 11-13,-1-10 20,1 0 1,0 1-1,0-1 1,1 0-1,0 0 1,1 0-1,0-1 1,7 17-1,-8-22 7,0-1 0,1 0 0,0 0-1,0-1 1,0 1 0,0 0 0,0 0-1,0-1 1,1 1 0,-1-1-1,1 0 1,0 0 0,-1 0 0,1 0-1,0 0 1,0-1 0,0 1 0,1-1-1,-1 0 1,0 0 0,0 0 0,1 0-1,-1-1 1,1 1 0,-1-1-1,0 0 1,1 0 0,-1 0 0,4-1-1,3-1 5,-1 0 0,0-1 0,1 0 0,-1 0 0,-1-1 0,1 0 0,0 0-1,-1-1 1,0 0 0,0-1 0,-1 0 0,14-13 0,-9 7-13,0-1 1,-1 0-1,0-1 1,-1 0-1,-1-1 1,10-19-1,-16 28-278,0-1 0,-1 1 0,0 0 1,0-1-1,-1 1 0,2-13 0,-3 18 191,0 1 76,0 0 0,0-1 0,0 1 0,0 0 0,0 0-1,0-1 1,0 1 0,0 0 0,0 0 0,0 0 0,0-1 0,0 1-1,0 0 1,0 0 0,0-1 0,0 1 0,1 0 0,-1 0-1,0 0 1,0-1 0,0 1 0,0 0 0,0 0 0,0 0-1,1 0 1,-1-1 0,0 1 0,0 0 0,0 0 0,1 0 0,-1 0-1,0 0 1,0 0 0,0 0 0,1 0 0,-1-1 0,0 1-1,0 0 1,1 0 0,-1 0 0,0 0 0,0 0 0,0 0-1,1 0 1,-1 0 0,0 0 0,1 1 0,9 0-539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4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79 15347,'0'-2'260,"0"-1"-1,0 1 1,-1 0 0,1 0-1,-1-1 1,0 1 0,1 0-1,-1 0 1,0 0-1,0 0 1,0 0 0,-1 0-1,1 0 1,0 1-1,-1-1 1,1 0 0,-1 1-1,1-1 1,-1 1-1,0-1 1,0 1 0,0 0-1,0 0 1,0 0-1,0 0 1,0 0 0,0 0-1,0 0 1,0 1-1,-1-1 1,-2 0 0,2 1-132,1 1 0,-1-1 0,0 0-1,1 0 1,-1 1 0,1 0 0,-1-1 0,1 1 0,-1 0 0,1 0 0,-1 0 0,1 1 0,0-1 0,0 1 0,0-1 0,0 1 0,0 0 0,-2 1 0,-2 5-109,1-1 1,0 1-1,1 0 1,-1 0-1,1 0 0,1 1 1,0-1-1,0 1 1,1 0-1,0 0 1,0 0-1,1 0 1,0 0-1,1 1 1,0-1-1,0 0 1,3 11-1,-3-18-23,0 0-1,0 0 1,1 0-1,-1 0 1,1 0 0,0 0-1,-1 0 1,1 0-1,0 0 1,0 0-1,0-1 1,0 1-1,1 0 1,-1-1-1,0 1 1,1-1-1,-1 1 1,1-1-1,0 0 1,-1 0 0,1 1-1,0-1 1,0 0-1,-1-1 1,1 1-1,0 0 1,0 0-1,0-1 1,0 1-1,0-1 1,0 0-1,0 1 1,0-1-1,0 0 1,0 0 0,1-1-1,-1 1 1,0 0-1,2-1 1,5-2-8,0 1 0,-1-2 0,1 1 1,-1-1-1,0 0 0,0-1 0,13-9 1,52-47-31,-52 42 48,42-45 22,-44 43-95,29-25 1,-48 46 58,1-1-1,-1 0 1,1 1 0,0-1-1,-1 1 1,1-1 0,0 1-1,-1 0 1,1-1 0,0 1-1,0 0 1,-1-1 0,1 1-1,0 0 1,0 0 0,0 0-1,-1-1 1,1 1 0,1 0-1,-2 1 4,1-1-1,-1 0 1,0 1-1,1-1 1,-1 0-1,0 0 0,0 1 1,1-1-1,-1 1 1,0-1-1,0 0 1,1 1-1,-1-1 1,0 1-1,0-1 0,0 0 1,0 1-1,0-1 1,0 1-1,0-1 1,0 1-1,0-1 0,0 0 1,0 2-1,-6 32-205,5-32 193,-3 18-56,-1 1 0,2-1 0,1 1-1,1-1 1,0 1 0,2 0 0,4 33 0,-5-52 74,1 0 0,-1 0 0,0 0 0,1-1 1,-1 1-1,1 0 0,0-1 0,-1 1 0,1 0 0,0-1 1,0 1-1,0-1 0,0 1 0,0-1 0,1 0 1,-1 1-1,0-1 0,1 0 0,-1 0 0,1 0 0,-1 0 1,1 0-1,-1 0 0,1-1 0,0 1 0,-1 0 1,1-1-1,0 1 0,0-1 0,-1 0 0,1 1 0,0-1 1,0 0-1,-1 0 0,1 0 0,0 0 0,0-1 1,0 1-1,2-1 0,3-1 28,-1 0 1,1-1-1,-1 0 0,0 0 1,0 0-1,0-1 0,-1 0 1,1 0-1,7-7 0,4-6 106,-1-1 0,-1-1 0,0 0 0,-2-1 0,0-1 0,18-39 0,-37 77-167,0 1 0,1-1 1,0 1-1,2 0 0,0 0 0,0 23 1,3-39 34,0-1 1,-1 1 0,1 0-1,0-1 1,0 1 0,1-1-1,-1 1 1,0-1 0,0 0 0,1 1-1,-1-1 1,1 1 0,-1-1-1,1 1 1,0-1 0,0 0-1,-1 0 1,1 1 0,0-1-1,0 0 1,0 0 0,0 0 0,0 0-1,2 1 1,-1-1 6,0-1-1,-1 1 1,1-1-1,0 0 1,0 0-1,-1 0 1,1 0 0,0 0-1,0 0 1,-1 0-1,1-1 1,0 1-1,0-1 1,-1 1 0,1-1-1,0 0 1,-1 1-1,1-1 1,-1 0-1,1 0 1,1-1 0,11-8 89,-1-1 0,1 0 0,-2-1 1,20-22-1,39-60 447,-46 59-333,-20 31-95,-5 14-107,-6 15-113,4-17 109,-4 11-557,-4 32 0,9-47 422,0 0 0,1 0 0,0 0 0,0 0 0,0 0-1,0 0 1,1 0 0,-1 0 0,1 0 0,0 0 0,0-1-1,0 1 1,1 0 0,0 0 0,1 3 0,-2-6 92,0 0 1,0 0-1,0 0 1,-1-1-1,1 1 1,0 0-1,0 0 1,0-1-1,0 1 1,0 0 0,1-1-1,-1 1 1,2 0-1,20-1-667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4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0 17292,'-39'29'2497,"21"-17"-1363,1 2-1,-25 24 0,41-38-1125,1 0 1,0 0-1,0 1 1,0-1-1,0 0 1,-1 0-1,1 1 0,0-1 1,0 0-1,0 1 1,0-1-1,0 0 1,0 1-1,0-1 1,0 0-1,0 0 0,0 1 1,0-1-1,0 0 1,0 1-1,0-1 1,0 0-1,0 1 0,0-1 1,0 0-1,1 0 1,-1 1-1,0-1 1,0 0-1,0 0 1,0 1-1,1-1 0,-1 0 1,0 0-1,0 1 1,0-1-1,1 0 1,-1 0-1,0 0 1,0 0-1,1 1 0,-1-1 1,0 0-1,0 0 1,1 0-1,-1 0 1,0 0-1,1 0 0,-1 0 1,0 0-1,1 0 1,-1 0-1,0 0 1,0 0-1,1 0 1,-1 0-1,1 0 0,26 4-359,-18-3 266,20 3-700,46 13 0,-65-14 653,0 0-1,0 1 1,0 1-1,-1-1 1,1 2-1,-1-1 1,16 14-1,-24-18 166,1 0 0,-1 0-1,1 1 1,-1-1-1,0 1 1,0-1 0,0 1-1,0 0 1,0-1-1,0 1 1,0 0 0,0 0-1,-1 0 1,1 0-1,-1-1 1,1 1 0,-1 0-1,0 0 1,0 0 0,0 4-1,0-3 58,-1-1 0,0 1 0,0 0 1,0-1-1,0 1 0,0-1 0,-1 1 0,1-1 0,-1 1 0,0-1 0,1 0 1,-5 4-1,0-1 95,1 0-1,-1 0 1,0-1 0,-1 0 0,1 0 0,-1-1 0,1 0 0,-1 0 0,0 0 0,-9 1 0,12-3-116,0-1 1,0 1-1,-1-1 1,1 0-1,0 0 1,0 0-1,-1-1 1,1 1-1,0-1 1,0 0-1,0 0 1,0-1 0,0 1-1,0-1 1,0 0-1,0 0 1,1 0-1,-1-1 1,1 1-1,0-1 1,-1 0-1,1 0 1,0 0-1,1 0 1,-1 0 0,0-1-1,-3-6 1,-6-16 150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16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 7418,'-11'1'312,"2"-1"-208,1-1-128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1:17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78 14123,'31'-1'2306,"1"-3"-1,34-7 1,-20 3-1315,12-2-400,97-28 0,-155 38-588,0 0 0,0-1 0,0 1 0,0 0 1,0 0-1,0 0 0,0-1 0,0 1 0,0 0 0,0 0 0,0 0 0,0 0 1,0-1-1,-1 1 0,1 0 0,0 0 0,0 0 0,0 0 0,0-1 0,0 1 1,0 0-1,-1 0 0,1 0 0,0 0 0,0 0 0,0 0 0,0-1 0,-1 1 0,1 0 1,0 0-1,0 0 0,0 0 0,0 0 0,-1 0 0,1 0 0,0 0 0,0 0 1,0 0-1,-1 0 0,1 0 0,0 0 0,0 0 0,0 0 0,0 0 0,-1 0 1,1 0-1,0 0 0,0 0 0,-1 1 0,-23 4 505,-35 14 0,5-1 168,-233 50 1762,284-67-2434,0-1-1,0 1 1,1 1 0,-1-1-1,0 0 1,1 1 0,-5 3-1,7-5-4,-1 0 0,1 0 0,0 0 0,0 1 0,0-1 0,-1 0 0,1 0 0,0 0 0,0 1 0,0-1 0,0 0 0,0 0 0,-1 1 0,1-1 0,0 0 0,0 0 0,0 1 0,0-1 0,0 0 0,0 1 1,0-1-1,0 0 0,0 0 0,0 1 0,0-1 0,0 0 0,0 0 0,0 1 0,0-1 0,1 1 0,12 5-52,6-3 11,-1 0 1,1-2 0,0 0-1,24-2 1,76-13-85,-96 11 100,40-9-95,-42 7-3,1 1 0,38-2-1,-81 15-7,-21 4 343,6-7-25,0-1-1,-1-2 1,-56-1 0,87-2-161,-16-2 19,11-2-48,11 4 3,0 0 1,0 0-1,0 0 0,0 0 0,0 0 1,0 0-1,-1 0 0,1 0 0,0 0 1,0 0-1,0-1 0,0 1 0,0 0 1,0 0-1,0 0 0,0 0 0,0 0 1,0 0-1,-1 0 0,1-1 1,0 1-1,0 0 0,0 0 0,0 0 1,0 0-1,0 0 0,0 0 0,0-1 1,0 1-1,0 0 0,0 0 0,0 0 1,0 0-1,0 0 0,0-1 0,0 1 1,0 0-1,1 0 0,-1 0 0,0 0 1,0 0-1,0 0 0,0-1 0,0 1 1,0 0-1,0 0 0,0 0 0,0 0 1,1 0-1,1-1-7,0 0 1,0 0-1,1 0 0,-1 1 0,0-1 1,0 1-1,1 0 0,-1-1 1,1 1-1,-1 0 0,4 1 1,3-1-12,74 2-502,111 17 0,-134-12 166,-36-7 190,-17-1 95,-14-3 26,-23-3-204,0 2-1,-1 1 1,1 1 0,-1 1 0,1 2-1,-58 7 1,82-5 72,5-2 146,0 0 0,0 0-1,1 1 1,-1-1 0,0 0 0,0 0-1,0 0 1,0 0 0,0 0 0,0 0-1,0 0 1,0 0 0,0 0 0,1 0-1,-1-1 1,0 1 0,0 0 0,-1-1-1,-4-6-490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16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18 10154,'1'-7'7084,"-3"-3"-2305,-7 43-1269,7 75-2570,2 85-513,8 36-305,-8-62-101,-3-70-12,3-32-17,2 113 24,-3-48-10,0-53 26,-6 60-61,4-6 28,-7-26-6,2 61 8,2-100-2,-3-88-135,-6-96-3255,9 64 2748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17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42 13403,'12'-10'9334,"-19"14"-8163,-7 2-744,0 0 0,-1 0 0,0-2 0,0 0 0,-1-1-1,-23 3 1,30-6-335,-1 0-1,1-1 0,0 0 1,-1-1-1,1 1 0,0-2 1,0 1-1,-11-6 0,-33-8 146,52 15-227,-1 1 0,1 0-1,-1 0 1,1 0-1,-1 0 1,1 0 0,-1 0-1,1 1 1,-1-1-1,1 0 1,-3 2 0,-2-1-30,20-12-49,-6 9 17,-1 1 0,0 0 1,0 0-1,0 1 0,0 0 0,13 1 0,-12 0-92,0-1-1,0 0 0,-1 0 0,1-1 1,10-1-1,19-20-560,-37 22 701,1 0 1,-1 0 0,0 0 0,0 0-1,0 0 1,0 0 0,0 1 0,0-1 0,1 0-1,-1 0 1,0 0 0,0 0 0,0 1-1,0-1 1,0 0 0,0 0 0,0 0 0,0 0-1,0 1 1,0-1 0,0 0 0,0 0-1,0 0 1,0 1 0,0-1 0,0 0 0,0 0-1,0 0 1,0 1 0,0-1 0,0 0-1,0 0 1,0 0 0,0 0 0,0 1 0,0-1-1,0 0 1,0 0 0,-1 0 0,1 0-1,0 1 1,0-1 0,0 0 0,0 0 0,-1 0-1,-5 11-27,1-7 38,0 0 0,0 0 0,-1 0 0,0-1 0,1 0 0,-1 0 0,0-1 0,0 1 0,-1-1 0,1 0 0,0-1 0,-13 2 1,10-2 22,0-1 1,0 1 0,0-2 0,-1 1 0,1-1-1,0-1 1,0 1 0,-13-6 0,22 7-31,0 0 1,0 0-1,-1 0 1,1 0 0,0 0-1,0 0 1,0 0-1,0 0 1,0 0-1,0 0 1,0 0-1,-1 0 1,1 0-1,0 0 1,0 0-1,0 0 1,0 0-1,0 0 1,0 0-1,0 0 1,0 0-1,-1 0 1,1 0-1,0 0 1,0 0-1,0-1 1,0 1-1,0 0 1,0 0-1,0 0 1,0 0 0,0 0-1,0 0 1,0 0-1,0 0 1,0-1-1,0 1 1,0 0-1,-1 0 1,1 0-1,0 0 1,0 0-1,0 0 1,0 0-1,0-1 1,1 1-1,-1 0 1,0 0-1,0 0 1,0 0-1,0 0 1,0 0-1,0 0 1,0-1-1,0 1 1,0 0-1,0 0 1,0 0-1,0 0 1,0 0 0,0 0-1,0 0 1,0 0-1,1 0 1,-1 0-1,0-1 1,0 1-1,0 0 1,14-4 3,18-2-129,107-18-2133,-238 54 2757,88-27-380,-24 4 171,34-7-316,1 1 1,-1-1-1,0 0 1,0 0-1,0 0 1,0 0-1,0 0 0,0 0 1,0 0-1,1 0 1,-1 0-1,0-1 1,0 1-1,0 0 0,0 0 1,1-1-1,-1 1 1,0-1-1,0 1 1,0-1-1,1 1 0,-1-1 1,0 1-1,1-1 1,-1 1-1,1-1 1,-1 0-1,0-1 0,2-4-111,5-2-59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19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46 15691,'1'2'184,"0"-1"0,0 0 0,1 1 0,-1-1-1,0 0 1,0 1 0,1-1 0,-1 0 0,1 0-1,-1 0 1,1 0 0,0-1 0,-1 1 0,1 0 0,0-1-1,-1 1 1,1-1 0,0 1 0,0-1 0,-1 0-1,1 0 1,0 0 0,2 0 0,5-1 164,0 0-1,0 0 1,13-5 0,1 0 335,-6 3-137,30-12 1,0 0-316,-125 40 300,34-15-36,0 2-1,-49 21 1,78-25-362,12-5-77,10-6-50,191-81-258,-151 63-228,-43 21 174,-8 7 215,-10 8 74,-5-3 176,-1 0-1,-1-2 0,0 0 1,0-1-1,-1-1 0,0-1 1,-37 7-1,42-15-783,13-3-96,10-1 387,3 2-21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38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456 0 10122,'-5'1'391,"0"-1"-1,0 1 0,0 0 1,1 1-1,-1-1 1,1 1-1,-1 0 0,1 0 1,-1 0-1,1 1 1,0-1-1,0 1 0,0 0 1,1 0-1,-1 1 1,1-1-1,-1 1 0,-3 6 1,-2 2 2,1 0 1,0 1-1,1 0 0,-10 25 1,-12 33-57,4 1 0,-16 80 0,-4 11-198,38-142-122,-1 6 4,-8 22 231,2 0 0,-14 101 0,26-86-93,2 0 0,3 0 0,22 120 0,5 66 81,36 57-58,-41-205-92,-4 2-1,12 174 1,-20-110 52,29 466 82,10 123 302,-43-600-471,-18 261-1,-64 152-4,50-440-55,-46 245 17,-29-8 53,16-124 11,63-172 5,16-55-31,-1 1 0,-1-1 0,0 0 0,-14 29 0,19-46-62,0 1-1,0 0 1,-1 0 0,1 0-1,0 0 1,0-1 0,0 1-1,0 0 1,0 0 0,0 0 0,0 0-1,0 0 1,0 0 0,0-1-1,0 1 1,-1 0 0,1 0-1,0 0 1,0 0 0,0 0 0,0 0-1,0 0 1,-1 0 0,1 0-1,0-1 1,0 1 0,0 0 0,0 0-1,0 0 1,-1 0 0,1 0-1,0 0 1,0 0 0,0 0-1,0 0 1,-1 0 0,1 0 0,0 0-1,0 0 1,0 0 0,0 1-1,0-1 1,-1 0 0,1 0-1,0 0 1,0 0 0,0 0 0,0 0-1,0 0 1,0 0 0,-1 0-1,1 0 1,0 1 0,0-1-1,0 0 1,0 0 0,0 0 0,0 0-1,0 0 1,0 1 0,0-1-1,-3-21-387,3 13 392,-5-35-180,2-8-52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39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22 324 14483,'-1'1'460,"0"1"-1,0-1 1,0 1-1,0-1 1,-1 0 0,1 0-1,-1 0 1,1 0-1,-1 0 1,1 0 0,-7 1 3715,18-10-2953,107-93 254,-65 54-1352,134-120 67,-180 161-189,7-3 157,-13 9-155,0 0 0,1 0 0,-1 0-1,1 1 1,-1-1 0,1 0 0,-1 1 0,0-1 0,1 0-1,-1 1 1,0-1 0,1 1 0,-1-1 0,0 1-1,1-1 1,-1 0 0,0 1 0,0-1 0,0 1-1,1-1 1,-1 1 0,0-1 0,0 1 0,0-1-1,0 1 1,0-1 0,0 1 0,0-1 0,0 1-1,0-1 1,0 1 0,-1 0 0,6 29-2,1 0 1,14 44-1,2 6 1,7 53-132,-29-132 68,0 1-1,1-1 1,-1 1 0,0-1-1,1 1 1,-1-1-1,1 0 1,-1 1 0,1-1-1,0 0 1,-1 1 0,1-1-1,0 0 1,0 0-1,0 0 1,0 0 0,1 1-1,6-4-589,-2-13 347,-1-1-102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44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14635,'-1'4'617,"1"0"0,0 0 0,-1 0-1,2 0 1,-1 0 0,0 0 0,1 0 0,0 4-1,2 17 623,-13 266 3914,11-254-5132,0-21-9,-1 0 0,0 1 0,-4 17 0,4-32-10,-5 15 41,5-16-44,0-1 1,0 0-1,0 1 1,0-1-1,0 0 1,-1 0-1,1 1 1,0-1-1,0 0 1,0 0-1,-1 0 1,1 1-1,0-1 1,0 0-1,-1 0 1,1 0-1,0 0 0,0 1 1,-1-1-1,1 0 1,0 0-1,0 0 1,-1 0-1,1 0 1,0 0-1,-1 0 1,1 0-1,0 0 1,-1 0-1,1 0 1,0 0-1,0 0 1,-1 0-1,1 0 1,0 0-1,-1 0 1,1 0-1,0 0 1,0-1-1,-1 1 1,1 0-1,0 0 1,0 0-1,-1 0 1,1-1-1,0 1 0,0 0 1,-1 0-1,1 0 1,0-1-1,0 1 1,0-1-1,-7-25-1384,7 24 1344,0 1 1,-1-1-1,1 1 1,0-1 0,0 0-1,0 1 1,0-1-1,0 0 1,0 1-1,1-1 1,-1 1 0,0-1-1,1 0 1,-1 1-1,1-1 1,0 1-1,-1 0 1,3-3 0,3-8-330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13603,'-17'2'1640,"2"4"-744,2-3-271,12 3 2239,20-5-1544,5-1-119,10-1-345,4-2-152,5 1-240,1 0-184,2 0-544,-2 1-312,-8-1-616,-4 2 920,-5-3-40,-3 1-256,-1-3-161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46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21 117 15731,'-2'-2'607,"-1"0"0,1 0 0,0-1 0,0 1 0,0-1 0,0 0 0,0 1 0,-1-6 0,2 7-475,1 0 0,0 0 0,0 0 0,0-1 0,0 1 0,1 0 0,-1 0 0,0 0 0,0-1 0,1 1 0,-1 0 0,1 0 0,-1 0 0,1 0 0,-1 0 0,1 0 0,-1 0 0,1 0 0,0 0 0,0 0-1,0 0 1,0 0 0,-1 1 0,1-1 0,0 0 0,2 0 0,6-6 75,0 1 1,1 0-1,-1 1 0,2 0 0,-1 0 0,0 1 0,1 0 1,17-3-1,-4 3-143,-1 0 0,1 2 0,24 0 0,-31 2-58,0 1 1,-1 0 0,1 2 0,-1 0-1,24 7 1,-34-8-16,1 1 1,0-1-1,-1 1 0,0 1 1,0-1-1,0 1 0,0 0 1,0 1-1,-1-1 0,0 1 0,0 0 1,0 0-1,0 1 0,-1-1 1,6 10-1,-9-11 16,1 0 0,-1 0-1,0 0 1,0 0 0,0 0 0,-1 0-1,1 0 1,-1 1 0,0-1 0,0 0-1,-1 0 1,1 0 0,-1 0 0,0 0-1,0 0 1,0 0 0,-1 0-1,1 0 1,-4 6 0,-1 1 61,-1 0-1,1-1 1,-2 1 0,0-1 0,-11 11 0,4-5 21,3-3 74,-1 0 0,-23 17 0,31-27-153,0 0 1,0 1-1,-1-2 1,1 1 0,-1-1-1,0 0 1,0 0-1,0 0 1,0-1 0,0 0-1,-9 0 1,-5-2-760,20 1 739,0 0-1,0 0 1,-1 0 0,1 0-1,0 0 1,0 0-1,-1 0 1,1 0 0,0 0-1,-1 0 1,1 0 0,0 0-1,0 0 1,-1 0 0,1 0-1,0-1 1,0 1 0,0 0-1,-1 0 1,1 0 0,0 0-1,0-1 1,0 1-1,-1 0 1,1 0 0,0 0-1,0-1 1,0 1 0,0 0-1,0 0 1,0-1 0,-1 1-1,1 0 1,0 0 0,0-1-1,0 1 1,0 0-1,0 0 1,0-1 0,0 1-1,0 0 1,0 0 0,0-1-1,0 1 1,0 0 0,0 0-1,0-1 1,1 1 0,-1 0-1,0 0 1,0-1 0,0 1-1,0 0 1,0 0-1,0-1 1,1 1 0,-1 0-1,0 0 1,0 0 0,0 0-1,1-1 1,10-3-286,8 2-101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47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42 18364,'-10'26'652,"2"1"0,1 0 0,2 0 0,0 0 0,-1 46-1,6-72-630,-1 0-1,1 0 0,0 0 0,0 0 1,0 0-1,0 0 0,1 0 0,-1 0 0,0 0 1,0 0-1,1 0 0,-1-1 0,0 1 1,1 0-1,-1 0 0,1 1 0,0-2 3,-1 0 0,0 0 1,1 0-1,-1 0 0,0 0 0,1 0 0,-1 0 0,0-1 0,1 1 1,-1 0-1,0 0 0,1 0 0,-1 0 0,0 0 0,0-1 1,1 1-1,-1 0 0,0 0 0,0-1 0,1 1 0,-1 0 0,0 0 1,0-1-1,1 1 0,-1 0 0,0-1 0,0 1 0,0-1 0,16-32 940,-9 12-559,-1 0 0,-1 0 0,-1-1 1,-1 0-1,0-23 0,-10 66-391,1 36-246,6-53 214,0 0-1,0 1 1,0-1 0,1 1 0,-1-1 0,1 0 0,0 1 0,0-1 0,1 0 0,2 5 0,-4-8 19,1 0 0,-1-1 0,1 1 0,0-1 0,-1 1-1,1-1 1,0 1 0,0-1 0,-1 1 0,1-1 0,0 0 0,0 1-1,-1-1 1,1 0 0,0 1 0,0-1 0,0 0 0,0 0-1,0 0 1,-1 0 0,1 0 0,0 0 0,0 0 0,0 0 0,0 0-1,0-1 1,-1 1 0,1 0 0,0 0 0,0-1 0,0 1 0,-1-1-1,2 0 1,32-20 80,-22 13-52,8-7 50,-1 0 0,0-1-1,24-27 1,11-10 70,-24 35-215,-14 16-58,-16 2 118,0 0 0,1 0 0,-1 0 0,0 0 0,0 1-1,1-1 1,-1 0 0,0 0 0,1 0 0,-1 1-1,0-1 1,0 0 0,1 0 0,-1 1 0,0-1 0,0 0-1,0 1 1,1-1 0,-1 0 0,0 0 0,0 1 0,0-1-1,0 0 1,0 1 0,0-1 0,0 1 0,0-1 0,0 0-1,0 1 1,0-1 0,0 0 0,0 1 0,0-1 0,0 0-1,0 1 1,-12 138-529,11-135 550,1-1 0,0 1-1,0 0 1,0 0 0,0 0 0,1 0-1,1 4 1,-2-8-8,0 1-1,0-1 1,0 1 0,0 0-1,1-1 1,-1 1 0,0-1-1,0 1 1,1-1-1,-1 1 1,1-1 0,-1 1-1,0-1 1,1 1 0,-1-1-1,1 1 1,-1-1 0,1 0-1,-1 1 1,1-1 0,-1 0-1,1 0 1,-1 1 0,1-1-1,0 0 1,-1 0-1,1 0 1,-1 0 0,1 1-1,0-1 1,-1 0 0,1 0-1,0 0 1,-1 0 0,1-1-1,-1 1 1,1 0 0,0 0-1,-1 0 1,1 0 0,-1-1-1,1 1 1,-1 0-1,1 0 1,-1-1 0,1 1-1,-1 0 1,1-1 0,-1 1-1,1-1 1,-1 1 0,1-1-1,0 0 1,18-17 113,-1-1 1,0-1-1,21-31 0,-14 9-37,-19 32-73,-1 1 0,1-1 1,8-9-1,-13 18-10,-1 1-1,0-1 1,1 1 0,-1-1-1,1 1 1,-1-1 0,1 1-1,-1-1 1,1 1-1,0-1 1,-1 1 0,1-1-1,0 1 1,-1 0 0,1-1-1,0 1 1,-1 0 0,1 0-1,0 0 1,0-1-1,0 2 1,-1-1 0,1 0-1,-1 0 1,0 1 0,1-1-1,-1 0 1,0 1 0,0-1-1,1 1 1,-1-1 0,0 0-1,0 1 1,0-1 0,1 1-1,-1-1 1,0 1 0,0-1-1,0 1 1,0-1 0,0 0-1,0 1 1,0-1 0,0 2-1,-3 40-45,1-30 46,-3 36-17,3-33 39,0 1 1,1 0 0,0-1-1,1 1 1,4 23 0,-4-38-20,0 0 0,0 0 0,0 0 0,0 0 0,1 0 0,-1 0 0,0 0 0,1 0 0,-1 0 0,1 0 0,-1 0 0,1 0 1,-1-1-1,1 1 0,0 0 0,-1 0 0,1 0 0,0-1 0,0 1 0,-1 0 0,3 0 0,-2-1-31,-1 0-1,1 0 1,0 0 0,0 0-1,0 0 1,-1 0 0,1-1 0,0 1-1,0 0 1,-1-1 0,1 1-1,0 0 1,-1-1 0,1 1-1,0-1 1,-1 1 0,1-1-1,0 1 1,-1-1 0,1 1-1,0-2 1,4-4-160,0-1-1,-1 0 1,0 0-1,5-9 1,6-21-73,1-8-90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47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21549,'-10'9'2120,"6"0"-1608,1-2-256,3-1 1089,6-5-1241,1 1-513,5-4-2103,2-1 2176,2-1-360,2-1-273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48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 18876,'-5'6'563,"-1"0"1,0 0-1,-1 0 1,1-1-1,-1 0 1,0 0-1,0-1 0,-1 0 1,-12 5-1,-14 9 416,33-18-981,1 0 0,-1 1-1,0-1 1,1 0-1,-1 1 1,0-1-1,1 1 1,-1-1-1,0 1 1,1-1 0,-1 1-1,1 0 1,-1-1-1,1 1 1,-1 0-1,1-1 1,0 1-1,-1 0 1,1-1-1,0 1 1,0 0 0,-1 0-1,1-1 1,0 1-1,0 0 1,0 0-1,0 0 1,0-1-1,0 1 1,0 0 0,0 0-1,0 0 1,0-1-1,1 1 1,-1 0-1,1 1 1,0-1-24,-1 1 1,1-1 0,0 0-1,1 0 1,-1 0 0,0 0-1,0 0 1,0 0 0,1 0-1,-1 0 1,1 0 0,-1 0-1,0-1 1,1 1 0,-1-1-1,1 1 1,2 0 0,51 5-666,-43-6 548,0 1 0,0 0 1,0 1-1,0 1 0,23 7 1,-32-9 149,-1 0 0,1 1 1,0-1-1,-1 1 0,1-1 1,-1 1-1,0 0 1,1 0-1,-1 0 0,0 0 1,0 0-1,0 0 0,-1 1 1,1-1-1,0 0 0,-1 1 1,1 0-1,-1-1 0,0 1 1,0 0-1,0 0 0,-1 0 1,1-1-1,0 1 1,-1 0-1,0 0 0,0 0 1,0 0-1,0 0 0,0 0 1,-1 0-1,1 0 0,-1 0 1,-1 4-1,0-1 88,-1 1-1,0-1 1,0 1 0,-1-1 0,1 0-1,-1-1 1,-1 1 0,1-1-1,-1 1 1,0-1 0,0-1-1,0 1 1,-10 5 0,9-6-80,-1-1 1,0 0 0,0 0-1,0 0 1,0-1-1,0 0 1,0-1 0,-15 2-1,19-3-96,0 0 0,0 0-1,-1 0 1,1 0 0,0 0-1,0-1 1,0 1 0,0-1-1,0 0 1,0 0 0,0 0-1,0 0 1,0 0 0,0-1-1,0 0 1,1 1 0,-1-1 0,1 0-1,-1 0 1,1 0 0,0-1-1,0 1 1,0 0 0,-2-4-1,-7-22-495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9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174 147 14907,'-3'-1'250,"0"0"1,1 0-1,-1 0 0,0 0 1,0 1-1,1-1 0,-1 1 0,0 0 1,0 0-1,0 0 0,0 0 1,0 0-1,1 0 0,-1 1 0,0 0 1,0-1-1,1 1 0,-1 0 1,0 0-1,1 1 0,-1-1 0,1 0 1,-5 4-1,0 0 76,-1 0 1,1 1-1,0 0 0,0 0 1,1 1-1,-8 10 0,8-9-254,1 1 1,-1 0-1,1 0 0,1 1 0,0-1 0,0 1 0,1 0 0,0 0 0,1 0 0,0 1 1,0-1-1,1 0 0,1 14 0,0-22-69,0 0 1,0-1-1,0 1 0,0 0 1,0 0-1,1-1 1,-1 1-1,1 0 0,-1-1 1,1 1-1,0-1 1,-1 1-1,1-1 0,0 1 1,0-1-1,0 1 1,0-1-1,3 3 0,-3-4-2,0 1-1,0-1 1,1 1-1,-1-1 1,0 1-1,1-1 1,-1 0-1,0 0 0,1 0 1,-1 1-1,0-1 1,1-1-1,-1 1 1,0 0-1,1 0 1,-1 0-1,0-1 1,3 0-1,3-2 0,1-1-1,-1 1 0,0-2 1,-1 1-1,1-1 1,8-8-1,10-11 27,-1 0 0,-1-2-1,26-38 1,-15 13 255,27-57 1,-36 52 390,-31 70-602,0 0 1,2 1-1,-1 0 0,2-1 1,-3 25-1,3-4-54,1 47-1,3-72-15,-1 0-1,1 0 1,1 0-1,0-1 1,0 1-1,1 0 1,4 10-1,-6-18 5,0 1 0,1-1-1,-1 1 1,1-1 0,-1 1-1,1-1 1,0 0 0,0 0-1,0 0 1,0 0 0,0 0-1,1 0 1,-1 0 0,1-1-1,-1 1 1,1-1 0,-1 0-1,1 0 1,0 0 0,0 0-1,-1 0 1,1-1 0,0 1 0,0-1-1,0 0 1,0 1 0,0-1-1,4-1 1,1-1 13,-1 1 1,1-1-1,0-1 0,-1 0 1,0 0-1,0 0 1,0-1-1,0 0 0,0 0 1,-1-1-1,0 0 0,0 0 1,6-7-1,1-1 43,-1 0 1,0-1-1,-2-1 0,16-25 0,-26 40-60,3-5 13,-1 1-1,1 0 0,-1-1 0,0 0 0,0 1 1,-1-1-1,1 0 0,-1 0 0,0 0 0,0 0 1,-1-5-1,-2 7-8,-4 7-4,-3 9-4,3 1 16,0 1 1,1 0-1,1 0 1,0 0 0,1 1-1,1 0 1,0-1-1,1 1 1,0 0-1,2 0 1,3 23-1,-4-36-41,0-1 0,0 1 0,1-1-1,0 1 1,-1 0 0,1-1-1,0 0 1,0 1 0,0-1-1,0 1 1,1-1 0,-1 0-1,1 0 1,-1 0 0,1 0-1,0 0 1,0 0 0,0 0 0,0 0-1,0-1 1,0 1 0,0-1-1,1 0 1,-1 0 0,0 1-1,1-1 1,-1-1 0,1 1-1,-1 0 1,1-1 0,0 1-1,-1-1 1,1 0 0,0 0 0,-1 0-1,1 0 1,-1 0 0,1 0-1,0-1 1,-1 0 0,1 1-1,-1-1 1,1 0 0,-1 0-1,0 0 1,1 0 0,-1-1-1,3-2 1,7-4-79,-1 0 0,13-13 0,-13 11-17,19-18-309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9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20932,'-22'20'2028,"17"-17"-1775,0 1-1,0 0 1,0 1-1,1-1 1,0 1-1,0 0 1,0 0-1,1 0 1,-1 1-1,-3 7 1,7-12-247,0-1 0,0 1 0,0 0 0,0-1 0,0 1 0,0-1 0,0 1 0,0 0 1,0-1-1,1 1 0,-1-1 0,0 1 0,0-1 0,0 1 0,1-1 0,-1 1 0,0-1 1,1 1-1,-1-1 0,0 1 0,1-1 0,-1 1 0,1-1 0,-1 0 0,1 1 0,-1-1 1,1 0-1,-1 1 0,1-1 0,-1 0 0,1 0 0,-1 1 0,1-1 0,0 0 0,-1 0 1,1 0-1,-1 0 0,1 0 0,-1 0 0,1 0 0,0 0 0,-1 0 0,1 0 0,-1 0 1,2 0-1,38-3-398,-27 1 316,3 2-46,0 1 0,-1 0 0,30 6 1,-40-6 100,0 0 1,0 0-1,-1 1 1,1-1-1,-1 1 1,1 0-1,-1 1 1,0-1 0,0 1-1,0 0 1,0 0-1,0 0 1,-1 0-1,1 1 1,-1-1-1,5 8 1,-7-9 28,0 0 1,-1 1-1,1-1 1,-1 0-1,1 0 1,-1 0-1,0 1 1,0-1-1,0 0 1,0 0-1,0 0 1,-1 1-1,1-1 1,-1 0-1,1 0 1,-1 0-1,0 0 1,0 0-1,0 0 1,0 0-1,0 0 1,0 0-1,-1 0 1,1 0-1,0-1 1,-1 1-1,-2 2 1,-3 3 85,0-1-1,-1 0 1,0 0 0,-16 9 0,16-10-61,0-1 0,0-1 1,0 1-1,0-1 0,-1-1 1,0 0-1,1 0 0,-1 0 1,0-1-1,0-1 1,0 1-1,-17-3 0,6-5-3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49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250 295 16291,'1'-3'393,"1"1"-1,0 0 1,-1-1-1,1 1 1,-1-1-1,0 1 1,1-1-1,-1 0 1,-1 1-1,1-1 1,1-5-1,-2 8-294,0-1 0,0 0 0,0 0 0,-1 0 0,1 0 0,0 0 0,0 1 0,0-1 0,-1 0 0,1 0 0,0 0 0,-1 1 0,1-1 0,-1 0-1,1 1 1,-1-1 0,1 0 0,-1 1 0,0-1 0,1 0 0,-1 1 0,0-1 0,1 1 0,-1-1 0,0 1 0,0 0 0,1-1 0,-1 1 0,0 0 0,0-1 0,0 1-1,1 0 1,-1 0 0,0 0 0,0 0 0,0 0 0,0 0 0,0 0 0,1 0 0,-1 0 0,0 0 0,0 0 0,-1 1 0,-9 0 0,0 1 0,0 1 1,0-1-1,1 2 0,-1 0 1,1 0-1,0 1 1,0 0-1,0 0 0,-16 13 1,15-10-99,1 1 0,0 0 0,0 0 1,1 1-1,0 0 0,1 1 0,0 0 1,-10 19-1,15-24 3,0 1 0,1 0 1,0-1-1,1 1 0,-2 11 0,2-16-2,1 0 0,0 0-1,0 0 1,0 0 0,1 1 0,-1-1-1,0 0 1,1 0 0,-1 0 0,2 3-1,-1-5 1,-1 1-1,1 0 0,-1 0 1,1 0-1,0-1 0,-1 1 1,1 0-1,0-1 0,-1 1 0,1 0 1,0-1-1,0 1 0,0-1 1,0 1-1,0-1 0,-1 0 1,1 1-1,0-1 0,0 0 0,0 0 1,0 1-1,0-1 0,1 0 1,3 0 0,-1-1 0,1 1 0,-1-1 0,1 0 0,-1 0 0,0 0 0,0-1 0,1 1 0,-1-1 0,0 0 0,0-1 0,4-2 0,6-5 0,-1 0 0,12-12 0,3-7 138,-2 0 0,-1-2 0,-1-1 0,-2-1 1,-1-1-1,-1-1 0,-2 0 0,-2-2 0,-1 0 0,14-57 1,-63 297 297,24-128-522,8-64 51,-2 11-366,1 0-1,1 0 0,2 26 0,0-47 341,0 0 0,0-1 0,0 1 0,0 0-1,0 0 1,0 0 0,0-1 0,0 1-1,0 0 1,0 0 0,1 0 0,-1-1 0,0 1-1,1 0 1,-1 0 0,1-1 0,-1 1 0,1 0-1,-1-1 1,1 1 0,-1-1 0,2 2 0,-1-2 19,0 0-1,0 0 1,0-1 0,-1 1 0,1 0 0,0 0 0,0-1 0,0 1 0,0 0 0,-1-1 0,1 1 0,0-1 0,0 1 0,-1-1 0,1 0 0,0 1 0,-1-1 0,1 0 0,0 0 0,14-17-681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0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81 127 16452,'5'-10'700,"-1"0"0,-1 0 0,1 0 1,-2-1-1,1 1 0,-2-1 0,1 0 1,-2 1-1,1-14 0,-1 24-672,0-1-1,0 1 0,0 0 1,0 0-1,0-1 1,0 1-1,0 0 0,0-1 1,0 1-1,0 0 1,0 0-1,0-1 0,0 1 1,0 0-1,0-1 0,0 1 1,0 0-1,-1 0 1,1-1-1,0 1 0,0 0 1,0 0-1,0-1 1,-1 1-1,1 0 0,0 0 1,0 0-1,0-1 0,-1 1 1,1 0-1,0 0 1,0 0-1,-1 0 0,1 0 1,0-1-1,0 1 0,-1 0 1,1 0-1,0 0 1,-1 0-1,1 0 0,0 0 1,0 0-1,-1 0 1,0 0-1,-12 12 491,-8 23-231,9-12-244,2 0 1,1 1 0,0 0-1,2 1 1,1 0 0,-3 28-1,8-51-40,1-1 0,0 0 0,0 0 0,0 1 0,0-1 0,0 0 0,0 0 0,0 1 0,0-1 0,1 0 0,-1 0 0,1 1-1,-1-1 1,0 0 0,1 0 0,0 0 0,-1 0 0,1 0 0,0 0 0,0 0 0,1 1 0,-1-1 2,0-1 1,0 1-1,0-1 0,0 1 0,0-1 1,0 0-1,0 0 0,0 0 1,0 1-1,1-1 0,-1 0 0,0-1 1,0 1-1,0 0 0,0 0 0,0 0 1,1-1-1,0 0 0,6-2 25,0 0 0,-1-1-1,1 0 1,12-10 0,-7 3 27,-1-1 0,20-22 1,-2 1 142,-26 27-39,-5 13-121,0-1 24,-1 0-3,8-7-19,-2-1-36,-1 1 0,0 0-1,1 1 1,-1-1 0,0 1 0,1-1 0,-1 1 0,0 0 0,5 0 0,8 0-17,-5-1-23,0 0-1,-1 1 1,22 3 0,-27-2 4,0 0 0,0 0 1,0 0-1,-1 1 0,1-1 0,0 1 1,-1 0-1,1 1 0,-1-1 0,7 6 1,-10-8 24,-1 1 0,1-1 0,-1 1 1,1 0-1,0 0 0,-1-1 0,1 1 1,-1 0-1,0 0 0,1-1 0,-1 1 0,0 0 1,1 0-1,-1 0 0,0 0 0,0 0 1,0-1-1,0 1 0,0 0 0,0 0 1,0 0-1,0 0 0,0 0 0,0 0 1,-1 1-1,-11 21 131,9-18-92,-3 4 32,4-5-34,-1-1-1,1 1 0,0 0 0,0 0 0,0 0 0,0 0 0,1 0 1,-1 1-1,1-1 0,-1 9 0,3-4 311,4-19 7,-4 7-333,3-7 101,0-1 0,-1 0 0,0 0-1,-1 0 1,-1 0 0,1-15 0,-2-1 234,-4-39 0,3 58-352,1 3 0,13 6 11,-11-1-8,11 2-4,-1-1 0,1 0 1,0-1-1,0 0 1,0-1-1,0-1 1,0 0-1,0 0 1,-1-2-1,1 1 0,18-10 1,-4-4-6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1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8 19604,'2'2'2501,"-4"7"-1574,-7 13-347,8-20-238,-130 296 1895,115-265-2235,11-24-16,0 1 0,1-1-1,0 1 1,1 0-1,-4 15 1,8-24-77,3-4 50,4-9-24,131-259-704,-114 217 669,17-34-236,-26 69 158,-16 19 173,0 0 0,0 0 0,1 0 0,-1 1-1,0-1 1,0 0 0,1 0 0,-1 0 0,0 0 0,0 1-1,0-1 1,0 0 0,1 0 0,-1 1 0,0-1 0,0 0-1,0 0 1,0 1 0,0-1 0,0 0 0,0 0 0,1 1-1,-1-1 1,0 0 0,0 1 0,0-1 0,0 0 0,0 0-1,0 1 1,-1-1 0,1 0 0,0 0 0,0 1 0,0-1-1,0 0 1,0 1 0,0-1 0,-1 0 0,-9 45-259,-37 124 677,42-141-203,0 0 0,2 0 0,1 0 0,1 36 0,8-22-22,-7-40-197,1 0 0,-1 0 0,1 1 0,0-1 0,0 0 1,0 0-1,0-1 0,0 1 0,0 0 0,0 0 0,1 0 0,-1-1 0,1 1 0,-1-1 0,1 1 0,3 1 0,-5-2 5,0-1 0,0 0-1,1 0 1,-1 0-1,0 0 1,1 0 0,-1 0-1,0 1 1,1-1-1,-1 0 1,0 0 0,1 0-1,-1 0 1,0 0-1,1 0 1,-1 0-1,0 0 1,1-1 0,-1 1-1,0 0 1,0 0-1,1 0 1,-1 0 0,0 0-1,1 0 1,-1-1-1,0 1 1,0 0 0,1 0-1,-1 0 1,0-1-1,0 1 1,1 0 0,-1 0-1,0-1 1,4-14-12,-6-17 116,2 32-100,-2-16 76,1 0 0,1 0 0,0 0 1,0 0-1,2 1 0,5-26 0,-6 37-73,-1 1 0,2-1 0,-1 0 0,0 0 0,1 1 0,0-1-1,-1 1 1,1-1 0,1 1 0,-1 0 0,0-1 0,1 1 0,0 1 0,0-1-1,0 0 1,0 1 0,0-1 0,0 1 0,1 0 0,-1 0 0,1 0 0,-1 1-1,1-1 1,0 1 0,-1 0 0,1 0 0,0 0 0,0 0 0,0 1 0,0 0-1,6 0 1,-6 0-7,0 1-1,0 0 0,0-1 1,-1 2-1,1-1 1,0 0-1,-1 1 0,1 0 1,-1 0-1,1 0 1,-1 0-1,0 0 0,0 1 1,0-1-1,0 1 0,-1 0 1,1 0-1,-1 0 1,1 0-1,-1 0 0,0 1 1,0-1-1,-1 1 1,3 6-1,-1-4-13,-1 0 1,0 1-1,0-1 1,-1 1-1,0 0 0,0-1 1,-1 1-1,1 0 1,-1 0-1,-1-1 1,1 1-1,-1 0 0,-3 11 1,4-18 14,0 1 1,0-1-1,0 1 0,-1-1 1,1 1-1,0-1 0,0 0 1,0 1-1,0-1 0,0 1 1,-1-1-1,1 0 0,0 1 1,0-1-1,-1 1 0,1-1 1,0 0-1,-1 1 0,1-1 1,0 0-1,-1 0 0,1 1 1,0-1-1,-1 0 0,1 0 1,-1 1-1,1-1 0,0 0 1,-1 0-1,1 0 0,-1 0 1,1 0-1,-2 0 0,2 0 2,0-1 0,0 1 0,-1-1-1,1 1 1,0-1 0,0 1 0,0-1 0,0 0-1,0 1 1,0-1 0,0 1 0,0-1 0,0 0 0,0 1-1,0-1 1,0 0 0,0 1 0,0-1 0,0 1-1,1-1 1,-1 1 0,0-1 0,0 1 0,1-1-1,-1 1 1,0-1 0,1 0 0,8-13-13,-1 0 1,2 0 0,0 1-1,0 0 1,24-21 0,-29 29 14,0 1 1,0-1-1,0 1 1,1 1 0,0-1-1,0 1 1,0 0-1,0 0 1,0 1-1,1 0 1,-1 0-1,1 0 1,-1 1 0,1 0-1,0 0 1,-1 1-1,10 0 1,-13 1 2,1-1 0,-1 1 0,0 0 1,0 0-1,0 0 0,-1 1 0,1-1 0,0 1 1,0-1-1,-1 1 0,1 0 0,-1 0 0,0 0 1,1 1-1,-1-1 0,0 0 0,0 1 0,0-1 1,-1 1-1,1 0 0,-1 0 0,1 0 0,-1-1 1,1 5-1,0-1-112,0 0 1,-1 0-1,0 0 1,0 0 0,-1 0-1,1 0 1,-1 0-1,-1 0 1,1 0-1,-1 0 1,-2 11 0,3-17 41,0 0 1,0 1-1,0-1 1,0 0 0,-1 1-1,1-1 1,0 1-1,0-1 1,0 0 0,0 1-1,0-1 1,-1 0-1,1 1 1,0-1 0,0 0-1,-1 1 1,1-1-1,0 0 1,0 0 0,-1 1-1,1-1 1,0 0-1,-1 0 1,1 1 0,0-1-1,-1 0 1,1 0-1,0 0 1,-1 0 0,1 0-1,-1 0 1,1 1-1,0-1 1,-1 0 0,0-1 17,1 1 0,-1-1 1,0 1-1,1-1 1,-1 1-1,1-1 0,-1 1 1,1-1-1,-1 1 1,1-1-1,-1 0 1,1 1-1,0-1 0,-1 0 1,1 1-1,0-1 1,-1 0-1,1 1 0,0-2 1,-3-16-747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2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4 14635,'0'-1'138,"1"1"1,-1-1-1,1 1 0,0 0 1,-1 0-1,1-1 0,0 1 0,-1 0 1,1 0-1,0 0 0,-1 0 1,1 0-1,0 0 0,0 0 0,-1 0 1,1 0-1,0 0 0,-1 0 1,1 0-1,0 0 0,-1 0 1,1 1-1,0-1 0,-1 0 0,1 1 1,0-1-1,-1 0 0,1 1 1,0 0-1,0 0 116,0 1 0,0-1 1,0 1-1,0-1 0,0 1 1,-1 0-1,1-1 0,-1 1 0,1 0 1,-1 0-1,1 2 0,0 8 699,0 0 0,-2 21-1,1-30-906,-17 130 1693,8-72-1357,9-32-240,0-28-140,0-1 1,0 1 0,0-1 0,0 1 0,0-1-1,0 1 1,1-1 0,-1 0 0,0 1 0,0-1 0,1 1-1,-1-1 1,0 0 0,1 1 0,-1-1 0,0 0-1,1 1 1,-1-1 0,1 0 0,-1 1 0,1-1-1,0 0-1,0 0 0,-1 0 0,1 0 0,0 0 0,0 0 1,0 0-1,-1 0 0,1 0 0,0 0 0,0 0 0,-1-1 0,1 1 0,0 0 0,0-1 0,-1 1 0,1 0 0,1-2 0,3-1-15,1-1 1,0 1-1,0 0 1,0 0-1,0 1 0,0 0 1,0 0-1,1 1 1,10-2-1,-15 3-12,1 0 0,0 0 0,-1 1 0,1-1 0,-1 1 0,1 0-1,-1 0 1,1 0 0,-1 0 0,1 0 0,-1 0 0,0 1 0,0-1 0,1 1-1,-1-1 1,0 1 0,0 0 0,-1 0 0,1 0 0,0 0 0,-1 0 0,1 0 0,-1 1-1,0-1 1,0 0 0,1 1 0,-1 2 0,2 3-9,0 0 0,-1-1 0,0 1 0,0 1 0,-1-1 0,0 0 0,-1 0 0,0 0 1,0 1-1,0-1 0,-1 0 0,-1 0 0,1 0 0,-5 11 0,5-16 82,0 1 0,0 0-1,-1-1 1,0 1 0,0-1 0,0 0 0,0 1 0,0-1-1,0 0 1,-1 0 0,0 0 0,0-1 0,0 1 0,0-1-1,0 1 1,0-1 0,0 0 0,-1 0 0,1-1 0,-1 1-1,0-1 1,1 1 0,-1-1 0,0 0 0,0-1 0,1 1-1,-1-1 1,0 1 0,0-1 0,0 0 0,0-1 0,-4 0-1,2 0-155,1 0-1,-1-1 0,1 0 0,-1 0 0,1-1 0,0 1 0,0-1 0,0 0 0,0-1 0,1 1 0,-1-1 0,1 0 0,0 0 0,0 0 0,0 0 0,1-1 0,-1 0 1,1 0-1,0 0 0,1 0 0,-1 0 0,1 0 0,0-1 0,-3-9 0,5 12-63,-1 3 128,1-1-1,0 0 0,0 1 1,-1-1-1,1 0 1,0 0-1,0 1 0,0-1 1,0 0-1,0 0 0,0 1 1,0-1-1,0 0 0,0 1 1,0-1-1,0 0 0,0 0 1,1 1-1,-1-1 1,0 0-1,0 1 0,1-1 1,-1 0-1,1 0 0,7-5-819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15715,'8'3'1761,"1"-1"-913,-2-2-328,2 2 808,4 0-167,1-2-497,7 0-416,8-3-808,3-1 608,6-3-248,5 1-120</inkml:trace>
  <inkml:trace contextRef="#ctx0" brushRef="#br0" timeOffset="1">439 0 16868,'2'5'2080,"-1"-4"-1312,1 1-352,0-2 1049,6 0-569,-1 0-104,4 0-528,2 0-288,1 1-552,1 1-328,1-1 712,-2 0-168,0 2-129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2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2 22237,'5'-1'1840,"-5"8"-1384,-2 11-232,-7 12 873,1 7-337,0 4-512,-5 4-152,2-1-88,10-1-104,-2-9-176,2-9-96,2-15-281,6-9-223,2-17-472,4-8-104,0-13 856,-1-5-201,1-2-63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3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0 420 15995,'1'1'155,"0"0"0,0 0-1,0 0 1,1 0 0,-1 0-1,0 0 1,0-1-1,0 1 1,1-1 0,-1 1-1,0 0 1,1-1 0,-1 0-1,0 1 1,1-1-1,-1 0 1,1 0 0,-1 0-1,0 0 1,1 0 0,1 0-1,-1-1 92,1 0-1,-1 1 0,1-1 1,-1 0-1,1-1 1,-1 1-1,0 0 0,0-1 1,0 1-1,4-4 0,2-4 597,0 0 0,-1 0-1,12-20 1,-19 29-841,1-1 53,5-10 455,0 0-1,8-17 0,-13 26-472,-1 0-1,1 0 1,0 0-1,0 0 0,-1 0 1,1-1-1,-1 1 1,0 0-1,1 0 1,-1 0-1,0 0 1,-1-1-1,1 1 1,0 0-1,0 0 1,-1 0-1,1 0 1,-1 0-1,0-1 1,0 1-1,0 1 1,-2-5-1,2 6-34,1-1 0,-1 1-1,0-1 1,0 1 0,0-1-1,0 1 1,0 0 0,0-1 0,1 1-1,-1 0 1,0 0 0,0 0-1,0 0 1,0-1 0,0 2-1,0-1 1,0 0 0,0 0-1,0 0 1,0 0 0,0 0-1,0 1 1,0-1 0,0 1 0,0-1-1,1 0 1,-1 1 0,0-1-1,0 1 1,0 0 0,1-1-1,-1 1 1,0 0 0,1-1-1,-1 1 1,0 1 0,-26 30-106,27-32 104,-8 13-25,0 0-1,2 0 0,-1 1 1,2 0-1,-1 0 0,2 0 1,0 1-1,1-1 0,0 1 1,2 0-1,-1 29 0,1-41 24,1-1 0,0 1-1,1 0 1,-1 0 0,0 0 0,1 0-1,0 0 1,0-1 0,-1 1-1,1 0 1,1 0 0,-1-1 0,0 1-1,1-1 1,-1 1 0,4 3 0,-3-5 2,-1 0 1,1 0-1,0-1 1,-1 1-1,1 0 1,0 0-1,0-1 1,0 1-1,-1-1 1,1 1-1,0-1 0,0 0 1,0 0-1,0 0 1,0 0-1,0 0 1,0 0-1,-1-1 1,1 1-1,0-1 1,0 1-1,0-1 1,0 0-1,-1 1 1,1-1-1,2-2 1,6-3 0,1 0 0,-1-1 1,0 0-1,-1 0 0,16-18 1,41-51 5,-45 50-5,2-2-20,-2-2-1,0-1 1,-2 0-1,-2-2 0,0 0 1,-3 0-1,0-2 1,8-37-1,-21 67 5,0 0-1,-1 1 1,1-1 0,-1 0-1,0 0 1,-1 0 0,0-4-1,1 8 13,0 1 0,0-1 0,0 0 0,-1 1 0,1-1 0,0 1 0,0-1-1,-1 0 1,1 1 0,0-1 0,-1 1 0,1-1 0,0 1 0,-1-1 0,1 1 0,-1-1 0,1 1 0,-1 0 0,1-1-1,-1 1 1,1-1 0,-1 1 0,0 0 0,0 0-2,0 0 1,0 0-1,0 0 0,0 0 0,0 1 1,0-1-1,0 0 0,0 1 0,0-1 1,0 0-1,0 1 0,0 0 0,0-1 1,0 1-1,1-1 0,-1 1 0,0 0 1,0 0-1,0 1 0,-11 11-4,1 1 1,0 0-1,1 0 0,-13 27 1,6-7 78,-14 44 0,22-52-1,2 0 0,-6 32 0,11-46-36,1 0 1,0 0-1,1 0 1,0 1 0,1-1-1,0 0 1,3 13-1,-4-23-30,0-1 0,1 0 0,-1 0 0,0 1 0,0-1 0,1 0 0,-1 0 0,1 0 0,-1 0-1,1 1 1,0-1 0,-1 0 0,1 0 0,0 0 0,0 0 0,0 0 0,-1-1 0,1 1 0,0 0 0,0 0 0,0-1 0,0 1-1,1 0 1,-1-1 0,0 1 0,0-1 0,0 1 0,3 0 0,-3-2-3,0 1-1,0-1 1,0 1 0,1-1-1,-1 1 1,0-1 0,0 1-1,0-1 1,0 0 0,0 0-1,0 0 1,0 1 0,0-1-1,0 0 1,-1 0 0,1 0-1,0 0 1,0-1 0,-1 1-1,1 0 1,-1 0 0,1 0 0,-1 0-1,1-1 1,-1 1 0,0-2-1,5-15-83,-1 0-1,0-1 0,-2 1 1,0 0-1,-1-1 1,-3-27-1,2 46 72,0 0-1,0 0 1,0 0-1,0 0 1,0 0 0,0 0-1,0 0 1,0 0-1,0 0 1,0 0 0,0 0-1,0 0 1,0 0-1,0 0 1,0 0 0,0 0-1,-1 0 1,1 0-1,0 0 1,0 0 0,0 0-1,0 0 1,0 11-118,2 17 9,0-22 111,-1 0 1,1-1 0,1 1-1,-1-1 1,1 0 0,-1 0-1,1 0 1,1 0 0,-1 0 0,1-1-1,0 1 1,0-1 0,0 0-1,6 4 1,-7-6 10,1 0 1,-1 0-1,0 0 0,1-1 1,-1 0-1,0 1 0,1-1 1,0-1-1,-1 1 0,1 0 0,-1-1 1,1 0-1,0 0 0,-1 0 1,1 0-1,0-1 0,-1 1 1,1-1-1,0 0 0,-1 0 1,1 0-1,-1 0 0,0-1 1,4-2-1,4-2-2,0-1 1,0-1-1,-1 0 0,0 0 0,0-1 1,8-10-1,-18 18-1,1 1 0,-1 0 1,0-1-1,1 1 0,-1 0 0,0-1 0,0 1 1,1 0-1,-1-1 0,0 1 0,0-1 1,0 1-1,0 0 0,1-1 0,-1 1 0,0-1 1,0 1-1,0-1 0,0 1 0,0-1 1,0 1-1,0 0 0,0-2 0,-1 2 1,1 0 1,0 0-1,0 0 0,-1 1 1,1-1-1,0 0 0,0 0 1,-1 0-1,1 0 0,0 0 0,0 0 1,-1 0-1,1 0 0,0 1 1,0-1-1,0 0 0,-1 0 1,1 0-1,0 0 0,0 1 0,0-1 1,-1 0-1,1 0 0,0 0 1,0 1-1,0-1 0,0 0 1,0 0-1,0 1 0,0-1 0,0 0 1,-1 0-1,1 1 0,0-1 1,0 0-1,-6 14-14,0 0 0,1 1 0,0-1 0,1 1 0,0 0 0,-2 29 0,6-43 20,0 0 0,0-1 0,0 1 1,0 0-1,0-1 0,0 1 0,0 0 0,0 0 0,0-1 1,1 1-1,-1 0 0,0-1 0,0 1 0,1 0 0,-1-1 1,0 1-1,1-1 0,-1 1 0,1-1 0,-1 1 1,1 0-1,-1-1 0,1 1 0,-1-1 0,1 0 0,0 1 1,-1-1-1,2 1 0,-1-1 2,1 0 1,-1 1-1,1-1 1,0 0-1,-1 0 1,1 0-1,-1 0 1,1-1-1,0 1 1,-1 0-1,1-1 1,1 0-1,8-4 30,0 0 1,19-12-1,-24 13-17,0 1-22,0 1-1,-1-1 1,1 1-1,0 0 0,0 0 1,1 1-1,-1-1 1,0 1-1,11 0 0,3 2 222,35 4-1,-35-3-221,32 1 1,-46-3-127,0 0 0,1-1 0,-1 0 0,0 0 0,0-1 0,-1 1 0,1-1 0,0-1 0,8-3 0,-13 5 100,1 0 1,0 0-1,-1 0 0,1 0 1,-1 0-1,0 0 0,1 0 0,-1 0 1,0-1-1,0 1 0,0 0 0,0-1 1,0 1-1,0-1 0,0 0 1,0 1-1,0-1 0,-1 0 0,1 1 1,0-3-1,0-20-393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3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19468,'0'-4'912,"4"-9"-912,2-6-24,0 3 600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9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16588,'48'-10'3241,"-37"6"-2225,1 2 1,-1-1 0,22 0 0,-32 3-967,1 0 0,-1 0 1,1 0-1,-1 0 0,1 0 1,-1 1-1,1-1 0,-1 0 1,1 1-1,-1-1 1,1 1-1,-1 0 0,0 0 1,1-1-1,-1 1 0,0 0 1,0 0-1,1 0 0,-1 0 1,0 0-1,0 1 0,0-1 1,0 0-1,-1 0 0,1 1 1,0-1-1,0 0 0,-1 1 1,1-1-1,-1 1 0,1-1 1,-1 1-1,0-1 0,1 1 1,-1-1-1,0 1 0,0 0 1,0-1-1,0 1 0,-1 2 1,0 8-3,-1-1 1,0 0-1,-1 1 1,-5 13 0,6-20-5,-49 118 89,36-91-92,1 0 0,1 1-1,-12 54 1,24-84-32,0 1 0,1-1 0,0 1 0,0-1 0,0 1 0,0-1 0,0 1-1,1-1 1,-1 1 0,1-1 0,0 0 0,0 1 0,3 5 0,-3-7 1,1 0-1,-1 0 1,1 0 0,-1 0 0,1 0-1,0-1 1,0 1 0,0-1-1,-1 1 1,2-1 0,-1 0 0,0 0-1,0 0 1,0 0 0,0 0-1,1 0 1,-1 0 0,0-1 0,1 1-1,-1-1 1,3 0 0,8 1 24,-1-2 0,1 1 0,0-2 0,-1 0 0,1 0 0,-1-1 0,0-1 0,13-5 0,-1-1-510,1-1-1,40-27 1,-60 36 310,-1-1 1,1 0-1,-1-1 1,0 1-1,0-1 0,0 0 1,0 0-1,0 0 1,-1 0-1,0-1 1,0 1-1,4-10 0,-5 1-587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0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14739,'9'10'1392,"4"-1"-1087,6-5-386,3-2 610,7-1-1130,2-1 657,2-1-296,4-1-80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0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110 400 17196,'-15'12'1198,"0"1"0,1 0 0,-20 23 1,31-32-1057,-1 2 0,1-1 0,-1 0 0,2 1 0,-1-1 0,0 1 0,1 0 0,0 0 0,1 0 0,-1 0 0,1 0 0,0 0 0,1 1-1,-1 11 1,1-17-115,0 1 0,0 0 0,0 0 0,0-1 0,1 1-1,-1 0 1,0-1 0,1 1 0,0 0 0,-1-1-1,1 1 1,0 0 0,-1-1 0,1 1 0,0-1-1,0 0 1,0 1 0,1-1 0,-1 0 0,0 1 0,0-1-1,1 0 1,-1 0 0,0 0 0,1 0 0,-1 0-1,1-1 1,0 1 0,-1 0 0,1-1 0,0 1-1,-1-1 1,1 1 0,0-1 0,-1 0 0,1 0 0,0 0-1,0 0 1,-1 0 0,1 0 0,0 0 0,2-1-1,3-1 70,1 0 1,-1 0-1,1 0 0,-1-1 0,0-1 0,0 1 0,0-1 0,8-6 0,-3 1 90,-1-1 0,0 0-1,0-1 1,14-19 0,-20 23-112,0 0 1,0-1-1,-1 0 1,1 1-1,-2-2 1,1 1-1,-1 0 1,-1-1-1,3-9 1,-5 15-61,0 1 0,1 0 1,-1-1-1,0 1 0,0-1 0,-1 1 0,1-1 0,0 1 1,-1-1-1,0 1 0,1-1 0,-1 1 0,0 0 1,0-1-1,0 1 0,-1 0 0,1 0 0,-2-2 0,2 3-17,0 0-1,0 0 1,-1 0-1,1 1 1,0-1-1,-1 0 1,1 1-1,0-1 1,-1 1-1,1-1 1,-1 1-1,1 0 1,-1 0-1,1 0 1,0-1-1,-1 1 1,1 1-1,-1-1 1,1 0-1,-1 0 1,1 0-1,-1 1 1,1-1-1,0 1 1,-1-1-1,1 1 1,0 0-1,-1-1 1,1 1-1,0 0 1,-2 1-1,-3 2-162,1 0 0,0 0 0,1 1-1,-1-1 1,-7 11 0,11-14 48,-1 1 1,1-1 0,0 1-1,0 0 1,0 0 0,0 0-1,0 0 1,0 0 0,0 0-1,1 0 1,-1 0-1,1 0 1,-1 0 0,1 0-1,0 0 1,0 0 0,0 0-1,0 1 1,0-1 0,1 0-1,-1 0 1,1 2 0,0-3 83,-1 0 1,0-1-1,1 1 1,-1 0-1,1-1 1,-1 1 0,1-1-1,-1 1 1,1-1-1,-1 1 1,1-1 0,0 1-1,-1-1 1,1 0-1,0 1 1,-1-1-1,2 1 1,18 0-735</inkml:trace>
  <inkml:trace contextRef="#ctx0" brushRef="#br0" timeOffset="1">520 0 22717,'1'1'79,"-1"-1"0,0 0 0,1 0 0,-1 1 0,1-1 0,-1 0 0,0 1 0,1-1 0,-1 1 1,0-1-1,1 0 0,-1 1 0,0-1 0,0 1 0,1-1 0,-1 1 0,0-1 0,0 1 0,0-1 0,0 1 0,0-1 0,0 1 0,0-1 0,0 1 1,0-1-1,0 1 0,0-1 0,0 1 0,0 0 0,-4 21 64,3-15 128,-31 141 1886,-31 189-1467,61-321-773,1-10-28,0 0 1,0 0-1,0 0 0,1 1 1,0-1-1,0 0 0,1 0 1,-1 0-1,4 12 0,-3-18 54,-1 1-1,0-1 1,0 1-1,0 0 0,1-1 1,-1 1-1,0-1 0,1 0 1,-1 1-1,0-1 0,1 1 1,-1-1-1,1 1 0,-1-1 1,1 0-1,-1 1 0,1-1 1,-1 0-1,1 0 1,-1 1-1,1-1 0,-1 0 1,1 0-1,-1 0 0,1 0 1,-1 1-1,1-1 0,0 0 1,-1 0-1,1 0 0,-1 0 1,1 0-1,-1-1 0,1 1 1,1 0-1,15-13-1005,-5 2 342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1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18116,'13'4'2288,"-7"12"-1455,-9 18-313,-9 7 1376,2 14-896,-4 5-176,0 6-319,1-2-121,6-9-240,1-4-160,3-17-296,5-8-233,1-18-2455,1-7 2664,-4-8-384,0-5-265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1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13 21669,'1'0'77,"-1"0"0,0-1 1,0 1-1,1 0 0,-1-1 1,0 1-1,0 0 1,0-1-1,0 1 0,1 0 1,-1-1-1,0 1 0,0 0 1,0-1-1,0 1 0,0-1 1,0 1-1,0 0 1,0-1-1,0 1 0,0 0 1,0-1-1,0 1 0,0-1 1,-1 1-1,1 0 1,0-1-1,0 1 0,0 0 1,0-1-1,-1 1 0,1 0 1,0-1-1,-1 1 0,-13-1 1500,-17 13-255,16-2-1072,1 1 1,0 0-1,-17 17 0,24-21-214,1 0-1,0 0 0,0 1 1,1 0-1,0 0 1,0 0-1,-7 16 0,12-23-40,0 0-1,-1-1 0,1 1 0,0 0 0,0 0 0,0 0 1,0-1-1,0 1 0,0 0 0,0 0 0,0-1 0,0 1 0,0 0 1,0 0-1,0 0 0,0-1 0,1 1 0,-1 0 0,0-1 1,1 1-1,-1 0 0,0 0 0,1-1 0,0 2 0,0-1-8,1 0-1,-1 0 1,0 0-1,1-1 0,-1 1 1,1 0-1,-1-1 1,1 1-1,-1-1 0,1 1 1,2-1-1,7 1-67,-1 0 0,1-1-1,12-2 1,-12 1 15,6 0-31,7 0-82,38 2-1,-56 0 163,0-1-1,-1 1 0,1 0 0,0 1 0,-1-1 1,1 1-1,-1 0 0,1 1 0,-1-1 0,0 1 1,0 0-1,5 4 0,-9-6 23,0 0 0,0 0 0,0 0 0,0 0-1,0 0 1,0 0 0,-1 0 0,1 0 0,0 0 0,-1 0-1,1 0 1,-1 0 0,1 0 0,-1 1 0,1-1 0,-1 0 0,0 0-1,0 1 1,0-1 0,0 0 0,0 0 0,0 1 0,0-1-1,0 2 1,-1-1 16,0 1 0,0-1 0,-1 1-1,1-1 1,0 0 0,-1 0 0,1 1-1,-1-1 1,0 0 0,0-1 0,-2 3-1,-5 3 88,0 0-1,-1 0 1,0-1-1,-11 5 1,4-4 92,0 1 1,-21 4-1,33-10-371,-1-1 0,0 0 0,0 0 0,0 0 0,0-1 0,1 0 0,-1 0 0,0 0 0,0-1 0,-9-1 0,15 2 160,0 0-1,0 0 0,0 0 1,0 0-1,0 0 1,-1 0-1,1 0 1,0 0-1,0 0 1,0 0-1,0 0 1,0 0-1,-1 0 1,1 0-1,0 0 1,0 0-1,0 0 1,0 0-1,0 0 1,-1 0-1,1 0 0,0 0 1,0 0-1,0 0 1,0-1-1,0 1 1,0 0-1,-1 0 1,1 0-1,0 0 1,0 0-1,0 0 1,0 0-1,0-1 1,0 1-1,0 0 1,0 0-1,0 0 1,0 0-1,0 0 1,0 0-1,-1-1 0,1 1 1,0 0-1,0 0 1,0 0-1,0 0 1,0 0-1,0-1 1,0 1-1,0 0 1,0 0-1,1 0 1,-1 0-1,0 0 1,0-1-1,0 1 1,0 0-1,0 0 1,0 0-1,0 0 0,0 0 1,0 0-1,0 0 1,0-1-1,0 1 1,1 0-1,-1 0 1,7-2-574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2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4 19452,'0'0'77,"0"0"0,1 0 0,-1-1 0,0 1-1,1 0 1,-1 0 0,0-1 0,1 1 0,-1 0 0,0 0-1,1 0 1,-1-1 0,0 1 0,1 0 0,-1 0 0,1 0-1,-1 0 1,0 0 0,1 0 0,-1 0 0,0 0 0,1 0-1,-1 0 1,1 0 0,-1 0 0,0 0 0,1 0 0,-1 0-1,1 0 1,-1 1 0,0-1 0,1 0 0,-1 0 0,0 0-1,1 1 1,-1-1 0,1 0 0,2 18 1522,-8 32 50,4-45-1311,-27 144 1411,-13 97-1089,40-237-627,0 0 0,1 0 0,0 0 0,1 0 0,2 14 0,-2-20-20,-1-1-1,1 1 1,0-1-1,0 1 0,0-1 1,0 0-1,1 1 1,-1-1-1,1 0 1,-1 0-1,1 0 0,0 0 1,0 0-1,0 0 1,0-1-1,0 1 1,0-1-1,0 1 0,0-1 1,1 0-1,-1 0 1,0 0-1,5 1 1,3 1 25,0-2 1,0 1-1,0-2 1,0 1-1,0-1 1,0-1-1,1 0 1,15-3 0,81-27 52,-89 25-107,-2 1 44,50-19-789,-59 21 573,-1 0 0,0 0 1,0-1-1,-1 0 0,1 0 0,-1 0 1,9-10-1,-7 0-196,-10 1-109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2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12 20332,'-1'9'2089,"11"0"-1113,5-4-384,14 1 1321,7-6-577,8-3-480,1 3-216,8-4-536,-3 1-136,-4-3 112,-3 3-80,-7-7-152,-11-2 32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5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50 15635,'5'-45'3145,"-6"41"-1977,-1 5-131,-6 25 75,-3 20-705,2 1 0,3 0 0,-2 70 1,8-45-1404,17 119 0,-10-130 1288,-6-59-569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4254 8 10610,'-55'-4'4928,"41"2"-4363,0 1 0,0 0 0,0 1 0,-15 2 0,-164 34 926,182-33-1482,0 0 1,1 1 0,-1 0-1,1 1 1,0 0 0,0 1-1,0 0 1,1 0 0,0 1-1,-15 15 1,-4 8 190,-41 55 0,37-43-57,-240 331 416,258-351-411,1 1 1,2 0 0,-15 42-1,-17 80 132,21-66-241,-28 85 103,-50 177-36,73-230-91,-14 124 0,21 109-5,5-52-7,11-199-2,4 1-1,14 105 1,-11-162 0,28 438-1,1-1 0,-10 186-6,-29-480 4,-52 296-1,31-313-8,-9 187 1,29-232-1,-29 156 1,22-205 15,-2-1 0,-3 0 1,-47 103-1,14-62-6,-56 128-21,98-208 19,-16 43 12,-3-1 0,-69 116 0,43-106-4,-97 106 1,-83 61-59,153-164 27,-274 230-49,160-151 63,-257 204-18,296-244 6,98-74 13,-35 27-55,-178 110 0,83-95 64,76-39 17,106-48-205,0 0-1,1 0 1,-1 1-1,1 0 1,0 0-1,-8 9 1,22-26-20,2-5-78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8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21 17644,'-66'43'3749,"82"-51"-3108,0 1 1,1 0 0,33-8-1,72-9-530,-110 23-86,0 0-1,0 1 0,0 0 1,0 1-1,1 0 0,-1 1 1,0 0-1,-1 1 0,1 1 1,0 0-1,16 8 0,-23-10-18,0 1-1,-1 0 0,1 0 1,0 0-1,-1 1 0,0 0 1,0 0-1,0 0 0,0 0 0,-1 1 1,1-1-1,-1 1 0,0 0 1,-1 0-1,1 0 0,-1 0 0,0 0 1,0 1-1,-1-1 0,1 1 1,-1-1-1,0 1 0,-1-1 0,1 1 1,-1 0-1,-1 9 0,-1-2 14,-1 0 0,0 0 0,-1 0 0,0 0 0,-1 0 0,0-1 0,-1 0 0,-9 15 0,-69 88 371,57-81-260,4-4-52,-16 19 176,-55 93 1,84-120-679,9-22 408,1 1 1,0-1 0,0 0 0,0 1-1,0-1 1,0 0 0,0 1 0,0-1-1,0 0 1,0 1 0,0-1 0,0 0-1,0 1 1,1-1 0,-1 0 0,0 0-1,0 1 1,0-1 0,0 0 0,0 1-1,1-1 1,-1 0 0,0 0 0,0 1-1,0-1 1,1 0 0,-1 0 0,0 0-1,0 1 1,1-1 0,-1 0 0,0 0-1,1 0 1,-1 0 0,0 1 0,0-1-1,1 0 1,-1 0 0,0 0 0,1 0-1,-1 0 1,0 0 0,1 0 0,-1 0-1,0 0 1,1 0 0,-1 0-1,0 0 1,1 0 0,-1 0 0,0-1-1,1 1 1,-1 0 0,0 0 0,0 0-1,1 0 1,-1 0 0,0-1 0,0 1-1,1 0 1,-1 0 0,0-1 0,0 1-1,1 0 1,-1-1 0,18-19-247,5-11-95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29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18364,'-5'0'1920,"2"0"-1248,1 3-255,4 13 879,1 11-216,1 14-376,0 10-168,1 11-328,-2 7-80,1 10 8,-1 1-32,-2-5-144,2-7-200,0-17-488,2-8-336,-4-23 856,-1-13-176,-1-18-168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0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 14971,'0'-7'222,"1"0"0,0 0 0,0 1 1,1-1-1,-1 0 0,2 0 0,-1 1 0,1-1 0,0 1 0,0 0 0,0 0 0,1 0 0,0 0 1,0 1-1,1 0 0,0 0 0,0 0 0,0 0 0,0 1 0,1-1 0,-1 1 0,1 1 0,0-1 1,0 1-1,11-4 0,-9 4-142,-1 1 1,1 0-1,0 0 0,0 1 1,0 0-1,0 0 0,0 0 1,0 1-1,0 1 1,0 0-1,0 0 0,-1 0 1,1 1-1,0 0 1,0 0-1,-1 1 0,1 0 1,-1 0-1,0 1 0,0 0 1,7 6-1,-7-5-61,0 1 0,0 1 0,-1-1 0,0 1 0,0 0 0,0 0-1,-1 1 1,0 0 0,-1 0 0,0 0 0,0 0 0,-1 1 0,0-1 0,0 1-1,-1 0 1,0 0 0,-1 0 0,1 12 0,-2-5 37,-1-1 0,0 0 0,-1 0 0,-1 0 0,-1 0 0,0-1 0,0 1 0,-13 25 0,7-20 2,-1-1 0,-1 0 0,0 0-1,-1-1 1,-23 23 0,18-25-495,18-15 396,-1 0 0,1-1 0,-1 1 0,0 0 0,1-1 0,-1 1 0,0-1 0,0 0 1,1 1-1,-1-1 0,0 1 0,0-1 0,1 0 0,-1 0 0,0 1 0,0-1 0,0 0 0,0 0 0,0 0 0,1 0 1,-1 0-1,0 0 0,-1 0 0,2-6-249,5-3-80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0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15683,'10'36'1115,"-2"1"0,-2 0 0,3 39 0,0 2 293,-9-75-1291,1 1 1,0 0-1,0 0 0,0-1 0,0 1 0,4 7 1,-4-11-96,-1 0 0,0 1 0,0-1 0,0 0 1,1 1-1,-1-1 0,0 0 0,1 1 0,-1-1 0,0 0 1,1 1-1,-1-1 0,1 0 0,-1 0 0,0 0 1,1 1-1,-1-1 0,1 0 0,-1 0 0,1 0 0,-1 0 1,0 0-1,1 0 0,0 0 0,0 0 9,0 0-1,0-1 1,-1 1-1,1-1 1,0 1-1,0-1 1,-1 1-1,1-1 1,0 0-1,-1 1 1,1-1 0,0 0-1,-1 0 1,1 1-1,-1-1 1,0 0-1,1-1 1,5-9 182,-2-1 0,0 0 0,0 1 1,-1-1-1,0 0 0,-1-1 0,1-13 1,-2 4 42,-1 1 0,0-1 1,-5-27-1,4 45-228,1-2-9,-1 0 0,0 0 1,0 0-1,-1 0 0,0 1 0,0-1 0,0 0 1,0 1-1,-5-8 0,7 13-23,-1 0 0,1 0 0,0 0 1,0 0-1,0 0 0,0 0 0,0-1 0,0 1 0,0 0 0,0 0 1,0 0-1,0 0 0,0 0 0,0 0 0,0 0 0,-1 0 1,1 0-1,0 0 0,0-1 0,0 1 0,0 0 0,0 0 0,0 0 1,0 0-1,-1 0 0,1 0 0,0 0 0,0 0 0,0 0 0,0 0 1,0 0-1,0 0 0,0 0 0,-1 0 0,1 0 0,0 0 0,0 0 1,0 0-1,0 0 0,0 0 0,0 0 0,0 1 0,-1-1 1,1 0-1,0 0 0,0 0 0,0 0 0,0 0 0,0 0 0,0 0 1,0 0-1,0 0 0,0 0 0,0 0 0,-1 1 0,1-1 0,0 0 1,0 0-1,0 0 0,0 0 0,0 0 0,0 1 0,-2 12-205,4 16-90,-1-22 225,1 0 1,-1 0-1,2 0 0,-1 0 1,1-1-1,0 1 0,7 11 1,-9-17 62,0 1 1,0-1 0,1 1 0,-1-1 0,0 0 0,0 1 0,1-1-1,-1 0 1,1 0 0,-1 0 0,1 0 0,0 0 0,-1 0 0,1-1 0,0 1-1,0-1 1,-1 1 0,1-1 0,0 1 0,0-1 0,0 0 0,0 0 0,-1 0-1,1 0 1,0 0 0,0 0 0,0-1 0,0 1 0,-1-1 0,1 1-1,0-1 1,0 1 0,-1-1 0,4-2 0,2-1 3,0-1 1,0 0 0,0 0-1,-1-1 1,0 0-1,0 0 1,9-12-1,30-55 48,-32 51-6,18-26 0,-31 48-35,0 0 1,0 1-1,0-1 0,0 0 1,0 0-1,0 1 1,0-1-1,0 0 1,0 0-1,0 1 1,1-1-1,-1 0 0,0 0 1,0 1-1,0-1 1,0 0-1,0 0 1,0 0-1,1 1 1,-1-1-1,0 0 0,0 0 1,0 0-1,1 0 1,-1 1-1,0-1 1,0 0-1,0 0 0,1 0 1,-1 0-1,0 0 1,0 0-1,1 0 1,-1 0-1,0 1 1,0-1-1,1 0 0,-1 0 1,0 0-1,0 0 1,1 0-1,-1 0 1,0-1-1,0 1 1,1 0-1,-1 0 0,0 0 1,0 0-1,0 0 1,1 0-1,-1 0 1,0 0-1,0-1 1,1 1-1,-1 0 0,0 0 1,0 0-1,0 0 1,0-1-1,1 1 1,-1 0-1,0 0 1,0 0-1,0-1 0,0 1 1,0 0-1,1-1 1,0 23-2,-1-20-2,-1 40-28,0-12 29,2 1 0,0-1-1,7 37 1,-7-64 8,0 0 0,-1 0 0,1 0-1,0 0 1,0 0 0,1 0 0,-1 0 0,0-1-1,1 1 1,0-1 0,0 1 0,0-1 0,0 0-1,0 1 1,0-1 0,4 3 0,-4-4 5,0-1 1,1 1-1,-1 0 1,0 0 0,0-1-1,0 0 1,1 1-1,-1-1 1,0 0-1,0 0 1,1 0 0,-1 0-1,0-1 1,0 1-1,0 0 1,1-1-1,-1 0 1,0 0 0,0 1-1,0-1 1,0 0-1,0 0 1,2-2-1,7-5 60,1 0-1,-1-1 0,-1 0 0,0-1 0,0 0 0,-1 0 1,10-15-1,-1-1 120,-1-2 1,15-30 0,-31 55-175,6-11 67,0 1 0,-2-1 0,0 0 0,6-22 0,-27 76-10,6-4-116,2 1-1,2-1 1,-4 75 0,10-104-74,1 0 1,0 0 0,3 13 0,-4-19 78,0 0 0,0 0 0,1 0 0,-1 0 0,1 0 0,-1-1 0,1 1 0,-1 0 0,1 0 0,-1 0 0,1 0 0,-1-1 0,1 1 0,0 0 0,1 0 0,-1-1 9,-1 0-1,1 0 1,-1 0-1,1 0 1,0 0-1,-1 0 1,1 0-1,-1 0 1,1 0-1,-1 0 1,1 0 0,0-1-1,-1 1 1,1 0-1,-1 0 1,1-1-1,-1 1 1,1 0-1,-1-1 1,1 1-1,-1 0 1,0-1-1,1 1 1,-1-1 0,1 1-1,-1-1 1,0 1-1,0-1 1,1 0-1,11-23-304,-1-12-116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1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19436,'2'15'1544,"-1"4"-1159,4-2-225,2-1 112,7 0-664,4-8 520,2-2-152,10-6-240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1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15227,'-1'15'678,"-1"-1"0,0 1 0,-2-1 0,0 0-1,0 0 1,-1 0 0,-1-1 0,0 1 0,-1-1 0,-16 23 0,17-19 214,6-17-875,0 1 0,0-1 0,0 0 0,0 1 0,0-1 0,0 1 0,0-1 0,0 1 0,1-1 0,-1 0 0,0 1 1,0-1-1,1 0 0,-1 1 0,0-1 0,0 0 0,1 1 0,-1-1 0,0 0 0,1 1 0,-1-1 0,1 1 0,2 0-18,1 0 0,-1-1 0,0 1 1,0 0-1,1-1 0,-1 0 0,5 0 0,8 2-43,-11-2 19,0 1-1,0 0 1,0 0 0,0 1 0,0-1-1,-1 1 1,1 0 0,0 1-1,-1-1 1,1 1 0,-1 0-1,0 0 1,0 0 0,0 1-1,-1-1 1,5 5 0,-6-4 12,0-1 0,0 0 1,0 1-1,-1-1 0,1 1 0,-1 0 1,0-1-1,0 1 0,0 0 0,-1 0 1,1 0-1,-1 0 0,0 0 0,0-1 1,0 1-1,-1 0 0,1 0 0,-1 0 1,0 0-1,0-1 0,-3 8 0,1-4-17,0-1-1,0 0 0,0 0 0,0 0 1,-1 0-1,0-1 0,0 1 0,-1-1 1,0 0-1,0 0 0,0-1 0,0 0 1,-1 0-1,1 0 0,-1 0 0,0-1 1,0 0-1,-8 3 0,3-5-58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2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10 199 14763,'-2'-6'357,"0"1"0,1-1-1,0 0 1,-1 1 0,2-1-1,-1 0 1,1 0 0,0 0 0,0 1-1,1-1 1,-1 0 0,1 0-1,1 0 1,2-8 0,2-2 147,0 1 1,1 1 0,0-1-1,10-13 1,-16 26-481,0 1 0,-1 0 1,1 0-1,0 0 0,0 0 1,0-1-1,0 1 0,0 0 1,0 1-1,0-1 0,0 0 1,0 0-1,3-1 0,-4 2-16,0 0-1,1 0 1,-1 0-1,0 0 1,1 0-1,-1 0 1,0 1-1,1-1 1,-1 0-1,0 0 1,1 0-1,-1 0 1,0 1-1,1-1 1,-1 0-1,0 0 1,0 1-1,1-1 1,-1 0-1,0 0 1,0 1-1,0-1 1,1 0-1,-1 1 1,0-1-1,0 0 1,0 1-1,0-1 1,0 0-1,0 1 1,0-1-1,1 1 1,0 7 33,0 0 0,0 0 0,-1 12 0,0-15-53,-1 54 42,1 64 24,2-102-31,0 0-1,1 0 1,9 33 0,-11-51-21,0 1 1,0-1 0,0 1 0,1-1-1,0 0 1,-1 0 0,1 0 0,0 0-1,0 0 1,1 0 0,-1 0 0,1-1-1,-1 1 1,6 3 0,-5-4 3,-1-1 0,0-1 0,1 1 0,-1 0 1,1-1-1,-1 1 0,1-1 0,-1 0 0,1 0 0,-1 0 1,1 0-1,-1 0 0,1 0 0,-1-1 0,1 1 0,-1-1 0,1 0 1,-1 1-1,1-1 0,-1-1 0,0 1 0,3-2 0,6-4 46,0 0 0,0-2 0,-1 1 0,-1-1 0,1 0 0,-1-1 0,-1 0 0,11-16 0,-1-2 185,0-2 1,13-32 0,-28 56-217,7-14 244,-7 19-121,-4 11-66,-2 7-70,1 0 1,1 0-1,0 0 0,1 0 1,0 0-1,6 31 0,-5-48-3,-1 1 0,0 0 0,0 0-1,0 0 1,1 0 0,-1 0 0,1-1 0,-1 1-1,0 0 1,1 0 0,-1-1 0,1 1-1,-1 0 1,1 0 0,0-1 0,-1 1-1,1-1 1,0 1 0,0-1 0,-1 1-1,1-1 1,0 1 0,0-1 0,-1 0-1,1 1 1,0-1 0,0 0 0,0 0-1,0 1 1,0-1 0,0 0 0,-1 0 0,1 0-1,0 0 1,0 0 0,0 0 0,0-1-1,0 1 1,0 0 0,-1 0 0,1-1-1,0 1 1,0 0 0,0-1 0,-1 1-1,1-1 1,0 1 0,0-1 0,-1 1-1,2-2 1,4-3 40,0 1 1,-1-1-1,1-1 1,8-10-1,9-16 219,-2-1 0,27-58 0,-2 3 151,-35 76-358,-11 12-56,0 0 0,0 0 0,0 0 0,1 0 0,-1 0 0,0 0 1,0 0-1,1 0 0,-1 0 0,0 0 0,0 0 0,0 0 0,1 0 0,-1 0 0,0 0 1,0 0-1,0 1 0,0-1 0,1 0 0,-1 0 0,0 0 0,0 0 0,0 0 0,0 1 0,1-1 1,-1 0-1,0 0 0,0 0 0,0 0 0,0 1 0,0-1 0,0 0 0,0 0 0,0 0 1,0 1-1,0-1 0,0 0 0,4 33 14,-3-23-35,1 58-46,-1-27-65,10 59-1,-11-97 38,0 0-1,1 0 1,0-1 0,0 1-1,0 0 1,0 0-1,0-1 1,1 1 0,-1-1-1,4 5 1,-5-7 73,1 1-1,-1-1 1,0 0 0,1 0 0,-1 1 0,0-1 0,1 0-1,-1 0 1,0 0 0,1 1 0,-1-1 0,1 0-1,-1 0 1,0 0 0,1 0 0,-1 0 0,1 0 0,-1 0-1,0 0 1,1 0 0,-1 0 0,1 0 0,-1 0 0,0 0-1,1 0 1,-1 0 0,1-1 0,1 0 2,-1 0 0,0 0 0,0 0-1,0 0 1,0 0 0,0 0 0,0 0 0,0-1 0,0 1 0,0 0 0,0-3 0,13-29-351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3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148 187 17284,'-1'-3'220,"0"0"0,0 1 0,0-1 0,-1 0 0,1 0 0,-1 1 0,0-1 0,0 1 0,1 0 0,-2-1 0,1 1 0,0 0 0,0 0 0,-1 0 0,-3-2 0,4 4-141,0-1-1,1 0 0,-1 1 0,0 0 0,0 0 1,0-1-1,0 1 0,1 0 0,-1 0 0,0 1 1,0-1-1,0 0 0,1 1 0,-1-1 1,0 1-1,0-1 0,1 1 0,-1 0 0,0-1 1,1 1-1,-1 0 0,1 0 0,-1 1 0,1-1 1,-1 0-1,1 0 0,-1 2 0,-5 5 38,1-1-1,0 1 0,0 0 0,1 1 1,0-1-1,1 1 0,0 0 0,0 0 1,-3 12-1,3-9-33,1 1-1,1-1 1,0 1 0,1 0-1,0 0 1,1 20 0,0-32-65,0 1 1,0 0-1,1-1 1,-1 1-1,0 0 1,1-1-1,-1 1 1,1 0-1,0-1 1,-1 1-1,1-1 1,0 1 0,0-1-1,0 1 1,2 0-1,-3-1-4,1-1 0,0 0 0,0 1 1,0-1-1,0 0 0,0 0 0,0 1 0,0-1 0,0 0 0,0 0 0,0 0 0,-1 0 1,1 0-1,0-1 0,0 1 0,0 0 0,0 0 0,0-1 0,0 1 0,0 0 1,0-1-1,-1 1 0,1-1 0,0 1 0,0-1 0,0 1 0,-1-1 0,1 0 0,0 1 1,-1-1-1,2-1 0,6-6 72,0-1 0,0 0 0,-1-1 0,0 1 0,9-18 0,27-61 465,-37 75-454,48-125 890,-35 84-549,-12 37-205,-7 17-229,1 0 0,-1 0 0,0 0 0,0 0 1,0 0-1,0 0 0,0 0 0,0 0 1,0 0-1,0 0 0,0 1 0,0-1 1,0 0-1,0 0 0,0 0 0,0 0 1,0 0-1,0 0 0,0 0 0,0 0 1,0 0-1,0 0 0,1 0 0,-1 0 1,0 0-1,0 0 0,0 0 0,0 0 0,0 0 1,0 0-1,0 0 0,0 0 0,0 0 1,0 0-1,0 0 0,0 0 0,1 0 1,-1 0-1,0 0 0,0 0 0,0 0 1,0 0-1,0 0 0,0 0 0,0 0 1,0 0-1,0 0 0,0 0 0,0 0 1,0 0-1,0-1 0,0 1 0,0 0 0,0 0 1,0 0-1,1 0 0,-1 0 0,0 0 1,0 0-1,0 0 0,0 0 0,0 0 1,-2 30 136,-18 329-816,20-348 462,-1-9 98,1 1-1,0-1 1,0 1-1,0-1 1,0 1-1,0-1 1,0 1-1,1-1 0,-1 1 1,1-1-1,0 1 1,0-1-1,0 0 1,1 3-1,-2-5 104,0 0 0,1 1 0,-1-1 0,0 0 0,0 0 0,0 0-1,0 0 1,1 0 0,-1 0 0,0 0 0,0 0 0,0 0 0,1 0 0,-1 1-1,0-1 1,0 0 0,1 0 0,-1 0 0,0 0 0,0 0 0,0 0 0,1-1 0,-1 1-1,0 0 1,0 0 0,0 0 0,1 0 0,-1 0 0,0 0 0,0 0 0,0 0 0,1 0-1,-1-1 1,0 1 0,0 0 0,0 0 0,0 0 0,1 0 0,-1 0 0,0-1 0,0 1-1,0 0 1,0 0 0,0 0 0,0-1 0,0 1 0,0 0 0,0 0 0,1-1 0,4-12-254,-4 11 168,9-27-587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3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18148,'7'14'1321,"-5"-10"-950,-1-1 1,1 0-1,0 0 1,0 0-1,0 0 1,5 5 0,-7-8-300,1 1 0,0-1 0,-1 0 0,1 1 1,0-1-1,-1 0 0,1 0 0,0 1 0,0-1 1,-1 0-1,1 0 0,0 0 0,0 0 0,-1 0 1,1 0-1,0 0 0,0 0 0,0 0 0,-1 0 1,1-1-1,0 1 0,-1 0 0,1 0 0,0-1 1,0 1-1,-1-1 0,1 1 0,0 0 0,-1-1 1,1 1-1,-1-1 0,1 1 0,-1-1 0,1 0 1,-1 1-1,1-1 0,0 0 0,3-5 250,1 0 0,-1 0 0,7-12 0,-9 16-271,-1 0 0,0-1 0,0 1 0,0 0 1,0 0-1,-1-1 0,1 1 0,0-1 0,-1 1 0,0 0 1,0-1-1,0 1 0,0-1 0,0-4 0,0 7-46,0 0-1,0 0 1,0 0-1,0 0 1,0 0-1,0 0 1,-1 0-1,1-1 1,0 1-1,0 0 1,0 0-1,0 0 1,0 0-1,0 0 1,0 0-1,0 0 1,0 0-1,0-1 1,0 1-1,-1 0 1,1 0-1,0 0 1,0 0-1,0 0 1,0 0 0,0 0-1,0 0 1,0 0-1,-1 0 1,1 0-1,0 0 1,0 0-1,0 0 1,0 0-1,0 0 1,0 0-1,0 0 1,-1 0-1,1 0 1,0 0-1,0 0 1,0 0-1,0 0 1,0 0-1,0 0 1,0 0-1,-1 0 1,1 0-1,0 1 1,0-1-1,-7 7 88,-2 10-19,3-3-46,1 0 0,0 1 0,-3 19-1,6-26-38,1 1-1,0-1 0,0 1 0,1-1 1,0 1-1,1-1 0,2 13 1,-3-20 8,0 1 1,1-1 0,-1 0 0,0 1 0,1-1 0,-1 1 0,1-1 0,0 1 0,-1-1 0,1 0 0,0 0 0,0 1 0,0-1 0,0 0 0,0 0 0,0 0 0,0 0 0,0 0 0,0 0 0,1 0 0,-1 0 0,0-1 0,1 1 0,-1 0 0,0-1 0,1 1 0,-1-1 0,1 1 0,-1-1 0,1 0 0,-1 0 0,1 0 0,-1 0 0,1 0 0,-1 0 0,1 0 0,-1 0 0,1 0 0,-1-1 0,1 1 0,1-2 0,4 0-3,0-1 0,-1 0 1,1-1-1,-1 0 0,0 0 1,0 0-1,6-7 0,28-28 33,-25 23 3,0 2 0,25-20 1,-39 33-28,0 1 0,0-1 0,0 0 0,0 1 0,0-1 0,0 0 0,0 1 0,0-1 0,0 1-1,1 0 1,-1-1 0,0 1 0,0 0 0,0 0 0,1 0 0,-1 0 0,0 0 0,0 0 0,0 0 0,1 0 0,-1 0 0,0 0 0,0 1 0,2 0 0,-2 0 0,1 0-1,-1 0 1,0 0-1,1 1 1,-1-1 0,0 0-1,0 1 1,0-1 0,0 1-1,0-1 1,0 1 0,-1 0-1,1-1 1,0 4-1,2 8 7,0-1-1,-2 1 1,2 22-1,-3-29-3,0 16 9,-1-17 11,1 1 1,0 0-1,0-1 1,0 1-1,1-1 0,0 1 1,2 6-1,-3-11-18,1-1-1,-1 0 1,0 0-1,0 1 1,1-1-1,-1 0 1,0 0-1,0 0 1,1 1-1,-1-1 1,0 0-1,1 0 1,-1 0-1,0 0 1,1 0-1,-1 0 1,0 1-1,1-1 1,-1 0-1,0 0 1,1 0 0,-1 0-1,0 0 1,1 0-1,-1 0 1,0-1-1,1 1 1,-1 0-1,0 0 1,1 0-1,-1 0 1,0 0-1,1 0 1,-1-1-1,0 1 1,0 0-1,1 0 1,-1 0-1,0-1 1,0 1-1,1 0 1,-1 0-1,0-1 1,0 1-1,0 0 1,1-1-1,-1 1 1,0 0-1,0 0 1,0-1-1,0 1 1,0-1-1,11-16 155,1-6 20,16-29 106,-26 49-275,0 0 0,1-1 0,-1 1 0,1 0 0,0 0 0,0 1 1,0-1-1,0 1 0,0-1 0,1 1 0,4-3 0,-7 5-13,0 0-1,0-1 1,0 1 0,0 0-1,0 0 1,1-1 0,-1 1-1,0 0 1,0 0-1,0 0 1,0 0 0,1 1-1,-1-1 1,0 0 0,0 0-1,0 1 1,0-1 0,0 1-1,0-1 1,0 1 0,0-1-1,0 1 1,0-1-1,0 1 1,0 0 0,0 0-1,0-1 1,-1 1 0,1 0-1,0 0 1,-1 0 0,1 0-1,0 0 1,-1 0-1,1 0 1,-1 0 0,1 1-1,2 6-6,-1-1 0,1 1 0,-1 0 1,1 8-1,-2-11 10,0 2-1,7 33-12,-8-39 12,0-1 0,0 1 0,0 0 0,0-1 0,0 1 1,0-1-1,0 1 0,0-1 0,1 1 0,-1-1 0,0 1 1,0-1-1,1 1 0,-1-1 0,0 1 0,1-1 0,-1 0 0,0 1 1,1-1-1,-1 1 0,1-1 0,-1 0 0,1 1 0,-1-1 1,1 0-1,-1 0 0,1 1 0,-1-1 0,1 0 0,-1 0 1,1 0-1,-1 0 0,1 0 0,-1 0 0,1 0 0,0 1 1,-1-2-1,1 1 0,-1 0 0,1 0 0,-1 0 0,1 0 0,-1 0 1,1 0-1,-1-1 0,1 1 0,-1 0 0,1 0 0,-1-1 1,1 1-1,-1 0 0,1-1 0,-1 1 0,1 0 0,0-2 0,11-11 0,-1 0 1,20-29-1,-23 29-4,1 0 0,1 0 0,0 1 1,17-14-1,-26 24 0,0 1-1,1 0 1,-1 0 0,1 0-1,-1 0 1,1 0 0,-1 0 0,1 0-1,0 0 1,-1 0 0,1 1-1,0-1 1,-1 1 0,1 0 0,0-1-1,0 1 1,0 0 0,2 0-1,-3 0 2,0 1 0,0-1 0,0 1 0,0-1-1,0 1 1,0 0 0,0-1 0,0 1-1,0 0 1,-1 0 0,1 0 0,0-1 0,0 1-1,-1 0 1,1 0 0,-1 0 0,1 0-1,-1 0 1,1 0 0,-1 0 0,1 2 0,1 6-5,-1-1 1,1 1 0,-2 0-1,1 0 1,-2 13-1,-1 3-297,-11 49-1,13-74 286,0-1-1,0 1 1,0 0 0,0 0 0,0 0 0,0-1-1,0 1 1,-1 0 0,1 0 0,0 0-1,0 0 1,0 0 0,0-1 0,-1 1-1,1 0 1,0 0 0,0 0 0,0 0-1,-1 0 1,1 0 0,0 0 0,0 0 0,0 0-1,-1 0 1,1 0 0,0 0 0,0 0-1,0 0 1,-1 0 0,1 0 0,0 0-1,0 0 1,0 0 0,-1 0 0,1 0-1,0 0 1,0 0 0,0 0 0,-1 0 0,1 0-1,0 0 1,0 1 0,0-1 0,-1 0-1,1 0 1,0 0 0,0 0 0,0 1-1,0-1 1,0 0 0,0 0 0,-1 0-1,1 0 1,0 1 0,0-1 0,0 0 0,0 0-1,0 0 1,0 1 0,0-1 0,0 0-1,0 0 1,0 1 0,0-1 0,0 0-1,-8-15-110,0-10-258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 18548,'-5'-3'374,"-1"1"0,0 0 0,0 0 0,-1 1 0,1 0 0,0 0 0,0 0 0,-1 1 0,1 0 0,0 0 0,-11 2 0,13-1-294,-1-1 1,0 1-1,1 1 0,-1-1 0,0 1 1,1 0-1,0 0 0,-1 0 0,1 0 0,0 1 1,0 0-1,0 0 0,1 0 0,-1 0 1,-5 6-1,9-8-83,0-1 1,-1 1 0,1-1-1,-1 1 1,1-1 0,0 1-1,-1 0 1,1-1 0,0 1-1,0 0 1,0-1-1,-1 1 1,1 0 0,0-1-1,0 1 1,0 0 0,0 0-1,0-1 1,0 1 0,0 0-1,0-1 1,1 1-1,-1 0 1,0-1 0,0 1-1,1 1 1,0-1-5,0 0-1,0 0 1,0 1-1,0-1 1,1 0-1,-1 0 1,0 0 0,1 0-1,-1 0 1,0 0-1,3 0 1,5 3-42,1-1 1,21 5-1,-23-6 38,23 6-23,51 14-34,-76-20 68,1 1 0,-1-1 0,0 1 0,1 1-1,-1-1 1,-1 1 0,1 0 0,0 1 0,5 6-1,-10-10 3,0 0-1,0 0 1,0 1-1,0-1 1,0 0-1,0 1 1,-1-1-1,1 1 1,-1-1-1,1 0 0,-1 1 1,1 0-1,-1-1 1,0 1-1,0-1 1,0 1-1,0-1 1,0 1-1,0 3 1,-1-3 8,0 1 0,0 0 1,0-1-1,0 1 0,0-1 1,-1 1-1,1-1 1,-1 1-1,0-1 0,-2 3 1,-5 3 77,0 0-1,-1 0 1,-20 12 0,20-12-22,-1-2 0,0 0-1,0 0 1,0-1-1,-1 0 1,0-1 0,0-1-1,-24 5 1,35-8-92,1 0 0,-1 1 1,0-1-1,0 0 0,1 0 0,-1 0 0,0 0 1,1 0-1,-1-1 0,0 1 0,1 0 0,-1 0 1,0 0-1,1 0 0,-1-1 0,1 1 1,-1 0-1,0-1 0,1 1 0,-1 0 0,1-1 1,-1 1-1,1-1 0,-1 1 0,1-1 0,-1 1 1,1-1-1,-1 1 0,1-1 0,0 0 0,-1 1 1,1-1-1,0 1 0,0-1 0,-1 0 0,1 1 1,0-1-1,0 0 0,0 1 0,0-1 0,0 0 1,0 1-1,0-1 0,0 0 0,0 0 0,0 1 1,0-1-1,1 0 0,-1 1 0,0-1 1,0 1-1,1-1 0,-1 0 0,0 1 0,1-1 1,-1 0-1,4-6-331,-1 1 0,1-1 0,0 1 0,5-6 0,54-61-978,-22 30 425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5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169 156 12955,'0'0'171,"1"-1"1,-1 0-1,1 0 1,-1 0-1,0 0 1,1 0-1,-1 0 1,0 0-1,0 0 1,0 0-1,0 0 1,0 0-1,0 0 1,0 0-1,0 0 0,0 0 1,-1 0-1,1 0 1,0 0-1,-1 0 1,1 0-1,0 0 1,-1 0-1,1 1 1,-1-1-1,0 0 1,1 0-1,-1 0 1,0 1-1,1-1 1,-1 0-1,0 1 1,0-1-1,1 1 1,-1-1-1,0 1 1,0-1-1,0 1 1,0-1-1,0 1 1,0 0-1,-1-1 0,-1 1 46,-1-1 0,1 1 0,0 0 0,0 0 0,0 0 0,-1 1 0,1-1 0,0 1 0,0-1 0,0 1 0,0 0 0,-5 2 0,1 2-153,0-1 0,0 1 0,1 1 0,-1-1 0,1 1 0,0 0 0,1 0 0,-1 1 0,1-1 0,1 1 0,-1 1-1,-5 11 1,6-9-68,0-1-1,0 1 1,1 1-1,0-1 0,0 0 1,1 1-1,1-1 1,0 1-1,0 15 0,1-24 1,0 0 0,0 0 0,0-1 0,1 1-1,-1 0 1,0 0 0,1-1 0,-1 1-1,1 0 1,0 0 0,-1-1 0,1 1 0,0-1-1,0 1 1,0-1 0,0 1 0,0-1 0,1 0-1,-1 1 1,0-1 0,0 0 0,4 2-1,-4-3 3,1 1-1,0-1 0,-1 0 1,1 0-1,0 0 0,-1 0 0,1 0 1,0 0-1,-1 0 0,1-1 0,0 1 1,-1-1-1,1 1 0,-1-1 0,1 0 1,-1 1-1,1-1 0,-1 0 0,1 0 1,-1 0-1,0 0 0,1 0 1,-1 0-1,2-3 0,9-9 34,-1 0 0,0-1-1,0 0 1,-1-1 0,-1 0 0,13-31 0,-7 9 239,-2 0 1,9-39 0,-19 66-116,-1-1-1,0 0 1,0 0-1,-1 0 1,0-15-1,-8 67 321,5 92-423,3-116-49,0 0 0,2-1-1,0 1 1,1-1 0,11 31 0,-14-45-3,0 0 0,0 1 0,0-1 0,0 0 0,0 0-1,0 0 1,0-1 0,1 1 0,-1 0 0,1 0 0,-1-1-1,1 1 1,0-1 0,0 1 0,0-1 0,0 0 0,0 0 0,0 0-1,0 0 1,0 0 0,0 0 0,0 0 0,0-1 0,1 1 0,-1-1-1,0 0 1,0 1 0,1-1 0,-1 0 0,0 0 0,1-1 0,-1 1-1,0 0 1,0-1 0,1 1 0,-1-1 0,0 0 0,0 0-1,0 0 1,0 0 0,0 0 0,0 0 0,0-1 0,3-2 0,3-3 5,0 0 1,-1 0 0,1-1-1,-2 0 1,1-1-1,5-9 1,28-57 39,-30 56-47,-10 19 1,0 0 0,0 0 0,0-1 0,0 1 0,0 0 0,0 0 1,0 0-1,0 0 0,0 0 0,0 0 0,0-1 0,0 1 0,0 0 0,0 0 0,0 0 0,0 0 0,1 0 0,-1 0 0,0-1 0,0 1 0,0 0 0,0 0 0,0 0 0,0 0 0,0 0 0,1 0 0,-1 0 0,0 0 0,0 0 0,0 0 0,0 0 0,0 0 0,1 0 0,-1 0 0,0 0 0,0 0 1,0 0-1,0 0 0,0 0 0,1 0 0,-1 0 0,0 0 0,0 0 0,0 0 0,0 0 0,1 0 0,3 9-20,0 16 1,-3-22 13,0 3-1,2 14-15,0-1 1,12 34 0,-14-49 23,0-1 1,1 1-1,-1-1 0,1 1 1,0-1-1,0 0 1,0 0-1,0 0 1,0 0-1,1 0 0,-1 0 1,1 0-1,0-1 1,0 1-1,0-1 0,0 0 1,0 0-1,0 0 1,0 0-1,1-1 1,6 3-1,-7-4 5,0 0-1,0 0 1,0 1-1,-1-2 1,1 1-1,0 0 1,0-1-1,0 1 1,0-1 0,-1 0-1,1 0 1,0 0-1,-1 0 1,5-3-1,-1 0 8,-1 0 0,1 0 0,-1-1-1,0 0 1,8-10 0,-1-2 28,-1 0 1,0 0-1,10-24 0,-17 31-17,1 0-1,-1 0 0,-1-1 1,0 1-1,2-16 0,-6 17-4,-4 13-3,-4 18-3,6-9-3,1 0-1,0 1 0,1-1 0,1 16 1,0-26-5,1 0 1,-1 1-1,1-1 1,0 0 0,0 1-1,0-1 1,0 0 0,0 0-1,1 0 1,1 3 0,-2-4-2,0-1 0,0 0 1,0 0-1,0 0 0,0 0 1,1 0-1,-1 0 1,0 0-1,0-1 0,1 1 1,-1 0-1,1-1 1,-1 1-1,0-1 0,1 1 1,-1-1-1,1 0 0,-1 1 1,1-1-1,0 0 1,-1 0-1,1 0 0,1-1 1,0 1-58,0-1 1,1 0-1,-1 0 0,0 0 1,0-1-1,0 1 1,0-1-1,0 1 1,0-1-1,-1 0 1,1 0-1,0-1 0,-1 1 1,0 0-1,1-1 1,-1 1-1,0-1 1,3-5-1,1-3-520,0 0 0,-1 0 0,7-20-1,-3 1 58,-3 0-197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6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18652,'-14'9'1680,"14"1"-1944,0-4-1352,7-5 2616,5-4-856,7-5-584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6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19868,'1'0'80,"0"0"0,0 1 0,0-1 0,0 0-1,0 0 1,0 1 0,0-1 0,0 1 0,0-1 0,0 1 0,0-1-1,0 1 1,0-1 0,0 1 0,0 0 0,-1 0 0,1-1 0,0 1-1,-1 0 1,1 0 0,0 0 0,-1 0 0,1 0 0,-1 0 0,1 0-1,-1 0 1,0 0 0,1 0 0,-1 0 0,0 0 0,0 0-1,0 1 1,5 43 751,-4-39-499,2 106 1117,9 93-859,-6-188-581,-6-17-9,1 0 1,-1 0-1,0 0 0,0 1 0,0-1 0,1 0 0,-1 0 1,0 0-1,0 0 0,1 0 0,-1 0 0,0 0 0,0 0 1,1 0-1,-1 0 0,0 0 0,0 0 0,1 0 0,-1 0 1,0 0-1,0-1 0,0 1 0,1 0 0,-1 0 0,0 0 1,0 0-1,0 0 0,1 0 0,-1 0 0,0-1 0,0 1 0,0 0 1,0 0-1,1 0 0,-1-1 0,0 1 0,0 0 0,2-3 1,0 0 0,0 0-1,-1 0 1,1 0 0,-1-1-1,0 1 1,1-7-1,4-31-8,-2-1-1,-4-77 0,-1 90-1,1 22 0,0 0-13,0 0 0,0 0 0,-1 0-1,0 0 1,-3-8 0,0 8-121,1 13 25,1 17-7,5 9-40,11 60 1,-11-77 153,1-1-1,0 1 1,2-1 0,-1 0-1,2-1 1,9 17-1,-14-28 25,-1 1 0,1-1 0,-1 0 0,1 0 0,0 1 0,0-1 0,0-1 0,0 1 0,0 0 0,0 0 0,1-1 1,-1 0-1,0 1 0,1-1 0,0 0 0,-1 0 0,1 0 0,-1 0 0,1-1 0,0 1 0,-1-1 0,1 1 0,5-1 0,-4-1 18,0 0 1,0 0-1,-1 0 0,1-1 1,-1 1-1,1-1 1,-1 0-1,1 0 0,-1 0 1,0-1-1,0 1 1,0-1-1,0 1 1,-1-1-1,1 0 0,2-3 1,4-8 94,0 0 0,0-1 0,-1 0 0,-1 0 0,-1-1 0,9-30 0,-7 10 85,0 0 1,1-42 0,-8 70-177,0 1-13,0 1 1,0-1-1,-1 1 1,0-1 0,-1 0-1,1 1 1,-1-1-1,0 1 1,-4-12-1,5 18-21,0 0 0,0 0-1,0-1 1,-1 1 0,1 0-1,0 0 1,0 0 0,0-1-1,-1 1 1,1 0 0,0 0 0,0 0-1,-1 0 1,1-1 0,0 1-1,0 0 1,-1 0 0,1 0-1,0 0 1,0 0 0,-1 0-1,1 0 1,0 0 0,0 0 0,-1 0-1,1 0 1,0 0 0,-1 0-1,1 0 1,0 0 0,0 0-1,-1 0 1,1 0 0,0 0 0,0 1-1,-1-1 1,1 0 0,0 0-1,0 0 1,0 0 0,-1 0-1,1 1 1,0-1 0,0 0-1,0 0 1,-1 0 0,1 1 0,0-1-1,0 0 1,0 0 0,0 1-1,0-1 1,0 0 0,-1 0-1,1 1 1,0-1 0,0 0-1,0 1 1,0-1 0,0 0 0,0 0-1,0 1 1,-6 17-50,2-1-227,1 1 0,-1 21 0,3-33 174,1 1 1,0-1 0,0 0 0,1 1 0,0-1 0,0 0 0,0 0 0,1 0 0,4 10-1,-1-7-193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7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190 380 17596,'-6'-11'554,"0"1"-1,-1 0 1,-1 0 0,1 1 0,-14-13-1,19 20-473,0 0-1,0 0 0,0 1 0,0-1 0,0 1 0,0-1 0,0 1 0,0 0 0,-1 0 0,1 0 1,0 0-1,-1 0 0,1 1 0,-1-1 0,1 1 0,-1-1 0,1 1 0,-1 0 0,0 0 0,1 0 0,-1 0 1,1 1-1,-1-1 0,1 1 0,-1-1 0,1 1 0,-1 0 0,1 0 0,0 0 0,0 0 0,-1 0 1,1 1-1,-2 1 0,-1 2-44,0 0 1,1 0-1,0 1 1,0-1-1,0 1 1,0 0-1,1 0 1,0 0-1,1 0 1,-1 1 0,1-1-1,-2 12 1,2-8-27,0 0 0,1 0 0,0 0 0,0 0 0,1 0 0,1 0 0,2 19 0,-3-28-2,1 1-1,-1-1 0,0 1 1,1-1-1,-1 0 0,1 0 0,0 1 1,-1-1-1,1 0 0,0 0 0,-1 0 1,1 1-1,0-1 0,0 0 0,0 0 1,2 1-1,-2-1 8,0-1 1,0 0-1,0 1 1,0-1-1,0 0 1,0 0-1,0 0 0,0 0 1,0 0-1,-1 0 1,1 0-1,0 0 1,0 0-1,0 0 0,0 0 1,0 0-1,0-1 1,1 0-1,2-1 41,0 0-1,-1 0 1,0 0 0,1 0-1,-1-1 1,0 0-1,0 1 1,-1-1 0,4-5-1,3-4 152,-2-1 0,8-16 0,-10 18-57,0 0 0,1 0 0,13-16 0,-19 27-151,0-1 0,0 1-1,1 0 1,-1-1 0,0 1 0,0 0 0,1-1-1,-1 1 1,0 0 0,1-1 0,-1 1 0,0 0-1,1 0 1,-1 0 0,0-1 0,1 1 0,-1 0-1,1 0 1,-1 0 0,0 0 0,1 0-1,-1 0 1,1 0 0,-1 0 0,0 0 0,1 0-1,-1 0 1,1 0 0,-1 0 0,1 0 0,-1 0-1,0 0 1,1 0 0,-1 0 0,0 1 0,1-1-1,-1 0 1,1 0 0,-1 0 0,0 1 0,1-1-1,-1 0 1,0 0 0,0 1 0,1-1 0,-1 0-1,0 1 1,0-1 0,1 0 0,-1 1 0,0-1-1,0 1 1,10 24-333,-9-20 233,2 4 67,-1 1-528,1-1 0,1 1 0,0 0 0,0-1 1,10 15-1,-13-22 395,0-1 0,1 1 0,-1-1 0,0 0 0,1 1 0,-1-1 0,0 0 1,1 0-1,0 0 0,-1 0 0,1 0 0,0-1 0,-1 1 0,1 0 0,3 0 0,-3-1 23,1 0-1,-1 0 0,0 0 0,1-1 0,-1 1 1,0 0-1,0-1 0,0 0 0,1 0 0,-1 1 1,0-1-1,0 0 0,0-1 0,0 1 0,0 0 0,1-2 1,11-9-992,0 0 1,-1-1 0,-1-1-1,0 0 1,15-24-1,42-81 859,-63 107 635,-1 2 1592,-6 14 616,-11 26-338,4-6-1431,1 1 0,1 0 0,1 0 0,1 0 0,-1 40 0,5-63-741,0 0 0,0 0 0,0 1 0,1-1 0,-1 0 0,0 0 0,1 0 1,0 1-1,0-1 0,-1 0 0,1 0 0,0 0 0,0 0 0,1 0 0,-1 0 0,0-1 1,4 4-1,-4-4-24,1 0 1,-1 0-1,1-1 1,-1 1-1,1-1 1,-1 1-1,1-1 1,-1 0-1,1 0 1,0 1-1,-1-1 1,1 0-1,0 0 1,-1-1-1,1 1 1,0 0-1,-1 0 1,1-1-1,-1 1 1,1-1-1,-1 1 1,1-1-1,-1 0 1,1 0-1,2-2 1,5-3 19,0 0 0,0-1 1,-1-1-1,1 1 1,-2-1-1,1-1 0,-1 0 1,0 0-1,10-18 1,-5 4 10,-1 0 0,0-1 0,8-30 1,-14 36-49,1 0 0,-2 0 0,-1 0 0,0-1 0,-1 0 0,-1 1 0,-1-1 0,-1 0 0,0 1 0,-5-24 0,5 39-17,0 0-1,0-1 1,-1 1-1,1 0 1,0 0-1,-1 0 0,0 0 1,0 0-1,0 0 1,0 0-1,0 1 1,-1-1-1,1 1 1,-4-3-1,4 4 0,1 0 0,-1 1-1,1-1 1,-1 0 0,1 1 0,-1-1 0,0 1-1,1-1 1,-1 1 0,0 0 0,1 0-1,-1 0 1,0 0 0,1 0 0,-1 0 0,0 0-1,1 1 1,-1-1 0,1 1 0,-1-1-1,0 1 1,1-1 0,-1 1 0,1 0 0,-1 0-1,1 0 1,0 0 0,-1 0 0,1 0-1,-2 2 1,-5 5-10,1 1 0,0 0 0,1 0 0,0 0 0,0 1 0,1 0 0,0 0 0,0 0 0,2 0 0,-1 1 0,1 0 0,1 0 0,0 0 0,-1 12 0,3-19 14,0-1 0,0 1 0,1-1 1,-1 0-1,1 0 0,0 1 1,0-1-1,0 0 0,1 0 0,-1 0 1,1 0-1,-1 0 0,1 0 0,0 0 1,0-1-1,0 1 0,1-1 1,-1 1-1,0-1 0,1 0 0,3 3 1,6 2 3,-1 0 0,2-1 0,24 10 1,-11-6-3,-7-2-217,-1 1 1,0 1-1,28 20 0,-41-26 152,0 0-1,0 0 0,0 1 0,-1-1 0,0 1 1,0 0-1,0 1 0,0-1 0,-1 1 0,0-1 1,0 1-1,-1 0 0,0 0 0,0 0 1,3 12-1,-4 1-300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8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16972,'15'183'5057,"-10"-89"-3872,7 90 525,17 178 386,-29-361-2094,0-1 0,0 1 0,0 0-1,0 0 1,1 0 0,-1-1 0,0 1-1,0 0 1,0 0 0,1 0 0,-1-1-1,0 1 1,1 0 0,-1-1-1,1 1 1,-1 0 0,2 0 0,-2-1-2,0 0 0,1 0 1,-1 0-1,0 0 1,1 0-1,-1 0 0,0 0 1,1-1-1,-1 1 0,0 0 1,1 0-1,-1 0 1,0-1-1,0 1 0,1 0 1,-1 0-1,0-1 0,0 1 1,1 0-1,-1-1 1,0 1-1,0 0 0,0 0 1,1-1-1,-1 0 0,13-32-7,-12 32 7,17-51 4,27-52-1,-35 83 1,2 1 1,0 0-1,1 1 0,1 0 0,20-21 0,-30 36-4,0 1 0,-1-1 0,1 1 1,0 0-1,0 0 0,1 1 0,-1-1 1,0 1-1,1 0 0,0 0 0,5-1 1,-8 2-4,1 1 1,0 0 0,-1 0-1,1 0 1,0 0 0,-1 0-1,1 1 1,0-1 0,-1 1-1,1 0 1,-1-1 0,1 1-1,-1 0 1,1 1 0,-1-1-1,0 0 1,0 1 0,1-1-1,-1 1 1,0 0 0,0-1-1,2 4 1,0-1-2,-1-1 0,0 1 0,0-1 0,0 1 0,-1 0 0,1 0-1,-1 0 1,0 1 0,0-1 0,0 0 0,-1 1 0,1-1 0,-1 1 0,1 8 0,-12-54 254,2-20 21,6 33-5,-2 0 0,-9-33 0,12 52 3,8 16-469,12 11-664,-10-14 422,1-1 1,-1 0-1,1 0 1,0-1-1,-1 0 1,1-1-1,0 0 1,0 0-1,0-1 0,0 0 1,10-2-1,10-4-560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 16035,'-8'3'277,"1"0"0,0 0-1,0 1 1,1 0-1,-1 0 1,1 1 0,0-1-1,0 2 1,0-1-1,1 0 1,0 1 0,0 0-1,0 1 1,1-1-1,0 1 1,0-1 0,1 1-1,-1 0 1,2 1-1,-1-1 1,1 0-1,0 1 1,0 0 0,0 8-1,2-14-251,0 0-1,0 0 0,0 0 1,0 0-1,0 0 0,0 1 1,0-1-1,1 0 0,-1 0 1,1 0-1,1 2 1,-2-4-10,0 1 0,1 0 0,-1-1 0,1 1 0,-1 0 0,1-1 0,-1 1 1,1-1-1,-1 1 0,1-1 0,0 1 0,-1-1 0,1 0 0,0 1 0,-1-1 1,1 0-1,0 1 0,0-1 0,-1 0 0,2 0 0,1 0 6,-1 0 1,1 0-1,-1-1 0,0 1 0,1-1 0,-1 0 0,0 1 1,0-1-1,1 0 0,-1 0 0,0-1 0,0 1 0,0 0 0,0-1 1,-1 1-1,1-1 0,2-2 0,12-14 119,-1-1 1,-1 0-1,18-32 0,1-1-30,-33 52-115,0 0 0,0 1-1,0-1 1,0 0 0,0 1 0,0-1 0,0 0 0,0 0-1,0 1 1,0-1 0,1 0 0,-1 0 0,0 1-1,0-1 1,0 0 0,0 0 0,0 1 0,1-1 0,-1 0-1,0 0 1,0 0 0,0 1 0,1-1 0,-1 0 0,0 0-1,0 0 1,1 0 0,-1 0 0,0 0 0,0 1-1,1-1 1,-1 0 0,0 0 0,0 0 0,1 0 0,-1 0-1,0 0 1,1 0 0,-1 0 0,0 0 0,0 0 0,1 0-1,-1 0 1,0 0 0,1-1 0,-1 1 0,0 0-1,0 0 1,1 0 0,-1 0 0,0 0 0,0 0 0,0-1-1,1 1 1,-1 0 0,0 0 0,0 0 0,0-1 0,1 1-1,-1 0 1,0 0 0,0-1 0,0 1 0,0-1 0,3 31-281,-3-25 181,1 12-164,-1-2-305,1 1 0,4 19 0,-5-32 476,1 0 1,-1-1-1,1 1 0,0 0 0,0 0 0,0 0 0,0-1 0,1 1 1,-1-1-1,1 1 0,-1-1 0,1 0 0,0 1 0,0-1 0,0 0 1,0 0-1,1 0 0,3 2 0,-5-3 53,1-1-1,0 1 1,-1 0 0,1-1-1,-1 0 1,1 1 0,0-1-1,-1 0 1,1 0 0,-1 0-1,1 0 1,2-1-1,23-9-675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9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95 15763,'-10'30'1244,"2"1"0,-7 57 0,14-80-1064,0 1-1,1-1 1,0 0 0,0 0-1,1 0 1,0 0-1,1 0 1,-1 0 0,2 0-1,-1 0 1,1 0 0,0-1-1,1 1 1,0-1 0,0 0-1,7 10 1,-1-6-114,0 1-1,-2 0 1,1 1 0,-2 0 0,0 0 0,8 20-1,-13-26-40,1 1 0,-1 0-1,0 0 1,-1-1-1,0 1 1,0 0-1,-1 0 1,0 0-1,0 0 1,-1 0-1,0 0 1,0 0-1,-4 13 1,4-19-2,1 0 0,-1 0 0,0 0 1,1-1-1,-1 1 0,0 0 0,0-1 0,0 1 0,0-1 1,-1 1-1,1-1 0,0 0 0,0 1 0,-1-1 0,1 0 1,-1 0-1,1 0 0,-1 0 0,0 0 0,-1 1 0,1-2 1,1 0-1,-1 0 0,1 0 0,-1 0 0,1 0 1,0 0-1,-1-1 0,1 1 0,-1-1 0,1 1 0,0-1 1,-1 1-1,1-1 0,0 0 0,-1 1 0,1-1 0,0 0 1,0 0-1,0 0 0,0 0 0,0 0 0,0 0 1,0 0-1,0-1 0,0 1 0,0-2 0,-4-4 22,2 0 1,-1 0-1,1-1 0,0 1 1,0-1-1,1 0 0,0 0 0,1 0 1,-1 0-1,2 0 0,-1 0 0,2-17 1,0 6-35,2-1 0,0 0 1,1 1-1,9-24 1,1 6-56,37-65 1,-37 78 69,-1-1-1,-2 0 1,0 0 0,-1-1 0,11-49 0,-21 61 71,0 14-94,0 0 0,-1-1-1,1 1 1,0 0 0,0 0 0,0 0-1,0 0 1,0 0 0,0 0 0,0 0-1,0 0 1,-1 0 0,1-1 0,0 1-1,0 0 1,0 0 0,0 0-1,0 0 1,-1 0 0,1 0 0,0 0-1,0 0 1,0 0 0,0 0 0,0 0-1,0 0 1,-1 0 0,1 0 0,0 0-1,0 0 1,0 0 0,0 0-1,0 0 1,-1 0 0,1 1 0,0-1-1,0 0 1,0 0 0,0 0 0,0 0-1,0 0 1,0 0 0,-1 0 0,-13 20 172,7-6-120,2 0 0,-1 0 0,-4 21 0,9-28-42,-1 1-1,1-1 1,0 1 0,1-1 0,0 1-1,0-1 1,0 1 0,4 13 0,-4-20-7,1 1-1,-1-1 1,1 1 0,0-1-1,0 0 1,-1 1 0,1-1-1,0 0 1,0 0 0,0 1-1,1-1 1,-1 0 0,0 0-1,0 0 1,1 0 0,-1-1-1,0 1 1,1 0 0,-1 0-1,1-1 1,-1 1 0,1-1-1,-1 1 1,1-1 0,-1 0-1,1 0 1,-1 0 0,1 0-1,2 0 1,6 0 39,1-1 1,-1 0-1,17-5 0,-1 1 32,-11 5 3,1 0-1,-1 1 1,17 3 0,-31-4-69,-1 0-1,0 0 1,1 0 0,-1-1 0,0 1 0,0 0-1,1 0 1,-1 0 0,0 0 0,0-1 0,1 1-1,-1 0 1,0 0 0,0-1 0,0 1 0,1 0-1,-1 0 1,0-1 0,0 1 0,0 0 0,0 0 0,0-1-1,0 1 1,1 0 0,-1-1 0,0 1 0,0 0-1,0-1 1,0 1 0,0 0 0,0-1 0,0 1-1,0 0 1,0 0 0,-1-1 0,1 1 0,-1-14 214,-4-8 140,-1-1-1,-11-23 0,9 25-868,-10-45-1,17 65 428,1 0 0,0 0 0,0 0 0,0 0-1,0 0 1,-1 1 0,2-1 0,-1 0 0,0 0 0,0 0 0,0 0-1,0 0 1,0 0 0,1 0 0,-1 0 0,0 0 0,1 1-1,-1-1 1,1 0 0,-1 0 0,1 0 0,0 1 0,-1-1 0,1 0-1,-1 1 1,2-2 0,8-5-590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39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18316,'0'11'1389,"1"-1"-1,0 0 1,5 17 0,23 58 1008,-26-76-2217,-2-6-142,1 1 27,-1 0 0,1 0 1,0 0-1,0 0 0,5 7 1,-7-11-56,1 1 0,0-1 0,-1 1 0,1 0 0,0-1 0,-1 1 0,1-1 0,0 1 0,0-1 1,-1 0-1,1 1 0,0-1 0,0 0 0,0 1 0,0-1 0,0 0 0,-1 0 0,1 0 0,0 0 0,0 0 0,0 0 0,0 0 1,0 0-1,0 0 0,-1 0 0,1-1 0,0 1 0,0 0 0,0 0 0,0-1 0,-1 1 0,1-1 0,0 1 0,0-1 0,0 0 1,8-6 41,0-1 1,0-1-1,-1 1 1,-1-1 0,0-1-1,0 1 1,9-17 0,-7 10 40,20-23 1,-28 38-90,0 0 1,0-1-1,0 1 0,0 0 1,1 0-1,-1 0 1,0 0-1,1 0 1,-1 0-1,0 0 1,1 0-1,-1 1 1,1-1-1,0 0 0,-1 1 1,3-1-1,-4 1-2,1 0 0,0 0 0,0 0 0,-1 1 0,1-1 0,0 0 0,0 1-1,-1-1 1,1 0 0,0 1 0,-1-1 0,1 1 0,-1-1 0,1 0 0,0 1-1,-1 0 1,1-1 0,-1 1 0,1-1 0,-1 1 0,0 0 0,1-1 0,-1 1-1,1 1 1,1 5 5,1 1-1,-1 0 0,0-1 0,-1 1 1,1 9-1,0-3-2,-2-12-4,0-1 0,0 0 0,0 0 0,0 0 0,0 0 1,1 0-1,-1 0 0,0 0 0,1 0 0,-1 0 0,1 0 0,-1 0 1,1 0-1,0 0 0,-1-1 0,1 1 0,0 0 0,-1 0 0,1 0 1,0-1-1,2 2 0,-3-2 0,1 0-1,0 0 1,0 0 0,0 0 0,0 0-1,0 0 1,0 0 0,0 0 0,0 0 0,0-1-1,0 1 1,0 0 0,0-1 0,-1 1-1,1 0 1,0-1 0,0 1 0,0-1 0,0 0-1,7-6-3,-1 1 0,-1-1 0,12-15-1,-13 16 2,0-1 2,1 1-1,0 0 1,0 0-1,1 0 0,0 1 1,0 0-1,7-4 1,-12 8-2,0 0 1,0 0 0,0 0-1,0 0 1,0 0 0,0 1-1,0-1 1,0 1 0,1-1-1,-1 1 1,0 0 0,0 0 0,0 0-1,1 0 1,-1 0 0,0 0-1,0 1 1,0-1 0,1 1-1,-1-1 1,0 1 0,0 0-1,0 0 1,0 0 0,0 0-1,0 0 1,-1 0 0,1 1 0,0-1-1,-1 1 1,3 1 0,-1 2-73,1 0 1,0 0 0,-1 0 0,0 0 0,0 0 0,-1 1-1,0 0 1,1-1 0,-2 1 0,1 0 0,-1 0 0,1 8-1,-4-4-770,-2-26 394,-2-8 76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0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0 22197,'0'10'1976,"-4"-2"-1648,1-4-920,-1-1 1720,-4-2-976,-2-2-184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0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28 15395,'0'-2'261,"-1"-1"-1,0 0 0,-1 1 1,1-1-1,0 0 1,-1 1-1,1 0 0,-4-4 1,5 6-233,-1-1 1,1 1 0,0 0 0,0 0 0,0 0 0,0 0 0,-1 0-1,1 0 1,0-1 0,0 1 0,0 0 0,-1 0 0,1 0 0,0 0-1,0 0 1,0 0 0,-1 0 0,1 0 0,0 0 0,0 0 0,0 0-1,-1 0 1,1 0 0,0 0 0,0 0 0,0 0 0,-1 0 0,1 0-1,0 1 1,0-1 0,0 0 0,-1 0 0,1 0 0,0 0 0,0 0-1,0 0 1,0 1 0,-1-1 0,1 0 0,-5 19 1148,-24 401 4548,29-412-5649,0 1-1,0 0 1,1-1 0,1 1 0,3 14 0,-4-21-65,0 0 0,-1 0 0,1-1 0,0 1 0,0 0 0,1-1 0,-1 1 0,0 0 1,0-1-1,1 0 0,-1 1 0,1-1 0,-1 0 0,1 0 0,0 0 0,-1 0 0,1 0 0,0 0 1,0 0-1,0 0 0,0-1 0,-1 1 0,1-1 0,0 0 0,0 1 0,0-1 0,0 0 0,0 0 0,0 0 1,2-1-1,21-1-48,35-9 0,20-2-1208,-7 7 666,-37 2 184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15547,'14'-21'1071,"-5"7"-241,-1 2 0,19-21 0,-27 32-790,0 1 0,0 0-1,0 0 1,1 0 0,-1 0 0,0 0-1,0 0 1,0 0 0,0-1 0,1 1-1,-1 0 1,0 0 0,0 0 0,0 0-1,1 0 1,-1 0 0,0 0 0,0 0-1,0 0 1,0 0 0,1 0 0,-1 0-1,0 0 1,0 0 0,0 0 0,1 0-1,-1 0 1,0 0 0,0 1 0,0-1-1,0 0 1,1 0 0,-1 0 0,0 0-1,0 0 1,0 0 0,0 0 0,0 1-1,0-1 1,1 0 0,-1 0 0,0 0-1,0 0 1,0 0 0,0 1 0,0-1-1,0 0 1,0 0 0,0 0 0,0 1-1,0-1 1,0 0 0,0 0 0,0 0-1,0 0 1,0 1 0,0-1 0,0 0-1,0 0 1,0 0 0,0 1 0,0-1 0,0 0-1,0 0 1,0 0 0,0 0 0,0 1-1,0-1 1,-1 0 0,1 20 769,-1-17-595,1 19-71,0-1-1,2 0 0,0 0 0,1 0 1,1 0-1,1 0 0,1-1 1,1 0-1,1 0 0,0 0 0,1-1 1,13 19-1,-17-30-159,12 26-117,-16-32 94,0 0 1,0 0-1,0 1 1,-1-1-1,1 0 1,-1 1-1,0-1 1,0 1-1,0-1 1,0 0-1,0 1 1,0-1-1,-1 3 1,1-4 21,0-1 0,0 0 0,-1 1 0,1-1-1,0 0 1,0 1 0,0-1 0,0 0 0,-1 1 0,1-1 0,0 0 0,0 0 0,0 1 0,-1-1 0,1 0 0,0 0 0,0 1 0,-1-1 0,1 0-1,0 0 1,-1 0 0,1 0 0,0 1 0,-1-1 0,1 0 0,0 0 0,-1 0 0,1 0 0,0 0 0,-1 0 0,1 0 0,-1 0 0,-12-6-499,-13-17-311,25 21 742,-17-17 33,1-1 1,0 0-1,2-1 0,1-1 1,1 0-1,-13-29 1,26 51 82,-1-1 1,1 1 0,0-1 0,0 1-1,-1-1 1,1 1 0,0-1 0,0 0 0,0 1-1,0-1 1,0 1 0,-1-1 0,1 0-1,0 1 1,1-1 0,-1 1 0,0-1-1,0 0 1,0 1 0,0-1 0,0 1-1,0-1 1,1 0 0,-1 1 0,0-1 0,1 1-1,-1-1 1,0 1 0,1-1 0,-1 1-1,0-1 1,1 1 0,-1 0 0,1-1-1,-1 1 1,1 0 0,-1-1 0,1 1-1,-1 0 1,1-1 0,-1 1 0,1 0 0,0 0-1,-1 0 1,1 0 0,-1-1 0,1 1-1,0 0 1,0 0 0,36 3-130,-31-2-95,-3-1 168,9 2-23,-1 0 0,1-1 0,-1-1-1,16-1 1,18-9-224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1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13435,'-9'28'2073,"0"1"-1,2 0 1,-4 32 0,11-60-2038,0 0 0,0 0 0,0 0 0,0 0 0,0 0 0,0 0 0,0 0 0,0 0 0,0 0 0,0 0 0,1 0 0,-1 0 0,0 0 0,1 2 0,0-3-23,-1 0 1,0 0-1,1 1 1,-1-1-1,0 0 1,1 0-1,-1 0 1,0 0-1,1 1 1,-1-1-1,0 0 1,1 0-1,-1 0 1,0 0-1,1 0 1,-1 0-1,0 0 1,1 0-1,-1 0 1,0 0-1,1 0 0,-1 0 1,0 0-1,1 0 1,-1-1-1,0 1 1,1 0-1,-1 0 1,30-22 400,-14 10-205,-14 11-199,-1 1 0,1-1 0,-1 1 0,1 0 0,0 0 0,-1-1-1,1 1 1,-1 0 0,1 0 0,0 1 0,-1-1 0,1 0 0,-1 0-1,1 1 1,-1-1 0,1 1 0,-1 0 0,1-1 0,-1 1 0,1 0 0,-1 0-1,2 1 1,3 3-15,-1 0 0,0 1 0,9 10-1,-12-12-2,1-1-1,-1 1 1,1-1-1,-1 0 1,1 0-1,0-1 1,0 1-1,0 0 0,1-1 1,-1 0-1,1 0 1,-1 0-1,6 2 1,-7-4 8,-1 0 0,1 0 0,0 0 0,-1 0 1,1-1-1,-1 1 0,1-1 0,-1 1 0,1-1 0,-1 0 1,0 1-1,1-1 0,-1 0 0,0 0 0,1 0 1,-1 0-1,0 0 0,0 0 0,2-3 0,23-30-4,-16 20 1,-2 4-68,0 0-1,0 1 0,1 0 1,0 1-1,1-1 0,16-9 1,-24 16-17,1 1 0,-1-1 0,1 1 0,0 0-1,-1 0 1,1 0 0,0 0 0,0 0 0,0 1 0,0-1 0,0 1 0,0 0 0,0 0 0,0 0 0,0 0 0,-1 0 0,1 1 0,0-1 0,0 1 0,0 0 0,0 0 0,0 0-1,-1 0 1,1 0 0,0 1 0,-1-1 0,1 1 0,-1 0 0,0-1 0,1 1 0,-1 0 0,3 4 0,28 33-1150,-17-27 563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1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50 213 17140,'-6'14'889,"-25"56"1459,28-62-2079,1-1 0,0 1-1,0 0 1,1 0-1,-1 0 1,2 0 0,-1 8-1,1-14-242,0-1 0,0 0 1,0 0-1,0 1 0,0-1 0,1 0 0,-1 0 0,0 0 0,1 0 1,-1 1-1,1-1 0,-1 0 0,1 0 0,-1 0 0,1 0 1,0 0-1,0 0 0,-1 0 0,1 0 0,1 0 0,-1 0-16,0-1 0,0 0 0,0 1 0,0-1-1,0 0 1,-1 0 0,1 0 0,0 0 0,0 0 0,0 0-1,0 0 1,0 0 0,0 0 0,0-1 0,0 1 0,0 0-1,-1-1 1,1 1 0,0 0 0,1-1 0,3-3-8,0 1 0,0-1 0,0 0 0,-1 0 1,1 0-1,6-9 0,10-16 44,-1 0 0,-2-2 1,-1 0-1,-2-1 0,0 0 0,-3-1 0,16-63 0,-26 88-11,-1 6-18,0-1 0,-1 1 0,1 0 0,-1-1-1,1 1 1,-1-1 0,0 1 0,0-1 0,0 1 0,0-1 0,-1-2 0,0 4-14,1 1 0,0 0 0,0 0 0,0 0 0,0 0 0,0 0 1,0 0-1,-1 0 0,1 0 0,0 0 0,0-1 0,0 1 0,0 0 0,0 0 1,-1 0-1,1 0 0,0 0 0,0 0 0,0 0 0,0 0 0,-1 0 0,1 0 0,0 0 1,0 0-1,0 0 0,0 0 0,-1 0 0,1 0 0,0 0 0,0 1 0,0-1 1,0 0-1,0 0 0,-1 0 0,1 0 0,0 0 0,0 0 0,0 0 0,0 0 0,0 1 1,0-1-1,0 0 0,-1 0 0,1 0 0,0 0 0,0 0 0,0 1 0,0-1 1,0 0-1,0 0 0,0 0 0,0 0 0,0 1 0,0-1 0,-6 10 46,-2 11-16,1 0 1,1 1-1,1-1 1,1 1-1,1 0 1,1 0-1,1 40 1,1-56-41,0 3-74,-1-1 1,2 0-1,-1 0 0,1 1 0,0-1 0,1 0 1,0 0-1,0 0 0,1 0 0,0 0 0,6 11 1,-9-18 72,1 0 0,-1 0 1,1 0-1,0-1 0,-1 1 1,1 0-1,-1-1 0,1 1 1,0 0-1,0-1 1,-1 1-1,1-1 0,0 1 1,0-1-1,0 1 0,0-1 1,-1 0-1,3 1 0,-2-1-6,0-1 0,0 1 0,0-1-1,1 1 1,-1-1 0,0 1-1,0-1 1,0 0 0,0 0 0,0 1-1,0-1 1,1-2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5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14 16355,'0'-1'128,"0"0"-1,-1 0 0,1 1 0,0-1 0,-1 0 0,1 0 0,-1 1 0,1-1 0,-1 0 0,1 1 0,-1-1 0,0 1 0,1-1 0,-1 1 0,0-1 0,1 1 0,-1-1 0,0 1 0,0 0 0,1-1 0,-3 1 0,3 0-44,-1 0 0,0 0 0,1 1 0,-1-1 0,1 0-1,-1 1 1,1-1 0,-1 0 0,1 1 0,0-1 0,-1 1 0,1-1-1,-1 1 1,1-1 0,0 1 0,-1-1 0,1 1 0,0-1-1,0 1 1,0 0 0,-1-1 0,1 1 0,-2 6 289,1 0 0,-1 0 0,1-1 1,0 8-1,1 5-264,0 0-1,1 0 1,1 0 0,1-1 0,1 1-1,0-1 1,1 0 0,1 0 0,9 18-1,-14-33-104,0 0-1,1-1 0,-1 1 1,1-1-1,-1 0 0,1 0 1,0 1-1,0-1 0,0 0 1,0 0-1,0-1 0,0 1 1,1 0-1,-1-1 0,1 1 1,-1-1-1,1 0 0,-1 0 1,1 0-1,5 1 0,-5-2 18,1 0 0,-1 0 1,1 0-1,-1-1 0,1 1 0,-1-1 0,0 0 0,0 0 0,1-1 0,-1 1 0,0 0 1,0-1-1,0 0 0,0 0 0,0 0 0,4-4 0,9-10 142,-1 0 0,-1 0 0,-1-2 0,0 0 0,19-35 0,21-31 475,-53 84-635,0-1 0,0 1 1,1-1-1,-1 1 1,0-1-1,1 0 1,-1 1-1,1-1 1,-1 1-1,0-1 1,1 1-1,-1 0 1,1-1-1,0 1 1,-1-1-1,1 1 0,-1 0 1,1 0-1,-1-1 1,1 1-1,0 0 1,-1 0-1,1 0 1,0-1-1,-1 1 1,1 0-1,0 0 1,-1 0-1,1 0 1,0 0-1,-1 0 0,1 1 1,-1-1-1,1 0 1,0 0-1,-1 0 1,1 1-1,0-1 1,-1 0-1,1 0 1,-1 1-1,1-1 1,-1 1-1,1-1 1,-1 0-1,1 1 0,-1-1 1,1 1-1,-1-1 1,0 1-1,1 0 1,-1-1-1,0 1 1,1-1-1,-1 1 1,0 0-1,0-1 1,1 2-1,2 6-17,0 1 0,0-1-1,2 14 1,-3-14 12,4 19-19,10 27-7,-16-53 30,0-1 0,0 1 0,0 0 0,0-1-1,1 1 1,-1-1 0,0 1 0,1-1 0,-1 1-1,0-1 1,1 1 0,-1-1 0,0 1 0,1-1 0,-1 1-1,1-1 1,-1 0 0,1 1 0,-1-1 0,1 0 0,-1 1-1,1-1 1,0 0 0,-1 0 0,1 0 0,-1 1 0,1-1-1,1 0 1,-1 0 3,0-1 0,0 1 0,0-1-1,0 1 1,0-1 0,0 0 0,0 1 0,0-1-1,-1 0 1,1 1 0,0-1 0,0 0 0,-1 0 0,2-2-1,21-39 123,-21 37-113,-1 1 1,4-6 22,0 0-1,0 0 1,13-17-1,-17 25-29,1 0 0,-1 0 0,1 1-1,0-1 1,0 0 0,0 1 0,0-1 0,0 1 0,1 0-1,2-2 1,-4 3-3,1-1-1,-1 1 1,0 0 0,1 0-1,-1-1 1,0 1 0,1 0-1,-1 1 1,0-1-1,1 0 1,-1 0 0,0 0-1,1 1 1,-1-1-1,0 1 1,0-1 0,0 1-1,1-1 1,-1 1-1,0 0 1,1 1 0,3 2-5,0 1 0,0 0 0,-1 0 1,1 0-1,-1 1 0,-1 0 1,1 0-1,-1 0 0,5 12 0,19 64-26,-22-67 23,10 34-248,-15-48 236,0-1-1,0 0 1,0 0 0,0 0 0,0 0 0,0 0 0,0 1 0,0-1 0,0 0 0,0 0 0,0 0 0,0 0 0,0 1 0,1-1 0,-1 0 0,0 0 0,0 0 0,0 0 0,0 0 0,0 0-1,0 1 1,0-1 0,0 0 0,0 0 0,1 0 0,-1 0 0,0 0 0,0 0 0,0 0 0,0 0 0,0 1 0,0-1 0,1 0 0,-1 0 0,0 0 0,0 0 0,0 0 0,0 0-1,0 0 1,1 0 0,-1 0 0,0 0 0,0 0 0,0 0 0,0 0 0,1 0 0,-1 0 0,0 0 0,0 0 0,0 0 0,0-1 0,0 1 0,1 0 0,-1 0 0,0 0 0,0 0 0,0 0-1,0 0 1,6-14-834,1-21 109,-2-1 286,2-5-197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16 17036,'-3'-16'2381,"2"29"-232,1 32 121,40 411 437,-39-443-2631,-1-5 12,1 1 0,0-1 0,3 12 0,-4-20-85,0 0 0,0 0 0,0 0-1,0 0 1,0 0 0,1 0 0,-1 0 0,0-1 0,0 1-1,0 0 1,0 0 0,0 0 0,0 0 0,0 0 0,0 0-1,0 0 1,0 0 0,0 0 0,0 0 0,0 0 0,0 0-1,0 0 1,0 0 0,0 0 0,0 0 0,0 0 0,0 0-1,0 0 1,0 0 0,1 0 0,-1 0 0,0 0 0,0 0 0,0 0-1,0 0 1,0 0 0,0 0 0,0 0 0,0 0 0,0 0-1,0 0 1,0 0 0,0 0 0,0 0 0,0 0 0,0 0-1,0 0 1,0 0 0,0 0 0,0 0 0,0 1 0,0-1-1,0 0 1,1 0 0,0-10 47,0-11-31,-2 0-25,-2 0 0,-1 0-1,-1 1 1,0-1 0,-2 1-1,0 0 1,-1 1 0,-18-30-1,26 48 3,0 0 0,-1 1 0,1-1 0,-1 0 0,1 1 0,-1-1 1,1 0-1,-1 1 0,0-1 0,1 0 0,-1 1 0,0-1 0,1 1 0,-1 0 0,0-1 0,1 1 0,-2-1 0,2 1 1,-1 0 0,1 1 0,0-1 0,0 0 0,-1 0 0,1 1 0,0-1 0,0 0 0,-1 0 0,1 1-1,0-1 1,0 0 0,0 0 0,0 1 0,-1-1 0,1 0 0,0 1 0,0-1 0,0 0 0,0 1 0,0-1 0,0 0 0,0 1 0,0-1 0,0 0-1,0 1 1,0-1 0,4 32-115,0-22 87,-1-1 0,1 0 0,1 0-1,0 0 1,0-1 0,0 0 0,1 0-1,1 0 1,7 8 0,-12-14 22,1 0 0,-1 0 1,1 1-1,0-1 0,-1-1 0,1 1 1,0 0-1,0-1 0,0 1 0,0-1 0,0 0 1,1 0-1,-1 0 0,0-1 0,0 1 1,1-1-1,-1 1 0,0-1 0,1 0 1,-1-1-1,0 1 0,0 0 0,1-1 1,-1 0-1,0 0 0,0 0 0,0 0 1,1 0-1,-1-1 0,4-2 0,2-4 15,0 1-1,0-2 0,-1 1 0,0-1 1,-1 0-1,0-1 0,0 0 0,-1 0 1,0 0-1,-1-1 0,0 0 0,-1 0 1,0 0-1,-1-1 0,3-20 0,-22 84 27,14-40-29,-11 59-23,12-65 18,1 0 1,-1 0-1,1 1 1,1-1 0,-1 0-1,1 0 1,0 0-1,3 11 1,-3-16 1,-1 0 0,1 0 0,0 0 0,0-1 0,-1 1 0,1 0 0,0 0 1,0-1-1,0 1 0,0 0 0,0-1 0,0 1 0,0-1 0,0 1 0,0-1 1,0 0-1,0 1 0,0-1 0,0 0 0,1 0 0,-1 0 0,0 1 0,0-1 1,0 0-1,0-1 0,0 1 0,0 0 0,2-1 0,36-9 11,-32 8-9,18-6 5,0 1 0,0 2 1,38-4-1,-54 8-4,1 0 0,-1 1-1,0 1 1,1 0 0,-1 0 0,0 0-1,0 1 1,0 1 0,0 0 0,0 0-1,-1 0 1,1 1 0,8 5 0,-8 0 116,-9-5 147,-1-4-240,0 0 1,0 0 0,0 0 0,0 0 0,0 0 0,0 0 0,0 0-1,0-1 1,0 1 0,0 0 0,0-1 0,0 1 0,0-1 0,0 1-1,0-1 1,-1 0 0,-14-12 207,0 0 0,1 0 0,0-2 0,-23-29 0,29 34-176,3 3-38,3 3-92,-1 0 0,1 1 0,0-1-1,0 0 1,0-1 0,1 1-1,-1 0 1,1-1 0,-2-7 0,4 12 79,0-1 1,0 1-1,0-1 1,0 1-1,0 0 1,0-1-1,0 1 1,1 0-1,-1-1 1,0 1-1,0-1 1,0 1-1,1 0 1,-1 0-1,0-1 1,1 1-1,-1 0 1,0-1-1,1 1 1,-1 0-1,0 0 1,1 0-1,-1-1 1,0 1-1,1 0 1,-1 0 0,0 0-1,1 0 1,-1 0-1,1 0 1,-1-1-1,0 1 1,1 0-1,-1 0 1,1 0-1,0 1 1,19-2-153,-15 2 138,27-1-130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6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127 121 17380,'-2'-1'183,"1"0"0,-1 1 0,0-1 1,0 0-1,0 1 0,0-1 0,0 1 0,0 0 1,0 0-1,0 0 0,0 0 0,0 0 0,0 0 1,0 0-1,1 0 0,-1 1 0,0-1 1,0 1-1,-3 1 0,1 0 43,1 0 0,0 0 1,0 0-1,0 1 0,0-1 0,1 1 0,-1-1 0,1 1 1,-4 6-1,-2 3 66,1 1 1,1 0-1,0 1 1,-5 16-1,7-18-224,1 1 1,0-1-1,-1 25 1,3-33-61,1 0-1,0 0 1,0 0 0,0 1 0,1-1 0,0 0 0,-1 0 0,2 0 0,-1 0 0,0 0 0,1 0-1,0 0 1,-1 0 0,2 0 0,2 4 0,-3-6-5,-1-1 0,0 0 0,1 0 0,-1 1 0,0-1 0,1 0 1,-1-1-1,1 1 0,0 0 0,-1 0 0,1-1 0,-1 1 0,1-1 0,0 1 0,0-1 0,-1 0 0,1 1 0,0-1 0,0 0 1,-1 0-1,1 0 0,0-1 0,0 1 0,0 0 0,-1-1 0,1 1 0,0-1 0,-1 1 0,1-1 0,-1 0 0,1 0 0,0 0 0,1-2 1,5-2 23,0-1 0,-1-1 1,1 1-1,11-16 0,-3 1 49,0-1 0,-2 0 0,0-1 0,20-48 0,-16 25 181,20-82 1,-40 151-246,1 1-1,1 0 1,1-1 0,1 1-1,1-1 1,1 1-1,1-1 1,13 35-1,-17-55-13,0 0-1,1 0 1,0 0-1,0 0 0,-1 0 1,2-1-1,-1 1 1,0-1-1,0 1 1,1-1-1,0 0 0,-1 0 1,1 0-1,3 2 1,-4-3 0,1-1 0,-1 1 0,0 0 0,0-1 0,1 1 0,-1-1 0,0 0 0,1 0 0,-1 0 0,0 0 0,1 0 0,-1 0 0,0-1 0,1 1 0,-1-1 0,0 0 0,0 0 0,1 1 0,-1-1 0,0-1 0,2 0 0,4-4 1,0 0 1,-1 0 0,0 0 0,0-1 0,-1 0 0,1-1 0,-2 1 0,10-15-1,-6 6 17,-1 0 0,0-1-1,9-29 1,-15 30 5,-9 21 6,-11 27-15,-4 33 8,21-59-18,-1-1 0,1 1 0,1-1 0,-1 1 0,1 0 0,0-1 0,0 1-1,0 0 1,1-1 0,1 7 0,-1-11 0,-1 0 0,1 1-1,0-1 1,-1 0 0,1 0-1,0 0 1,0 0 0,0 0-1,0 0 1,0 0 0,0 0-1,0-1 1,0 1 0,0 0-1,1-1 1,-1 1 0,0-1-1,0 1 1,1-1 0,-1 1-1,0-1 1,1 0 0,-1 0-1,0 1 1,1-1 0,-1 0-1,0 0 1,1-1 0,-1 1-1,3 0 1,6-2 5,0 0 1,0-1-1,11-3 0,-6 1-4,-13 4-2,103-22 22,-95 21-26,-1 1 0,1 1 0,-1-1 0,1 1 0,-1 1 0,0 0 1,1 0-1,-1 1 0,10 3 0,-13-2 16,-9-3 43,-13-5 44,-9-12-250,0-2 1,1 0-1,1-1 0,-25-29 0,48 48 131,-1 1 0,1 0 0,-1-1 1,1 1-1,0 0 0,-1-1 0,1 1 0,-1-1 0,1 1 1,0-1-1,-1 1 0,1-1 0,0 1 0,0-1 1,-1 1-1,1-1 0,0 1 0,0-1 0,0 1 0,0-1 1,0 0-1,0 1 0,0-1 0,0 1 0,0-2 0,9 1-305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7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8 18308,'2'0'165,"0"1"1,-1 1-1,1-1 1,-1 0-1,1 0 1,-1 0-1,0 1 0,1-1 1,-1 1-1,0-1 1,0 1-1,0 0 1,0-1-1,0 1 0,0 0 1,0 0-1,-1 0 1,1 2-1,11 43 890,-9-32-128,42 209 1726,-31-149-3232,-13-56-843,-8-25-661,-11-26-335,6 7 1440,-48-105-2397,45 91 3802,-16-58 0,29 92-152,1 0-1,0 0 1,0 0 0,1 0 0,-1-9 0,1 13-172,0 0 1,1 0-1,-1 0 0,0 0 1,0 0-1,1 0 1,-1 0-1,1 0 0,-1 0 1,1 0-1,-1 0 1,1 0-1,0 1 0,-1-1 1,1 0-1,0 0 1,-1 0-1,1 1 0,0-1 1,0 0-1,0 1 0,0-1 1,0 1-1,0-1 1,0 1-1,0 0 0,0-1 1,0 1-1,0 0 1,0 0-1,0-1 0,2 1 1,34-2 2089,51 2 1,20 0-1152,74-24-2549,-177 24 1199,-18 7-135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7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18988,'24'1'1960,"8"-7"-1191,4-4-361,8-3 864,1-2-208,2 1-648,-3 1-536,-12 5-1936,-7 1 1856,-13 9-360,-12 3-168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8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1 527 16748,'2'3'116,"-1"-1"1,1 1-1,0-1 1,0 1-1,1-1 1,-1 0-1,0 0 1,1 0-1,0 0 1,-1-1-1,1 1 1,0-1-1,0 1 1,0-1-1,0 0 0,5 1 1,-3-1-106,0-1 0,0 1-1,0-1 1,0-1 0,0 1 0,0-1 0,-1 0 0,1 0-1,9-3 1,1-3-585,1 0 0,-2-1 0,1 0 0,-1-2-1,18-14 1,-16 9-500,0 0 0,23-30-1,0 0 289,-39 44 846,0 1 0,1-1-1,-1 1 1,1-1-1,-1 1 1,1-1 0,-1 1-1,1-1 1,-1 1-1,1-1 1,-1 1 0,1 0-1,0-1 1,-1 1-1,1 0 1,0-1-1,-1 1 1,1 0 0,0 0-1,-1 0 1,1 0-1,0 0 1,-1 0 0,1 0-1,0 0 1,0 0-1,-1 0 1,1 0 0,0 0-1,-1 0 1,1 0-1,0 1 1,-1-1 0,1 0-1,0 0 1,-1 1-1,1-1 1,-1 1 0,1-1-1,-1 0 1,1 1-1,-1-1 1,1 1-1,-1-1 1,1 1 0,-1 0-1,1-1 1,-1 1-1,0-1 1,1 1 0,-1 0-1,0-1 1,1 2-1,2 6 684,0 0 0,0 0 0,2 15 0,-2-11-363,0 1 250,7 25 687,-9-36-1206,-1-1 0,1 1 0,0 0 0,-1-1 0,1 1 0,0 0 0,0-1 0,0 1 0,0-1 1,1 0-1,-1 1 0,0-1 0,1 0 0,-1 0 0,0 0 0,4 2 0,-4-3-52,0 0-1,0 0 1,0 1 0,0-1-1,0 0 1,0-1-1,0 1 1,0 0-1,0 0 1,0 0 0,0-1-1,1 1 1,-1 0-1,-1-1 1,1 1-1,0-1 1,0 1 0,0-1-1,0 1 1,0-1-1,1-1 1,18-20 512,-15 16-384,22-27 316,24-26 99,-45 52-593,0 1 1,1 0-1,0 1 0,0 0 0,1 0 1,11-6-1,-17 10-23,0 0 1,0 0-1,0 1 0,1-1 1,-1 0-1,0 1 1,1-1-1,-1 1 0,1 0 1,-1 0-1,0 0 0,1 0 1,-1 0-1,0 1 0,1-1 1,-1 1-1,0-1 1,1 1-1,2 1 0,-2 0-10,0 0 0,0 0 0,0 0 0,-1 1 1,1-1-1,-1 1 0,1-1 0,-1 1 0,0 0 0,0 0 0,3 5 0,1 6 6,0 1-1,-1 0 1,0 0-1,4 26 1,-7-21 126,-2-17-79,0 0 0,0 0 0,0 0 0,0 0 0,1 0 0,0 0 0,-1 0 0,1-1 0,0 1 0,3 5 0,-1-9-381,-1-8 42,-2-11 111,-5-9 37,-4-1-69</inkml:trace>
  <inkml:trace contextRef="#ctx0" brushRef="#br0" timeOffset="1">532 0 18908,'0'12'1872,"0"-5"-1583,0 1-161,0 0 1280,0-3-1088,2-2-96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9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14931,'5'21'940,"-1"0"0,-1 0 0,1 39 0,-1-11 692,89 612 2269,-90-647-3839,1 5 131,9 31 0,-12-49-183,1-1 0,-1 1 1,0 0-1,0-1 0,0 1 0,1 0 1,-1-1-1,0 1 0,1 0 0,-1-1 1,0 1-1,1-1 0,-1 1 0,1-1 1,-1 1-1,1-1 0,-1 1 0,2 0 1,4-8 126,1-28 24,-5-26 67,-1 1 0,-4-1 1,-15-95-1,9 120-115,8 34-59,5 21-56,1 0-43,17 63-188,-19-73 195,0-1-1,1 1 0,0-1 1,1 0-1,0 0 0,11 15 1,-14-21 27,0-1 0,-1 1 0,1 0 0,0-1 0,0 1 0,0-1 0,0 1 0,0-1 1,0 0-1,0 0 0,0 0 0,1 0 0,-1 0 0,0-1 0,1 1 0,-1-1 0,0 1 0,1-1 0,2 0 0,-1-1 4,-1 1-1,0-1 1,1 0-1,-1 0 1,0 0-1,1 0 0,-1-1 1,0 0-1,0 1 1,0-1-1,0 0 1,2-3-1,5-4 17,0-1 0,0 0-1,-2-1 1,1 0 0,11-20 0,57-112 172,-79 173-200,1-24 21,-1 4 6,0 0-1,1 0 1,1-1-1,-1 1 0,1 0 1,1 0-1,2 13 1,-3-22 0,0-1 1,0 1 0,0 0-1,0 0 1,0-1-1,1 1 1,-1 0-1,0-1 1,1 1 0,-1 0-1,0-1 1,1 1-1,-1-1 1,1 1 0,-1 0-1,1-1 1,-1 1-1,1-1 1,0 1-1,-1-1 1,1 0 0,-1 1-1,1-1 1,0 0-1,-1 1 1,1-1 0,1 1-1,0-1 10,-1-1 0,1 1-1,0 0 1,-1 0 0,1-1 0,-1 1-1,1-1 1,-1 1 0,1-1 0,-1 0-1,0 1 1,3-3 0,5-4 102,0 0 0,16-18-1,-20 21-78,18-21 132,-8 8-88,0 2 1,1 0 0,31-22 0,-45 35-113,-1 1 0,1 0 1,0 0-1,-1 0 0,1 0 1,0 0-1,0 0 0,0 1 1,-1-1-1,1 0 0,0 1 1,0 0-1,0-1 0,0 1 1,0 0-1,0 0 0,0 0 1,0 0-1,0 0 0,0 1 1,0-1-1,0 1 0,0-1 1,0 1-1,-1-1 0,1 1 1,0 0-1,2 2 0,1 1-159,-2 0 1,1 1-1,0-1 0,-1 1 0,0 0 0,0 0 1,4 9-1,2 4-45,2-2-259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49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16115,'0'2'41,"5"176"3459,-3-147-2793,2 0 0,1 0 0,15 48-1,-19-75-626,0 0-1,1-1 0,-1 1 0,1 0 0,0-1 0,0 1 0,0-1 0,1 1 0,-1-1 0,1 0 0,-1 0 0,5 3 1,-5-5-47,0 1 1,1-1 0,-1 0 0,0 0 0,1-1 0,-1 1 0,0 0 0,1-1 0,-1 0 0,1 1 0,-1-1 0,1 0 0,-1 0-1,1 0 1,-1-1 0,1 1 0,-1 0 0,1-1 0,-1 0 0,4-1 0,10-4 32,1-2 1,18-10-1,27-13 56,-56 29-117,0 0 1,0 0-1,0 0 1,0 1 0,1 0-1,-1 0 1,1 1-1,8 0 1,-12 0-7,0 1 1,0-1 0,0 1-1,0 0 1,0 0 0,0 0-1,0 0 1,0 1 0,0-1-1,-1 1 1,1-1 0,0 1-1,3 3 1,0 1-7,-1 1-1,1-1 1,6 12 0,-8-12 2,0 0-1,1 0 1,-1-1 0,1 1 0,7 5-1,-10-10 17,-1 0 0,1 0 1,-1 0-1,1 0 0,0-1 0,-1 1 0,1 0 0,0-1 0,0 0 0,-1 1 0,1-1 0,0 0 1,0 0-1,0 0 0,0 0 0,-1 0 0,1 0 0,0 0 0,0-1 0,0 1 0,0-1 1,-1 1-1,1-1 0,0 0 0,2-1 0,4-3 42,-1 1 0,-1-2 0,1 1 1,7-9-1,-4 5 11,12-14 79,-18 18-122,1 0 0,-1 0 0,1 1 0,0-1 0,0 1 0,0 0 0,0 0-1,1 1 1,0 0 0,7-4 0,-12 7-23,1 0-1,-1 0 0,1 0 0,-1 0 0,1 0 1,-1 0-1,1 0 0,-1 0 0,1 1 1,-1-1-1,1 0 0,-1 1 0,0-1 0,1 1 1,-1 0-1,0 0 0,1-1 0,-1 1 0,0 0 1,0 0-1,0 0 0,1 0 0,-1 0 0,0 0 1,-1 1-1,1-1 0,0 0 0,1 3 0,2 4-17,0 0 0,0 0 0,4 15-1,-5-14 6,64 170 175,-55-148-131,-1 1 0,-2 0 0,-1 1 0,-1-1 0,-2 1 0,-1 0 0,-1 1 0,-5 60 1,-4-57-21,6-36-5,0 0 0,-1 0 0,1 1 0,-1-1 0,1 0 0,-1 0 0,0 0 0,1 0 0,-1 0 1,0 0-1,1 0 0,-3 1 0,3-2 1,-1 1 1,1-1 0,-1 0-1,1 0 1,-1 0-1,1 0 1,-1 0 0,0 0-1,1 0 1,-1 0-1,1 0 1,-1 0 0,1 0-1,-1 0 1,1 0-1,-1 0 1,1 0 0,-1-1-1,1 1 1,-1 0-1,1 0 1,-1-1 0,1 1-1,0 0 1,-1-1-1,1 1 1,-1 0 0,1-1-1,0 1 1,-1 0-1,1-1 1,-5-5 30,0 0 1,1 0-1,0-1 1,0 1-1,1-1 1,-1 0-1,-2-9 1,-16-58 158,15 50-125,-20-95 199,25 106-256,1 0 1,0 0-1,0 0 1,2 1-1,-1-1 1,2 0-1,3-17 0,-4 25-54,1 1 0,0 0 0,0 0-1,0-1 1,1 1 0,-1 1 0,1-1-1,0 0 1,0 1 0,0-1 0,0 1-1,5-3 1,4-3-451,1 0 0,17-8 0,-4 2 141,-6 1-117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76 122 13315,'-9'3'621,"1"1"0,-1 0 0,-10 7 0,17-9-395,-1-1 0,1 1-1,0 0 1,-1 0 0,1 0 0,0 0 0,0 0 0,0 1 0,1-1-1,-1 0 1,1 1 0,-1 0 0,1-1 0,-2 6 0,3-7-160,0 0 0,-1 0 0,1 0 0,0 0 0,0 0 0,0 0 0,1 0 0,-1 0 0,0 0 0,0 0 0,0 0 0,1 0 0,-1-1 0,1 1 0,-1 0 0,1 0 0,-1 0 0,1 0 0,-1 0 0,1-1 0,-1 1 0,1 0 0,0-1 0,0 1 0,-1 0 0,1-1 0,0 1 0,0-1 0,0 1 0,0-1 0,0 1 0,0-1 0,-1 0 0,1 1 0,0-1 0,0 0 0,0 0 0,0 0 0,0 0 0,0 0 0,2 0 0,4 1 188,0-1 0,0 0-1,1-1 1,9-1 0,-7 0-80,-1-1 1,0 0-1,0-1 1,0 0 0,0 0-1,-1-1 1,0 0-1,0-1 1,0 0-1,0 0 1,9-11 0,-13 14-122,-1-1 0,0 0 0,0 0 0,0-1 1,0 1-1,-1-1 0,1 1 0,-1-1 0,-1 0 0,3-7 1,-3 9-44,-1 0 1,0-1 0,0 1 0,0 0 0,0 0 0,0 0-1,-1-1 1,1 1 0,-1 0 0,0 0 0,0 0 0,0 0 0,0 0-1,0 0 1,-1 0 0,0 1 0,1-1 0,-3-2 0,2 3-8,1 0 1,-1 0 0,1 0 0,-1 0 0,0 0 0,0 1-1,0-1 1,0 1 0,0-1 0,0 1 0,0 0-1,0 0 1,-1 0 0,1 0 0,0 0 0,-1 1 0,1-1-1,-1 1 1,1-1 0,-4 1 0,3 0-3,-1 1 1,0-1-1,1 1 0,-1 0 1,1 0-1,-1 0 1,1 1-1,0-1 0,0 1 1,-1 0-1,1 0 0,-4 3 1,0 1 3,0 1-1,0 0 1,0 0 0,1 0-1,0 1 1,1 0 0,-1 0 0,2 0-1,-7 15 1,9-19-21,0 0 0,1 0 1,0 0-1,0 0 0,0 0 1,1 0-1,-1 0 0,1 1 0,0-1 1,0 0-1,1 0 0,-1 1 0,1-1 1,0 0-1,0 0 0,0 0 1,0 0-1,4 6 0,-3-7-80,0 0 0,1 0 0,-1-1 0,1 1 0,0-1 0,0 1 0,-1-1 0,2 0 1,-1 0-1,0 0 0,0-1 0,0 1 0,1-1 0,-1 0 0,1 0 0,-1 0 0,1 0 0,0-1 0,-1 1 0,1-1 0,6 0 0,1 0-63,0-1 0,1-1 0,-1 1 0,0-2-1,19-6 1,16-9-482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0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32 261 19036,'0'-24'2245,"-4"17"-1216,3 7-970,1 0 1,-1 0-1,1 0 1,-1 0-1,1 0 0,-1 0 1,1 0-1,-1 1 1,1-1-1,0 0 1,-1 0-1,1 1 1,-1-1-1,1 0 1,0 1-1,-1-1 0,1 0 1,0 1-1,-1-1 1,1 1-1,0-1 1,-1 1-1,-1 3 133,0 0-1,0 0 1,0 0-1,0 0 1,1 0-1,-1 0 1,1 1-1,1-1 1,-2 6-1,1 41 73,1-46-259,0-1-1,1 0 1,0 1-1,0-1 1,0 0-1,0 0 1,1 1-1,-1-1 1,1 0-1,0-1 1,0 1-1,1 0 1,-1 0-1,1-1 1,0 0-1,6 6 1,-6-6-8,0-1-1,0-1 1,0 1 0,0 0 0,1-1 0,-1 1 0,1-1 0,-1 0 0,1-1 0,-1 1-1,1 0 1,0-1 0,-1 0 0,1 0 0,-1 0 0,1 0 0,0-1 0,-1 1 0,1-1-1,0 0 1,4-2 0,4-2-2,1 0 1,-1-1-1,-1-1 0,1 0 1,-1-1-1,0 0 0,0 0 1,-1-1-1,17-20 0,-8 7 1,-1-2-1,-1 0 0,22-41 1,-29 45 13,0-1 0,-2 0 0,0 0-1,-2-1 1,7-34 0,-12 30-2,-1 26-8,0 0 1,0 0 0,0-1-1,-1 1 1,1 0 0,0 0-1,0 0 1,0 0-1,0-1 1,0 1 0,0 0-1,0 0 1,0 0 0,0 0-1,0 0 1,-1 0 0,1-1-1,0 1 1,0 0 0,0 0-1,0 0 1,0 0-1,0 0 1,-1 0 0,1 0-1,0 0 1,0 0 0,0 0-1,0-1 1,-1 1 0,1 0-1,0 0 1,0 0 0,0 0-1,0 0 1,-1 0-1,1 0 1,0 0 0,0 0-1,0 0 1,0 1 0,-1-1-1,1 0 1,0 0 0,0 0-1,0 0 1,0 0 0,0 0-1,-1 0 1,1 0-1,0 0 1,0 0 0,0 1-1,0-1 1,-3 3-3,0 0 0,1 1 0,0-1 1,-1 1-1,1 0 0,1 0 0,-1-1 0,-1 7 1,-4 16-9,0 1 1,3 0 0,0 0 0,1 0 0,2 0 0,1 0 0,1 1 0,5 33 0,-4-54 13,-1-1 1,1 1-1,-1-1 1,2 1-1,-1-1 1,1 0-1,0 1 1,0-1-1,1-1 1,7 10-1,-9-13 2,-1 0-1,1 0 1,0-1 0,0 1-1,1 0 1,-1-1-1,0 0 1,1 1-1,-1-1 1,0 0-1,1 0 1,-1-1 0,1 1-1,0 0 1,-1-1-1,1 1 1,-1-1-1,1 0 1,0 0 0,-1 0-1,1 0 1,0-1-1,-1 1 1,1-1-1,-1 0 1,1 1 0,-1-1-1,1 0 1,-1 0-1,4-2 1,3-3 15,1 0 1,-1-1 0,-1 1-1,1-2 1,-1 1-1,-1-1 1,1 0 0,-1-1-1,-1 0 1,11-17 0,-4 2 22,-1-1 1,-1 0 0,10-31-1,-19 44-30,-5 17-3,-8 18-1,8-14-4,-15 62 15,16-63-18,1 0 1,0 0-1,1 0 0,-1 0 0,2 0 1,-1 0-1,2 8 0,-1-14-1,0 1 1,0 0-1,1 0 1,-1 0-1,0-1 1,1 1-1,0-1 1,0 1-1,0-1 1,0 0-1,0 0 1,0 0-1,0 0 1,1 0-1,-1 0 1,1 0-1,-1-1 1,1 1-1,0-1 1,-1 0-1,1 0 1,0 0-1,0 0 1,0 0-1,0-1 1,4 1-1,10 1-165,0-1 0,0 0 0,26-3 0,-25 1-328,7-2-226,-16 2 488,0 1-1,1-1 0,11 2 0,-4 3-274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1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9 20588,'0'0'77,"0"-1"-1,-1 1 0,1-1 1,0 1-1,0-1 0,0 1 1,-1-1-1,1 1 0,0 0 1,-1-1-1,1 1 0,0-1 1,-1 1-1,1 0 0,-1-1 1,1 1-1,0 0 0,-1 0 1,1-1-1,-1 1 0,1 0 0,-1 0 1,1 0-1,-1-1 0,1 1 1,-1 0-1,1 0 0,-1 0 1,1 0-1,-1 0 0,1 0 1,-1 0-1,1 0 0,-1 0 1,1 0-1,-1 1 0,1-1 1,-1 0-1,1 0 0,-1 0 1,1 1-1,-1-1 0,1 0 1,0 0-1,-1 1 0,1-1 1,-1 1-1,-23 16 1105,18-9-1060,-1 0-1,1 1 0,1-1 0,-6 12 0,9-16-124,1-1 0,-1 1 0,1-1 0,0 1 0,0-1 0,0 1 0,0 0 0,1 0 0,0-1 0,0 1 0,0 0 0,0 0 0,0-1 0,2 8 0,-1-9-6,-1-1 1,1 1 0,0-1 0,0 0-1,-1 0 1,1 1 0,0-1 0,0 0-1,0 0 1,0 0 0,1 0 0,-1 0 0,0 0-1,0 0 1,0-1 0,1 1 0,-1 0-1,1-1 1,-1 1 0,0-1 0,1 1-1,-1-1 1,1 1 0,-1-1 0,1 0 0,-1 0-1,3 0 1,6 0-51,0 0 0,0-1 1,13-3-1,10 0-71,-31 4 127,0 0 0,0 0 1,0 0-1,0 0 0,0 1 0,0-1 0,0 1 0,0-1 0,0 1 0,-1-1 0,1 1 0,0 0 0,0 0 0,-1 0 0,1 0 0,-1 0 0,1 1 0,-1-1 0,1 0 0,-1 1 0,2 1 0,-2 0 7,0-1-1,0 0 1,0 1 0,0-1-1,-1 0 1,1 1-1,-1-1 1,0 1 0,0-1-1,0 1 1,0-1 0,0 1-1,0-1 1,-1 5 0,-2 1-22,1 1 1,-1-1 0,0 0 0,-1 0-1,0 0 1,0 0 0,-1 0 0,-7 9-1,9-13-47,0 0-1,0-1 0,0 1 0,-1-1 0,1 0 0,-1 0 0,0 0 0,0-1 1,0 1-1,0-1 0,0 0 0,0 0 0,-5 2 0,-3-4-117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1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15995,'8'-4'353,"0"0"-1,0 0 0,1 1 0,0 0 0,-1 1 0,1 0 0,0 0 1,0 1-1,0 0 0,0 0 0,0 1 0,0 0 0,0 1 0,0 0 0,15 4 1,-18-3-220,1 0-1,-1 0 1,1 1 0,-1 0 0,0 0 0,0 1 0,-1 0 0,1 0 0,-1 0 0,0 1-1,0-1 1,0 1 0,0 0 0,-1 1 0,0-1 0,0 1 0,-1 0 0,1 0 0,-1 0-1,-1 0 1,4 10 0,-2-2-36,-1 0 1,-1 0-1,0 0 0,-1 1 0,0-1 0,-1 0 0,-1 1 0,0-1 1,-5 22-1,-5 11 91,-26 68 1,12-42-5,24-72-184,-2 7 26,1 0-1,0 0 0,1 0 1,-2 11-1,3-17-17,0-1 0,0 0 0,0 0 0,0 1-1,0-1 1,0 0 0,0 1 0,1-1 0,-1 0 0,0 0 0,1 1-1,-1-1 1,1 0 0,-1 0 0,1 0 0,0 0 0,-1 1 0,1-1 0,0 0-1,0 0 1,0 0 0,0-1 0,0 1 0,0 0 0,0 0 0,0 0-1,0-1 1,0 1 0,0-1 0,1 1 0,-1-1 0,0 1 0,0-1-1,3 1 1,4-1 29,1 1-1,-1-2 1,1 1-1,-1-1 1,0 0 0,0-1-1,1 0 1,-1 0-1,10-5 1,11-6 16,28-15 0,-50 24-28,51-30-901,-53 31 730,-1 0 0,1-1 0,-1 1 0,0-1 0,0 0 0,-1 0 0,1-1 0,-1 1 0,4-7 0,-4-6-248,-5 0-128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1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16932,'11'16'1640,"-1"-4"-1280,10-5-168,5-1 688,10-6-1080,6 0 1977,3-9-1665,3 1 40,-1-6 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2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85 17164,'-18'17'1109,"0"1"0,-19 27 0,31-38-914,2 0 1,-1 1-1,1-1 0,0 1 0,0 0 0,1 0 0,0 0 1,1 1-1,-1-1 0,0 11 0,3-17-164,-1 0-1,1 0 1,0-1-1,0 1 1,0 0 0,0 0-1,1 0 1,-1 0-1,0 0 1,1 0-1,-1 0 1,1-1-1,0 1 1,-1 0 0,1 0-1,0-1 1,2 3-1,-2-3-10,0 0-1,1 0 0,-1 0 1,0 0-1,0 0 0,1-1 1,-1 1-1,0-1 0,1 1 1,-1-1-1,1 1 0,-1-1 1,1 0-1,-1 1 0,1-1 0,-1 0 1,3-1-1,2 1 16,-1-1 0,0 0 0,1-1 0,-1 1 0,0-1-1,0 0 1,0 0 0,0-1 0,-1 1 0,9-7 0,0-2 101,0 0 0,-1-1 1,0-1-1,-1 0 0,0 0 1,17-30-1,-24 35-48,1 0-1,-1-1 1,-1 1 0,1-1 0,-2 0-1,1 0 1,-1 0 0,0 0-1,-1-1 1,0 1 0,-1 0-1,0-1 1,0 1 0,-2-11 0,2 18-74,-1 1 1,1 0 0,0 0 0,0 0 0,-1 0 0,1 0 0,-1 0 0,1 0-1,-1 0 1,1 0 0,-1 0 0,1 0 0,-1 0 0,0 0 0,0 0 0,-1-1-1,2 2-8,-1 0-1,1 0 0,-1 0 0,1-1 0,-1 1 0,0 0 0,1 0 0,-1 0 0,1 0 0,-1 0 1,1 0-1,-1 0 0,0 0 0,1 0 0,-1 0 0,1 1 0,-1-1 0,1 0 0,-1 0 1,1 0-1,-1 1 0,0 0 0,-2 0-3,1 1-1,0 0 1,0 0 0,0 0 0,0 0-1,0 0 1,0 1 0,0-1 0,1 1-1,-2 2 1,-1 5-79,0-1 0,1 0 0,0 1 0,1 0 0,-2 17 0,3-21-164,1 0-1,0 1 1,0-1 0,0 0 0,1 0 0,0 0 0,0 0 0,1 0 0,0 0 0,4 10 0,-5-14 188,0-1 0,0 1 0,0 0 0,0-1-1,0 1 1,0-1 0,1 1 0,-1-1 0,1 0 0,-1 0 0,1 0 0,-1 0 0,1 0-1,0 0 1,-1 0 0,1 0 0,0 0 0,0-1 0,0 1 0,-1-1 0,1 1 0,3-1-1,22 0-720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2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43 19564,'-2'38'977,"-7"45"1,0-15-362,6-43-405,-9 132 636,11-123-631,2 1 0,6 48 0,-7-79-188,1-1 0,0 1 0,0-1 0,0 0 0,0 1 1,0-1-1,1 0 0,-1 0 0,4 5 0,-5-8-23,1 1-1,0 0 1,-1-1 0,1 1-1,0-1 1,-1 1 0,1-1-1,0 1 1,0-1 0,0 0-1,-1 1 1,1-1 0,0 0-1,0 0 1,0 1 0,0-1-1,0 0 1,0 0 0,-1 0 0,1 0-1,0 0 1,0 0 0,0 0-1,0-1 1,0 1 0,0 0-1,-1 0 1,1-1 0,0 1-1,0 0 1,0-1 0,-1 1-1,1-1 1,0 1 0,0-1-1,-1 1 1,2-2 0,3-2-21,0-1 1,0 0-1,0 0 1,0-1-1,-1 1 1,0-1-1,5-9 1,21-50-105,-18 38 66,151-415-447,-157 424 510,-23 77 251,-11 78 0,17-74 31,-10 89 521,19-130-703,2 0 1,0 0-1,2 0 1,7 42-1,-7-60-204,-1-1 0,1 1 0,0 0 0,0-1 0,4 7 0,5-2-417,-11-8 497,0 0 1,1-1-1,-1 1 1,0 0-1,1 0 1,-1 0-1,0 0 1,1 0-1,-1-1 1,0 1-1,0 0 1,1 0 0,-1 0-1,0-1 1,0 1-1,1 0 1,-1-1-1,0 1 1,0 0-1,0 0 1,1-1-1,-1 1 1,0 0-1,0-1 1,0 1-1,0 0 1,0-1-1,0 1 1,0 0-1,0-1 1,0 1-1,0-1 1,0 1-1,1-15-461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3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15651,'-11'584'3673,"9"-442"-3307,8 330 494,-5-453-845,1 0 0,0-1 0,2 0 0,8 28 0,-10-40-15,0-1 1,0 1-1,1-1 1,0 0-1,0 0 1,0 0-1,1 0 1,0-1-1,0 1 1,0-1-1,0 0 0,1 0 1,-1-1-1,1 1 1,0-1-1,0 0 1,0 0-1,10 3 1,17 3-6,-1-2 1,1-1-1,0-2 1,57 2 0,-39-4 14,139 10 20,553 25 57,-176-39-7,249 9 125,-606 5-177,302 11 37,2-36 131,-44-37 112,72-5 42,23 34 9,20-1 420,-21-49-117,-259 28-523,-252 36-150,122-11 41,-151 16-137,1 2 0,-1 1 0,1 1 0,-1 1 1,27 7-1,-31-3 8,-19-7 95,0 0-1,0 0 1,0 0 0,1 0-1,-1 0 1,0 0 0,0 1-1,0-1 1,0 0 0,0 0 0,0 0-1,0 0 1,1 0 0,-1 1-1,0-1 1,0 0 0,0 0-1,0 0 1,0 0 0,0 1-1,0-1 1,0 0 0,0 0 0,0 0-1,0 1 1,0-1 0,0 0-1,0 0 1,0 0 0,0 0-1,0 1 1,0-1 0,-1 0-1,1 0 1,0 0 0,0 0 0,0 0-1,0 1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4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149 108 17324,'5'-11'718,"-1"0"0,0 0 0,-1 0 0,-1-1 0,0 1 0,2-20 0,-4 31-655,0-1 0,0 1-1,0 0 1,0-1 0,0 1-1,0 0 1,0-1 0,0 1 0,0 0-1,0-1 1,0 1 0,0 0-1,-1-1 1,1 1 0,0 0 0,0-1-1,0 1 1,0 0 0,-1-1-1,1 1 1,0 0 0,0-1 0,0 1-1,-1 0 1,1 0 0,0-1-1,-1 1 1,1 0 0,0 0-1,0 0 1,-1 0 0,1-1 0,-12 5 998,-10 16-368,-10 26-472,31-44-221,-1 0 1,1 0 0,0 1 0,0-1 0,0 1-1,0-1 1,0 1 0,0-1 0,1 1 0,-1-1-1,1 1 1,0 0 0,0-1 0,0 1-1,0 0 1,0-1 0,0 1 0,2 3 0,0-3-6,0 0 1,1 0 0,-1-1 0,1 1-1,0 0 1,0-1 0,0 0 0,0 1 0,0-1-1,0-1 1,7 4 0,8 5-24,-7-2 12,0 0 0,-1 0 0,0 1 0,0 0 1,-1 1-1,-1 0 0,1 1 0,-2-1 0,8 13 0,-13-18 19,1 0-1,-1 1 0,0-1 1,0 0-1,-1 1 1,0-1-1,0 1 1,0-1-1,0 1 1,-1-1-1,0 1 1,0-1-1,-1 1 1,1 0-1,-1-1 0,0 1 1,-1-1-1,1 0 1,-1 1-1,0-1 1,-1 0-1,1 0 1,-1 0-1,-3 4 1,-2 1 66,1 0 0,-1-1 1,-1 0-1,1-1 1,-2 0-1,1 0 0,-1-1 1,-12 7-1,17-11-40,1-1 0,-1 1 0,0-1 0,0 0 0,0 0 0,0 0 0,0-1 0,-1 0 0,1 0 0,0 0 0,-1-1 0,1 0 0,-1 0 0,1 0 0,0-1 0,-1 1 0,1-1 0,0 0 0,0-1 0,-8-2 0,10 2-90,0 1 1,1-1-1,-1 0 0,1 0 0,-1 0 0,1 0 0,0 0 0,0 0 1,0-1-1,0 1 0,0-1 0,-1-2 0,2 3 37,1 1-1,-1 0 1,0-1-1,1 1 1,0 0-1,-1-1 1,1 1-1,0-1 1,0 1-1,0 0 1,-1-1-1,2 1 1,-1-1-1,0 1 1,0 0-1,0-1 1,1 1-1,-1-1 1,0 1-1,1 0 1,0 0-1,-1-1 1,1 1-1,0 0 1,-1 0-1,1-1 1,0 1-1,1-1 1,15-13-297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6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20484,'0'61'4199,"2"65"-2819,3 41-895,8 145-286,-13-311-196,0 1 0,1 0 0,-1 0 0,0-1 0,0 1 0,1 0 0,-1-1 0,1 1 0,0 0 0,-1-1 0,3 4 0,-3-5-2,0 0 0,1 0 0,-1 0-1,0 0 1,0 0 0,1 0 0,-1 0 0,0 0 0,1 0 0,-1 0 0,0 0-1,1 0 1,-1 0 0,0 0 0,0 0 0,1 0 0,-1 0 0,0 0 0,1 0-1,-1 0 1,0 0 0,0-1 0,1 1 0,-1 0 0,0 0 0,0 0-1,1-1 1,-1 1 0,0 0 0,0 0 0,0 0 0,1-1 0,-1 1 0,0 0-1,0-1 1,0 1 0,0-1 0,6-8 20,-1 0 0,7-18 0,-7 13 0,223-452 937,-228 465-958,8-14-17,1 0 0,0 0 0,1 1 0,1 0-1,22-22 1,-25 30-390,-6 7-820,-12 12-203,-5-4 839,-7 0-144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7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13243,'29'94'3275,"4"12"116,-28-93-3171,0 0 0,2 0 0,-1-1 0,2 0 0,11 17 0,-17-26-338,1-1 1,-1 1-1,0 0 0,0-1 1,1 1-1,0-1 1,-1 0-1,1 0 1,0 0-1,0 0 1,0-1-1,0 1 1,1-1-1,-1 1 1,0-1-1,0 0 1,1 0-1,-1-1 1,1 1-1,-1-1 1,1 0-1,-1 0 1,1 0-1,-1 0 1,1 0-1,-1-1 1,0 0-1,1 1 1,-1-1-1,1-1 1,-1 1-1,0 0 1,0-1-1,0 0 1,0 1-1,0-1 1,0 0-1,0-1 1,-1 1-1,1 0 1,-1-1-1,0 0 1,4-4-1,5-8-236,-1 0-1,0 0 1,-1-1 0,0 0-1,-2-1 1,7-20-1,-5 11 1108,-2 0-1,-1 0 0,3-42 0,-9 44 984,-1 24-1700,1 0-1,0 0 1,0 0 0,0 0-1,0 0 1,0-1 0,0 1 0,0 0-1,-1 0 1,1 0 0,0 0-1,0 0 1,0 0 0,0 0-1,0 0 1,-1-1 0,1 1 0,0 0-1,0 0 1,0 0 0,0 0-1,-1 0 1,1 0 0,0 0 0,0 0-1,0 0 1,0 0 0,-1 0-1,1 0 1,0 0 0,0 0-1,0 0 1,0 1 0,-1-1 0,1 0-1,0 0 1,0 0 0,0 0-1,0 0 1,0 0 0,-1 0-1,1 0 1,0 1 0,0-1 0,0 0-1,0 0 1,0 0 0,0 0-1,0 0 1,0 1 0,0-1-1,-1 0 1,1 0 0,-2 4 222,-1 0-1,1 1 1,-1-1 0,1 0 0,0 1-1,-1 6 1,-27 114 948,27-108-1119,1 1 1,0 0-1,2-1 0,0 1 0,3 21 1,-3-36-58,1 0 0,-1 0 1,1 0-1,0 1 1,0-1-1,1 0 0,1 3 1,-2-5-16,-1-1 1,0 1 0,1 0-1,-1-1 1,1 1-1,-1-1 1,1 1 0,0-1-1,-1 1 1,1-1 0,-1 0-1,1 1 1,0-1 0,-1 0-1,1 1 1,0-1 0,-1 0-1,1 0 1,0 0 0,0 0-1,-1 1 1,1-1 0,0 0-1,-1 0 1,1 0 0,0-1-1,0 1 1,-1 0-1,1 0 1,0 0 0,-1 0-1,1-1 1,0 1 0,-1 0-1,1-1 1,0 1 0,-1 0-1,1-1 1,-1 1 0,1-1-1,0 0 1,5-4 90,0-1 1,0 0-1,-1 0 1,0 0-1,0-1 0,-1 1 1,0-1-1,4-8 1,26-62 586,-33 74-665,9-27 335,7-30-1,7-22 215,-22 130-559,-3-17-54,0-7 9,1 1 1,1-1-1,2 0 0,0 0 1,7 27-1,-10-50 26,1 1 0,-1-1-1,1 1 1,-1-1 0,1 1-1,-1-1 1,1 0 0,0 1-1,0-1 1,0 0 0,0 0-1,0 0 1,0 0 0,0 0-1,0 0 1,2 2 0,-2-3 2,1 0 0,-1 0 0,0 0 0,0 0 0,0 0 0,0 0 0,0 0 0,0 0 0,0-1 0,0 1 0,0 0 0,0-1 0,0 1 0,0-1 0,0 1 0,0-1 0,0 0 0,0 1 0,0-1 0,-1 0 0,1 1 0,0-1 0,0 0 0,-1 0 0,2-1 0,10-14 33,-1 0-1,-1 0 1,-1-1-1,0 0 1,11-30-1,-6 14 33,5-20 35,-15 39-65,1 0 1,0 0-1,1 0 0,15-22 1,-21 36-37,0 0 0,-1 0 1,1 0-1,0 1 1,0-1-1,0 0 1,0 0-1,1 0 0,-1 1 1,0-1-1,0 0 1,0 0-1,0 0 0,0 1 1,0-1-1,0 0 1,0 0-1,0 0 0,0 1 1,1-1-1,-1 0 1,0 0-1,0 0 0,0 0 1,0 1-1,0-1 1,1 0-1,-1 0 0,0 0 1,0 0-1,0 0 1,1 0-1,-1 0 0,0 0 1,0 0-1,0 0 1,1 1-1,-1-1 0,0 0 1,0 0-1,1 0 1,-1 0-1,0 0 0,0 0 1,0-1-1,1 1 1,-1 0-1,0 0 0,0 0 1,0 0-1,1 0 1,-1 0-1,0 0 1,0 0-1,0 0 0,0 0 1,1-1-1,-1 1 1,0 0-1,0 0 0,0 0 1,0 0-1,0-1 1,1 1-1,-1 0 0,1 21 2,-1-20-2,-9 191-44,9-190 46,0 0 1,0 0-1,0 0 0,0 0 1,0 0-1,1 0 1,-1 0-1,1 0 1,-1 0-1,1 0 0,0 0 1,-1 0-1,1 0 1,0 0-1,3 3 1,-4-5-1,1 0 0,-1 0 0,0 1-1,1-1 1,-1 0 0,1 0 0,-1 0 0,1 1 0,-1-1 0,1 0 0,-1 0 0,0 0 0,1 0 0,-1 0 0,1 0 0,-1 0 0,1 0 0,-1 0 0,1 0 0,-1 0 0,1 0 0,-1-1 0,1 1 0,0 0 0,15-15 58,-1-6-8,-2-1 0,-1 0 0,14-32 0,-15 29-15,1-10 30,-9 27-144,0-1 0,0 0 0,6-10 0,-9 19 39,0 0 1,0 0 0,1 1-1122,-1-1 1122,0 0 0,0 0-1,0 0 1,1 0-75,-3 10-940,-5 16 194,-4-2 244,-6-2-246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8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17236,'-1'4'211,"0"-1"0,0 1 0,0-1 0,0 0 0,0 0 0,-1 1 0,0-1 0,0 0 0,0 0 0,0 0 0,0-1 0,-5 6 0,-9 13 692,12-16-702,1 1 0,0 0 0,0 0 0,0 1 1,1-1-1,-2 9 0,4-13-177,-1 0 0,1 1 0,0-1 0,0 0-1,0 0 1,0 0 0,1 1 0,-1-1 0,0 0 0,1 0 0,0 0 0,-1 0 0,1 0 0,0 0-1,0 0 1,0 0 0,0 0 0,1 0 0,-1 0 0,0-1 0,1 1 0,-1-1 0,4 3 0,8 5-44,0-1 1,1 0-1,0-1 1,0 0 0,1-1-1,0-1 1,20 4 0,-13-2-14,0 0 0,27 13 0,-48-19 39,0-1 0,0 0 0,1 1 1,-1 0-1,0-1 0,0 1 0,0 0 0,0-1 0,0 1 0,0 0 0,0 0 0,0 0 0,0 0 0,0 0 0,-1 0 0,1 0 1,0 0-1,-1 0 0,1 0 0,-1 0 0,1 1 0,-1-1 0,1 0 0,-1 2 0,0-2 15,-1 1 0,1-1 0,-1 0 0,1 0 0,-1 1 1,0-1-1,1 0 0,-1 0 0,0 0 0,0 0 0,0 0 0,0 0 0,0 0 0,0 0 0,0 0 0,0-1 0,0 1 0,-2 1 0,-9 4 170,0-1 0,-1 0 0,-17 5-1,27-9-170,-9 2 149,-35 10 37,44-12-215,-1 0 0,1-1 0,0 0 0,0 1 0,-1-1 0,1 0 0,0-1 0,0 1 0,-1-1 0,1 1 0,-4-2 0,7 2 8,-1 0 1,1 0-1,0-1 0,0 1 1,-1 0-1,1 0 0,0 0 1,-1 0-1,1-1 0,0 1 1,0 0-1,-1 0 0,1-1 1,0 1-1,0 0 0,0-1 1,-1 1-1,1 0 0,0 0 1,0-1-1,0 1 0,0 0 1,0-1-1,0 1 0,-1-1 1,7-9-102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8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37 15091,'-26'-36'6124,"28"40"-5588,-2-1 1,1 1-1,0 0 0,-1 0 1,1-1-1,-1 6 0,0-4-129,1 61 722,-12 105 1,5-108-971,7-34-439,2-24-458,3-18-775,3-44 498,3 17 324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59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54 16812,'8'-46'2926,"-10"39"-1689,-4 13-217,-3 13 3,-3 20-388,2 0 0,1 1 1,-3 48-1,-2 123 44,14-190-567,-1-2-49,-2 119 411,4-109-377,1-1 0,10 51 0,-8-70-100,-2-16-7,-1-21-7,-9-37 19,-27-116-1,18 104-4,53 145-53,-31-60 52,0-1 0,0 0-1,1 1 1,0-2-1,0 1 1,1-1-1,11 9 1,-15-12 3,0-1 1,0 0-1,0-1 0,1 1 1,-1 0-1,0-1 0,1 0 0,-1 0 1,1 0-1,0 0 0,-1-1 1,1 1-1,0-1 0,-1 0 1,1 0-1,0 0 0,-1 0 1,1-1-1,0 0 0,-1 1 0,7-4 1,-1 0 9,0-1 0,0-1 0,0 0 0,0 0 0,-1 0 0,0-1 0,-1-1 0,0 1 0,0-1 0,0 0 1,-1-1-1,0 1 0,7-15 0,-2 0 74,0 0 0,-2-1 0,-1 0 0,8-32 1,-17 56-81,1-1 0,0 1 1,-1 0-1,1 0 0,0 0 1,0 0-1,-1 0 0,1 0 1,0 0-1,-1 0 0,1 0 1,0 0-1,0 0 0,-1 1 1,1-1-1,0 0 1,0 0-1,-1 0 0,1 0 1,0 0-1,0 0 0,-1 1 1,1-1-1,0 0 0,0 0 1,0 0-1,-1 0 0,1 1 1,0-1-1,0 0 0,0 0 1,0 1-1,-1-1 1,1 0-1,0 0 0,0 1 1,-3 10 5,-1-1 1,2 1-1,0 0 1,0 0 0,1 1-1,1-1 1,-1 0 0,3 13-1,-2-16-7,1-1-1,0 1 1,1-1-1,3 12 0,-5-18 0,1 1 0,-1-1 0,1 0 0,-1 0-1,1 0 1,0 1 0,0-1 0,-1 0 0,1 0 0,0 0-1,0 0 1,0 0 0,0 0 0,0 0 0,0 0-1,0-1 1,0 1 0,0 0 0,1-1 0,-1 1-1,0-1 1,0 1 0,1-1 0,-1 1 0,0-1-1,1 0 1,-1 0 0,0 0 0,1 0 0,-1 0 0,1 0-1,-1 0 1,2 0 0,5-3 3,-1 0 0,0-1 0,1 1 0,-1-2 0,0 1 0,-1-1 0,1 0 0,7-7 0,0 0 4,13-11-6,19-14 16,-42 34-18,0 1 1,0 0-1,-1 0 0,2 0 0,-1 0 1,0 1-1,0 0 0,0 0 0,1 0 0,6-1 1,-9 2-2,0 1 1,0-1 0,0 0 0,0 1 0,0-1-1,0 1 1,0 0 0,0 0 0,0 0-1,0 0 1,0 0 0,-1 0 0,1 0 0,0 0-1,-1 1 1,1-1 0,-1 1 0,1-1-1,-1 1 1,0 0 0,0-1 0,0 1-1,0 0 1,0 0 0,0 0 0,1 2 0,2 7-2,-1 0 1,0 0 0,3 16 0,-6-26 1,17 104 33,-16-104-28,-1 0 0,0 1 0,0-1-1,0 0 1,1 0 0,-1 0 0,0 0-1,1-1 1,-1 1 0,1 0 0,-1 0-1,1 0 1,0 0 0,-1 0 0,1-1 0,1 2-1,-2-2 0,0 0-1,1 0 0,-1 0 1,0 0-1,1 0 1,-1 0-1,1 0 0,-1 0 1,0 0-1,1 0 1,-1 0-1,1 0 0,-1 0 1,0 0-1,1 0 1,-1 0-1,0-1 0,1 1 1,-1 0-1,0 0 1,1 0-1,-1-1 0,0 1 1,0 0-1,1-1 1,-1 1-1,0 0 0,1-1 1,17-29 131,-18 28-134,21-52 125,-18 42-112,2-1 0,-1 1 0,1 1 0,1-1 0,0 1 0,12-17 0,-18 28-16,0 0-1,1-1 0,-1 1 1,0 0-1,0-1 0,1 1 1,-1 0-1,0 0 0,0-1 1,1 1-1,-1 0 0,0 0 1,1-1-1,-1 1 1,0 0-1,1 0 0,-1 0 1,0 0-1,1-1 0,-1 1 1,1 0-1,-1 0 0,0 0 1,1 0-1,-1 0 0,1 0 1,-1 0-1,0 0 0,1 0 1,-1 0-1,1 0 0,-1 0 1,0 1-1,1-1 0,6 14-67,-3 23-12,-4-35 78,0 31-341,-1 0-1,-10 60 1,8-84 171,1-9 106,1-6-52,-2-17-118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4:02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633 27 11715,'-4'-12'2835,"4"12"-2701,-1-1 0,1 0 0,0 1 1,0-1-1,0 0 0,0 1 1,-1-1-1,1 1 0,0-1 0,0 0 1,-1 1-1,1-1 0,-1 1 0,1-1 1,0 1-1,-1-1 0,1 1 1,-1-1-1,1 1 0,-1-1 0,0 1 1,1 0-1,-1-1 0,1 1 0,-1 0 1,0 0-1,1-1 0,-1 1 1,1 0-1,-1 0 0,0 0 0,1 0 1,-1 0-1,0 0 0,1 0 0,-1 0 1,0 0-1,1 0 0,-1 0 1,0 0-1,1 0 0,-1 1 0,0-1 1,1 0-1,-1 0 0,-1 1 0,-18 5 685,0 1 0,1 0 0,-23 13 0,12-3-691,1 0-1,-51 41 1,50-29-80,1 2 0,1 0 1,-41 62-1,57-75-33,1 1 0,0 1 0,2-1 0,0 1 0,2 1 0,-10 35 0,16-49-18,0-1 0,0 1 0,1 0-1,0 0 1,0 0 0,0 0 0,1 0 0,0 0-1,0 0 1,4 10 0,4 6 2,19 38 0,-3-7-36,-17-36 42,-2 1 1,0 0 0,7 37 0,-12-47 12,-1 0 1,1 0-1,-2 0 0,1 0 1,-1 0-1,0 0 1,-1-1-1,0 1 0,-1 0 1,0-1-1,-4 10 1,-4 3 69,-1 0 1,0 0-1,-2-1 0,0-1 1,-2 0-1,0-1 1,-1 0-1,-1-2 0,-21 16 1,28-22 13,9-8-57,0 0-1,0 0 1,-1 0-1,1 0 1,0-1-1,-1 1 1,0-1-1,-3 2 1,6-3-38,0 0 1,0 0 0,0 0-1,-1 1 1,1-1 0,0 0 0,0 0-1,0 0 1,0 0 0,-1 0-1,1 0 1,0 0 0,0 0-1,0 1 1,-1-1 0,1 0-1,0 0 1,0 0 0,0 0 0,-1 0-1,1 0 1,0 0 0,0 0-1,0 0 1,-1 0 0,1-1-1,0 1 1,0 0 0,0 0-1,-1 0 1,1 0 0,0 0 0,0 0-1,0 0 1,0 0 0,-1 0-1,1-1 1,0 1 0,0 0-1,0 0 1,0 0 0,0 0 0,-1-1-1,1 1 1,0 0 0,0 0-1,0 0 1,0 0 0,0-1-1,0 1 1,0 0 0,0 0-1,0 0 1,0-1 0,0 1-1,0-1 1,1 0-1,-1 1 0,0-1 1,0 1-1,1 0 1,-1-1-1,1 1 0,-1-1 1,0 1-1,1 0 0,-1-1 1,1 1-1,-1 0 1,1-1-1,-1 1 0,1 0 1,-1 0-1,2-1 0,34-14 63,-31 13-71,0-1 1,-1 1-1,1 0 0,0 0 0,0 0 0,1 1 0,-1 0 1,0 0-1,0 0 0,0 1 0,1-1 0,-1 1 0,0 1 1,11 1-1,-12-1-6,1 0 0,-1 1 0,1 0 0,-1 0 1,0 1-1,0-1 0,0 1 0,0 0 0,0 0 0,-1 0 1,1 0-1,-1 1 0,0-1 0,3 6 0,-4-6 4,0 0 0,-1-1 0,0 1-1,1 0 1,-1 0 0,0 0 0,-1 0 0,1 0 0,0 0-1,-1 0 1,0 1 0,0-1 0,0 0 0,0 0 0,0 0-1,-1 0 1,1 0 0,-1 0 0,0 0 0,0 0 0,0 0-1,0 0 1,-2 3 0,-6 9 12,-1-1 1,-1 0-1,0 0 1,-1-1-1,-21 18 1,13-12 1,-19 22 1,23-22 0,12-15-31,15-11-7,-5 2 19,-2 2 2,1 0-1,0 0 1,0 1-1,0-1 1,0 1-1,0 0 1,0 1 0,0-1-1,1 1 1,-1 0-1,1 0 1,-1 1-1,1-1 1,-1 1-1,1 0 1,9 2-1,-12-1 2,0 0 0,1 0-1,-1 0 1,1 0 0,-1 1-1,0-1 1,0 1-1,0 0 1,0 0 0,0 0-1,0 1 1,0-1 0,-1 0-1,1 1 1,-1 0-1,0 0 1,0 0 0,0 0-1,0 0 1,0 0 0,-1 0-1,1 0 1,-1 1-1,0-1 1,0 1 0,1 4-1,-1 0-2,0 0 0,-1 0-1,0 0 1,0 0-1,-1 0 1,-3 14-1,-15 48 7,14-52 14,-15 39 19,13-39-2,1 0-1,0 0 0,1 0 1,-4 33-1,9-50-27,0 1 0,0-1 0,0 0 0,0 1 0,0-1 0,0 1 0,0-1 0,0 0 0,0 1 0,1-1 0,-1 0 0,0 1-1,1-1 1,-1 0 0,1 1 0,0-1 0,-1 0 0,1 0 0,0 0 0,0 0 0,0 1 0,0-1 0,0 0 0,0-1 0,0 1 0,0 0 0,0 0 0,0 0 0,0-1 0,1 1 0,-1 0 0,0-1 0,0 1 0,1-1-1,-1 0 1,1 1 0,1-1 0,5 0-9,0 0-1,0 0 0,-1-1 0,1 0 0,12-4 1,-8 2-22,139-36-1238,-114 28 1183,8-3-182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4:03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42 16932,'3'-6'824,"15"-24"740,-11 25-332,-7 18 1089,-7 16-1173,-21 54 0,19-59-968,-36 94 246,10-28-239,3 1 0,-20 99 0,52-190-186,-2 8 37,0 1-1,1-1 1,0 1-1,0 0 1,1-1-1,0 1 1,0 0 0,4 15-1,-4-23-26,1 1 0,-1-1 1,1 0-1,0 0 0,0 0 0,-1 0 0,1 0 1,0 0-1,0 0 0,0 0 0,0 0 0,0 0 1,1 0-1,-1-1 0,0 1 0,0 0 0,0-1 1,1 1-1,-1-1 0,0 1 0,1-1 0,-1 0 1,0 1-1,1-1 0,-1 0 0,0 0 1,1 0-1,2-1 0,1 1 19,1-1-1,0 1 1,-1-1-1,1-1 1,8-3 0,2-3-50,0 0 1,-1-2 0,0 0-1,0-1 1,22-22 0,-19 17-235,-12 12-38,0-1 0,0 0-1,-1 0 1,0-1 0,0 0-1,0 0 1,-1 0-1,0 0 1,0-1 0,-1 1-1,1-1 1,-1 0 0,-1 0-1,1 0 1,-1-1-1,1-12 1,-2-4-742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4:03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18844,'0'0'1752,"8"3"-1111,3-2-153,11-10 936,8-2-280,7-1-456,6-3-208,1-2-111,-2 1-177,-3-2-889,-9 2 689,-13 7-144,-11 2-104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4:28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45 560 16219,'-7'8'846,"3"-4"-492,1 0 0,-1 1 1,1-1-1,-1 0 0,1 1 1,1 0-1,-1 0 0,1 0 1,-1 0-1,2 0 0,-3 9 1,3-14-340,1 0 1,0 0 0,0 0 0,0 1 0,0-1 0,0 0 0,0 0 0,0 0 0,0 0 0,0 1 0,0-1-1,0 0 1,0 0 0,0 0 0,0 0 0,0 1 0,0-1 0,0 0 0,0 0 0,0 0 0,0 0 0,0 1-1,0-1 1,0 0 0,0 0 0,0 0 0,1 0 0,-1 0 0,0 1 0,0-1 0,0 0 0,0 0 0,0 0-1,0 0 1,1 0 0,-1 0 0,0 0 0,0 0 0,0 1 0,0-1 0,0 0 0,1 0 0,-1 0 0,0 0-1,0 0 1,0 0 0,0 0 0,1 0 0,-1 0 0,0 0 0,0 0 0,0 0 0,0 0 0,1 0 0,-1 0-1,0 0 1,0 0 0,0 0 0,0 0 0,0-1 0,1 1 0,-1 0 0,0 0 0,0 0 0,0 0 0,0 0 0,0 0-1,1 0 1,-1-1 0,10-12 516,15-37 289,30-83 0,-23 52-456,-5 16-90,-3 2-102,3 1 1,50-84-1,-59 125-139,-18 20-34,0 1 0,0 0 0,1 0 0,-1 0 0,0 0-1,0-1 1,1 1 0,-1 0 0,0 0 0,1 0 0,-1 0 0,0 0-1,0 0 1,1 0 0,-1 0 0,0 0 0,0 0 0,1 0-1,-1 0 1,0 0 0,1 0 0,-1 0 0,0 0 0,0 0-1,1 0 1,-1 0 0,0 0 0,1 1 0,5 13-14,-3 22-20,-2 67 0,-2-28 34,12 120 20,-6-159-35,0 0-1,3 0 0,15 47 0,-22-80 6,0-1-1,1 1 0,-1-1 0,0 1 0,1-1 0,-1 0 0,1 1 1,3 2-1,-5-4 6,1-1 0,-1 0 1,0 0-1,0 0 1,0 0-1,0 1 0,1-1 1,-1 0-1,0 0 0,0 0 1,0 0-1,1 0 0,-1 0 1,0 0-1,0 0 0,1 0 1,-1 0-1,0 0 1,0 0-1,1 0 0,-1 0 1,0 0-1,0 0 0,0 0 1,1 0-1,-1 0 0,0 0 1,0 0-1,1 0 0,-1 0 1,0 0-1,0 0 1,0 0-1,1-1 0,3-15-269,-5 5-19,0-1 0,0 0 1,-2 1-1,1-1 0,-1 1 0,-1 0 1,0 0-1,-1 0 0,0 0 0,0 1 1,-13-18-1,-3-4-429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4:29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79 15475,'-10'9'2361,"0"-2"-1377,2-4 2425,14 1-2545,6-1-120,10-3-304,7 0-168,8-3-216,9-1 8,2-6-352,4-2-384,-6-11 600,-5-3-88,-20-1-96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9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13987,'13'-3'1184,"6"2"-880,-2-5-104,9 2 328,4-1-103,3-1-177,2 2-216,2 0-400,-4-1-529,-2 2 753,-2-1-168,-4 2-72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49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12203,'25'0'896,"-3"0"-504,0-2-456,1-4 400,5 2-40</inkml:trace>
  <inkml:trace contextRef="#ctx0" brushRef="#br0" timeOffset="1">684 22 13235,'18'0'872,"4"0"-952,6-7 56,7 0 312,5-1-224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0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12195,'25'0'1136,"2"-1"-856,-1-5-152,2 3 432,-1 0-304,2 0-152,-4 2-328,0-1-64,-4 2-256,-2 0-344,-6 2 632,1-1-192,1-2-25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24 233 16804,'-4'12'1996,"-1"1"-1617,1 0 0,-4 18 0,7-27-353,1-1 0,-1 1 0,1-1 0,0 1 1,-1 0-1,2-1 0,-1 1 0,0-1 0,1 1 0,0 0 0,-1-1 0,2 1 0,-1-1 0,2 4 0,-2-5 23,0-1 0,0 0 0,0 0 0,0 0 0,0 0 1,1 0-1,-1 0 0,0 0 0,1 0 0,-1-1 0,0 1 0,1-1 0,-1 1 0,1-1 0,-1 1 0,1-1 0,-1 0 0,1 1 0,-1-1 0,1 0 0,0 0 0,-1 0 0,1 0 0,-1-1 0,1 1 0,-1 0 0,3-2 0,5 0 258,0-1 0,-1-1 0,13-6 0,-14 6-91,33-22 1010,-33 21-1010,0 0 0,0 0 0,0 1 0,1 0 0,-1 0 0,12-4 0,-18 8-204,0 0-1,-1 0 1,1 0 0,0 0-1,0 0 1,-1 0 0,1 0-1,0 0 1,-1 1 0,1-1-1,0 0 1,-1 0 0,1 1-1,0-1 1,-1 0 0,1 0-1,-1 1 1,1-1 0,-1 1-1,1-1 1,0 1 0,-1-1-1,0 1 1,1-1 0,0 2 0,12 20 7,-12-19-22,0 0-1,0-1 0,1 1 0,-1 0 0,1-1 0,0 1 0,0-1 0,0 0 0,4 4 0,-3-4 43,0-1 0,1 0 0,-1 0 0,0 0 0,1 0-1,-1 0 1,1-1 0,-1 0 0,1 1 0,-1-1 0,1 0 0,-1-1 0,0 1 0,1-1 0,-1 0 0,6-1 0,7-4 180,0 0 0,18-10 1,-2 1 139,-28 14-315,2-2 15,0 0 1,1 1 0,-1 0-1,1 1 1,10-2 0,-16 2-60,1 1 1,-1 0-1,1 1 1,-1-1 0,0 0-1,1 0 1,-1 0-1,1 1 1,-1-1-1,0 1 1,1-1-1,-1 1 1,0 0-1,0-1 1,1 1 0,-1 0-1,0 0 1,0 0-1,0 0 1,0 0-1,0 0 1,0 0-1,0 0 1,0 0 0,-1 1-1,1-1 1,0 0-1,-1 0 1,1 1-1,-1-1 1,1 0-1,-1 3 1,4 17-51,-3-17 37,-1 0 0,1 0 0,0 0 0,0 0 0,0-1-1,0 1 1,3 4 0,-4-7 11,1-1-1,-1 1 1,1-1-1,0 1 1,-1-1-1,1 1 0,0-1 1,-1 1-1,1-1 1,0 0-1,0 1 1,-1-1-1,1 0 1,0 0-1,0 0 0,0 1 1,-1-1-1,1 0 1,0 0-1,0 0 1,0 0-1,0 0 1,-1-1-1,1 1 0,0 0 1,0 0-1,0 0 1,-1-1-1,1 1 1,0-1-1,0 1 1,27-16-11,-23 12 5,51-35-533,-3-3-1,-1-2 1,64-71 0,-91 90-799,-24 24 1326,0-1 1,-1 1-1,1-1 1,-1 0-1,1 1 1,-1-1-1,0 0 0,1 1 1,-1-1-1,0 0 1,0 0-1,-1-1 1,1-3 1,9-57 1348,-9 63-1314,0 0-1,-1 1 1,1-1-1,0 0 1,0 0 0,-1 1-1,1-1 1,0 0-1,0 1 1,-1-1-1,1 0 1,0 0-1,-1 0 1,1 1 0,0-1-1,-1 0 1,1 0-1,-1 0 1,1 0-1,0 0 1,-1 0 0,1 0-1,0 0 1,-1 0-1,1 0 1,-1 0-1,1 0 1,0 0-1,-1 0 1,1 0 0,-1 0-1,1 0 1,0 0-1,-1 0 1,1-1-1,0 1 1,-1 0 0,1 0-1,0 0 1,-1-1-1,1 1 1,0 0-1,0 0 1,-1-1 0,1 1-1,0 0 1,0-1-1,-1 1 1,1 0-1,0-1 1,0 1-1,0-1 1,-11 69 31,2 0 0,3 115 0,6-177-35,1 0-1,0 1 1,0-1 0,4 11 0,-5-16-13,0 0 0,0 0-1,1 0 1,-1 1 0,0-1 0,1 0-1,-1 0 1,1-1 0,0 1 0,-1 0-1,1 0 1,0 0 0,-1 0 0,1 0-1,0-1 1,0 1 0,0 0 0,-1-1 0,1 1-1,0 0 1,0-1 0,0 1 0,0-1-1,0 0 1,0 1 0,1-1 0,-1 0-1,0 0 1,0 1 0,0-1 0,0 0 0,0 0-1,0 0 1,2-1 0,-2 1-3,0-1-1,0 0 1,0 1 0,0-1 0,0 0 0,0 0-1,0 0 1,0 1 0,0-1 0,0 0 0,-1 0-1,1-1 1,0 1 0,-1 0 0,1 0 0,-1 0-1,1 0 1,-1 0 0,1-1 0,-1 1 0,0-2-1,2-26-279,-3 21 63,0 1 0,-1 0 0,0-1 0,-1 1-1,0 0 1,-6-12 0,8 17 109,0-1 0,-1 1 0,1 0-1,-1 0 1,1 0 0,-1 0 0,1 0-1,-1 1 1,0-1 0,0 0 0,0 1-1,0-1 1,0 1 0,0 0 0,-1 0-1,1 0 1,0 0 0,-1 0 0,1 0-1,-1 1 1,1-1 0,-1 1 0,-3-1 0,5 1 88,0 0 1,1 0 0,-1 0 0,0 0 0,0 0 0,0 0-1,1 0 1,-1 0 0,0 1 0,0-1 0,1 0 0,-1 0-1,0 1 1,0-1 0,1 0 0,-1 1 0,0-1 0,1 1-1,-1-1 1,0 1 0,1-1 0,-1 1 0,1 0 0,-1-1-1,1 1 1,-1 0 0,1-1 0,0 1 0,-1 0 0,1-1-1,0 1 1,-1 0 0,1 0 0,0-1 0,0 1 0,0 0-1,0 0 1,0 0 0,0-1 0,0 1 0,0 0 0,0 0-1,0 0 1,0-1 0,0 1 0,0 0 0,1 0 0,-1-1-1,0 1 1,1 0 0,-1 0 0,0-1 0,1 1 0,-1 0-1,1-1 1,-1 1 0,1-1 0,-1 1 0,1-1 0,0 1-1,-1-1 1,1 1 0,0-1 0,-1 1 0,1-1 0,0 0-1,0 1 1,-1-1 0,2 0 0,12 4 3,0-1 1,-1-1-1,1 0 1,1-1-1,26-1 1,-9 0 55,-20 1 40,29-1 151,-39 0-152,0 0 0,0 0 0,0 0 0,0-1 0,0 1 0,0-1 0,0 1 0,0-1 0,0 0 0,-1 0-1,1 0 1,0 0 0,0 0 0,-1 0 0,4-2 0,-5 2-51,0 1-1,1 0 1,-1-1 0,0 1 0,1 0-1,-1-1 1,0 1 0,1-1 0,-1 1 0,0 0-1,0-1 1,1 1 0,-1-1 0,0 1-1,0-1 1,0 1 0,0-1 0,0 1-1,0-1 1,0 1 0,0-1 0,0 1-1,0-1 1,0 1 0,0 0 0,0-1-1,0 1 1,0-1 0,0 1 0,-1-1-1,1 1 1,0-1 0,0 1 0,-1 0-1,1-1 1,0 1 0,0-1 0,-1 1-1,1 0 1,0-1 0,-1 1 0,1 0-1,-1-1 1,1 1 0,0 0 0,-1 0-1,1 0 1,-1-1 0,1 1 0,-1 0-1,1 0 1,-1 0 0,1 0 0,0 0-1,-1 0 1,0 0 0,-1-1 11,0 1 0,0 0 0,1 0 0,-1 0 0,0 0 1,0 0-1,1 0 0,-1 0 0,0 1 0,1-1 0,-1 1 0,0-1 0,1 1 1,-1-1-1,-2 3 0,3-3-39,0 0-1,1 1 1,-1 0 0,0-1 0,0 1-1,1-1 1,-1 1 0,0 0 0,1 0-1,-1-1 1,1 1 0,-1 0 0,1 0-1,-1 0 1,1-1 0,-1 1 0,1 0-1,0 0 1,0 0 0,-1 0 0,1 0-1,0 0 1,0 0 0,0 0 0,0 0-1,0 1 1,1-1-1,0 0-1,-1 0 1,1 0-1,0 0 1,0 0-1,0 0 1,0-1 0,0 1-1,0 0 1,0 0-1,0-1 1,0 1-1,0-1 1,0 1 0,0-1-1,3 1 1,6 2 0,0-1 1,0 0 0,15 1 0,17-1-4,124 15 112,-166-16-91,1-1 0,-1 0 0,0 0 0,1 0 0,-1 0-1,0 0 1,1-1 0,-1 1 0,0 0 0,1 0 0,-1 0 0,0 0 0,0 0 0,1 0 0,-1 0 0,0-1 0,1 1 0,-1 0 0,0 0 0,0-1-1,1 1 1,-1 0 0,0 0 0,0-1 0,1 1 0,-1 0 0,0 0 0,0-1 0,0 1 0,0 0 0,0-1 0,1 1 0,-1 0 0,0-1 0,0 1 0,0 0-1,0-1 1,0 1 0,0 0 0,0-1 0,0 1 0,0 0 0,0-1 0,0 1 0,0 0 0,-1-1 0,-3-22 387,2 16-235,0-3-12,0 0-70,0 0-1,1-1 0,0 1 0,0-1 0,1 1 0,1-11 0,-1 20-127,0 0 0,0 1-1,0-1 1,0 1 0,0-1 0,1 0 0,-1 1 0,0-1-1,0 1 1,0-1 0,1 0 0,-1 1 0,0-1 0,1 1-1,-1-1 1,1 1 0,-1-1 0,0 1 0,1-1 0,-1 1-1,1 0 1,-1-1 0,1 1 0,-1 0 0,1-1 0,-1 1-1,2-1 1,15 5-1315,-15-3 1291,-1 0-1,1 0 1,0-1 0,0 1 0,-1-1-1,1 1 1,0-1 0,0 0 0,0 0-1,0 0 1,2 0 0,29-13-568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0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13299,'15'-5'1376,"4"4"-992,0-4-208,4 1 944,7 3-983,3-1-137,5 2-289,3 0-175,3 0 320,1 0-120,8 0-80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1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14067,'13'0'968,"5"0"-824,5-5-104,15 3 80,4-3-200,9-1-1160,3-1 1112,6 0-184,2-2-112</inkml:trace>
  <inkml:trace contextRef="#ctx0" brushRef="#br0" timeOffset="1">785 10 11322,'31'6'1033,"1"-2"-817,2-4-96,1 3 336,1-3-144,4 1-96,1 1-160,-1-2-8,1 0-24,0 0-8,2 0-16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1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13355,'16'0'1088,"6"0"-1032,10-3-536,3 0 784,12-2-272,-1 1-80</inkml:trace>
  <inkml:trace contextRef="#ctx0" brushRef="#br0" timeOffset="1">615 15 13187,'22'0'1152,"-1"0"-824,1-3-128,1 0 288,2 2-296,1-2 8,-1-2-56,1 5-176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2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13531,'-3'5'1096,"4"-2"-792,1-3-128,9 5 360,4-2-112,7 1-152,4-1-103,6 0-169,2-3-169,4 1 153,1-1-40,5-1-8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2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12059,'3'1'278,"0"-1"1,1 1 0,-1-1 0,1 0 0,-1 1 0,1-2 0,-1 1-1,1 0 1,-1-1 0,1 1 0,2-2 0,14-1 54,53 1-1370,0 3-1,84 12 1,52 2-440,210-26 4603,-382 8-3273,-1 0-58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2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7274,'21'-3'432,"1"0"-1273,3 0 857,0 1 273,1-2-313</inkml:trace>
  <inkml:trace contextRef="#ctx0" brushRef="#br0" timeOffset="1">309 21 5033,'17'0'736,"1"0"-304,3-4 56,-2 1 737,9 3-521,1-3 0,5 0-288,2 3-704,4-1 552,1-4-72,1 4-296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3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13003,'83'-7'2353,"-63"4"-2355,-1 1 0,1 0 0,-1 2 0,23 2 0,88 10 437,-89-18 705,-21 3-1073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5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11066,'4'7'1385,"3"-2"-537,-1-2-272,4 0 1224,2 0-799,3 1-241,1 0 32,1-2-568,2-2 1552,8 0-1536,-3-2 56,4-9-16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7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0 13043,'-9'3'1320,"-1"-1"-808,2-2-224,0 1 480,-1 1-87,1-1-177,3 1-104,0-2-232,-1 0-168,2 0-296,-3 0-88,-2 0-353,0-2 585,-1-1-144,-2 0-104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7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26 9706,'-23'0'1208,"1"0"-632,1 0-247,4-2 1111,1-1-808,3 0-272,1 0-96,3 0-280,2 0-136,0 2-648,-1-1-888,-3-1 1375,-3 2-231,-2-1-168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66 15627,'0'0'102,"-1"-1"-1,1 1 1,0 0-1,-1-1 0,1 1 1,0 0-1,-1 0 1,1-1-1,0 1 1,-1 0-1,1 0 1,-1 0-1,1-1 0,0 1 1,-1 0-1,1 0 1,-1 0-1,1 0 1,-1 0-1,1 0 0,-1 0 1,1 0-1,-1 0 1,1 0-1,0 0 1,-1 0-1,1 0 0,-1 0 1,1 0-1,-1 1 1,1-1-1,-1 0 1,-10 15 1662,-2 25-751,13-38-988,-2 7 29,0 1 1,1 0-1,0 0 1,0-1-1,1 1 1,1 0-1,-1 0 0,2 0 1,2 13-1,-3-20-8,0-1-1,0 1 1,0 0-1,0-1 1,0 1-1,1-1 1,-1 1-1,1-1 1,-1 1-1,1-1 1,0 0-1,0 0 1,0 0-1,0 0 1,0 0 0,1-1-1,-1 1 1,0-1-1,1 1 1,0-1-1,-1 0 1,1 0-1,0 0 1,-1 0-1,1 0 1,0-1-1,0 1 1,-1-1-1,1 0 1,0 0-1,0 0 1,0 0-1,0 0 1,0-1-1,-1 1 1,5-2-1,5-2 158,0 0-1,0 0 1,-1-1 0,1 0-1,-1-1 1,-1-1-1,1 1 1,-1-2-1,14-12 1,-2 0 235,-2-2 1,34-43-1,-48 57-368,-2 3-25,0 0 0,0 0-1,0 0 1,-1-1 0,0 0 0,0 0-1,0 0 1,-1 0 0,3-10-1,-30 48 24,20-21-76,1 0 0,-1 0-1,2 0 1,0 0 0,0 1 0,1 0-1,0-1 1,1 24 0,1-31 6,0 0 1,0 0-1,0-1 1,1 1-1,-1 0 1,1-1 0,0 1-1,0 0 1,1-1-1,-1 1 1,1-1-1,0 1 1,-1-1-1,2 0 1,-1 0-1,0 0 1,0 0-1,1 0 1,0-1-1,0 1 1,0-1 0,0 1-1,0-1 1,0 0-1,0 0 1,1-1-1,-1 1 1,1-1-1,-1 1 1,1-1-1,5 1 1,-4-1 11,0 0 1,1-1-1,-1 1 0,0-1 1,1 0-1,-1 0 1,1-1-1,-1 0 0,0 0 1,1 0-1,-1 0 0,0-1 1,0 0-1,0 0 0,0 0 1,0-1-1,-1 0 1,1 0-1,-1 0 0,0 0 1,0 0-1,0-1 0,5-6 1,-3 3-179,-1-1 0,0 0 0,0 0 1,-1-1-1,0 1 0,0-1 0,-1 0 0,-1 0 1,1 0-1,-1 0 0,-1-1 0,2-15 1,-3 10-146,0 0 1,-5-30-1,-2 13-326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2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9 10514,'-17'3'1281,"-1"-2"-849,2 1-152,9-1 584,-5-1-264,2 0-176,8 0-376,-5-1-176,6 1-560,-7-6-264,4 3 704,-8 1-144,2-2-209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2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662 7 12043,'-42'3'928,"-4"-3"-728,4 0-104,1 0 152,5-1-608,5-1 384,2-2-88,8 1-120</inkml:trace>
  <inkml:trace contextRef="#ctx0" brushRef="#br0" timeOffset="1">109 18 8298,'-34'1'376,"-1"-1"-256,-4-3-128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3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885 25 4729,'-68'2'1979,"0"-2"-1,-68-11 1,-64-4 1613,113 14-7111,-126 14 0,116-9 2837,81-4 618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3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30 14307,'-2'-4'1440,"-4"-2"-1056,-5 6-216,-7-2 1209,1 1-1153,-1 1-192,0-2-328,1 1-104,-1 0-416,1-2 631,2-2-119,-2 1-168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4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898 37 11723,'-24'0'1104,"2"-2"-848,7-4-200,2 0 208,3-1-104,-2-2-40,0 2-136</inkml:trace>
  <inkml:trace contextRef="#ctx0" brushRef="#br0" timeOffset="1">363 59 10386,'-24'-3'952,"-1"1"-736,-1-1-120,1 2 409,-1-1-305,1 1-48,-1-2-80,3 0-16,-2-1-16,1-1-168,-8-1 128,-4-2-40,-9 3 32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4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3 12491,'-39'4'1248,"2"-2"-808,2 1-160,3-3 376,3 1-24,7 1-208,0-1-127,8 1-297,2-2-97,3 0-79,0-2-40,4-1-112,-3-1-144,-2 1-216,-2 0-480,-4 2 920,0-1-160,-1 2-80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5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14003,'-21'5'816,"-4"-4"-640,4-1-200,-1-1 200,1-2-64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5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18 11602,'-25'0'1177,"5"0"-809,2-3-288,3-1 816,5 1-680,1-2-32,1 3-176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6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1 11803,'-113'0'-471,"38"0"-7675,70 0 8207,0 1-1,0 0 1,0 0 0,1 0 0,-1 1-1,-7 3 1,7-3 940,-1 0 0,0 0 0,1 0 0,-10 1 1,-51 7 4485,-7 2-3607,64-11-1791,1-1 0,0 0 0,-1 0 1,1-1-1,0 0 0,-12-3 0,19 4-80,0 0 0,0 0 0,0-1 0,0 1 0,0 0 0,0-1 0,0 1 0,0-1 0,0 1 0,0-1 0,0 0 0,0 1 0,0-1 0,0 0 0,1 0 0,-1 0 0,0 1 1,0-3-1,1-5-73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8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1119 23 10714,'-28'-2'993,"4"2"-713,3-4-56,4 2 288,2-1-184,0 2 8,2 1-96,-1 0-16,-5 0-96,0 0-88,-5 0-136,-2 1-32,-6-1-104,-4 0-352,-2-1 472,-2-2-104,-4 0-64</inkml:trace>
  <inkml:trace contextRef="#ctx0" brushRef="#br0" timeOffset="1">163 1 7578,'-56'1'408,"4"-1"-304,-2-1-40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132 118 14259,'6'-4'1450,"5"-4"1585,-12 6-1262,-6 1 109,0 1-1665,0 2 0,0-1 0,0 1 0,0 0 0,1 0 0,-1 0-1,1 1 1,-12 7 0,9-5-216,-1 1-1,2 0 1,-1 1-1,1 0 1,-9 9 0,16-15 7,1-1 0,-1 1 0,1-1 0,-1 1 0,0-1 0,1 1 0,-1 0 0,1-1 0,0 1 0,-1 0 0,1-1 1,0 1-1,-1 0 0,1 0 0,0-1 0,0 1 0,-1 0 0,1 0 0,0-1 0,0 3 0,1-3 10,-1 0-1,0 0 1,1 1-1,0-1 1,-1 0-1,1 0 1,-1 0-1,1 0 1,-1 0-1,1 1 1,-1-1-1,1 0 1,-1-1 0,1 1-1,-1 0 1,1 0-1,0 0 1,-1 0-1,1 0 1,-1 0-1,1-1 1,34-14 604,-24 8-427,-1-1 0,-1 0 0,1 0 0,-1-1 0,14-18 0,-20 24-183,0-1 0,0 0 1,-1 0-1,1 0 0,-1 0 1,0-1-1,0 1 0,-1 0 0,1-1 1,-1 0-1,0 1 0,0-1 0,0 0 1,-1 1-1,0-1 0,0 0 1,0 0-1,-1-6 0,1 10-46,0 0-1,0 1 1,-1-1 0,1 0-1,0 0 1,0 1-1,0-1 1,-1 0 0,1 1-1,0-1 1,0 0-1,-1 1 1,1-1 0,-1 0-1,1 1 1,-1-1-1,1 1 1,-1-1 0,1 1-1,-1-1 1,1 1-1,-1-1 1,0 1 0,1 0-1,-1-1 1,0 1-1,1 0 1,-1-1 0,0 1-1,0 0 1,1 0-1,-1 0 1,0 0 0,0-1-1,1 1 1,-1 0 0,-1 1-1,1-1-85,0 1 1,0-1-1,1 1 0,-1-1 1,0 1-1,0 0 0,0-1 0,1 1 1,-1 0-1,0 0 0,0 0 1,1-1-1,-1 1 0,1 0 0,-1 0 1,1 0-1,-1 0 0,1 0 1,0 0-1,-1 0 0,1 0 0,0 0 1,0 0-1,0 0 0,0 2 0,0-2 23,-1 0-1,1 1 0,0-1 1,0 0-1,0 0 0,1 1 1,-1-1-1,0 0 0,0 0 0,1 1 1,-1-1-1,1 0 0,-1 0 1,1 0-1,-1 0 0,1 0 0,0 1 1,-1-1-1,1 0 0,0-1 1,0 1-1,0 0 0,0 0 0,0 0 1,0 0-1,0-1 0,0 1 1,0 0-1,2 0 0,11 1-826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0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1 11050,'-37'3'1033,"3"-2"-801,5-1-288,3 0 576,1 2-1088,6-1-329,-1-1 697,-1 2-208,2-1-136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00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583 12 7522,'-101'-5'1571,"46"0"-550,0 3 0,-99 10 0,12 4-1044,127-10 196,0 0-1,-27 8 1,39-9 188,11-3-202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1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61 13507,'44'-60'8858,"-48"83"-5363,-123 247-2412,94-205-954,-7 19-1365,39-84 1173,1 0-1,0 0 0,0 0 1,0 0-1,0-1 0,0 1 1,0 0-1,0 0 0,0 0 1,0 0-1,-1 0 0,1 0 1,0 0-1,0 0 0,0 0 1,0-1-1,0 1 0,0 0 1,-1 0-1,1 0 0,0 0 1,0 0-1,0 0 0,0 0 1,-1 0-1,1 0 0,0 0 1,0 0-1,0 0 0,0 0 1,0 0-1,-1 0 0,1 0 1,0 0-1,0 0 0,0 0 1,0 1-1,0-1 0,-1 0 1,1 0-1,0 0 0,0 0 1,0 0-1,0 0 0,0 0 1,0 0-1,0 1 0,0-1 1,-1 0-1,1 0 0,0 0 1,0 0-1,0 0 0,0 0 1,0 1-1,1-17-978,7-2 265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2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16676,'3'6'704,"-1"0"0,0 0 0,0 1 0,-1-1 1,1 0-1,-1 1 0,0 13 0,-5 51 821,0-16-658,4-32-538,2 70 759,-1-83-979,1 1-1,0 0 0,0-1 1,1 1-1,0-1 0,6 13 0,-2-14-133,-4-11-854,-7-15-1485,-2 8 1636,1 0 0,-2 1 0,-6-7 0,-4-2-244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2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 15531,'-1'-2'2281,"1"4"-1233,3-2-216,1 2 1385,5 1-625,0-6-152,4 3-431,3 1-201,1 4-248,2-7-152,-1 2-504,2 0-472,-4-6 512,-4 6-80,-6-14-120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8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1047 1 9194,'-38'3'648,"5"-3"-512,3 0-48,6 0 72,5 0-88,-3 0-88,1 0-72,2 3-328,0 1-168,-1 1 432,-2-1-136,1-1-112</inkml:trace>
  <inkml:trace contextRef="#ctx0" brushRef="#br0" timeOffset="1">317 30 9898,'-38'-1'984,"2"-4"-568,2 1-168,6 0 585,4-2-457,2 4-32,-2-1-32,4 3-176,1 3-128,1 3-712,-1-2 640,2 1-80,-1-1-56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9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15 11242,'-35'3'1345,"-2"-1"-769,-1-2-96,2 0 472,2 0-144,2-2-48,7-5-383,5 4 63,11-4-120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5:59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2 14363,'-10'-2'1224,"-1"4"-896,-4-1-144,-8 2 449,-4 0-145,-3 1-368,-2 1-224,-5-1-176,-1-1 224,0-3-72,2-4-64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30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6193,'3'-61'11287,"8"55"-4244,-4 47-5303,-7-36-1711,0 0 0,0 1 0,0-1 0,0 0 0,-2 6 1,0 25-24,6 91 72,-4-114-77,0 0 1,-4 21-1,2-23-2,1 0-1,1 0 0,-1 0 0,3 16 1,1-2 35,-1 28 0,-2-30-38,5 32 1,-4-44 0,-1-1 0,0 1 0,0 0 0,-3 12 0,1-3-13,-7 132 162,9-151-130,1 0-12,0-1-70,0-10-1686,-5-16 1020,2 9 253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31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16 9738,'0'-16'15791,"-3"28"-16635,-25 253 2104,11-92-1061,14-138-109,1 1 0,2-1-1,8 71 1,-8-103 849,-1-5-564,-2-11-818,2 10 172,0-1 0,0 1 0,1 0 0,-1-1 0,1 1 0,0-1 1,1-3-1,2-1-219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17452,'-1'7'384,"-1"1"-1,0-1 1,-1 0 0,0 0 0,0 1 0,0-2 0,-1 1 0,-5 8 0,-13 25 999,8-7-490,-11 40-1,21-62-782,2 0 0,-1 1 1,2-1-1,-1 0 0,2 1 0,-1-1 0,2 0 1,1 12-1,-2-20-108,0 0 1,1-1-1,-1 1 1,1-1-1,0 1 1,0-1-1,0 1 1,0-1-1,0 0 1,0 1 0,1-1-1,-1 0 1,1 0-1,0 0 1,0 0-1,-1 0 1,1 0-1,0-1 1,1 1-1,-1-1 1,0 1-1,0-1 1,1 0-1,-1 0 1,0 0 0,1 0-1,-1 0 1,1 0-1,0-1 1,-1 1-1,1-1 1,-1 0-1,1 0 1,2 0-1,6-1-2,-1 0-1,1-1 1,-1-1-1,0 1 0,0-2 1,0 1-1,11-7 1,-19 9 5,1 0 1,-1 0-1,0 0 0,1 0 1,-1 0-1,1 1 1,-1-1-1,1 1 1,-1-1-1,5 1 1,-6 0-5,-1 0 1,1 0-1,-1 0 1,0 1-1,1-1 1,-1 0 0,0 0-1,1 0 1,-1 1-1,0-1 1,1 0-1,-1 0 1,0 1 0,0-1-1,1 0 1,-1 1-1,0-1 1,0 0-1,1 1 1,-1-1 0,0 1-1,0-1 1,0 0-1,1 1 1,-3 18-11,-1-7-187,2-10-144,0 1-1,0 0 1,1 0 0,-1 0 0,1 0 0,-1 0 0,1 0 0,0 3-1,1-5 293,-1-1-1,0 0 0,1 0 0,-1 0 0,1 0 0,-1-1 1,1 1-1,-1 0 0,1 0 0,-1 0 0,0 0 0,1 0 1,-1 0-1,1-1 0,-1 1 0,0 0 0,1 0 1,-1-1-1,1 1 0,-1 0 0,0-1 0,1 1 0,0-1-93,12-8-716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32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65 11426,'-27'-4'11817,"38"0"-11382,175-13 485,-67 8-853,-91 1 48,-26 6 82,-16 7-62,-21 7 20,0-2 1,-1-1-1,0-2 1,0-1-1,-1-2 1,0-2-1,0-1 1,-54-6-1,187 14-411,-62-5 160,0-1 0,0-2 0,1-1 0,67-9 0,-96 8 46,-1-1 0,0 1 0,1-1 1,-1 0-1,0-1 0,0 1 0,5-5 0,-8 6 28,-1 0 0,1 0 0,-1 0-1,1 0 1,-1-1 0,1 1 0,-1-1 0,0 1-1,0-1 1,0 0 0,0 1 0,0-1-1,0 0 1,0 0 0,-1 1 0,1-1 0,0 0-1,-1 0 1,0 0 0,1 0 0,-1 0 0,0-4-1,-1 5 21,1 0 0,-1 0 0,0 0 0,1 0-1,-1 0 1,0 0 0,0 0 0,0 0 0,0 0-1,0 0 1,0 0 0,0 0 0,0 0 0,0 1 0,0-1-1,0 1 1,0-1 0,-1 1 0,1-1 0,0 1-1,0-1 1,-1 1 0,1 0 0,0 0 0,-1 0-1,1 0 1,0 0 0,-3 0 0,-38 2 64,15 3-8,0 1 0,0 2-1,-49 21 1,14-5-457,56-21 341,-9 0-101,5-3-3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34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 13355,'0'1'200,"0"0"1,0 0-1,0 0 0,0 0 1,0 0-1,0 0 0,0 0 0,0 0 1,1 0-1,-1-1 0,0 1 1,0 0-1,1 0 0,-1 0 1,1 0-1,-1 0 0,1-1 1,-1 1-1,1 0 0,-1 0 1,1-1-1,0 1 0,-1 0 1,1-1-1,0 1 0,-1-1 1,1 1-1,0-1 0,0 1 1,0-1-1,0 1 0,-1-1 1,3 1-1,33 13 791,-34-13-805,8 2-99,1 0 0,-1-1-1,1 0 1,0-1 0,0 0-1,0-1 1,0 0 0,-1 0-1,1-1 1,0-1 0,0 0-1,-1 0 1,1-1 0,-1-1 0,0 1-1,0-2 1,0 1 0,0-2-1,-1 1 1,16-12 0,-18 9 289,-13 7-104,-18 8 76,18-5-233,-100 18 819,-29 8-412,134-28-526,0 0 0,0 0 0,0 1 0,0-1 0,1 0 0,-1 0-1,0 1 1,0-1 0,0 1 0,1-1 0,-1 0 0,0 1 0,0-1 0,1 1 0,-1 0 0,1-1 0,-1 1 0,0-1 0,1 1 0,-1 0 0,0 0 0,2 0-3,-1-1 1,1 1-1,-1-1 1,1 1-1,-1-1 1,1 1 0,-1-1-1,1 1 1,-1-1-1,1 0 1,-1 1-1,1-1 1,0 0-1,-1 0 1,1 0-1,-1 1 1,1-1 0,0 0-1,-1 0 1,1 0-1,0 0 1,-1 0-1,1 0 1,0 0-1,-1 0 1,1 0-1,0-1 1,-1 1 0,2 0-1,30-4-77,0-1 0,-1-2-1,0-1 1,34-13 0,-30 10-454,-30 10 227,-20 9 347,-31 8 156,-1-1-1,-53 9 0,86-21-147,14-3-46,0 0-1,0 0 1,1 0-1,-1 0 1,0 0-1,0 1 1,0-1-1,0 0 1,1 0-1,-1 0 1,0 0 0,0 1-1,0-1 1,0 0-1,0 0 1,0 0-1,0 1 1,0-1-1,1 0 1,-1 0-1,0 0 1,0 1 0,0-1-1,0 0 1,0 0-1,0 1 1,0-1-1,0 0 1,0 0-1,0 0 1,-1 1-1,1-1 1,0 0 0,0 0-1,0 0 1,0 1-1,0-1 1,0 0-1,0 0 1,0 0-1,-1 1 1,1-1-1,0 0 1,0 0 0,0 0-1,0 0 1,-1 0-1,1 1 1,0-1-1,0 0 1,0 0-1,0 0 1,-1 0 0,1 0-1,0 0 1,0 0-1,-1 0 1,20 7-101,6-4-93,1-2 1,-1 0-1,39-5 1,14 0-2221,-164 15 2894,10-8 293,36-2-11,-49 7 1,86-6-681,7 1-76,9 1-52,2-2 8,17 2-200,1-2 0,-1 0 0,1-2 0,53-7 1,-62-2-89,-14 1 195,-10 8 134,1 0-1,-1 0 0,0 0 1,0-1-1,0 1 1,0 0-1,0 0 0,0-1 1,1 1-1,-1 0 0,0 0 1,0-1-1,0 1 1,0 0-1,0 0 0,0-1 1,0 1-1,0 0 0,0 0 1,0-1-1,0 1 1,0 0-1,0 0 0,-1-1 1,1 1-1,0 0 0,0 0 1,0-1-1,0 1 1,0 0-1,0 0 0,-1 0 1,1-1-1,0 1 0,0 0 1,-1-1 20,0 1-1,0-1 1,0 1 0,0-1 0,0 1 0,-1 0-1,1 0 1,0-1 0,0 1 0,0 0 0,0 0 0,0 0-1,0 0 1,0 0 0,-1 0 0,1 1 0,-2-1-1,-23 8 251,21-7-191,-22 8 215,12-4-357,0 0 0,0-1 0,-26 3 0,31-7-29,1-5-94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4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11450,'29'33'4153,"9"23"-2717,6 6-1261,148 184 1128,-164-203-1030,-1 1-1,-3 1 1,30 78-1,-38-86 245,35 100 457,-35-89-687,7 36 352,-17-57 195,18 51 0,-4-17-309,-17-48-367,0 0 1,1-1-1,1 0 0,0 0 0,0 0 0,9 12 0,10 6-697,-29-25-2888,2-3 2617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5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12211,'18'48'6082,"-12"-35"-5050,1 0 0,1-1 0,13 17 0,-21-29-963,1 1 1,-1 0-1,1-1 0,-1 1 1,0-1-1,1 1 1,0-1-1,-1 1 0,1-1 1,-1 1-1,1-1 1,0 1-1,-1-1 0,1 0 1,0 1-1,-1-1 1,1 0-1,0 0 0,-1 0 1,1 1-1,0-1 1,0 0-1,-1 0 0,1 0 1,0 0-1,0 0 0,-1 0 1,1 0-1,0-1 1,0 1-1,-1 0 0,1 0 1,0 0-1,-1-1 1,1 1-1,0 0 0,-1-1 1,1 1-1,0-1 1,-1 1-1,1-1 0,-1 1 1,1-1-1,-1 1 1,1-1-1,-1 1 0,1-1 1,-1 0-1,0 1 1,1-2-1,3-5 285,-1 0 0,1 0-1,-1 0 1,1-8 0,-1 7-52,7-22 7,-2 0-1,-1-1 1,3-33-1,-10 61-415,0 1 0,0-1 0,0 1 1,0-1-1,0 1 0,0-1 0,-1 1 0,1-1 1,-1 1-1,-1-5 0,-2 2-297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7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2 16908,'1'0'194,"0"0"0,-1-1 0,1 1 0,0 0 0,0 0 0,0 0 0,0 0 0,-1 0 0,1 0 0,0 0 0,0 0 0,0 0 0,0 0 0,-1 0-1,1 1 1,0-1 0,0 0 0,0 1 0,-1-1 0,2 1 0,-1 0 29,0 1 0,0-1-1,-1 1 1,1-1 0,0 1-1,-1 0 1,1-1-1,-1 1 1,0-1 0,1 4-1,2 36 777,-1-1 0,-7 77 0,4-104-903,-17 131 92,18-143-216,0-1 0,0 1 0,0 0 0,0-1 0,0 1 0,0-1 0,-1 1 0,1-1 0,0 1 0,0-1 0,0 1 0,-1-1 0,1 1 0,0-1 0,-1 1 0,1-1 0,0 1 0,-1-1 0,1 1 0,-1-1 0,1 0 0,0 1 0,-1-1 0,1 0 0,-1 1 0,1-1 0,-1 0 0,1 0 0,-1 1 0,1-1 0,-1 0 0,0 0 0,1 0 0,-1 0 0,1 0 0,-1 0 1,1 0-1,-1 0 0,1 0 0,-1 0 0,0 0 0,1 0 0,-1 0 0,1 0 0,-1-1 0,1 1 0,-1 0 0,1 0 0,-1-1 0,1 1 0,-1 0 0,0-1 0,-25-22-768,25 22 807,-16-17-417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47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17924,'14'-15'1208,"1"1"0,0 0-1,1 1 1,0 1 0,1 0 0,19-9 0,-17 11-777,1 1 1,0 1-1,0 1 1,1 1-1,33-6 1,-47 11-408,0 0 1,1 0 0,-1 1-1,1 0 1,-1 1 0,0-1-1,10 3 1,-15-3-24,0 1 0,0 0 0,0-1-1,0 1 1,0 0 0,-1 0 0,1 0 0,0 0 0,0 0-1,-1 0 1,1 0 0,0 1 0,-1-1 0,1 0 0,-1 1-1,0 0 1,1-1 0,-1 1 0,0 0 0,0-1 0,0 1-1,0 0 1,-1 0 0,1 0 0,0 0 0,-1 0 0,1 0 0,-1 0-1,1 4 1,-1 8 16,-1 1-1,0 0 0,-1-1 1,-1 1-1,0-1 1,-1 0-1,0 1 0,-1-2 1,-13 26-1,15-31-13,0 0 0,0 0-1,1 0 1,-2 11-1,-1 5-39,6-23 33,-1-1 0,0 1 0,0 0 0,0 0 0,0-1 0,0 1 0,1 0 0,-1 0 0,0-1 0,1 1 0,-1 0-1,1-1 1,-1 1 0,1 0 0,-1-1 0,1 1 0,-1-1 0,1 1 0,-1-1 0,1 1 0,0-1 0,-1 1 0,1-1 0,0 0 0,-1 1 0,1-1 0,1 1-1,20 6-85,-15-5 53,-1 0-1,0 0 1,0 0-1,0 1 0,0 0 1,0 0-1,-1 1 1,1-1-1,-1 1 1,0 0-1,0 1 1,0-1-1,-1 1 0,0 0 1,1 0-1,-2 0 1,5 7-1,-6-8 31,1 0-1,-1 0 1,0 0 0,0 0-1,-1 0 1,1 0-1,-1 1 1,0-1 0,0 0-1,0 1 1,-1-1 0,0 1-1,1-1 1,-2 1-1,1-1 1,0 1 0,-1-1-1,0 1 1,0-1-1,0 1 1,-1-1 0,1 0-1,-1 0 1,0 0-1,-4 7 1,-3-1 123,1-1-1,-1 0 1,0 0 0,-1-1 0,0 0-1,0-1 1,-1 0 0,0-1-1,0 0 1,-1 0 0,1-1-1,-1-1 1,0 0 0,-1-1 0,1 0-1,-15 1 1,10-2-232,1-1-1,0 0 1,0-1 0,0-1-1,0-1 1,0 0 0,0-1-1,0-1 1,0-1 0,1 0-1,0 0 1,-19-11 0,13 4-2585,19 10 1854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52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53 10842,'39'-36'10611,"-33"33"-9733,8-7 2800,-17 8-2395,-11 1-1112,10 0-143,1 1 0,0 0 0,0 1 1,-1-1-1,1 0 0,0 1 0,0 0 0,0 0 0,0 0 0,0 0 0,0 0 0,0 0 0,0 1 0,0 0 0,0-1 1,-3 4-1,-4 3-32,-4 5-7,4-1 8,-2 6-2,-14 40 13,7-10 16,17-38-24,1-5 18,0 1 1,0-1 0,0 1-1,1-1 1,0 10-1,0-13-9,1 0 0,-1 0 0,1 0-1,-1-1 1,1 1 0,0 0 0,0 0-1,0-1 1,0 1 0,0-1-1,0 1 1,0-1 0,1 1 0,-1-1-1,0 0 1,1 1 0,-1-1 0,1 0-1,-1 0 1,4 2 0,4 2-68,0-1 1,0 1 0,1-1 0,-1-1 0,1 0-1,0 0 1,0-1 0,14 2 0,-22-5-118,0 0 1,0 1-1,-1-1 1,1 0 0,-1 0-1,1 0 1,-1 0-1,1-1 1,-1 1 0,1 0-1,-1 0 1,0-1-1,0 1 1,2-4 0,0 2 98,7-12-547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54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1370 11530,'0'0'5047,"7"-4"-16,7-8-2985,-8 6-1696,-1-1 0,0 0-1,0 0 1,5-10 0,7-11-50,4-2-267,-4 5-18,34-41-1,-30 42 11,20-33 0,-41 57-25,71-112-223,-54 87 165,-5 8 9,0-1 0,17-15 0,55-65 26,-57 66-53,-1 0 1,29-53-1,-30 45 8,19-36-27,-27 44 37,22-30-1,-38 61 58,121-161-285,-96 132 234,1 1 0,1 1 1,34-25-1,7-9 1,-45 37 39,11 4-139,-34 21 136,-1 0 1,0 0-1,0 0 0,0 0 0,0 0 1,0 0-1,1 0 0,-1 0 0,0 0 0,0 0 1,0 0-1,0 0 0,0 0 0,0-1 1,1 1-1,-1 0 0,0 0 0,0 0 1,0 0-1,0 0 0,0 0 0,0-1 1,0 1-1,0 0 0,0 0 0,0 0 0,0 0 1,0 0-1,0-1 0,0 1 0,0 0 1,0 0-1,0 0 0,0 0 0,0-1 1,0 1-1,0 0 0,0 0 0,0 0 0,0 0 1,0 0-1,0-1 0,0 1 0,0 0 1,0 0-1,0 0 0,0 0 0,0 0 1,0 0-1,-1-1 0,1 1 0,0 0 1,0 0-1,0 0 0,0 0 0,0 0 0,0 0 1,-1 0-1,1 0 0,0 0 0,0 0 1,0-1-1,0 1 0,0 0 0,-1 0 1,1 0-1,0 0 0,0 0 0,-13 3-783,11-3 908,-15 5-371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54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 14683,'-1'5'6855,"-2"10"-3418,-27 93-3065,23-90-348,0-1 27,1 1 0,-8 32 0,14-49-40,-1-1-1,1 1 1,0-1-1,0 1 1,0-1 0,0 1-1,0-1 1,0 1-1,0-1 1,0 1-1,0-1 1,0 1 0,0-1-1,0 1 1,0-1-1,0 1 1,0-1-1,0 1 1,1-1 0,-1 1-1,0-1 1,0 1-1,1-1 1,-1 0 0,0 1-1,1-1 1,-1 1-1,0-1 1,1 0-1,-1 1 1,0-1 0,1 0-1,-1 0 1,1 1-1,-1-1 1,1 0-1,1 1 26,0-1 0,-1 0 0,1-1 0,0 1-1,-1 0 1,1 0 0,0-1 0,-1 1-1,1-1 1,-1 1 0,3-2 0,4-2 122,0 0 0,-1-1 0,11-8 1,54-45-2681,-68 56 2071,1 1-133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55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19124,'3'-4'1576,"4"10"-1175,-2 8-177,2 11 640,0 6-240,2 10-304,0 2-80,-2 11-48,2 5-48,-2-2-16,-1-5 16,-3-9-64,0-5-224,-3-14-696,0-5-64,-6-17 704,-3-6-176,-4-15-144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17948,'-1'17'1992,"-7"16"-1112,-3 1-359,1 7 1215,0 4-752,1 4-312,2 1-168,4-2-728,0-4-640,1-5 712,0-2-152,2-4-160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6:56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15075,'1'-2'317,"0"0"-1,0 0 1,0 0-1,0 0 1,0 0-1,1 0 0,-1 0 1,1 0-1,-1 0 1,1 1-1,0-1 1,-1 0-1,1 1 1,0 0-1,3-2 1,35-19 2102,-28 17-1724,13-7-462,0 1 0,1 2 0,0 0 0,1 2 0,-1 1 0,2 1 0,-1 1 0,0 2 0,1 0 0,-1 2 1,48 6-1,-65-4-231,0 0 1,0 1 0,-1 0 0,1 0-1,-1 1 1,0 0 0,0 1-1,0 0 1,-1 1 0,0 0 0,12 10-1,-15-12 2,-1 1 0,1 0-1,-1 1 1,0-1-1,-1 1 1,1 0 0,-1 0-1,0 0 1,0 0-1,-1 0 1,0 1-1,0-1 1,-1 1 0,1 0-1,-2-1 1,1 1-1,-1 11 1,-1 5 53,-1 1 1,-1-1-1,-1-1 1,-2 1-1,0-1 0,-1 1 1,-1-2-1,-1 1 1,-1-1-1,-1-1 0,0 0 1,-2 0-1,0-1 1,-2-1-1,0 0 1,-1-1-1,0-1 0,-25 19 1,30-27 6,-1 0 1,0 0 0,-1-1-1,0-1 1,0 0-1,0-1 1,0 0-1,-1-1 1,0 0 0,0-2-1,0 1 1,0-2-1,-27 1 1,18-7-643,23 5 531,-1 0 0,1 0 0,-1 0 0,1 0 0,-1 0 0,1 0 0,-1-1 0,1 1 0,0 0 1,-1 0-1,1 0 0,-1-1 0,1 1 0,-1 0 0,1 0 0,0-1 0,-1 1 0,1 0 0,0-1 0,-1 1 0,1-1 0,0 1 0,0 0 0,-1-1 1,1 1-1,0-1 0,0 1 0,0-1 0,-1 1 0,1-1 0,0 1 0,0-1 0,0 1 0,0-1 0,0 1 0,0-1 0,0 1 0,0-1 1,5 0-397,3 0-203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20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 11170,'1'21'1778,"0"-1"4896,6-21-5562,-5 53 160,-13 302-1161,9 13-94,4-182-9,1-97-9,-1-42 21,-4 63 0,-10 252 6,12-350-30,-8 200 4,3-103-5,-52 893-7,49-891-156,-26 298-637,12-13 749,20 2 70,3-236-12,-1-116 26,-22 473-485,12-370 640,4-39 428,5-87-548,1-15-11,0 0 1,-1 0-1,0 0 1,-2 9-1,0-21 36,0-11-300,2 0 1,-1-1-1,2 1 0,2-26 0,-2 42 211,4-40-254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22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0 12315,'-2'16'3896,"-1"10"-3094,-23 296 2939,19-185-3316,-1 295-190,5-96-176,-3-75 259,-4 80-91,-11 233-193,14-359-28,11 18-233,1-57 49,2 48-248,-5 122-222,-16 183 154,12-435 257,2-75 171,-20 389-66,11-333 164,3 149 1,11-157 96,2 94 102,-7-142-188,0-12 66,0-1 1,0 0-1,0 1 0,-1-1 1,0 0-1,0 1 0,-3 8 0,4-15-88,0 1-1,0-1 0,-1 0 0,1 0 0,0 0 0,0 0 0,0 0 0,0 0 0,-1 0 1,1 0-1,0 0 0,0 0 0,0 0 0,0 0 0,-1 0 0,1 0 0,0 0 0,0 0 1,0-1-1,0 1 0,0 0 0,-1 0 0,1 0 0,0 0 0,0 0 0,0 0 0,0 0 1,0 0-1,0 0 0,-1-1 0,1 1 0,0 0 0,0 0 0,0 0 0,0 0 0,0 0 1,0-1-1,0 1 0,0 0 0,0 0 0,0 0-27,0 0-1,0 0 1,0 0-1,0 0 1,0 0-1,-1 1 1,1-1 0,0 0-1,0 0 1,0 0-1,0 0 1,0 0-1,0 0 1,0 0 0,0 1-1,0-1 1,0 0-1,-1 0 1,1 0-1,0 0 1,0 0 0,0 0-1,0 0 1,0 0-1,0 0 1,0 0-1,-1 0 1,1 0 0,0 0-1,0 0 1,0 0-1,0 0 1,0 0-1,-1 0 1,1 0 0,0 0-1,0 0 1,0 0-1,0 0 1,0 0-1,0 0 1,-1 0 0,1 0-1,0 0 1,0 0-1,0 0 1,0 0-1,0 0 1,0 0 0,0 0-1,-1-1 1,1 1-1,-2 71-3738,3-64 3369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26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15315,'1'6'7167,"-2"6"-3479,-11 61-2703,4-27-742,-22 156 766,32-169-629,-1-22-983,-2-23-2745,-4-13 1936,4 10 569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26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19244,'4'3'350,"0"0"-1,0-1 1,0 0-1,0 0 1,0 0-1,0 0 1,0 0-1,1-1 1,-1 0-1,1 0 0,-1 0 1,1-1-1,-1 1 1,1-1-1,-1 0 1,1-1-1,-1 1 1,1-1-1,-1 0 1,1 0-1,4-1 1,8-5 26,0 0 0,0-1 0,31-21 1,13-5 50,-57 32-430,8-4-114,0 1 0,1 0 0,-1 0 0,1 1 0,0 1 0,1 0 0,15-1 0,-29 5 16,1-1 0,0 0-1,0 0 1,0 0 0,-1 0 0,1 0 0,0 0-1,0 0 1,0-1 0,-1 1 0,1 0-1,0 0 1,0 0 0,-1-1 0,1 1 0,0-1-1,-1 1 1,1 0 0,0-1 0,-1 1 0,1-1-1,0 1 1,-1-1 0,1 0 0,-1 1 0,1-1-1,0 0 1,-1-1-12,0 1 0,0 0 0,0-1 1,0 1-1,0 0 0,-1-1 0,1 1 0,0 0 0,0 0 0,-1-1 0,1 1 0,-1 0 1,1 0-1,-1 0 0,0-1 0,0 0 0,-9-13-847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27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39 17588,'-7'-3'2112,"7"0"-1080,1 0-319,12-1 1287,3 1-344,5-2-431,-1-2-257,8 3-384,-2-1-176,2 5-456,0-1-456,-8 1-816,-2 0 1088,-4 1-192,1 4-185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27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48 17660,'-34'182'5238,"27"-129"-4579,1 0 0,4 104 0,2-157-646,0 0 0,0 0 0,0 0 0,0 0 0,0 0 0,0-1 1,0 1-1,0 0 0,1 0 0,-1 0 0,0 0 0,0 0 0,0 0 0,0 0 1,0 0-1,0-1 0,1 1 0,-1 0 0,0 0 0,0 0 0,0 0 0,0 0 1,1 0-1,-1 0 0,0 0 0,0 0 0,0 0 0,0 0 0,0 0 0,1 0 1,-1 0-1,0 0 0,0 0 0,0 0 0,0 0 0,1 0 0,-1 0 0,0 0 1,0 1-1,0-1 0,0 0 0,0 0 0,0 0 0,1 0 0,-1 0 0,0 0 1,0 0-1,0 0 0,0 1 0,0-1 0,0 0 0,0 0 0,0 0 0,1 0 1,-1 0-1,0 1 0,0-1 0,0 0 0,0 0 0,0 0 0,0 0 0,0 1 1,7-15 286,15-83 389,17-173 1,-36 240-673,7 48-106,-6-7 67,-2-9 23,-1 0 0,0 0 0,0 0 0,1 0 0,-1-1 0,1 1 0,0-1 0,-1 1 0,1-1 0,0 1 0,0-1 0,0 0 0,0 0 0,0 0 0,0 0 0,0 0 0,4 0 0,-2 0 5,-1-1 0,1 1 0,0-1 0,0 0-1,0-1 1,0 1 0,0 0 0,-1-1-1,7-2 1,5-2 28,0-2 0,-1 0 0,27-17 0,-33 20-23,113-81 198,-121 85-208,1-1 0,-1 1 0,0 0 0,1-1 0,-1 1 0,0 0-1,1 0 1,-1-1 0,0 1 0,1 0 0,-1 0 0,1 0 0,-1 0 0,0-1 0,1 1-1,-1 0 1,1 0 0,-1 0 0,1 0 0,-1 0 0,0 0 0,1 0 0,-1 0-1,1 0 1,-1 0 0,1 0 0,-1 1 0,0-1 0,1 0 0,-1 0 0,1 0 0,-1 0-1,1 1 1,-1 0 1,1 0-1,-1 0 1,0 0-1,1 0 0,-1 0 1,0 0-1,0 0 1,0 1-1,0-1 0,0 0 1,0 0-1,0 0 1,-1 2-1,-13 46 21,11-38-16,-9 30-266,1 0-1,3 1 1,1 0 0,2 1 0,1 83 0,5-123-46,2 22-1395,-3-24 1668,1-1 0,-1 1 0,0-1 0,0 1-1,0-1 1,0 0 0,1 1 0,-1-1 0,0 1 0,0-1 0,1 0-1,-1 1 1,0-1 0,0 0 0,1 0 0,-1 1 0,0-1-1,1 0 1,-1 1 0,1-1 0,-1 0 0,0 0 0,1 0 0,-1 0-1,1 1 1,-1-1 0,1 0 0,-1 0 0,0 0 0,1 0-1,-1 0 1,1 0 0,-1 0 0,1 0 0,-1 0 0,0 0 0,1 0-1,-1 0 1,1-1 0,-1 1 0,1 0 0,-1 0 0,0 0-1,1-1 1,-1 1 0,1 0 0,-1 0 0,0-1 0,1 0-1,13-10-932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43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18 16692,'-7'-3'2418,"9"0"-144,12 1 686,24 7-806,1 0-1706,-1-1 0,52-2 0,34-14-378,11-1-48,-132 12-29,1 1 0,0 1 0,-1-1 0,1 0 1,-1 1-1,6 1 0,-9-2 5,0 0 0,0 0 0,0 0 0,1 0 0,-1 0 1,0 0-1,0 0 0,0 0 0,0 1 0,1-1 0,-1 0 0,0 0 0,0 0 1,0 0-1,0 0 0,0 0 0,1 1 0,-1-1 0,0 0 0,0 0 0,0 0 1,0 0-1,0 1 0,0-1 0,0 0 0,0 0 0,0 0 0,0 0 1,0 1-1,0-1 0,0 0 0,0 0 0,0 0 0,0 1 0,0-1 0,0 0 1,0 0-1,0 0 0,0 0 0,0 1 0,-14 8-76,4-6 73,1 0-1,-2-1 1,1 0-1,0-1 1,0 0-1,-1 0 1,-10-2-1,-5 2 4,14-1 1,-138 11-2,131-9 3,0 1 0,1 1 0,-1 1 0,1 1 0,-31 14 0,49-20 0,-17 10 14,16-9-14,1-1 0,-1 0 1,1 1-1,0-1 0,-1 0 0,1 1 1,-1-1-1,1 0 0,0 1 1,-1-1-1,1 1 0,0-1 0,-1 1 1,1-1-1,0 1 0,0-1 0,-1 1 1,1-1-1,0 1 0,0 0 1,0-1-1,0 1 0,0-1 0,0 1 1,0 0-1,0 0 0,1-1 0,-1 0 0,0 1 0,1-1 0,-1 0 0,1 1 1,-1-1-1,1 0 0,-1 0 0,1 0 0,-1 1 0,1-1 0,-1 0 0,1 0 0,-1 0 0,1 0 0,-1 0 0,1 0 1,-1 0-1,1 0 0,-1 0 0,1 0 0,-1 0 0,1-1 0,0 1 0,19-5 9,-16 4-7,71-18-15,1 3 0,1 4 0,132-6 0,-321 25-643,76-4-254,0-1 0,0-1 1,-39-5-1,46-2 123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44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17356,'-8'18'7365,"-1"15"-5532,-5 36-1809,3 34 288,4 158 0,7-249-310,-5-130-3766,-1 82 3081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44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16948,'1'0'417,"0"-1"0,-1 0 0,1 0-1,0 0 1,0 1 0,0-1 0,0 1 0,0-1 0,0 1 0,0-1 0,0 1 0,0-1 0,0 1 0,0 0 0,0 0 0,1-1 0,-1 1 0,0 0 0,2 0 0,28 3 1091,-10-1-1019,-19-2-465,14 1 80,-1-1 1,1-1 0,-1 0 0,1-1-1,-1-1 1,22-7 0,-20 6-417,-15 3 82,0 1-1,0 0 1,0-1 0,0 1-1,1-1 1,-1 0 0,0 0 0,0 1-1,0-2 1,-1 1 0,1 0-1,0 0 1,0 0 0,2-4 0,-5 4-435,-8 0-188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19268,'-2'5'388,"0"0"0,0 0 0,0 0 0,1 0-1,-2 9 1,-1 4-89,-28 99 620,6 2 0,-21 223 0,46-327-860,0-3 48,0 0 0,1 0 0,0 0 0,1 0 0,3 15 0,-4-27-95,0 0 1,0 0-1,0 1 0,0-1 0,0 0 0,0 0 1,0 1-1,0-1 0,0 0 0,0 0 0,0 1 1,0-1-1,0 0 0,0 0 0,0 1 0,0-1 1,0 0-1,0 0 0,0 0 0,0 1 1,1-1-1,-1 0 0,0 0 0,0 0 0,0 1 1,0-1-1,1 0 0,-1 0 0,0 0 0,0 0 1,0 1-1,1-1 0,-1 0 0,0 0 0,0 0 1,0 0-1,1 0 0,-1 0 0,0 0 1,0 0-1,1 0 0,-1 0 0,0 0 0,0 0 1,1 0-1,-1 0 0,0 0 0,0 0 0,1 0 1,7-14 386,3-26 57,-7 12-262,-2-1 0,0 0 1,-5-46-1,-19-86-335,-2 84-2744,29 86 2269,0 0-1,0-1 0,1 0 0,0 0 1,0-1-1,1 0 0,0 0 1,0 0-1,1-1 0,0 0 0,0 0 1,0-1-1,1 0 0,14 6 1,-14-8 433,-1 0 1,1 0 0,-1-1-1,1 0 1,0-1 0,0 0 0,11 0-1,-13-1 454,-1 0-1,0-1 1,1 0-1,-1 0 1,0-1-1,0 1 1,0-1-1,0-1 1,0 1-1,10-7 1,-14 8-38,-1 0 0,1 0 1,0 0-1,0-1 1,-1 1-1,1 0 0,0-1 1,-1 0-1,0 1 0,1-1 1,-1 0-1,0 0 1,0 1-1,0-1 0,0 0 1,0 0-1,0 0 0,0 0 1,-1 0-1,1-3 1,-1 4-179,0 1 1,0 0-1,0 0 0,0-1 1,0 1-1,0 0 1,0 0-1,0-1 1,0 1-1,0 0 1,0 0-1,0-1 0,0 1 1,0 0-1,0 0 1,-1-1-1,1 1 1,0 0-1,0 0 1,0 0-1,0-1 0,0 1 1,-1 0-1,1 0 1,0 0-1,0 0 1,0-1-1,-1 1 1,1 0-1,0 0 1,0 0-1,-1 0 0,1 0 1,0 0-1,0 0 1,-1 0-1,1 0 1,0 0-1,0 0 1,-1 0-1,-13 4 958,-10 14-343,17-11-582,1 1 0,-1 0-1,1 0 1,-6 11 0,10-15-86,0-1 0,1 1 0,-1-1 0,0 1 0,1 0 0,0 0 0,0 0 0,0 0 0,1 0 0,-1 0 0,1 0 0,0 0 0,1 5 0,-1-8 14,0 0 0,1 0-1,-1 0 1,1 0-1,-1 1 1,1-1 0,-1 0-1,1 0 1,0 0 0,0 0-1,0 0 1,-1-1 0,1 1-1,0 0 1,0 0-1,0 0 1,0-1 0,0 1-1,0-1 1,1 1 0,-1-1-1,0 1 1,0-1-1,0 1 1,0-1 0,1 0-1,-1 0 1,0 0 0,0 0-1,1 1 1,-1-2 0,0 1-1,0 0 1,1 0-1,-1 0 1,0-1 0,0 1-1,2-1 1,4-1 98,1 0 1,-1 0-1,0-1 0,12-7 1,-5 1 45,0-1 0,-1-1 0,0 0 0,-1-1 0,-1 0 0,1-1 0,-2 0 0,13-20 0,-16 25-212,-3 13-190,-3 23-626,0-4-66,1-17 881,0 0 0,0 0 0,1 0 0,5 11 1,1-2-300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44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79 15227,'9'6'2345,"6"-8"-985,4-5-520,5-5 1905,1-1-1057,2-1-488,2 0-151,-4 4-593,-2 1-344,-6 7-600,-2 0-361,-8 4-559,-1 0 2064,-4 3-976,-2-2-192,-6 3-48</inkml:trace>
  <inkml:trace contextRef="#ctx0" brushRef="#br0" timeOffset="1">1 368 18604,'13'6'2216,"3"-11"-1223,2-2-417,6 0 1128,1-5-360,0 2-375,0 1-281,1 6-520,-4-6-184,-6 8-400,2 1-208,-7-1-569,0 1-2119,2-2 2720,1-8-473,-2-6-287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03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44 18900,'1'-1'255,"1"-1"0,-1 1-1,1 0 1,-1-1 0,1 1-1,0 0 1,0 0 0,0 0 0,0 0-1,0 1 1,-1-1 0,1 1 0,3-2-1,32-2 1040,-28 3-711,42-1 224,0 2 0,78 10 0,-78-5-797,0-1 0,79-6 0,-117 1-4,0 0 1,0-2-1,0 1 1,0-2-1,-1 0 1,13-5-1,-21 5-8,-11 2-24,-11 4-29,-3 3 8,0-2 0,-27 2-1,-14 2-2,-55 7 37,-156 0 0,206-17 56,55 3-95,11 0-9,3 0-31,70 2-78,131-13 1,-137 5 162,134-24-839,-162 23 377,-35 5-81,-10 1 357,-13 1 126,-23 8 76,0-2-1,-1-1 1,1-3-1,-1-2 1,0-1 0,-52-9-1,81 10-927,15 0 899,0 0 0,-1 0 0,1 0-1,0 1 1,-1-1 0,1 0-1,0 0 1,-1 1 0,1-1 0,0 0-1,-1 0 1,1 1 0,0-1-1,0 1 1,-1-1 0,1 0 0,0 1-1,0-1 1,0 0 0,0 1-1,-1-1 1,1 1 0,0-1 0,0 0-1,0 1 1,0-1 0,0 1-1,0 0 1,1 8-425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58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12 15891,'1'-1'138,"-1"0"-1,1 0 0,0 0 0,0 1 1,0-1-1,-1 0 0,1 0 0,0 0 1,0 1-1,0-1 0,0 1 1,0-1-1,0 0 0,0 1 0,2-1 1,-2 1-84,-1 0 0,0 0 1,1 1-1,-1-1 1,0 0-1,1 0 0,-1 0 1,0 1-1,1-1 1,-1 0-1,0 0 0,1 1 1,-1-1-1,0 0 1,0 0-1,1 1 0,-1-1 1,0 0-1,0 1 1,0-1-1,0 0 0,1 1 1,-1-1-1,0 1 1,0-1-1,0 0 0,0 1 1,0-1-1,0 1 1,-1 41 1318,1-37-1393,-11 103 1314,-30 134 0,35-228-485,2-25-356,1-31-93,2 38-311,0-18 22,2 0 0,0 0 0,1 0 0,0 0 1,2 0-1,9-28 0,-10 40-74,0 1-1,1 0 1,0 0 0,1 0 0,-1 1 0,2-1 0,-1 1 0,1 0-1,0 1 1,1 0 0,0 0 0,0 0 0,0 1 0,1-1-1,0 2 1,14-9 0,-19 13 2,-1 0-1,1 0 0,-1 0 1,1 0-1,0 0 0,-1 0 1,1 1-1,0-1 0,-1 1 1,1 0-1,0 0 0,0 0 1,-1 0-1,1 0 0,0 1 1,-1-1-1,1 1 1,0 0-1,-1 0 0,1-1 1,-1 2-1,1-1 0,-1 0 1,1 0-1,-1 1 0,0 0 1,0-1-1,0 1 0,2 2 1,-2-1 6,0 0 0,0-1 0,0 1 0,0 1 1,-1-1-1,1 0 0,-1 0 0,0 0 0,0 1 0,0-1 1,0 1-1,-1-1 0,1 0 0,-1 1 0,0-1 0,0 1 1,0-1-1,-1 1 0,1-1 0,-1 1 0,0-1 0,-1 4 1,-1 0 58,0 0 0,0 0 0,-1-1 1,0 0-1,0 0 0,-1 0 1,0 0-1,0-1 0,0 1 1,-9 6-1,10-9-82,0 1 1,-1-1 0,0 0-1,0 0 1,0-1 0,0 1-1,0-1 1,-1 0 0,1-1-1,0 1 1,-1-1-1,0 0 1,1 0 0,-8-1-1,-4-4-1473,17 4 1453,0-1 0,-1 1 0,1 0 0,0 0 0,-1-1 0,1 1 0,0 0 0,0 0 0,-1-1 0,1 1 0,0 0 0,0-1 0,-1 1 0,1 0 0,0-1 0,0 1 0,0 0 0,0-1 0,0 1 0,0-1 0,0 1 0,0 0 0,0-1 0,0 1 0,0 0 0,0-1 0,0 1 0,0-1 0,0 1 0,0 0 0,0-1 0,0 1 0,0 0 0,0-1-1,1 1 1,-1 0 0,0-1 0,0 1 0,0 0 0,1-1 0,4-5-711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58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16564,'1'1'150,"-1"-1"0,1 0 1,-1 0-1,1 0 0,0 0 1,-1 1-1,1-1 0,-1 0 1,1 0-1,-1 1 1,1-1-1,-1 1 0,1-1 1,-1 0-1,1 1 0,-1-1 1,0 1-1,1-1 1,-1 1-1,1-1 0,-1 1 1,0-1-1,0 1 0,1 0 1,-1-1-1,0 1 0,0-1 1,0 1-1,0 0 1,4 24 1101,-3-14-742,5 51 393,5 32-328,-11-93-562,0 0 0,0 0 0,0 1 0,1-1 0,-1 0 0,0 0 0,1 0 0,-1 0 1,1 0-1,-1 0 0,1 1 0,-1-1 0,1 0 0,0-1 0,1 3 0,-1-3-4,-1 0-1,0 0 1,1 0-1,-1 0 1,1 0 0,-1 0-1,0 0 1,1 0-1,-1 0 1,1 0-1,-1-1 1,0 1-1,1 0 1,-1 0-1,0 0 1,1-1-1,-1 1 1,0 0 0,1 0-1,-1-1 1,0 1-1,1 0 1,-1-1-1,0 1 1,0 0-1,0-1 1,1 1-1,-1 0 1,0-1-1,18-42 472,-15 34-388,11-33 309,-10 27-188,2 0 0,10-24 0,-16 39-209,0 0 0,0 0 0,0 0-1,0 0 1,0 1 0,0-1 0,0 0 0,1 0-1,-1 0 1,0 0 0,0 0 0,0 1-1,0-1 1,0 0 0,0 0 0,0 0-1,0 0 1,0 0 0,1 0 0,-1 0 0,0 1-1,0-1 1,0 0 0,0 0 0,0 0-1,1 0 1,-1 0 0,0 0 0,0 0 0,0 0-1,0 0 1,0 0 0,1 0 0,-1 0-1,0 0 1,0 0 0,0 0 0,0 0 0,0 0-1,1 0 1,-1 0 0,0 0 0,0 0-1,0 0 1,0 0 0,0 0 0,1-1 0,-1 1-1,0 0 1,0 0 0,0 0 0,0 0-1,0 0 1,0 0 0,0 0 0,1 0 0,-1-1-1,0 1 1,0 0 0,0 0 0,0 0-1,0 0 1,0 0 0,0-1 0,0 1-1,0 0 1,0 0 0,0 0 0,3 11 38,-2 60 35,-2-44-43,4 31 0,-3-58-31,0 1 0,0-1-1,-1 1 1,1-1 0,0 0 0,0 1-1,0-1 1,0 1 0,0-1-1,0 1 1,1-1 0,-1 0-1,0 1 1,0-1 0,0 1-1,0-1 1,0 0 0,1 1-1,-1-1 1,0 1 0,0-1-1,1 0 1,-1 1 0,0-1 0,0 0-1,1 1 1,-1-1 0,0 0-1,1 0 1,-1 1 0,1-1-1,-1 0 1,0 0 0,1 0-1,-1 0 1,1 1 0,0-1-1,0-1 5,0 0-1,0 1 1,0-1-1,0 0 0,0 0 1,0 0-1,0 0 1,0 0-1,-1 0 0,1 0 1,0 0-1,0-2 1,22-44 120,-21 44-113,10-25 33,-4 14-269,-2 0 0,0-1 1,-1 0-1,5-22 1,-9 35 96,-1 1-1,0 0 1,0 0 0,0 0 0,0-1 0,0 1 0,0 0 0,0 0 0,0-1 0,0 1 0,-1 0 0,1 0 0,0 0 0,-1-1 0,1 1 0,-1 0 0,0 0 0,1 0 0,-1 0-1,0 0 1,-1-1 0,-3-4-640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59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17692,'1'0'147,"-1"0"1,1 1 0,-1-1-1,0 0 1,1 0 0,-1 1-1,1-1 1,-1 0-1,0 1 1,1-1 0,-1 0-1,0 1 1,1-1-1,-1 0 1,0 1 0,0-1-1,1 1 1,-1-1 0,0 1-1,0-1 1,0 1-1,1-1 1,-1 0 0,0 1-1,0-1 1,0 1 0,0-1-1,0 1 1,0-1-1,0 1 1,0-1 0,0 1-1,-1 0 1,-1 24 1488,1-18-1327,-14 101 958,6-45-1138,-4 124 1,13-185-128,0 0 0,0 0 0,0 0 0,0 0 0,0 0 0,0 0 0,1 0 0,-1 0 0,1 0 0,0 0 0,0 0 0,0 0 0,-1 0 0,2-1 0,-1 1 0,0 0 0,0-1 0,0 1 1,1 0-1,-1-1 0,1 0 0,2 3 0,-2-3-1,1-1 0,-1 1 0,1 0 0,-1-1 1,1 0-1,-1 1 0,1-1 0,-1 0 0,1 0 0,-1 0 0,1-1 1,-1 1-1,1-1 0,-1 1 0,0-1 0,1 0 0,3-2 1,3 0-119,-1-1 1,1-1 0,-1 0-1,-1 0 1,1 0 0,7-8-1,-12 10 71,-1 1 0,1-1 0,-1 1 0,0-1 0,0 0 0,0 0 0,-1 0-1,4-6 1,-5 7 46,1 0-1,-1 1 0,0-1 0,1 1 0,-1-1 0,0 0 1,0 1-1,0-1 0,0 1 0,-1-1 0,1 0 1,0 1-1,-1-1 0,1 1 0,-1-1 0,1 1 0,-1-1 1,0 1-1,-1-3 0,-10-12-262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7:59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5 106 17460,'-4'7'1888,"8"-7"-1104,6-1-304,9-5 1241,0-3-585,9-6-496,3 1-376,-3-1-912,-4-2 680,-8-1-128,-2 1-136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05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59 14635,'120'-7'3753,"11"-2"-3188,-43 0-247,-59 7-161,0-1 1,0-1-1,41-11 0,-69 14-152,28-6 82,-28 6-83,0 1 1,0 0-1,1 0 1,-1-1-1,0 1 1,0 0-1,1 0 1,-1 0-1,0 0 1,0 1-1,1-1 0,-1 0 1,0 1-1,0-1 1,0 0-1,1 1 1,-1-1-1,0 1 1,0 0-1,1 0 1,-1 1 1,-2-1 0,1 0 1,0 0-1,0 0 0,0 0 0,0 0 1,-1 0-1,1 0 0,0 0 1,-1 0-1,1 0 0,-1 0 1,1 0-1,-1 0 0,0 0 0,1 0 1,-2 1-1,-12 16 57,10-16-31,1 0 0,0 0 0,-1 0 1,1 0-1,-1-1 0,1 1 0,-1-1 0,0 0 1,0 0-1,1-1 0,-1 1 0,-5-1 0,-11 4 108,-11 0 0,0-1 0,1-1 0,-1-2 0,0-1 0,-36-6 0,-21 0-22,50 3-90,-48-10 0,58 9-63,106-6-371,151 9-144,-188 2 2,13 2 137,-37 3 163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5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30 14003,'0'-3'702,"1"0"-1,0-1 1,0 1 0,0 0-1,1 0 1,4-7 3172,-13 27-2187,-100 217-455,85-178-1119,3 1 0,-15 75 0,32-126-81,1 1 0,0 0 0,1-1 0,-1 1-1,1 0 1,0 0 0,1 0 0,2 11 0,-2-16-24,0 1 1,0-1 0,0 0 0,0 0 0,0 0 0,0 0-1,1 0 1,-1 0 0,1 0 0,0-1 0,-1 1 0,1 0-1,0-1 1,0 1 0,0-1 0,0 0 0,0 0 0,0 0-1,0 0 1,0 0 0,1 0 0,-1 0 0,0-1 0,1 1-1,-1-1 1,0 0 0,4 1 0,-1-1-56,0 0 1,0 0-1,0 0 0,0-1 1,0 0-1,0 0 1,0 0-1,0 0 0,0-1 1,-1 1-1,1-2 1,-1 1-1,5-3 0,0-1 45,-1 0 0,0 0 0,0-1 0,-1 0 0,11-12-1,9-15-157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6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 17852,'-2'0'165,"0"0"0,1 0 0,-1 1 1,1-1-1,-1 1 0,1-1 0,-1 1 0,1-1 0,-1 1 1,1 0-1,-1-1 0,1 1 0,0 0 0,-1 0 1,1 0-1,0 0 0,0 1 0,0-1 0,-2 2 1,2-2 47,-10 12 109,1 1 1,0 0 0,0 0 0,2 0-1,0 1 1,0 1 0,2-1-1,0 1 1,1 0 0,0 1 0,-2 16-1,7-31-310,-1 0-1,1 0 0,0 0 0,-1 0 0,1 0 0,0 0 1,0 0-1,1 0 0,-1 0 0,0 0 0,1 0 0,-1-1 0,1 1 1,-1 0-1,1 0 0,0 0 0,0 0 0,2 2 0,-2-3 2,0 0-1,1-1 0,-1 1 1,1 0-1,-1-1 0,1 1 1,-1-1-1,1 0 0,-1 1 1,1-1-1,-1 0 0,1 0 1,0 0-1,-1 0 0,1 0 1,-1-1-1,1 1 0,-1 0 1,1-1-1,-1 1 0,1-1 1,-1 1-1,1-1 0,0-1 1,18-7 152,0-2 1,-1 0 0,21-15 0,-22 13 54,2 0 0,36-17-1,-55 29-209,1 1-1,-1-1 0,0 1 1,1-1-1,-1 1 0,0-1 0,1 1 1,-1 0-1,1 0 0,-1 0 1,0-1-1,1 1 0,-1 1 1,1-1-1,-1 0 0,1 0 0,-1 0 1,0 1-1,1-1 0,-1 1 1,2 0-1,-2 0-4,0 0 1,-1 0-1,1 0 0,0 0 1,0 1-1,0-1 0,-1 0 1,1 1-1,-1-1 1,1 0-1,-1 1 0,1-1 1,-1 0-1,0 1 1,0-1-1,1 1 0,-1-1 1,0 0-1,0 1 0,-1 1 1,-3 86 27,4-88-27,0-1 0,0 1 0,0-1-1,0 1 1,0-1 0,0 1 0,0-1 0,0 1-1,0-1 1,0 1 0,0-1 0,0 1 0,0-1-1,0 0 1,0 1 0,1-1 0,-1 1 0,0-1-1,0 1 1,1-1 0,-1 1 0,0-1 0,1 0-1,-1 1 1,0-1 0,1 0 0,-1 1 0,0-1-1,1 0 1,0 1 0,0-1 4,0 0 1,0 0-1,0 0 1,0 0-1,0-1 0,0 1 1,0 0-1,0 0 0,0-1 1,0 1-1,0-1 0,0 1 1,-1-1-1,2 0 1,34-30 225,-31 26-192,19-20 77,25-22 111,-45 44-248,1 0 0,-1 0 0,0 0 0,1 0 0,0 1 0,-1 0 0,1 0-1,0 0 1,9-2 0,-13 4-14,0-1 0,0 1 0,0 0 1,0 0-1,0 0 0,0 0 0,0 0 0,0 0 0,0 0 0,0 0 0,0 1 0,0-1 0,0 0 0,0 1 0,0-1 0,0 0 0,0 1 0,-1-1 0,1 1 0,0-1 0,0 1 0,0 0 0,-1-1 0,1 1 0,0 0 0,-1 0 0,1-1 0,-1 1 0,1 0 0,0 0 1,-1 0-1,1 1 0,0 4-299,1-1 0,-1 0 1,-1 0-1,1 1 1,-1 6-1,4 18-579,-4-30 892,0 0 1,0 1-1,0-1 1,0 0-1,0 1 1,0-1-1,0 0 1,1 1 0,-1-1-1,0 1 1,0-1-1,0 0 1,1 0-1,-1 1 1,0-1 0,0 0-1,1 1 1,-1-1-1,0 0 1,1 0-1,-1 0 1,0 1-1,1-1 1,-1 0 0,0 0-1,1 0 1,-1 0-1,0 0 1,1 1-1,-1-1 1,0 0-1,1 0 1,-1 0 0,1 0-1,-1 0 1,0 0-1,1 0 1,-1 0-1,0 0 1,1-1 0,-1 1-1,1 0 1,-1 0-1,0 0 1,1 0-1,-1 0 1,0-1-1,1 1 1,-1 0 0,0 0-1,1-1 1,13-9-552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6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62 13699,'-14'11'725,"1"0"0,0 1-1,1 1 1,0 0 0,1 1 0,0 0 0,1 0-1,1 1 1,0 1 0,1-1 0,-10 30 0,18-44-684,-1 0 0,1 1 0,-1-1 0,1 1 0,0-1 0,-1 1 0,1-1 0,0 1 0,0-1 1,0 1-1,0-1 0,1 1 0,-1-1 0,0 1 0,0-1 0,1 0 0,-1 1 0,2 2 0,-1-4-29,0 0 0,0 1 0,0-1 0,0 1 0,0-1 0,0 0 0,0 0 0,0 0 0,0 0 0,0 1 0,0-1 0,0 0 0,0-1 0,0 1 0,0 0 0,0 0 0,-1 0 0,1-1 0,0 1 0,0 0 0,0-1 0,0 1 0,0-1 0,0 1 0,0-1 0,0 1 0,-1-1 0,1 0 0,1 0 0,36-28 68,-1-1-1,-1-1 1,59-69 0,-85 89-28,3-3 75,-2 1-1,19-28 1,-27 32 26,-9 7 4,-10 10 14,7-1-79,0 0-1,1 1 1,0 0-1,0 0 1,1 1-1,-11 16 1,3-1 217,-18 40 0,29-54-204,0 0 1,0 1-1,1-1 0,0 1 0,-2 19 1,4-28-131,1 0 0,0 0 1,-1 0-1,1 1 0,1-1 1,-1 0-1,0 0 0,0 0 1,1 0-1,-1 1 0,1-1 1,0 0-1,-1 0 1,1 0-1,0 0 0,0 0 1,1-1-1,-1 1 0,0 0 1,0 0-1,1-1 0,-1 1 1,1-1-1,0 1 0,-1-1 1,1 1-1,0-1 0,0 0 1,0 0-1,0 0 0,0 0 1,0 0-1,0-1 0,0 1 1,4 0-1,-3-1 34,1 0 0,-1 0 0,1 0 0,-1-1 0,1 1 1,-1-1-1,1 0 0,-1 0 0,0 0 0,1 0 0,-1-1 0,0 1 0,0-1 0,0 0 0,0 0 0,0 0 0,0 0 0,3-4 0,17-16-268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10794,'3'85'8538,"-6"6"-8242,-12-30-576,-6 3 88,-5 5-64,-3 4-208,-5-3 40,-2-5 248,-7-7 240,-11-10 16,-2-6-48,0-13-112,-1-9-96,8-14-368,4-7-192,9-17 543,7-6-183,12-18-40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15651,'-1'-15'3285,"-1"32"-1102,0 4-1392,-6 36 335,-10 89-192,15-115-846,2 1 0,5 49 1,-4-80-69,0 1 0,0-1 1,0 0-1,0 1 1,1-1-1,-1 0 1,0 0-1,1 1 1,-1-1-1,1 0 1,-1 0-1,1 0 1,-1 0-1,1 0 1,0 0-1,0 0 1,0 0-1,-1 0 1,1 0-1,0 0 1,0 0-1,0 0 0,3 1 1,-3-2 11,1 0 0,0 1 0,-1-1 0,1 0 0,0 0 0,-1 0 0,1-1 0,0 1 0,-1 0 0,1 0 0,-1-1 0,1 1 0,0-1 0,-1 0 0,3-1 0,7-5 212,0 1 0,-1-2 0,17-15-1,-22 18-124,2-1 24,18-16 145,-24 22-275,0-1 0,0 0 0,0 1 1,0-1-1,0 0 0,0 1 1,0 0-1,0-1 0,0 1 1,0-1-1,0 1 0,0 0 0,0 0 1,1 0-1,-1 0 0,0 0 1,0 0-1,0 0 0,0 0 1,0 0-1,1 0 0,0 1 0,0 1-3,-1 0-1,1 1 0,-1-1 1,0 0-1,0 1 0,0-1 0,-1 1 1,1-1-1,-1 1 0,1-1 0,-1 1 1,0-1-1,0 1 0,0 0 0,0 3 1,0 3 0,0-7-9,0 0 1,0 0-1,0 0 0,1 0 0,-1 0 0,1 0 1,-1 0-1,1 0 0,-1 0 0,1 0 0,0 0 1,0 0-1,0 0 0,0-1 0,0 1 1,1 0-1,-1-1 0,0 1 0,2 1 0,-1-3 3,1 1 0,-1 0-1,0-1 1,0 1 0,1-1 0,-1 0-1,0 1 1,1-1 0,-1 0-1,0-1 1,0 1 0,1 0-1,-1-1 1,0 1 0,0-1-1,1 1 1,1-3 0,5 1-11,1 0 0,-1 0 0,0 0-1,10 1 1,20 0-3265,-38 1 3036,8-1-378,4-6-165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7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5 18428,'-1'6'300,"0"-1"0,0 0 0,0 1 0,-1-1 0,0 0 0,0 0 0,-1 0 0,0 0 0,1-1 0,-1 1 0,-1-1 0,-4 6-1,-9 15 935,11-15-1058,-105 175 1848,13 8-3378,117-233-1726,33-55 1497,-18 41 779</inkml:trace>
  <inkml:trace contextRef="#ctx0" brushRef="#br0" timeOffset="1">362 29 16588,'5'-4'476,"25"-14"934,-29 17-1327,0 0-1,0 1 1,0-1-1,0 1 0,0-1 1,0 1-1,0-1 0,1 1 1,-1 0-1,0-1 1,0 1-1,1 0 0,-1 0 1,0 0-1,0 0 0,0 0 1,1 0-1,-1 0 1,0 0-1,3 1 0,-4 1 45,0-1 1,0 0-1,0 0 0,-1 0 0,1 0 0,0 0 0,0 0 1,-1 0-1,1 0 0,0 0 0,-1 0 0,1 0 0,-1 0 0,1 0 1,-1 0-1,0 0 0,0 0 0,1 0 0,-1 0 0,-1 0 1,-1 3 174,-25 35 506,1 1 0,2 1 0,2 1 0,-23 59-1,37-77-720,2 0 0,0 0 0,2 1 0,1 0 0,0 0 0,1 35 0,3-59-143,0 0 0,0 0 0,-1 0 0,1 0 0,1 0 0,-1 0 0,0 0 0,0 0 0,0-1 0,0 1 0,1 0 0,-1 0 0,0 0 0,1 0 0,-1 0 0,1 0 0,-1-1 0,1 1 0,0 1 0,0-2-53,-1-1 1,1 1-1,-1-1 0,0 1 1,1-1-1,-1 1 0,0-1 0,0 1 1,1-1-1,-1 0 0,0 1 1,0-1-1,0 0 0,0 1 0,1-1 1,-1 1-1,0-1 0,0 0 1,0 1-1,-1-1 0,1 0 0,0 1 1,0-1-1,0 0 0,0 1 1,-1-1-1,1 0 0,-14-52-1453,2 19 628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7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9 174 17708,'-7'-12'2040,"5"6"-1072,4 1-295,11 2 1127,4 0-208,8 0-535,6 0-241,11 0-456,3 2-400,2-2 856,1 0-728,-4 0-32,0-2-32</inkml:trace>
  <inkml:trace contextRef="#ctx0" brushRef="#br0" timeOffset="1">755 0 20468,'-1'3'2209,"-2"4"-1441,0 4-312,1-1 1649,1 0-1721,-2-1-1729,1-3 1393,2 1-416,0 2-232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8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44 21693,'-2'13'2144,"5"-14"-2304,0-14 920,3-4-112,-2-3-480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8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2 18100,'0'0'72,"1"-1"1,-1 1-1,1 0 1,0 0-1,-1 0 0,1 0 1,-1 0-1,1 0 1,0 0-1,-1 0 1,1 0-1,0 0 0,-1 0 1,1 0-1,-1 0 1,1 0-1,0 0 1,-1 1-1,1-1 0,-1 0 1,1 0-1,-1 1 1,1-1-1,-1 1 1,1-1-1,-1 0 0,1 1 1,0 0 1,-1 0 0,0 0 1,0 0-1,1 0 0,-1 0 1,0 0-1,0 0 0,0 0 1,0 0-1,0 0 0,0 0 0,0 0 1,-1 0-1,1 0 0,0 1 1,-18 38 917,17-38-940,-26 41 276,-61 76 0,1-2-295,67-86-99,-34 54 175,48-74-383,0 1 0,1-1-1,1 1 1,0 0 0,-5 22-1,9-34 262,0 1 0,0-1 0,0 0 0,0 1-1,-1-1 1,1 1 0,0-1 0,0 1 0,0-1 0,0 0-1,0 1 1,0-1 0,0 1 0,0-1 0,0 1 0,1-1 0,-1 1-1,0-1 1,0 0 0,0 1 0,0-1 0,1 1 0,-1-1-1,0 0 1,0 1 0,1-1 0,-1 0 0,0 1 0,1-1-1,12-5-266,5-11-152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8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 15899,'-1'1'310,"1"1"-1,-1-1 0,0 1 1,1-1-1,-1 1 0,0-1 1,0 1-1,0-1 0,0 0 0,0 1 1,0-1-1,0 0 0,0 0 1,-3 2-1,-6 6 1482,-1 8-1468,0 0-1,0 1 1,2 0-1,0 1 1,1 0-1,1 0 1,1 1-1,1 0 1,0 0-1,2 0 1,-2 27-1,3 21-730,2 0-1,11 70 0,-7-88-314,-4-50 712,0 0 0,0 0 0,0 0 0,0 0 0,0 1 0,1-1 0,-1 0 0,0 0 0,0 0 0,0 0 0,0 0 0,0 0 0,0 1 0,0-1 0,0 0 0,0 0 0,0 0 0,0 0 0,0 0 0,0 0 0,0 1 0,0-1 0,0 0 0,0 0 0,0 0 0,-1 0 0,1 0 1,0 0-1,0 1 0,0-1 0,0 0 0,0 0 0,0 0 0,0 0 0,0 0 0,0 0 0,0 0 0,-1 0 0,1 0 0,0 0 0,0 0 0,0 1 0,0-1 0,0 0 0,0 0 0,0 0 0,-1 0 0,1 0 0,0 0 0,0 0 0,0 0 0,0 0 0,0 0 0,0 0 0,-1 0 1,1 0-1,0 0 0,0 0 0,0 0 0,0 0 0,0 0 0,0-1 0,-1 1 0,1 0 0,0 0 0,0 0 0,0 0-5,-4-5-511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19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19556,'0'-3'1809,"8"-10"-1257,3-1-232,10 0 824,2 4-288,3 4-688,4 4-576,-7 6 432,0-3-136,-4-1-80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0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3305,'-3'10'48,"0"0"-1,0 0 1,1 1 0,1-1 0,-1 1 0,1 10 0,-1 5-23,-1 8-194,4-31-131,4-21 219,-3 2 47,0 0 0,-2-27-1,0 28 94,0-16 47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2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35 13355,'3'-27'3155,"-4"19"-947,-3 20-599,-67 236 1514,51-181-2573,9-31-300,1 1-1,3-1 1,-5 42 0,12-76-233,0 0 0,0 0 0,0 0 0,0 0 0,0 0 0,0 0 1,1 0-1,-1 0 0,0 0 0,1 0 0,0 0 0,-1 0 0,1 0 0,0 0 1,0-1-1,0 1 0,0 0 0,1-1 0,1 3 0,-2-3 7,1 0 1,0 0-1,0 0 0,0 0 0,0 0 0,0-1 0,0 1 0,0 0 1,0-1-1,0 0 0,0 1 0,1-1 0,-1 0 0,0 0 1,0 0-1,0-1 0,0 1 0,4-1 0,7-2-3,1 0-1,-1-1 1,1 0 0,-1-1-1,17-10 1,-23 11-40,0 0-1,0-1 1,0 0 0,-1 0 0,1-1 0,-1 0 0,-1 0 0,1 0 0,-1-1 0,6-8-1,1-9-112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2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26 15651,'1'0'60,"-1"0"0,0 0 0,1 0-1,-1-1 1,0 1 0,1 0-1,-1 0 1,0-1 0,1 1 0,-1 0-1,0 0 1,0-1 0,1 1-1,-1 0 1,0-1 0,0 1 0,0-1-1,1 1 1,-1 0 0,0-1-1,0 1 1,0 0 0,0-1 0,0 1-1,0-1 1,0 1 0,0 0 0,0-1-1,0 1 1,0-1 0,0 1-1,0 0 1,0-1 0,0 1 0,0-1-1,-1 1 1,1 0 0,0-1-1,0 1 1,0 0 0,-1-1 0,1 1-1,0 0 1,0-1 0,-1 1 0,1 0-1,0 0 1,-1-1 0,1 1-1,0 0 1,-1 0 0,1 0 0,0-1-1,-1 1 1,1 0 0,-1 0-1,1 0 1,0 0 0,-1 0 0,0 0-1,-1-2 171,-1 1 0,1 0 0,-1 0 0,0 0 0,0 0 0,1 1-1,-1-1 1,-5 0 0,4 2-174,1-1 0,0 1 0,0-1 0,-1 1-1,1 0 1,0 0 0,0 1 0,0-1 0,0 1 0,0-1 0,0 1-1,1 0 1,-6 4 0,4-1-9,-1 0 1,1 0-1,0 0 0,0 1 1,0 0-1,-5 10 0,5-8-10,1 1 0,0 0 1,0 0-1,0 0 0,1 1 0,0-1 0,1 0 0,0 1 0,1 18 1,0-26-31,0 0 1,1 0 0,-1-1 0,0 1 0,0 0 0,1 0 0,-1 0-1,1 0 1,0-1 0,-1 1 0,1 0 0,0-1 0,0 1-1,0-1 1,0 1 0,1-1 0,-1 1 0,0-1 0,0 0 0,1 1-1,-1-1 1,1 0 0,-1 0 0,1 0 0,0 0 0,-1 0 0,1-1-1,0 1 1,0 0 0,-1-1 0,1 1 0,0-1 0,0 0 0,0 1-1,0-1 1,0 0 0,-1 0 0,1-1 0,0 1 0,0 0 0,0 0-1,0-1 1,0 1 0,2-2 0,5-1 45,0 0-1,0-1 1,0-1 0,0 1-1,0-1 1,-1-1 0,9-7-1,-4 2 124,0-2 0,12-15 0,16-17 407,-40 45-572,-1-1 0,0 1 0,1-1 1,-1 1-1,0 0 0,1-1 0,-1 1 0,1-1 0,-1 1 0,1 0 0,-1-1 0,1 1 0,-1 0 0,1 0 0,-1-1 0,1 1 0,-1 0 0,1 0 0,-1 0 0,1 0 0,0 0 0,-1 0 1,1-1-1,-1 1 0,1 1 0,-1-1 0,1 0 0,0 0 0,-1 0 0,1 0 0,-1 0 0,1 0 0,-1 1 0,1-1 0,-1 0 0,1 0 0,-1 1 0,1-1 0,-1 0 0,1 1 1,-1-1-1,1 1 0,-1-1 0,0 1 0,1-1 0,-1 0 0,0 1 0,1-1 0,-1 1 0,0 0 0,0-1 0,1 1 0,-1-1 0,0 1 0,0-1 0,0 1 0,0 1 0,2 6 5,0 0-1,-1 0 0,0 12 1,0-6-13,-1-14-5,1 6 5,-1-1-1,1 0 1,0 1-1,1-1 1,2 6-1,-4-11 1,0 1 0,1 0 1,-1-1-1,0 1 0,1-1 0,-1 1 0,1-1 0,-1 1 0,0-1 0,1 1 1,-1-1-1,1 0 0,-1 1 0,1-1 0,0 1 0,-1-1 0,1 0 0,-1 0 1,1 1-1,1-1 0,-1 0 3,0 0 0,0 0 0,0 0 0,0-1 0,0 1 0,0 0 0,0-1 0,0 1 0,0-1 0,0 1 0,0-1 0,0 1 0,-1-1 0,1 0 0,0 1 0,0-1-1,1-1 1,30-35 146,-22 24-63,1 1 0,19-17 0,-30 28-89,1 0 0,0 0-1,0 1 1,0-1-1,-1 0 1,1 1 0,0-1-1,0 0 1,0 1 0,0-1-1,0 1 1,0 0 0,0-1-1,0 1 1,0 0 0,0-1-1,0 1 1,0 0 0,1 0-1,-1 0 1,0 0-1,0 0 1,0 0 0,0 1-1,0-1 1,0 0 0,0 0-1,0 1 1,0-1 0,0 1-1,0-1 1,0 1 0,0-1-1,0 1 1,0-1-1,0 1 1,0 0 0,-1 0-1,1-1 1,0 1 0,-1 0-1,1 0 1,0 0 0,-1 0-1,1 0 1,-1 0 0,1 0-1,-1 0 1,1 2 0,2 6-130,0 1-1,0 0 1,-1 0 0,2 13 0,-3-15-105,-1-8 173,0 1-1,0-1 0,0 1 0,0-1 0,0 1 0,0-1 0,0 1 0,0-1 0,0 1 1,0-1-1,0 0 0,1 1 0,-1-1 0,0 1 0,0-1 0,1 1 0,-1-1 1,0 0-1,1 1 0,-1-1 0,0 0 0,1 1 0,-1-1 0,0 0 0,1 0 1,-1 1-1,1-1 0,-1 0 0,0 0 0,1 1 0,0-1 0,0 0-28,0-1 0,0 1 1,0 0-1,0 0 0,0-1 0,0 1 0,0-1 0,0 1 0,-1-1 0,1 1 0,0-1 0,0 0 1,0 1-1,0-2 0,30-35-1212,-24 28 1139,17-18-501,4-1-21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3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76 15523,'-2'1'1598,"-17"6"-622,1 1 0,0 0-1,1 1 1,-23 17 0,33-21-862,0 0 1,1 1-1,-1 0 0,1 0 1,1 1-1,-1 0 0,1 0 1,0 0-1,1 0 0,-1 1 1,2 0-1,-6 13 0,9-20-106,-1 0 0,1 1-1,-1-1 1,1 0 0,-1 1 0,1-1-1,0 0 1,0 1 0,0-1-1,0 1 1,0-1 0,0 0-1,0 1 1,1-1 0,-1 1-1,0-1 1,1 0 0,-1 1 0,1 0-1,0-1 0,0 0 0,0-1 0,-1 1-1,1-1 1,0 1 0,0-1 0,0 1 0,-1-1-1,1 1 1,0-1 0,0 0 0,0 1 0,0-1-1,0 0 1,0 0 0,0 0 0,0 0 0,0 0-1,0 0 1,1 0 0,4-1 16,0 0 1,0 0-1,0-1 0,0 1 0,-1-1 1,1-1-1,8-4 0,10-8 178,0-1 1,-1-1-1,28-27 0,58-67 843,-94 95-880,-12 13-103,0-1 1,0 0 0,0 0 0,0 0 0,0 0 0,2-5 0,-11 12 150,-4 7-187,-3 10 22,0 1 0,2 0 0,-13 32 1,19-42-86,2 0 1,-1 0-1,1 1 1,1-1 0,0 1-1,1 0 1,0-1 0,1 1-1,1 12 1,-1-22-25,0 0 1,0 0-1,0 0 1,1 0 0,-1 0-1,1 0 1,-1-1-1,1 1 1,0 0-1,0 0 1,0-1-1,0 1 1,0 0-1,0-1 1,0 1-1,1-1 1,-1 0-1,1 1 1,-1-1-1,1 0 1,1 2-1,-1-3 34,0 1 1,1 0-1,-1-1 1,0 0-1,0 1 0,0-1 1,0 0-1,1 0 0,-1 0 1,0-1-1,0 1 1,0 0-1,1-1 0,-1 1 1,0-1-1,0 0 1,0 0-1,3-2 0,25-15-370,2-8-124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0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15755,'5'-35'2527,"-7"26"-980,-9 23 401,4 0-1702,0 1 0,1 0 0,1 1 0,0-1 0,1 1 0,1 0 0,1 0-1,0 1 1,0 20 0,4 8-682,1 0-1,11 48 0,-19-113 237,-11-30 1,-4-20 1070,16 55-643,2 5-55,-1 1-1,2-1 0,-1 0 0,1 1 0,1-1 0,0-11 0,0 21-182,1-1-1,-1 0 1,0 1 0,1-1 0,-1 0 0,0 1 0,1-1 0,-1 0 0,1 1 0,-1-1 0,1 1 0,-1-1 0,1 1-1,0-1 1,-1 1 0,1-1 0,-1 1 0,1 0 0,0-1 0,0 1 0,-1 0 0,1 0 0,0-1 0,-1 1 0,1 0 0,0 0-1,0 0 1,-1 0 0,1 0 0,0 0 0,0 0 0,-1 0 0,1 0 0,1 1 0,31 6-1182,-26-5 866,39 11-3151,84 11 0,-96-20 2796,51-2 0,-66-5 2262,-15 2 620,-11 2-181,-3 1-1023,0 0 0,1 1 0,-1 0 0,-16 8-1,23-9-896,-1-1 0,1 1 0,0 0 0,0 1 0,-1-1 0,1 0 0,1 1 0,-1 0 0,0-1 0,1 1 0,-1 0 0,1 1 0,0-1 0,0 0 0,-2 6 0,3-8-94,1 0 0,0 0 0,0 1 0,0-1 0,0 0 0,0 0 1,0 0-1,0 1 0,0-1 0,1 0 0,-1 0 0,0 0 0,1 0 0,-1 1 0,1-1 0,-1 0 1,1 0-1,0 0 0,-1 0 0,1 0 0,0 0 0,0 0 0,0-1 0,0 1 0,1 1 1,34 21-58,-15-11 32,-18-10 12,-1 0 0,0 0 0,0 0 0,0 0 0,0 0 0,0 0 0,0 1 1,-1-1-1,1 0 0,-1 1 0,1-1 0,-1 1 0,0 0 0,0 0 0,0-1 0,-1 1 0,1 0 0,-1 0 0,1 0 0,-1-1 0,0 1 0,0 0 0,0 0 0,-1 0 0,1 0 0,-2 4 0,1-4-27,0 0-1,0 0 0,-1 0 0,0 0 1,1-1-1,-1 1 0,0-1 0,0 1 1,0-1-1,-1 1 0,1-1 1,0 0-1,-1 0 0,0 0 0,1-1 1,-1 1-1,0-1 0,0 1 0,0-1 1,0 0-1,0 0 0,0 0 0,-5 0 1,-28 4-274,25-4 155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3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 17060,'0'17'2176,"0"7"-1312,-8 8-320,1 2 1473,0 9-1001,1 4-112,1 6-360,1-5-160,3-2-216,-2-6-136,3-9-456,1-7-344,-1-22 1648,-4 2-976,-5-24-8,-3-7-72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3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18732,'3'-4'327,"0"-1"0,0 1 1,0 0-1,1 1 0,0-1 0,0 0 0,0 1 1,0 0-1,0 0 0,1 0 0,-1 1 0,1 0 1,10-4-1,5-1 450,0 1 1,22-3 0,-38 9-605,32-7 797,72-3 1,-89 10-856,0 0-1,0 1 1,-1 2-1,1 0 1,29 8-1,-44-10-107,0 1-1,-1-1 0,1 1 0,0-1 0,-1 1 1,1 0-1,-1 1 0,0-1 0,0 0 1,0 1-1,0 0 0,0 0 0,2 3 0,-3-4-5,-1 1-1,0-1 0,0 0 1,0 1-1,0-1 1,-1 1-1,1-1 0,-1 1 1,1-1-1,-1 1 0,0-1 1,0 1-1,0-1 0,0 1 1,-1 0-1,1-1 0,-1 1 1,1-1-1,-1 0 0,0 1 1,-1 2-1,-2 2 0,0 0 0,0 0 0,-1 0-1,0-1 1,0 0 0,0 0 0,-1 0 0,0-1-1,0 0 1,0 0 0,-1 0 0,-8 4 0,-6 2 12,0 0 0,-42 14 1,26-16-29,13-3-114,24-6 110,0 0-1,0 0 1,0 0 0,0 0-1,0 0 1,0 1 0,0-1-1,1 0 1,-1 0 0,0 0-1,0 0 1,0 0-1,0 0 1,0 0 0,0 0-1,0 1 1,0-1 0,0 0-1,0 0 1,0 0 0,0 0-1,0 0 1,0 0-1,0 0 1,0 1 0,0-1-1,0 0 1,0 0 0,0 0-1,0 0 1,0 0 0,-1 0-1,13 2-110,-1 0 0,1 0 0,-1 1 0,0 1 0,0 0 0,0 0 0,-1 1 0,1 1 0,-1-1 0,-1 2 0,1-1 0,-1 1 0,0 1 0,15 16 0,-18-18 124,-1 0 0,-1 0 1,1 1-1,-1-1 1,0 1-1,0 0 0,-1 0 1,0 1-1,0-1 1,-1 0-1,0 1 0,0 0 1,-1-1-1,0 1 0,0 0 1,-1 0-1,0 0 1,-1-1-1,1 1 0,-1 0 1,-1 0-1,-4 14 0,4-16 55,0 0-1,-1-1 0,0 1 1,0-1-1,-1 1 0,1-1 0,-1 0 1,0-1-1,0 1 0,-1-1 1,0 1-1,1-1 0,-10 5 0,5-4 52,0 0-1,0-1 0,0-1 1,0 1-1,0-2 0,-1 1 1,1-1-1,-13 1 0,5-2-33,1 0-1,-1-2 0,1 1 0,-1-2 1,1 0-1,-1-2 0,1 1 0,0-2 1,0 0-1,-16-8 0,23 9-406,1 0-1,-1-1 0,1 0 1,0-1-1,1 0 1,-1 0-1,1 0 0,1-1 1,-10-11-1,15 17 282,1 0-1,-1 0 1,1 0 0,-1 0-1,1 0 1,0 0-1,-1 0 1,1 0 0,0 0-1,0 0 1,0 0-1,0 0 1,0 0 0,0 0-1,0 0 1,0 0-1,0 0 1,0 0 0,1 0-1,-1 0 1,0 0-1,1-1 1,8-10-759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24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20260,'7'3'1953,"-1"4"-1345,-3 1-216,-2 0 1072,2 0-1392,0-4 248,-2 2-88,-1 0-296</inkml:trace>
  <inkml:trace contextRef="#ctx0" brushRef="#br0" timeOffset="1">6 295 18676,'3'26'2360,"-1"-10"-1311,1-7 3112,-2-10-4081,-1-5 160,-1-10-208,-4-3-160,0-5-176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16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13571,'-1'3'1584,"5"-3"-1312,3 0 512,5 0-127,4 0-217,3 0-64,4 0-120,2 2-40,1 0-144,1 1-120,-1 2-336,2-1-120,-2-1 392,0-3-88,2 0-88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17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13859,'12'2'1168,"10"-2"-856,3-2-136,7 1 280,4-2-320,7 1-1840,1-1 1648,1 0-312,-1-1-184</inkml:trace>
  <inkml:trace contextRef="#ctx0" brushRef="#br0" timeOffset="1">598 3 13163,'2'3'1144,"-2"-2"-968,5-1-72,1 2 408,8-2-496,5 0-160,3 0 112,0 0-32,4-5-64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18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12659,'10'1'1232,"7"-1"-776,0 0-168,5-1 488,6 1-160,4 0-255,3-2-201,6 4-377,-2-1-7,2 1 144,0-2-96,1 0-48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18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8874,'8'5'984,"8"-2"-592,3-2-176,6-1 624,4 0-736,7 0 32,1-3-96,2-1-88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19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12547,'18'3'288,"0"0"-1,-1-2 1,1 0 0,36-4 0,-12 1-331,227 2-5635,-205 0 7123,0 0 3958,-59 0-5126,0-1 0,0 1 0,1-1 0,8-4 0,11-1 39,2 2-190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19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12499,'6'3'960,"3"-2"-712,1 1-88,5-1 296,4 2-80,6-2-128,5 1-16,5-1-120,8 1-128,3-2-1016,5 0 968,11-3-144,-1-2-56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9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2 194 10858,'0'-1'118,"0"-1"-1,-1 1 1,1-1-1,0 1 1,0-1 0,0 0-1,0 1 1,0-1-1,0 1 1,1-1-1,-1 1 1,0-1-1,1 1 1,-1-1-1,1 1 1,0-1-1,-1 1 1,1 0-1,0-1 1,0 1 0,0 0-1,0 0 1,0 0-1,0-1 1,0 1-1,0 0 1,0 0-1,1 1 1,-1-1-1,0 0 1,1 0-1,-1 1 1,1-1-1,-1 0 1,3 0-1,6-1 99,0 0 0,1 0 0,-1 1-1,17 0 1,0 0-67,187-22 84,386-37-322,-282 51-159,17-1-183,-219-3 383,100-6 56,-166 17 4,0 2 0,66 9 0,323 15 74,-197-19-51,-137-2-2,-1-4 0,151-23 0,-199 18 264,79 1 1,-134 5-268,0 0 22,-1 0 0,1 0 0,0 0 0,-1 1 0,1-1 0,0 0 0,0 0 0,-1 0 0,1-1 0,0 1 0,-1 0 0,1 0 0,0 0 0,-1 0 0,1-1 0,0 1 0,-1 0 0,1 0 0,0-1 0,-1 1 0,1-1 0,-1 1 0,1-1 0,-1 1 0,1 0 0,-1-1 0,1 0 0,-1 1 0,0-1 0,1 1 0,0-2 0,25 5 352,-25-2-427,-1 0 1,1 0 0,0 0-1,-1 0 1,1-1-1,0 1 1,0 0 0,-1 0-1,1-1 1,0 1-1,0-1 1,0 1 0,0 0-1,0-1 1,0 0 0,0 1-1,0-1 1,0 0-1,0 1 1,0-1 0,0 0-1,0 0 1,0 0 0,0 0-1,1 0 1,-1 0-1,0 0 1,0 0 0,0-1-1,0 1 1,0 0 0,0-1-1,0 1 1,0 0-1,0-1 1,0 0 0,0 1-1,0-1 1,-1 1 0,2-2-1,1 0 38,0 1 0,1 0 0,-1 0 0,0 0 0,0 1 0,0-1 0,6 1 0,-9 0 6,0 0 0,0 1-1,0-1 1,0 0 0,0 1 0,1-1 0,-1 0-1,0 1 1,0-1 0,0 1 0,0-1-1,0 0 1,0 1 0,0-1 0,0 0 0,-1 1-1,1-1 1,0 1 0,0-1 0,0 0-1,0 1 1,0-1 0,-1 0 0,1 1 0,0-1-1,0 0 1,0 1 0,-1-1 0,1 0-1,-1 1 1,-6 11 443,3-8-538,1 1-1,0 0 1,0-1-1,1 1 1,-1 0-1,1 1 1,0-1-1,0 0 1,1 1-1,-1-1 1,1 1-1,1-1 1,-1 11-1,-8 33-805,2-30 827,2 0-1,0 0 0,0 1 0,2-1 0,-1 37 1,3-52 38,0-1 0,-1 1 1,1 0-1,-1-1 0,1 0 1,-1 1-1,0-1 0,0 0 1,0 0-1,-1 0 0,-3 4 1,-10 15 148,5 0 242,-11 34 0,1 0-94,15-41-213,2-1 0,-1 1-1,-3 31 1,6-32 47,-1 1 0,0-1 1,0 0-1,-2-1 0,-6 15 0,-2-1-76,-12 33 1,21-49-19,1 1-1,0 0 1,1 1-1,0-1 1,0 21 0,1-29 111,0 0-1,-1 0 1,1 0 0,-1 0 0,0-1 0,0 1 0,-1-1 0,1 1 0,-1-1 0,1 0-1,-7 5 1,-6 10 585,15-18-715,0 0-1,0 0 1,0 0-1,0 0 0,0 0 1,0 0-1,0-1 1,0 1-1,0 0 1,0 0-1,0 0 1,-1 0-1,1 0 1,0 0-1,0 0 0,0 0 1,0 0-1,0 0 1,0 0-1,0 0 1,0 0-1,-1 0 1,1 0-1,0 0 1,0-1-1,0 1 0,0 0 1,0 0-1,0 0 1,-1 0-1,1 1 1,0-1-1,0 0 1,0 0-1,0 0 1,0 0-1,0 0 0,0 0 1,-1 0-1,1 0 1,0 0-1,0 0 1,0 0-1,0 0 1,0 0-1,0 0 0,0 0 1,0 1-1,0-1 1,-1 0-1,1 0 1,0 0-1,0 0 1,0 0-1,0 0 1,0 0-1,0 0 0,0 1 1,0-1-1,0 0 1,1-12-279,3 4 107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60 17868,'0'-2'97,"0"0"0,1-1 0,-1 1 1,0 0-1,-1 0 0,1-1 0,0 1 1,-1 0-1,1 0 0,-1 0 0,0 0 0,0 0 1,0 0-1,0 0 0,0 0 0,0 0 0,0 0 1,0 0-1,-1 0 0,1 1 0,-1-1 1,0 1-1,1-1 0,-1 1 0,0-1 0,0 1 1,0 0-1,0 0 0,0 0 0,0 0 1,0 0-1,0 1 0,0-1 0,0 1 0,-1-1 1,1 1-1,0 0 0,0 0 0,0 0 0,-1 0 1,1 0-1,0 0 0,0 1 0,-1-1 1,1 1-1,0-1 0,-4 3 0,3-2-35,-1 1 0,0 0 1,1 1-1,-1-1 0,1 1 0,0-1 0,0 1 0,0 0 0,0 0 1,0 0-1,1 1 0,-1-1 0,1 1 0,0-1 0,-3 7 0,4-8-60,0 0-1,0 0 0,0 0 0,1 0 0,-1 0 1,0 0-1,1 1 0,0-1 0,-1 0 1,1 0-1,0 0 0,0 1 0,0-1 1,0 0-1,1 0 0,-1 0 0,1 1 0,-1-1 1,1 0-1,0 0 0,0 0 0,-1 0 1,2 0-1,-1 0 0,0 0 0,0 0 0,1-1 1,-1 1-1,0 0 0,4 1 0,-3-1 14,0-1 0,1 0 0,0 0 0,-1 0 0,1 0 0,-1-1 0,1 1 0,0-1 0,-1 1 0,1-1 0,0 0 0,0 0 0,-1 0 0,1-1 0,0 1 0,2-1 0,-1 0 31,0 1 0,-1-1 0,1 1 0,0 0 0,0 0 0,-1 1 0,7 0 0,-9 0-36,0-1 0,0 1 0,0-1-1,0 1 1,0 0 0,-1-1 0,1 1 0,0 0-1,-1 0 1,1 0 0,-1-1 0,1 1 0,0 0-1,-1 0 1,0 0 0,1 0 0,-1 0 0,0 0-1,1 0 1,-1 0 0,0 0 0,0 0 0,0 0-1,0 1 1,0 31 64,-1-23-67,4 131 5,0-80 146,-8 98 1,4-153-112,0 0 0,0 0-1,0 0 1,-1 0 0,0 0 0,0 0 0,-5 8-1,6-13-29,0 0-1,0 0 0,1 1 0,-1-1 0,0 0 0,0 0 1,0 0-1,0 0 0,0 0 0,-1 0 0,1 0 0,0-1 0,0 1 1,0 0-1,-1-1 0,1 1 0,0-1 0,-1 1 0,1-1 0,-1 1 1,1-1-1,0 0 0,-1 0 0,1 0 0,-1 0 0,1 0 0,-1 0 1,1 0-1,0 0 0,-1-1 0,1 1 0,-1-1 0,1 1 0,0-1 1,-1 1-1,1-1 0,0 0 0,-2 0 0,-2-3 4,1 1 1,-1-1-1,1 0 0,-1-1 0,1 1 0,0-1 1,1 1-1,-1-1 0,1 0 0,0 0 1,0-1-1,1 1 0,-1-1 0,1 1 0,1-1 1,-1 0-1,-1-9 0,2 6-18,0 1 0,0 0 0,1 0 0,0 0 0,0 0 0,1-1 0,0 1 0,0 0 0,1 0 0,0 0 0,1 0 0,4-10 0,-2 9-9,1 0 0,0 1 1,0 0-1,1 0 1,0 1-1,0 0 0,1 0 1,14-10-1,10-4-30,35-16 0,-20 11 28,-28 15 8,95-60-14,-100 61 16,-1 0 1,-1-1 0,1 0-1,-2-1 1,21-26-1,-30 34 5,0 1 0,0 0 0,0-1 0,-1 1 0,1-1 0,-1 0 0,0 0 0,0 1 0,-1-1 0,1 0 0,0-5 0,-1 8-5,0 1 0,0-1 0,0 1 1,0-1-1,-1 0 0,1 1 0,0-1 0,0 1 1,0-1-1,-1 0 0,1 1 0,0-1 0,0 1 0,-1-1 1,1 1-1,0-1 0,-1 1 0,1-1 0,-1 1 0,1 0 1,-1-1-1,1 1 0,-1-1 0,1 1 0,-1 0 1,1 0-1,-2-1 0,0 1-2,0 0 0,1 0 0,-1 0-1,0 0 1,0 0 0,0 1 0,0-1 0,1 0 0,-1 1 0,0 0 0,0-1 0,1 1-1,-1 0 1,-2 1 0,-11 8 18,-1 0 0,2 1-1,0 1 1,0 0 0,1 1-1,0 0 1,1 1 0,1 0-1,-12 20 1,21-32-3,1 1 0,0-1 0,0 0 0,0 1 0,0 0 0,0-1 0,0 1 0,0 2 0,1-4-49,0 0-1,0 0 1,0 0-1,0-1 1,0 1-1,0 0 1,0 0-1,1 0 1,-1-1-1,0 1 0,0 0 1,1 0-1,-1 0 1,0-1-1,1 1 1,-1 0-1,1-1 1,-1 1-1,1 0 1,1 0-85,0 0 1,0 0-1,-1 0 1,1-1-1,0 1 1,0 0 0,0-1-1,0 0 1,0 0-1,0 1 1,0-1 0,0 0-1,0 0 1,0-1-1,0 1 1,0 0 0,0-1-1,0 1 1,0-1-1,-1 0 1,3 0 0,8-4-298,0 0 0,20-14 0,3-4-436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42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95 13211,'0'0'26,"0"0"1,0 0-1,0 0 1,-1 0-1,1 0 0,0 0 1,0 0-1,0 0 1,0 0-1,0 0 1,0 0-1,0 0 0,0 0 1,0 0-1,0 0 1,0 0-1,0 0 1,0 0-1,0 0 0,0 0 1,-1 0-1,1 0 1,0 0-1,0 0 0,0 1 1,0-1-1,0 0 1,0 0-1,0 0 1,0 0-1,0 0 0,0 0 1,0 0-1,0 0 1,0 0-1,0 0 1,0 0-1,0 0 0,0 1 1,0-1-1,0 0 1,0 0-1,0 0 1,0 0-1,0 0 0,0 0 1,0 0-1,0 0 1,1 0-1,-1 0 1,0 0-1,0 0 0,0 0 1,0 0-1,0 1 1,0-1-1,0 0 1,0 0-1,0 0 0,0 0 1,0 0-1,0 0 1,0 0-1,0 0 1,0 0-1,1 0 0,-1 0 1,9-1 1112,19-7 55,-19 5-701,39-7 197,0 3-1,77-3 0,-67 6-557,198-18 7,121-7-200,-260 26 10,145 13 0,653 51-177,-504-81-125,-275 7 137,197 7-1,-253 12 523,0-4 0,98-10 0,-178 8-304,0 1 0,0-1 0,-1 0 1,1 0-1,0-1 0,0 1 1,0 0-1,0 0 0,0 0 0,0 0 1,0 0-1,0 0 0,0 0 1,-1 0-1,1 0 0,0 0 0,0 0 1,0 0-1,0 0 0,0 0 1,0 0-1,0 0 0,0 0 0,0 0 1,0 0-1,0-1 0,0 1 1,0 0-1,0 0 0,0 0 0,-1 0 1,1 0-1,0 0 0,0 0 0,0 0 1,0 0-1,0-1 0,0 1 1,0 0-1,0 0 0,0 0 0,0 0 1,0 0-1,0 0 0,0 0 1,0 0-1,1 0 0,-1-1 0,0 1 1,0 0-1,0 0 0,0 0 1,0 0-1,0 0 0,0 0 0,0 0 1,0 0-1,0 0 0,0 0 1,0 0-1,0 0 0,0-1 0,0 1 1,1 0-1,-14-7-200,4 2 165,-3-2-58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45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82 13435,'-4'0'593,"-31"-3"2881,34 0-1200,6-1-1295,7-3-349,18-7 34,0 2 1,47-13-1,-61 21-586,1 0 0,0 2 0,0 0 0,0 1 0,0 0 0,26 3 0,-38-1-66,-1 0 0,1 0 0,-1 0 0,1 1 1,-1 0-1,1 0 0,-1 0 0,0 0 0,0 0 0,5 5 0,1 1-1,0 2 0,11 12 0,-17-17 50,1 1-1,0-1 0,0 0 1,0 0-1,1 0 0,0-1 1,0 1-1,0-1 0,0-1 1,1 1-1,-1-1 0,13 4 1,2-4 140,0-1 1,1 0 0,-1-2 0,0 0-1,1-2 1,-1 0 0,0-1 0,22-7-1,4-3-223,-1-2 0,61-28 0,-99 37-258,-9 2 276,0 3-3,0 1 1,0 0-1,0-1 0,0 1 1,0 0-1,0 0 0,0-1 1,0 1-1,0 0 1,0 0-1,0 0 0,0 0 1,-2 1-1,-7 1-170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46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17 13483,'8'-12'3934,"-8"12"-3834,0 0 1,0-1-1,0 1 1,0 0-1,0 0 1,0 0-1,0-1 1,-1 1-1,1 0 1,0 0-1,0 0 1,0-1-1,0 1 1,0 0-1,0 0 0,0 0 1,0 0-1,-1 0 1,1-1-1,0 1 1,0 0-1,0 0 1,0 0-1,-1 0 1,1 0-1,0 0 1,0 0-1,0 0 1,0-1-1,-1 1 1,1 0-1,0 0 1,0 0-1,0 0 1,-1 0-1,1 0 0,-2 0 130,0 0 0,0 1-1,0-1 1,0 0-1,1 1 1,-1-1-1,0 1 1,0 0-1,1-1 1,-1 1-1,0 0 1,-2 2-1,-68 54 1263,65-51-1385,0 1 0,1 0 0,-1 1-1,2-1 1,-1 1 0,1 0 0,-6 13-1,10-19-90,0 0 0,0 0 0,1 1-1,-1-1 1,1 0 0,-1 0 0,1 1 0,0-1-1,0 0 1,0 1 0,0-1 0,1 0-1,-1 0 1,1 1 0,-1-1 0,1 0-1,0 0 1,-1 0 0,1 0 0,0 0 0,1 0-1,-1 0 1,0 0 0,0 0 0,1 0-1,-1-1 1,1 1 0,2 1 0,6 6-4,0-2 0,1 1 0,0-1 1,14 5-1,16 13 13,-38-23-19,0 0-1,-1 1 0,1-1 0,-1 0 0,0 1 1,0-1-1,0 1 0,0 0 0,0 0 0,0 0 0,-1 0 1,0 0-1,1 0 0,-1 0 0,1 6 0,-2-6 4,0-1-1,0 1 0,0-1 0,-1 1 1,1-1-1,-1 1 0,0-1 1,0 0-1,0 1 0,0-1 0,0 0 1,0 0-1,0 0 0,-1 0 1,1 0-1,-1 0 0,0 0 0,1 0 1,-1 0-1,0-1 0,0 1 1,-2 1-1,-13 7 142,0-1 0,0 0 0,-1-1 0,0-1 0,-1 0 0,1-2 0,-1 0 0,0-1 0,-36 3 0,52-7-156,0 0-1,0 0 1,0 0-1,0 0 1,0 0-1,0-1 1,0 1-1,0-1 1,1 0-1,-1 1 1,-5-4-1,7 4-132,0-1 0,0 0 0,0 0-1,0 0 1,0 0 0,0-1 0,0 1 0,1 0-1,-1 0 1,0-1 0,0 1 0,1 0-1,-1-1 1,1 1 0,0 0 0,-1-1 0,1 1-1,0-1 1,0 1 0,0 0 0,0-1-1,0 1 1,0-1 0,0 1 0,0-1 0,1-1-1,5-30-1463,-1 17 514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47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9 147 13659,'-1'0'90,"1"0"-1,0 0 1,-1 0 0,1 0 0,0 0-1,-1 0 1,1-1 0,0 1 0,0 0 0,-1 0-1,1 0 1,0 0 0,-1 0 0,1-1-1,0 1 1,-1 0 0,1 0 0,0 0-1,0-1 1,0 1 0,-1 0 0,1 0-1,0-1 1,0 1 0,0 0 0,-1 0 0,1-1-1,0 1 1,0 0 0,0-1 0,0 1-1,0 0 1,0-1 0,0 1 0,0 0-1,0-1 1,0 1 0,0 0 0,0-1-1,0 1 1,0 0 0,0-1 0,0 1-1,0 0 1,0-1 0,0 1 0,0 0 0,1 0-1,-1-1 1,0 1 0,0 0 0,0-1-1,0 1 1,1 0 0,-1 0 0,0-1-1,0 1 1,1 0 0,-1 0 0,0 0-1,1-1 1,-1 1 0,0 0 0,0 0 0,1 0-1,0 0 1,23-15 2335,37-14-477,86-28 0,-122 49-1830,-1 1 1,1 2-1,0 0 1,0 2-1,1 1 1,46 1-1,-68 1-110,-1 1-1,0-1 1,0 0-1,1 1 1,-1 0-1,0 0 1,0 0-1,0 0 1,0 0-1,0 1 0,0-1 1,0 1-1,0 0 1,-1 0-1,1 0 1,-1 0-1,1 0 1,3 5-1,-5-4-2,0-1 0,0 0 0,0 1 0,-1-1 0,1 0-1,-1 1 1,1-1 0,-1 1 0,0-1 0,0 1 0,0-1-1,0 1 1,0-1 0,-1 1 0,1-1 0,-1 0 0,0 1-1,1-1 1,-1 0 0,0 1 0,-1-1 0,1 0 0,0 0-1,0 0 1,-3 3 0,-8 10 78,0-1 0,-1-1 0,0 1 0,-21 15 0,-26 25 346,59-54-424,1 0-1,-1 1 0,1-1 0,-1 0 0,1 1 1,-1-1-1,1 1 0,0-1 0,-1 1 0,1-1 1,-1 1-1,1-1 0,0 1 0,0 0 0,-1-1 1,1 1-1,0-1 0,0 1 0,0 0 0,-1-1 1,1 1-1,0 0 0,0-1 0,0 1 0,0-1 1,0 1-1,1 0 0,-1-1 0,0 1 0,0 0 1,0-1-1,0 1 0,1-1 0,-1 1 0,0 0 1,1-1-1,-1 1 0,0-1 0,1 1 0,-1-1 1,0 1-1,1-1 0,-1 0 0,1 1 0,-1-1 1,1 1-1,-1-1 0,1 0 0,0 1 0,-1-1 1,1 0-1,-1 0 0,1 1 0,0-1 0,-1 0 1,1 0-1,1 0 0,5 2-4,0-1 0,1 1 0,12-1 0,-17-1 0,31 3-9,43 8-1,-63-8 2,0 1 0,0 0 0,-1 1 0,1 0-1,21 13 1,-32-17 6,-1 1-1,1-1 1,0 1 0,-1 0-1,0 0 1,1 0-1,-1 0 1,0 1-1,0-1 1,0 0 0,-1 1-1,1 0 1,0-1-1,-1 1 1,0 0-1,0 0 1,1 0 0,-2 0-1,1 0 1,0 0-1,-1 0 1,1 5-1,-1-4 15,-1 0-1,0 0 0,0 0 0,0 0 1,0 0-1,-1 0 0,1-1 0,-1 1 0,0 0 1,0-1-1,0 1 0,-1-1 0,1 0 0,-1 0 1,0 0-1,-5 5 0,-2 0 72,-1 0-1,0 0 1,-1-1 0,0-1-1,0 0 1,0-1-1,-1 0 1,1-1 0,-17 4-1,14-5-98,0 0-1,-1-1 0,1 0 0,-1-1 1,1-1-1,-1-1 0,-25-3 0,14-5-1159,26 8 1141,1 1 0,-1 0-1,1 0 1,-1-1 0,0 1-1,1 0 1,-1 0 0,1-1-1,-1 1 1,1-1 0,-1 1-1,1-1 1,0 1 0,-1-1-1,1 1 1,-1-1 0,1 1 0,0-1-1,-1 1 1,1-1 0,0 1-1,0-1 1,0 0 0,-1 1-1,1-1 1,0 0 0,0 1-1,0-1 1,0 1 0,0-1-1,0 0 1,0 1 0,0-1 0,0 0-1,1 1 1,-1-1 0,0 1-1,0-1 1,1-1 0,6-6-565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3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74 15275,'16'-74'5802,"-41"165"-1934,-30 145-3314,51-213-246,4-23-306,-6 22 202,1 1-1,2-1 1,0 1 0,1 0-1,2 29 1,0-51-184,0-1 0,0 1-1,0 0 1,0 0 0,0 0 0,0 0-1,0-1 1,1 1 0,-1 0 0,0 0-1,0-1 1,1 1 0,-1 0 0,0 0-1,1-1 1,-1 1 0,1 0 0,-1-1-1,1 1 1,-1 0 0,1-1 0,-1 1-1,1-1 1,0 1 0,-1-1-1,1 1 1,0-1 0,0 0 0,-1 1-1,1-1 1,0 0 0,0 0 0,-1 1-1,1-1 1,0 0 0,0 0 0,0 0-1,-1 0 1,1 0 0,0 0 0,0 0-1,0 0 1,0 0 0,-1 0 0,1-1-1,0 1 1,0 0 0,-1-1 0,1 1-1,0 0 1,0-1 0,-1 1 0,2-1-1,4-3 108,0 0 1,0 0-1,0-1 0,9-9 0,31-33 501,55-75 1,30-63-122,-74 101-590,-18 28-2784,-47 66 2346,-10 5-155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3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17140,'7'9'2272,"2"6"-1264,-2-2-416,5 3 1785,1 1-1001,2 1-688,1-1-295,1-4-786,1-1-359,-1-8 520,-1-4 16,2-4-104,-1-3-184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4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41 15843,'0'-2'265,"1"1"-1,-1-1 1,0 0-1,0 1 0,0-1 1,0 0-1,0 0 0,-1 1 1,1-1-1,0 0 1,-1 1-1,1-1 0,-1 1 1,0-1-1,1 1 0,-1-1 1,0 1-1,0-1 1,0 1-1,0-1 0,-2-1 1,2 3-143,-1-1 1,1 1-1,0-1 0,-1 1 1,1-1-1,0 1 1,-1 0-1,1 0 1,-1 0-1,1 0 0,0 0 1,-1 0-1,1 0 1,-1 0-1,1 0 1,-1 1-1,1-1 1,0 1-1,-1-1 0,1 1 1,0-1-1,0 1 1,-1 0-1,1-1 1,0 1-1,0 0 1,-2 1-1,-10 9 155,-1 0-1,2 1 1,-1 0-1,2 1 1,0 0-1,0 1 1,1 0-1,-9 17 1,19-30-259,-1-1 1,1 1 0,-1 0-1,1-1 1,0 1 0,-1 0 0,1-1-1,0 1 1,-1 0 0,1 0-1,0-1 1,0 1 0,0 0-1,0 0 1,0-1 0,0 1 0,0 0-1,0 0 1,0 0 0,0-1-1,0 1 1,0 0 0,0 0 0,1 0-1,0 0-3,-1-1-1,1 1 0,0-1 1,0 0-1,-1 0 0,1 1 1,0-1-1,0 0 0,-1 0 1,1 0-1,0 0 1,0 0-1,-1 0 0,1 0 1,0 0-1,0 0 0,-1 0 1,1-1-1,1 1 1,42-18 228,-39 16-220,26-14 75,-23 10-91,1 1 0,0 1 0,0 0-1,0 0 1,0 1 0,1 0-1,-1 0 1,1 1 0,18-2-1,-26 5-20,0 0 0,0-1 0,0 1 0,0 0-1,0 0 1,0 0 0,0 0 0,0 0 0,-1 0-1,1 1 1,0-1 0,-1 0 0,1 1 0,-1 0-1,1-1 1,-1 1 0,0 0 0,0 0 0,0 0 0,0-1-1,0 1 1,0 0 0,0 0 0,0 4-1,1-3-26,-1 1 0,1-1 0,0 0 0,0 1 0,0-1 0,4 4 0,-5-6 28,0 0 0,0 0 0,0-1 0,0 1 0,0 0 0,0-1 1,1 1-1,-1-1 0,0 1 0,0-1 0,0 0 0,1 1 0,-1-1 0,0 0 0,1 0 0,-1 0 1,0 0-1,0 0 0,1 0 0,-1-1 0,0 1 0,1 0 0,1-1 0,10-4-67,1 0 0,14-9-1,-17 9 55,-1-1-1,1 2 1,0 0-1,14-4 1,-24 8 24,0 0 1,0 0-1,0-1 1,0 1-1,-1 0 1,1 0-1,0 0 1,0 0-1,0 0 1,0 0-1,0 1 1,-1-1-1,1 0 1,0 0-1,0 1 1,0-1-1,-1 0 1,1 1-1,0-1 1,0 1-1,-1-1 1,1 1-1,0-1 1,-1 1-1,1-1 1,-1 1-1,1 0 1,0-1-1,-1 1 1,0 0-1,1-1 1,-1 1-1,1 0 1,-1 0-1,0 0 1,0-1-1,1 1 1,-1 0-1,0 0 1,0 1-1,1 5-6,-1 0 1,0 0-1,0 0 0,-1 9 1,0 15-244,1-31 168,0 0 1,0 1-1,1-1 1,-1 0-1,0 0 0,0 0 1,0 0-1,0 0 1,1 0-1,-1 0 0,0 0 1,0 0-1,0 0 0,1 0 1,-1 0-1,0 0 1,0 0-1,0 0 0,1 0 1,-1 0-1,0 0 0,0 0 1,0 0-1,0 0 1,1 0-1,-1 0 0,0 0 1,0 0-1,0 0 0,1 0 1,-1 0-1,0 0 1,0-1-1,0 1 0,0 0 1,0 0-1,1 0 1,-1 0-1,0 0 0,0-1 1,0 1-1,0 0 0,0 0 1,0-1-1,12-11-1022,-5 5 430,9-3-374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4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7 14923,'-2'-1'221,"1"0"-1,0 0 0,0 1 1,-1-1-1,1 0 0,-1 1 1,1 0-1,-1-1 0,1 1 1,-1 0-1,1 0 0,-1 0 1,1 0-1,0 0 0,-1 0 1,1 0-1,-1 0 0,1 0 1,-1 1-1,1-1 0,-1 1 1,1-1-1,-2 2 0,-36 17 2277,33-16-2436,3-1 100,-19 11 506,21-12-628,0-1 1,0 1-1,1-1 1,-1 1 0,0 0-1,1-1 1,-1 1-1,0 0 1,1-1 0,-1 1-1,1 0 1,-1 0 0,1 0-1,-1 0 1,1-1-1,-1 1 1,1 0 0,0 0-1,0 0 1,-1 0-1,1 1 1,2-1-66,0 1 1,-1-1 0,1 0-1,0 0 1,0 0-1,0 0 1,0 0-1,0-1 1,0 1 0,0-1-1,0 1 1,0-1-1,1 0 1,2 1-1,-2-1-28,7 1-123,0 1-1,-1 0 1,1 1 0,-1 0 0,12 5-1,-20-8 171,1 1-1,-1 0 1,1 0-1,-1 0 1,0 0 0,0 0-1,1 0 1,-1 0-1,0 0 1,0 0-1,0 1 1,0-1-1,0 0 1,-1 1-1,1-1 1,1 4 0,-2-4 44,0 1 0,0 0 0,0-1 0,0 1 0,0 0 0,0 0 0,0-1 0,-1 1 0,1 0 0,-1-1 0,0 1 0,1 0 0,-1-1 0,0 1 0,0-1 0,0 1 0,0-1 0,0 0 0,-2 3 0,-4 3 419,0 1 0,0-1 0,-1 0 0,0-1 0,-11 7 0,15-10-349,0-1 1,0 1 0,0-1-1,0 0 1,0-1-1,-1 1 1,1-1-1,-1 0 1,1 0-1,-1 0 1,1 0 0,-1-1-1,1 0 1,-6 0-1,10 0-129,0 0-1,-1 0 1,1 0-1,0 0 1,0 0-1,0 0 1,-1 0-1,1 0 0,0 0 1,0 0-1,-1 0 1,1 0-1,0 0 1,0 0-1,0 0 1,-1 0-1,1 0 1,0 0-1,0-1 0,0 1 1,-1 0-1,1 0 1,0 0-1,0 0 1,0 0-1,-1-1 1,1 1-1,0 0 1,0 0-1,0 0 1,0 0-1,0-1 0,0 1 1,-1 0-1,1 0 1,0 0-1,0-1 1,0 1-1,0 0 1,0 0-1,0-1 1,0 1-1,0 0 1,0 0-1,0 0 0,0-1 1,0 1-1,0 0 1,0 0-1,0-1 1,0 1-1,0 0 1,1 0-1,-1 0 1,0-1-1,0 1 0,0 0 1,0 0-1,0 0 1,0-1-1,1 1 1,-1 0-1,0 0 1,0 0-1,14-10-536,3 3 33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5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12 14619,'16'-11'4222,"-23"20"699,-2 1-4757,1 0 0,1 1 0,0 0-1,0 1 1,1 0 0,1 0 0,0 0-1,1 1 1,0-1 0,0 1-1,2 0 1,-3 18 0,5-29-156,1-1 1,-1 0-1,0 0 1,0 0-1,0 1 1,1-1-1,-1 0 1,1 0-1,-1 0 1,1 0-1,-1 0 1,1 0-1,0 0 1,-1 0-1,1 0 1,0 0-1,0 0 1,0 0-1,0 0 1,0-1-1,0 1 1,0 0-1,0-1 1,0 1-1,0 0 1,0-1-1,0 1 1,0-1-1,1 0 1,-1 0-1,0 1 1,0-1-1,0 0 1,1 0-1,-1 0 1,0 0-1,0 0 0,1 0 1,1-1-1,5 0 42,-1 0-1,1 0 0,-1-1 0,0 0 0,9-4 1,9-5 48,-1-2 0,-1-1-1,-1 0 1,0-2 0,0 0 0,28-30 0,-50 46-98,0-1 1,0 1-1,0 0 0,0 0 1,0 0-1,0-1 0,1 1 0,-1 0 1,0 0-1,0 0 0,0-1 0,0 1 1,1 0-1,-1 0 0,0 0 1,0 0-1,1 0 0,-1 0 0,0 0 1,0 0-1,0-1 0,1 1 1,-1 0-1,0 0 0,0 0 0,1 0 1,-1 0-1,0 0 0,0 0 0,1 0 1,-1 0-1,0 0 0,0 1 1,1-1-1,-1 0 0,0 0 0,0 0 1,1 0-1,-1 12-10,-9 27-26,5-20 34,3-18 2,1-1 1,0 1-1,0 0 1,0 0-1,0 0 0,0-1 1,0 1-1,0 0 1,0 0-1,0 0 0,0-1 1,0 1-1,0 0 1,0 0-1,1 0 1,-1-1-1,0 1 0,0 0 1,1-1-1,-1 1 1,1 0-1,-1 0 1,1-1-1,-1 1 0,1-1 1,-1 1-1,2 0 1,-1 0 0,1-1 0,-1 0 0,0 1 0,1-1 0,-1 0 0,1 0 0,-1 0 0,0 0 0,1 0 0,-1 0 0,0-1 0,1 1 0,-1 0 0,3-2 0,7-2 4,-1-1 1,1-1-1,9-6 0,-15 9-5,11-7 2,25-15 11,-38 24-12,1-1 0,-1 1 0,0 0-1,1 0 1,-1 0 0,0 0 0,1 0-1,-1 1 1,1 0 0,5-1 0,-8 2-1,0-1-1,0 0 1,0 0 0,0 0-1,0 0 1,0 1 0,0-1-1,-1 1 1,1-1 0,0 0-1,0 1 1,0-1 0,0 1 0,-1 0-1,1-1 1,0 1 0,-1 0-1,1-1 1,0 1 0,-1 0-1,1 0 1,-1 0 0,1-1-1,-1 1 1,1 2 0,2 25-15,-3-26 14,0 1 1,0 0-1,0 0 0,1-1 1,-1 1-1,1 0 0,-1-1 1,1 1-1,1 2 0,-1-4 3,-1-1-1,1 1 0,0-1 0,-1 1 0,1-1 0,-1 1 0,1-1 0,0 0 0,-1 1 0,1-1 1,0 0-1,0 0 0,-1 0 0,1 0 0,0 1 0,-1-1 0,1 0 0,0 0 0,0 0 0,-1 0 0,1 0 1,0-1-1,0 1 0,-1 0 0,1 0 0,0 0 0,-1-1 0,1 1 0,0 0 0,0-1 0,26-14 29,-21 11-19,-1 1-7,3-2-5,0 0 0,0 1 0,0 1 0,15-6 0,-22 9-4,1-1 0,-1 1 0,0 0 0,1-1 1,-1 1-1,1 0 0,-1 0 0,0 0 0,1 0 1,-1 0-1,0 1 0,1-1 0,-1 0 0,1 1 1,-1-1-1,0 1 0,0-1 0,1 1 0,-1-1 1,0 1-1,0 0 0,0 0 0,1 0 0,-1-1 1,0 1-1,0 0 0,-1 0 0,1 1 0,0-1 1,0 0-1,0 0 0,-1 0 0,1 1 0,0-1 1,-1 0-1,1 0 0,-1 3 0,1-3 7,-1-1 0,0 1 0,0 0 0,1-1 0,-1 1 0,0-1 0,1 1 0,-1 0 0,1-1 0,-1 1 0,1-1 0,-1 1 0,1-1 0,-1 0 0,1 1 0,-1-1 0,1 1 0,0-1 0,-1 0 0,1 0 0,-1 1 0,1-1 0,0 0-1,-1 0 1,1 0 0,0 0 0,0 1 0,-1-1 0,1 0 0,0 0 0,-1 0 0,1-1 0,0 1 0,-1 0 0,1 0 0,0 0 0,-1 0 0,1-1 0,0 1 0,0-1 0,32-17 155,-19 10-107,-14 8-48,6-3 9,0 0 1,0 0 0,0 1 0,0 0 0,0 0 0,0 1 0,1-1-1,-1 1 1,13 0 0,-19 1-14,1 0 0,0 0-1,-1 1 1,1-1 0,0 0 0,-1 0-1,1 0 1,0 1 0,-1-1 0,1 0-1,0 1 1,-1-1 0,1 1 0,-1-1-1,1 1 1,-1-1 0,1 1 0,-1-1-1,1 1 1,-1-1 0,0 1 0,1 0-1,-1-1 1,0 1 0,1 0-1,-1 0 1,0 1-27,1 0 0,-1 0 0,0 0 0,0-1 0,0 1 0,0 0 0,0 0 0,0 0 0,0 0 0,-1 2 0,0-2-79,1 0-1,-1 0 1,1 0 0,-1 0 0,0 0-1,0 0 1,0 0 0,0 0-1,0-1 1,0 1 0,-1 0 0,1-1-1,0 1 1,-1-1 0,1 1 0,-1-1-1,0 0 1,1 0 0,-1 1 0,-3 0-1,-3-1-280,1-3-118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6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6 164 14771,'0'0'155,"0"0"0,-1 0 0,1 0 0,0 0-1,0 0 1,-1 0 0,1 0 0,0 1 0,0-1 0,-1 0 0,1 0-1,0 0 1,0 0 0,0 0 0,-1 1 0,1-1 0,0 0 0,0 0-1,0 0 1,0 1 0,-1-1 0,1 0 0,0 0 0,0 1-1,0-1 1,0 0 0,0 0 0,0 1 0,0-1 0,0 0 0,0 0-1,0 1 1,0-1 0,0 0 0,0 0 0,0 1 0,0-1 0,0 1-1,11 0 2326,20-6-1194,-11 0-982,0-1 0,-1-1 0,37-17 0,-51 21-284,1 0 1,-1 0-1,0-1 0,0 1 1,0-1-1,-1 0 0,1-1 1,-1 1-1,0-1 0,0 0 0,0 1 1,-1-2-1,0 1 0,0 0 1,0-1-1,-1 1 0,4-11 1,-6 15-14,1 0 1,-1-1 0,0 1-1,1 0 1,-1-1 0,0 1 0,0 0-1,0 0 1,0-1 0,0 1 0,0 0-1,0-1 1,-1 1 0,1 0-1,0 0 1,-1-1 0,1 1 0,-1 0-1,1 0 1,-1 0 0,0-1 0,1 1-1,-2-1 1,0 1-1,1 1 0,0-1 0,0 0 0,-1 1 0,1 0 0,0-1 0,-1 1 0,1 0 1,-1 0-1,1 0 0,0 0 0,-1 0 0,1 0 0,0 0 0,-1 0 0,1 0 0,-3 1 0,-5 2 13,0 1 0,1-1 1,-1 1-1,-15 10 0,6-2 93,-1 1 0,2 1 0,0 1 0,-23 25 0,40-39-100,-1 0-1,0 0 1,0-1-1,0 1 1,1 0-1,-1 0 1,0 0-1,1 0 1,-1 0-1,1 1 1,-1-1-1,1 0 1,0 0-1,-1 0 1,1 0-1,0 0 1,0 1-1,0-1 1,0 0-1,0 0 1,0 2-1,1-3-2,-1 1-1,1 0 0,-1 0 1,1-1-1,-1 1 1,1 0-1,0-1 0,-1 1 1,1-1-1,0 1 1,0-1-1,-1 1 1,1-1-1,0 0 0,0 1 1,0-1-1,0 0 1,-1 0-1,1 1 0,2-1 1,5 1 14,0-1-1,0 0 1,1 0 0,13-3-1,-3-1-30,1-1 0,21-8 0,-23 6-41,0 1-1,35-6 1,-32 15-16,-19-3 62,0 1 0,-1-1 1,1 1-1,-1-1 0,1 0 1,0 0-1,0 0 0,-1 0 1,1 0-1,0 0 0,-1 0 1,1 0-1,0-1 0,-1 1 1,4-2-1,39-25-3,-39 23-38,1-1-1,-1 1 1,1 1 0,1-1 0,-1 1-1,0 0 1,1 1 0,-1-1 0,1 1-1,0 0 1,10-1 0,-17 3 27,1 0 0,0 0 0,0 0 1,0 0-1,0 0 0,-1 0 0,1 1 1,0-1-1,0 0 0,0 0 0,-1 0 0,1 1 1,0-1-1,-1 0 0,1 1 0,0-1 1,0 1-1,-1-1 0,1 1 0,-1-1 1,1 1-1,0-1 0,-1 1 0,1 0 0,-1-1 1,1 1-1,-1 0 0,0-1 0,1 2 1,0 0-9,-1 1 1,1-1 0,-1 0 0,0 1-1,0-1 1,1 1 0,-2-1 0,1 0-1,0 1 1,-1 2 0,-1 5 11,-1-1 1,0 1-1,-8 17 1,36-63-2996,-13 16 2488,2-5-169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 17292,'1'-1'183,"-1"0"0,1 0 0,-1-1 1,0 1-1,1 0 0,-1-1 0,0 1 1,0 0-1,0-1 0,0 1 0,0 0 1,0-1-1,0 1 0,-1 0 0,1 0 1,0-1-1,-2-1 0,2 3-76,-1-1 0,1 0 1,-1 1-1,1-1 0,-1 1 0,0-1 0,1 1 0,-1-1 1,0 1-1,0 0 0,1-1 0,-1 1 0,0 0 0,0-1 0,1 1 1,-1 0-1,0 0 0,0 0 0,0 0 0,1 0 0,-1 0 0,0 0 1,0 0-1,0 0 0,1 0 0,-1 0 0,0 1 0,0-1 0,0 0 1,0 1-1,-2 0-54,1 0 0,0 0-1,0 0 1,1 0 0,-1 0 0,0 1 0,0-1 0,1 1 0,-1-1 0,0 1-1,1-1 1,0 1 0,-1 0 0,1 0 0,0 0 0,0 0 0,0 0 0,0 0-1,0 0 1,1 0 0,-1 0 0,1 0 0,-1 1 0,1-1 0,0 0-1,0 4 1,-1 0-64,1 0-1,1 0 1,-1 0-1,1 0 1,0 0 0,1 0-1,-1 0 1,5 9-1,2 0 9,0 0 0,18 21 0,10 18-11,-36-53 16,0-1-1,1 1 1,-1 0 0,0 0-1,1-1 1,-1 1-1,0 0 1,0 0-1,1-1 1,-1 1-1,0 0 1,0 0-1,0 0 1,0-1-1,0 1 1,0 0-1,-1 0 1,1 0 0,0-1-1,0 1 1,0 0-1,-1 0 1,1-1-1,-1 2 1,0-1 8,0 1-1,0-1 1,-1 0 0,1 0 0,0 0 0,-1 0-1,1 0 1,0 0 0,-1-1 0,1 1 0,-3 0-1,-6 2 69,0 0-1,1-1 0,-14 1 1,15-2-18,-6 1 15,-17 1-284,58-22-2368,28-11-960,90-64 0,-24-8 4468,-109 93 277,-12 9-1173,0 0 0,1 0 0,-1 0 0,0 0 1,0 1-1,0-1 0,0 0 0,0 0 0,0 0 0,1 0 0,-1 0 0,0 0 0,0 0 0,0 1 1,0-1-1,0 0 0,0 0 0,0 0 0,0 0 0,0 0 0,0 0 0,0 1 0,0-1 0,0 0 1,0 0-1,0 0 0,0 0 0,0 1 0,0-1 0,0 0 0,0 0 0,0 0 0,0 0 0,0 0 1,0 1-1,0-1 0,0 0 0,0 0 0,0 0 0,0 0 0,0 0 0,0 0 0,0 1 0,-1-1 1,-13 30 2925,8-16-2225,1-1-436,0 0 0,1 0 0,0 0 0,1 1 0,1-1 0,0 1 0,0 24 0,2-37-388,0 1 0,0-1 0,0 1 0,0-1 0,0 0 1,0 1-1,1-1 0,-1 0 0,0 1 0,1-1 0,-1 0 1,1 0-1,-1 1 0,1-1 0,0 0 0,-1 0 1,1 0-1,0 1 0,0-1 0,0 0 0,0 0 0,0-1 1,0 1-1,0 0 0,0 0 0,2 1 0,-2-2 68,-1 0-1,0 0 1,1 0 0,-1 0-1,0 0 1,1 0-1,-1 0 1,0 0-1,1 0 1,-1 0-1,0-1 1,1 1-1,-1 0 1,0 0-1,1 0 1,-1 0 0,0-1-1,1 1 1,-1 0-1,0 0 1,0 0-1,1-1 1,-1 1-1,0 0 1,0-1-1,1 1 1,-1 0 0,0 0-1,0-1 1,0 1-1,0 0 1,1-1-1,-1 1 1,0 0-1,0-1 1,0 1-1,0-1 1,0 1-1,0 0 1,0-1 0,0 1-1,1-5-164,7-14-524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7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0 18524,'-40'79'3790,"-13"27"-963,35-64-2303,2 0 1,2 1-1,-18 88 0,33-106-573,4-17-34,-4-8 78,-1 0 1,1-1-1,-1 1 1,1 0-1,-1 0 0,1 0 1,-1 0-1,1 0 1,-1-1-1,1 1 1,0 0-1,-1 0 0,0-1 1,1 1-1,-1 0 1,1-1-1,-1 1 0,1 0 1,-1-1-1,1 0 1,9-11-92,-1 0 0,-1 0 0,0-1 0,-1 0 0,0 0 0,5-16 0,6-8-150,-18 37 243,0 0-1,0 0 1,0 0-1,0 0 0,0 0 1,0 0-1,0 0 1,0 0-1,0 0 1,0 0-1,0 1 1,0-1-1,0 0 0,0 0 1,0 0-1,0 0 1,0 0-1,0 0 1,0 0-1,0 0 1,0 0-1,0 0 0,0 0 1,1 0-1,-1 1 1,0-1-1,0 0 1,0 0-1,0 0 1,0 0-1,0 0 1,0 0-1,0 0 0,0 0 1,0 0-1,1 0 1,-1 0-1,0 0 1,0 0-1,0 0 1,0 0-1,0 0 0,0 0 1,0 0-1,0 0 1,0 0-1,1 0 1,-1 0-1,0 0 1,0 0-1,0 0 0,0-1 1,0 1-1,0 0 1,0 0-1,0 0 1,0 0-1,0 0 1,0 0-1,3 16-31,-2-11 49,0 0 1,-1 0-1,1-1 0,1 1 0,3 8 1,-4-10-7,1-1 1,0 0 0,-1 0 0,1 0 0,0-1 0,0 1-1,1 0 1,-1-1 0,0 0 0,0 1 0,1-1 0,-1 0-1,1 0 1,-1 0 0,5 0 0,-2 0 4,0 0 1,1-1-1,-1 1 1,0-2-1,0 1 1,1 0-1,6-3 1,5-1 18,1-1 0,-1-2 1,23-11-1,-14 4-16,-21 10-13,0 1 0,0 0 0,0 0 0,1 0-1,-1 1 1,1 0 0,0 0 0,9-2 0,-15 4-3,1 0 1,-1 0-1,0 0 0,1 0 1,-1 1-1,0-1 1,0 0-1,1 0 1,-1 0-1,0 0 0,1 1 1,-1-1-1,0 0 1,0 0-1,1 1 1,-1-1-1,0 0 1,0 0-1,0 1 0,0-1 1,1 0-1,-1 1 1,0-1-1,0 0 1,0 1-1,0-1 1,0 0-1,0 1 0,0-1 1,0 0-1,0 1 1,0-1-1,0 0 1,0 1-1,0-1 1,0 0-1,0 1 0,0-1 1,0 0-1,0 1 1,-1-1-1,1 0 1,0 1-1,0-1 1,-7 19 64,6-17-45,-7 16 118,3-8-8,1-1 0,0 1 1,1 0-1,0-1 0,0 2 1,1-1-1,-1 13 0,3-23-111,0 1-1,0 0 1,0 0-1,0-1 1,1 1-1,-1 0 1,0-1-1,1 1 1,-1 0-1,0-1 1,1 1-1,-1 0 1,1-1-1,-1 1 1,1-1-1,-1 1 0,1-1 1,-1 1-1,1-1 1,0 0-1,-1 1 1,1-1-1,0 0 1,-1 1-1,1-1 1,0 0-1,-1 0 1,1 1-1,0-1 1,0 0-1,-1 0 1,1 0-1,0 0 1,0 0-1,-1 0 1,1 0-1,0 0 1,-1 0-1,2-1 1,30-7 291,-18 2-275,0-1 0,15-10 1,-21 11-178,-1 1 1,2 0 0,-1 0 0,1 1 0,-1 1 0,1-1 0,0 1-1,0 1 1,19-4 0,-27 6 114,-1 0-1,1 0 1,0 1-1,-1-1 1,1 0-1,-1 0 1,1 0-1,-1 0 0,1 1 1,-1-1-1,1 0 1,-1 0-1,1 1 1,-1-1-1,0 0 1,1 1-1,-1-1 1,1 1-1,-1-1 1,0 1-1,1-1 1,-1 0-1,0 1 1,1-1-1,-1 1 1,0-1-1,0 1 0,0 0 1,0-1-1,1 1 1,-1-1-1,0 1 1,0-1-1,0 1 1,0-1-1,0 2 1,-2 27 68,1-2-439,0-25 252,-3 2-35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9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17508,'-6'52'8142,"1"111"-7280,5-143-872,-1-10-61,1-1 1,0 1-1,1 0 0,0-1 0,0 1 1,1-1-1,3 13 0,-1-17-1358,-3-9 525,-3-11 154,-5 2 22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0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16371,'1'0'2513,"11"-1"-1105,3-2-495,9-2 2199,4-3-1151,6-1-673,2 1-312,1 1-560,-1 1-408,-5 5-832,-3 1-328,-12 3 904,-5 6-240,-5-4-241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27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13 13251,'0'-1'185,"0"1"0,0-1 1,1 0-1,-1 1 0,0-1 1,0 1-1,1-1 0,-1 1 0,0-1 1,1 1-1,-1-1 0,0 1 1,1-1-1,-1 1 0,1-1 0,-1 1 1,1-1-1,-1 1 0,1 0 0,-1-1 1,1 1-1,-1 0 0,1-1 1,0 1-1,-1 0 0,1 0 0,-1 0 1,1 0-1,1-1 0,-2 2-15,1 0-1,-1-1 0,1 1 1,-1 0-1,0-1 0,1 1 1,-1 0-1,0 0 0,1-1 0,-1 1 1,0 0-1,0 0 0,0 0 1,0-1-1,0 1 0,0 0 1,0 0-1,0 0 0,0-1 1,0 1-1,0 0 0,-1 1 1,-12 85 1339,-6 28-1094,-6 183 0,17-400-3551,6 57 2410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27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13107,'-1'-2'283,"1"0"1,0 0-1,0 0 1,0 0-1,0 0 0,1 0 1,-1 0-1,1 1 1,-1-1-1,1 0 1,-1 0-1,1 0 1,0 1-1,0-1 0,0 0 1,0 1-1,2-3 1,0 0 56,1 0 1,-1 1-1,1-1 0,0 1 1,0 0-1,7-3 0,6-3 275,0 2 1,29-10-1,-25 11-385,-1 0 0,2 2 0,-1 0 0,0 1 0,1 2 0,32 0-1,-45 2-214,-1-1-1,0 1 1,0 0-1,1 1 0,-1 0 1,0 1-1,-1-1 0,1 1 1,0 1-1,-1 0 0,0 0 1,0 0-1,0 1 0,0 0 1,-1 0-1,1 0 0,-2 1 1,1 0-1,0 1 1,4 6-1,-9-11 0,0 0 0,1 0-1,-1 1 1,0-1 0,0 0 0,-1 0 0,1 1 0,0-1-1,-1 1 1,1-1 0,-1 0 0,0 1 0,0-1 0,0 1-1,0-1 1,0 1 0,-1-1 0,1 1 0,-2 4 0,0-3 33,0 0-1,0 0 1,-1-1 0,1 1 0,-1 0 0,0-1 0,0 0 0,0 1 0,0-1 0,-5 3-1,-7 4 151,0-1 0,0 0 0,-1-1-1,-25 9 1,39-16-201,-61 19 421,58-18-571,1-1 1,-1 0-1,1-1 1,-1 1-1,1-1 1,-1 0-1,0 0 1,1 0-1,-1-1 1,1 0-1,-1 0 1,-4-1-1,9 2 139,-1 0 0,1 0 0,0-1 0,-1 1 0,1 0 0,0 0 0,-1 0 0,1 0 0,0-1-1,0 1 1,-1 0 0,1 0 0,0 0 0,0-1 0,-1 1 0,1 0 0,0-1 0,0 1 0,0 0 0,-1 0 0,1-1-1,0 1 1,0 0 0,0-1 0,0 1 0,0 0 0,0-1 0,0 1 0,0 0 0,0-1 0,0 1 0,0 0 0,0-1 0,0 1-1,0 0 1,0-1 0,0 1 0,0 0 0,0-1 0,0 1 0,0 0 0,0-1 0,1 1 0,-1 0 0,0 0 0,0-1 0,0 1-1,1 0 1,-1-1 0,0 1 0,1 0 0,6-4-497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27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13603,'2'40'1930,"-2"1"0,-1 0 0,-9 45 1,0 31-817,8-63-99,4-46-208,1-13-336,3-11 22,1-21-41,-2-1 1,-1 0-1,-2-1 0,-1 1 1,-7-48-1,6 81-424,0 1-16,0 1-1,-1-1 1,1 1 0,-1 0 0,0-1 0,1 1-1,-1 0 1,-1 0 0,1 0 0,0-1 0,-1 1 0,-3-4-1,5 7-12,-1 0 0,1 0 0,-1 0 0,0 0 0,1 0 0,-1 0 0,1 1 0,-1-1 0,1 0 0,-1 0 0,1 0 0,-1 1-1,0-1 1,1 0 0,-1 1 0,1-1 0,0 0 0,-1 1 0,1-1 0,-1 1 0,1-1 0,0 0 0,-1 1 0,1-1 0,0 1 0,-1-1-1,1 1 1,0 0 0,0-1 0,-1 1 0,1-1 0,0 1 0,0-1 0,0 1 0,0 0 0,0 0 0,-1 0-20,1 0-1,0 0 1,-1-1 0,1 1 0,0 0 0,0 0-1,0 0 1,0 0 0,-1 0 0,1 0 0,1 0 0,-1 0-1,0 0 1,0 0 0,0 0 0,0 0 0,1 0 0,-1-1-1,0 1 1,1 0 0,-1 0 0,1 0 0,-1 0-1,1-1 1,-1 1 0,1 0 0,-1 0 0,1-1 0,0 1-1,1 0 1,1 1-185,0-1-1,0 0 1,0-1-1,0 1 1,0 0 0,0-1-1,1 0 1,-1 0-1,0 0 1,0 0-1,0 0 1,6-2 0,40-11-2473,-36 9 2415,18-5-646,-1 0-173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28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 16668,'0'0'1548,"-12"2"578,7 2-1965,1 0 0,0 0 0,0 0 0,1 0 0,-1 1 0,1 0 0,0-1 0,0 1 0,0 0 0,-2 9 1,-18 53 498,22-63-611,-4 16 336,-6 36 1,11-52-327,-1 1 0,1-1 0,0 1 1,0 0-1,0-1 0,1 1 0,-1 0 0,1-1 1,0 1-1,1-1 0,-1 1 0,1-1 0,4 8 1,-6-11-45,1 0 1,0 0 0,0 0 0,0 0 0,-1 0 0,1 0 0,0 0 0,0 0 0,0 0 0,0-1 0,1 1 0,-1 0 0,0-1 0,0 1 0,0-1-1,0 1 1,1-1 0,-1 0 0,0 1 0,0-1 0,1 0 0,-1 0 0,0 0 0,1 0 0,0 0 0,1-1 17,0 0 1,0 1-1,-1-1 1,1-1 0,-1 1-1,1 0 1,-1-1-1,1 1 1,-1-1-1,5-4 1,1-2 117,0 0 1,-1-1-1,0 0 0,11-18 1,-13 18-33,-1 0 0,0 0-1,0-1 1,-1 0 0,-1 1 0,1-1 0,-1 0 0,-1-1 0,0 1 0,-1-19-1,0 25-100,0 1 1,0-1-1,-1 1 0,1-1 0,-1 1 0,0 0 0,0-1 0,0 1 0,-1 0 0,1 0 0,-1 0 0,0 0 0,0 0 1,0 0-1,0 0 0,0 1 0,0-1 0,-1 1 0,1 0 0,-1-1 0,0 1 0,0 0 0,0 0 0,0 1 0,0-1 1,0 1-1,0 0 0,0-1 0,-1 1 0,1 1 0,-1-1 0,1 0 0,0 1 0,-7 0 0,7-1-57,1 1-1,0 0 0,-1 0 0,1 0 1,0 0-1,-1 1 0,1-1 0,0 1 1,-1-1-1,1 1 0,0 0 0,0 0 1,0 0-1,0 0 0,0 0 0,0 1 1,0-1-1,0 1 0,-2 1 0,4-3-41,0 1-1,0-1 1,0 0-1,0 0 1,0 0-1,0 1 1,0-1-1,0 0 1,0 0-1,0 1 1,0-1-1,0 0 0,0 0 1,0 0-1,0 1 1,0-1-1,0 0 1,0 0-1,0 1 1,0-1-1,0 0 1,0 0-1,0 0 1,1 0-1,-1 1 1,0-1-1,0 0 0,0 0 1,0 0-1,1 0 1,-1 1-1,0-1 1,0 0-1,0 0 1,1 0-1,-1 0 1,0 0-1,0 0 1,0 0-1,1 0 0,-1 0 1,0 0-1,0 0 1,1 0-1,-1 0 1,0 0-1,0 0 1,1 0-1,13 2-1316,-11-2 1208,10 0-987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1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209 184 11122,'3'-5'1102,"-2"3"-462,0 0 0,1 0 0,-1 0 0,0-1 0,0 1 0,0 0 0,-1-1 0,1 1 0,0-1 0,-1 1 0,0-1 0,0 1 0,1-5 1,-31 10 1798,27-3-2171,3-1-243,-1 1 1,0 0 0,1 0 0,-1 0 0,0 0 0,0 0-1,1 0 1,-1 0 0,0 0 0,1 0 0,-1 0 0,0 0-1,0 0 1,1 0 0,-1 0 0,0 1 0,1-1 0,-1 0-1,0 1 1,1-1 0,-1 0 0,1 1 0,-1-1 0,1 1-1,-1-1 1,1 1 0,-1-1 0,1 1 0,-1-1 0,1 1-1,-1 0 1,1-1 0,0 1 0,0 0 0,-1-1 0,1 1-1,0 0 1,0-1 0,-1 1 0,1 1 0,0-2 23,-21-15 1401,18 14-1444,1 0 0,0 1-1,-1-1 1,1 1 0,-1-1 0,1 1 0,0 0 0,-1 0 0,1 0 0,-1 0 0,1 0 0,-1 0 0,1 1 0,-1-1 0,1 1 0,0 0 0,-1 0 0,-3 1 0,2 1-6,0 0 1,0 0 0,0 0-1,1 0 1,-1 1 0,1-1-1,-1 1 1,-4 8-1,0 1-2,1 0 0,0 0 0,1 1 0,1 0 0,-6 21 0,11-32 3,-5 14 4,-3 33-1,7-46-5,1 0 0,0 0 0,0-1 0,0 1 0,0 0 0,0 0 0,1-1 0,0 1 0,0 0 0,0-1 0,0 1 0,0-1 0,1 1 0,0-1 0,3 5 0,-4-7 0,0 0 0,0 0 0,1 0 0,-1 0 0,0 0 0,1 0 1,-1-1-1,0 1 0,1-1 0,-1 1 0,1-1 0,-1 0 0,1 1 0,-1-1 1,1 0-1,-1 0 0,1 0 0,0 0 0,-1 0 0,1 0 0,-1-1 0,1 1 0,-1 0 1,1-1-1,-1 1 0,1-1 0,-1 1 0,0-1 0,1 0 0,0-1 0,5-2 2,0 0 0,-1 0 0,0-1 0,10-8 0,7-12 26,0-1 1,-2-1-1,31-49 0,40-95 241,-65 104 23,-54 119-129,16-28-157,2 1 0,1 0 0,0 1 0,2 0 0,1 0 1,1 0-1,0 45 0,4-66-5,0 0 0,0 0-1,1 0 1,0 0 0,0 0 0,0 0 0,1 0 0,3 6 0,-5-10-1,1 0 1,0 1 0,-1-1 0,1 0 0,0 0 0,0 0 0,0 0 0,0 0 0,0 0 0,0 0 0,0 0 0,1-1 0,-1 1 0,0 0 0,0-1 0,1 1 0,-1-1 0,0 1 0,1-1 0,-1 1 0,0-1 0,1 0 0,-1 0 0,0 0 0,1 0 0,-1 0-1,1 0 1,-1 0 0,0 0 0,1-1 0,-1 1 0,1 0 0,-1-1 0,2 0 0,4-2-1,0-1 0,0 1 0,0-1 0,-1 0 0,0-1 0,0 0 0,7-6 0,37-44 18,-28 31-4,-4 1 43,15-25 0,-29 43 0,-12 18-50,0 0 0,1 1 1,1-1-1,0 1 1,1 1-1,0-1 1,2 1-1,-1 0 0,2 0 1,-1 16-1,3-30-5,-1 1-1,1-1 0,0 0 0,0 0 1,0 0-1,0 0 0,0 0 0,1 0 1,-1 0-1,0 0 0,0 0 1,1 0-1,-1 0 0,1 0 0,-1 0 1,1 0-1,-1 0 0,1 0 0,0 0 1,-1 0-1,1 0 0,0 0 1,0-1-1,-1 1 0,1 0 0,0-1 1,0 1-1,0-1 0,0 1 1,0-1-1,0 1 0,0-1 0,0 1 1,0-1-1,0 0 0,0 0 0,0 0 1,1 1-1,-1-1 0,0 0 1,0 0-1,0 0 0,0-1 0,0 1 1,0 0-1,0 0 0,0-1 0,1 1 1,6-3 10,0 1 0,0-2 1,-1 1-1,1-1 0,7-5 1,9-7 62,-2 0 1,0-2-1,-1-1 1,0 0-1,-2-2 1,25-33-1,-29 26 30,-11 21-38,-9 23-44,-13 32 20,12-33-133,0 0 0,1 0 1,1 1-1,-4 21 0,8-36 25,0 0 1,0 0-1,0 0 0,0 0 0,0-1 1,0 1-1,0 0 0,0 0 1,0 0-1,0 0 0,0-1 0,1 1 1,-1 0-1,0 0 0,1-1 0,-1 1 1,1 1-1,-1-2 7,0 0-1,1 0 1,-1 0-1,0 0 1,1 1 0,-1-1-1,0 0 1,1 0-1,-1 0 1,0 0-1,1 0 1,-1 0 0,0 0-1,1 0 1,-1 0-1,0 0 1,1 0 0,-1 0-1,0 0 1,1-1-1,-1 1 1,0 0 0,1 0-1,-1 0 1,0 0-1,1-1 1,22-19-1502,-8 3 676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1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7 16500,'5'-2'745,"-1"1"-1,1 0 1,-1 0 0,1 1 0,0-1 0,-1 1 0,10 0 0,-13 0-670,0 1 0,0-1-1,0 0 1,0 1 0,0-1-1,0 1 1,0-1 0,0 1 0,0 0-1,0-1 1,0 1 0,0 0-1,-1 0 1,1 0 0,0-1-1,0 1 1,-1 0 0,1 0-1,0 0 1,-1 0 0,1 0-1,-1 0 1,0 1 0,1-1-1,-1 0 1,0 0 0,1 0 0,-1 0-1,0 0 1,0 0 0,0 1-1,0-1 1,0 0 0,0 0-1,-1 0 1,1 2 0,-4 13-20,0 0 0,0 0 1,-2 0-1,0-1 1,0 0-1,-15 23 0,-8 20 149,20-39-95,6-15-63,1 0 0,0 0 1,0 1-1,0-1 0,0 0 0,1 1 0,0 0 0,0-1 1,0 1-1,0 8 0,1-12-34,0-1 0,0 1 0,0-1 0,1 1 0,-1-1 0,0 0 0,1 1 0,-1-1 0,0 1 0,1-1 0,-1 0 0,1 1 0,-1-1 0,0 0 0,1 1 0,-1-1 0,1 0 0,-1 0 0,1 1 0,-1-1 0,1 0 0,-1 0 0,1 0 0,-1 0 1,1 0-1,-1 0 0,1 0 0,0 0 0,-1 0 0,1 0 0,-1 0 0,1 0 0,-1 0 0,1 0 0,-1 0 0,1-1 0,-1 1 0,1 0 0,-1 0 0,1-1 0,-1 1 0,0 0 0,1-1 0,29-15 191,-22 12-116,25-12 29,-22 12-525,0-1-1,0-1 1,0 0 0,0 0 0,-1-1-1,0 0 1,15-15 0,-18 11-159,-5-2-175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2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 18588,'-2'3'2585,"4"-3"-2105,2 0 896,3 0-248,1 0-448,2-1-240,3-1-592,2 1-376,1-1 520,0 1-112,1-3-144,1-1-104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17812,'0'-3'1488,"0"4"-1048,0 1-344,3 6 296,4 2-600,3 5 272,0-1-248,6 0-136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2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14579,'0'1'185,"0"-1"0,1 1 0,-1 0 0,1-1 0,-1 1 0,0-1 0,1 1 0,-1-1 0,1 1 0,0-1 0,-1 1 0,1-1 0,-1 1 0,1-1 0,0 0 0,-1 1 0,1-1 0,0 0 0,-1 0 0,1 0 0,0 1 0,-1-1 0,1 0 0,0 0 0,-1 0 0,1 0 0,1 0 0,0-1 100,0 1 0,1-1 0,-1 1 0,1-1 0,-1 0 0,0 0 0,0 0 0,4-2 0,4-4 319,0-1-1,13-12 1,-19 17-346,-3 2-195,6-5 103,0-1 0,-1 1 0,7-10-1,-12 14-139,0 0 0,0 1-1,0-1 1,0 0 0,0 0-1,0 1 1,-1-1 0,1 0-1,0-4 1,-1 5-15,0 1 1,0-1-1,0 0 1,0 0 0,-1 0-1,1 1 1,0-1-1,0 0 1,0 0-1,-1 1 1,1-1-1,-1 0 1,1 1-1,0-1 1,-1 0-1,1 1 1,-1-1-1,1 0 1,-1 1 0,0-1-1,1 1 1,-1-1-1,1 1 1,-2-1-1,0 0 8,-1 0 1,1 1-1,-1-1 1,0 1-1,1-1 0,-1 1 1,1 0-1,-1 0 0,1 0 1,-1 1-1,0-1 1,1 1-1,-1-1 0,1 1 1,-1 0-1,1 0 0,0 0 1,-1 0-1,1 0 0,0 0 1,0 1-1,-4 2 1,7-4-27,-1 0 1,0 0 0,1 0 0,-1 0 0,1 0-1,-1 0 1,0 0 0,1 0 0,-1 0 0,0 0-1,1 0 1,-1 0 0,0 0 0,1 0 0,-1 1-1,0-1 1,1 0 0,-1 0 0,0 0 0,1 0-1,-1 1 1,0-1 0,0 0 0,1 0 0,-1 1-1,0-1 1,0 0 0,1 1 0,-1-1-1,0 0 1,0 1 0,0-1 0,0 0 0,0 1-1,1-1 1,-1 0 0,0 1 0,0-1 0,0 0-1,0 1 1,0-1 0,0 0 0,0 1 0,0-1-1,0 0 1,0 1 0,0-1 0,-1 0 0,1 1-1,0-1 1,0 0 0,0 1 0,0-1 0,0 0-1,-1 1 1,1-1 0,0 0 0,0 1 0,-1-1-1,1 0 1,0 0 0,-1 1 0,-1 0-432,0 0 0,0 1 0,0-1 0,0 0 0,0 0 0,0-1 0,0 1 0,0 0 0,-1-1 0,1 1 0,-3-1 0,-12 3-2861,8 0 2050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3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2 100 13851,'0'4'500,"-1"-1"0,1 1 0,-1-1 0,1 1 0,0-1 0,0 1 1,1-1-1,-1 1 0,1-1 0,0 1 0,2 6 0,-2-9-418,-1 0-1,1 0 1,0 0 0,-1 0-1,1 0 1,0 0 0,0 0-1,0 0 1,0 0-1,0-1 1,0 1 0,0 0-1,0-1 1,0 1 0,0-1-1,0 1 1,1-1 0,-1 1-1,0-1 1,0 0 0,1 1-1,-1-1 1,0 0-1,0 0 1,1 0 0,-1 0-1,0 0 1,0 0 0,1-1-1,-1 1 1,0 0 0,0-1-1,1 1 1,-1-1 0,0 1-1,1-2 1,3 0 53,-1-1 0,1 1-1,-1-1 1,0-1 0,0 1 0,-1 0 0,1-1-1,-1 0 1,1 0 0,-1 0 0,0 0 0,4-10 0,-3 8-3,-1 0 0,0-1 0,0 0 0,-1 0 0,0 0 0,0 0 1,-1 0-1,2-12 0,-3 18-104,0-1 0,0 0 0,0 1 1,0-1-1,0 0 0,-1 1 0,1-1 0,0 1 0,-1-1 1,1 0-1,-1 1 0,0-1 0,1 1 0,-1-1 1,0 1-1,-2-3 0,2 4-16,1-1 1,-1 1-1,0-1 0,0 1 1,1 0-1,-1-1 1,0 1-1,0 0 0,0 0 1,0-1-1,0 1 1,1 0-1,-1 0 0,0 0 1,0 0-1,0 0 1,0 0-1,0 1 0,1-1 1,-1 0-1,0 0 1,-1 1-1,-2 1-1,0 0-1,0 0 1,0 1 0,0-1-1,1 1 1,-1 0 0,1 0-1,0 0 1,-1 1 0,-3 6-1,0 0 4,0 1-1,-9 23 1,15-32-9,0 1 0,-1 0-1,1-1 1,1 1 0,-1 0 0,0 0 0,1 0 0,-1 0 0,1 0 0,0 0 0,0 0 0,0 0-1,0 0 1,1 0 0,-1 0 0,1 0 0,-1-1 0,3 5 0,-2-6 3,0 0-1,1 1 1,0-1 0,-1 0 0,1 0 0,0 0 0,-1 0 0,1 0 0,0-1-1,0 1 1,0-1 0,0 1 0,0-1 0,0 1 0,-1-1 0,1 0-1,0 0 1,0 0 0,0 0 0,0 0 0,0-1 0,0 1 0,3-1-1,5-1 19,0-1-1,0 0 1,11-5-1,87-49 172,-58 29-128,-48 27-68,-1 0 0,1 1 0,-1-1 0,1 0 0,0 1 0,-1-1 0,1 1 0,0-1 0,-1 1 0,5 0 0,-6 0 0,1 0-1,-1 0 0,1 0 0,-1 0 1,1 0-1,-1 0 0,0 1 0,1-1 1,-1 0-1,1 0 0,-1 1 0,1-1 1,-1 0-1,0 0 0,1 1 0,-1-1 1,0 0-1,1 1 0,-1-1 0,0 1 1,0-1-1,1 0 0,-1 1 0,0-1 1,0 2-1,1 2 1,0 0 0,-1 0 0,0 0 0,0 1 0,0-1 0,-1 0 0,0 5 0,0-5 0,1-1 1,-1 1 0,1 0 0,0-1 0,0 1 0,1 6 0,-1-9 0,1-1 0,-1 0 0,1 1 0,-1-1 0,1 0 0,-1 0 0,1 1 0,-1-1 0,1 0 0,-1 0 0,1 0 1,-1 1-1,1-1 0,-1 0 0,1 0 0,-1 0 0,1 0 0,0 0 0,-1 0 0,1 0 0,-1 0 0,1-1 0,-1 1 0,1 0 1,-1 0-1,1 0 0,-1 0 0,1-1 0,-1 1 0,1 0 0,-1-1 0,1 1 0,-1 0 0,1-1 0,-1 1 0,1-1 1,18-13 49,-18 14-48,9-9 31,18-13 45,-26 21-78,0 0 1,-1 0-1,1 0 0,0 0 0,0 0 0,0 1 0,-1-1 1,1 1-1,0-1 0,0 1 0,0-1 0,0 1 1,0 0-1,2 0 0,-3 0-4,0 1 0,0-1 0,-1 0 0,1 1 0,0-1 0,0 1 0,-1-1 0,1 1 0,-1-1 0,1 1 0,0-1 0,-1 1 1,1 0-1,-1-1 0,1 1 0,-1 0 0,1-1 0,-1 1 0,0 0 0,1 0 0,-1 0 0,0-1 0,0 1 0,1 0 0,-1 0 0,0 1 0,1 25-40,-1-23 32,0 9-11,0 1-31,0 0 1,4 20 0,-5-34 29,1 0 1,0 0-1,0 0 0,0 1 1,0-1-1,0 0 0,0 0 1,0 1-1,1-1 1,-1 0-1,0 0 0,0 1 1,0-1-1,0 0 0,0 0 1,0 1-1,0-1 0,0 0 1,1 0-1,-1 0 1,0 0-1,0 1 0,0-1 1,0 0-1,1 0 0,-1 0 1,0 0-1,0 1 0,0-1 1,1 0-1,-1 0 1,0 0-1,0 0 0,1 0 1,-1 0-1,0 0 0,0 0 1,0 0-1,1 0 0,-1 0 1,0 0-1,0 0 1,1 0-1,-1 0 0,0 0 1,1 0-1,10-11-1011,7-19 442,7-28-145,-12 26 148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34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 18084,'0'0'138,"1"0"0,-1 0 0,0 0 0,1 0-1,-1 1 1,1-1 0,-1 0 0,0 0 0,1 1 0,-1-1 0,0 0 0,1 1 0,-1-1 0,0 0 0,1 1 0,-1-1 0,0 0 0,0 1-1,1-1 1,-1 1 0,0-1 0,0 0 0,0 1 0,0-1 0,0 1 0,0-1 0,1 1 0,-1-1 0,0 0 0,0 1 0,0-1-1,0 1 1,-1 0 0,0 20 1413,0-17-1208,-6 44 629,-23 76 1,17-82-940,3 2 1,-7 58-1,16-87-25,0-7 0,0 0 0,1 0 0,-1 0 0,2 0-1,1 12 1,2-13 24,-1-11-10,1-10-8,-2-7-212,-2 1 0,0-1 0,-1 1-1,-1 0 1,-1-1 0,-1 1 0,-1 0 0,0 0-1,-12-27 1,12 37 104,5 10 354,18 12 217,-5-7-437,1 0-1,-1-1 1,1-1 0,0 0-1,0-1 1,0 0 0,0-2-1,0 1 1,0-2 0,0 0-1,0 0 1,18-5 0,-8 0-46,0-1 0,0-1 0,-1-1 0,0-2 0,-1 0 0,24-16 0,-44 26 18,0 0 0,0-1 0,0 1 0,0-1 0,-1 0 0,1 0 0,0 1 0,-1-1 1,3-4-1,-4 6-9,0 0 1,0 0-1,0-1 1,0 1-1,0 0 1,0 0 0,1 0-1,-1-1 1,0 1-1,0 0 1,0 0-1,0-1 1,0 1-1,0 0 1,0 0-1,0 0 1,0-1 0,0 1-1,0 0 1,-1 0-1,1 0 1,0-1-1,0 1 1,0 0-1,0 0 1,0 0-1,0-1 1,0 1 0,0 0-1,-1 0 1,1 0-1,0 0 1,0-1-1,0 1 1,0 0-1,-1 0 1,-15 0 89,6 3-54,0 1 1,1-1-1,0 2 0,0-1 1,0 1-1,0 1 0,1 0 1,0 0-1,0 0 1,0 1-1,1 0 0,0 1 1,0 0-1,-10 16 0,12-16 34,0 1 0,0 0-1,1 0 1,0 0-1,1 0 1,-5 19 0,7-22-28,0 0 0,0 0 0,1 0 0,0-1 0,0 1 0,0 0 0,1 0 0,0 0 0,0 0 0,1 0 0,3 10 0,-3-13-50,0 1-1,0-1 1,0 0-1,1 1 1,-1-1-1,1 0 1,-1 0 0,1 0-1,0-1 1,1 1-1,-1-1 1,0 0 0,1 0-1,-1 0 1,1 0-1,-1 0 1,1-1-1,0 0 1,8 2 0,-7-2-42,0 0 1,0-1-1,0 1 1,1-1-1,-1 0 1,0-1-1,0 1 1,0-1-1,1 0 1,-1 0-1,0-1 1,0 1-1,0-1 1,8-5-1,15-12-175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6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13 18412,'0'0'122,"1"0"0,-1-1 0,0 1 0,1 0 0,-1-1 0,0 1 0,1-1 0,-1 1 0,0-1 0,1 1 0,-1-1 0,0 1 0,0-1 0,0 1 0,0-1 0,1 1 0,-1-1 0,0 1 0,0-1 0,0 1-1,0-1 1,0 1 0,0-1 0,0 1 0,-1-1 0,-10 1 2217,-18 13-893,11 3-1125,0 1 0,-27 32-1,21-22-83,0 0-35,0 1 1,2 2-1,2 0 1,0 1-1,2 1 0,1 1 1,-19 55-1,33-78-236,0 0 1,1 1-1,1-1 1,0 1-1,0 0 0,1 0 1,1 12-1,-1-20-86,0 0-1,1 0 1,-1 0-1,1 0 0,0 1 1,-1-1-1,2 0 1,-1 0-1,0 0 1,0-1-1,1 1 1,0 0-1,0 0 0,-1-1 1,2 1-1,-1-1 1,0 0-1,0 0 1,1 1-1,-1-2 1,1 1-1,-1 0 1,1 0-1,0-1 0,0 1 1,0-1-1,0 0 1,4 1-1,0-1-22,0-1-1,-1 0 0,1-1 1,-1 1-1,1-1 0,-1 0 1,1-1-1,-1 0 0,1 0 1,6-3-1,32-19-868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7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229 280 15955,'-5'2'4373,"-10"5"-1085,-29 20-2924,24-11-202,1 1 0,0 1 0,-30 38 0,42-47-60,1 0-1,0 1 1,0 0 0,0 0 0,2 0 0,-1 0-1,1 1 1,1 0 0,0 0 0,0 0 0,-1 14 0,4-24-80,-1 1 1,1-1 0,0 1 0,0-1 0,0 1 0,0 0 0,0-1-1,0 1 1,1-1 0,-1 0 0,0 1 0,1-1 0,-1 1 0,1-1-1,0 1 1,-1-1 0,1 0 0,0 0 0,0 1 0,0-1 0,0 0-1,0 0 1,0 0 0,0 0 0,0 0 0,0 0 0,0 0 0,1 0-1,-1 0 1,0-1 0,1 1 0,-1 0 0,1-1 0,-1 0 0,0 1 0,1-1-1,-1 0 1,1 1 0,-1-1 0,1 0 0,-1 0 0,1 0 0,-1 0-1,3-1 1,5 0 45,1-1 0,-1 0 0,0-1 0,0 1 0,14-8 0,57-30 136,-3-3 0,108-80 0,-106 66-155,-3-4 0,-2-3 0,69-78 0,-102 91 282,-58 67-228,1 1 0,1 0 0,-16 25-1,-38 64-35,62-95-66,-12 21-8,2 1 1,1 1-1,-19 56 1,28-64 25,0-1 1,1 1-1,2 0 0,1 0 1,0 48-1,4-62 55,-1-20-37,-1-19-50,-2 6-90,-2 1 1,0-1 0,-1 1 0,-13-27 0,14 36 21,-1-1-1,0 1 1,-1 0 0,0 1 0,-1-1 0,0 1-1,-1 1 1,-13-13 0,15 17 61,2 1 220,10 3 94,9 1-184,89-10 492,-63 4-2050,41 1 0,-70 5 999,-7 1-173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8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9 13907,'28'-8'10036,"-38"30"-7887,-16 17-1018,-26 55 0,43-76-1246,2 0 1,0 1-1,1 0 1,0 0 0,-3 33-1,8-91-4310,-4 15 3572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8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17388,'0'0'2096,"5"0"-992,5 0-359,6-1 1183,3 1-264,6-3-463,7 1-305,-3 1-616,3-1-416,2 1-96,-1-4 192,-5 5-152,-1 0-88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8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0 15731,'-12'2'2447,"1"1"-1,-20 7 0,23-7-1645,-1 1 0,1 1 1,-15 9-1,18-10-730,0 0 1,0 1-1,0-1 1,0 1-1,1 0 0,0 0 1,0 1-1,0-1 1,1 1-1,-1 0 0,1 0 1,1 0-1,-1 0 0,-1 10 1,3-14-70,1 0-1,0 0 1,-1 1 0,1-1-1,0 0 1,0 0 0,1 1 0,-1-1-1,0 0 1,1 0 0,0 0-1,-1 0 1,1 0 0,0 0 0,0 0-1,0 0 1,0 0 0,0 0 0,1 0-1,-1 0 1,0-1 0,1 1-1,-1 0 1,1-1 0,0 0 0,0 1-1,-1-1 1,1 0 0,4 2-1,6 3 7,0-1 0,0 0 0,0-1-1,14 3 1,-4-1 1,-19-5-5,10 2 4,-1 1 0,0 1 0,0 0 0,-1 0 0,17 12 0,-26-16-8,0 1 0,0-1 0,0 1-1,-1-1 1,1 1 0,0 0 0,-1 0 0,0 0 0,1 0 0,-1 0-1,0 0 1,0 1 0,0-1 0,0 0 0,0 3 0,-1-2-1,0-1 0,0 1 0,0 0 1,0-1-1,-1 1 0,1 0 0,-1-1 1,0 1-1,1-1 0,-1 1 0,0-1 1,-1 1-1,1-1 0,0 1 0,-1-1 1,-2 4-1,-4 4 107,-1-1 0,0 0 0,0 0-1,-1 0 1,0-2 0,-1 1 0,0-1 0,0 0 0,0-1 0,-1-1 0,-12 5 0,15-7-6,-1 0 1,1 0-1,0-1 1,-1 0-1,1 0 1,-1-1-1,0-1 1,1 0-1,-1 0 1,0-1 0,1 0-1,-1-1 1,1 1-1,-1-2 1,-12-4-1,19 6-136,1 0 0,-1-1 0,1 1 0,0 0 0,-1-1 0,1 0 0,0 1-1,0-1 1,0 0 0,0 0 0,0 0 0,0 0 0,1 0 0,-1-1 0,1 1 0,-1-1 0,1 1-1,0-1 1,0 1 0,0-1 0,0 1 0,0-6 0,1 5-68,0 0 1,0 0-1,0 0 1,1 0-1,0 0 1,-1 0-1,1 0 1,0 1-1,0-1 1,1 0-1,-1 0 1,0 1-1,1-1 1,0 1-1,0-1 1,-1 1-1,1 0 1,1 0-1,-1 0 1,0 0-1,3-2 1,24-15-453,2 1-160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1:59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4 139 16235,'-1'-2'191,"1"1"0,-1-1 0,1 0 0,-1 0 0,1 0 0,0 0 0,-1 0 0,1 1 0,0-1 0,0 0 0,0 0 0,1 0 0,-1 0 0,0 0 0,1 0 0,-1 1 0,1-1-1,0 0 1,-1 0 0,2-1 0,1-1 135,-1 1 0,1-1 0,0 1-1,0 0 1,0 0 0,0 0-1,0 0 1,6-3 0,6-2 382,-1 0 1,1 1-1,25-8 1,-16 7-517,1 2 1,1 1-1,-1 1 1,1 1-1,-1 2 0,1 0 1,0 1-1,0 2 1,-1 1-1,50 12 0,-64-13-190,0 2 0,0 0 0,0 0 0,-1 1 0,20 12-1,-27-15 4,0 0-1,-1 0 0,0 0 1,1 0-1,-1 0 0,0 1 0,0-1 1,0 1-1,0 0 0,-1-1 1,3 6-1,-4-6 3,1 0-1,-1 0 1,1 0-1,-1 0 1,0 0 0,0 0-1,0 0 1,0 0-1,0 0 1,0 0 0,-1 1-1,1-1 1,-1 0-1,1 0 1,-1 0 0,0 0-1,0 0 1,0-1-1,-1 3 1,-3 4 21,-1 0 0,0-1 1,0 0-1,0 0 0,-1-1 0,0 0 0,-8 6 1,-59 35 209,9-7-60,64-39-178,1-1 1,0 0 0,-1 0 0,1 0 0,0 0 0,-1 0-1,1 1 1,0-1 0,-1 0 0,1 0 0,0 1 0,0-1-1,-1 0 1,1 0 0,0 1 0,0-1 0,0 0 0,-1 1-1,1-1 1,0 0 0,0 1 0,0-1 0,0 0-1,0 1 1,0-1 0,0 0 0,-1 1 0,1-1 0,0 1-1,0-1 1,0 0 0,1 1 0,-1-1 0,0 0 0,0 1-1,0-1 1,0 0 0,0 1 0,0-1 0,0 0 0,1 1-1,-1-1 1,0 0 0,0 1 0,0-1 0,1 0 0,-1 0-1,0 1 1,0-1 0,1 0 0,-1 0 0,0 1 0,1-1-1,-1 0 1,0 0 0,1 0 0,-1 0 0,0 1 0,1-1-1,-1 0 1,1 0 0,23 6 5,59 6-17,35 5-75,-99-13 58,0 1-1,0 1 1,35 15-1,-49-19 26,-1 1-1,1 0 0,0-1 1,-1 1-1,0 1 0,1-1 1,-1 1-1,-1-1 0,1 1 1,6 9-1,-9-11 10,0 0-1,0 0 1,-1 0 0,1 0-1,-1 0 1,1 0-1,-1 0 1,0 1 0,1-1-1,-1 0 1,0 0-1,0 0 1,-1 1 0,1-1-1,0 0 1,-1 0-1,0 0 1,1 0 0,-1 0-1,0 0 1,0 0-1,0 0 1,0 0 0,0 0-1,-1 0 1,1-1-1,0 1 1,-1-1 0,-1 3-1,-4 2 47,0 1-1,-1-2 1,0 1-1,0-1 1,0 0-1,0 0 0,-1-1 1,0 0-1,0-1 1,-18 5-1,2-2 84,-1-1-1,-46 2 1,54-6-41,-35-3 1,49 2-152,0-1-1,0 1 1,0-1-1,0 0 1,0 0 0,0-1-1,0 1 1,0-1-1,0 0 1,1 0-1,-1 0 1,1 0-1,-1-1 1,-3-3 0,6 4 5,0 1 0,0-1 0,0 1 0,0-1 0,0 1 0,0-1 0,1 1 0,-1-1 0,1 0 0,-1 1 0,1-1 0,0 0 0,0 1 1,-1-1-1,1 0 0,0 1 0,0-1 0,1 0 0,-1 0 0,0 1 0,1-1 0,-1 0 0,1 1 0,-1-1 0,1 1 0,0-1 0,-1 1 1,1-1-1,0 1 0,0-1 0,0 1 0,2-2 0,14-13-440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00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 18532,'13'6'526,"0"1"0,0 1-1,-1 0 1,0 1 0,0 0 0,-1 1 0,0 0-1,-1 0 1,0 1 0,-1 1 0,0 0-1,-1 0 1,0 1 0,-1 0 0,10 23 0,-10-18-436,-1-1 1,-1 1-1,0-1 0,-1 1 1,-1 1-1,-1-1 1,0 0-1,-2 1 1,0-1-1,-1 1 1,0-1-1,-6 23 1,-2-10-117,-1 0 0,-2-1 0,-1-1 0,-32 56 0,-85 102-2403,88-130 501,-54 68 55,55-78 676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108 288 16155,'-1'3'234,"0"0"1,-1 1-1,1-1 0,-1 0 0,0 0 0,0 0 0,0 0 0,0 0 0,-1-1 0,1 1 0,-1-1 0,-3 3 0,-8 10 766,3-2-399,1 0 0,-12 20 0,19-28-506,0 1 0,0-1 0,0 1 0,1 0 0,0 0 0,1 0-1,-1 0 1,1 0 0,-1 11 0,2-16-85,0 0-1,0 0 0,0 0 1,0 1-1,1-1 0,-1 0 1,0 0-1,0 0 0,1 0 1,-1 1-1,1-1 0,-1 0 1,1 0-1,0 0 0,-1 0 1,1 0-1,0 0 0,0 0 1,0 0-1,-1-1 0,1 1 1,0 0-1,0 0 0,0-1 1,0 1-1,1-1 0,-1 1 1,0-1-1,0 1 0,0-1 1,0 1-1,0-1 0,1 0 1,-1 0-1,0 0 0,0 0 1,0 0-1,2 0 0,2 0-3,-1 0 0,0-1 0,1 1 0,-1-1 0,0 0 0,0-1 0,1 1 0,-1-1 0,7-4 0,-2 0 7,0 0-1,-1-1 1,0-1-1,-1 1 1,0-1-1,0 0 0,0-1 1,-1 0-1,7-13 1,5-12 28,15-44 1,-32 77-42,43-121 82,-40 107-49,0 1-1,-1-1 1,-1 0 0,0 0 0,-1-1-1,-1-20 1,0 35-27,0-1 0,0 1-1,0 0 1,0-1 0,0 1-1,0 0 1,0-1 0,-1 1 0,1 0-1,-1-1 1,1 1 0,-1 0-1,1 0 1,-1 0 0,0-1 0,0 1-1,1 0 1,-1 0 0,0 0-1,0 0 1,0 0 0,0 0 0,0 1-1,0-1 1,-1 0 0,1 0 0,0 1-1,0-1 1,0 1 0,-1-1-1,1 1 1,0-1 0,-1 1 0,1 0-1,0 0 1,-1 0 0,1 0-1,0 0 1,-1 0 0,1 0 0,-1 0-1,1 0 1,0 0 0,-3 2-1,-2 0 11,0 0-1,1 0 0,-1 1 0,0 0 0,1 0 0,0 0 0,0 1 0,-7 6 1,7-5-34,0 0 1,0 0-1,1 1 1,-1 0 0,1 0-1,1 0 1,-1 0 0,1 1-1,0-1 1,1 1-1,-1 0 1,1 0 0,1 0-1,-1 0 1,1 0 0,1 0-1,-1 0 1,1 1-1,0-1 1,2 8 0,3 14-285,1-2 1,1 1-1,20 50 1,6 20-1759,-33-98 2065,0 1 0,0 0 0,0-1 0,0 1 1,0-1-1,1 1 0,-1 0 0,0-1 0,0 1 0,1-1 0,-1 1 0,0-1 0,1 1 0,-1-1 0,1 1 0,-1-1 0,0 1 0,1-1 0,-1 0 0,1 1 0,-1-1 0,1 0 0,0 1 0,-1-1 0,1 0 0,-1 0 0,1 1 0,-1-1 0,1 0 0,0 0 0,-1 0 0,1 0 0,0 0 0,-1 0 0,1 0 0,-1 0 0,1 0 0,1 0 0,22-12 167,0-3-135</inkml:trace>
  <inkml:trace contextRef="#ctx0" brushRef="#br0" timeOffset="1">541 55 17596,'-6'10'1448,"-4"10"-992,-1 6-184,2 9 552,3 5-239,2 4-241,0 2-184,2 1-416,2-4-209,-3-5-383,2-7 1977,-5-9-1265,-2-8-57,-1-10-63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09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 19012,'0'1'101,"-1"0"0,1 0 0,0-1-1,-1 1 1,1 0 0,0 0 0,0-1 0,-1 1 0,1 0-1,0 0 1,0 0 0,0-1 0,0 1 0,0 0 0,0 0-1,0 0 1,0-1 0,1 1 0,-1 0 0,0 0 0,0 0-1,1-1 1,-1 1 0,0 0 0,1-1 0,-1 1-1,1 0 1,-1-1 0,1 1 0,0 1 0,1-1 94,0 0 1,0 1-1,0-1 1,1 0-1,-1 0 1,0 0-1,1 0 1,-1 0-1,1-1 1,2 1-1,7 1 328,0-1 0,0 0 0,16-2 0,99-15 862,-83 8-1565,77-2 0,-89 10-1243,-49-4 1137,-5 0-141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09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18364,'16'8'2416,"3"-4"-1479,7-4-297,4-6 1496,7-3-984,1-2-191,4-1-289,1 3-192,-4 5-480,-2 1-208,-5 1-720,-2 4-321,-5 2 937,-3-1-184,-7-4-240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0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 21117,'82'-3'4433,"-34"1"-3268,49 3-1,-83 1-1151,0-1 0,1 2 0,-1 0 0,0 1 0,-1 0 0,1 1 0,23 12 0,-34-16-31,0 0 0,-1 1 0,1 0 0,-1 0 0,1 0 0,-1 0 0,0 0 0,1 0 0,-1 0-1,-1 1 1,1-1 0,0 1 0,0 0 0,-1-1 0,0 1 0,1 0 0,-1 0 0,0 0 0,0 0 0,0 3 0,-1-1-7,0-1 1,0 1 0,0-1 0,-1 1-1,0-1 1,0 1 0,0-1 0,0 0 0,0 0-1,-1 0 1,0 1 0,0-1 0,-4 5-1,-16 23-99,-2-1-1,-1-1 0,-1-2 0,-1 0 1,-2-2-1,-1-1 0,0-1 0,-66 37 1,85-55-561,-1-1 1,1 0 0,-1-1 0,-13 4 0,9-6-144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2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9 18156,'16'-8'2956,"-25"18"-742,-3 3-1911,-89 106 1055,-96 148-1,179-234-2025,25-42 234,0 0-1,0-1 1,-1 0-1,0 0 1,4-13-1,3-3 3,11-19-296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3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16436,'0'0'105,"0"0"1,0 0-1,1 0 1,-1 0-1,0 0 1,1 0-1,-1 0 1,0 0-1,1 0 1,-1 0-1,0 0 1,0 0-1,1 0 1,-1 0-1,0 0 1,1 1-1,-1-1 1,0 0-1,0 0 1,1 0-1,-1 0 1,0 1-1,0-1 1,0 0-1,1 0 1,-1 1-1,0-1 1,0 0-1,0 0 1,0 1-1,1-1 1,-1 1-1,2 14 2163,-8 27-142,3-21-1545,3 33-400,1 0 1,3 0-1,16 78 1,-9-66-1654,-10-62 1072,-1-3 331,0 0 0,1-1 0,-1 1 0,0 0 1,1 0-1,-1 0 0,0 0 0,0-1 0,0 1 1,0 0-1,0 0 0,0 0 0,0 0 0,0 0 1,0-1-1,-1 1 0,1 0 0,0 0 0,0 0 1,-1 0-1,1-1 0,0 1 0,-1 0 1,1 0-1,-1-1 0,1 1 0,-2 1 0,-6-2-722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3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13147,'-1'15'2088,"4"-2"-1024,11-3-239,5-3 2023,9-4-1439,6 0-73,7-2-264,-1-2-136,6 1-256,0 0-111,-5 0-481,0 0-288,-4 0-849,-1 0 281,-1 0 520,5-4-216,3-15-184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3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19164,'-3'91'4743,"-1"32"-3505,5-107-1175,0 0-1,1 0 1,1 0 0,1-1 0,7 23-1,-11-37-46,1 1-1,-1-1 1,0 0-1,1 0 1,-1 1 0,1-1-1,0 0 1,-1 0-1,1 1 1,0-1-1,0 0 1,-1 0-1,1 0 1,0 0-1,0 0 1,0 0-1,0-1 1,1 1-1,-1 0 1,0 0-1,0-1 1,0 1-1,1-1 1,-1 1-1,0-1 1,1 1-1,-1-1 1,0 0-1,1 0 1,-1 0-1,0 0 1,1 0-1,-1 0 1,0 0-1,1 0 1,-1 0-1,1 0 1,-1-1-1,0 1 1,0-1-1,1 1 1,-1-1-1,2 0 1,5-4 76,0-1-1,0 1 1,-1-1 0,0-1 0,8-7-1,-14 12-79,145-171 1093,-67 73-789,-88 113-336,1 1 0,0 0 0,1 0-1,-10 29 1,-20 77-56,35-111 75,0 0 0,1 0 0,0 0 0,0 1 0,1-1 0,1 17 0,-1-24 2,1 0 0,-1 0 0,1 0 0,-1 0 1,1 0-1,0 0 0,-1 0 0,1 0 0,0 0 0,0 0 1,0-1-1,1 1 0,-1 0 0,0-1 0,1 1 0,-1-1 1,1 0-1,-1 1 0,1-1 0,0 0 0,-1 0 1,1 0-1,0 0 0,0 0 0,0 0 0,0-1 0,0 1 1,0 0-1,0-1 0,0 0 0,0 0 0,0 1 0,0-1 1,0 0-1,0 0 0,0-1 0,3 0 0,5-1 27,0 0-1,0-1 1,0 0 0,-1-1-1,0 0 1,0-1-1,0 0 1,0 0-1,-1-1 1,11-9 0,13-13 162,31-33 0,-56 53-158,81-98 511,-22 24-287,-61 75-540,-7 4-1101,-10 6-1728,11-2 2330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4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590 0 18788,'-12'10'6457,"-72"48"-5338,-345 200-536,369-225-391,60-33-185,-1-1 0,1 1-1,0 0 1,0 0 0,0 0 0,0 1 0,-1-1-1,1 0 1,0 0 0,0 0 0,0 0 0,0 0-1,0 0 1,-1 0 0,1 0 0,0 0-1,0 0 1,0 0 0,0 0 0,0 0 0,0 0-1,-1 1 1,1-1 0,0 0 0,0 0 0,0 0-1,0 0 1,0 0 0,0 0 0,0 1-1,0-1 1,0 0 0,0 0 0,0 0 0,0 0-1,0 1 1,0-1 0,0 0 0,0 0 0,0 0-1,0 0 1,0 0 0,0 1 0,0-1-1,0 0 1,0 0 0,0 0 0,0 0 0,0 1-1,10 0 147,17-3 37,53-7 367,81 2 0,-132 7-563,0 2 0,-1 1-1,1 1 1,-1 1 0,0 2 0,39 14 0,-58-17-438,0 0 0,-1 1 0,1 0 0,-1 0 0,0 1 0,-1 0 0,1 1 0,-1 0 0,10 13 0,-12-17-299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15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39 18836,'0'-2'167,"-1"0"0,-1 0-1,1-1 1,0 1 0,0 0 0,-1 0 0,1 0-1,-1 0 1,0 1 0,0-1 0,1 0 0,-1 1 0,0-1-1,0 1 1,-1 0 0,1 0 0,-2-1 0,0 0 27,-1 1 0,1 0 1,0 0-1,0 0 0,-1 1 0,1 0 1,0 0-1,-1 0 0,-4 0 1,-3 2 30,1 1 1,-1 0 0,0 0-1,1 1 1,0 0 0,-15 9-1,10-3-167,0 0 0,0 1-1,1 1 1,1 0-1,0 1 1,1 1-1,0 0 1,1 1 0,-10 16-1,14-18-23,0 0-1,0 1 0,1 0 1,1 0-1,1 1 0,0-1 1,1 1-1,0 0 1,1 1-1,1-1 0,-1 23 1,3-33-15,0-1-1,0 1 1,0-1 0,1 1 0,0-1 0,0 0 0,0 1 0,0-1 0,1 0 0,0 0 0,0 0 0,0 0 0,0 0 0,0 0 0,1-1-1,0 1 1,-1-1 0,2 0 0,-1 0 0,0 0 0,0 0 0,1 0 0,0-1 0,-1 1 0,1-1 0,0 0 0,0 0 0,0 0 0,1-1-1,3 1 1,7 1 47,-1-1 1,1 0-1,-1-1 0,1-1 0,-1 0 0,1-1 0,-1-1 0,1 0 0,13-5 0,8-2 143,-1-3 0,48-22-1,-36 12 130,61-40-1,-87 48-222,1-2 0,-2 0-1,0-1 1,29-32 0,-45 43-91,1 0 0,-1 0 0,0-1 0,0 1 0,0-1-1,-1 0 1,0 0 0,0 0 0,-1 0 0,2-10 0,-3 14-40,-1 0 0,0 0 0,0-1 0,0 1-1,0 0 1,0 0 0,-1 0 0,1 0 0,-1 0-1,0-1 1,0 1 0,0 0 0,0 1 0,-1-1-1,1 0 1,-1 0 0,0 0 0,1 1 0,-1-1-1,-1 1 1,1 0 0,0-1 0,0 1 0,-1 0-1,-5-3 1,-1 0-152,-1 0-1,1 1 1,-1 0-1,0 1 0,-1 0 1,1 0-1,0 1 1,-17-1-1,-5 1-214,-50 3 0,18 5-182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30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16019,'11'0'4293,"23"-7"-2404,-1 0-568,200-29 1945,1 19-4746,-234 17 1425,0 0 1,-1 1-493,1-1 492,0 0 0,0 0 0,0 0 1,0 0-1,0 0 0,0 0 1,0 0-1,0 1 0,0-1 1,0 0-1,0 0 0,0 0 0,0 0 1,0 0-1,0 0 0,0 0 1,0 0-1,0 0 0,0 0 0,0 1 1,0-1-1,0 0 0,0 0 1,0 0-1,0 0 0,1 0-437,-12 4 28,-49 3-870,16-2 615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12347,'0'-9'975,"-1"0"-552,1 1 1,0 0-1,3-13 0,-3 20-321,0 0-1,0 0 1,0 1-1,0-1 1,0 0-1,0 0 1,1 0-1,-1 0 1,0 0-1,1 0 1,-1 0 0,1 1-1,-1-1 1,1 0-1,-1 0 1,1 1-1,-1-1 1,1 0-1,0 1 1,-1-1-1,1 0 1,0 1-1,0-1 1,0 1-1,-1-1 1,1 1-1,0 0 1,0-1-1,0 1 1,0 0-1,0 0 1,0-1-1,-1 1 1,1 0-1,0 0 1,0 0 0,0 0-1,0 0 1,1 1-1,82 25 612,-2 0-1795,-50-18 420,52 4-1,-69-11 921,0 0 0,0-1-1,1-1 1,-1 0-1,26-7 1,-53 17 4907,-1-2-4416,1 1 0,-20 16 0,29-21-708,0 0 0,0 1 0,0-1-1,0 1 1,1 0 0,0-1 0,0 1-1,0 0 1,0 0 0,0 1 0,1-1-1,-2 5 1,2 0-41,0 1 0,1-1 0,0 1 0,2 15 0,-1-21-8,-1 0 1,0-1-1,0 1 1,-1-1-1,1 1 1,-1 0-1,0-1 1,0 1-1,0-1 1,0 1-1,-1-1 1,1 0-1,-1 1 1,0-1-1,0 0 1,0 0-1,0 0 1,0 0-1,-1-1 1,0 1-1,-5 4 1,-3 1-209,-1-1 1,0 0-1,0-1 1,-17 7-1,21-10 22,6-2-50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30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27 15939,'-19'15'1945,"10"-5"-873,10-3-328,21-4 1353,9-3-521,14-4-384,6-4-176,9-2-351,3 0-129,0 0-208,-2 1-176,-8 3-288,-7 2-272,-9 4-657,-4 4-327,-8-4 1056,-4 0-240,-7 0-256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31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3 20812,'14'-1'852,"0"0"-1,0 1 0,-1 0 0,1 1 1,19 4-1,-12-1-607,-1 2 1,0 0-1,0 1 1,-1 1 0,27 15-1,-42-21-242,0 0 1,0 1-1,0-1 0,-1 1 0,1 0 1,0 0-1,-1 1 0,0-1 0,0 1 1,0-1-1,0 1 0,-1 0 0,1 0 1,-1 0-1,0 1 0,0-1 0,1 7 1,-2-6-4,0 1 0,-1-1 0,0 0 1,0 1-1,-1-1 0,1 0 0,-1 0 0,0 0 1,-1 0-1,1 0 0,-1 0 0,0 0 1,0 0-1,-1 0 0,-5 7 0,-10 15 11,-1-2 0,-1 0-1,-1-1 1,-26 22 0,-103 78-1390,148-122 1315,-62 46-521,42-31 238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13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576 41 12123,'-6'-5'122,"0"1"1,0 0 0,0 0 0,-1 0-1,1 1 1,-1 0 0,0 0-1,0 1 1,0-1 0,0 2 0,-1-1-1,1 1 1,-14-1 0,11 3-8,0 0 0,0 0 0,0 1 0,0 0 0,0 1 0,1 0 0,-1 0 0,1 1 0,-16 9 0,0 2 57,2 1-1,0 1 0,1 1 1,0 1-1,2 0 0,0 2 1,2 0-1,-27 39 0,25-29-19,2 1 0,1 0 0,2 1 0,0 1 0,3 0 0,-11 46 0,17-51-64,2-1 0,0 1 0,2 0 0,2 0 0,0 0 0,2 0-1,2 0 1,0-1 0,2 1 0,0-1 0,3 0 0,0-1 0,20 41 0,-19-48-56,0 0-1,2-1 1,1 0 0,0-1-1,1-1 1,1 0 0,1 0 0,0-2-1,1 0 1,0-1 0,1 0-1,1-2 1,1 0 0,-1-1 0,1-1-1,1-1 1,40 12 0,-44-18-19,-1 0-1,1-1 1,0 0 0,0-1 0,0-2 0,0 1-1,0-2 1,0 0 0,0-1 0,-1-1-1,1-1 1,-1 0 0,0-1 0,0 0 0,-1-2-1,0 1 1,25-19 0,-19 11 36,-1-1 1,-1-1-1,0-1 1,-1 0-1,-1-1 0,-1-1 1,-1-1-1,-1 0 0,0-1 1,-2 0-1,12-30 1,-13 23 38,-2-1 1,0 0 0,-2 0 0,-2 0 0,0-1-1,-2 0 1,-2 0 0,0 0 0,-3 0 0,-9-61-1,7 71-69,-2 1-1,0 0 1,-1 0-1,-1 0 1,-1 1-1,-1 0 0,-16-24 1,16 30-87,0 0 1,-1 0-1,-1 1 1,0 0 0,-1 1-1,0 0 1,0 1-1,-1 1 1,-31-16-1,32 19 23,0 1-1,-1 0 1,1 1 0,-1 0-1,0 2 1,0-1 0,-24 0-1,-20 2-258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14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1008 209 13011,'2'-5'122,"0"0"1,0 0-1,0 0 0,0-1 1,-1 1-1,0 0 1,0-1-1,-1 1 0,1-1 1,-1 1-1,0-1 1,-1 1-1,1 0 0,-1-1 1,0 1-1,-1-1 1,1 1-1,-1 0 0,0 0 1,0 0-1,-1 0 1,-5-9-1,3 8-59,0 0 0,0 0 0,0 0 0,-1 0 0,0 1 0,0 0 0,0 1 0,-1-1 0,0 1 0,0 0 0,0 1 0,0 0 0,0 0 0,-1 0 0,-13-2 0,4 3-38,0 0 0,0 2 0,0 0 0,0 1 0,0 0 0,0 2 0,0 0-1,0 0 1,1 2 0,-29 12 0,-1 3-24,2 2 0,-61 40 1,64-35 67,2 2 0,2 2 0,0 1 0,2 2 0,2 1 0,1 2 0,2 1 0,1 1 0,2 2-1,-35 72 1,49-83 23,0 1 0,3 0 0,0 1 0,2 0-1,1 0 1,2 1 0,-2 38 0,7-45-42,1 0 1,1 0 0,1-1-1,1 1 1,1-1-1,1 0 1,2 0 0,0-1-1,23 45 1,-18-46-33,1 0 1,1-1-1,0-1 1,2-1-1,1 0 1,0-1 0,1-1-1,1-1 1,1 0-1,0-2 1,44 24-1,-44-28 20,1-1-1,0-2 1,0 0-1,1-1 1,0-1 0,0-1-1,0-1 1,1-2-1,-1 0 1,1-1-1,0-1 1,-1-2-1,32-5 1,-22-1 29,-1-1 0,0-1 0,0-3 0,-1 0 0,-1-2 0,0-1 1,-1-1-1,-1-2 0,34-28 0,-29 18 51,-1-1 0,-1-1 1,-1-2-1,-2-1 0,-2-1 1,37-64-1,-40 56 5,-2-2 0,-2 0 0,-2-1 0,11-50 1,-22 73-146,-1 0 0,-1-1 0,-2 1 0,0-1 0,-1 1 0,-2-1 0,0 1 0,-2-1 0,0 1 1,-10-35-1,8 46-152,1 0 0,-2 0 0,1 1 0,-2-1 0,0 1 0,0 0 0,-1 1 0,0 0 0,0 0 0,-2 1 0,1 0 1,-1 1-1,0 0 0,-21-13 0,13 11-145,-1 1 0,-1 1 1,1 1-1,-1 0 0,-1 2 1,1 0-1,-1 1 0,-30-1 0,-37 1-845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8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 20884,'0'0'47,"0"0"-1,0 0 1,0 0-1,0 0 1,0 0-1,0 0 0,0 0 1,0 0-1,1 0 1,-1 0-1,0 0 0,0 0 1,0 0-1,0 0 1,0 0-1,0 0 0,0 0 1,0 0-1,1 0 1,-1 0-1,0 0 0,0 0 1,0 0-1,0 0 1,0 0-1,0 0 0,0 0 1,0 1-1,0-1 1,0 0-1,0 0 1,1 0-1,-1 0 0,0 0 1,0 0-1,0 0 1,0 0-1,0 0 0,0 0 1,0 0-1,0 1 1,0-1-1,0 0 0,0 0 1,0 0-1,0 0 1,0 0-1,0 0 0,0 0 1,0 0-1,0 0 1,0 1-1,0-1 1,0 0-1,0 0 0,0 12 1278,-4 17-148,3-24-785,-17 157 1145,17-138-1534,2 0-1,0 0 1,2 0-1,10 44 1,-12-65-70,-1-1-24,0-1 1,0 1-1,1-1 1,-1 1 0,0-1-1,1 1 1,0-1 0,-1 1-1,1-1 1,0 0 0,0 1-1,-1-1 1,1 0-1,0 0 1,0 0 0,1 1-1,-1-1 1,2 1 0,-3-3-40,0 0 1,1 1-1,-1-1 1,0 0-1,1 0 1,-1 0 0,0 1-1,0-1 1,0 0-1,0 0 1,0 0-1,0 0 1,0 1 0,0-1-1,0 0 1,0 0-1,-1 0 1,1 0-1,0 0 1,-2-8-269,-1 1-1,1 0 1,-7-12-1,-7-10-607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9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14667,'0'7'2433,"6"0"-1281,10-5-344,5-1 2049,9-2-1457,2-3-232,6-1-656,3-4-488,-2-2 368,-2-2-280,-4-2-216,-4-3-16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9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14 17332,'6'-10'2007,"-13"7"-822,-16 6 380,2 5-1141,0 0 1,1 2-1,0 0 1,0 1-1,1 1 1,1 1-1,-33 29 1,42-34-382,1 0 1,0 1-1,0 0 0,1 1 1,0-1-1,1 2 0,0-1 1,0 0-1,1 1 0,1 0 1,0 0-1,0 1 0,1-1 1,0 1-1,1 0 0,-1 18 1,3-24-87,0 0 0,1 0 0,-1 0 0,1 1 1,1-1-1,-1 0 0,1-1 0,0 1 0,0 0 1,0 0-1,1-1 0,0 1 0,0-1 0,1 0 1,-1 0-1,1 0 0,0-1 0,1 1 0,-1-1 1,1 0-1,-1 0 0,1-1 0,1 1 0,-1-1 0,0 0 1,1 0-1,-1-1 0,1 0 0,0 0 0,10 2 1,-3-2-35,0-1 1,0-1 0,0 0 0,0-1 0,1 0-1,13-4 1,32-11-360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10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58 14779,'59'-58'5373,"-71"67"-1088,-13 14-3835,-6 16-302,1 2 0,1 1 1,3 1-1,-38 87 1,48-91-88,2 0 1,1 1-1,3 1 0,1 0 1,2 0-1,-2 55 1,8-70-99,4 37-1,-2-55-274,0 1 0,1 0-1,0-1 1,0 1 0,1-1-1,0 0 1,0 0-1,5 8 1,-6-13 201,0 0 1,1 0-1,-1 0 1,1-1-1,-1 1 1,1-1-1,0 1 0,0-1 1,0 0-1,5 3 1,12 3-626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11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17300,'4'5'2024,"1"7"-1344,-5 10-192,0 6 1057,-5 7-617,1 6-192,1 8-312,-1-5-128,2-2-360,2-1-120,2-10-248,0-8-48,4-10-248,0-5-272,-4-13 584,-2 0-177,-5-16 113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11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35 17684,'-2'10'2184,"2"0"-1352,9-6-247,6 1 1199,8-2-704,8-3-136,7-3-400,0-3-247,7-1-538,-4-4-439,-2 0 552,-1-2-112,-3-2-112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15147,'10'-10'2249,"4"4"-1289,3 2-432,5 1 2385,8 1-1985,3 2-656,4-4-56,6 0-104,3-6-128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1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12 15467,'-8'13'2241,"0"6"-1281,-4 6-328,0 6 1609,1 8-1201,0 8-64,4-2-328,3-4-296,4-3-640,1-3-336,5-12 392,1-8 80,1-17-144,-1-11-152</inkml:trace>
  <inkml:trace contextRef="#ctx0" brushRef="#br0" timeOffset="1">5 12 19044,'13'0'2353,"3"0"-1489,9-1-328,4 1 1272,9 0-744,5-2-215,-1 1-481,-1-2-248,-2 1-904,-2 2-433,-8-1 961,-7-1-184,-12 2-240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12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8 16283,'0'8'2497,"8"-2"-1353,15-4-368,5-2 1713,12-3-1113,7 0-224,3-2-343,1 1-273,-1 0-592,-4 1-352,-11 1-801,-7 2-239,-15 0 1056,-11 0-272,-10 3-264</inkml:trace>
  <inkml:trace contextRef="#ctx0" brushRef="#br0" timeOffset="1">-964 295 17588,'6'12'2016,"18"-12"-1064,6 0-407,10-9 1079,2 0-312,5 1-672,-2-4-608,-1-1 104,0-2-80,-8-5-232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13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1 17076,'0'11'2264,"8"6"-1312,3 1-272,3 7 1521,2 4-1121,3 7-120,-3 9-207,0 9-209,-13 9-264,-7 7-80,-16 4-240,-13 3-128,-18 1-360,-10-1-337,-19-11 689,-5-12-112,0-13-128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58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95 17396,'0'-3'374,"0"-1"0,0 0 0,0 0 0,1 0 0,0 0 0,-1 1 0,1-1 0,0 0 0,1 1 0,-1-1 0,1 1 0,0-1 0,-1 1 0,1 0 0,1 0 0,-1-1 0,0 1 0,4-2 1,-4 2-243,0 1 0,0 0 0,0 0 1,0 0-1,0 1 0,1-1 1,-1 0-1,1 1 0,-1 0 1,1-1-1,-1 1 0,1 0 0,0 1 1,0-1-1,-1 0 0,1 1 1,0-1-1,0 1 0,0 0 0,0 0 1,0 0-1,0 0 0,-1 1 1,6 0-1,-7 0-115,0-1 0,0 1 0,0-1-1,0 1 1,0-1 0,0 1 0,0 0 0,0-1 0,0 1 0,0 0 0,0 0-1,-1 0 1,1 0 0,0 0 0,-1 0 0,1 0 0,0 0 0,-1 0 0,1 0-1,-1 0 1,1 2 0,-1 0-6,1 0-1,-1 0 0,0-1 1,0 1-1,0 0 0,-1 0 1,1-1-1,-1 1 0,0 3 1,-3 4-12,1-1 0,-1 1 0,-1-1-1,-6 11 1,-61 85 8,-22 36 109,82-122-55,2 1 1,1 1 0,0-1-1,2 1 1,-8 32-1,14-49-36,1 0-1,-1 0 0,0 0 0,1 0 0,0 0 0,0 0 0,0 1 0,1-1 0,-1 0 0,1 0 0,2 7 0,-2-9-17,0-1 1,0 1-1,1 0 0,-1 0 1,0-1-1,1 1 1,-1-1-1,1 1 0,0-1 1,-1 0-1,1 1 0,0-1 1,0 0-1,0 0 1,0 0-1,0-1 0,0 1 1,0 0-1,0-1 0,0 1 1,0-1-1,1 0 1,3 0-1,7 1-339,1-2 0,0 1 1,0-2-1,0 0 0,-1-1 0,1 0 1,-1-1-1,0 0 0,0-1 1,-1-1-1,19-10 0,-3-7-479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58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30 17084,'-5'1'308,"-1"0"1,0 1-1,0 0 1,1 0-1,0 1 1,-1-1-1,1 1 1,0 0-1,0 1 1,0-1-1,1 1 1,-1 0-1,1 0 1,0 0-1,0 1 1,0-1-1,-4 9 1,-3 4 174,1 0 0,1 0 0,-14 36 0,17-36-226,1-1 0,-4 23 0,8-34-187,0-1 0,1 1 1,-1-1-1,1 1 0,0 0 1,1-1-1,-1 1 0,1-1 1,0 1-1,0-1 0,0 1 1,0-1-1,5 8 0,-6-11-38,1 1 1,0-1-1,0 1 0,0-1 0,0 0 0,1 0 0,-1 1 0,0-1 1,0 0-1,1 0 0,-1 0 0,1 0 0,-1-1 0,1 1 1,-1 0-1,1-1 0,-1 1 0,1-1 0,0 1 0,2-1 0,-1 0 7,0 0 0,0 0 0,0 0-1,0-1 1,0 1 0,1-1 0,-1 0-1,0 0 1,-1 0 0,5-3-1,3-1 72,-1-1-1,0 0 1,0-1-1,-1 0 1,12-12-1,-11 8 32,0 0 1,-1 0-1,-1 0 0,0-1 1,0-1-1,-1 1 0,-1-1 0,0 0 1,5-22-1,-8 28-60,-1 0-1,0 0 1,-1-1-1,1 1 1,-1-1 0,-1 1-1,1 0 1,-4-13-1,3 15-37,-1 0-1,0 1 0,0 0 1,0-1-1,0 1 1,0 0-1,-1 0 0,0 0 1,0 0-1,0 1 0,0-1 1,-1 1-1,1 0 1,-7-5-1,5 6-23,0-1 0,-1 1 0,1-1 0,0 2 0,-1-1 0,0 0 0,1 1 0,-7 0 1,9 0-70,1 1 0,0 0 1,-1 0-1,1 0 1,-1 1-1,1-1 1,-1 0-1,1 1 1,-5 1-1,6-1-18,0-1-1,1 1 1,-1-1-1,0 1 1,0 0 0,0-1-1,1 1 1,-1 0-1,0-1 1,1 1 0,-1 0-1,0 0 1,1 0-1,-1 0 1,1 0-1,-1 0 1,1 0 0,0 0-1,-1-1 1,1 1-1,0 1 1,0-1 0,0 1-1,0-1 10,0-1 0,0 1-1,0 0 1,0-1 0,0 1-1,0-1 1,0 1 0,0-1-1,0 1 1,0 0 0,1-1-1,-1 1 1,0-1 0,0 1 0,1-1-1,-1 1 1,0-1 0,1 1-1,-1-1 1,0 0 0,1 1-1,-1-1 1,1 1 0,-1-1-1,1 0 1,-1 1 0,1-1-1,-1 0 1,1 0 0,0 1 0,18 1-613,-18-1 663,24-1-805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8:59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68 19412,'0'0'63,"0"0"1,0-1-1,1 1 0,-1 0 0,0 0 1,0 0-1,0 0 0,0 0 0,1 0 0,-1-1 1,0 1-1,0 0 0,0 0 0,1 0 1,-1 0-1,0 0 0,0 0 0,0 0 1,1 0-1,-1 0 0,0 0 0,0 0 0,0 0 1,1 0-1,-1 0 0,0 0 0,0 0 1,0 0-1,1 0 0,-1 0 0,0 0 1,0 0-1,0 1 0,1-1 0,-1 0 0,0 0 1,0 0-1,0 0 0,0 0 0,0 1 1,1-1-1,-1 0 0,0 0 0,0 0 1,0 0-1,0 1 0,0-1 0,0 0 0,0 16 1559,-12 23-325,11-35-1070,-23 67 350,4 1-1,-20 130 1,40-200-575,-1 4 7,0 0 0,1 1 1,-1-1-1,1 0 0,0 0 1,1 0-1,-1 0 0,1 1 0,1-1 1,-1 0-1,4 8 0,-4-13-7,-1 0-1,1 1 0,0-1 1,0 0-1,-1 0 1,1 0-1,0 0 1,0-1-1,0 1 0,0 0 1,0 0-1,1 0 1,-1-1-1,0 1 1,0-1-1,0 1 0,1-1 1,-1 1-1,0-1 1,0 0-1,1 0 1,-1 1-1,0-1 0,1 0 1,-1 0-1,0 0 1,1 0-1,-1-1 1,0 1-1,0 0 0,1-1 1,-1 1-1,0 0 1,0-1-1,1 0 1,0 0-1,5-3-2,0 0 1,0 0-1,0 0 1,-1-1-1,7-6 1,22-23-3,-1-1 0,42-57 0,51-88-3,-20 5 22,-96 155-4,-24 35-7,-18 33 98,-47 98 0,63-111-82,1 0-1,2 1 1,-14 70-1,25-96-183,0-1-1,0 1 1,1 0-1,0-1 1,2 16-1,-1-23 123,-1 0-1,0 0 0,1 0 1,0 0-1,-1-1 0,1 1 1,0 0-1,0 0 1,0 0-1,0-1 0,0 1 1,1-1-1,-1 1 0,2 1 1,-2-2 25,0-1-1,1 1 1,-1 0 0,0-1 0,1 1 0,-1-1 0,1 0 0,-1 1 0,0-1-1,1 0 1,-1 0 0,1 0 0,-1 0 0,1 0 0,-1 0 0,0 0 0,1-1-1,-1 1 1,1 0 0,-1-1 0,0 1 0,2-2 0,26-15-442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0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61 151 17828,'2'1'319,"1"1"-1,-1-1 1,1 0 0,-1-1 0,1 1 0,0 0-1,-1-1 1,1 1 0,0-1 0,-1 0 0,1 0 0,0 0-1,0 0 1,-1 0 0,1-1 0,0 1 0,-1-1-1,1 0 1,-1 0 0,5-1 0,1-2 18,0 1 0,0-1 0,-1-1 0,1 0-1,7-6 1,-9 6-173,0-1-1,-1 0 1,0 0-1,0 0 1,0-1-1,6-12 1,-10 17-125,0-1 1,1 0 0,-2 1-1,1-1 1,0 0 0,0 0-1,-1 1 1,0-1 0,1 0 0,-1-3-1,0 4-23,-1 1 0,1 0-1,0-1 1,-1 1-1,1 0 1,-1-1 0,1 1-1,-1 0 1,1 0-1,-1-1 1,0 1 0,0 0-1,0 0 1,0 0-1,0 0 1,0 0 0,0 0-1,0 0 1,0 1 0,0-1-1,-2-1 1,0 1-8,0 0 1,0 0-1,0 0 1,0 0-1,0 1 0,0-1 1,0 1-1,0 0 1,0 0-1,0 0 1,0 0-1,0 0 1,0 1-1,0 0 1,0-1-1,0 1 1,0 0-1,1 0 0,-1 1 1,0-1-1,1 0 1,-1 1-1,0 0 1,-2 2-1,-4 3-6,0 0-1,1 1 1,0 0-1,0 1 0,-7 10 1,6-6-8,0 0 0,1 0 0,0 1 1,1 0-1,1 1 0,0 0 0,1 0 0,1 0 1,0 0-1,1 1 0,1-1 0,0 1 0,1 26 0,1-40 6,0 1 0,0-1 0,0 1-1,1-1 1,-1 0 0,1 1-1,-1-1 1,1 1 0,0-1-1,0 0 1,0 0 0,0 0-1,1 1 1,-1-1 0,0 0-1,1 0 1,0-1 0,-1 1-1,1 0 1,0 0 0,0-1 0,0 1-1,2 0 1,-1-1 1,1 0-1,-1 0 1,1 0-1,-1-1 1,1 1 0,-1-1-1,0 0 1,1 0-1,-1 0 1,1-1 0,-1 1-1,1-1 1,-1 0-1,0 0 1,1 0 0,3-2-1,9-4 4,-1-1 0,0-1 1,0 0-1,-1-1 0,17-14 0,61-63 41,-90 86-43,44-46 83,50-63-1,-123 180-39,23-61-26,-25 71 136,27-73-128,1 0 0,-1 0 0,1 1 0,0-1 0,0 0 0,1 0 0,0 1 0,1-1 0,0 8 0,-1-15-20,1 1 0,-1 0 0,0-1 1,0 1-1,0 0 0,1 0 1,-1-1-1,0 1 0,1-1 0,-1 1 1,0 0-1,1-1 0,-1 1 1,1-1-1,-1 1 0,1-1 1,-1 1-1,1-1 0,-1 1 0,1-1 1,0 0-1,-1 1 0,1-1 1,-1 0-1,1 0 0,1 1 0,-1-1 2,1 0-1,-1 0 1,0 0-1,1 0 1,-1 0-1,1-1 0,-1 1 1,1-1-1,-1 1 1,0-1-1,1 1 0,1-2 1,4-2 13,0-1 1,0 0-1,9-8 0,-15 11-17,16-15 41,0-1 0,24-35 0,-7 9-44,-34 43-3,0 1 1,1-1 0,-1 1-1,0-1 1,0 1 0,1-1-1,-1 1 1,0-1 0,1 1-1,-1 0 1,0-1-1,1 1 1,-1 0 0,1-1-1,-1 1 1,1 0 0,-1 0-1,1-1 1,-1 1 0,1 0-1,-1 0 1,1 0 0,-1-1-1,1 1 1,-1 0 0,1 0-1,-1 0 1,1 0-1,-1 0 1,1 0 0,-1 0-1,1 0 1,-1 0 0,1 1-1,0-1 1,0 1-2,0 0 0,-1 0-1,1 1 1,0-1 0,-1 0 0,1 0 0,-1 1 0,0-1-1,1 0 1,-1 1 0,0-1 0,0 0 0,1 3 0,-2 52-46,1-51 49,-1 8 5,-1 25-22,2-36 17,0-1 0,-1 1 0,2-1 0,-1 1 1,0-1-1,0 0 0,0 1 0,1-1 0,-1 1 1,1-1-1,-1 0 0,1 1 0,-1-1 0,1 0 1,0 1-1,0-1 0,0 0 0,1 1 0,-1-1 3,0-1-1,-1 0 1,1 0-1,0 0 1,0 0-1,0 0 1,0-1 0,0 1-1,0 0 1,0 0-1,0-1 1,-1 1-1,1 0 1,0-1-1,0 1 1,0-1-1,-1 1 1,1-1-1,0 1 1,0-1-1,-1 0 1,1 1-1,0-2 1,21-20 22,-17 16-30,-4 4-16,23-21-80,-23 22 69,-1 0 1,1 0-1,0 1 0,0-1 1,0 0-1,0 0 1,0 1-1,0-1 0,0 1 1,0-1-1,0 1 1,0-1-1,0 1 0,0-1 1,0 1-1,0 0 1,0 0-1,1 0 0,1-1 1,-2 2-40,-1 0 1,1 0 0,-1 0-1,1-1 1,-1 1 0,0 0-1,1 0 1,-1 0-1,0 0 1,0 0 0,0 0-1,1 0 1,-1-1-1,0 1 1,0 0 0,0 0-1,0 0 1,-1 0-1,1 0 1,0 0 0,0 0-1,0 0 1,-1 0-1,1-1 1,-1 1 0,1 0-1,0 0 1,-2 1-1,-13 20-1166,12-22 689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0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 21141,'-3'-8'2912,"1"8"-2808,2 4 1208,0-3-839,2 8-49,5 3-496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1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17500,'0'0'59,"0"0"-1,0 0 1,1 0 0,-1 0 0,0 0 0,0 0 0,1 0 0,-1 0-1,0 0 1,0 0 0,0 0 0,1 0 0,-1 0 0,0 0 0,0 0-1,0 0 1,1 0 0,-1 0 0,0 0 0,0 0 0,0 1 0,0-1-1,1 0 1,-1 0 0,0 0 0,0 0 0,0 0 0,0 1 0,1-1-1,-1 0 1,0 0 0,0 0 0,0 0 0,0 1 0,0-1-1,0 0 1,0 0 0,0 0 0,0 1 0,1-1 0,-1 0 0,0 0-1,0 0 1,0 1 0,0-1 0,0 0 0,0 0 0,0 0 0,0 1-1,-1-1 1,1 0 0,0 0 0,0 0 0,0 1 0,0-1 0,0 0-1,0 0 1,0 0 0,0 1 0,0-1 0,-1 0 0,-4 21 925,4-16-233,-5 19-88,1 1 1,1-1-1,1 1 1,1 31 0,2-55-657,0 1 1,0-1 0,0 1 0,0-1-1,0 1 1,1 0 0,-1-1-1,1 1 1,-1-1 0,1 0 0,-1 1-1,1-1 1,0 1 0,0-1 0,0 0-1,0 1 1,0-1 0,2 2 0,-2-2-3,0-1-1,0 0 1,0 1 0,0-1 0,0 1 0,0-1 0,1 0 0,-1 0 0,0 0 0,0 0 0,0 0 0,0 0 0,1 0 0,-1 0 0,0 0 0,0 0 0,0-1 0,3 0-1,3-2 13,1-1 0,0 0 0,-1-1-1,0 0 1,7-6 0,-11 9-12,63-54 131,-43 34 39,48-33 1,-70 54-166,0 1 0,0-1-1,0 0 1,0 1 0,0-1-1,0 0 1,0 1 0,0-1 0,0 1-1,0 0 1,0-1 0,0 1-1,1 0 1,-1 0 0,0 0-1,0 0 1,0 0 0,0 0 0,1 0-1,1 0 1,-3 1-2,1-1 0,-1 1 1,1 0-1,-1-1 0,1 1 0,-1 0 1,1-1-1,-1 1 0,0 0 0,1-1 0,-1 1 1,0 0-1,0 0 0,0-1 0,1 1 1,-1 0-1,0 0 0,0-1 0,0 1 0,0 0 1,0 0-1,-1 1 0,0 6 48,-1 1 0,0 0-1,-5 14 1,-9 15 36,8-20-271,1 1 1,-5 20-1,11-30-444,3-7-660,10-15-523,-10 10 1955,18-23-820,2-9-217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9:03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99 304 19620,'-11'13'973,"-8"12"525,-19 28 0,34-46-1173,0 0-1,0 0 0,1 1 0,0-1 0,0 1 0,0-1 1,1 1-1,1 0 0,-2 12 0,3-19-305,-1 0-1,1 0 1,0 0-1,0 0 1,0 0-1,0 0 1,1 0-1,-1 0 1,0 0-1,0 0 1,1 0-1,-1-1 1,0 1-1,1 0 1,-1 0 0,1 0-1,-1 0 1,1-1-1,-1 1 1,1 0-1,0 0 1,-1-1-1,1 1 1,0-1-1,-1 1 1,1 0-1,0-1 1,0 0-1,0 1 1,-1-1-1,1 1 1,0-1 0,0 0-1,0 0 1,0 1-1,0-1 1,0 0-1,0 0 1,0 0-1,0 0 1,0 0-1,0 0 1,0 0-1,-1 0 1,1-1-1,0 1 1,0 0-1,0-1 1,0 1 0,1-1-1,4-1-19,-1 0 0,1 0 0,-1 0 0,0-1 0,0 0 0,0 0 1,5-5-1,7-6-20,-2-2 0,23-27 0,-32 35 13,1 0 1,-2-1 0,1 0 0,-2 0-1,1 0 1,-1-1 0,5-17-1,-9 27 8,0 0 0,1 0 0,-1 0-1,0 0 1,0 0 0,0 0 0,0-1-1,0 1 1,0 0 0,0 0 0,0 0 0,0 0-1,0 0 1,0 0 0,0 0 0,0-1-1,0 1 1,0 0 0,0 0 0,0 0 0,0 0-1,0 0 1,0 0 0,0 0 0,0 0-1,0-1 1,0 1 0,0 0 0,0 0 0,0 0-1,0 0 1,-1 0 0,1 0 0,0 0-1,0 0 1,0 0 0,0 0 0,0-1-1,0 1 1,0 0 0,0 0 0,0 0 0,0 0-1,-1 0 1,1 0 0,0 0 0,0 0-1,0 0 1,0 0 0,0 0 0,0 0 0,0 0-1,0 0 1,-1 0 0,1 0 0,0 0-1,0 0 1,0 0 0,0 0 0,0 0 0,0 0-1,0 0 1,0 0 0,-1 0 0,1 0-1,0 0 1,0 1 0,-11 6-3,-9 14 5,6-3 14,-21 39-1,31-49-1,-1 1-1,1 0 1,1 0 0,0 1-1,0-1 1,1 1 0,-1 10-1,2-18-12,1-1 0,0 0 1,0 1-1,0-1 0,1 0 0,-1 1 0,0-1 0,0 0 0,1 0 0,-1 1 0,0-1 0,1 0 1,0 0-1,-1 0 0,1 1 0,0-1 0,-1 0 0,1 0 0,0 0 0,0 0 0,1 1 0,0-1-25,0 1 0,1-1 0,-1 0 0,0 0-1,0 0 1,1 0 0,-1-1 0,0 1 0,1-1-1,4 1 1,3-1-320,1 0 0,-1 0 0,1-1-1,13-4 1,-23 4 305,1 0-1,-1 0 1,0 0-1,1-1 1,-1 1-1,0 0 1,0-1-1,0 1 1,0-1 0,-1 0-1,2-2 1,1-2-23,173-261 98,-43 69 122,-129 191-134,-2 5-9,-1 0 0,1 0 0,-1 0 0,1-1 1,-1 1-1,0 0 0,0-1 0,0 1 0,-1-1 0,1 1 0,0-1 0,-1-4 0,0 7-13,0 0 0,0 0 0,0 0 0,0 0 0,0-1 0,0 1 0,0 0 0,-1 0 0,1 0 0,0 0 0,0 0 0,0 0 0,0 0 0,-1 0 0,1 0 0,0 0 0,0-1 0,0 1 0,0 0 0,-1 0 0,1 0 0,0 0 0,0 0 0,0 0 0,-1 0 0,1 0 0,0 0 0,0 0 0,0 1 0,0-1 0,-1 0 0,1 0 0,0 0 0,0 0 0,0 0 0,0 0 0,-1 0 0,1 0 1,0 0-1,0 1 0,0-1 0,0 0 0,0 0 0,0 0 0,-1 0 0,1 0 0,0 1 0,0-1 0,0 0 0,0 0 0,0 0 0,0 0 0,0 1 0,0-1 0,0 0 0,0 0 0,-11 12 39,10-11-32,-41 49 236,-74 93 500,102-123-595,1 1 1,1 0 0,1 1-1,1 0 1,-11 34 0,19-51-115,1-1 0,0 1 0,0-1 0,1 1 0,-1 0 1,1-1-1,0 1 0,0 0 0,1 0 0,1 8 0,-2-12-26,1 1 1,0 0-1,0 0 0,-1-1 0,1 1 1,0-1-1,1 1 0,-1 0 1,0-1-1,0 0 0,1 1 0,-1-1 1,0 0-1,1 0 0,-1 0 0,1 0 1,0 0-1,-1 0 0,1 0 1,0 0-1,0-1 0,-1 1 0,1-1 1,0 1-1,0-1 0,0 0 1,0 0-1,0 1 0,2-2 0,3 1 1,1 0-1,-1-1 0,0 0 0,0-1 0,1 1 0,-1-1 0,0-1 0,8-3 0,7-5 29,23-16 0,19-9-9,-63 36-29,0-1 0,0 0-1,1 1 1,-1-1 0,0 1-1,1-1 1,-1 1 0,0-1 0,1 1-1,-1 0 1,1 0 0,-1 0-1,0 0 1,1 0 0,-1 0 0,1 0-1,-1 0 1,0 1 0,2-1-1,-2 1 0,0 0 0,0 0-1,0 0 1,0 1-1,-1-1 1,1 0 0,0 0-1,-1 0 1,1 0 0,-1 1-1,1-1 1,-1 0-1,0 1 1,1-1 0,-1 0-1,0 1 1,0-1 0,0 0-1,0 3 1,-1 24-31,1-21 35,0 1 1,0 0-1,0-1 0,1 1 0,2 10 0,-2-17-3,-1 0 0,0-1-1,0 1 1,1 0-1,-1 0 1,1 0-1,-1-1 1,0 1-1,1 0 1,0 0 0,-1-1-1,1 1 1,-1 0-1,1-1 1,0 1-1,-1-1 1,1 1 0,0-1-1,0 1 1,-1-1-1,1 1 1,0-1-1,0 0 1,0 0-1,0 1 1,2-1 2,-1 0 0,0 0 0,0 0-1,1 0 1,-1 0 0,0-1 0,0 1 0,0-1 0,5-1-1,2-2 4,1-1-1,-1 0 0,12-8 0,18-17-56,-27 19-29,0 2-1,23-14 0,-35 22 75,1 1 0,-1-1 0,1 1-1,-1 0 1,1-1 0,-1 1 0,1 0 0,-1-1-1,1 1 1,-1 0 0,1-1 0,-1 1 0,1 0-1,0 0 1,-1 0 0,1 0 0,-1 0 0,1 0-1,0 0 1,-1 0 0,1 0 0,0 0 0,-1 0 0,1 0-1,-1 0 1,1 0 0,-1 1 0,1-1 0,0 0-1,-1 0 1,1 1 0,-1-1 0,1 0 0,-1 1-1,1-1 1,-1 0 0,1 1 0,-1-1 0,0 1 0,1-1-1,-1 1 1,0-1 0,1 1 0,-1-1 0,0 1-1,1-1 1,-1 1 0,0 0 0,0-1 0,0 1-1,0-1 1,0 1 0,1 0 0,-1-1 0,0 1-1,0-1 1,0 1 0,-1 0 0,1-1 0,0 1 0,0-1-1,0 2 1,-2 7-17,1 1 0,-1-1 1,-4 11-1,3-10 25,2-3 4,-1-2 10,1 0 0,0 0 0,0 0 0,0 0 0,1 0 0,0 0 0,0 9 0,0-14-14,0 0 1,1 1 0,-1-1 0,0 0 0,0 0-1,0 1 1,0-1 0,0 0 0,0 0 0,0 1-1,1-1 1,-1 0 0,0 0 0,0 0 0,0 1-1,0-1 1,1 0 0,-1 0 0,0 0-1,0 1 1,1-1 0,-1 0 0,0 0 0,0 0-1,1 0 1,-1 0 0,0 0 0,0 0 0,1 0-1,-1 0 1,0 0 0,0 0 0,1 0 0,-1 0-1,1 0 1,11-5 53,13-15-38,-21 17-24,14-13-58,24-20-144,-39 33 164,1 1 1,0-1 0,0 1-1,0 0 1,0 0-1,0 0 1,0 0-1,8-1 1,-11 3 33,0 0 1,0 0-1,-1 0 1,1 0-1,0 0 1,0 0-1,0 0 1,0 0-1,0 0 1,-1 1-1,1-1 0,0 0 1,0 1-1,0-1 1,-1 0-1,1 1 1,0-1-1,-1 1 1,1-1-1,0 1 1,-1 0-1,1-1 1,0 1-1,-1-1 0,1 1 1,-1 0-1,1 0 1,-1-1-1,0 1 1,1 0-1,-1 0 1,0 0-1,1-1 1,-1 1-1,0 0 1,0 0-1,0 0 0,0 0 1,0 1-1,1 6 23,-1 0 0,0-1 0,-2 14-1,0-7 36,2-10-23,0 0-1,0-1 1,0 1-1,1 0 1,0 0-1,1 6 1,-1-9-20,-1 0 1,1 0 0,-1 0 0,1 0-1,-1 0 1,1 0 0,-1 0 0,1 0-1,0-1 1,-1 1 0,1 0 0,0 0-1,0-1 1,-1 1 0,1-1-1,0 1 1,0-1 0,0 1 0,0-1-1,0 1 1,0-1 0,0 0 0,0 1-1,0-1 1,0 0 0,0 0 0,0 0-1,0 0 1,0 0 0,2 0 0,6-1-15,0-1 1,0-1 0,0 0 0,0 0 0,-1 0 0,1-1 0,-1 0 0,0-1-1,0 0 1,9-7 0,3-4-136,-1 0-1,26-30 1,-42 43 106,1-1-1,-1 1 1,0-1 0,0 0-1,-1 0 1,1-1 0,-1 1 0,0 0-1,3-9 1,-5 13 36,0 0 1,0 0-1,0 0 0,0-1 0,0 1 1,0 0-1,0 0 0,0 0 0,0 0 1,0 0-1,0-1 0,0 1 0,0 0 1,0 0-1,0 0 0,0 0 1,0 0-1,0-1 0,0 1 0,0 0 1,0 0-1,0 0 0,0 0 0,0 0 1,0-1-1,0 1 0,0 0 0,0 0 1,0 0-1,0 0 0,0 0 0,-1 0 1,1 0-1,0-1 0,0 1 1,0 0-1,0 0 0,0 0 0,0 0 1,-1 0-1,1 0 0,0 0 0,0 0 1,0 0-1,0 0 0,-1 0 0,-9 2 21,-9 9 104,14-7-75,0 0 0,0 0-1,1 1 1,0-1 0,0 1 0,0 0 0,0 0-1,1 0 1,0 1 0,0-1 0,0 1 0,1 0-1,0-1 1,0 1 0,0 0 0,-1 10 0,2-11-148,1 0 0,-1 1 0,1 0 0,0-1 1,0 1-1,0-1 0,1 1 0,0-1 0,0 1 0,0-1 0,1 0 1,0 0-1,0 1 0,0-1 0,1 0 0,-1-1 0,1 1 1,7 8-1,3-5-223,1-10-124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8 180 16812,'-1'5'2429,"-2"21"-1339,2 1 0,2 31 0,0-1-617,-3 17-97,-1-28-22,3-1-1,7 62 0,-7-106-333,0 0 0,0 1 0,0-1 0,1 0-1,-1 1 1,0-1 0,1 0 0,-1 0 0,1 1 0,-1-1 0,1 0 0,0 0 0,-1 0 0,1 0 0,0 0 0,0 0-1,0 0 1,1 2 0,-1-3-4,0 0 0,0 0 0,-1 0 0,1 0 0,0 1 0,0-1 0,0 0 0,-1 0 0,1-1 0,0 1 0,0 0 0,-1 0 0,1 0 0,0 0 0,0-1 0,-1 1 0,1 0 0,0-1 0,-1 1 0,1 0 0,0-1 0,0 0 0,4-3 35,-1 0-1,1-1 0,-1 1 0,0-1 0,-1 0 1,1 0-1,2-6 0,8-16 134,-2-2-1,17-56 1,8-66 140,-33 137-313,8-63 51,-8 50-45,10-43 1,-9 63-120,-2 15-3,-1 17-27,-4-14 101,-1 0-1,0 1 1,0-1-1,-1-1 1,-1 1-1,1 0 1,-2-1-1,1 0 0,-2 0 1,1-1-1,-1 0 1,-1 0-1,1 0 1,-2-1-1,1 0 1,-13 8-1,21-16 12,-1 1 0,0-1-1,0 1 1,1-1 0,-1 1-1,0 0 1,1-1 0,-1 1-1,1 0 1,-1-1 0,1 1-1,-1 0 1,1 0 0,-1-1 0,1 1-1,0 0 1,-1 0 0,1 0-1,0 0 1,0-1 0,-1 3-1,2-3-11,-1 1 0,0-1 1,0 1-1,1 0 0,-1-1 0,1 1 0,-1-1 0,0 1 0,1-1 0,-1 1 0,1-1 0,-1 1 0,1-1 0,0 0 0,-1 1 0,1-1 0,-1 0 0,1 1 0,0-1 0,-1 0 0,2 0 0,4 2-347,1 0-1,0-1 0,14 1 1,0-1-378,0-1 0,1-1 0,-1-1 0,0 0 0,0-2 0,30-9 1,-15 1 306,-2-2 0,63-33-1,-95 46 555,-1 0-1,0 0 0,1 1 0,-1-1 0,1 0 0,0 1 0,-1-1 0,1 1 0,-1 0 0,1-1 1,0 1-1,-1 0 0,4 0 0,-4 1-21,0-1-1,0 0 1,-1 0 0,1 1 0,0-1 0,0 1 0,0-1-1,-1 1 1,1-1 0,0 1 0,-1-1 0,1 1-1,0 0 1,-1-1 0,1 1 0,-1 0 0,1-1-1,0 3 1,1 2 295,0 1 0,0-1 0,-1 1-1,0 0 1,0-1 0,0 9 0,1 6 249,1-3-115,-2-5-260,1-1 1,0 1-1,1-1 0,4 13 1,-7-23-227,1 1-1,-1-1 1,1 1 0,0-1 0,0 1-1,-1-1 1,1 0 0,0 1 0,0-1-1,0 0 1,0 0 0,0 1-1,1-1 1,-1 0 0,0 0 0,0 0-1,1 0 1,-1-1 0,1 1 0,-1 0-1,1-1 1,-1 1 0,1-1 0,-1 1-1,1-1 1,0 1 0,-1-1-1,1 0 1,-1 0 0,1 0 0,0 0-1,-1 0 1,1 0 0,-1-1 0,1 1-1,2-1 1,2-2 11,1 0-1,0 0 1,-1-1-1,0 1 1,0-1 0,0-1-1,-1 1 1,1-1-1,-1 0 1,5-6 0,8-11 50,19-31 1,-12 17-207,-25 35 109,0 1-1,0 0 1,0-1-1,1 1 0,-1 0 1,0-1-1,0 1 0,0 0 1,1-1-1,-1 1 1,0 0-1,0 0 0,0-1 1,1 1-1,-1 0 0,0 0 1,1 0-1,-1-1 1,0 1-1,1 0 0,-1 0 1,0 0-1,1 0 1,-1 0-1,0 0 0,1-1 1,-1 1-1,0 0 0,1 0 1,-1 0-1,0 0 1,1 0-1,-1 0 0,1 1 1,3 12-326,-5 30-171,1-36 386,-1-1 45,3 27-481,-2-33 542,0 1 0,0-1 0,0 1 1,0-1-1,0 0 0,1 1 0,-1-1 0,0 1 0,0-1 1,0 0-1,1 1 0,-1-1 0,0 0 0,0 0 0,1 1 1,-1-1-1,0 0 0,1 1 0,-1-1 0,0 0 0,1 0 1,-1 0-1,1 1 0,-1-1 0,1 0 0,0 0-13,0 0-1,0 0 0,0-1 0,0 1 1,-1 0-1,1-1 0,0 1 0,0 0 1,0-1-1,0 1 0,0-1 0,-1 1 1,1-1-1,0 0 0,0 1 0,0-2 1,14-14-605,-1 0 1,-1-1-1,20-31 1,-12 16-105,135-207-4824,-147 226 5550,-15 24 985,-6 13-9,6-7-722,0 0-1,1 0 0,1 0 1,0 1-1,1 0 0,2 0 0,-1-1 1,2 1-1,1 0 0,0 0 1,1 0-1,4 19 0,-5-33-211,0 0 1,0 0-1,0-1 1,1 1-1,-1 0 1,1 0-1,0-1 0,0 1 1,0-1-1,1 0 1,-1 0-1,6 6 0,-6-8-3,0 0 0,-1 0-1,1 0 1,0-1-1,0 1 1,-1 0 0,1-1-1,0 1 1,0-1-1,0 0 1,0 0 0,0 0-1,0 0 1,0 0-1,0 0 1,-1 0 0,1 0-1,0-1 1,0 1 0,0-1-1,0 1 1,0-1-1,-1 0 1,1 0 0,0 0-1,-1 0 1,1 0-1,2-2 1,6-5 117,0 0 0,-1-1 0,0 0-1,0 0 1,-1-1 0,0 0 0,-1-1 0,8-14 0,42-94 969,-54 113-1083,0-1 19,1-1 1,-1 1-1,-1-1 1,1 0 0,-1 0-1,1-13 1,-6 20-740,-2 6 195,-5 8-301,-45 107-5035,50-108 5532,-6 14-711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0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44 18252,'-3'1'2648,"14"-5"-2183,5-5 927,5 2-472,4-2-112,2 2-328,-1 0-136,2 5-80,-2 2-71,-4 6-193,-5 1-145,1 5-735,-5-3-240,-1-4 872,-1-5-144,0-20-224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1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35 17180,'18'-20'2344,"-4"6"1922,-25 34-2126,-42 66-1170,-123 147 0,154-208-951,-5 7-114,-2-1 0,-1 0 1,-44 32-1,94-83-3244,7-22 2588,-15 23 169,14-21-347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1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3 16652,'1'0'98,"-1"-1"0,1 1 1,0 0-1,0 0 1,-1-1-1,1 1 1,0 0-1,-1 0 1,1 0-1,0 0 0,0 0 1,-1 0-1,1 0 1,0 0-1,0 0 1,-1 0-1,1 1 1,0-1-1,-1 0 0,1 0 1,0 1-1,0-1 1,-1 0-1,1 1 1,-1-1-1,1 1 1,0-1-1,-1 1 0,1-1 1,-1 1-1,1-1 1,-1 1-1,0-1 1,1 1-1,-1 0 1,1-1-1,-1 1 0,0 0 1,0-1-1,1 1 1,-1 0-1,0 0 1,0 1-1,2 4 308,-2 1 0,1 0-1,-1 0 1,0 8 0,0 0 82,1 103 1332,-3-72-1594,3 0 1,2 0-1,11 63 1,-12-104-517,-1 1 1,0-1-1,1 0 1,5 10 0,-16-23-1724,-2-3 1380</inkml:trace>
  <inkml:trace contextRef="#ctx0" brushRef="#br0" timeOffset="1">0 323 17444,'2'-5'2216,"3"2"-1368,7-1-271,4 1 1199,6 0-664,1-3-136,4 1-592,-1 0-408,-3-1 112,-1 2-48,-4-8-152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2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16604,'15'9'1920,"0"2"-1280,-5 8-256,-10 5 1729,1 9-1513,1 5-200,-2 6-144,1-2-24,1-2-104,-2-2-40,1-11-200,2-3-176,-3-11-464,0-12-144,-3 2 688,-4-6-185,-11-4-143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3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17532,'15'4'2192,"2"-1"-1280,10-3-367,2-5 1607,13 1-1240,2-3-184,6-3-584,-2-1-512,-6-3 416,-4-2-184,-6-2-136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3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17180,'7'0'1792,"-3"1"-1160,1 5-304,-4 7 1657,1 7-1265,-2 13-456,-2 5-128,-1 8-336,0 1-200,-1 1-312,-2-3-121,2-5 25,1-10 456,-2-15-192,5-12-200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4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77 16163,'0'-3'202,"1"0"0,0 1-1,0-1 1,1 0 0,-1 1 0,0-1-1,1 1 1,-1 0 0,1-1-1,0 1 1,0 0 0,0 0-1,0 0 1,0 0 0,1 0-1,-1 1 1,0-1 0,1 1-1,-1-1 1,1 1 0,3-1-1,5-3 486,0 1-1,0 0 0,23-4 0,-12 4-253,0 2 1,1 0-1,-1 1 0,32 3 1,-44-1-387,-1 0 1,0 1-1,1 0 1,-1 0-1,0 1 0,-1 0 1,1 0-1,0 1 1,-1 0-1,0 1 1,0 0-1,0 0 1,9 9-1,-14-11-45,-1 0-1,1 0 1,-1 0-1,0 0 1,0 0-1,0 0 1,0 1-1,0-1 1,-1 1-1,0-1 1,0 1-1,0 0 1,0 0-1,0-1 1,-1 1-1,1 0 1,-1 0-1,0 0 1,-1-1-1,1 1 1,0 0-1,-1 0 1,0 0-1,0-1 1,0 1-1,-1-1 1,1 1-1,-1-1 1,0 1-1,1-1 1,-6 6-1,2-1 12,-1 0 1,-1-1-1,1 1 0,-1-1 0,-1-1 0,1 1 0,-1-1 0,0-1 0,-1 1 0,1-1 1,-13 5-1,1-4 54,19-6-61,1 0-1,-1 1 0,0-1 0,0 0 1,0 0-1,0 0 0,1 0 1,-1 0-1,0 0 0,0 0 1,0 0-1,0 0 0,1 0 0,-1-1 1,0 1-1,0 0 0,0-1 1,1 1-1,-1 0 0,-1-1 0,2 1-4,0-1 0,0 1 0,0 0 0,0 0 0,0 0 0,0 0 0,0 0 0,0-1 0,0 1 0,0 0 0,0 0 0,0 0 0,0 0 0,0 0 0,1-1 0,-1 1 0,0 0 0,0 0 0,0 0 0,0 0 0,0 0 0,0 0 0,0 0 0,0-1 0,0 1 0,1 0 0,-1 0-1,0 0 1,0 0 0,0 0 0,0 0 0,0 0 0,0 0 0,1 0 0,-1 0 0,0 0 0,0 0 0,0 0 0,0 0 0,0 0 0,1 0 0,-1 0 0,0 0 0,0 0 0,0 0 0,0 0 0,0 0 0,1 0 0,-1 0 0,0 0 0,0 0 0,0 0 0,0 0 0,0 0 0,0 0 0,1 0 0,-1 1 0,0-1 0,0 0-1,14 3 20,-6 1-29,0 0 1,-1 0-1,1 1 1,-1 0 0,0 0-1,0 0 1,0 1-1,-1 1 1,0-1 0,0 1-1,-1 0 1,0 0-1,0 0 1,0 1 0,-1 0-1,0 0 1,-1 0-1,0 0 1,3 13 0,-5-18 7,-1-1 0,0 1 0,0 0 1,0-1-1,0 1 0,0 0 0,0 0 1,-1-1-1,1 1 0,-1 0 0,0-1 0,0 1 1,0-1-1,0 1 0,0-1 0,-3 5 1,0-3 22,1 0 1,-1 0 0,0 0-1,0 0 1,0-1 0,0 0-1,-1 0 1,-5 3-1,-8 3 163,-1-1-1,0 0 0,-30 6 0,47-13-164,-30 7 389,0-2 0,0-1 1,-62 2-1,91-7-398,-1 0-1,0 0 0,0 0 1,1-1-1,-1 1 0,0-1 1,0 0-1,1 0 1,-1-1-1,1 1 0,-7-4 1,10 4-45,-1 1 0,0-1 1,0 1-1,1-1 0,-1 0 1,1 1-1,-1-1 0,1 0 1,-1 0-1,1 1 0,-1-1 0,1 0 1,-1 0-1,1 0 0,0 0 1,0 0-1,-1 1 0,1-1 1,0 0-1,0-2 0,0 2-61,1-1 1,-1 0-1,1 0 0,-1 0 0,1 1 1,0-1-1,-1 0 0,1 1 0,0-1 1,0 1-1,0-1 0,0 1 0,1-1 1,0-1-1,23-15-524,-9 6 224,9-10-332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4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 20020,'5'3'1513,"0"16"-1129,-5 5-112,0 13 520,-2 4-264,-1 8-168,2 4-40,0-2-104,-2-3-40,3-10-64,0-6-64,0-10-16,1-4-80,1-12-408,-2-11-384,-6-8 616,-3-3-96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5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16371,'8'5'1841,"11"-3"-1017,3-2-320,7-3 1153,4 0-657,4-1-384,1-4-256,-2 1-976,1-2-1881,-9-7 2169,-5 0-360,-4-3-248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5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1 18828,'-8'2'513,"0"1"-1,1 0 1,-1 1-1,1 0 1,0 0-1,-10 7 1,-1 0 116,-91 65 842,94-65-1197,1 1 1,1 1-1,0 1 1,1 0-1,-12 18 1,22-30-226,0 1-1,0-1 1,1 1 0,-1-1-1,1 1 1,0 0 0,0 0-1,0-1 1,0 1 0,0 0-1,0 0 1,1 0 0,0 0 0,-1 0-1,1 0 1,0 0 0,0 0-1,1 0 1,-1 0 0,1 0-1,-1 0 1,1 0 0,0 0-1,0 0 1,0-1 0,1 1-1,-1 0 1,1-1 0,-1 1-1,1-1 1,0 1 0,0-1 0,0 0-1,0 0 1,0 0 0,1 0-1,-1 0 1,4 2 0,6 3-63,0-1-1,1 0 1,-1 0 0,1-1 0,0-1 0,0 0 0,15 2 0,79 7-804,-102-12 787,26 0-207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10306,'5'4'1689,"0"2"-537,-2-2-352,4 4 1576,1-3-423,1 7-441,0-4-159,1 2-393,1 3-112,-1-7-336,3-3-440,-4-5 48,-2-8-112,1-15-104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6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18076,'1'1'109,"0"-1"0,0 1 0,0 0 0,0 0 0,0 0 1,0 0-1,0 0 0,0 0 0,0 0 0,0 0 0,-1 0 0,1 0 0,0 0 0,-1 0 1,1 0-1,-1 1 0,1-1 0,-1 0 0,1 1 0,-1-1 0,0 0 0,0 1 0,0-1 1,0 2-1,-1 40 1010,-1-22-380,2-6-433,-1 116 1225,3-104-1339,0-1 0,11 49 0,-7-60-2491,-16-36 738,-5-1 790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6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20204,'13'7'1785,"5"-7"-1249,4 2-184,8-2 632,4-3-176,7 0-344,-2-3-328,-1-1-728,-3-2 1552,-6-7-944,-4-3-48,-3-1 32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7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18076,'3'7'1824,"-2"7"-1216,-1 5-296,-2 6 1713,0 6-1369,1 5-600,1 4-88,-2-1-488,2-1-216,-1-7-312,-2-6-1217,-3-9 1721,-1-8-392,-2-8-128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15699,'1'-2'244,"0"0"-1,1 0 1,-1 1-1,1-1 0,0 0 1,-1 1-1,1-1 0,0 1 1,0-1-1,0 1 1,0 0-1,0 0 0,0 0 1,1 0-1,1-1 1,38-8 2028,-41 10-2080,20-3 38,-1 1 1,0 0-1,1 2 0,-1 0 1,0 2-1,1 0 0,-1 1 0,0 1 1,0 1-1,-1 1 0,1 0 1,31 17-1,-44-20-223,-1 1 1,0 0-1,0 1 1,-1-1-1,1 1 0,-1 0 1,0 1-1,0-1 1,-1 1-1,1 0 0,-1 0 1,-1 0-1,1 1 1,-1-1-1,0 1 0,-1 0 1,1 0-1,-1 0 1,-1 0-1,2 9 0,-2-6 48,-1 0 0,0 0 0,-1 0 0,0 0 0,0 0 0,-1 0 0,0 0 0,-1 0 0,0-1 0,-1 1 0,0-1 0,0 0 0,-1 0 0,-6 9 0,4-9 80,0 0 0,0-1 0,0 0 0,-1 0 0,0-1 0,-1 0 0,0 0 0,0-1 0,0 0 0,-1-1 0,-19 9 0,16-10-40,0 0 0,0 0 0,0-1 1,-1-1-1,1 0 0,-1 0 0,0-2 0,1 0 0,-18-2 0,28 2-201,0 0-1,-1-1 0,1 1 0,0-1 1,0 0-1,-1 0 0,1 0 0,0-1 0,0 1 1,0-1-1,0 1 0,0-1 0,1 0 0,-1 0 1,1 0-1,-1-1 0,1 1 0,-4-5 1,5 4-53,0 1 0,0-1 0,0 0 0,0 0 0,0 1 0,0-1 1,1 0-1,0 0 0,-1 0 0,1 0 0,0 0 0,1 0 0,-1 0 1,0 1-1,1-1 0,0 0 0,-1 0 0,1 0 0,0 1 0,1-1 0,1-4 1,11-19-893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8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0 16091,'35'76'6911,"8"43"-4047,-38-99-2778,0-1 1,-1 1 0,-1 0-1,-1 1 1,-1-1 0,0 0 0,-2 1-1,0-1 1,-6 23 0,6-33-256,-2 1-1,0-1 1,0 0 0,0 0 0,-2-1 0,1 1 0,-1-1 0,0 0 0,-1 0-1,0 0 1,-1-1 0,1 0 0,-2 0 0,1-1 0,-1 0 0,0 0 0,0-1 0,-1 0-1,-14 8 1,11-9-57,-1 0-1,0 0 0,1-2 0,-2 1 1,-25 2-1,-15-6-622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48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4 16051,'0'0'45,"0"0"-1,0 0 0,0 0 0,0 0 0,0 0 1,0 0-1,1-1 0,-1 1 0,0 0 0,0 0 1,0 0-1,0 0 0,0 0 0,0 0 0,0 0 1,0 0-1,0-1 0,0 1 0,0 0 0,0 0 1,0 0-1,-1 0 0,1 0 0,0 0 0,0 0 1,0 0-1,0-1 0,0 1 0,0 0 0,0 0 1,0 0-1,0 0 0,0 0 0,0 0 0,0 0 1,0 0-1,0 0 0,-1 0 0,1 0 1,0 0-1,0 0 0,0 0 0,0 0 0,0-1 1,0 1-1,0 0 0,0 0 0,-1 0 0,1 0 1,0 0-1,0 0 0,0 0 0,0 0 0,0 1 1,-10 1 1108,-9 9-34,-22 16-469,2 3 0,1 1 0,1 2 0,-51 58 0,65-63-490,2 0-1,0 2 1,2 0-1,1 1 0,2 1 1,-25 68-1,37-87-144,0 0-1,1 0 1,1 0-1,0 0 1,1 1-1,1-1 1,0 1-1,0-1 1,6 27-1,-5-32-43,1-1 0,1 0 0,-1 0 0,1 0 0,0 0 0,1-1 0,0 1 0,0-1 0,0 0 0,0 0 0,1 0 0,0 0 0,1-1 0,-1 0 1,1 0-1,0-1 0,0 1 0,0-1 0,12 5 0,23 7-101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0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0 16892,'-4'5'5897,"-7"16"-4098,-3 39-1341,2 0 1,3 1-1,0 70 1,8-115-438,-2 44 139,3-55-162,1 1 1,-1 0-1,1-1 0,0 1 1,0-1-1,1 1 0,3 7 1,-5-12-13,0-1 1,0 0-1,0 1 1,0-1-1,0 1 1,0-1-1,0 0 1,1 1-1,-1-1 1,0 0-1,0 1 1,0-1-1,1 0 1,-1 1-1,0-1 1,0 0-1,1 0 1,-1 1-1,0-1 1,0 0 0,1 0-1,-1 1 1,0-1-1,1 0 1,-1 0-1,0 0 1,1 0-1,-1 0 1,0 1-1,1-1 1,-1 0-1,0 0 1,1 0-1,-1 0 1,1 0-1,-1 0 1,0 0-1,1 0 1,-1 0-1,0 0 1,1-1-1,-1 1 1,1 0-1,-1 0 1,0 0-1,1 0 1,-1 0-1,0-1 1,0 1-1,1 0 1,-1 0 0,0-1-1,1 1 1,-1 0-1,0 0 1,0-1-1,1 1 1,-1 0-1,0-1 1,0 1-1,0-1 1,2-1 34,-1 0 0,0 0 0,0-1 0,0 1 1,0-1-1,-1 1 0,1-1 0,0-2 0,-3-21-171,-6-4-55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0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18812,'16'4'1904,"13"0"-1079,5-2-321,7-2 888,5-2-272,5-1-328,-1 0-215,-6-1-705,-6 0-577,-9-8 625,-3-3-128,-7-6-136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1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39 16219,'12'-11'1397,"-8"7"-869,-1 0-1,1 1 0,0 0 0,0-1 1,0 1-1,8-4 0,-11 7-480,-1 0 0,0 0 0,0 1 0,0-1 0,0 0 0,1 0 0,-1 0 0,0 0 0,0 0 0,0 0 0,0 0 0,0 0-1,0 0 1,1 1 0,-1-1 0,0 0 0,0 0 0,0 0 0,0 0 0,0 0 0,0 0 0,0 1 0,0-1 0,0 0 0,0 0 0,0 0 0,0 0 0,0 1 0,0-1 0,0 0-1,0 0 1,0 0 0,0 0 0,0 1 0,0-1 0,0 0 0,0 0 0,0 0 0,0 0 0,0 0 0,0 1 0,0-1 0,0 0 0,0 0 0,0 0 0,0 0 0,-1 0 0,1 0-1,0 1 1,0-1 0,0 0 0,0 0 0,-5 12 546,-141 224 856,-23 41-2910,169-277 1451,0 0 0,0 0 1,0 1-1,0-1 0,0 0 1,0 0-1,0 0 0,0 1 0,0-1 1,0 0-1,0 0 0,0 0 0,0 0 1,0 0-1,0 1 0,0-1 1,0 0-1,0 0 0,-1 0 0,1 0 1,0 0-1,0 1 0,0-1 1,0 0-1,0 0 0,0 0 0,-1 0 1,1 0-1,0 0 0,0 0 0,0 0 1,0 1-1,-1-1 0,1 0 1,0 0-1,0 0 0,0 0 0,0 0 1,-1 0-1,1 0 0,0 0 1,0 0-1,0 0 0,0 0 0,-1 0 1,1 0-1,0 0 0,0-1 0,0 1 1,0 0-1,-1 0 0,1 0 1,0 0-1,0 0 0,0 0 0,0 0 1,0 0-1,0 0 0,-1-1 1,1 1-1,-2-10-287,2-7-160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1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17548,'2'22'1952,"-4"7"-1376,-1 3-208,2 4 889,1 4-545,3 2-104,4-1-320,-1-2-96,1-4-120,2-4-32,-2-5-248,-2-2-152,-4-7-504,-1-4 2016,-3-7-1200,-4-4-32,-2-2-56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15587,'26'19'1113,"5"11"-849,3 9-104,10 6 280,5 3-264,12 5-64,1 1-104,4-9-312,2-9-232,-3-12 400,5-4-128,-2-12-65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18244,'-1'10'2072,"-15"41"-1671,3 0 0,1 0 0,3 1-1,2 0 1,0 94 0,7-139-387,1-1 1,-1 0 0,1 0-1,3 8 1,-4-14-9,0 1 0,0 0 1,1-1-1,-1 1 1,0-1-1,0 1 0,1 0 1,-1-1-1,0 1 0,1-1 1,-1 1-1,1-1 1,-1 1-1,1-1 0,-1 1 1,1-1-1,-1 0 0,1 1 1,-1-1-1,2 1 1,-2-1 1,1-1 0,0 1 0,-1 0 0,1 0 1,0 0-1,-1-1 0,1 1 0,0 0 1,-1-1-1,1 1 0,0 0 0,-1-1 0,1 1 1,-1-1-1,1 1 0,-1-1 0,1 0 1,-1 1-1,0-1 0,1 1 0,-1-1 0,1 0 1,-1-1-1,13-23 132,-1-1-1,-2 0 1,0 0-1,-2-1 1,9-53-1,-28 97-176,8-7 25,0 1 0,0 0 0,1 0 0,0 0 0,1 0 0,1 0 0,0 20 0,1-29 12,-1-1 0,0 1-1,1 0 1,-1-1 0,1 1-1,0-1 1,0 1 0,-1-1 0,1 1-1,0-1 1,0 1 0,0-1 0,0 0-1,1 0 1,-1 0 0,0 1 0,1-1-1,-1 0 1,0 0 0,1-1 0,-1 1-1,1 0 1,-1 0 0,1-1-1,0 1 1,-1-1 0,1 1 0,0-1-1,-1 0 1,1 0 0,0 0 0,-1 0-1,1 0 1,0 0 0,-1 0 0,1 0-1,2-1 1,7-1 13,0 0 0,-1-1 0,1 0 0,13-7 0,19-11 86,12-5 29,-50 24-107,0 0 0,0 0 0,0 1 0,1 0 0,-1 0 0,0 0 0,1 1 0,5 0 0,-9 0-11,0 0 0,0 1-1,0-1 1,-1 1 0,1 0 0,0-1 0,-1 1 0,1 0 0,0 0 0,-1 0-1,1 0 1,-1 0 0,0 1 0,1-1 0,-1 0 0,0 1 0,0-1-1,2 4 1,18 35 111,-8-12 15,-12-25-101,1-1 0,-1 1 0,1-1 0,0 1 0,0-1 0,0 1 1,1-1-1,-1 0 0,0 0 0,1 0 0,-1 0 0,1 0 0,0-1 0,-1 1 0,1-1 0,0 0 0,0 0 0,0 0 1,0 0-1,0 0 0,0-1 0,0 1 0,1-1 0,-1 0 0,0 0 0,0 0 0,0 0 0,0-1 0,0 1 0,1-1 0,-1 0 1,0 1-1,0-2 0,-1 1 0,6-3 0,9-5 273,25-20 0,-30 20-191,1 0 1,1 0-1,14-6 0,-27 14-125,0 1-1,0 0 0,0-1 1,0 1-1,0-1 0,0 1 1,0 0-1,0 0 0,0-1 0,0 1 1,0 0-1,0 0 0,0 0 1,0 0-1,0 0 0,0 1 1,0-1-1,0 0 0,0 0 0,0 0 1,0 1-1,0-1 0,-1 1 1,1-1-1,0 1 0,0-1 1,0 1-1,0-1 0,-1 1 0,1 0 1,0-1-1,0 1 0,0 1 1,0 0-56,0 0 0,0 0 0,0 0 0,-1 0 0,1 0 1,-1 0-1,1 1 0,-1-1 0,0 0 0,0 0 0,0 0 1,0 0-1,-1 5 0,0-6-194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2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17396,'-1'3'1784,"5"4"-1048,4-1-296,9 3 1081,4-2-457,5-2-392,0-1-144,5-1-664,-2-2-360,-3-2 464,-1-3-80,-4-5-168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2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 16388,'1'-1'414,"0"0"0,0 1 1,0-1-1,1 0 1,-1 0-1,0 0 1,1 1-1,-1-1 1,0 1-1,1-1 1,-1 1-1,1 0 1,2-1-1,-4 2-286,1 0 0,0-1 0,-1 1 0,0 0-1,1 0 1,-1 0 0,1 0 0,-1 0 0,0 0 0,0 0 0,1 0-1,-1 0 1,0 0 0,0 0 0,0 0 0,0 0 0,0 0 0,0-1-1,-1 1 1,1 0 0,0 0 0,0 0 0,-1 2 0,-6 39 760,1-7-701,1 1 1,2-1-1,1 1 1,4 41-1,-1-71-238,0 0 0,1 0-1,0 0 1,0 0 0,3 7-1,3 4-2479,-27-28-1370,1 0 2657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3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17396,'7'-2'2344,"5"-4"-1376,7 2-343,0-2 1511,6 2-912,2 1-288,4 3-735,0 0-530,-4 1 369,-5 1-120,2-2-184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3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8 18700,'0'0'51,"0"0"-1,0 0 1,0 0 0,1 0 0,-1 0-1,0 0 1,0 0 0,0 0-1,0 0 1,0 0 0,1 0-1,-1 0 1,0 0 0,0 0 0,0 0-1,0 0 1,1 0 0,-1-1-1,0 1 1,0 0 0,0 0 0,0 0-1,0 0 1,0 0 0,0 0-1,1 0 1,-1-1 0,0 1-1,0 0 1,0 0 0,0 0 0,0 0-1,0 0 1,0 0 0,0-1-1,0 1 1,0 0 0,0 0 0,0 0-1,0 0 1,0-1 0,0 1-1,0 0 1,0 0 0,0 0-1,0 0 1,0 0 0,0-1 0,0 1-1,0 0 1,0 0 0,0 0-1,0 0 1,0 0 0,0-1 0,-1 1-1,1 0 1,0 0 0,-13-1 1431,-20 4-47,17 2-1256,0 0 0,0 1 0,0 0-1,1 2 1,0 0 0,1 0 0,-16 13-1,22-16-134,0 1 0,0 1 1,1 0-1,0 0 0,1 0 0,-1 1 0,1 0 0,1 0 0,0 0 0,0 1 0,0 0 0,1 0 0,-4 14 0,7-21-22,0 0 0,1 0 0,0 0 1,-1 1-1,1-1 0,0 0 0,0 0 0,0 0 0,0 1 0,0-1 0,1 0 0,-1 0 0,1 0 0,-1 0 0,1 0 0,0 1 0,0-1 0,0 0 0,0-1 0,0 1 0,0 0 0,1 0 0,-1 0 0,0-1 0,1 1 0,0-1 0,-1 1 0,4 1 0,0 0-32,0-1-1,1 1 0,-1-1 0,1 0 0,-1-1 0,1 0 1,0 1-1,0-2 0,11 1 0,-8 0-188,1-1 0,0 0-1,-1 0 1,1-1 0,0-1 0,-1 1-1,1-2 1,-1 1 0,0-1-1,0-1 1,9-4 0,3-7-328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4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 19604,'3'57'5326,"2"1"-3302,-1-26-2273,-1 0 0,-2 0 0,-3 34 0,-2-50-172,4-16 421,0 0-1,-1 1 1,1-1-1,0 0 1,0 0-1,-1 1 1,1-1 0,0 0-1,0 0 1,-1 0-1,1 1 1,0-1-1,-1 0 1,1 0-1,0 0 1,-1 0-1,1 0 1,0 0-1,-1 0 1,1 0 0,0 0-1,-1 0 1,1 0-1,0 0 1,-1 0-1,1 0 1,0 0-1,-1 0 1,1 0-1,0 0 1,-1 0 0,1 0-1,0-1 1,-1 1-1,1 0 1,0 0-1,0 0 1,-1-1-1,1 1 1,0 0-1,0 0 1,-1-1-1,-6-6-239</inkml:trace>
  <inkml:trace contextRef="#ctx0" brushRef="#br0" timeOffset="1">1 151 17788,'0'6'2008,"5"-1"-976,4-3-391,9-2 1079,1 2-336,4-4-352,2 2-271,0-4-761,-2 3-576,-4-7 519,-3 0-119,-4-8-160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4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20012,'0'15'1857,"-4"4"-1241,-5 4-272,2 6 872,-2 3-400,2 5-344,1-2-104,3-2-223,0-2-129,2-5-128,1-4-129,0-10-327,0 0 632,1-15-216,-1-12-40,0-5 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4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17188,'23'-3'2248,"5"0"-1008,3-3-487,7 1 1647,0-3-752,3 4-535,-2-1-233,-7 3-560,-4 2-264,-5 0-616,-5 0-368,-8 2-553,-1 1 1121</inkml:trace>
  <inkml:trace contextRef="#ctx0" brushRef="#br0" timeOffset="1">89 157 20140,'24'4'2137,"5"-7"-1265,0-4-384,4-3 1240,4-1-535,-2 3-633,-4 0-288,-7 4-664,-3 0-416,-8 4-681,-6 1 553,-7 3 432,-4 1-296,-8 2-104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5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16836,'15'10'2160,"11"-8"-1024,5-2-472,7-9 1585,7 0-841,2-3-560,0-1-504,-4 0-1648,-2 0 1320,-4-9-352,-5 0-144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5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20 15907,'-4'5'8970,"25"-1"-6242,31 0-1955,131-7-71,-152 0-2687,55-13-1,-86 16 1963,0 0 0,1 0 0,-1 0 0,0 0 0,0 0 0,0 0 0,0 0 0,0 0 0,1 0-1,-1 0 1,0 0 0,0 0 0,0-1 0,0 1 0,0 0 0,0 0 0,0 0 0,1 0 0,-1 0 0,0 0-1,0-1 1,0 1 0,0 0 0,0 0 0,0 0 0,0 0 0,0 0 0,0-1 0,0 1 0,0 0 0,0 0 0,0 0-1,0 0 1,0 0 0,0-1 0,0 1 0,0 0 0,0 0 0,0 0 0,0 0 0,0-1 0,0 1 0,0 0-1,0 0 1,0 0 0,0 0 0,-1 0 0,1 0 0,0-1 0,0 1 0,0 0 0,0 0 0,0 0 0,0 0-1,0 0 1,-1 0 0,1 0 0,0 0 0,0 0 0,0-1 0,0 1 0,0 0 0,-1 0 0,-13-3-828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6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18796,'15'5'2072,"10"-10"-1119,7-4-393,4-1 1080,7 0-376,0 0-487,-2-2-433,-4 2-680,-11 0 416,-7-3-224,-7-4-80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21389,'4'-10'1720,"-11"14"-1376,-10 8-152,-9 18 632,-2 7-280,-7 17-208,2 10-184,3 6-112,6-3-8,9-2-200,8-4-104,16-16-560,8-9-480,4-21 1048,7-8-216,9-25-208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8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25 11859,'-10'3'934,"-4"2"3531,23-4-553,80-13-487,79-7-1148,-137 17-2548,0 2 1,0 1-1,44 7 1,-72-7-82,-2-1 223,1 1 0,-1-1 0,1 0 0,-1 1 1,1-1-1,0 0 0,-1 0 0,1 0 0,-1 0 0,1 0 1,2-1-1,-3-6-494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2:59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23 15187,'-4'3'1961,"11"-3"-1585,9-3 760,4 1-208,11-1-248,6 2-96,5 1-111,5 0-49,2 0-192,2 0-208,-1-1-600,-5-4 568,-4 1-128,-4-2-72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17644,'1'2'1640,"6"-2"-1016,2 0-256,13-2 689,6 1-201,10-1-248,3 2-152,7 0-184,-4 0-72,-4 0-488,-3 0-384,-11-1 568,-4 1-64,-9-1-88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1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14307,'15'0'1728,"2"-5"-759,4 0-353,5-3 1112,3 1-440,2 1-263,4 2-161,-2 2-344,-1 2-328,0 0-800,-2-3 632,-7-2-176,-3-1-56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3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11 19092,'6'-4'1055,"-4"3"-699,-1 1 0,0-1 0,1 0 0,-1 0 0,1 1 0,-1-1 0,1 1 0,-1-1 0,1 1 0,2 0 0,-3 0-275,-1 0 0,1 1 0,-1-1 0,1 1 0,-1-1 0,1 1 0,-1-1 0,1 1 0,-1-1 0,0 1 0,1 0 0,-1-1 0,0 1-1,1 0 1,-1-1 0,0 1 0,0 0 0,0-1 0,1 1 0,-1 0 0,0-1 0,0 1 0,0 0 0,0-1 0,0 1 0,-1 0 0,1 0 0,0-1-1,0 1 1,0 0 0,-4 31 320,-1 0 0,-1 0 0,-16 44 0,5-15-271,15-53-120,-11 38 72,-11 91 1,24-136-77,-1 0 0,1 1 0,0-1 1,0 0-1,0 0 0,0 0 0,0 0 0,0 1 1,1-1-1,-1 0 0,0 0 0,0 0 0,1 0 1,-1 0-1,1 1 0,0-1-3,-1-1 0,0 0 0,1 0 1,-1 0-1,0 0 0,1 0 0,-1 0 0,0 0 0,0 0 0,1 0 0,-1 0 0,0 0 0,1 0 1,-1 0-1,0 0 0,1 0 0,-1 0 0,0 0 0,1-1 0,-1 1 0,0 0 0,0 0 0,1 0 1,-1 0-1,0-1 0,1 1 0,-1 0 0,0 0 0,0-1 0,0 1 0,1-1 0,2-2-28,0-1-1,1 0 1,-2 0-1,1-1 1,3-5-1,1-11-620,-1 1 0,-1-1 0,-1 1 0,0-1-1,-2 0 1,-1-1 0,-1-39 0,-3 23-282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3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13851,'0'-2'599,"1"0"0,-1 0 0,1 0 0,0-1 0,0 1-1,0 0 1,0 0 0,1 0 0,-1 1 0,0-1 0,1 0 0,-1 0 0,1 1 0,0-1 0,2-1 0,0 0-26,1 0 0,-1 1 0,1 0-1,0 0 1,-1 0 0,10-2 0,4 1-35,0 0 0,35 0 0,-49 3-392,15-1-138,33 4 0,-47-2-315,0 0-1,1 0 1,-1 0 0,0 0-1,0 1 1,0 0 0,0 0-1,0 0 1,0 1 0,-1 0-1,6 4 1,-10-7 260,1 0 0,-1 0 1,0 0-1,0 0 0,1 0 0,-1 0 0,0 0 0,0 1 0,1-1 0,-1 0 1,0 0-1,0 0 0,1 1 0,-1-1 0,0 0 0,0 0 0,0 1 0,0-1 1,1 0-1,-1 0 0,0 1 0,0-1 0,0 0 0,0 0 0,0 1 1,0-1-1,0 0 0,0 1 0,0-1 0,0 0 0,0 0 0,0 1 0,0-1 1,0 0-1,0 1 0,0-1 0,0 0 0,0 0 0,0 1 0,0-1 0,-1 0 1,1 0-1,0 1 0,0-1 0,0 0 0,0 0 0,-1 1 0,1-1 1,0 0-1,0 0 0,0 0 0,-1 1 0,1-1 0,0 0 0,0 0 0,-1 0 1,1 0-1,0 0 0,0 0 0,-1 1 0,1-1 0,0 0 0,-1 0 0,1 0 1,0 0-1,-1 0 0,1 0 0,-1 0 0,-13 2-942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4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45 15987,'12'8'2553,"7"-2"-1297,12-6-456,7-7 1873,8-5-1177,4-1-183,3 3-489,-5 4-288,-7 2-568,-5-1-400,-11 4-857,-7 1 1121,-14 3-104,-4 0-184,-12-2-152</inkml:trace>
  <inkml:trace contextRef="#ctx0" brushRef="#br0" timeOffset="1">1 300 16460,'13'-6'2416,"15"3"-1128,3-2-504,8-4 2049,5 0-1185,2 2-631,1-2-321,-7 2-840,-4 4-544,-10-3 600,-4 6-184,-9 0-73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4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20812,'9'-1'2449,"1"-7"-1593,9 0-392,3-4 1353,4 2-809,5 2-208,-2 1-576,-1 3-400,-4 1-1032,-3 0 1056,-5-6-168,-3-3-136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6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37 15851,'37'-37'8670,"-50"49"-8518,0 1 1,0 0-1,1 0 0,1 2 0,1-1 0,-15 26 0,7-5 0,-27 72 0,32-68 18,-13 63 0,22-82-137,2 0 0,0 1 0,1-1 0,1 0 0,2 22 0,-1-36-86,0 0-1,0 0 0,1-1 1,-1 1-1,1 0 0,0-1 1,1 0-1,-1 1 0,1-1 1,0 0-1,0 0 0,1 0 1,0-1-1,6 8 1,-4-8-74,-1 0 1,1 0 0,0-1 0,0 0-1,0 0 1,0 0 0,0 0 0,1-1-1,-1 0 1,1-1 0,0 1 0,7-1-1,15 1-362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6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0 17948,'3'0'2120,"-3"5"-1136,-3 4-423,-2 5 1431,-1 4-528,-2 8-607,1 3-305,4 9-312,-3 0-48,8 3-160,-2-5-80,4 1-272,-1-8-152,0-4-609,0-6-167,-3-13 888,-3-5-248,3-11-184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120 146 15563,'-3'81'5219,"-8"40"-3408,1-19-1640,8-79-304,2-9-204,-2 0 1,1 0-1,-7 23 1,8-36 264,0 0 0,-1 0 0,1 0 0,0 0 0,-1 0 0,1 0 0,0-1 0,-1 1 0,1 0 1,-1 0-1,1 0 0,-1 0 0,0 0 0,1-1 0,-1 1 0,0 0 0,0 0 0,0-1 0,1 1 1,-1-1-1,-2 2 0,2-2-3,1 0 0,-1-1 0,0 1 0,0 0 0,0 0 0,1 0 0,-1 0 0,0-1 0,0 1-1,1 0 1,-1-1 0,0 1 0,1-1 0,-1 1 0,0-1 0,1 1 0,-1-1 0,1 1 0,-1-1 0,1 0 0,-1 0 0,-3-4-243,0-1 0,1 0 0,-1 0 0,2 0 0,-5-9-1,0-10 249,0 1-1,2-1 0,1 0 0,0 0 0,2 0 1,1-1-1,1 1 0,1-1 0,8-39 0,-6 51 536,0 0-1,2 0 0,0 0 0,0 1 0,1-1 1,1 1-1,16-23 0,-16 27-7,0 0-1,1 1 1,0 0 0,0 1-1,1-1 1,0 2 0,0-1 0,1 1-1,-1 1 1,1 0 0,14-5-1,-21 8-382,0 1 0,1 0-1,0 0 1,-1 1 0,1-1 0,-1 1-1,1 0 1,-1-1 0,1 2 0,0-1-1,-1 0 1,1 1 0,-1 0 0,1-1-1,-1 1 1,5 2 0,-6-2-67,-1 0 0,1 0 1,-1 0-1,1 0 0,-1 1 0,0-1 1,1 0-1,-1 1 0,0-1 0,0 1 1,0-1-1,0 1 0,0-1 0,0 1 1,-1 0-1,1-1 0,0 1 0,-1 0 1,1 0-1,-1 0 0,0-1 1,0 1-1,1 0 0,-1 0 0,0 0 1,-1 0-1,1-1 0,0 1 0,0 0 1,-1 0-1,1 0 0,-1-1 0,-1 3 1,-1 6-11,-1-1 1,-1 1 0,1-1 0,-2 0-1,1-1 1,-1 1 0,-8 8-1,-55 52 66,7-6-411,47-47 39,10-11 36,-1 1-1,1-1 0,0 1 1,1 0-1,-1 1 0,1-1 1,1 1-1,-6 11 0,9-18 264,0 0-1,0 0 1,0 0 0,0 1-1,0-1 1,0 0-1,0 0 1,0 0-1,0 0 1,0 0-1,0 0 1,0 0 0,0 0-1,0 1 1,0-1-1,0 0 1,0 0-1,0 0 1,0 0 0,0 0-1,0 0 1,0 0-1,0 0 1,0 0-1,0 1 1,1-1 0,-1 0-1,0 0 1,0 0-1,0 0 1,0 0-1,0 0 1,0 0 0,0 0-1,0 0 1,0 0-1,0 0 1,1 0-1,-1 0 1,0 0-1,0 0 1,0 0 0,0 0-1,0 0 1,0 0-1,0 0 1,0 0-1,1 0 1,-1 0 0,0 0-1,12 0-730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7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19468,'26'-7'2953,"41"-5"0,-57 11-2575,1 0-1,-1 1 0,1 0 0,-1 0 0,1 2 0,19 3 0,-29-5-365,1 1 0,0-1 1,0 0-1,-1 1 0,1-1 0,0 1 1,-1 0-1,1-1 0,-1 1 0,1 0 1,-1 0-1,1 0 0,-1 0 0,0 0 1,1 1-1,-1-1 0,0 0 0,0 0 1,0 1-1,0-1 0,0 1 0,0-1 1,0 1-1,-1-1 0,1 1 0,0 0 1,-1-1-1,1 1 0,-1 0 0,0-1 1,0 1-1,1 0 0,-1 0 0,0-1 1,-1 1-1,1 0 0,0 0 0,0-1 1,-1 1-1,1 0 0,-1-1 0,1 1 1,-1 0-1,0-1 0,-1 3 0,-3 5-21,0 0 0,-1-1 0,0 1-1,-1-1 1,0-1 0,-12 12 0,-11 3-28,23-18 12,0 1 0,1-1 0,0 1 0,0 1 0,-6 6 0,12-12 23,0 0 0,0 1-1,-1-1 1,1 0 0,0 1 0,0-1 0,0 0-1,0 0 1,0 1 0,1-1 0,-1 0 0,0 1-1,0-1 1,0 0 0,0 1 0,0-1 0,0 0-1,0 0 1,1 1 0,-1-1 0,0 0-1,0 0 1,0 1 0,0-1 0,1 0 0,-1 0-1,0 0 1,0 1 0,1-1 0,-1 0 0,0 0-1,1 0 1,-1 0 0,0 0 0,0 1 0,1-1-1,-1 0 1,0 0 0,1 0 0,-1 0 0,0 0-1,1 0 1,21 7-35,-10-4 26,-7 0-12,1 0 0,0 0 0,-1 1-1,0-1 1,0 1 0,0 0-1,0 1 1,0-1 0,-1 1 0,0 0-1,0 0 1,0 0 0,-1 0 0,0 1-1,0-1 1,0 1 0,0 0 0,-1 0-1,0 0 1,2 12 0,-3-13 18,-1 0 0,1 1 0,-1-1 0,0 0 0,0 1 0,-1-1 1,1 0-1,-1 1 0,0-1 0,-1 0 0,1 0 0,-1 0 0,0 0 0,0 0 0,-1 0 1,1 0-1,-1-1 0,0 0 0,-1 1 0,1-1 0,-1 0 0,1 0 0,-1-1 0,-9 7 1,5-5 73,0 0 0,0-1 0,0 0 1,0-1-1,-1 0 0,-8 2 0,13-3-58,0-2 0,0 1-1,0 0 1,0-1-1,0 0 1,0 0-1,0 0 1,0 0-1,0-1 1,0 1-1,0-1 1,0 0-1,0 0 1,0-1 0,-6-2-1,9 3-64,1 1-1,-1-1 1,0 0 0,0 1 0,0-1-1,0 0 1,1 0 0,-1 0-1,0 1 1,1-1 0,-1 0 0,0 0-1,1 0 1,0 0 0,-1 0 0,1 0-1,-1 0 1,1-1 0,0 1-1,0 0 1,0 0 0,0 0 0,0 0-1,0 0 1,0 0 0,0-3-1,1 1-4,0 1 1,-1-1-1,1 0 0,1 0 0,-1 0 0,0 1 0,1-1 0,-1 0 0,3-2 0,17-18-419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7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21493,'-2'5'2000,"2"-1"-1312,0-1-336,2 7 1049,1 2-409,-2 7-512,2 0-176,0 7-184,0 0-64,0 1-48,-2 3-16,-1-8-136,0 0-136,0-7-584,0-4-337,0-9 929,-3-1-168,1-5-216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8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0 296 15931,'2'4'2393,"12"-4"-969,7-3-560,6-1 2441,3 1-1537,3-3-631,4 5-233,-4-2-584,-1 0-224,-5 1-992,-5-1-240,-8-4 864,-5-6-169,-6-2-223</inkml:trace>
  <inkml:trace contextRef="#ctx0" brushRef="#br0" timeOffset="1">387 1 18044,'7'0'2312,"-1"3"-1471,-6 4-297,0 3 1368,-1 8-760,-2 4-272,0 7-463,0 2-73,1 8-232,1 0-136,1 5-600,-1-4-337,1-4 385,0-5 336,-3-11-208,-2-5-152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8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15091,'0'-1'220,"0"0"0,1 0 0,-1 0 0,0 0-1,0 0 1,1 0 0,-1 0 0,0 0 0,1 0 0,-1 1 0,1-1-1,-1 0 1,1 0 0,-1 0 0,1 1 0,-1-1 0,1 0 0,0 1-1,0-1 1,-1 0 0,1 1 0,0-1 0,0 1 0,0-1-1,-1 1 1,1 0 0,0-1 0,2 1 0,29-10 3100,-16 7-2948,1 1 0,-1 1 1,1 0-1,0 1 1,-1 1-1,1 0 0,21 6 1,-27-5-368,0 0 1,0 1-1,-1 1 1,1 0-1,-1 0 1,0 1-1,0 1 0,0 0 1,-1 0-1,1 0 1,13 14-1,-18-14-7,0 1 0,0-1 0,0 1 0,-1 0 0,0 1 0,0-1 0,-1 0 0,0 1-1,0 0 1,-1 0 0,0 0 0,-1 0 0,1 0 0,-1 0 0,-1 0 0,0 1 0,0-1 0,0 0-1,-4 14 1,2-9 11,-2-1-1,1 0 1,-2 1-1,1-2 0,-2 1 1,1-1-1,-2 1 0,0-2 1,0 1-1,-1-1 1,-17 18-1,12-15 29,-2 0 0,1-1 0,-26 15 0,34-23-78,-1-1 0,1 1-1,-1-1 1,0-1 0,0 1 0,0-1-1,0 0 1,-1-1 0,1 0 0,0 0-1,-1-1 1,-7 0 0,13 0 31,-1 0 0,1 0 1,0-1-1,0 1 0,0-1 0,0 0 0,0 1 1,0-1-1,0 0 0,0 0 0,0 0 1,1-1-1,-1 1 0,0 0 0,0-1 0,1 1 1,-1-1-1,1 1 0,0-1 0,-1 0 0,1 0 1,0 1-1,0-1 0,0 0 0,0 0 1,0 0-1,1 0 0,-1 0 0,1-1 0,-1 1 1,1 0-1,0 0 0,-1 0 0,1 0 1,1-3-1,-2-20-190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3:08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16908,'3'11'746,"0"-1"0,1 1 0,0-1 1,1 0-1,0 0 0,0 0 1,9 11-1,6 12 449,-9-11-978,-1 0 0,-1 1 0,-1 0 0,-1 1 0,-1 0 0,-1 0 0,-1 0 0,-1 0 1,-1 1-1,-1-1 0,-1 1 0,-5 27 0,3-34-354,-1 0 0,-1 0 0,-1-1 0,0 0 1,-1 0-1,-1 0 0,0-1 0,-2 1 0,0-2 0,0 0 1,-2 0-1,0 0 0,0-2 0,-1 1 0,-1-1 1,0-1-1,-18 12 0,-15 6-265,-1-6-151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09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13 16740,'7'-5'1179,"7"-3"415,-11 10-668,-6 8 292,-5 4-875,0 0 1,-1 0-1,0-1 1,-2 0-1,-11 12 1,-65 53 165,48-48-380,-2-2 0,-1-2 0,-84 38 0,124-63-124,-1 0 10,0 0 0,1 0-1,-1 1 1,0-1 0,1 1 0,-1 0 0,1-1 0,-4 5-1,6-5 9,1-1 0,0 1-1,-1-1 1,1 0-1,0 1 1,0-1-1,-1 0 1,1 1 0,0-1-1,0 0 1,0 0-1,0 0 1,-1 0 0,1 0-1,0 0 1,1 0-1,60-1 970,89-11 0,39-2-2482,-133 12-819,-38 2 1528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10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15811,'-1'0'125,"0"0"0,1 0-1,-1 0 1,0 0-1,1 1 1,-1-1 0,0 0-1,1 0 1,-1 0-1,0 1 1,1-1 0,-1 0-1,1 1 1,-1-1-1,1 0 1,-1 1 0,0-1-1,1 1 1,-1-1 0,1 1-1,0 0-34,0-1 0,0 0 0,0 1 0,0-1 0,0 0 0,0 1 0,0-1 0,0 1-1,1-1 1,-1 0 0,0 1 0,0-1 0,1 0 0,-1 0 0,0 1 0,0-1 0,1 0 0,-1 1 0,0-1 0,1 0 0,-1 0 0,0 0 0,1 1-1,-1-1 1,29 13 2123,84 18 194,-58-17-2051,103 41-1,-139-48-320,10 6-39,-29-13 2,0 0 1,0 1 0,1-1 0,-1 0 0,0 0 0,0 1 0,0-1 0,0 0 0,1 0 0,-1 1 0,0-1-1,0 0 1,0 0 0,0 1 0,0-1 0,0 0 0,0 1 0,0-1 0,0 0 0,0 0 0,0 1 0,0-1 0,0 0-1,0 1 1,0-1 0,0 0 0,0 0 0,0 1 0,0-1 0,-1 0 0,1 0 0,0 1 0,0-1 0,0 0-1,0 0 1,-1 1 0,1-1 0,0 0 0,0 0 0,0 0 0,-1 1 0,1-1 0,-1 0 0,-14 11-21,8-6 22,-21 17 121,-1-1 0,-1-2-1,-63 30 1,-104 31 660,191-78-761,31-10-1376,40-6 0,-28 8 845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11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25 16275,'1'0'93,"-1"-1"0,0 0-1,1 0 1,-1 0-1,0 1 1,0-1-1,1 0 1,-1 0-1,0 0 1,0 0-1,0 0 1,0 0 0,0 1-1,0-1 1,0 0-1,-1 0 1,1 0-1,0 0 1,0 0-1,-1 1 1,1-1-1,0 0 1,-1 0 0,0 0-1,0 0-12,1 1-1,-1-1 0,0 1 1,0 0-1,0-1 1,0 1-1,1 0 1,-1 0-1,0 0 1,0-1-1,0 1 1,0 0-1,0 0 1,0 0-1,0 1 1,0-1-1,1 0 1,-3 0-1,-2 2 75,0 0 0,-1 0 0,1 0 0,0 0 0,1 1 0,-9 5 0,-2 5-65,1 0 0,0 2 0,1 0 1,1 0-1,0 1 0,1 1 0,1-1 1,-11 25-1,-1 8 231,-28 95 0,41-112-83,-8 48 1,15-68-167,1-1 0,1 0-1,-1 0 1,2 1 0,0-1 0,0 0-1,1 0 1,3 13 0,-4-21-17,1 1 1,-1-1 0,1 1-1,-1-1 1,1 0 0,0 1-1,1-1 1,-1 0 0,0 0-1,1-1 1,0 1 0,-1 0-1,1-1 1,0 0 0,0 1-1,1-1 1,-1-1 0,0 1-1,1 0 1,-1-1-1,1 0 1,-1 1 0,1-1-1,0-1 1,-1 1 0,1 0-1,0-1 1,0 0 0,-1 0-1,1 0 1,7-2 0,0 1 68,0-1 0,-1-1 0,1 0 0,-1 0 0,0-1 0,0-1 0,0 0 0,-1 0 0,1 0 0,9-9 0,-3 0-12,0 0-1,-2-2 1,1 1 0,-2-2 0,0 0-1,-1 0 1,-1-1 0,-1-1 0,0 0-1,8-24 1,-11 25-72,-1 0 0,-1 0 0,-1-1 0,-1 1-1,0-1 1,-1 0 0,-1 0 0,-1 0 0,-1 0-1,0 1 1,-8-35 0,4 38-248,-1 0 0,0 0 0,-2 0 0,-13-21 0,3 5-1073,14 26 841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1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14219,'10'-24'3180,"-6"15"-2034,-3 16 3034,3 24-3113,-5-1-728,1-6-243,0 1 1,5 32-1,-5-56-94,0 0 0,1 1 1,-1-1-1,0 0 0,0 0 0,1 0 1,-1 0-1,1 0 0,-1 0 0,1 0 1,-1 0-1,1 0 0,-1 0 0,1 0 1,0 0-1,0 0 0,0 0 0,-1-1 1,1 1-1,0 0 0,0 0 0,2 0 1,-2-1 2,1 0 0,-1 1 0,1-1 0,-1 0 1,0 0-1,1-1 0,-1 1 0,1 0 0,-1 0 1,1-1-1,-1 1 0,0-1 0,1 1 1,-1-1-1,0 1 0,0-1 0,1 0 0,1-1 1,8-7 53,-1 1 0,0-2 0,9-9 1,-12 10 4,1 2-1,-1-1 1,2 1 0,-1 0 0,17-9 0,-25 15-59,1 1 0,-1 0 0,1 0 0,-1-1 0,1 1 0,-1 0 0,1 0 0,0 0 0,-1 0 0,1 0 0,-1 0 0,1 0 0,-1 0 0,1 0 0,0 0 0,-1 0 0,1 0 0,-1 0 0,1 0 0,-1 0 0,1 1 0,0-1 0,-1 0 0,1 0 0,-1 1 0,1-1 0,-1 0 0,1 1 0,-1-1 0,0 0 0,1 1 0,-1-1 0,1 1 0,-1-1 0,0 1 0,1-1 0,-1 1 0,0-1 0,0 1 0,1-1 0,-1 1 0,0-1 0,0 2 0,6 34 33,-1-12-16,-5-24-22,0 0 1,0 1 0,1-1 0,-1 0-1,0 1 1,1-1 0,-1 1 0,1-1-1,-1 0 1,1 0 0,-1 1-1,0-1 1,1 0 0,-1 0 0,1 0-1,-1 1 1,1-1 0,-1 0 0,1 0-1,-1 0 1,1 0 0,-1 0-1,1 0 1,-1 0 0,1 0 0,-1 0-1,1 0 1,-1 0 0,1-1-1,-1 1 1,1 0 0,-1 0 0,1 0-1,-1-1 1,1 1 0,0-1 0,16-11 9,-15 10-6,13-12 33,-1-1-1,-1-1 1,18-26-1,-17 21 26,31-32 0,-45 53-59,0-1 0,1 1 0,-1-1 0,0 1 0,1-1 1,-1 1-1,1-1 0,-1 1 0,1 0 0,-1-1 0,1 1 1,-1 0-1,1-1 0,-1 1 0,1 0 0,-1-1 0,1 1 0,0 0 1,-1 0-1,1 0 0,-1 0 0,1 0 0,0 0 0,-1 0 1,1 0-1,0 0 0,0 0 0,0 1 0,-1-1-1,1 1 1,-1 0-1,0-1 0,1 1 1,-1 0-1,0 0 1,1 0-1,-1-1 1,0 1-1,0 0 0,0 0 1,0 0-1,0 0 1,0 0-1,0-1 1,0 2-1,-7 50 34,5-44-22,-19 145 300,21-150-269,0-1 1,0 1 0,0-1 0,0 1-1,0-1 1,1 1 0,-1-1 0,1 1-1,1 3 1,-2-6-32,0 1 0,0-1 0,0 0 0,1 0 0,-1 1 0,0-1 0,0 0 0,0 0 0,1 1 0,-1-1 0,0 0 0,0 0 0,1 0 0,-1 1 0,0-1 0,0 0 0,1 0 0,-1 0 0,0 0 0,0 0 0,1 0 0,-1 0 0,0 1 0,1-1 0,-1 0-1,0 0 1,1 0 0,11-10 353,1-9-40,0-1 0,14-33 0,-21 42-668,-14 44-3264,4-19 2722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3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47 15499,'0'2'329,"-1"1"-1,1-1 1,-1 1-1,1-1 1,-1 0 0,0 0-1,0 1 1,0-1-1,-1 2 1,-6 13 892,-3 28-449,2 0 1,2 0-1,1 0 1,3 1 0,3 46-1,0-87-706,0-1-1,0 0 1,1 0-1,0 0 1,0 0-1,0 0 1,0 0 0,1 0-1,-1 0 1,4 5-1,-4-8-44,0 0 1,0 0-1,0 0 0,0 0 0,0 0 0,0 0 0,0-1 0,0 1 1,0 0-1,1-1 0,-1 1 0,0-1 0,0 1 0,1-1 1,-1 1-1,0-1 0,1 0 0,-1 0 0,0 0 0,1 0 1,-1 0-1,1 0 0,-1 0 0,0 0 0,1-1 0,-1 1 1,0 0-1,1-1 0,-1 1 0,0-1 0,0 1 0,1-1 1,-1 0-1,2-1 0,6-4 57,1 0-1,0-1 1,-1-1 0,-1 1 0,1-1 0,-1-1-1,-1 1 1,11-16 0,-7 9 12,-2-1 0,1-1 0,-2 1 0,11-29-1,-15 38-32,-2 19-38,-2 29-25,0-30 10,-1 10-3,1 20-5,0-38 4,1-1 0,-1 1 1,1-1-1,-1 1 0,1-1 1,0 1-1,0-1 0,0 0 1,0 1-1,0-1 0,0 0 1,4 4-1,-5-6 3,1 1-1,0 0 1,0-1 0,0 1-1,0-1 1,0 0-1,0 1 1,0-1 0,0 0-1,0 1 1,0-1-1,0 0 1,0 0 0,0 0-1,0 0 1,0 0-1,0 0 1,0 0 0,0 0-1,0 0 1,0-1-1,0 1 1,0 0 0,0-1-1,0 1 1,0 0-1,0-1 1,1 0 0,26-19 105,-2-6 83,37-48-1,-41 47 62,47-47-1,-68 73-245,-1 0 0,1 1-1,-1-1 1,1 1-1,0-1 1,0 0 0,-1 1-1,1 0 1,0-1 0,0 1-1,0-1 1,0 1-1,-1 0 1,1 0 0,0-1-1,0 1 1,0 0-1,0 0 1,1 0 0,-1 0-4,-1 0 1,1 1-1,-1-1 1,0 0-1,1 1 1,-1-1-1,1 0 1,-1 1-1,1-1 1,-1 1-1,0-1 1,0 1-1,1-1 0,-1 1 1,0-1-1,1 1 1,-1-1-1,0 1 1,0-1-1,0 1 1,0-1-1,1 2 1,-1 4 2,1 1 0,-1-1 0,0 1 0,-2 6 0,2-9-5,-12 70-10,8-51 27,0 0-1,-1 30 1,5-52-14,0-1 0,0 0 0,0 0 1,0 1-1,0-1 0,0 0 0,0 1 0,0-1 0,0 0 0,0 0 1,0 1-1,0-1 0,0 0 0,0 0 0,0 1 0,0-1 0,0 0 0,0 1 1,0-1-1,0 0 0,0 0 0,1 0 0,-1 1 0,0-1 0,0 0 1,0 0-1,0 1 0,1-1 0,-1 0 0,0 0 0,0 0 0,0 0 0,1 1 1,-1-1-1,0 0 0,0 0 0,1 0 0,-1 0 0,0 0 0,0 0 0,1 0 1,-1 0-1,0 0 0,0 1 0,1-1 0,-1 0 0,1-1 0,14-9 113,12-23 56,-9 9-54,0-3 82,45-46 0,-62 71-196,0 1 0,1-1 0,-1 1 0,1 0 0,-1 0 1,1 0-1,0-1 0,-1 2 0,1-1 0,0 0 0,-1 0 0,1 0 0,0 1 0,0-1 0,0 1 0,0 0 0,2-1 0,-3 2-6,0-1 0,0 0 1,0 1-1,-1 0 0,1-1 0,0 1 0,0-1 1,0 1-1,0 0 0,-1 0 0,1-1 1,0 1-1,-1 0 0,1 0 0,0 0 0,-1 0 1,0 0-1,1 0 0,-1 0 0,1 0 0,-1 0 1,0 0-1,0 0 0,1 0 0,-1 0 1,0 0-1,0 0 0,0 0 0,0 0 0,-1 2 1,2 28-320,-8 61 0,7-90 281,-1-1 0,1 0-1,0 1 1,0-1 0,0 1-1,0-1 1,0 0 0,0 1 0,0-1-1,0 0 1,1 1 0,-1-1-1,1 0 1,-1 1 0,1-1 0,-1 0-1,1 1 1,-1-1 0,1 0 0,1 1-1,-1-1 4,0-1 0,0 0 0,0 0 0,0 0 0,0 0 0,0 0 0,0 0-1,0 0 1,-1 0 0,1-1 0,0 1 0,0 0 0,0 0 0,0-1 0,0 1 0,0-1-1,-1 1 1,1-1 0,0 1 0,0-1 0,0 1 0,-1-1 0,1 0 0,0 1 0,-1-1 0,1 0-1,-1 0 1,1 1 0,0-3 0,14-17-744,0-1-1,-2-1 1,0-1 0,12-29-1,-12 25 81,68-164-2203,-59 131 1937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15099,'3'6'469,"1"1"-1,-1 0 0,-1 0 0,1 0 1,-1 0-1,0 0 0,-1 0 1,1 12-1,-1 7 740,-2 29 0,0-22-427,-1 7-132,1-24-199,0 0 1,3 31 0,-2-47-435,0 1 0,0-1 0,0 0 0,0 0-1,0 1 1,0-1 0,0 0 0,0 1 0,0-1 0,0 0 0,0 0 0,0 1 0,0-1 0,0 0 0,0 1 0,0-1-1,0 0 1,0 0 0,0 1 0,0-1 0,1 0 0,-1 0 0,0 1 0,0-1 0,0 0 0,1 0 0,-1 0 0,0 1-1,0-1 1,0 0 0,1 0 0,-1 0 0,0 0 0,0 1 0,1-1 0,-1 0 0,0 0 0,1 0 0,-1 0 0,0 0-1,0 0 1,1 0 0,-1 0 0,0 0 0,1 0 0,-1 0 0,0 0 0,0 0 0,1 0 0,-1 0 0,0 0 0,1 0-1,-1 0 1,0-1 0,0 1 0,1 0 0,-1 0 0,0 0 0,0 0 0,1 0 0,-1-1 0,0 1 0,0 0 0,0 0-1,1-1 1,-1 1 0,0 0 0,12-18 628,-7-2-561,0 1 0,-1-1 1,-1 0-1,-1 0 1,-1 0-1,-1 0 0,0-1 1,-2 1-1,0 0 1,-7-28-1,5 33-1808,17 35-684,1-8 1691,4 2-60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3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16179,'-1'13'1742,"-1"1"0,0-1-1,-5 17 1,-2 10-539,-9 81 318,-3 148 0,21-251-1501,2-23-5,2-31 6,-2-20 21,-5-61 0,5 125-54,0 0-1,1 1 0,0-1 1,1-1-1,0 1 1,6 9-1,-8-13 3,0-1 1,0 1-1,0-1 0,1 0 1,0 0-1,-1 0 1,1 0-1,0 0 0,0-1 1,0 1-1,0-1 0,1 0 1,-1 0-1,1 0 1,-1 0-1,1-1 0,0 0 1,0 1-1,0-1 0,-1 0 1,9 0-1,-7-2 4,1 1 0,0-1 1,0-1-1,-1 1 0,1-1 0,-1 0 0,1 0 0,-1-1 0,0 0 0,0 0 1,0 0-1,0 0 0,0-1 0,4-4 0,4-5 81,-1-1 0,21-30-1,-31 42-59,-5 8 24,0 0 0,1 0 0,0 1 1,-2 8-1,0-1-12,3-11-22,-11 47 40,12-46-45,-1-1 1,1 1-1,0-1 1,-1 1-1,1-1 1,1 1 0,-1-1-1,1 1 1,-1-1-1,1 1 1,0-1-1,2 4 1,-3-6-1,1 0 0,0 0 0,0-1 0,0 1 0,0 0 1,-1 0-1,1-1 0,0 1 0,0 0 0,1-1 0,-1 1 0,0-1 0,0 1 0,0-1 1,0 0-1,0 1 0,1-1 0,-1 0 0,0 0 0,0 0 0,0 0 0,1 0 0,-1 0 1,1 0-1,31-6 20,-31 5-18,23-7 27,28-14 0,-40 16-17,0 0 0,1 0 0,-1 2-1,1-1 1,0 2 0,0 0 0,0 0 0,21 0-1,-28 6 87,-13 2 34,-12 2 129,14-7-206,0 0 0,0-1-1,0 0 1,0 0 0,1 0-1,-1 0 1,0-1 0,0 0 0,1 1-1,-1-1 1,1-1 0,-1 1-1,1 0 1,0-1 0,0 1 0,0-1-1,0 0 1,0 0 0,-2-5-1,-3-2 55,1 0-1,1-1 0,0 1 0,0-1 0,-4-14 0,9 23-115,0 0 1,1 1-1,-1-1 0,1 0 1,-1 0-1,1 0 0,0 1 0,0-1 1,0 0-1,0 0 0,0 0 1,0 0-1,0 0 0,1-2 0,0 4-61,-1-1 0,1 0-1,-1 0 1,1 1 0,-1-1-1,1 0 1,0 1-1,-1-1 1,1 1 0,0-1-1,0 1 1,-1-1 0,1 1-1,0 0 1,0-1-1,0 1 1,-1 0 0,1 0-1,0-1 1,0 1-1,0 0 1,0 0 0,0 0-1,0 0 1,-1 0 0,1 0-1,0 0 1,0 1-1,0-1 1,1 0 0,8 2-623,1-1 1,-1-1-1,1 0 1,-1-1-1,1 0 1,14-3 0,19-6-641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4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139 250 18860,'0'-1'86,"0"0"1,-1 0-1,1 0 0,0 0 1,-1 0-1,1 1 0,-1-1 1,1 0-1,-1 0 0,1 0 1,-1 1-1,1-1 1,-1 0-1,0 1 0,1-1 1,-1 1-1,0-1 0,1 1 1,-1-1-1,0 1 0,0-1 1,0 1-1,0 0 0,1-1 1,-1 1-1,0 0 0,0 0 1,0 0-1,0-1 0,0 1 1,0 0-1,0 0 0,0 1 1,1-1-1,-1 0 1,0 0-1,0 0 0,0 0 1,0 1-1,0-1 0,0 0 1,1 1-1,-1-1 0,0 1 1,0-1-1,1 1 0,-1-1 1,0 1-1,0 1 0,-4 2 260,0 0 0,0 0-1,1 1 1,-1 0-1,-6 10 1,0 4 64,0 0 0,-13 33-1,20-41-404,0 0 0,0 1-1,1 0 1,1 0-1,0 0 1,0 15-1,2-26-7,-1 0 1,1 1-1,0-1 0,0 0 0,0 1 0,0-1 0,0 0 0,1 1 1,-1-1-1,0 0 0,0 0 0,1 1 0,-1-1 0,1 0 0,0 0 0,-1 0 1,1 1-1,0-1 0,-1 0 0,1 0 0,0 0 0,0 0 0,0 0 1,0 0-1,0-1 0,0 1 0,0 0 0,0 0 0,0-1 0,1 1 1,-1-1-1,0 1 0,0-1 0,1 1 0,-1-1 0,0 0 0,0 0 0,3 1 1,1-2-7,-1 1 1,1-1-1,-1 0 1,1 0 0,-1-1-1,1 1 1,-1-1-1,0 0 1,0 0 0,8-6-1,9-8 10,0 0 0,-1-2 1,29-34-1,48-70 177,-60 72 3,-2-2 0,39-80 0,-66 111-66,-14 25-65,-17 34-43,5 0 8,2 0 1,1 1-1,3 1 1,-13 67-1,24-100-7,0 0-1,0 0 1,1 1-1,1-1 1,1 14-1,-2-20-5,0 0 0,0 0 0,1 0 0,-1 0 0,0 0-1,1 0 1,-1 0 0,1 0 0,-1 0 0,1 0 0,-1 0 0,1 0 0,0 0-1,-1-1 1,1 1 0,0 0 0,0 0 0,-1-1 0,1 1 0,0 0 0,0-1-1,0 1 1,0-1 0,0 1 0,0-1 0,0 1 0,0-1 0,0 0 0,0 0-1,0 0 1,1 1 0,-1-1 0,0 0 0,0 0 0,0 0 0,0 0 0,0-1-1,0 1 1,0 0 0,0 0 0,0-1 0,0 1 0,0 0 0,1-2 0,9-3 8,-1 0 0,-1-1 0,1 0 1,-1-1-1,0 0 0,-1 0 1,0-1-1,0 0 0,0-1 1,7-11-1,-5 8-1,0 1 0,0-1 0,1 2 0,15-12 0,-26 22-9,0 0 0,0-1 0,1 1 0,-1 0 0,0 0 0,0 0 0,1-1 0,-1 1 0,0 0 0,0 0 0,0 0 0,1 0 0,-1 0 0,0 0 0,1 0 0,-1-1 0,0 1 0,0 0 0,1 0 0,-1 0 0,0 0 0,0 0 0,1 0 0,-1 0 0,0 0 0,0 1 0,1-1 0,-1 0 0,0 0 0,1 0 0,-1 0 0,0 0 0,0 0 0,1 0 0,-1 1 0,0-1 0,0 0 0,0 0 0,1 0 0,-1 0 0,0 1 0,0-1 0,0 0 0,0 0 0,1 1 0,-1-1 0,0 0 0,0 0 0,0 1 0,0-1 0,0 0 0,0 0 0,0 1 0,0-1 0,0 0 0,0 0 0,0 1 0,0-1 0,0 0 0,0 1 0,0-1 0,0 0 0,0 0 0,0 1 0,-3 18-10,-5 17 0,1-7 1,-7 50 1,14-78 8,0 1 0,-1-1 0,1 0 0,0 0 0,0 0 1,0 0-1,1 0 0,-1 1 0,0-1 0,0 0 0,0 0 0,1 0 0,-1 0 1,1 0-1,-1 0 0,1 0 0,-1 0 0,1 0 0,0 0 0,-1 0 0,1 0 1,0 0-1,0 0 0,-1-1 0,1 1 0,0 0 0,0-1 0,0 1 0,0 0 0,0-1 1,0 1-1,0-1 0,0 0 0,1 1 0,-1-1 0,1 0 0,4 1 2,0-1 0,1 0 0,-1 0 0,0-1 0,10-1 0,6-1-17,-9 3 4,-4-1-19,-1 0 1,0 1 0,0 0-1,0 1 1,1 0-1,-1 0 1,0 1 0,12 4-1,-25-13 213,1 0 0,0 0 0,-6-14 0,5 10-52,-1 0-18,1 0-1,0 0 1,1-1 0,0 0-1,0 0 1,1 0 0,1 0 0,0-1-1,1-12 1,0 24-122,1 0-1,0 1 1,1-1 0,-1 0 0,0 0-1,0 1 1,0-1 0,0 0-1,0 1 1,1-1 0,-1 0 0,0 0-1,1 1 1,-1-1 0,0 0 0,1 1-1,-1-1 1,1 1 0,-1-1-1,1 1 1,-1-1 0,1 1 0,0-1-1,-1 1 1,1-1 0,-1 1 0,1 0-1,0-1 1,-1 1 0,1 0 0,0 0-1,0-1 1,-1 1 0,1 0-1,0 0 1,0 0 0,3 0-132,0 1-1,0-1 1,-1 1 0,1 0-1,-1 0 1,5 2 0,3 1-243,-4-3 279,0 1 1,1-1 0,-1 0 0,0 0-1,1-1 1,12-1 0,17-5-349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5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20068,'15'8'1945,"-11"14"-1225,-1 5-352,0 11 1064,-3 2-408,0 12-463,-1-3-265,-1-4-424,-2-1-184,2-10-625,1-5-271,-2-17 904,2-8-208,-4-16-232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5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14195,'4'-20'2481,"9"2"-1201,3 11-392,5 1 2393,5 3-1585,5 3-240,7-1-543,-2 1-185,4 0-248,-5 0-200,-2 0-384,-4 0-272,-5 0-720,-8-3-329,-15 3 1057,2-3-232,-9 4-264</inkml:trace>
  <inkml:trace contextRef="#ctx0" brushRef="#br0" timeOffset="1">53 226 19060,'16'16'2377,"5"-8"-1489,11-8-336,3-7 1304,3-5-823,3-4-281,-6-1-680,-3 1-552,-12 0-2537,-6 3 2657,-9 2-448,-5 7-281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5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 17844,'3'2'190,"1"0"0,-1 0 0,0-1 0,1 1 0,-1-1 0,1 0 0,-1 0 0,1 0 0,0 0-1,-1-1 1,1 0 0,0 1 0,-1-1 0,1 0 0,0-1 0,-1 1 0,1-1 0,0 0 0,-1 0 0,1 0 0,-1 0 0,1 0 0,-1-1 0,0 0 0,1 1 0,4-5 0,19-12 261,-2-1 0,0-2 0,42-43 0,-60 57-555,22-16-504,-29 22 584,1 1 0,-1-1-1,1 1 1,0-1 0,-1 1 0,1-1 0,-1 1 0,1 0-1,0-1 1,0 1 0,-1 0 0,1 0 0,0 0-1,-1-1 1,1 1 0,0 0 0,0 0 0,-1 0 0,1 0-1,0 0 1,0 0 0,-1 0 0,1 1 0,0-1-1,-1 0 1,1 0 0,0 1 0,0-1 0,-1 0 0,1 1-1,-1-1 1,1 0 0,0 1 0,-1-1 0,1 1-1,-1-1 1,1 1 0,-1-1 0,1 1 0,-1 0-1,1-1 1,-1 1 0,1 1 0,7 38-446,-8-36 494,1 1 0,-1 0 0,1-1 0,0 1-1,0 0 1,1-1 0,-1 1 0,1-1 0,0 0-1,0 0 1,0 0 0,4 6 0,-5-9 9,1-1-1,-1 1 1,0 0-1,0 0 1,1-1 0,-1 1-1,0-1 1,1 1-1,-1-1 1,0 0 0,1 1-1,-1-1 1,1 0 0,-1 0-1,1 0 1,-1 0-1,0 0 1,1 0 0,-1 0-1,1-1 1,-1 1 0,2-1-1,30-13 485,-30 12-468,65-40 851,-54 31-736,1 2 0,0-1 0,1 2 0,0 0 0,19-7 1,-33 15-159,0-1 1,0 1-1,-1-1 1,1 1 0,0 0-1,0 0 1,0-1-1,0 1 1,0 1 0,0-1-1,-1 0 1,1 0-1,0 1 1,0-1 0,0 1-1,-1-1 1,3 2-1,-3-1-7,0 0 0,1 0 0,-1 0 0,0 0 0,0 0 0,0 0 0,0 1 0,-1-1 0,1 0 0,0 1 0,0-1 0,-1 1 0,1-1 0,-1 0 0,1 1 0,0 2 0,0 5-27,-1 1-1,0 0 1,0 0 0,0-1-1,-4 14 1,2-4 5,-2 2 10,3-16 21,0 0-1,0 0 1,1 0 0,-1 0 0,1 0-1,0 0 1,1 6 0,-1-11-11,0 0 0,0 0 0,0 0 0,0 0-1,0 0 1,0 0 0,0 1 0,0-1 0,0 0 0,0 0 0,0 0 0,0 0 0,0 0 0,0 0-1,0 1 1,1-1 0,-1 0 0,0 0 0,0 0 0,0 0 0,0 0 0,0 0 0,0 0 0,0 0 0,0 0-1,1 0 1,-1 1 0,0-1 0,0 0 0,0 0 0,0 0 0,0 0 0,0 0 0,0 0 0,1 0 0,-1 0-1,0 0 1,0 0 0,0 0 0,0 0 0,0 0 0,1 0 0,-1 0 0,0 0 0,0 0 0,0 0-1,0 0 1,0-1 0,0 1 0,0 0 0,1 0 0,-1 0 0,0 0 0,0 0 0,0 0 0,0 0 0,0 0-1,0 0 1,0 0 0,0-1 0,0 1 0,1 0 0,-1 0 0,0 0 0,0 0 0,0 0 0,9-15-363,4-20 35,-6 0 199,0-9-82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6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 23261,'-3'-1'1712,"-1"1"-1680,2-3-448,1 0 1088,-1 2-224,-7-1-480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6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15819,'1'21'1284,"-1"-1"-1,-1 1 1,-1 0-1,-9 37 0,1 0 9,-64 722 2187,73-769-3464,0-4-7,1 0 0,0-1-1,0 1 1,0-1 0,1 1 0,2 12-1,-3-19-6,0 1-1,0-1 0,1 0 1,-1 1-1,0-1 1,0 0-1,0 0 0,0 1 1,1-1-1,-1 0 0,0 0 1,0 0-1,0 1 0,1-1 1,-1 0-1,0 0 0,1 0 1,-1 1-1,0-1 0,0 0 1,1 0-1,-1 0 0,0 0 1,1 0-1,-1 0 0,0 0 1,0 0-1,1 0 0,-1 0 1,0 0-1,1 0 0,-1 0 1,0 0-1,1 0 0,-1 0 1,0 0-1,1 0 1,-1 0-1,0 0 0,0-1 1,1 1-1,-1 0 0,0 0 1,0 0-1,1 0 0,-1-1 1,12-12 5,-4 0 8,0-2 0,-1 1-1,-1-1 1,7-22 0,14-68 45,-19 70-34,-2 7-13,13-48 26,8-85-1,-29 186-100,1-1 1,0 1-1,2 0 0,6 37 1,-7-60 60,1 0-1,-1 0 1,0 1 0,1-1 0,0 0 0,0 0 0,-1 0-1,1 0 1,1 0 0,-1 0 0,0 0 0,0 0 0,1 0-1,-1 0 1,1 0 0,-1-1 0,1 1 0,0-1-1,0 1 1,-1-1 0,1 0 0,0 0 0,0 0 0,1 0-1,-1 0 1,0 0 0,0 0 0,0-1 0,0 1 0,1-1-1,-1 0 1,0 0 0,1 1 0,-1-1 0,0-1 0,0 1-1,1 0 1,-1 0 0,0-1 0,0 0 0,1 1-1,-1-1 1,0 0 0,0 0 0,4-2 0,6-4 28,0-1 1,0 0 0,-1-1 0,0 0-1,0 0 1,-1-1 0,11-14-1,59-84 296,-68 89-249,13-20 131,-25 39-203,0 0 0,0 0 0,0 0 0,0 0 0,0 0-1,0 0 1,0-1 0,0 1 0,0 0 0,0 0 0,0 0 0,0 0 0,0 0 0,0 0 0,0 0 0,0 0 0,0 0 0,1 0-1,-1 0 1,0 0 0,0 0 0,0 0 0,0 0 0,0 0 0,0 0 0,0 0 0,0 0 0,0 0 0,0 0 0,0 0 0,0 0-1,0 0 1,1 0 0,-1 0 0,0 0 0,0 0 0,0 0 0,0 0 0,0 0 0,0 0 0,0 0 0,0 0 0,0 0 0,0 0-1,0 0 1,0 0 0,0 0 0,0 0 0,0 1 0,1-1 0,-1 0 0,0 0 0,0 0 0,0 0 0,0 0 0,0 0 0,0 0 0,0 0-1,0 0 1,0 0 0,0 0 0,0 0 0,0 1 0,0 7 20,-3 14-16,3-20-1,-3 15-5,0-6 7,1 0 1,1 1-1,0-1 0,0 1 0,1 0 1,2 18-1,-2-29-3,0 0 0,0-1 0,1 1 0,-1 0 0,0 0 0,1 0 0,-1-1 0,0 1 0,1 0 0,-1-1 0,1 1 0,-1 0 0,1-1 1,-1 1-1,1 0 0,-1-1 0,1 1 0,0-1 0,-1 1 0,1-1 0,0 1 0,0-1 0,-1 0 0,1 1 0,0-1 0,0 0 0,0 1 0,-1-1 0,1 0 0,0 0 0,0 0 0,0 0 0,0 0 0,-1 0 0,1 0 0,0 0 0,0 0 0,0 0 0,0-1 1,-1 1-1,1 0 0,0 0 0,0-1 0,-1 1 0,2-1 0,3-2 19,-1 0 0,1 0 1,-1 0-1,0 0 0,0 0 1,5-6-1,71-92 353,-41 48-221,-38 52-151,0 0 0,-1 0 0,1 0 0,0 0 0,0 0 0,0 0 0,-1 0 0,1 1 0,0-1 0,0 0 0,0 0 0,0 1 0,0-1 0,1 1 0,0-1 0,-1 1-3,-1 0 0,0 0 1,1 1-1,-1-1 1,0 0-1,0 0 0,1 1 1,-1-1-1,0 0 1,0 1-1,1-1 0,-1 1 1,0-1-1,0 0 0,0 1 1,0-1-1,0 0 1,0 1-1,1-1 0,-1 1 1,0-1-1,0 0 1,0 1-1,0-1 0,-1 1 1,1-1-1,0 0 0,0 2 1,-8 42-49,6-39 33,-5 21-118,4-13-263,-1-1 1,2 1-1,0-1 0,0 1 1,0 16-1,2-29 367,0 1 0,0-1 1,0 0-1,0 0 0,0 1 0,0-1 0,0 0 0,0 1 0,0-1 0,0 0 0,0 1 0,0-1 1,0 0-1,0 1 0,0-1 0,0 0 0,0 1 0,0-1 0,0 0 0,0 1 0,1-1 0,-1 0 0,0 0 1,0 1-1,0-1 0,1 0 0,-1 0 0,0 1 0,0-1 0,1 0 0,-1 0 0,0 0 0,0 1 1,1-1-1,-1 0 0,0 0 0,1 0 0,-1 0 0,0 0 0,1 0 0,-1 1 0,0-1 0,1 0 1,-1 0-1,0 0 0,1 0 0,-1 0 0,0 0 0,1 0 0,-1-1 0,0 1 0,0 0 0,1 0 0,-1 0 1,0 0-1,1 0 0,-1 0 0,0-1 0,1 1 0,-1 0 0,0 0 0,0 0 0,1-1 0,-1 1 1,0 0-1,1-1 0,13-16-634,2-10-261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7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0 15699,'-36'95'4034,"-9"31"-258,40-109-3465,1 1 0,0-1 0,2 1 0,0 0 0,1 23 0,0-38-282,1 0 0,1-1 1,-1 1-1,0 0 1,1 0-1,-1-1 0,1 1 1,0-1-1,0 1 1,0 0-1,0-1 0,0 0 1,1 1-1,-1-1 0,1 0 1,-1 1-1,1-1 1,3 3-1,-2-4-22,-1 1 0,1-1 0,0 0 0,-1 0-1,1 0 1,0 0 0,-1-1 0,1 1 0,0-1 0,0 0 0,0 0 0,-1 0 0,1 0 0,0 0 0,0 0-1,0-1 1,-1 0 0,4 0 0,14-6 8,-1 0-1,0-1 0,36-20 0,22-11 9,-75 38-25,1 0 0,0 0 0,0 0 0,0 0 0,0 1 0,0-1 0,0 1 0,0-1 0,0 1 0,0 0 0,0 0 0,0 1 0,0-1 0,0 0 0,3 2 0,-3-1-1,-1 1 0,1-1 1,-1 1-1,0 0 0,0-1 1,1 1-1,-2 0 0,1 0 0,0 0 1,0 0-1,0 1 0,-1-1 0,1 0 1,-1 1-1,0-1 0,2 5 1,0 4-22,8 15-8,-11-25 32,1 0 0,-1 0-1,1 0 1,-1-1 0,1 1 0,0 0 0,-1-1 0,1 1-1,0 0 1,-1-1 0,1 1 0,0-1 0,0 1 0,0-1-1,-1 1 1,1-1 0,0 0 0,0 1 0,0-1 0,0 0-1,0 0 1,0 0 0,0 0 0,-1 0 0,2 0 0,3 0 2,-1-1 1,0-1-1,1 1 1,-1 0-1,0-1 1,0 0-1,0 0 1,0 0-1,-1-1 1,5-3-1,37-33 7,-23 18-24,-16 15-26,1 0 0,0 0 0,1 1 1,-1 0-1,9-3 0,-15 7 31,1 0 0,-1 1 0,0-1 1,0 1-1,0 0 0,0-1 0,1 1 0,-1 0 0,0 0 0,0 0 1,0-1-1,1 1 0,-1 1 0,0-1 0,0 0 0,1 0 1,-1 0-1,0 1 0,0-1 0,0 0 0,0 1 0,1-1 1,-1 1-1,0 0 0,0-1 0,0 1 0,0 0 0,0 0 0,0-1 1,-1 1-1,1 0 0,0 0 0,0 0 0,-1 0 0,1 0 1,0 0-1,-1 0 0,1 0 0,-1 1 0,1-1 0,-1 0 1,0 0-1,1 0 0,-1 1 0,0-1 0,0 0 0,0 1 0,10 71-149,-9-57 216,1 0 1,0 0 0,1 0 0,1-1-1,11 31 1,-5-25-53,-1 1 0,-1 1 0,-1 0 0,-1 0-1,3 27 1,-8-35 26,1 0-1,-2 0 0,0-1 0,-1 1 1,-1 0-1,0 0 0,-1-1 1,0 1-1,-8 19 0,10-32 8,0 1 0,0 0 0,0-1 0,-1 1 0,1-1 0,-1 1 0,0-1-1,0 0 1,1 0 0,-1 0 0,-1 0 0,1 0 0,0 0 0,0 0 0,-1-1 0,1 1 0,-3 0 0,3-1-7,0-1 0,1 1 0,-1-1 0,0 0 0,1 0 0,-1 0 0,0 0 0,0 0 0,1-1 0,-1 1 0,0 0 0,1-1 0,-1 1 0,1-1 0,-1 1 0,1-1 0,-1 0 0,1 0 0,-1 0-1,1 0 1,-1 0 0,1 0 0,0 0 0,0 0 0,-1 0 0,1-1 0,0 1 0,0 0 0,-1-3 1,-5-8 15,0-1 1,1 1 0,0-1-1,1-1 1,0 1 0,1-1-1,1 1 1,0-1 0,1 0-1,0 0 1,1 0 0,1-1 0,0 1-1,1 0 1,1 0 0,3-17-1,-3 25-91,1 0 1,-1 1-1,1 0 0,0-1 0,1 1 0,-1 0 0,1 1 0,0-1 1,0 0-1,0 1 0,9-6 0,12-15-1125,-23 22 1111,0 0-1,0 1 0,0-1 1,0 0-1,-1 0 0,1 0 1,-1 0-1,0-1 0,0 1 1,1-6-1,0-18-407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3:18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19916,'10'-6'1737,"15"-7"-1177,-1 0-328,9 3 184,-1 1-464,-5 1 296,-2 3-224,-4 5-320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6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37 19748,'5'-31'2117,"-3"25"-963,-5 22-61,-22 108 1320,-13 79-1377,38-200-1022,-1 3 27,1-1 1,-1 0 0,1 1-1,1-1 1,0 8-1,-1-12-31,0 0-1,1 0 1,-1 0-1,0 0 0,1 0 1,-1 0-1,1 0 0,-1 0 1,1 0-1,0 0 0,-1-1 1,1 1-1,0 0 0,-1 0 1,1-1-1,0 1 0,0 0 1,0-1-1,-1 1 0,1-1 1,0 1-1,0-1 0,0 1 1,0-1-1,0 0 0,0 0 1,0 1-1,0-1 0,0 0 1,0 0-1,0 0 0,0 0 1,2 0-1,13-2 53,0 0 0,25-7 0,-25 4-52,0 2 0,27-3 0,-33 6-46,1 0 0,0 1 1,-1 0-1,1 0 0,-1 1 0,14 5 0,-20-6 14,0 0-1,0 1 0,0 0 1,0 0-1,0 0 1,0 0-1,-1 1 1,1-1-1,-1 1 0,0 0 1,1 0-1,-1 1 1,-1-1-1,1 0 0,0 1 1,-1 0-1,4 7 1,-5-9 23,0-1 1,-1 1-1,1 0 1,-1 0-1,0 0 1,1 0-1,-1-1 1,0 1-1,0 0 1,0 0-1,0 0 0,0 0 1,-1 0-1,1-1 1,0 1-1,-1 0 1,1 0-1,-1 0 1,0-1-1,0 1 1,-1 2-1,-1-1 33,1 0 0,-1 0 0,0-1 0,1 1 0,-1-1 0,-1 1 0,1-1 0,0 0 0,0 0 0,-5 1 0,-4 2 121,-1 0 1,1-1-1,-1-1 0,0 0 0,-17 1 0,12-2 52,1-2 0,-1 0 0,-23-2 0,35 1-233,1 0 0,-1 0 0,0 0-1,1-1 1,-1 1 0,1-2 0,-1 1 0,1 0-1,0-1 1,0 0 0,0 0 0,1-1-1,-1 1 1,-4-6 0,8 9-39,0-1-1,1 0 1,-1 1 0,1-1-1,-1 0 1,1 1 0,-1-1-1,1 0 1,-1 0-1,1 0 1,0 1 0,-1-1-1,1 0 1,0 0 0,0 0-1,0 0 1,0 0 0,0 0-1,0 0 1,0 1 0,0-1-1,0 0 1,0 0 0,0 0-1,0 0 1,1 0 0,-1 0-1,0 1 1,1-1 0,-1 0-1,0 0 1,1 1-1,-1-1 1,1 0 0,-1 0-1,1 1 1,0-1 0,-1 0-1,1 1 1,0-1 0,-1 1-1,1-1 1,0 1 0,0-1-1,0 1 1,-1 0 0,1-1-1,0 1 1,1 0 0,15-4-696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 13451,'0'0'96,"0"-1"1,0 1 0,0-1-1,0 0 1,0 1-1,0-1 1,0 1-1,0-1 1,0 0-1,0 1 1,-1-1 0,1 1-1,0-1 1,0 1-1,-1-1 1,1 1-1,0-1 1,-1 1 0,1-1-1,-1 1 1,1-1-1,0 1 1,-1-1-1,1 1 1,-1 0-1,1-1 1,-1 1 0,0-1-1,-1 1 55,1 0-1,-1 0 1,1 0-1,-1 0 0,1 0 1,0 0-1,-1 0 1,1 0-1,-1 0 1,1 1-1,-3 0 1,-3 2 340,0 0 0,0 0 0,-10 8 1,10-6-350,0 1 0,0 0 0,1 0 0,-1 0 0,2 1 0,-1 0 0,1 1 0,-5 7 0,8-12-120,0 1-1,0-1 1,0 0 0,1 1 0,-1 0 0,1-1 0,0 1-1,0 0 1,0-1 0,1 1 0,-1 0 0,1 0-1,0 0 1,0 0 0,0 0 0,1-1 0,-1 1 0,1 0-1,0 0 1,2 5 0,-2-7 4,0-1 1,0 0-1,-1 0 0,1 0 1,0 0-1,0 0 1,1 0-1,-1 0 0,0 0 1,0 0-1,0-1 0,1 1 1,-1 0-1,0-1 0,0 1 1,1-1-1,-1 1 1,1-1-1,-1 0 0,1 1 1,-1-1-1,0 0 0,1 0 1,-1 0-1,1 0 1,-1 0-1,1-1 0,-1 1 1,0 0-1,1-1 0,-1 1 1,0-1-1,1 1 0,1-2 1,1 0 78,1 0 0,-1 0 0,0-1-1,0 1 1,0-1 0,0 0 0,0 0 0,6-7 0,-5 2-37,0-1 1,-1 1-1,0-1 0,0 0 1,-1 0-1,0 0 0,0 0 1,-1 0-1,-1 0 0,0-1 1,0 1-1,0-1 0,-1 1 1,-1-1-1,0 1 0,-2-12 1,-3 5-619,6 15 495,0 1 1,0 0-1,0-1 1,0 1-1,0 0 1,0 0-1,0-1 1,-1 1-1,1 0 1,0-1-1,0 1 1,0 0-1,0-1 1,0 1-1,-1 0 1,1 0-1,0-1 1,0 1-1,0 0 1,-1 0-1,1 0 1,0-1-1,0 1 1,-1 0-1,1 0 1,0 0-1,0 0 1,-1-1-1,1 1 1,0 0-1,0 0 1,-1 0-1,1 0 1,0 0-1,-1 0 1,1 0-1,0 0 1,-1 0-1,1 0 1,-1 0-1,1 1-16,0-1-1,0 1 1,-1-1 0,1 1-1,0-1 1,0 1 0,0-1-1,0 1 1,0-1 0,0 1-1,0-1 1,0 1 0,0-1-1,0 1 1,1-1-1,-1 1 1,0-1 0,0 1-1,0-1 1,0 1 0,1-1-1,-1 1 1,0-1 0,1 1-1,-1-1 1,0 0 0,1 1-1,12 10-707,4-1-90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5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 16059,'0'-1'72,"0"1"-1,0 0 1,1 0-1,-1 0 1,0 0-1,1 0 1,-1 0-1,0 0 1,0-1-1,1 1 1,-1 0-1,0 0 1,1 0-1,-1 0 1,0 0-1,1 0 1,-1 1-1,0-1 1,0 0-1,1 0 1,-1 0-1,0 0 1,1 0-1,-1 0 1,0 0-1,0 1 1,1-1-1,-1 0 1,0 0-1,0 0 1,1 1-1,-1-1 1,0 0-1,0 0 1,0 0-1,1 1 1,-1-1-1,0 0 1,0 1-1,0-1 1,0 0-1,0 0 1,0 1-1,0-1 1,0 0-1,1 1 1,-1-1-1,0 0 1,0 1-1,-1-1 1,2 20 939,-1-20-1010,-11 65 3826,-17 33-2284,7-30-999,14-40-391,-3 3-83,2 0 1,1 0-1,2 0 0,1 1 1,-1 44-1,5-73-81,1 1 0,-1 0 0,1-1 1,-1 1-1,1-1 0,0 1 0,0-1 0,1 1 0,-1-1 0,1 0 0,2 5 0,-3-7-28,0 1 0,1-1 0,-1 0-1,0 0 1,0 0 0,1-1-1,-1 1 1,0 0 0,1 0 0,-1-1-1,0 1 1,1-1 0,-1 1 0,1-1-1,0 0 1,-1 1 0,1-1-1,-1 0 1,1 0 0,-1 0 0,1 0-1,-1 0 1,1-1 0,-1 1 0,1 0-1,-1-1 1,1 1 0,2-2 0,6-3-189,1 0 0,-1 0 0,0-1 1,0 0-1,-1-1 0,12-11 1,3-1-84,23-15-293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5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 19380,'-27'12'1180,"0"2"1,-26 19-1,42-25-870,0 0 1,0 1-1,1 0 0,0 1 1,1 0-1,-15 20 0,23-29-295,0 1 0,0-1-1,0 0 1,0 1 0,1-1 0,-1 1-1,0-1 1,1 1 0,-1-1-1,1 1 1,-1-1 0,1 1-1,0-1 1,0 1 0,0 0 0,-1-1-1,2 1 1,-1-1 0,0 3-1,1-3-9,-1 0 0,1 0 0,-1-1-1,1 1 1,0 0 0,0 0-1,-1-1 1,1 1 0,0-1 0,0 1-1,0-1 1,-1 1 0,1-1-1,0 0 1,0 1 0,0-1 0,0 0-1,0 1 1,0-1 0,0 0 0,0 0-1,2 0 1,4 0-11,0-1 0,-1 1 0,1-1 0,0 0 0,0-1 0,0 0 0,7-3 0,22-13-29,66-42 0,-68 39 46,-33 19-11,1 1 0,-1 0-1,1 0 1,-1 0-1,1 0 1,-1 0-1,1 1 1,0-1-1,-1 0 1,1 1 0,0-1-1,0 1 1,0 0-1,-1-1 1,1 1-1,0 0 1,0 0-1,0 0 1,-1 0 0,1 1-1,0-1 1,0 0-1,0 1 1,1 0-1,-1 1 2,0 0 0,-1 0 0,1 0 0,-1 0 0,1 0 0,-1 0 0,0 0 0,0 0 0,0 0 0,0 1 0,0-1 0,0 1 0,-1-1 0,1 0 0,-1 1 0,0 2 0,1 0-15,-1 0 61,1-1 0,0 0 0,0 0 0,0 0-1,0 0 1,0 0 0,4 6 0,-5-10-32,0 1 0,1-1 0,-1 1 0,1-1 0,-1 1 0,1-1 0,-1 0 0,1 1 0,-1-1 1,1 0-1,-1 1 0,1-1 0,-1 0 0,1 0 0,0 1 0,-1-1 0,1 0 0,-1 0 0,1 0 0,0 0 0,-1 0 0,2 0 0,-1 0 12,1-1-1,0 1 1,0-1-1,-1 1 1,1-1-1,0 0 1,-1 0-1,1 0 1,-1 0-1,1 0 1,1-1-1,37-35 240,-33 29-657,1 1 0,-1 0-1,1 0 1,0 1 0,1 0 0,-1 0-1,1 1 1,0 0 0,1 0-1,10-3 1,-5 5-474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22:56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122 170 16988,'-2'-1'154,"0"1"0,0 1 0,0-1 0,0 0 0,-1 0 0,1 1 0,0-1 0,0 1 0,0 0 0,0-1 0,0 1 0,1 0 0,-1 0 0,0 0 0,0 1 0,0-1 0,1 0 0,-3 3 0,-28 30 1137,27-28-837,0 0-255,0-1 0,1 1 0,-1 0 0,1 0 1,1 0-1,-1 1 0,1-1 0,0 1 0,0 0 0,1 0 0,-2 10 0,4-17-179,0 0 1,0 1-1,-1-1 0,1 1 1,0-1-1,0 0 0,0 1 1,0-1-1,1 0 0,-1 1 1,0-1-1,0 0 0,0 1 1,0-1-1,0 0 0,0 1 1,0-1-1,1 0 1,-1 1-1,0-1 0,0 0 1,1 1-1,-1-1 0,0 0 1,0 0-1,1 1 0,-1-1 1,0 0-1,1 0 0,-1 0 1,0 1-1,1-1 1,-1 0-1,0 0 0,1 0 1,-1 0-1,0 0 0,1 0 1,-1 0-1,0 1 0,1-1 1,-1 0-1,0 0 0,1-1 1,-1 1-1,1 0 0,-1 0 1,1 0-1,17-7 434,-17 6-426,18-9 180,-2-2 1,1 0-1,-2-1 0,1 0 1,21-25-1,65-85 3,-88 103-263,-5 6-54,15-27 0,-15 24-192,-37 61 10,-34 65 326,56-98-140,0 1 0,1-1 0,0 1-1,1 0 1,0 1 0,1-1 0,-1 23 0,3-34 92,0 0 0,0 0 0,0 0 0,0 0 0,0 1 0,0-1 0,0 0 0,1 0 0,-1 0 0,0 0 0,1 0 0,-1 0 1,1 0-1,-1 0 0,1 0 0,-1 0 0,1 0 0,0 0 0,-1 0 0,1-1 0,0 1 0,0 0 0,0 0 0,0-1 0,0 1 0,0 0 0,0-1 0,0 1 0,0-1 1,0 0-1,0 1 0,1 0 0,25 3-184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37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4 13051,'-8'-1'568,"6"0"-463,0 1 0,0 0 0,0-1 0,0 1 0,0 0 0,0 0 0,0 0 0,0 0 0,-3 1 0,4-1-91,0 1 0,0 0 0,0-1 0,0 1 0,0 0 0,0 0 0,0-1 0,1 1 0,-1 0 0,0 0-1,1 0 1,-1 0 0,0 0 0,1 0 0,-1 0 0,1 0 0,-1 0 0,1 1 0,0-1 0,-1 1 0,-17 70 374,-10 86 1,3-16-54,-3-8-22,-84 417 437,22 5-491,76-431-155,6 0-1,5 0 1,6 0 0,5 0 0,26 131 0,-16-161-37,21 132 17,-34-182-70,-1 0 1,-3 0-1,-4 47 1,-1-73 62,0 0 0,-1 0 0,-1 0 0,-1-1 0,0 1 0,-16 26 0,23-44-72,4-10 274,1-1 0,-1 1 1,-1-1-1,0 0 0,2-10 0,5-34-18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39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1 678 12331,'0'1'74,"1"1"0,0-1 0,-1 0 0,1 0 0,0 1 0,0-1 0,0 0 0,0 0 0,0 0 0,0 0 0,0 0 0,0 0 0,1-1 0,-1 1 0,0 0 0,1 0 0,-1-1 0,0 1 0,1-1 1,1 1-1,33 6 362,-10-4-338,0-2 0,1-1 0,43-6 0,80-20-17,-116 19-77,602-93 135,521-20 70,-223 69-49,303 17-88,-117-55 32,-148 8-1,-150 16-101,-237 16 103,-209 17-46,262-16 135,-619 50-106,-19-2-88,0 0 0,0 0 0,1 0 1,-1 0-1,0 0 0,0 0 0,0 0 0,0 1 0,0-1 0,0 0 1,0 0-1,1 0 0,-1 0 0,0 0 0,0 0 0,0 1 1,0-1-1,0 0 0,0 0 0,0 0 0,0 0 0,0 0 1,0 1-1,0-1 0,0 0 0,0 0 0,0 0 0,0 0 1,0 0-1,0 1 0,0-1 0,0 0 0,0 0 0,0 0 1,0 0-1,0 0 0,0 1 0,0-1 0,0 0 0,-1 0 1,1 0-1,0 0 0,0 0 0,0 0 0,0 1 0,0-1 0,0 0 1,0 0-1,-1 0 0,-1 2-1,-1-1-1,1 1 1,-1-1 0,1 1-1,-1-1 1,1 0 0,-1 0-1,0 0 1,-5 0 0,-35 5-1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4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9 18540,'1'-1'331,"1"0"1,-1 0-1,0 0 1,1 1-1,-1-1 1,1 0-1,-1 0 1,1 1-1,-1-1 1,1 1-1,2-1 1,-3 2-214,-1 0 0,0-1 0,1 1-1,-1 0 1,0 0 0,1-1 0,-1 1 0,0 0 0,0 0 0,0 0 0,0 0 0,0-1 0,0 1 0,0 0 0,0 0 0,0 0 0,0-1 0,-1 2 0,1 15-157,-2 63 682,-15 96 1,17-175-742,0 0-1,-1 1 1,1-1 0,0 0-1,0 0 1,-1 1 0,1-1-1,-1 0 1,1 0-1,-1 0 1,0 0 0,1 1-1,-1-1 1,0 0 0,-1 1-1,1-2 39,1 0-1,-1 1 1,0-1-1,1 0 0,-1 0 1,0 0-1,1 0 1,-1 0-1,0 0 0,0 0 1,1 0-1,-1 0 1,0 0-1,1 0 0,-1 0 1,0-1-1,1 1 1,-1 0-1,0-1 0,1 1 1,-1 0-1,1-1 1,-1 1-1,0 0 1,1-1-1,-1 1 0,1-1 1,-1 1-1,0-2 1,-11-9-671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5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9 198 15379,'-2'-3'336,"1"0"-1,0 0 1,0 0 0,0-1-1,0 1 1,1 0-1,-1-1 1,1 1 0,0 0-1,-1-1 1,2 1-1,-1 0 1,0-1 0,1 1-1,1-5 1,0 2-17,0 0 0,1 1 0,-1-1 0,1 1 0,0 0 0,1 0 0,-1 0 0,6-5 0,0 0-55,1 2 0,-1-1 0,2 1 0,-1 0-1,1 1 1,0 1 0,20-9 0,-23 11-226,1 1 1,-1 1 0,1 0-1,0 0 1,0 0-1,0 1 1,0 1 0,0-1-1,0 2 1,0-1-1,0 1 1,0 0 0,0 1-1,0 0 1,10 4-1,-9-2-37,1 1 0,-1 0-1,-1 1 1,1 0 0,-1 0-1,0 1 1,0 0 0,-1 1-1,0 0 1,0 0 0,9 13-1,-10-12 17,-1 1-1,0 0 0,0 1 1,-1 0-1,-1 0 0,0 0 0,0 0 1,-1 0-1,0 1 0,2 21 1,-5-23 58,0-1 0,0 1 1,-1-1-1,0 1 1,0-1-1,-1 1 1,0-1-1,-1 0 1,0 0-1,-1 0 0,0 0 1,0-1-1,-1 0 1,-7 11-1,4-10 18,1-1 1,-1 0-1,0 0 0,-1-1 0,0 0 0,0-1 0,-1 0 0,1 0 0,-1-1 1,-1 0-1,1-1 0,0 0 0,-21 4 0,15-5-87,-1 0-1,1-1 1,0 0 0,0-2-1,-1 0 1,1 0 0,0-2 0,-31-6-1,45 8-121,0-1 0,0 1-1,0-1 1,0 0 0,1 1 0,-1-1 0,0 0-1,0 0 1,1 0 0,-1 0 0,1-1-1,-1 1 1,1 0 0,-2-2 0,3 2 29,-1 0 0,1 1 1,0-1-1,0 0 0,0 0 1,0 0-1,0 1 0,0-1 1,0 0-1,0 0 0,0 0 1,0 1-1,0-1 0,0 0 1,0 0-1,1 0 0,-1 1 1,0-1-1,1 0 0,-1 1 1,0-1-1,1 0 0,-1 1 1,1-1-1,-1 0 0,1 1 1,0-1-1,-1 1 0,1-1 1,-1 1-1,1-1 0,0 1 1,0-1-1,1 0 0,11-6-737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5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19764,'9'-2'1953,"-5"4"-1313,-1 5-248,-3 5 992,0 4-328,0 7-520,-1 2-159,-1 2-241,-1 1-8,2-4-136,-1-4-152,2-7-417,0-4-271,3-13-112,0-10 664,2-12-184,0-5-256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6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93 356 16123,'2'2'142,"0"0"0,0 0 0,1 0 0,-1 0-1,1-1 1,0 1 0,-1-1 0,1 0 0,0 1-1,0-1 1,0-1 0,-1 1 0,1 0-1,0-1 1,6 1 0,-3-1 56,0-1 0,0 1 1,0-1-1,0-1 0,0 1 0,0-1 1,8-3-1,2-3 205,0-1-1,0 0 1,-1-1 0,19-16-1,-21 16-88,-9 7-169,0 1-1,0-1 1,-1 0 0,1 0-1,-1 0 1,0 0 0,0 0-1,0-1 1,0 1 0,-1-1-1,4-6 1,-6 9-130,0 1 0,0 0 0,0 0 0,0-1 1,0 1-1,0 0 0,-1 0 0,1 0 0,0-1 0,0 1 0,0 0 0,0 0 0,0 0 0,0-1 0,-1 1 0,1 0 0,0 0 0,0 0 1,0 0-1,-1 0 0,1 0 0,0-1 0,0 1 0,0 0 0,-1 0 0,1 0 0,0 0 0,0 0 0,-1 0 0,1 0 0,0 0 1,0 0-1,-1 0 0,1 0 0,0 0 0,0 0 0,0 0 0,-1 0 0,1 0 0,0 0 0,0 0 0,-1 0 0,1 1 0,0-1 1,0 0-1,0 0 0,-1 0 0,1 0 0,0 0 0,0 1 0,0-1 0,-16 6 311,7 1-253,1-1 0,0 1 0,0 0 0,1 1 0,-1 0-1,2 0 1,-1 1 0,1 0 0,0 0 0,-8 18 0,11-19-47,0 0 0,0 0 0,0 0-1,1 0 1,1 0 0,-1 1 0,1-1 0,0 0-1,1 1 1,0-1 0,1 1 0,0-1 0,0 0 0,3 11-1,-4-17-29,1 1 0,0-1-1,-1 0 1,1 0 0,0 1 0,0-1-1,1 0 1,-1 0 0,0 0-1,1-1 1,-1 1 0,1 0 0,-1 0-1,1-1 1,0 1 0,0-1-1,0 1 1,0-1 0,0 0 0,0 0-1,0 0 1,0 0 0,0 0-1,1 0 1,-1-1 0,0 1 0,1-1-1,-1 0 1,5 1 0,-4-2-56,1 1 0,-1-1 1,0 0-1,0 1 1,0-1-1,1-1 0,-1 1 1,0 0-1,0-1 1,0 0-1,-1 0 0,1 0 1,0 0-1,-1 0 1,1 0-1,-1-1 0,0 1 1,0-1-1,0 1 1,3-6-1,10-24-196,-4-8-75</inkml:trace>
  <inkml:trace contextRef="#ctx0" brushRef="#br0" timeOffset="1">2 0 17988,'-1'0'1760,"1"6"-1144,1-2-352,5 1 1009,1-2-577,-4 0-440,-1-3-144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6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36 18516,'9'-25'2644,"-9"22"-1199,-6 15-157,-1 7-1082,0 0 1,2 1-1,0-1 1,2 1-1,-3 27 0,5-17-225,0 1-1,7 56 0,-5-80 21,0-1 0,0 1 1,1-1-1,0 1 0,0-1 0,1 0 1,0 0-1,0 0 0,0 0 0,0 0 0,8 8 1,-9-12 6,0 0 1,0 0 0,0-1 0,1 1-1,-1-1 1,0 1 0,1-1 0,-1 0 0,1 0-1,0 0 1,-1 0 0,1 0 0,0-1 0,-1 1-1,1-1 1,0 1 0,0-1 0,0 0-1,-1 0 1,1-1 0,0 1 0,0-1 0,0 1-1,-1-1 1,1 0 0,0 0 0,-1 0-1,1 0 1,-1 0 0,4-3 0,8-5 76,0 0 0,-1 0 1,-1-2-1,0 1 0,0-2 1,-1 0-1,18-24 0,-9 8 146,-2 0-1,25-56 0,-21 24-8,-25 76-253,1-1 1,0 1 0,1 18 0,1-25 9,0 0 1,0 1 0,1-1-1,1 0 1,0 1 0,0-1-1,0 0 1,5 9 0,-6-16 19,0 0 0,-1-1 0,1 1 0,0-1 0,0 0 1,0 1-1,1-1 0,-1 0 0,0 1 0,0-1 0,1 0 1,-1 0-1,0 0 0,1 0 0,-1 0 0,1-1 0,0 1 1,-1 0-1,1-1 0,0 1 0,3 0 0,-2-1 17,0 0 0,0-1 0,0 1 1,0 0-1,0-1 0,0 0 0,-1 0 0,1 0 0,0 0 0,0 0 0,4-3 0,6-4 144,-1-1-1,0-1 0,20-20 1,-31 29-143,13-13 224,-1 0-1,0-1 1,18-31-1,-27 41-175,-1-1-1,0 0 1,-1 0-1,0 0 1,0-1 0,2-10-1,-3 14-61,-1 0 0,0-1 0,0 1 0,0 0 0,0-1 0,-1 1 0,1 0-1,-1 0 1,0 0 0,0-1 0,0 1 0,0 0 0,0 0 0,-3-3 0,2 3-155,0 1-1,0 0 1,-1-1 0,1 1 0,0 0-1,-1 0 1,0 0 0,1 1-1,-1-1 1,0 1 0,0-1 0,-5-1-1,6 3 32,1-1-1,-1 1 1,1-1-1,-1 1 1,1-1-1,-1 1 1,1 0-1,-1 0 1,0 0-1,1 0 1,-1 0-1,1 0 1,-1 0-1,0 0 1,1 1-1,-1-1 1,1 1 0,-1-1-1,1 1 1,-1 0-1,1-1 1,0 1-1,-1 0 1,1 0-1,0 0 1,-2 1-1,-2 9-790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124 100 14995,'0'0'30,"1"0"-1,-1 0 0,0-1 0,0 1 1,0 0-1,0 0 0,0-1 1,0 1-1,0 0 0,0 0 1,0 0-1,0-1 0,0 1 1,-1 0-1,1 0 0,0-1 1,0 1-1,0 0 0,0 0 1,0-1-1,0 1 0,0 0 0,-1 0 1,1 0-1,0-1 0,0 1 1,0 0-1,-1 0 0,1 0 1,0 0-1,0 0 0,0-1 1,-1 1-1,1 0 0,0 0 1,0 0-1,-1 0 0,1 0 1,0 0-1,0 0 0,-1 0 0,1 0 1,0 0-1,0 0 0,0 0 1,-1 0-1,1 0 0,0 0 1,-16 9 437,-12 19 184,19-16-519,1-1 0,0 1-1,0 1 1,2-1-1,-1 1 1,2 0 0,0 1-1,0-1 1,1 1-1,1 0 1,-2 16-1,5-28-100,0 1-1,0-1 1,0 0-1,0 0 1,0 0-1,0 0 1,1 1-1,-1-1 1,1 0-1,0 0 1,-1 0-1,1 0 1,0 0-1,0 0 1,0-1-1,1 1 0,1 3 1,-1-4-2,-1 0 1,0-1-1,0 1 0,1 0 1,-1-1-1,0 1 0,1-1 1,-1 1-1,1-1 0,-1 0 1,1 0-1,-1 1 0,1-1 0,-1 0 1,1 0-1,-1-1 0,0 1 1,1 0-1,-1 0 0,1-1 1,-1 1-1,1-1 0,-1 1 1,0-1-1,1 1 0,1-3 1,7-2 124,-1-2 0,1 1 1,-2-1-1,1-1 0,-1 0 1,0 0-1,-1 0 0,9-13 0,47-79 1005,-52 81-941,-1 1 1,0-2-1,-2 1 1,0-1-1,8-34 1,-17 42-83,-5 11-49,4 2-79,0 0-1,0 0 1,0 1 0,0-1-1,1 1 1,-1-1 0,0 1-1,-2 2 1,-4 8 8,-1 0 0,1 1 0,1 0 0,1 0 0,-11 28 0,14-31-2,0 1 0,0-1 0,1 1 0,0 0 1,1 0-1,0 0 0,1 0 0,1 19 0,0-27-7,-1 0 1,1 1-1,-1-1 1,1 0-1,0 0 1,1 0-1,-1 0 1,0 0-1,1 0 1,0 0 0,-1 0-1,1 0 1,0-1-1,0 1 1,1-1-1,-1 0 1,1 1-1,-1-1 1,1 0-1,0 0 1,-1-1-1,1 1 1,0-1-1,0 1 1,0-1 0,0 0-1,1 0 1,-1 0-1,0 0 1,0-1-1,1 1 1,-1-1-1,6 0 1,2-1 12,-1 0 1,0 0-1,0-1 0,0-1 1,0 0-1,0 0 1,0-1-1,-1 0 0,14-8 1,-7 2 20,-1-1 0,0 0 0,24-24 0,-39 35-41,0-1 1,0 1 0,0 0-1,1 0 1,-1 0-1,0 0 1,0 0-1,0 0 1,0 0 0,0 0-1,0 0 1,0 0-1,0 0 1,0 0-1,0 0 1,0 0 0,0 0-1,0 0 1,0 0-1,1 0 1,-1 0-1,0 0 1,0 0 0,0 0-1,0 0 1,0 0-1,0 0 1,0 0-1,0 0 1,0 0 0,0 0-1,0 0 1,1 0-1,-1 0 1,0 0 0,0 0-1,0 0 1,0 0-1,0 0 1,0 0-1,0 0 1,0 0 0,0 0-1,0 0 1,0 0-1,0 0 1,0 0-1,0 0 1,1 0 0,-1 0-1,0 1 1,0-1-1,0 0 1,0 0-1,0 0 1,0 0 0,0 0-1,0 0 1,0 0-1,0 0 1,0 0-1,0 0 1,0 1 0,0 8 14,-2 10-3,1-16-10,1 0 0,-1 1 0,1-1 0,0 0 0,0 0-1,0 1 1,0-1 0,1 0 0,-1 1 0,1-1 0,0 0 0,0 0 0,2 6 0,-2-8 8,0 0 1,0 0-1,0 0 1,0 0-1,0 0 1,0 0-1,0 0 1,0 0-1,1-1 1,-1 1-1,0 0 1,1-1-1,-1 1 0,0-1 1,1 1-1,-1-1 1,0 0-1,1 1 1,-1-1-1,1 0 1,-1 0-1,1 0 1,-1 0-1,0 0 1,1-1-1,-1 1 0,1 0 1,-1-1-1,0 1 1,1-1-1,-1 1 1,0-1-1,0 0 1,3-1-1,4-2 51,0-1 0,-1 0 0,1 0 0,-1-1 0,0 0-1,0 0 1,-1-1 0,9-11 0,2-4 193,19-35 0,-37 75-154,-4 16-91,5-32-6,-2 7-9,-5 49-3,6-54-8,1 0 0,0 0 1,0 0-1,1 1 0,-1-1 0,1 0 1,0 0-1,0 0 0,0 0 0,3 6 0,-3-9-20,-1 0 0,1 0 0,0-1 0,0 1 0,0 0 0,0-1-1,-1 1 1,1-1 0,0 1 0,0-1 0,0 0 0,0 1 0,0-1 0,0 0-1,0 0 1,0 1 0,0-1 0,0 0 0,0 0 0,0 0 0,0 0-1,1 0 1,-1-1 0,0 1 0,0 0 0,0 0 0,0-1 0,0 1 0,-1-1-1,1 1 1,0-1 0,0 1 0,0-1 0,0 1 0,0-1 0,-1 0-1,1 1 1,0-1 0,0 0 0,-1 0 0,1 0 0,-1 1 0,1-1 0,0-2-1,13-18-274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7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94 19036,'-15'-1'2246,"13"1"-2140,1 0-1,-1 0 0,1-1 0,0 1 0,-1 0 1,1 0-1,-1 0 0,1 1 0,-1-1 0,1 0 1,-1 1-1,1-1 0,0 0 0,-1 1 0,1 0 1,0-1-1,-1 1 0,1 0 0,0 0 0,0-1 0,0 1 1,0 0-1,0 0 0,0 0 0,0 1 0,0-1 1,-1 2-1,-2 2-53,1 0 0,0 0 0,1 1 1,-1-1-1,1 0 0,0 1 0,1 0 0,-3 8 1,4-10-55,-1 0 0,0 0 0,1 0 0,0 0-1,0 0 1,0 0 0,1 0 0,-1 0 0,1 0 0,0 0 0,0 0 0,0 0 0,2 4 0,-2-7 5,-1 0-1,1 0 0,0 0 0,-1 0 1,1-1-1,0 1 0,0 0 1,-1-1-1,1 1 0,0 0 1,0-1-1,0 1 0,0-1 0,0 1 1,0-1-1,0 0 0,0 1 1,0-1-1,0 0 0,0 0 1,0 0-1,0 0 0,0 0 0,0 0 1,0 0-1,0 0 0,0 0 1,0 0-1,0 0 0,0-1 1,0 1-1,0 0 0,0-1 0,0 1 1,0-1-1,0 1 0,0-1 1,1-1-1,2 0 43,0-1 1,0 0-1,-1 0 0,1 0 0,-1-1 1,0 1-1,4-7 0,0 0 112,-1-1 0,-1 0-1,0 0 1,0-1-1,5-20 1,-9 25-81,1 1 0,-1-1 0,-1 1 0,1-1 0,-1 1 0,0-1 0,-1 1 0,1-1 1,-1 0-1,-1 1 0,1 0 0,-4-10 0,4 15-113,1 0 0,-1 0 1,0-1-1,1 1 0,-1 0 0,0 0 1,0 0-1,0 0 0,0 0 0,0 0 1,0 0-1,0 0 0,-1 0 0,1 1 1,0-1-1,0 0 0,-1 1 1,1-1-1,0 1 0,-1-1 0,1 1 1,0 0-1,-1-1 0,1 1 0,-1 0 1,1 0-1,-1 0 0,1 0 0,0 0 1,-1 1-1,1-1 0,-1 0 1,1 1-1,0-1 0,-1 1 0,1-1 1,0 1-1,-1 0 0,1-1 0,0 1 1,0 0-1,0 0 0,0 0 0,0 0 1,0 0-1,0 0 0,0 0 0,0 0 1,0 0-1,0 1 0,1-1 1,-1 0-1,1 0 0,-1 1 0,1-1 1,-1 0-1,1 1 0,0-1 0,-1 1 1,1-1-1,0 0 0,0 1 0,0-1 1,0 1-1,1 2 0,3 3-411,7-2-148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7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18436,'-2'44'2915,"-8"49"0,5-54-2390,-2 69 0,7-106-507,0-1 0,0 1-1,0-1 1,0 1 0,1 0 0,-1-1-1,0 1 1,1-1 0,-1 1 0,1 0 0,-1-1-1,1 1 1,0-1 0,0 0 0,1 2-1,-2-2-6,1-1-1,-1 0 1,1 1-1,-1-1 1,1 0-1,0 0 1,-1 1-1,1-1 1,-1 0-1,1 0 1,0 0-1,-1 0 1,1 0-1,0 0 1,-1 0-1,1 0 1,-1 0-1,1 0 1,0 0-1,-1 0 1,1-1-1,-1 1 1,1 0-1,0 0 1,-1-1-1,1 1 0,6-4 68,-1-1-1,0 0 0,0 0 1,-1 0-1,6-6 0,-2 1 14,7-6 62,37-33 216,-47 45-338,-1 0 0,1 0-1,0 0 1,0 1 0,0 0 0,1 0 0,-1 1 0,8-2 0,-13 3-26,0 1 0,1-1 1,-1 1-1,1 0 0,-1 0 1,1 0-1,-1 0 0,1 0 1,-1 0-1,1 0 0,-1 1 1,1-1-1,-1 0 0,1 1 1,-1-1-1,0 1 0,1 0 1,-1-1-1,0 1 0,1 0 1,-1 0-1,2 1 0,-2 0-1,1 0 0,-1 0 1,1 1-1,-1-1 0,0 0 0,0 1 0,0-1 0,0 0 1,0 1-1,0 0 0,0 4 0,0 4-3,0 1 0,-1 0-1,0 0 1,-4 19 0,-7 7-1105,7-33-871,7-25 737,3-2 426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8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11 17540,'3'-11'5402,"-9"41"-2772,-24 55-1870,20-60-668,1 0-1,1 0 0,1 1 0,1 0 0,-4 44 0,10-68-81,0 1 0,0 0-1,0 0 1,0 0 0,0-1-1,1 1 1,0 0 0,-1 0 0,1-1-1,0 1 1,0-1 0,0 1 0,1-1-1,-1 1 1,1-1 0,-1 0 0,1 1-1,3 2 1,-3-3-46,0-1-1,1 0 0,-1 0 1,0 0-1,0 0 1,1 0-1,-1 0 1,0-1-1,1 1 0,-1-1 1,1 0-1,-1 0 1,0 0-1,1 0 1,-1 0-1,1 0 0,-1 0 1,1-1-1,-1 0 1,0 1-1,1-1 1,2-1-1,4-2-45,-1 0 0,0-1 0,0 0 0,14-11 1,2-4-176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9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64 17404,'21'-51'3233,"-16"38"455,-32 85-3069,3 1 0,3 1 0,4 1-1,-15 136 1,32-202-591,-2 4 30,1-1 0,0 1 0,1 0 0,1 0 0,0 0 0,4 18 0,-4-30-52,-1 0 1,0 1-1,1-1 1,-1 0-1,1 0 0,-1 0 1,1 0-1,-1 0 1,1 0-1,0 0 1,0 0-1,0 0 1,1 2-1,-2-3-3,1 0 0,-1 0 0,1 1 0,-1-1 0,0 0-1,1 0 1,-1 0 0,1 0 0,-1 0 0,1 0 0,-1 0 0,0 0-1,1 0 1,-1 0 0,1 0 0,-1 0 0,1 0 0,-1 0 0,0 0 0,1 0-1,-1-1 1,1 1 0,-1 0 0,0 0 0,1 0 0,0-1 0,0 0 2,1-1 0,-1 0 0,1 1 1,-1-1-1,0 0 0,1 0 0,-1 0 1,0 0-1,0 0 0,0 0 0,0 0 1,-1 0-1,2-4 0,0-12 6,-1 0 0,0 0 0,-1 0-1,-1 0 1,0 0 0,-2 0 0,0 0 0,-1 1 0,0 0 0,-2-1-1,0 1 1,-1 1 0,-18-32 0,17 37 2,5 10-12,4 10-15,-1-8 7,1 2-79,1 0 1,0 0-1,0-1 0,0 1 0,0 0 0,0-1 0,0 1 0,0-1 0,1 0 0,0 0 0,-1 0 1,1 0-1,0 0 0,0-1 0,0 1 0,0-1 0,0 0 0,0 0 0,0 0 0,0 0 0,5 0 0,1 0-178,0 0-1,0 0 1,0-1-1,1-1 0,-1 0 1,16-3-1,9-4-403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49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0 18708,'-8'7'619,"1"-1"1,0 1-1,0 0 1,0 1-1,1 0 0,-6 10 1,9-14-480,0 1 1,1 0-1,0-1 1,0 1-1,0 0 1,0 0-1,1 0 1,0 1-1,0-1 1,0 0-1,1 0 1,0 1-1,0 5 1,0-10-134,0-1 1,0 1 0,0 0 0,0 0-1,1 0 1,-1 0 0,0 0 0,0 0-1,1 0 1,-1-1 0,0 1 0,1 0-1,-1 0 1,1 0 0,-1-1 0,1 1-1,0 0 1,-1-1 0,1 1 0,0 0-1,-1-1 1,1 1 0,0-1 0,0 1-1,-1-1 1,1 1 0,0-1 0,1 1-1,0-1-1,0 0 0,0 0 0,0 0-1,0 0 1,0-1 0,1 1-1,-1 0 1,-1-1 0,1 0 0,0 1-1,0-1 1,2-1 0,7-4 13,0-1-1,-1 0 1,10-9 0,-19 15-16,19-19 33,-15 15-12,-1 1-1,1-1 1,0 1 0,0 0-1,1 0 1,6-4-1,-12 8-20,0 0-1,0 0 0,1 0 0,-1 0 0,0 0 0,0 0 0,1 0 0,-1 0 0,0 0 0,0 0 0,1 0 0,-1 0 0,0 0 0,0 1 0,1-1 0,-1 0 0,0 0 0,0 0 0,0 0 0,1 0 0,-1 0 0,0 1 0,0-1 0,0 0 0,0 0 0,1 0 0,-1 1 0,0-1 0,0 0 0,0 0 0,0 0 0,0 1 0,0-1 0,0 0 0,0 0 0,1 1 0,-1-1 0,0 0 0,0 0 0,0 1 0,0-1 0,0 0 0,0 0 0,0 1 0,0-1 0,-1 0 0,1 0 1,0 1-1,0 13 14,-6 16-29,4-24-83,0 1 1,1-1 0,0 0 0,0 1 0,0-1 0,1 0 0,0 1 0,0-1-1,1 1 1,1 8 0,-1-15 63,-1 1 0,0-1-1,0 1 1,1-1 0,-1 1 0,0-1-1,1 1 1,-1-1 0,0 1 0,1-1-1,-1 0 1,1 1 0,-1-1 0,1 0-1,-1 1 1,1-1 0,-1 0 0,1 0-1,-1 1 1,1-1 0,-1 0 0,1 0-1,-1 0 1,1 0 0,-1 0 0,1 0-1,0 0 1,-1 0 0,1 0-1,-1 0 1,1 0 0,-1 0 0,1 0-1,-1 0 1,1 0 0,0-1 0,21-11-363,0-7-105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1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44 17180,'11'-35'2518,"-8"27"212,-5 31-1286,-17 102-564,-9 84-217,27-206-611,1 0 0,0 0 0,0 0 0,0 0 0,0 0-1,0 0 1,1 0 0,-1 0 0,1 0 0,0 0 0,2 5 0,-2-7-22,0-1 0,0 1 0,0 0 0,-1 0-1,1 0 1,1-1 0,-1 1 0,0-1 0,0 1 0,0-1 0,0 1 0,0-1-1,0 1 1,1-1 0,-1 0 0,0 0 0,0 0 0,0 0 0,1 0-1,-1 0 1,0 0 0,0 0 0,1 0 0,-1 0 0,0-1 0,0 1-1,0 0 1,0-1 0,1 1 0,-1-1 0,1 0 0,36-17 428,-31 14-392,1 0-1,-1 0 1,1 1 0,0 0 0,0 0 0,16-2 0,-23 5-66,0 0 1,0 1 0,0-1-1,0 1 1,1-1-1,-1 1 1,0-1 0,0 1-1,0-1 1,0 1 0,0 0-1,0 0 1,0-1-1,-1 1 1,1 0 0,0 0-1,0 0 1,-1 0 0,1 0-1,0 0 1,-1 0-1,1 0 1,-1 1 0,0-1-1,1 0 1,0 2 0,7 13-30,-7-15 27,-1-1 1,0 0-1,1 0 0,-1 1 0,0-1 1,1 0-1,-1 0 0,1 0 0,-1 1 1,1-1-1,-1 0 0,0 0 0,1 0 1,-1 0-1,1 0 0,-1 0 0,1 0 1,-1 0-1,1 0 0,-1 0 0,0 0 1,1 0-1,-1 0 0,1 0 0,-1 0 1,1 0-1,-1-1 0,1 1 0,-1 0 1,0 0-1,1 0 0,0-1 0,6-4-8,-1-1 0,1 0 0,-1 0 0,10-11-1,19-18-18,-33 32 28,1 1 0,-1 0 0,1 1 0,0-1 0,0 0-1,0 1 1,0 0 0,0 0 0,1 0 0,-1 0 0,6-1 0,-8 2 1,0 0 0,0 0-1,0 0 1,0 0 0,0 0 0,0 1 0,0-1 0,0 0 0,0 0-1,0 1 1,0-1 0,0 1 0,0-1 0,0 1 0,0-1 0,0 1-1,-1-1 1,1 1 0,0 0 0,0 0 0,-1-1 0,2 2 0,0 1 2,-1 0 0,1 0 0,-1-1 1,0 1-1,1 0 0,-2 0 0,2 6 0,1 4-33,-2 1 0,0 21 0,-1-31 7,0-4 11,0 0-1,0 0 1,0 0-1,0 0 1,-1 1-1,1-1 1,0 0-1,0 0 1,0 0-1,0 0 1,0 1-1,0-1 1,0 0-1,0 0 1,0 0-1,0 0 1,0 1-1,0-1 1,0 0-1,0 0 1,0 0-1,0 1 1,0-1-1,0 0 1,0 0-1,0 0 1,0 0-1,1 1 1,-1-1-1,0 0 1,0 0-1,0 0 1,0 0-1,0 0 1,0 0-1,0 1 1,1-1-1,-1 0 1,0 0-1,0 0 1,0 0-1,0 0 1,0 0-1,1 0 1,-1 0-1,0 0 1,0 0-1,0 1 1,1-1-1,-1 0 1,0 0-1,7-11-817,8-25-846,-13 33 1469,21-64-929,-12 27 474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1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 16836,'-30'135'4865,"17"-83"-2943,-14 107 0,25-137-1723,1-16-162,0 0 0,0 1 0,0-1 0,1 0 0,0 0 0,0 0 0,1 0 0,0 0 0,0 0 0,0 0 0,4 9 0,-2-37-94,-6 8 3,0-1 0,0 0 0,-9-19 1,10 27 34,-1 0 1,-1 0 0,1 1-1,-1-1 1,-1 1 0,1-1-1,-1 1 1,-8-8 0,13 14 22,-1-1-1,1 1 1,0-1 0,-1 0 0,1 1-1,-1 0 1,1-1 0,-1 1 0,1-1 0,-1 1-1,1 0 1,-1-1 0,0 1 0,1 0-1,-1-1 1,1 1 0,-1 0 0,0 0-1,1 0 1,-1-1 0,0 1 0,1 0-1,-1 0 1,0 0 0,1 0 0,-1 0 0,0 0-1,1 1 1,-1-1 0,0 0 0,1 0-1,-1 0 1,1 1 0,-1-1 0,0 0-1,1 1 1,-1-1 0,1 0 0,-1 1 0,1-1-1,-1 1 1,1-1 0,-1 1 0,1-1-1,-1 1 1,1-1 0,0 1 0,-1-1-1,1 1 1,0-1 0,0 1 0,-1 1-1,0 0 12,1 0 0,-1 0-1,1 0 1,0 0 0,0 0-1,-1 0 1,1 0-1,1 0 1,-1 0 0,0 0-1,0 0 1,1 0-1,-1 0 1,1 0 0,0 0-1,1 2 1,0-1-12,0 0 0,1-1 0,-1 0 0,1 1 0,-1-1 0,1 0 0,0 0 0,0-1 0,0 1 1,0 0-1,0-1 0,1 0 0,-1 0 0,0 0 0,1 0 0,-1 0 0,0-1 0,6 1 0,7-1-360,-1 0 1,27-3-1,-40 3 286,25-4-525,0-1 0,0-1 0,-1-1 0,29-13-1,-23 7-197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2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17052,'-3'4'948,"-25"27"2344,27-30-3158,0 0 0,0 0 1,0 0-1,0 0 0,1 0 0,-1 1 1,0-1-1,1 0 0,-1 0 0,1 1 0,-1-1 1,1 1-1,0-1 0,-1 0 0,1 1 1,0-1-1,0 1 0,0-1 0,0 1 0,0-1 1,1 0-1,-1 1 0,1 1 0,0-2-96,1-1 0,0 1 0,0 0 0,0-1-1,0 1 1,0-1 0,0 1 0,0-1 0,0 0-1,0 0 1,0 0 0,0 0 0,0 0 0,0-1-1,3 0 1,3 1-11,-4-1-23,1 1-1,0 1 1,-1-1-1,1 1 1,0-1-1,-1 1 1,1 1-1,-1-1 1,1 1-1,-1-1 1,0 1-1,0 0 0,1 1 1,-2-1-1,7 5 1,-8-5 11,0 0-1,0 1 1,0-1 0,0 1 0,0-1-1,-1 1 1,1-1 0,-1 1 0,0 0-1,0 0 1,0-1 0,0 1 0,0 0-1,0 0 1,-1 0 0,1 0-1,-1 0 1,0 0 0,0 0 0,0 0-1,-1 0 1,1 0 0,-1 0 0,1 0-1,-2 4 1,0-2 32,0-1 0,0 1-1,0-1 1,-1 0 0,1 0 0,-1 0-1,0 0 1,0 0 0,0 0-1,-1-1 1,1 0 0,-1 0 0,0 0-1,0 0 1,-6 3 0,7-4-70,0 0 0,-1-1 0,1 1 0,-1-1 0,1 0 0,-1 0 0,1 0 0,-1-1 0,1 1 0,-1-1 0,0 0 0,1 0 0,-1 0 0,0 0 0,1 0 0,-1-1 0,0 0 0,1 0 0,-1 0 0,-5-3 1,-5-8-112,6-2-65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3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111 106 14939,'-8'-3'1936,"7"2"-1766,1 1 0,-1-1 0,0 1 1,0-1-1,0 1 0,0 0 0,0 0 0,0-1 1,0 1-1,0 0 0,0 0 0,1 0 1,-1 0-1,0 0 0,0 0 0,0 0 0,0 0 1,0 1-1,0-1 0,0 0 0,0 0 1,0 1-1,0-1 0,0 1 0,1-1 0,-1 1 1,0-1-1,0 1 0,1-1 0,-1 1 1,0 0-1,0-1 0,0 2 0,-7 8 61,0 0 0,1 1 0,0 0 0,1 0 0,0 1 0,0-1-1,2 1 1,-1 1 0,1-1 0,1 0 0,0 1 0,1 0 0,1 0 0,-1 12 0,2-21-217,0-1 0,0 0 1,0 0-1,1 0 1,-1 0-1,1-1 1,-1 1-1,1 0 1,0 0-1,0 0 1,0 0-1,1-1 0,-1 1 1,3 3-1,-3-5 0,0 0-1,1 1 0,-1-1 0,1 0 0,0 0 1,-1 0-1,1 0 0,0 0 0,-1 0 0,1-1 1,0 1-1,0-1 0,0 1 0,0-1 0,0 0 0,0 1 1,-1-1-1,1 0 0,0 0 0,0 0 0,0-1 1,0 1-1,3-1 0,5-2 42,0 0 1,0 0-1,0-1 1,-1-1-1,1 0 0,-1 0 1,0 0-1,-1-1 0,1-1 1,13-13-1,-6 4 89,0-1-1,-1 0 0,23-37 1,-33 47-111,-1-1-1,1 1 1,-2 0 0,1-1 0,-1 0-1,0 0 1,0 0 0,1-13 0,-3 20-32,-1 1 0,0-1 0,0 1 0,0-1 0,0 1 0,0-1 1,0 1-1,0-1 0,0 1 0,0-1 0,0 0 0,0 1 0,0-1 0,0 1 1,-1-1-1,1 1 0,0-1 0,0 1 0,0-1 0,-1 1 0,1 0 0,0-1 1,-1 1-1,1-1 0,-1 0 0,-10 5 22,-11 20-3,16-14-23,0 0 1,0 0 0,1 0 0,0 1 0,1 0-1,0 0 1,0 0 0,1 1 0,1-1-1,0 1 1,0 11 0,2-21 3,0-1 0,0 1 0,0-1 0,0 1 0,0-1 0,1 0 0,-1 1 0,1-1 0,-1 1 0,1-1 0,-1 0 0,1 0 0,-1 1 0,1-1 0,0 0 0,0 0 0,0 0 0,0 1 1,0-1-1,0 0 0,2 1 0,-1-1 1,0 0 1,0 0-1,0-1 1,0 1-1,0-1 1,0 1-1,0-1 1,0 0-1,0 0 1,0 0-1,0 0 0,0 0 1,4-1-1,2-1 14,1 0 0,0-1 0,-1 0 0,0-1-1,15-8 1,-13 7 1,-1-1 1,0 0-1,-1 0 0,1-1 1,-2 0-1,1-1 0,-1 0 1,0 0-1,0-1 0,-1 1 1,10-19-1,-16 27-16,0 0-1,1-1 1,-1 1 0,0 0-1,0-1 1,1 1 0,-1-1-1,0 1 1,0 0 0,0-1-1,0 1 1,0-1 0,0 1-1,1-1 1,-1 1 0,0 0-1,0-1 1,0 1 0,0-1-1,0 1 1,-1-1 0,1 1-1,0 0 1,0-1 0,0 1-1,0-1 1,0 1 0,-1 0-1,1-1 1,0 1 0,0 0-1,-1-1 1,1 1 0,-1-1-1,-14 6 5,-18 19 127,32-24-107,-10 6 180,10-11 136,2 4-329,-1 1-1,1-1 1,-1 0 0,1 0-1,0 0 1,0 1-1,-1-1 1,1 0-1,0 1 1,0-1-1,0 1 1,0-1 0,0 1-1,-1-1 1,1 1-1,0-1 1,0 1-1,0 0 1,0 0 0,0-1-1,2 1 1,0 0-16,0-1 1,0 0-1,0 1 1,0-1-1,0 0 1,0-1-1,0 1 1,-1 0 0,4-3-1,1 0-23,-6 4 26,-1 1-1,1-1 0,-1 0 0,0 0 1,1 0-1,-1 1 0,0-1 0,1 0 0,-1 1 1,0-1-1,1 0 0,-1 1 0,0-1 1,0 0-1,1 1 0,-1-1 0,0 0 1,0 1-1,0-1 0,0 1 0,0-1 1,1 0-1,-1 1 0,0-1 0,0 1 1,0-1-1,0 1 0,0-1 0,0 0 1,0 1-1,0-1 0,0 1 0,-1 0 0,2 20 19,-1-20-8,-1 9-4,1-8-4,-1 1 0,1 0 0,0 0 0,0 0 0,0 0 0,0 0 0,1 0-1,-1-1 1,2 6 0,2-6-6,0-1 0,0 1 0,0-1 0,0 0 0,0-1 0,0 1 0,0-1 0,7 0 0,-8 0 7,0-1-1,-1 1 1,1-1 0,0 0-1,0 0 1,-1 0 0,1 0 0,0 0-1,-1-1 1,1 1 0,-1-1-1,4-2 1,30-30 35,-17 15-27,-16 17-10,6-7-9,0 2 0,1-1-1,0 1 1,15-8 0,-22 14 7,-1 0 0,0 0 0,1 0 0,-1 0 0,0 0 0,1 1 0,-1-1 1,1 1-1,-1-1 0,1 1 0,-1 0 0,1 0 0,-1 0 0,1 1 0,-1-1 0,1 0 1,-1 1-1,1 0 0,-1-1 0,0 1 0,1 0 0,-1 0 0,0 1 0,0-1 0,1 0 1,-1 1-1,0-1 0,2 3 0,-2-1-8,0 0 0,0 0 0,0 0 0,-1 0 1,1 0-1,-1 0 0,0 0 0,0 1 0,0-1 0,0 0 0,0 1 0,-1-1 1,1 1-1,-1-1 0,0 1 0,0-1 0,-1 1 0,1-1 0,-1 1 0,-1 5 1,-1 4 1,-1-1 1,0 0 0,-1 0-1,-7 13 1,6-18 46,5-16-5,5-15 30,5-14-26,15-45 17,-22 76-54,1 0 1,1 0-1,-1 0 0,1 0 0,0 0 1,1 1-1,0 0 0,7-9 0,-10 14 10,-1 0 0,1 0 0,0 0-1,-1 0 1,1 0 0,0 1 0,-1-1 0,1 0-1,0 1 1,0-1 0,0 1 0,0 0 0,0 0-1,3-1 1,32 5-289,-31-3 105,1 0 1,-1 0-1,0-1 1,0 0-1,0 0 0,7-1 1,-11 1 93,0-1 1,-1 1-1,0-1 0,1 0 1,-1 1-1,1-1 0,-1 0 0,0 0 1,1 0-1,-1 0 0,0 0 1,0 0-1,0 0 0,0 0 1,0-1-1,0 1 0,0 0 1,0-1-1,0 1 0,-1 0 1,1-1-1,0 1 0,-1-1 1,0 1-1,1-1 0,-1 1 1,0-1-1,1-1 0,0-20-604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3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19292,'1'4'1728,"2"-2"-1175,1-2-265,7 0 632,-4-2-536,-4-6-176,-3-1-152,-6-1-232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16115,'4'-4'441,"0"-1"-1,1 1 0,0 0 1,0 1-1,0-1 0,0 1 1,0 0-1,1 0 0,-1 1 1,1 0-1,0 0 0,0 0 1,0 0-1,0 1 0,0 0 1,0 1-1,11-1 0,-12 1-284,0 0 0,0 1 0,0-1 0,-1 1 0,1 0 0,0 0 0,-1 1 0,1-1 0,-1 1 0,7 3 0,-8-3-114,-1-1 0,0 1 0,0 0 0,0 0 0,0 0-1,0 0 1,0 0 0,0 0 0,-1 1 0,1-1 0,-1 0-1,1 1 1,-1-1 0,0 1 0,0 0 0,0-1 0,0 1 0,0 5-1,-1-1-25,1 0-1,-1 0 1,-1 0-1,0 1 0,0-1 1,0 0-1,-1 0 1,1 0-1,-2 0 1,1-1-1,-5 10 0,-7 10 5,-26 37 1,10-17 3,29-45-23,0 0 0,1 1 0,-1-1 1,0 0-1,1 0 0,-1 0 0,1 0 1,-1 1-1,1-1 0,-1 0 0,1 0 1,0 1-1,0-1 0,0 0 0,0 1 1,0-1-1,0 0 0,0 0 0,0 1 1,0-1-1,1 0 0,-1 2 0,2-1 3,-1-1-1,0 0 0,1 0 0,-1 0 0,0 0 0,1 0 1,-1 0-1,1 0 0,-1 0 0,1-1 0,0 1 1,-1 0-1,1-1 0,0 0 0,-1 1 0,4-1 0,32 4-80,0-2 0,73-4-1,-104 2-32,-1 0-1,0 0 1,0-1 0,0 1-1,0-1 1,0 0-1,0-1 1,0 1-1,0-1 1,0 0 0,-1 0-1,1 0 1,-1-1-1,1 0 1,5-4-1,-10 6 88,1 1 1,0-1-1,-1 0 0,1 0 0,0 1 0,-1-1 0,1 0 1,-1 0-1,0 0 0,1 0 0,-1 0 0,1 0 0,-1 0 0,0-1 1,-6-11-436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4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12 18588,'10'-12'2722,"-9"12"-2674,-1 0 1,0 0-1,0 0 0,0 0 1,0 0-1,0 0 1,1 1-1,-1-1 1,0 0-1,0 0 1,0 0-1,0 0 1,0 0-1,1 0 0,-1 0 1,0 0-1,0 0 1,0 0-1,0 1 1,0-1-1,0 0 1,0 0-1,0 0 1,0 0-1,1 0 1,-1 1-1,0-1 0,0 0 1,0 0-1,0 0 1,0 0-1,0 0 1,0 1-1,0-1 1,0 0-1,0 0 1,0 0-1,0 0 1,0 0-1,0 1 0,0-1 1,0 0-1,0 0 1,-1 0-1,-3 32 2244,2-22-2258,-31 147 1356,-15 99-453,47-251-911,0 27 156,1-32-173,0 1 1,0 0-1,0 0 0,1-1 0,-1 1 0,0 0 0,0-1 0,0 1 0,1 0 0,-1-1 0,0 1 1,1 0-1,-1-1 0,1 1 0,-1 0 0,1-1 0,-1 1 0,1-1 0,-1 1 0,1-1 0,-1 1 0,1-1 1,-1 0-1,1 1 0,0-1 0,-1 0 0,1 1 0,0-1 0,0 0 0,-1 0 0,1 0 0,0 1 1,-1-1-1,1 0 0,0 0 0,0 0 0,-1 0 0,2-1 0,3 0 26,1 0-1,-1-1 1,0 0 0,0 0-1,1 0 1,-2-1-1,1 0 1,0 0 0,0 0-1,6-6 1,45-45 278,-39 37-199,26-25 77,-3-2 0,-1-1-1,43-68 1,-81 113-222,0-1-1,-1 0 0,0 1 1,1-1-1,-1 0 1,1 0-1,-1 1 1,0-1-1,1 0 1,-1 0-1,0 0 0,0 1 1,0-1-1,0 0 1,0 0-1,0 0 1,0 0-1,0 1 1,0-2-1,0 1-54,-1 1 0,1 0 0,0 0 0,0-1 0,-1 1 0,1 0 0,-1-1 0,1 1 0,0 0 0,-1 0 0,1 0 0,-1-1 0,1 1 0,0 0 0,-1 0 0,1 0 0,-1 0 0,1 0 0,-1 0 0,1 0 0,0 0 0,-1 0 0,1 0 0,-1 0 0,0 0 0,-2 1-399,-1 0 1,0 0-1,0 0 0,0 0 0,1 1 0,-7 3 0,-3 3-358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5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13507,'0'4'357,"0"-1"0,0 1 0,0 0 0,1-1 0,-1 1 1,1-1-1,0 1 0,0-1 0,0 1 0,1-1 0,-1 0 0,1 1 0,0-1 0,0 0 0,0 0 1,0 0-1,0 0 0,1-1 0,-1 1 0,1-1 0,0 1 0,0-1 0,0 0 0,5 3 1,-4-3-252,0-1 1,0 0 0,0 0 0,0 0 0,0 0 0,0-1 0,0 1 0,0-1 0,0 0 0,1 0 0,-1-1 0,0 1 0,0-1 0,5-1-1,3-2-180,1-1-1,-2 0 0,1 0 0,-1-1 0,0-1 0,0 0 0,13-11 0,65-65-1602,-65 58 990,-15 20 94,-8 12 389,-9 23 384,4-18-80,1-2 78,1 0 1,0 1-1,1-1 1,0 1-1,1 14 1,0-24-127,0 1 0,0 0 0,1 0 0,-1-1 0,0 1 0,1 0 0,0-1 0,-1 1 0,1-1 1,0 1-1,0-1 0,0 1 0,0-1 0,0 1 0,0-1 0,2 2 0,-1-2-2,0 0 1,-1 0-1,1-1 0,0 1 1,0 0-1,0-1 0,-1 0 0,1 1 1,0-1-1,0 0 0,0 0 0,0 0 1,0 0-1,-1 0 0,1-1 1,0 1-1,0 0 0,0-1 0,2 0 1,7-4 90,0 0 0,0 0 0,0-1 1,-1-1-1,0 0 0,0 0 1,0-1-1,13-14 0,-11 11-90,0 0 1,1 1-1,22-14 0,-34 24-55,-1-1 1,1 0-1,-1 1 0,1 0 0,0-1 1,-1 1-1,1-1 0,0 1 0,-1 0 1,1 0-1,0-1 0,0 1 1,-1 0-1,1 0 0,0 0 0,0 0 1,-1 0-1,1 0 0,0 0 0,0 0 1,0 0-1,-1 0 0,1 0 1,0 0-1,0 1 0,-1-1 0,1 0 1,0 1-1,-1-1 0,1 0 0,0 1 1,-1-1-1,1 1 0,0-1 1,-1 1-1,1 0 0,1 2-12,-1 0 0,0 0 0,0 0 1,0 1-1,0-1 0,-1 0 0,1 6 0,-1-7 12,0 0-1,0 0 1,0 0-1,0 0 1,0 0 0,1 0-1,-1 0 1,1 0-1,-1 0 1,1 0 0,0 0-1,0 0 1,0-1-1,0 1 1,0 0 0,0 0-1,0-1 1,1 1-1,-1-1 1,3 3 0,-2-3 7,0-1 1,1 0-1,-1 1 1,0-1-1,0 0 1,1 0-1,-1-1 1,0 1-1,0 0 1,0-1-1,1 1 1,-1-1-1,0 1 1,0-1 0,3-2-1,33-19 31,-24 14-23,4-4-1,46-23 1,-59 32-26,1 1 0,0 0-1,0 0 1,0 0 0,0 1-1,0 0 1,0 0 0,0 1-1,8-1 1,-12 2 6,0-1 0,0 0 0,-1 1 0,1 0 0,0-1 0,0 1 0,0 0 0,0 0 0,0 0 0,-1 0 0,1 0 0,0 1 0,-1-1 0,1 0 0,-1 1 0,0-1 0,1 1 0,-1 0 0,0-1 0,0 1 0,0 0-1,0 0 1,0-1 0,0 1 0,-1 0 0,1 0 0,0 4 0,2 6 17,-1 0-1,-1 0 0,1 19 1,-1-12 112,2 0 1,0 0 0,2 0 0,0 0 0,10 22 0,-8-23-117,0 0-1,-2 0 1,0 0-1,2 23 1,-6-35 14,-1 1 1,0 0 0,-1-1-1,1 1 1,-1-1 0,-1 1 0,1-1-1,-1 0 1,0 0 0,0 1-1,-1-1 1,0 0 0,0-1-1,0 1 1,-1-1 0,-5 7-1,8-10 8,0 0-1,0 0 0,-1-1 0,1 1 0,0 0 0,-1-1 0,0 0 0,1 1 0,-1-1 0,0 0 0,1 0 0,-1 0 0,0 0 0,0 0 0,0 0 0,0 0 1,0-1-1,0 1 0,0-1 0,0 1 0,0-1 0,-1 0 0,1 0 0,0 0 0,0 0 0,0 0 0,0 0 0,0-1 0,0 1 0,0-1 0,0 0 1,0 1-1,0-1 0,0 0 0,0 0 0,0 0 0,0 0 0,1 0 0,-4-3 0,0-1 50,1 0 0,-1 0 0,1 0 0,0-1 0,0 1 0,0-1 0,1 0 0,0 0 0,0 0 0,1-1 0,-3-8 1,3 7-24,0 0 0,0 0 1,1 0-1,0-1 0,1 1 1,0 0-1,0 0 0,1 0 1,0-1-1,2-7 1,-1 11-36,0-1 0,0 1 1,0 0-1,1 0 1,0 0-1,0 0 1,0 0-1,0 1 0,1-1 1,0 1-1,0 0 1,0 0-1,0 1 1,1-1-1,6-4 0,26-12-590,55-24 0,-5 4-373,-57 21 544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8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12 16099,'4'-12'4642,"-4"27"-1346,-1 6-2721,3 41-388,-2-1 1,-4 1-1,-11 63 0,15-110-1020,6-19-1397,10-24 91,-8 7 1176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9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34 17108,'1'0'155,"0"-1"-1,-1 1 1,1 0 0,0-1 0,0 1 0,0-1 0,-1 1-1,1-1 1,0 1 0,0-1 0,-1 0 0,1 1 0,-1-1 0,1 0-1,0 0 1,-1 1 0,1-1 0,-1 0 0,0 0 0,1 0 0,-1 0-1,0 0 1,0 0 0,1 1 0,-1-1 0,0 0 0,0 0-1,0 0 1,0 0 0,0 0 0,0 0 0,0 0 0,-1-1 0,1 1-75,0 1 0,0-1 0,-1 1 0,1-1 0,0 1 1,-1 0-1,1-1 0,0 1 0,-1 0 0,1-1 0,0 1 1,-1 0-1,1-1 0,-1 1 0,1 0 0,0 0 0,-1-1 1,1 1-1,-1 0 0,1 0 0,-1 0 0,1 0 0,-1 0 0,0 0 1,0 0-46,-1 0 1,1 0 0,0 0 0,0 1 0,-1-1-1,1 0 1,0 1 0,0-1 0,0 1-1,0 0 1,-1-1 0,1 1 0,0 0 0,-1 1-1,-7 7 15,0 0 0,1 1 0,0 0 0,0 1-1,1-1 1,1 1 0,0 1 0,0-1 0,1 1 0,0 0-1,1 0 1,1 0 0,-2 15 0,4-26-52,1 1 1,-1 0-1,1-1 1,0 1-1,0 0 1,0 0-1,0-1 0,1 1 1,-1 0-1,0 0 1,1-1-1,-1 1 1,1 1-1,0-2 1,-1-1 0,1 1 1,-1-1-1,1 1 0,-1-1 0,1 1 0,0-1 0,-1 1 1,1-1-1,-1 0 0,1 1 0,0-1 0,0 0 0,-1 0 1,1 1-1,0-1 0,-1 0 0,1 0 0,0 0 0,0 0 1,-1 0-1,1 0 0,0 0 0,0 0 0,-1 0 0,1-1 1,0 1-1,-1 0 0,1 0 0,0-1 0,-1 1 0,2-1 0,6-2-9,5-1-2,-1-1 1,1 2-1,-1 0 1,1 0-1,15 0 1,-24 2 11,-1 1 0,0 1 0,0-1 0,0 0 0,0 1 0,0-1 0,0 1 0,0 0 0,0 0 0,0 0 0,0 1 0,0-1 0,-1 1 0,1-1 0,0 1 0,-1 0 0,1 0 0,-1 0 0,0 0 0,0 0 0,0 1 0,0-1 0,0 1-1,0-1 1,-1 1 0,1 0 0,1 5 0,-2-5 21,1 0 0,-1 0 0,-1 1 0,1-1 0,0 0 0,-1 1 0,1-1 0,-1 1 0,0-1 0,-1 0 0,1 1 0,0-1 0,-1 1 0,0-1 0,1 0 0,-2 0 0,1 1 0,0-1 0,0 0 0,-1 0 0,0 0 0,0 0 0,0 0 0,0-1 0,0 1 0,0-1 0,-1 1 0,1-1 0,-1 0 0,1 0 0,-5 3 0,3-3-3,0 1 1,0-1-1,0 0 0,0 0 1,-1 0-1,1-1 0,-1 1 1,1-1-1,-1 0 0,0-1 1,1 1-1,-1-1 1,0 0-1,0 0 0,1 0 1,-1 0-1,0-1 0,1 0 1,-1 0-1,1 0 0,-1-1 1,-5-2-1,8 3-119,0-1 0,0 1 0,0 0 0,1-1 0,-1 1-1,1-1 1,-1 1 0,1-1 0,-1 0 0,1 0 0,0 1 0,0-1 0,0 0 0,0 0 0,0 0 0,0 0 0,1-1-1,-1 1 1,1 0 0,-1 0 0,1 0 0,0 0 0,0-1 0,0-3 0,1-2-141,0 0 0,0 1 0,1-1 0,0 1 1,6-15-1,8-13-566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4:59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13 14123,'0'-1'149,"0"0"-1,1 1 1,-1-1 0,1 0-1,0 0 1,-1 1 0,1-1-1,-1 0 1,1 1 0,0-1-1,0 1 1,-1-1 0,1 0-1,0 1 1,0 0 0,0-1-1,0 1 1,-1 0 0,1-1-1,0 1 1,0 0 0,0 0 0,0 0-1,0 0 1,0 0 0,0 0-1,1 0 1,-1 1 65,0 0 1,0 0-1,0 1 1,0-1-1,0 1 1,0-1-1,-1 0 1,1 1 0,0-1-1,-1 1 1,1 0-1,-1-1 1,0 1-1,1-1 1,-1 1-1,0 1 1,15 124 2060,-11-75-2123,3 0 0,15 57 0,-20-104-232,-1 0 0,1 0 1,0 0-1,5 9 0,-4-14-690,-3-6 311,-3-9-176,-10-18-495,-2 1-1,-1 1 1,-40-57 0,0 0 3140,78 94 2696,28 8-3838,-34-12-997,1-1 0,0-1 0,-1 0 0,1-1 0,-1-1 0,1 0-1,-1-1 1,0-1 0,17-6 0,4-3-191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0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196 136 16676,'1'-1'154,"0"0"1,0 1 0,0-1 0,0 0 0,-1 0-1,1 0 1,0 0 0,0 0 0,-1 0 0,1 0-1,0 0 1,-1 0 0,1 0 0,-1 0 0,0-1-1,1 1 1,-1 0 0,1-3 0,-2 3-38,1 1 0,0-1 0,0 0-1,-1 0 1,1 0 0,0 0 0,-1 1 0,1-1 0,-1 0 0,1 0 0,-1 1 0,1-1 0,-1 0 0,1 1 0,-1-1 0,0 1 0,1-1 0,-1 1 0,0-1 0,-1 0 0,-1-1 121,-1 1 0,0-1 0,0 1 1,0 0-1,0 0 0,0 0 0,0 0 1,0 1-1,0 0 0,-5 0 0,2 1-172,0 0-1,0 0 0,1 1 0,-1 0 0,1 1 1,-1-1-1,1 1 0,0 0 0,0 1 0,0-1 1,1 1-1,-1 1 0,1-1 0,0 1 1,0 0-1,0 0 0,1 0 0,-6 9 0,6-8-65,0 0 0,0 0 0,1 1-1,0 0 1,0-1 0,0 1 0,1 0 0,0 0-1,1 1 1,-1-1 0,1 0 0,1 1-1,-1-1 1,1 0 0,1 1 0,-1-1-1,3 9 1,-3-15 0,0 0 0,1 0-1,-1 0 1,0 0 0,1 0-1,-1 0 1,1 0 0,-1 0-1,1 0 1,-1 0 0,1-1-1,0 1 1,-1 0 0,1 0-1,0-1 1,0 1 0,-1 0-1,1-1 1,0 1 0,0-1-1,0 1 1,0-1 0,0 1-1,0-1 1,0 0 0,0 1-1,0-1 1,0 0 0,0 0-1,0 0 1,0 0 0,0 0-1,0 0 1,0 0 0,0 0-1,0 0 1,0 0 0,0-1-1,0 1 1,0 0 0,0-1-1,0 1 1,0-1 0,0 1 0,0-1-1,1 0 1,6-4-1,0 1-1,-1-2 1,1 1 0,6-7 0,4-5 14,-1-1-1,-1 0 1,20-29 0,37-67 203,-52 79-143,-14 22-58,1-3 130,-5 16-73,-4 10-29,-18 92-12,9-58-135,3 0 1,1 1-1,0 49 1,6-91 6,0-1-1,0 0 1,0 1 0,1-1 0,-1 0-1,1 1 1,-1-1 0,1 0 0,0 1-1,0-1 1,0 0 0,0 0-1,0 0 1,0 0 0,3 3 0,-3-4 39,0-1 1,0 1-1,0-1 1,0 1-1,1-1 1,-1 1-1,0-1 1,0 0-1,0 1 0,1-1 1,-1 0-1,0 0 1,0 0-1,1 0 1,-1 0-1,0 0 1,0-1-1,1 1 1,-1 0-1,0 0 1,0-1-1,0 1 1,1-1-1,-1 1 1,0-1-1,0 0 1,0 1-1,0-1 1,0 0-1,1-1 1,25-20-557,7-9-183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1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 16852,'-8'5'438,"1"0"0,-1 1 0,1 0-1,0 0 1,1 1 0,-1 0 0,1 0 0,0 0 0,1 1 0,-9 16 0,9-14-264,0 1 0,1 0 0,0 1 0,1-1 0,0 1 0,0-1-1,1 1 1,0 13 0,2-23-152,0 0 0,0 0 1,0 0-1,0 0 0,0-1 0,1 1 0,-1 0 0,1 0 0,-1-1 0,1 1 0,-1 0 0,1-1 0,0 1 1,0 0-1,1 1 0,-1-2-16,0-1 1,0 1 0,-1-1-1,1 1 1,0-1-1,0 0 1,0 1 0,-1-1-1,1 0 1,0 0 0,0 1-1,0-1 1,0 0-1,0 0 1,0 0 0,-1 0-1,1 0 1,0 0 0,0-1-1,0 1 1,0 0 0,0 0-1,-1-1 1,1 1-1,0 0 1,0-1 0,0 1-1,-1-1 1,1 1 0,0-1-1,-1 1 1,1-1-1,0 0 1,7-6 22,0 0-1,-1 0 0,0 0 1,0-1-1,-1 0 1,0-1-1,9-17 1,-4 5 87,-1-1 0,8-29 0,-15 44 82,-3 8-80,-5 20-42,-7 25-69,12-42-4,-3 9 7,1 1-1,0 0 1,1-1-1,0 1 1,3 17-1,-2-30-8,0-1-1,0 1 1,0 0 0,0-1 0,0 1-1,0 0 1,1 0 0,-1-1 0,0 1-1,0-1 1,1 1 0,-1 0 0,1-1-1,-1 1 1,0-1 0,1 1 0,-1 0 0,1-1-1,-1 0 1,1 1 0,0-1 0,-1 1-1,1-1 1,-1 0 0,1 1 0,0-1-1,-1 0 1,1 1 0,0-1 0,-1 0-1,1 0 1,0 0 0,-1 0 0,1 0-1,0 0 1,0 0 0,-1 0 0,1 0-1,0 0 1,-1 0 0,1 0 0,0 0-1,-1-1 1,1 1 0,0 0 0,-1 0-1,1-1 1,0 1 0,-1-1 0,1 1-1,-1 0 1,2-2 0,5-2 2,1-2-1,-1 1 1,9-9 0,-10 8-9,16-13 6,31-26 18,-49 41-16,1 1 1,0 0-1,0 0 1,1 0-1,-1 1 1,1-1-1,-1 1 1,11-2-1,-14 4-1,0 0-1,0 0 0,-1 0 1,1 0-1,0 1 0,0-1 1,-1 0-1,1 1 0,0-1 1,-1 1-1,1 0 0,0 0 1,-1-1-1,1 1 0,-1 0 1,1 0-1,-1 0 0,0 1 1,1-1-1,-1 0 0,0 0 1,0 1-1,0-1 0,0 1 1,0-1-1,0 1 0,0-1 1,-1 1-1,2 3 0,2 6-4,0 0 0,-1 1 0,3 17 0,-3-9-6,-2-16 13,0 0-5,0 0 0,0 0 0,0 0 0,1 0 0,2 6 0,-3-10 6,-1 1 0,0-1 0,1 1-1,-1-1 1,0 1 0,1-1-1,-1 1 1,1-1 0,-1 0-1,1 1 1,-1-1 0,1 0 0,-1 1-1,1-1 1,0 0 0,-1 1-1,1-1 1,-1 0 0,1 0 0,0 0-1,-1 0 1,1 0 0,-1 0-1,1 0 1,0 0 0,-1 0-1,1 0 1,0 0 0,-1 0 0,1 0-1,-1 0 1,1-1 0,0 1-1,-1 0 1,1 0 0,-1-1-1,1 1 1,-1 0 0,1-1 0,-1 1-1,1-1 1,-1 1 0,1-1-1,-1 1 1,1-1 0,11-11 93,-1-1 1,0 0-1,-1-1 1,0 0-1,9-18 1,-6 10 67,19-24 1,-31 46-164,3-5 23,0 0 0,0 0 1,11-8-1,-14 13-26,-1-1 0,1 1 0,-1 0 0,1-1 0,0 1 1,-1 0-1,1-1 0,-1 1 0,1 0 0,0 0 0,-1 0 0,1-1 1,0 1-1,-1 0 0,1 0 0,0 0 0,-1 0 0,1 0 1,0 0-1,0 1 0,0-1-3,0 1 0,-1-1 0,1 1 1,0 0-1,-1-1 0,1 1 0,-1 0 0,1-1 1,-1 1-1,0 0 0,1 0 0,-1 0 0,0-1 1,1 1-1,-1 0 0,0 0 0,0 0 0,0 0 1,0-1-1,0 1 0,0 1 0,0 26-57,-1-23 49,1 1-1,-1-1 1,1 0 0,1 1 0,-1-1 0,1 1 0,2 5 0,-3-10 11,0-1 1,0 0-1,0 0 1,0 1-1,0-1 1,0 0 0,0 0-1,1 0 1,-1 1-1,0-1 1,0 0-1,0 0 1,0 0 0,0 1-1,1-1 1,-1 0-1,0 0 1,0 0-1,1 0 1,-1 0 0,0 0-1,0 1 1,0-1-1,1 0 1,-1 0-1,0 0 1,0 0 0,1 0-1,-1 0 1,0 0-1,0 0 1,1 0-1,-1 0 1,0 0 0,0 0-1,1 0 1,-1-1-1,11-7 9,9-17 15,-18 23-25,8-14-13,-7 11 2,0 0-1,0 0 1,1 1 0,-1-1-1,1 1 1,5-5-1,-9 9 13,0 0-1,0 0 0,1 0 0,-1 0 0,0 0 1,0 0-1,0-1 0,1 1 0,-1 0 0,0 0 1,0 0-1,0 0 0,1 0 0,-1 0 0,0 0 1,0 0-1,1 0 0,-1 0 0,0 0 0,0 0 1,0 0-1,1 0 0,-1 0 0,0 0 0,0 0 1,0 1-1,1-1 0,-1 0 0,0 0 0,0 0 1,0 0-1,1 0 0,-1 0 0,0 1 0,0-1 1,0 0-1,0 0 0,0 0 0,1 0 0,-1 1 1,0-1-1,0 0 0,0 0 0,0 0 0,0 1 0,0-1 1,0 0-1,0 0 0,0 0 0,0 1 0,0-1 1,0 0-1,0 0 0,0 0 0,0 1 0,1 14-85,-1-13 75,0 32-95,-2-17 104,2 0 1,1 0-1,0 0 0,1 0 0,5 22 0,-7-38 9,0 0-1,0-1 1,0 1-1,0 0 1,1-1-1,-1 1 1,0-1-1,0 1 1,0 0-1,1-1 1,-1 1-1,0-1 1,1 1-1,-1-1 1,1 1-1,-1-1 1,0 1-1,1-1 1,-1 0-1,1 1 1,-1-1-1,1 1 1,-1-1-1,1 0 1,0 0-1,-1 1 1,1-1-1,-1 0 1,1 0-1,0 0 1,-1 1-1,1-1 1,0 0-1,1-1 4,-1 0 0,1 1-1,-1-1 1,0 0 0,1 0-1,-1 0 1,0 0 0,0 0-1,0 0 1,1 0 0,-1 0 0,0-1-1,0 0 1,8-11 32,-1 0 0,6-15-1,-11 23-28,17-43 89,-15 33-128,1 1-1,0 0 0,11-16 1,-35 92-111,13-46 135,3-10-17,0 0 0,1 0 1,-1 0-1,1 0 0,0 0 0,0 0 1,1 1-1,0-1 0,1 11 0,-1-16 2,0-1 1,1 0-1,-1 1 0,0-1 0,0 0 0,0 1 0,0-1 1,0 0-1,1 1 0,-1-1 0,0 0 0,0 0 1,1 1-1,-1-1 0,0 0 0,0 0 0,1 1 1,-1-1-1,0 0 0,1 0 0,-1 0 0,0 1 0,1-1 1,-1 0-1,0 0 0,1 0 0,-1 0 0,0 0 1,1 0-1,-1 0 0,1 0 0,-1 0 0,0 0 1,1 0-1,-1 0 0,0 0 0,1 0 0,-1 0 0,0 0 1,1 0-1,-1-1 0,0 1 0,1 0 0,-1 0 1,0 0-1,1-1 0,-1 1 0,0 0 0,0 0 1,1-1-1,-1 1 0,0 0 0,0 0 0,1-1 1,16-17-1393,-16 17 1312,15-21-1500,-1 0 0,16-32 0,-14 23 427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1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74 10978,'28'-63'3383,"-23"52"1397,-12 54-3988,1-9-411,1 1-1,2-1 0,1 1 0,4 60 0,0-75-194,1-1-1,1 0 1,0 0 0,2-1-1,0 1 1,1-1 0,1 0-1,11 18 1,-9-25-204,-10-11 12,0 0 0,0 0-1,0 0 1,0 0-1,1 0 1,-1 0-1,0 0 1,0 0 0,0 0-1,1 0 1,-1 0-1,0 0 1,0 0-1,0 0 1,1 0 0,-1 0-1,0 0 1,0 0-1,0 0 1,0 0-1,1 0 1,-1 0 0,0 0-1,0 0 1,0 0-1,0-1 1,1 1-1,-1 0 1,0 0 0,0 0-1,0 0 1,0 0-1,0 0 1,0-1-1,1 1 1,-1-2-40,1 1 0,-1-1-1,0 1 1,1-1 0,-1 0 0,0 1 0,0-1-1,0 0 1,0 1 0,0-1 0,-1 0 0,0-3 0,-3-9-226,0 0 1,-1 0 0,-1 1 0,0-1 0,-16-24 0,-51-58-703,9 11 1938,64 84-913,-1 1-1,1-1 1,0 1-1,-1 0 1,1-1-1,0 1 1,-1-1 0,1 1-1,0-1 1,0 1-1,0-1 1,-1 0-1,1 1 1,0-1-1,0 1 1,0-1-1,0 1 1,0-1-1,0 1 1,0-1 0,0 0-1,0 1 1,0-1-1,1 1 1,-1-1-1,0 1 1,0-1-1,1 0 1,0 0 22,-1 1 1,1-1-1,0 0 1,0 1-1,0-1 1,0 1-1,0-1 1,0 1-1,0 0 1,0-1-1,0 1 1,0 0-1,0 0 1,2 0-1,44 1 1210,-38 0-1112,11 1 144,65 1-8,-74-3-537,-1 0 0,1-2 1,0 1-1,-1-1 1,18-6-1,-16 1-50,-9 0-120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1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20140,'5'2'2025,"3"-1"-1449,3-4-448,-1-3 808,-1 1-496,-2-4-152,-1-9-320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2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16099,'-2'5'698,"1"0"0,0 0 0,0-1 0,1 1 0,0 0 0,-1 0 0,2 7 0,4 42 901,-3-39-1380,0 0 0,2 0 0,-1 0 1,2 0-1,0-1 0,8 17 0,-10-27-165,0 1 0,-1-1 0,1 1 1,1-1-1,-1 0 0,1 0 0,-1-1 0,1 1 1,7 4-1,-8-6-6,0-1 0,0 1 0,0-1 0,0 0 0,1 1 0,-1-1 0,0-1 0,1 1 0,-1 0 0,1-1 0,-1 0 0,1 0 0,-1 0 0,1 0 0,5-2 0,-2 1 41,0-1 1,1 0-1,-1-1 1,-1 0-1,1 0 1,0 0 0,11-9-1,1-3 218,20-19 0,-29 24-223,0 1 0,1 0 1,0 0-1,0 1 0,1 0 1,20-9-1,-31 16-85,1 1 1,-1-1-1,1 0 0,-1 1 1,1 0-1,0-1 1,-1 1-1,1 0 0,-1 0 1,1 0-1,-1 0 0,1 0 1,0 0-1,-1 0 0,1 0 1,-1 1-1,1-1 0,-1 1 1,1-1-1,-1 1 1,1-1-1,-1 1 0,1 0 1,-1 0-1,0 0 0,1 0 1,-1 0-1,0 0 0,0 0 1,2 2-1,0 3-14,1 0-1,-1 0 0,0 0 1,-1 1-1,4 12 1,6 13-28,-12-32 43,0 1 0,0-1 0,0 0 0,1 1 1,-1-1-1,0 0 0,0 1 0,1-1 0,-1 0 0,0 0 0,1 1 1,-1-1-1,0 0 0,1 0 0,-1 1 0,1-1 0,-1 0 0,0 0 0,1 0 1,-1 0-1,1 1 0,-1-1 0,0 0 0,1 0 0,-1 0 0,1 0 0,-1 0 1,1 0-1,-1 0 0,0 0 0,1-1 0,-1 1 0,1 0 0,-1 0 0,0 0 1,1 0-1,-1 0 0,1-1 0,-1 1 0,0 0 0,1 0 0,-1-1 1,0 1-1,1 0 0,-1 0 0,0-1 0,0 1 0,1 0 0,-1-1 0,0 1 1,1-1-1,15-22 28,-13 18-26,6-9 16,-1 1 16,20-24 1,-26 35-34,0-1 1,0 1 0,0 0-1,1 0 1,-1 0 0,1 0-1,-1 0 1,1 1 0,0-1 0,-1 1-1,1-1 1,0 1 0,0 0-1,0 0 1,6 0 0,-7 0-3,-1 1 0,0 1 0,0-1 0,1 0 1,-1 0-1,0 0 0,1 1 0,-1-1 0,0 1 1,0-1-1,0 1 0,0-1 0,1 1 0,-1 0 0,0-1 1,0 1-1,0 0 0,0 0 0,-1 0 0,2 1 1,0 1-1,0 0 0,0 0 0,-1 0 0,1 0 0,-1 0 0,0 0 0,2 6 1,-1 4-30,0 1 0,1 25 0,-3-36 16,0 5-44,0-1-48,1-1 0,-1 1 0,-1-1 0,1 1 0,-1-1 1,0 0-1,-1 1 0,-3 10 0,5-17 74,0 0 0,0 1 0,0-1 0,0 0 0,0 1 0,-1-1 0,1 0 0,0 0 1,0 1-1,0-1 0,0 0 0,0 0 0,-1 1 0,1-1 0,0 0 0,0 0 0,-1 0 0,1 1 0,0-1 1,0 0-1,-1 0 0,1 0 0,0 0 0,0 0 0,-1 1 0,1-1 0,0 0 0,-1 0 0,1 0 0,0 0 1,0 0-1,-1 0 0,1 0 0,0 0 0,-1 0 0,1 0 0,0 0 0,-1 0 0,1-1 0,-10-10-492,-5-22 0,5 2-48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16027,'11'0'1745,"11"-4"-1001,2-3-296,8-3 728,1 0-328,1-2-663,2-1-474,-5 1 361,-2 1-200,-6 3-216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3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37 20308,'-7'-6'1865,"3"-5"-1297,1 0-264,1 6 1008,1 2-488,1 6-1720,3 0 752,2 1-104,3 2-144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3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0 17652,'1'1'116,"0"-1"0,-1 1 0,1-1 0,-1 1 0,1-1 1,-1 1-1,1-1 0,-1 1 0,1 0 0,-1-1 0,0 1 0,1-1 0,-1 1 1,0 0-1,1 0 0,-1-1 0,0 1 0,0 0 0,0 0 0,0-1 0,0 1 1,0 0-1,0 0 0,0-1 0,0 2 0,1 24 703,-1-23-418,-1 21 359,0-1 0,-2 1 0,-9 36 0,-26 64 395,0-3-237,36-115-868,1 0-1,0-1 0,0 1 0,0 0 0,1 0 1,0 8-1,1-13-41,-1 0 0,0 0 1,0 1-1,0-1 0,1 0 0,-1-1 0,1 1 1,-1 0-1,1 0 0,-1 0 0,1 0 1,-1 0-1,1 0 0,0 0 0,-1-1 0,1 1 1,2 1-1,-2-1-4,0-1 0,1 1 1,-1-1-1,0 0 0,1 1 1,-1-1-1,1 0 0,-1 0 0,0 0 1,1 0-1,-1 0 0,1 0 0,-1 0 1,1-1-1,-1 1 0,0 0 1,2-1-1,29-11-518,0 0-1,51-30 1,-40 19 262,-9 5-98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4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32 13611,'0'0'117,"1"0"0,-1 0 1,0-1-1,0 1 0,0 0 1,0 0-1,0 0 0,0-1 0,0 1 1,0 0-1,0 0 0,0-1 1,1 1-1,-1 0 0,0 0 0,0-1 1,-1 1-1,1 0 0,0 0 0,0-1 1,0 1-1,0 0 0,0 0 1,0-1-1,0 1 0,0 0 0,0 0 1,0-1-1,-1 1 0,1 0 0,0 0 1,0 0-1,0 0 0,0-1 1,-1 1-1,1 0 0,-13-6 2837,-14 3-25,21 5-2749,-1-1 0,0 1 0,1 0 0,-1 0 0,1 1 0,0 0 0,0 0 0,0 0-1,0 1 1,1 0 0,-1 0 0,1 1 0,0-1 0,0 1 0,1 0 0,-7 9 0,6-7-145,0 0 0,0 0 0,1 1 0,0-1-1,0 1 1,1 0 0,0 1 0,0-1 0,1 0 0,0 1 0,1 0 0,-1 11 0,2-19-33,-1 1 0,1-1 0,0 0 0,0 0 0,0 0 1,0 1-1,0-1 0,1 0 0,-1 0 0,0 1 0,0-1 0,1 0 0,-1 0 0,1 0 0,-1 0 1,1 0-1,0 1 0,-1-1 0,1 0 0,0 0 0,0 0 0,-1-1 0,1 1 0,0 0 1,0 0-1,0 0 0,0-1 0,0 1 0,0 0 0,0-1 0,1 1 0,-1-1 0,0 1 1,0-1-1,0 0 0,1 0 0,-1 1 0,0-1 0,0 0 0,0 0 0,1 0 0,-1 0 0,0 0 1,0 0-1,1-1 0,-1 1 0,2-1 0,4-1-4,0 0 0,0-1 0,-1 0 0,1 0 0,-1 0 0,11-9 0,11-12 1,-1-1 1,-1-1-1,28-36 1,-13 14 14,-40 46-13,0 1 0,0 0 1,0 0-1,0 0 1,0 0-1,0 0 1,1 0-1,-1 0 1,0 0-1,1 0 1,-1 0-1,0 0 1,3 0-1,-3 1 0,-1 0 0,0 0-1,0 1 1,1-1 0,-1 0-1,0 0 1,1 1-1,-1-1 1,0 0 0,0 1-1,1-1 1,-1 0 0,0 1-1,0-1 1,0 0 0,0 1-1,1-1 1,-1 0 0,0 1-1,0-1 1,0 0 0,0 1-1,0-1 1,0 0-1,0 1 1,0-1 0,0 1-1,0-1 1,0 0 0,0 1-1,0-1 1,0 0 0,-1 1-1,-10 49 29,8-42-28,-2 9-1,1-3-1,0 0-1,1 0 1,1 0-1,-2 21 1,4-35 3,0 1 0,0-1 0,0 1 0,0-1 0,0 1 1,0-1-1,0 1 0,0-1 0,0 1 0,0 0 0,0-1 0,1 1 0,-1-1 1,0 1-1,0-1 0,0 1 0,1-1 0,-1 1 0,0-1 0,1 0 0,-1 1 1,0-1-1,1 1 0,-1-1 0,1 0 0,-1 1 0,0-1 0,1 0 0,-1 1 1,1-1-1,0 0 0,1 0 6,-1 0 0,0 0 1,1 0-1,-1 0 0,1 0 1,-1-1-1,0 1 0,0 0 1,1-1-1,-1 1 0,0-1 1,2-1-1,39-29 196,-37 27-184,18-17 73,-7 7 56,33-24-1,-45 35-141,1 0-1,-1 1 1,1-1-1,0 1 1,0 0-1,0 1 1,0-1-1,0 1 1,0 0-1,1 0 1,-1 0-1,9 1 1,-12 0-13,0 0 1,0 0 0,0 1-1,-1-1 1,1 1 0,0 0-1,-1-1 1,1 1-1,0 0 1,-1 0 0,1 0-1,-1 0 1,1 0 0,-1 0-1,0 0 1,1 1-1,-1-1 1,0 0 0,0 1-1,0-1 1,0 1 0,0 0-1,0-1 1,0 1 0,-1 0-1,1-1 1,0 3-1,0-1-5,0-1-1,0 1 0,0-1 1,1 1-1,-1-1 1,1 0-1,-1 0 0,1 0 1,3 4-1,-4-6 12,-1 0 0,1 1 1,-1-1-1,1 0 0,0 0 0,-1 0 1,1 1-1,0-1 0,-1 0 0,1 0 1,0 0-1,-1 0 0,1 0 0,-1 0 1,1-1-1,0 1 0,-1 0 0,1 0 1,0 0-1,-1 0 0,1-1 0,-1 1 0,1 0 1,-1-1-1,1 1 0,0-1 0,17-13 29,-11 7-7,0 2-6,-1 0 0,1 1 0,0-1 0,1 1-1,-1 0 1,14-4 0,-19 8-15,-1-1 1,1 1 0,0-1-1,0 1 1,0 0-1,0 0 1,0 0-1,0 0 1,-1 0-1,1 0 1,0 1 0,0-1-1,0 0 1,0 1-1,-1 0 1,1-1-1,0 1 1,0 0 0,-1 0-1,1 0 1,-1 0-1,1 0 1,-1 0-1,1 1 1,-1-1-1,0 0 1,1 1 0,-1-1-1,0 1 1,0-1-1,0 1 1,0 0-1,-1-1 1,1 1-1,0 2 1,2 4-129,-1 0-1,0 0 0,0 1 1,-1-1-1,0 1 1,-1-1-1,-1 17 1,1-6-1192,1-20 953,5-7-154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5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218 319 11570,'0'-1'405,"1"-1"0,-1 1 0,1 0 0,-1 0 0,1-1 0,-1 1 0,1 0 0,-1 0 0,0-1 0,0 1 0,0 0 0,0-1 0,0 1 0,0 0 0,0-1 0,0 1 0,-1 0 0,1-1 0,0 1 0,-1 0 0,0-2 0,0 1-127,0 0 1,-1 1-1,1-1 1,0 1-1,-1 0 1,1 0-1,-1-1 1,1 1-1,-1 0 1,0 0-1,0 0 1,1 1-1,-4-2 1,0 0-101,0 1 0,0 0-1,-1 0 1,1 0 0,-1 0 0,1 1 0,0 0 0,-1 0 0,1 0 0,-7 2 0,5 1-136,0 0 0,0 0-1,0 0 1,0 1 0,1 0-1,0 1 1,-1-1 0,2 1-1,-1 0 1,0 1 0,1-1-1,0 1 1,1 0 0,-9 13-1,9-12-39,0 0 1,0 0-1,1 0 0,0 1 0,0-1 0,1 1 0,-1 0 0,2-1 0,-1 1 0,1 0 0,0 0 0,1 0 0,0 0 0,1 9 0,-1-15-1,1-1-1,-1 0 0,0 1 1,1-1-1,-1 0 0,1 1 0,0-1 1,-1 0-1,1 0 0,0 1 0,0-1 1,0 0-1,0 0 0,0 0 1,0 0-1,0 0 0,0 0 0,0 0 1,0-1-1,0 1 0,1 0 1,-1-1-1,0 1 0,1-1 0,-1 1 1,0-1-1,1 1 0,-1-1 0,1 0 1,-1 0-1,1 0 0,-1 0 1,0 0-1,1 0 0,-1 0 0,1 0 1,2-1-1,4-1 1,0 0 0,1-1 0,-1 0 1,0 0-1,8-5 0,5-4 30,0-1 0,-2-1 0,1 0 0,-2-2 0,0 0 0,22-26-1,-15 12 74,-2-1 0,-1 0-1,23-43 1,-34 51 16,16-40 1,-24 55-89,-1 0-1,1 0 1,-2 0 0,1 0-1,-1 0 1,0-1 0,-1 1 0,-1-14-1,1 22-30,0-1 1,0 1-1,0-1 0,0 1 0,0-1 0,0 1 0,-1-1 0,1 1 0,0 0 1,0-1-1,0 1 0,-1-1 0,1 1 0,0 0 0,-1-1 0,1 1 0,0 0 1,-1-1-1,1 1 0,0 0 0,-1 0 0,1-1 0,-1 1 0,1 0 0,0 0 1,-1 0-1,1 0 0,-1-1 0,1 1 0,-1 0 0,1 0 0,-1 0 0,1 0 1,-1 0-1,1 0 0,-1 0 0,1 0 0,0 0 0,-1 1 0,1-1 0,-1 0 1,1 0-1,-1 0 0,1 0 0,0 1 0,-1-1 0,1 0 0,-1 0 0,1 1 1,0-1-1,-1 0 0,1 1 0,0-1 0,-1 0 0,1 1 0,-1 0 0,-5 7-3,1 1 0,0 0-1,0 0 1,0 1 0,1-1-1,1 1 1,-4 15 0,2-11-2,-5 21 2,-10 53-1,18-75 0,0 0-1,1-1 1,1 1 0,0 0-1,0 0 1,2 0-1,4 21 1,-6-32-20,1 1 0,0-1 0,0 1-1,0-1 1,0 0 0,0 1 0,0-1 0,1 0 0,-1 0 0,1 0 0,0 0 0,-1 0 0,1 0 0,0 0 0,0 0 0,0-1 0,0 1 0,1-1 0,-1 1 0,0-1 0,1 0 0,-1 0-1,1 0 1,-1 0 0,1-1 0,-1 1 0,1-1 0,-1 1 0,1-1 0,0 0 0,-1 0 0,5-1 0,6-1-141,0 0 0,0-1 1,0-1-1,-1 0 0,15-7 0,-12 5 130,23-8-303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6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47 11258,'10'-19'15382,"-11"18"-15340,1 0-1,-1 1 1,1-1-1,-1 0 1,1 0-1,0 1 1,-1-1-1,1 0 1,0 0 0,0 0-1,0 1 1,0-1-1,-1 0 1,1 0-1,0 0 1,0 0-1,1 1 1,-1-1-1,0 0 1,0 0-1,0 0 1,0 1-1,1-1 1,-1 0-1,0 0 1,1-1-1,1-3 405,-6 15-331,1 0-1,-2 0 0,0-1 1,0 1-1,-8 10 0,-41 54-72,32-45 64,-211 278 445,233-307-552,0 1 1,0-1-1,0 1 1,-1-1-1,1 1 1,0-1-1,0 0 1,-1 1-1,1-1 1,0 1-1,-1-1 1,1 0-1,0 1 1,-1-1-1,1 0 1,-1 0-1,1 1 1,0-1-1,-1 0 1,1 0-1,-1 1 1,1-1-1,-1 0 1,1 0-1,-1 0 1,1 0-1,-1 0 1,1 0-1,-1 0 1,1 0-1,-1 0 1,1 0-1,-1 0 1,0-1-15,0 0 0,1 0 0,0 0 0,-1 0 0,1 0 0,0 0 0,-1 0 0,1-1 0,0 1 0,0 0 0,0 0 0,0 0 0,0-2 0,1-5-354,0 0 0,0 1 1,0-1-1,4-7 1,18-29-55,-12 28 18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6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15211,'2'-2'416,"-1"1"-1,1-1 0,0 1 0,-1 0 1,1-1-1,0 1 0,0 0 0,0 0 1,0 0-1,0 1 0,0-1 0,4-1 1,-5 3-270,0-1 1,0 0 0,0 1 0,0-1 0,0 1 0,0-1 0,0 1 0,0-1 0,0 1 0,0 0-1,0-1 1,0 1 0,-1 0 0,1 0 0,0-1 0,0 1 0,-1 0 0,1 0 0,-1 0-1,1 0 1,-1 0 0,1 0 0,-1 0 0,1 0 0,-1 0 0,0 0 0,1 2 0,6 25 408,0 1 0,-2 0 1,2 46-1,0-8-152,14 57 139,-17-110-511,0-1 1,1 1-1,0-1 0,1 0 1,0 0-1,15 21 1,4-14-360,-11-15-608,-14-5 871,0 0 0,0 0 1,1 0-1,-1 0 0,0-1 0,0 1 0,1 0 0,-1 0 0,0 0 0,0-1 0,1 1 1,-1 0-1,0 0 0,0-1 0,0 1 0,1 0 0,-1 0 0,0-1 0,0 1 0,0 0 1,0 0-1,0-1 0,0 1 0,0 0 0,0-1 0,1 1 0,-1 0 0,0-1 0,0 1 1,0 0-1,0 0 0,-1-1 0,1 1 0,0 0 0,0-1 0,0 1 0,0 0 0,0-1 1,-1-3-67,-1 1 1,1 0-1,-1-1 1,0 1-1,0 0 1,0 0-1,0 0 1,0 0-1,0 0 1,-1 0-1,0 1 1,-4-5-1,-17-12-626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7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24 17660,'-7'-1'2280,"3"1"-1312,8-2-271,8 2 1223,7-3-424,6 3-263,7-1-457,0-2-168,4 1-280,1-2-256,-5 3-872,-3-5 784,0 6-200,-4 1-48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8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7 16219,'0'-7'3166,"0"10"-1161,0 20-459,0 35-1186,-7 141 354,7-199-708,0 0 0,0 0-1,0 0 1,0 0-1,0 1 1,0-1-1,0 0 1,0 0-1,0 0 1,-1 0 0,1 0-1,0 0 1,0 1-1,0-1 1,0 0-1,0 0 1,0 0 0,0 0-1,0 0 1,0 1-1,1-1 1,-1 0-1,0 0 1,0 0-1,0 0 1,0 0 0,0 0-1,0 0 1,0 1-1,0-1 1,0 0-1,0 0 1,0 0-1,0 0 1,0 0 0,1 0-1,-1 0 1,0 0-1,0 0 1,0 1-1,0-1 1,0 0-1,0 0 1,0 0 0,1 0-1,-1 0 1,0 0-1,0 0 1,0 0-1,0 0 1,0 0 0,0 0-1,1 0 1,-1 0-1,0 0 1,0 0-1,0 0 1,0 0-1,0 0 1,0 0 0,1 0-1,-1 0 1,0 0-1,0-1 1,0 1-1,0 0 1,0 0-1,1 0 1,9-13 263,9-20 57,-1-5-29,-9 18-134,1 0-1,0 1 1,2 1-1,24-33 1,-35 50-160,0 1 1,0-1-1,0 0 0,-1 0 1,1 0-1,0 0 1,0 1-1,0-1 0,0 0 1,0 1-1,1-1 0,-1 1 1,0-1-1,0 1 1,0 0-1,0 0 0,0-1 1,1 1-1,0 0 0,-1 0-3,0 1 0,0-1 0,0 0-1,0 1 1,0-1 0,0 0 0,0 1-1,-1 0 1,1-1 0,0 1-1,0-1 1,-1 1 0,1 0 0,0-1-1,-1 1 1,1 0 0,-1 0-1,2 1 1,1 5-17,0 0 0,-1 0-1,1 1 1,1 12 0,-2-11 6,3 13-14,-4-14 13,0 0-1,1 0 1,0 0 0,1-1-1,-1 1 1,2 0 0,-1-1-1,9 14 1,-11-20 16,0 0 1,0-1-1,0 1 0,0 0 0,0 0 1,0-1-1,0 1 0,0-1 0,0 1 0,1-1 1,-1 1-1,0-1 0,0 0 0,1 0 1,-1 1-1,0-1 0,0 0 0,1 0 0,-1 0 1,0 0-1,0-1 0,1 1 0,-1 0 1,0 0-1,0-1 0,0 1 0,1-1 0,-1 1 1,0-1-1,0 1 0,0-1 0,0 0 1,1-1-1,5-3 52,-1 0 0,0 0 0,10-12 0,-14 15-44,29-35 325,47-75-1,-74 106-310,-4 5-22,1-1 0,-1 1 0,1 0-1,0 0 1,-1 0 0,1 0 0,0 0 0,0 0-1,0 0 1,0 0 0,0 0 0,0 0 0,0 0 0,0 0-1,0 1 1,0-1 0,0 0 0,3 0 0,-3 2-4,0 0-1,-1 0 1,1 0 0,0 0 0,0 0 0,-1 1 0,1-1 0,-1 0 0,1 0 0,-1 0 0,1 1-1,-1-1 1,0 0 0,1 1 0,-1-1 0,0 0 0,0 1 0,0 1 0,4 57-26,-4-44 21,1 0 0,0 0-1,1 0 1,1 0 0,0-1-1,1 1 1,11 27 0,-14-42-5,-1 0 1,0 0 0,1 0-1,-1-1 1,1 1 0,-1 0-1,1 0 1,-1 0-1,1 0 1,0 0 0,-1-1-1,1 1 1,0 0 0,0 0-1,0-1 1,0 1-1,-1-1 1,1 1 0,0-1-1,0 1 1,0-1 0,0 1-1,0-1 1,0 0-1,0 0 1,0 0 0,0 1-1,0-1 1,0 0 0,0 0-1,0 0 1,1 0-1,-1-1 1,0 1 0,0 0-1,0 0 1,0-1 0,0 1-1,0 0 1,0-1-1,-1 1 1,2-1 0,1-2-68,0 1 0,0-1 0,-1 1 0,0-1 0,1 0 0,-1 0 1,0 0-1,0 0 0,0 0 0,-1 0 0,3-5 0,2-11-154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9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18500,'-1'11'1752,"1"0"-1312,1-1-440,3-1 713,5-5 951,-1 0-1384,2-4-112,3-4 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09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105 247 17204,'0'-1'144,"1"0"1,-1 0-1,0 0 1,0 0-1,1 0 1,-1 0-1,0 0 1,0 0-1,0 0 0,0 0 1,0-1-1,0 1 1,0 0-1,-1 0 1,1 0-1,0 0 1,-1-2-1,0 3-68,1 0 0,-1 0 0,1 0 0,-1 0 0,1 0 0,-1 0 0,1 0 0,-1 0 0,1 0 0,-1 0 0,1 0 0,-1 0 0,1 0 0,-1 1 0,1-1 0,0 0 0,-1 0 0,1 0 0,-1 1 0,1-1 0,0 0 0,-1 1 0,1-1 0,-1 0 0,1 1 0,0 0 0,-6 4 311,0 1 0,1 0 0,-7 10 0,2 0-259,2-1 0,0 1 0,1 0 0,0 1 0,2 0 0,0 0 0,1 0 0,0 1 0,1-1 0,1 1 0,1 0 0,1 18 0,1-31-104,-1 0 1,1 0-1,0-1 0,0 1 1,0 0-1,0-1 0,1 1 1,0-1-1,0 0 0,0 0 1,0 1-1,1-1 0,4 5 1,-5-7-23,1 0-1,-1 0 1,0 0 0,0 0 0,1-1 0,-1 1 0,1-1 0,0 0 0,-1 0 0,1 0 0,0 0 0,0 0 0,-1-1 0,1 1-1,0-1 1,0 1 0,0-1 0,0 0 0,0 0 0,0-1 0,-1 1 0,1-1 0,5-1 0,2-1-8,-1-1 0,0 0 0,0 0 1,-1-1-1,1 0 0,-1-1 0,0 0 0,-1 0 1,1-1-1,-1 1 0,9-13 0,5-7-8,-2-1 0,18-32 0,-13 18 72,34-83-1,-50 103-11,-1 0 1,-1 0-1,-1-1 0,-1 0 0,-1 0 0,1-29 1,-4 48-37,0 0 0,0 0 1,0 0-1,0 0 1,-1 0-1,0 0 1,1 1-1,-1-1 0,0 0 1,0 0-1,0 1 1,-1-1-1,1 1 1,-4-5-1,4 6-7,0 0 0,-1 0 0,1 0 0,0 0 0,0 1-1,-1-1 1,1 1 0,0-1 0,-1 1 0,1-1 0,0 1 0,-1 0 0,1 0 0,-1 0 0,1 0-1,-1 0 1,1 0 0,0 0 0,-1 0 0,1 0 0,-1 0 0,1 1 0,0-1 0,-1 1 0,1-1-1,0 1 1,-1 0 0,1-1 0,0 1 0,0 0 0,-2 1 0,-4 4 2,0-1 0,0 1 0,1 1 1,0-1-1,0 1 0,0 0 0,1 0 0,0 1 0,-6 12 0,-3 9 7,-13 38 0,18-41-5,-5 26-1,12-46-5,1 1 0,0-1 0,0 0 0,1 1-1,-1-1 1,1 1 0,1-1 0,0 0 0,-1 1-1,3 6 1,-2-12 0,-1 0-1,0 0 1,1 0-1,-1 0 1,1 0 0,-1-1-1,1 1 1,-1 0-1,1 0 1,0-1-1,-1 1 1,1 0-1,0-1 1,0 1-1,-1 0 1,1-1 0,0 1-1,0-1 1,0 0-1,0 1 1,0-1-1,0 0 1,0 1-1,0-1 1,0 0-1,0 0 1,-1 0-1,1 0 1,0 0 0,0 0-1,0 0 1,0 0-1,0 0 1,0 0-1,0-1 1,0 1-1,0 0 1,0-1-1,0 1 1,0-1 0,1 0-1,4-2 0,0 0-1,0-1 0,0 0 1,7-6-1,-12 10 1,32-32 4,-26 25-2,0 0 1,1 0 0,-1 0 0,1 1-1,0 1 1,12-7 0,-19 11-3,1 1-1,-1-1 1,0 1 0,0-1-1,1 1 1,-1 0-1,0 0 1,1 0 0,-1 0-1,0 0 1,1 0 0,-1 0-1,0 0 1,1 0 0,-1 0-1,0 1 1,1-1 0,-1 1-1,0-1 1,0 1 0,0-1-1,1 1 1,-1 0-1,0-1 1,0 1 0,0 0-1,0 0 1,0 0 0,0 0-1,0 0 1,-1 0 0,1 0-1,0 0 1,0 0 0,-1 0-1,1 1 1,-1-1 0,1 0-1,0 3 1,2 5-1,-1 0 0,1 0 0,-2 0 1,2 13-1,-3-18-1,2 28-35,-2-23 7,0 0 0,1-1 0,0 1 0,0 0 0,1 0 0,0-1 0,3 9 0,-5-16 26,0-1 1,0 0-1,1 1 1,-1-1 0,0 0-1,0 1 1,0-1 0,0 0-1,1 1 1,-1-1 0,0 0-1,0 1 1,0-1 0,1 0-1,-1 0 1,0 0 0,1 1-1,-1-1 1,0 0-1,0 0 1,1 0 0,-1 1-1,0-1 1,1 0 0,-1 0-1,0 0 1,1 0 0,-1 0-1,1 0 1,-1 0 0,0 0-1,1 0 1,-1 0 0,0 0-1,1 0 1,-1 0 0,0 0-1,1 0 1,-1 0-1,0-1 1,1 1 0,-1 0-1,0 0 1,1 0 0,-1 0-1,0-1 1,0 1 0,1 0-1,-1 0 1,0-1 0,0 1-1,1 0 1,-1-1 0,13-19-99,-11 17 90,112-233-345,-65 127 164,-33 73 124,-4 9-64,-20 56 147,0-5 64,2 1-1,0 0 0,2 0 0,0 0 0,2 1 1,1-1-1,1 1 0,1-1 0,5 29 0,-4-45-36,1 0 0,0 0 0,4 9 0,-6-16-47,0 1 1,0-1 0,0 0 0,0 0 0,1 0 0,-1 0 0,0 0 0,1 0-1,0-1 1,-1 1 0,1 0 0,0-1 0,0 1 0,0-1 0,0 0-1,0 0 1,3 2 0,-5-3-13,1 0-1,0 0 0,-1 0 1,1 0-1,-1 0 1,1 0-1,0 0 1,-1 0-1,1-1 1,-1 1-1,1 0 0,-1 0 1,1 0-1,0-1 1,-1 1-1,1 0 1,-1-1-1,1 1 1,-1 0-1,1-1 1,-1 1-1,0-1 0,1 1 1,-1-1-1,0 1 1,1-1-1,-1 1 1,0-1-1,1 1 1,-1-1-1,0 0 0,0 1 1,0-1-1,1 1 1,-1-1-1,0 1 1,0-1-1,0 0 1,0 1-1,0-1 0,0 0 1,-1 0-1,2-2-64,-1-1-1,-1 1 0,1 0 0,0 0 0,-1-1 0,0 1 1,-1-5-1,-3 0-52,1 0 1,-1 0-1,0 0 0,-1 1 1,0 0-1,0 0 1,0 0-1,-13-9 0,-8-5 78,-30-17-1,18 13 705,39 25-612,-1 0 0,1 0 1,0-1-1,-1 1 0,1 0 1,0 0-1,-1 0 0,1-1 1,0 1-1,-1 0 0,1-1 1,0 1-1,-1 0 1,1 0-1,0-1 0,0 1 1,0-1-1,-1 1 0,1 0 1,0-1-1,0 1 0,0 0 1,0-1-1,0 1 0,0-1 1,-1 1-1,1 0 0,0-1 1,0 1-1,0-1 0,0 1 1,1-1-1,12-7 737,35 0-171,-32 6-678,74-17-495,-60 11 369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9 138 12243,'4'2'345,"0"-1"0,0 0 0,1-1 0,-1 1 0,0-1 0,1 0 0,-1 0 0,1 0 1,-1 0-1,0-1 0,1 0 0,-1 0 0,0 0 0,0 0 0,0-1 0,1 0 0,-2 0 0,1 0 1,0 0-1,5-4 0,-1 0 15,0 0 0,-1 0 1,0-1-1,0 0 0,0 0 1,-1-1-1,0 1 1,6-12-1,-11 17-315,0 1 1,0-1-1,0 0 1,0 0-1,0 0 0,-1 0 1,1 1-1,-1-1 1,1 0-1,-1 0 1,0 0-1,0 0 0,0 0 1,0 0-1,0 0 1,0 0-1,0 0 1,-1 0-1,0-2 0,1 3-28,0 1 0,-1-1 0,1 0 0,-1 1 0,1-1 0,-1 1 0,1-1 0,-1 1 0,1 0 0,-1-1 0,1 1 0,-1-1 0,1 1 0,-1 0 0,0-1 0,1 1 0,-1 0 0,0 0 0,1 0 0,-1-1 0,-1 1 0,0 0-1,0 0 1,0 0-1,0 1 1,0-1-1,-1 0 1,1 1-1,0-1 0,0 1 1,0 0-1,-2 1 1,-5 3 26,-1 0 0,1 1 0,0 0-1,1 1 1,-1 0 0,2 1 0,-1-1 0,1 1 0,-12 16 0,14-16-42,0-1 0,0 1 1,1 0-1,0 0 0,0 0 0,1 0 1,0 1-1,1 0 0,0-1 0,0 1 1,0 0-1,1 10 0,1-18-1,0 0-1,0 1 1,0-1-1,0 0 1,0 0-1,0 0 1,0 0-1,1 0 1,-1 1-1,0-1 1,1 0-1,-1 0 1,1 0-1,-1 0 1,1 0-1,0 0 1,-1 0 0,1 0-1,0-1 1,0 1-1,0 0 1,0 0-1,1 1 1,0-2-2,0 1 1,0-1-1,-1 1 1,1-1 0,0 0-1,0 0 1,0 0 0,0 0-1,-1 0 1,1 0-1,0 0 1,0 0 0,3-2-1,6-2 0,-1 0 0,1 0 0,18-12 0,-26 14 5,55-35 77,-41 24-30,1 2 0,0 0 0,1 1 0,34-13 0,-51 22-43,1 0 1,-1 0 0,1 1-1,-1-1 1,1 1 0,-1 0-1,1 0 1,-1 0 0,1 0 0,0 0-1,-1 0 1,1 1 0,2 0-1,-3 0-3,-1 0-1,1-1 1,-1 1-1,0 0 1,1 0-1,-1 0 1,0 1-1,0-1 1,0 0-1,0 0 0,0 1 1,0-1-1,0 0 1,-1 1-1,1-1 1,0 1-1,-1-1 1,1 1-1,-1-1 1,1 1-1,-1 2 1,3 19 3,-2-17 13,-1 0-1,1 0 0,1 0 1,-1 0-1,4 9 1,-4-13-7,-1-1 0,1 0 0,0 0 1,0 1-1,0-1 0,0 0 0,0 0 0,0 0 1,0 0-1,0 0 0,0 0 0,1 0 0,-1 0 0,0-1 1,0 1-1,1 0 0,-1-1 0,1 1 0,-1-1 1,0 0-1,1 1 0,-1-1 0,1 0 0,-1 0 1,1 0-1,-1 0 0,4 0 0,4-2 40,-1 0 1,1-1-1,0 0 0,-1-1 0,1 1 1,-1-2-1,0 1 0,0-1 1,11-9-1,4-1 68,6-5 7,-20 13-136,0 0 0,1 1 0,0 0 1,0 1-1,19-8 0,-29 13 0,1 0 1,-1 0-1,1-1 1,0 1-1,-1 0 1,1 0-1,0 0 1,-1 0-1,1 0 1,0 0-1,-1 0 1,1 0-1,0 0 1,-1 0-1,1 0 1,0 0-1,-1 1 1,1-1-1,-1 0 1,1 0-1,0 1 1,-1-1-1,1 0 1,-1 1 0,1-1-1,-1 0 1,1 1-1,-1-1 1,1 1-1,-1-1 1,1 1-1,-1-1 1,0 1-1,1-1 1,-1 1-1,0 0 1,1-1-1,-1 1 1,0 0-1,0-1 1,0 1-1,1-1 1,-1 1-1,0 0 1,0-1-1,0 1 1,0 0-1,0 0 1,-1 7-58,1-1 1,-1 0 0,-3 15 0,0 3-16,4-25 82,0 1 0,0-1 0,0 0 0,0 1 0,0-1 0,1 0 0,-1 1-1,0-1 1,0 1 0,0-1 0,1 0 0,-1 0 0,0 1 0,0-1 0,1 0 0,-1 1 0,0-1 0,1 0 0,-1 0 0,0 1 0,1-1 0,-1 0 0,0 0 0,1 0 0,-1 0 0,0 0 0,1 1 0,-1-1 0,1 0-1,17-1-418,16-9-1861,-28 6 1867,1-3-131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0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15099,'1'0'128,"-1"1"1,1-1-1,0 1 0,-1-1 1,1 0-1,-1 1 0,1-1 0,-1 1 1,1-1-1,-1 1 0,1 0 0,-1-1 1,0 1-1,1-1 0,-1 1 0,0 0 1,1-1-1,-1 1 0,0 0 0,0 0 1,0-1-1,0 1 0,0 0 0,1-1 1,-2 2-1,1 24 844,0-15 44,0 25 250,3 89 263,3-103-1422,-6-21-100,1-1 1,-1 1 0,0-1 0,1 1 0,-1-1-1,0 0 1,1 1 0,-1-1 0,1 1-1,-1-1 1,1 0 0,-1 0 0,1 1 0,-1-1-1,1 0 1,-1 0 0,1 1 0,-1-1 0,1 0-1,-1 0 1,1 0 0,-1 0 0,1 0-1,0 0 1,-1 0 0,1 0 0,-1 0 0,1 0-1,-1 0 1,1 0 0,-1 0 0,1 0 0,0-1-1,-1 1 1,1 0 0,-1 0 0,1-1-1,-1 1 1,1 0 0,-1-1 0,0 1 0,1-1-1,10-8 147,0-1-1,0 0 0,-1 0 1,-1-1-1,12-17 0,9-12 230,-22 31-292,45-47 503,-48 51-540,0 1 0,0 0 0,1 0 0,0 0 0,-1 0 0,1 1 0,1 0 0,11-4 0,-16 7-47,-1-1-1,1 1 1,-1 0 0,1 0-1,0 0 1,-1-1-1,1 1 1,-1 1-1,1-1 1,0 0-1,-1 0 1,1 1 0,-1-1-1,1 1 1,-1-1-1,1 1 1,-1-1-1,1 1 1,-1 0 0,3 1-1,-2 0-2,0 1 0,0-1-1,-1 0 1,1 0 0,0 1 0,-1-1 0,1 1-1,-1-1 1,0 1 0,2 4 0,0 6-8,0 0 1,-1-1-1,1 26 1,-3-35 4,-2 57 6,18-83 15,-8 7 10,18-29-1,-22 40-20,-1 0-1,1 0 1,1 0-1,-1 1 1,1-1-1,-1 1 1,1 0-1,11-6 1,-15 9-10,0 0 0,0 1 0,0-1 1,1 1-1,-1 0 0,0-1 0,0 1 1,0 0-1,1 0 0,-1-1 0,0 1 1,0 0-1,0 0 0,1 1 0,-1-1 1,0 0-1,0 0 0,0 0 0,1 1 1,-1-1-1,0 1 0,2 0 0,-1 1 1,0-1 0,0 1 0,0 0 0,0 0 0,-1 0 0,1 0 0,-1 0 0,1 0 0,-1 0 0,2 4 0,1 3-3,-1-1-1,0 1 1,0 0-1,-1 0 1,1 12-1,-2-14-57,0-2-34,0 1 0,-1-1 0,1 0 0,-1 0 1,0 1-1,0-1 0,-1 0 0,1 0 0,-1 1 1,-2 5-1,3-11 73,0 0 0,-1 0 0,1 0 0,0 0 1,0 0-1,0 0 0,0 1 0,0-1 0,-1 0 0,1 0 0,0 0 1,0 0-1,0 0 0,0 0 0,0 0 0,-1 0 0,1 0 0,0 0 1,0 0-1,0 0 0,0 0 0,-1 0 0,1 0 0,0 0 1,0 0-1,0 0 0,0 0 0,-1 0 0,1 0 0,0 0 0,0 0 1,0 0-1,0 0 0,-1 0 0,1-1 0,0 1 0,0 0 0,0 0 1,0 0-1,0 0 0,0 0 0,0 0 0,-1-1 0,1 1 0,0 0 1,0 0-1,0 0 0,0 0 0,0 0 0,0-1 0,0 1 1,0 0-1,0 0 0,0 0 0,0 0 0,0-1 0,0 1 0,0 0 1,0 0-1,0 0 0,0 0 0,0-1 0,0 1 0,0 0 0,0 0 1,0 0-1,0-1 0,-2-14-320,2-4-148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1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38 171 16684,'-1'0'212,"0"1"0,0 0 0,1 0 0,-1 0 0,1 0 0,-1 0 0,1 0 0,-1 0 0,1 0 0,0 0 0,0 0 0,-1 0 0,1 0 0,0 0 1,0 0-1,0 0 0,0 0 0,0 0 0,0 2 0,1-2-123,0-1 0,-1 1 1,1-1-1,0 0 0,-1 1 0,1-1 1,0 0-1,0 1 0,-1-1 0,1 0 1,0 0-1,0 0 0,-1 0 0,1 0 1,0 0-1,0 0 0,-1 0 0,1 0 1,0 0-1,0 0 0,-1 0 0,1 0 1,0-1-1,0 1 0,-1 0 0,1-1 1,0 1-1,-1 0 0,2-2 0,6-2 68,0-1 0,0 0-1,-1 0 1,0-1 0,0 0-1,0 0 1,-1-1 0,0 0-1,0 0 1,0-1 0,-1 1-1,0-1 1,-1 0 0,0 0-1,0-1 1,-1 1 0,0-1-1,0 0 1,-1 0 0,1-9-1,-2 17-137,-1-1 0,0 1 0,0-1-1,0 1 1,0 0 0,0-1-1,0 1 1,0 0 0,0-1-1,-1 1 1,1 0 0,0-1-1,-1 1 1,1 0 0,-1-1 0,0 1-1,1 0 1,-1 0 0,0 0-1,-1-2 1,1 3-9,0-1 0,0 1 0,0-1 0,0 1 0,0 0 0,0-1 0,0 1 0,0 0 0,0 0 1,0 0-1,0 0 0,0 0 0,0 0 0,0 0 0,-1 0 0,1 0 0,0 1 0,0-1 0,0 0 0,-1 1 0,-4 2 5,-1 0 0,0 1 0,1 0 1,0 0-1,0 0 0,-6 6 0,-73 77 30,120-50 217,-31-29-264,0 0 0,0 0 0,-1 1 0,3 9 1,-4-11 2,0 0 1,0 0 0,1 0 0,0 0 0,0-1 0,8 12 0,-10-17-1,1 0 0,-1 1 0,0-1 0,1 0 0,-1 0 1,0 0-1,1 0 0,-1-1 0,1 1 0,-1 0 1,1-1-1,0 1 0,-1-1 0,1 1 0,0-1 0,-1 0 1,1 0-1,0 1 0,0-1 0,-1 0 0,1-1 0,0 1 1,-1 0-1,1 0 0,0-1 0,-1 1 0,1-1 0,0 0 1,2-1-1,5-2 5,0-1-1,0-1 1,15-12 0,-7 6-3,-11 8-294,0 0 1,0 0-1,0-1 0,0 1 0,-1-1 1,0-1-1,0 1 0,0-1 0,-1 0 1,0 0-1,0 0 0,0 0 1,-1-1-1,3-7 0,3-7-421,2-2-240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2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14443,'-26'179'6002,"15"-2"-3403,11-173-2567,0 3 87,0 0 0,0 0 0,1-1 0,-1 1 1,3 8-1,-2-14-96,-1 0-1,0 0 1,0 0 0,1-1 0,-1 1-1,1 0 1,-1 0 0,1-1 0,-1 1-1,1 0 1,-1-1 0,1 1 0,0-1 0,-1 1-1,1 0 1,0-1 0,-1 1 0,1-1-1,1 1 1,-1-1-1,1 0 0,-1 0-1,0 0 1,1 0 0,-1 0-1,0 0 1,1 0 0,-1 0 0,0-1-1,0 1 1,1 0 0,-1-1 0,0 1-1,0-1 1,0 0 0,0 1 0,2-2-1,4-3 66,1-1 1,-1 0-1,8-10 0,-11 12-53,0 0 0,0 0 1,0 0-1,1 0 0,-1 0 0,1 1 0,0 0 0,0 0 1,0 0-1,0 1 0,11-4 0,-15 6-32,0 0 1,1 0-1,-1 0 0,0 0 1,1 0-1,-1 0 0,0 1 0,1-1 1,-1 1-1,0-1 0,0 1 0,0-1 1,1 1-1,-1-1 0,0 1 1,0 0-1,0 0 0,0 0 0,0 0 1,0 0-1,0 0 0,0 0 1,-1 0-1,2 1 0,18 35 11,-6-10 0,-13-26-14,1 0 1,-1 1 0,0-1-1,1 0 1,0 0 0,-1 0-1,1 0 1,-1 0 0,1 0-1,0-1 1,0 1 0,-1 0-1,1-1 1,0 1 0,0-1-1,0 0 1,0 0 0,0 0-1,-1 0 1,1 0 0,0 0-1,4-1 1,3-1 10,1 0 1,-1-1-1,13-5 1,-3 0 8,23 0 35,-39 8-50,-1-1 0,0 1 0,0 0 0,0 0 0,0 1 0,1-1 0,-1 0 0,0 1 0,0-1 0,0 1 0,0 0 0,0 0 0,0 0 0,0 0 0,0 0 0,0 0-1,1 2 1,-8-24 1262,0 11-976,2 3-109,0 0 1,-1 1-1,0 0 1,0 0-1,0 0 1,-1 0-1,0 0 1,-6-5-1,20 13-561,1 1 1,-1-2-1,1 1 0,-1-1 0,1 0 0,0-1 1,0 0-1,15-3 0,13-2-227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3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1 258 17508,'0'0'83,"0"1"0,0-1 1,0 1-1,0-1 0,0 1 1,0-1-1,0 1 0,0 0 0,0-1 1,0 1-1,0-1 0,1 1 1,-1-1-1,0 1 0,0-1 1,1 1-1,-1-1 0,0 1 0,1-1 1,-1 1-1,0-1 0,1 1 1,-1-1-1,1 0 0,-1 1 1,0-1-1,1 0 0,-1 1 0,1-1 1,-1 0-1,1 0 0,0 1 1,-1-1-1,2 0 0,0 0 61,0 0 0,0 0 0,0 0 0,0-1 0,0 1 0,0-1-1,0 1 1,0-1 0,0 0 0,2-1 0,8-4 332,-1 0 0,14-10 0,-25 15-430,16-10 248,-1 0 1,0-1 0,-1-1 0,-1 0-1,0-1 1,-1-1 0,0 1 0,-1-2-1,15-29 1,-24 42-247,-1-1 0,1 0-1,-1 0 1,0 0 0,-1 0 0,1 0 0,-1 0-1,1 0 1,-1-7 0,-1 10-41,1-1 0,0 1 1,0 0-1,0 0 0,-1 0 0,1-1 1,-1 1-1,1 0 0,-1 0 0,1 0 1,-1 0-1,0 0 0,1 0 0,-1 0 1,0 0-1,0 0 0,0 0 0,0 0 1,0 1-1,0-1 0,0 0 0,0 1 1,0-1-1,0 1 0,0-1 0,0 1 1,0-1-1,-1 1 0,1 0 0,0-1 1,0 1-1,0 0 0,-1 0 0,1 0 1,-2 0-1,0 0-14,-1 0 0,0 1 0,0-1 0,1 1 0,-1 0 1,0 0-1,1 0 0,-1 1 0,1-1 0,0 1 0,-1 0 0,1 0 0,-5 4 1,2-1-11,1 0 0,1 0 1,-1 0-1,1 0 0,0 1 0,-7 12 1,4-4-22,0 1 0,2 0 0,0 0 0,0 1-1,-3 28 1,7-39 32,0 1 0,1 0 0,-1 0 0,1 0 0,1 0 0,-1 0 0,1-1-1,0 1 1,1 0 0,1 5 0,-2-8 4,0-1-1,1 0 0,-1 0 1,0-1-1,0 1 1,1 0-1,-1 0 0,1-1 1,0 1-1,-1-1 1,1 1-1,0-1 0,0 0 1,0 1-1,0-1 1,0 0-1,0 0 0,0-1 1,1 1-1,-1 0 1,0-1-1,0 1 0,1-1 1,-1 0-1,0 0 1,0 0-1,1 0 0,3-1 1,8-1-3,0-1-1,1 0 1,-2-2 0,1 1 0,0-2 0,-1 0 0,19-11-1,-18 9-22,0 1-1,1 0 0,0 1 1,1 0-1,24-5 0,-37 11 13,-1 0-1,0-1 1,1 1 0,-1 0-1,1 0 1,-1 0-1,1 1 1,-1-1-1,1 1 1,-1-1 0,0 1-1,1 0 1,-1 0-1,0 0 1,3 2 0,0 0-41,-1 0 1,-1 1 0,1-1 0,-1 1 0,5 6-1,8 9-108,-15-18 164,0 0-1,0 0 1,1 0 0,-1 0 0,0-1 0,0 1 0,1 0 0,-1-1-1,1 1 1,-1-1 0,0 1 0,1-1 0,-1 0 0,1 0-1,-1 0 1,1 0 0,-1 0 0,0 0 0,1 0 0,-1 0-1,1 0 1,-1-1 0,1 1 0,-1 0 0,0-1 0,1 0-1,-1 1 1,0-1 0,2-1 0,6-3 56,0 0 1,-1-1-1,10-9 0,-5 4 11,11-8 66,-3 3 40,32-20-1,-47 32-138,1 1 0,-1 0 0,1 0 0,0 0 0,0 1 0,0 0 0,0 0 0,0 1 0,14-1 0,-17 2-30,-1 0 0,0 1-1,0-1 1,0 1 0,0 0 0,0 0-1,0 0 1,0 0 0,0 0-1,0 1 1,-1 0 0,1-1-1,0 1 1,-1 0 0,0 0 0,1 0-1,-1 0 1,0 1 0,0-1-1,0 1 1,0-1 0,0 1-1,-1 0 1,1-1 0,-1 1-1,1 4 1,4 8-30,-2 0-1,0 0 1,4 31 0,-6-36 17,-2-9 10,0 0 1,0 0-1,0 0 0,0 0 1,1 0-1,-1 0 1,0 0-1,1 0 1,-1 0-1,0 0 1,1 0-1,0 0 0,-1 0 1,1 0-1,-1 0 1,1 0-1,0 0 1,0 0-1,1 0 1,-2 0-9,1-1 0,0 0 1,-1 0-1,1 0 0,0 0 1,-1 0-1,1 0 0,0 0 1,-1 0-1,1-1 0,0 1 1,-1 0-1,1 0 0,-1 0 1,1-1-1,0 1 0,-1 0 1,1-1-1,-1 1 0,1-1 1,-1 1-1,1 0 0,0-1 1,3-4-196,0 1 0,-1 0 0,1-1 0,-1 0 0,5-7 0,21-51-1433,-21 45 1080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3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20052,'-4'7'2009,"1"2"-1497,3 0-272,1-2 1016,5-3-768,3 3-136,7-5-392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3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175 256 14459,'0'-2'150,"1"1"1,0 0-1,0 0 0,-1 0 1,1 0-1,-1-1 0,1 1 1,-1 0-1,1-1 1,-1 1-1,0 0 0,0-1 1,0 1-1,1 0 0,-1-1 1,0 1-1,-1 0 0,1-1 1,0 1-1,0 0 0,-1-1 1,1 1-1,0 0 0,-1-1 1,0 1-1,1 0 0,-1 0 1,0 0-1,1 0 0,-1-1 1,0 1-1,0 0 0,0 0 1,0 0-1,0 1 0,0-1 1,0 0-1,0 0 0,0 1 1,-1-1-1,1 0 0,0 1 1,-2-1-1,0 0 15,-1 0 1,1 1-1,0-1 0,-1 1 1,1 0-1,-1 0 0,1 0 0,0 0 1,-1 1-1,1-1 0,0 1 0,-1 0 1,1 0-1,0 0 0,0 0 1,0 1-1,-5 2 0,0 2-100,0 0-1,0 1 1,1 0 0,0 0-1,0 0 1,1 1 0,-9 14-1,11-16-63,0 0-1,1 0 0,0 1 0,0 0 1,1 0-1,-1 0 0,1 0 0,1 0 1,0 0-1,0 0 0,0 9 0,0-15-2,1 1 0,0-1 0,0 0 0,0 0 0,0 0 0,0 0 0,1 1 0,-1-1 0,0 0 0,0 0 0,1 0 0,-1 0 0,1 0 0,-1 0 0,1 0 0,-1 0 0,1 0 0,0 0 0,0 0 0,-1 0 0,1 0 0,0 0 0,0 0 0,0-1 0,0 1 0,2 1 0,-2-2 5,1 0 0,0 0 0,0 1 0,0-2 0,-1 1 0,1 0 0,0 0 0,0 0 0,0-1 0,-1 1 0,1-1 0,0 1 0,-1-1 0,1 0 0,2-1 0,7-5 59,0 0 0,-1 0 1,16-15-1,6-11 285,-1-1 1,-2-2-1,-1 0 0,-2-2 1,-1-2-1,36-80 0,-51 102-60,-13 35-200,-3 8-78,-4 36-43,-11 73 94,19-110-200,0-1 1,2 1-1,4 37 1,-4-60 118,0 0-1,0 0 1,0 0 0,0 0 0,1 0-1,-1 1 1,0-1 0,0 0 0,1 0 0,-1 0-1,1 0 1,-1-1 0,1 1 0,-1 0-1,1 0 1,-1 0 0,1 0 0,0 0 0,0-1-1,-1 1 1,1 0 0,0-1 0,0 1-1,0 0 1,0-1 0,0 1 0,0-1 0,-1 1-1,3-1 1,-1 0-5,0 0-1,1 0 1,-1 0-1,0-1 0,1 1 1,-1-1-1,0 0 1,0 1-1,0-1 1,1 0-1,-1 0 1,2-2-1,18-11-263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4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2 186 13811,'1'1'141,"-1"0"1,0 0-1,1 0 1,-1 0-1,1 0 1,-1 0-1,1 0 1,0 0-1,-1 0 1,1-1-1,0 1 1,0 0-1,-1 0 0,1-1 1,0 1-1,0 0 1,0-1-1,0 1 1,0-1-1,0 1 1,0-1-1,1 1 1,1-1 92,-1 0-1,0 1 1,1-1 0,-1 0 0,0 0 0,1-1-1,-1 1 1,0 0 0,5-2 0,0 0 235,0-1 1,0 0-1,0-1 1,-1 1-1,9-7 0,-7 5-199,-1-1-1,0 0 0,-1 0 0,0-1 0,0 0 0,0 0 1,-1 0-1,0 0 0,0-1 0,-1 0 0,0 0 0,0 0 1,-1-1-1,0 1 0,0-1 0,-1 0 0,2-12 0,-4 20-254,0 0 0,0 0 1,0 0-1,0 0 0,0 0 0,0 0 0,0-1 0,0 1 0,0 0 0,0 0 0,-1 0 0,1 0 0,0 0 0,-1 0 0,1 0 0,-1 0 0,1 1 0,-1-1 0,1 0 0,-1 0 0,0 0 0,1 0 0,-1 1 0,0-1 0,0 0 0,1 1 0,-1-1 0,0 0 0,0 1 0,0-1 0,0 1 0,0-1 0,0 1 0,0 0 0,0-1 0,0 1 0,0 0 0,0 0 0,0 0 0,0 0 0,0 0 0,-2 0 0,0 0-14,-1 1-1,1 0 0,-1 0 1,1 0-1,-1 0 0,1 0 0,-1 1 1,1 0-1,0-1 0,0 1 1,-5 4-1,-3 5-40,1 0-1,0 0 1,0 1 0,1 0-1,1 1 1,0 0 0,1 1-1,0-1 1,1 1-1,0 0 1,1 1 0,1-1-1,1 1 1,0 0 0,-2 21-1,5-34 30,0 1-1,0 0 1,0-1 0,0 1-1,1 0 1,-1-1-1,1 1 1,-1-1-1,1 1 1,0 0-1,0-1 1,0 0-1,0 1 1,3 2-1,-3-4 3,0 0 0,0 1 0,0-1 0,1 0 0,-1 0 1,1-1-1,-1 1 0,0 0 0,1 0 0,-1-1 0,1 1 0,0-1 0,-1 1 0,1-1 0,-1 0 0,1 1 0,0-1 0,-1 0 0,1 0 0,0 0 0,-1 0 0,1-1 0,-1 1 0,3-1 0,6-2-23,0 0-1,-1 0 1,0-1 0,1 0-1,-1-1 1,-1 0-1,1-1 1,11-9-1,61-60-83,-51 45 122,-18 18-9,16-14-5,-28 26 8,1 0 0,-1 0 0,0 0 0,0 0 0,0 0 0,1 0 0,-1 0 1,0 0-1,0 0 0,1 0 0,-1 0 0,0 0 0,0 0 0,0 0 0,1 0 0,-1 0 0,0 0 0,0 0 0,0 0 0,1 1 0,-1-1 0,0 0 1,0 0-1,0 0 0,0 0 0,1 0 0,-1 1 0,0-1 0,0 0 0,0 0 0,0 0 0,0 1 0,0-1 0,0 0 0,1 0 0,-1 0 1,0 1-1,0-1 0,0 0 0,0 0 0,0 0 0,0 1 0,0-1 0,0 0 0,0 0 0,0 0 0,0 1 0,1 11 8,-4 13-2,1-12-2,1 0 1,0 17-1,1-28-4,0 0 0,0 1 1,1-1-1,-1 0 0,0 0 0,1 0 0,-1 0 0,1 0 0,0 0 1,0 0-1,0 0 0,0 0 0,0 0 0,0 0 0,0 0 1,1 0-1,-1-1 0,1 1 0,-1-1 0,3 2 0,-3-2 4,1 0 0,0-1-1,-1 1 1,1-1-1,0 0 1,0 0 0,-1 1-1,1-1 1,0 0 0,0-1-1,-1 1 1,1 0 0,0 0-1,0-1 1,-1 1 0,1-1-1,0 1 1,-1-1-1,1 0 1,-1 0 0,1 0-1,-1 0 1,3-1 0,32-28 100,-36 29-102,14-14 90,-1-1 0,0-1 1,13-22-1,12-16 256,-42 67-304,1 0 0,1 0 0,-2 18 0,2-16-29,2-9-26,-5 44 16,5-47-52,0 0 1,0 0-1,0 1 1,1-1-1,-1 0 1,0 0-1,1 0 1,-1 0-1,1 0 1,0 0-1,0 0 1,-1 0-1,1 0 1,1 0-1,-1 0 1,0-1-1,0 1 1,1 0-1,1 1 1,-2-3-3,0 0 0,0 1 0,1-1 0,-1 0 0,0 0 0,1 0 0,-1 0 0,0 0 0,0 0 0,1 0 0,-1 0 0,0-1 0,1 1 0,-1 0 0,0-1 1,0 1-1,0-1 0,0 1 0,1-1 0,-1 0 0,0 0 0,0 1 0,1-2 0,3-1-89,10-7-306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6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15315,'0'15'6155,"1"18"-3898,2 68-1551,-3-37-176,-2 0 0,-16 89 0,12-166-94,0-11-228,-1 2 125,0-1-1,-18-35 1,34 87-247,-8-26-86,1 1 1,0 0-1,0 0 0,1-1 0,-1 1 0,1-1 0,-1 0 1,1 0-1,0 0 0,1 0 0,-1 0 0,0-1 0,1 0 0,-1 1 1,1-1-1,0 0 0,0-1 0,0 1 0,0-1 0,0 1 1,0-1-1,0-1 0,0 1 0,0 0 0,1-1 0,-1 0 0,0 0 1,0 0-1,1-1 0,-1 1 0,0-1 0,0 0 0,7-3 1,13-5-2,-1-1 0,0-1 0,0-1 0,-1-1 1,-1-1-1,0-1 0,-1-1 0,-1-1 0,22-24 1,-11 3-31,-27 59 24,-4 33 15,0-25-9,1-1 0,1 1 0,6 36 0,-7-63-43,1-1 0,-1 1 0,0-1 0,1 1 0,-1-1-1,1 1 1,0-1 0,-1 0 0,1 1 0,0-1 0,0 0 0,0 1 0,0-1-1,0 0 1,0 0 0,0 0 0,0 0 0,2 1 0,-3-1-1,1-1 0,-1 0 1,0 0-1,1 0 0,-1 0 1,1 0-1,-1 0 0,0 0 1,1 0-1,-1 0 0,1 0 1,-1 0-1,1 0 0,-1 0 1,0 0-1,1 0 0,-1-1 1,1 1-1,-1 0 0,0 0 1,1 0-1,-1-1 0,1 1 1,8-15-469,-1-8 128,1-9-165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6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17140,'-4'14'2056,"4"1"-1376,1-6-312,3-2 1473,5-1-1217,-2-5-496,2-1-1416,0-3 1184,4-5-240,2-3-145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17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54 15683,'-3'-2'240,"1"0"0,0 0 0,-1 1-1,1-1 1,-1 1 0,1-1 0,-1 1-1,0 0 1,0 0 0,0 0 0,0 0-1,0 0 1,0 1 0,0-1 0,0 1-1,0 0 1,0 0 0,0 0 0,0 0-1,-3 1 1,2 1-115,0-1-1,0 1 0,0 0 1,0 0-1,1 0 0,-1 0 1,1 1-1,-1-1 1,1 1-1,0 0 0,0 0 1,0 0-1,-4 8 0,2-5-43,0 1 0,0 0 0,1 1-1,0-1 1,1 1 0,0 0 0,0 0-1,0 0 1,1 0 0,-2 14 0,4-21-74,0-1 0,0 1 0,0-1 0,0 1 0,0-1 0,0 1 1,0-1-1,0 1 0,1-1 0,-1 0 0,0 1 0,0-1 0,0 1 0,0-1 1,1 1-1,-1-1 0,0 1 0,0-1 0,1 0 0,-1 1 0,0-1 0,1 0 1,-1 1-1,0-1 0,1 0 0,-1 1 0,1-1 0,-1 0 0,0 0 0,1 0 1,-1 1-1,1-1 0,-1 0 0,1 0 0,-1 0 0,1 0 0,-1 0 0,1 0 1,-1 0-1,1 0 0,-1 0 0,1 0 0,-1 0 0,0 0 0,1 0 0,-1 0 1,1 0-1,-1 0 0,1-1 0,-1 1 0,1 0 0,-1 0 0,0 0 1,1-1-1,-1 1 0,1-1 0,26-17 115,57-66-55,-13 13-5,-70 70-61,0 0 0,-1 0 0,1 0 1,0 1-1,0-1 0,0 0 0,0 1 0,0-1 0,0 0 0,0 1 0,0-1 0,0 1 0,1 0 0,-1-1 1,0 1-1,1 0 0,-1 0-1,-1 0 1,1 0 0,-1 0-1,0 1 1,1-1 0,-1 0 0,0 0-1,0 1 1,1-1 0,-1 0-1,0 1 1,1-1 0,-1 0-1,0 1 1,0-1 0,0 0-1,1 1 1,-1-1 0,0 1-1,0-1 1,0 0 0,0 1 0,0-1-1,0 1 1,0-1 0,0 1-1,0-1 1,0 0 0,0 1-1,-6 40 23,5-38-24,-9 38 340,1 0 0,2 1 0,2 0 1,1 79-1,6-106-191,1 1 1,1 0 0,0-1 0,1 0 0,11 22 0,-9-23-136,-1 1 0,-1 0 0,0 0 1,-1 0-1,3 27 0,-6-30-8,-1 1 0,0 0 0,-1 0 1,0 0-1,-1-1 0,-5 16 0,5-20 0,-1-1-1,0 0 1,0 0-1,0 0 1,-1 0-1,0 0 1,-1-1-1,1 0 1,-1 0-1,0 0 1,-10 8-1,12-12 9,1 0-1,-1 0 0,0 0 1,0-1-1,1 1 1,-1-1-1,0 0 0,0 0 1,0 0-1,0 0 0,-1-1 1,1 1-1,0-1 1,0 1-1,0-1 0,0 0 1,-1-1-1,1 1 0,0 0 1,0-1-1,0 0 0,0 1 1,0-1-1,0-1 1,0 1-1,0 0 0,0-1 1,0 1-1,1-1 0,-5-4 1,0 1 24,1 0-1,0-1 1,1 0 0,-1 0 0,1 0 0,1-1 0,-1 0-1,1 0 1,0 0 0,0 0 0,-2-9 0,3 5-10,0-1 0,0 1-1,1 0 1,1-1 0,0 1 0,1-1 0,0 1 0,0 0 0,1-1 0,1 1-1,0-1 1,1 1 0,0 0 0,0 0 0,1 0 0,1 1 0,0-1-1,0 1 1,1 0 0,0 1 0,1-1 0,0 1 0,0 0 0,1 1-1,0 0 1,1 0 0,14-10 0,87-50-422,-83 53 11,-1 0 0,0-2 0,-1-1 0,32-29 0,-19 5-74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18428,'-20'84'3854,"8"-25"-3519,3 1-1,2 0 1,3 0-1,3 0 1,9 90-1,-23-233-2423,8 52 2214,2 1 0,-3-52-1,8 81-85,-1-1-1,1 0 0,0 1 1,1-1-1,-1 1 0,0-1 1,0 1-1,1-1 0,-1 0 1,1 1-1,-1-1 0,1 1 1,0 0-1,0-1 0,-1 1 1,1 0-1,0-1 0,0 1 1,0 0-1,3-2 1,-3 2-2,1 0-1,0 1 1,-1-1 0,1 1 0,0-1 0,-1 1 0,1 0 0,0-1 0,0 1 0,0 0 0,-1 0 0,1 0 0,0 1 0,0-1 0,-1 0 0,1 1 0,0-1 0,0 1 0,1 0-1,57 24 337,-40-16-420,-1-1 0,30 7-1,-42-13 0,1-1-1,0 1 0,-1-2 0,1 1 1,0-1-1,0-1 0,0 1 0,-1-1 1,1-1-1,10-2 0,-7 0-42,0 0 0,0-1 0,-1 0 0,17-11 0,-24 14 105,1 0 0,-1-1 0,0 1 0,0-1 0,0 0 0,0 1 1,0-1-1,-1-1 0,0 1 0,1 0 0,-1 0 0,0-1 0,0 0 0,-1 1 0,1-1 0,-1 0 1,1-4-1,-2 7 8,1 0 0,-1 0 0,0 0 0,0 1 1,0-1-1,0 0 0,-1 0 0,1 0 0,0 0 1,0 0-1,0 0 0,-1 1 0,1-1 0,0 0 0,-1 0 1,1 0-1,-1 0 0,1 1 0,-1-1 0,1 0 0,-1 1 1,0-1-1,1 0 0,-1 1 0,0-1 0,-1 0 1,0 0 21,0 0 0,0 0 1,0 1-1,0-1 0,-1 1 1,1-1-1,0 1 0,0 0 1,-1 0-1,-3 0 1,-2 1 65,0 0 0,0 1 0,0 0 0,0 0 0,-9 4 0,11-3-65,1 0 0,0 1 0,-1-1 0,1 1 1,1 0-1,-1 0 0,0 0 0,1 1 0,0-1 0,0 1 1,1 0-1,-1 1 0,1-1 0,0 0 0,0 1 0,1 0 1,0 0-1,0 0 0,0 0 0,-1 9 0,1-7-16,1 0 0,1 0-1,-1 1 1,1-1 0,1 0-1,0 1 1,0-1 0,0 0 0,1 0-1,0 0 1,1 0 0,0 0-1,0 0 1,8 13 0,-9-19-73,-1 0 1,0 0-1,1 0 1,0 0 0,-1 0-1,1 0 1,0 0-1,0-1 1,0 1-1,0-1 1,0 1-1,0-1 1,4 1 0,-5-1 21,1-1 0,0 0 1,-1 1-1,1-1 0,0 0 1,-1 0-1,1 0 0,-1 0 1,1-1-1,0 1 1,-1 0-1,1-1 0,0 1 1,-1-1-1,1 0 0,-1 1 1,1-1-1,-1 0 0,0 0 1,1 0-1,1-1 0,18-17-202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2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14195,'4'2'6409,"-4"-2"-6292,2 13 2755,0 24-2179,-1-25 70,0 19-344,0-13-519,0 0 0,0-1-1,2 1 1,7 27 0,-10-45 82,0 0 1,0 0-1,0 0 1,0 0-1,1 0 0,-1 0 1,0 1-1,0-1 1,0 0-1,0 0 1,0 0-1,0 0 1,0 0-1,1 0 1,-1 0-1,0 0 1,0 0-1,0 0 1,0 0-1,0 0 0,0 0 1,0 0-1,1 0 1,-1 0-1,0 0 1,0 0-1,0 0 1,0 0-1,0 0 1,0 0-1,1 0 1,-1 0-1,0 0 0,0 0 1,0 0-1,0 0 1,0-1-1,0 1 1,0 0-1,0 0 1,1 0-1,-1 0 1,0 0-1,0 0 1,0 0-1,0 0 1,0 0-1,0-1 0,0 1 1,0 0-1,0 0 1,0 0-1,0 0 1,0 0-1,0 0 1,0-1-1,0 1 1,0 0-1,0 0 1,0 0-1,0 0 0,1-1-52,6-12-289,1-4-110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3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116 342 14443,'1'-3'574,"0"-1"1,0 1-1,-1-1 0,1 0 0,-1 1 1,0-1-1,0 1 0,-2-8 0,2 10-477,0 0-1,0 0 0,-1 0 0,1 0 1,0 1-1,-1-1 0,1 0 0,-1 0 1,1 1-1,-1-1 0,1 0 0,-1 1 1,1-1-1,-1 0 0,0 1 0,1-1 1,-1 1-1,0-1 0,1 1 0,-1-1 1,0 1-1,0 0 0,0-1 0,1 1 1,-1 0-1,0 0 0,0-1 0,0 1 1,0 0-1,0 0 0,0 0 0,1 0 1,-1 0-1,0 0 0,0 0 0,0 1 0,0-1 1,0 0-1,1 0 0,-1 1 0,0-1 1,0 0-1,0 1 0,0 0 0,-3 1-49,0 0 0,0 1 0,0 0-1,1 0 1,-1 0 0,1 0 0,0 0-1,0 0 1,0 1 0,0 0-1,1-1 1,0 1 0,-1 0 0,-1 6-1,-2 4-37,0 0 1,-6 30-1,0 19-13,11-56 3,1-1-1,0 0 1,0 1-1,0-1 0,1 0 1,0 1-1,3 11 1,-4-18 1,0 1 0,0-1 0,0 1 1,0 0-1,1-1 0,-1 1 0,0-1 0,0 1 1,0-1-1,1 1 0,-1-1 0,0 1 1,1-1-1,-1 1 0,1-1 0,-1 1 1,0-1-1,1 0 0,-1 1 0,1-1 0,-1 0 1,1 1-1,-1-1 0,1 0 0,0 0 1,-1 0-1,1 1 0,-1-1 0,1 0 1,-1 0-1,1 0 0,0 0 0,-1 0 0,1 0 1,-1 0-1,1 0 0,-1 0 0,1 0 1,0 0-1,-1-1 0,1 1 0,-1 0 1,1 0-1,0-1 0,2-1 8,0 0-1,0 0 1,-1 0 0,1 0-1,-1-1 1,4-3 0,8-13 82,-1-1 0,0 0 0,-1-1 1,15-38-1,26-93 631,-43 119-536,0 3 88,-1-1 0,-1 1 0,-2-1 0,5-55 0,-7 179-288,22 116 1,-13-116-319,-12-85 223,-1-4-62,1 1 0,0-1 0,-1 0 0,2 1 0,-1-1 0,2 5 0,1-11-974,0-8 779,1-11 25,1-6-339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4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16 12795,'-1'-1'274,"0"0"0,-1 0 0,1 1 0,0-1 1,0 0-1,0 1 0,-1-1 0,1 1 0,0 0 1,0-1-1,-1 1 0,1 0 0,0 0 0,-1 0 0,1 0 1,0 0-1,-1 0 0,1 0 0,0 1 0,-1-1 0,1 0 1,0 1-1,-2 0 0,1 0-46,-1 1-1,1-1 1,0 1 0,0 0-1,0 0 1,0-1-1,0 1 1,1 1 0,-1-1-1,-2 5 1,-1 2 6,1 0 1,0 0 0,0 1-1,1-1 1,-2 14-1,-5 50 724,9-68-904,1 0 1,0 1 0,0-1-1,0 0 1,1 1 0,0-1-1,0 0 1,0 0 0,1 0 0,0 0-1,3 8 1,-4-12-51,-1 0 0,1 0 1,-1 0-1,1-1 0,0 1 0,-1 0 1,1-1-1,0 1 0,-1 0 0,1-1 1,0 1-1,0-1 0,0 1 0,0-1 1,-1 0-1,1 1 0,0-1 0,0 0 1,0 0-1,0 1 0,0-1 0,0 0 1,0 0-1,0 0 0,0 0 0,0 0 1,0 0-1,0 0 0,0-1 0,-1 1 1,1 0-1,0 0 0,0-1 0,0 1 1,0-1-1,0 1 0,0 0 0,-1-1 1,1 0-1,1 0 0,3-3 32,0-1-1,0 1 0,-1-1 1,7-8-1,-10 11-25,12-15 133,-1-1-1,0 0 0,-1-1 1,-2 0-1,0-1 0,-1 0 0,0 0 1,-2-1-1,5-29 0,-16 63 2,-3 15-218,5 2-330,0 0 0,2 0-1,2 0 1,5 44 0,0-46 64,-6-27 321,0-1 1,1 1-1,-1-1 0,0 0 1,0 1-1,1-1 0,-1 1 0,0-1 1,0 0-1,1 1 0,-1-1 0,1 1 1,-1-1-1,0 0 0,1 0 1,-1 1-1,1-1 0,-1 0 0,1 0 1,-1 1-1,1-1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6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12843,'0'10'2875,"12"91"3022,0 52-3678,-1-23-2596,-10-125 18,0 8-1602,-2-12 604,-2-6-94,-1-6 302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7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0 186 18252,'2'-5'379,"0"0"-1,0 1 1,0-1-1,1 1 1,-1 0 0,1-1-1,0 1 1,0 1 0,7-8-1,37-28 1272,-26 25-1333,-1 1 1,2 0 0,-1 2 0,2 1-1,24-9 1,-36 15-268,0 1-1,0 0 1,0 1-1,0 0 1,1 1 0,-1 0-1,0 1 1,1 0-1,-1 1 1,0 0 0,1 0-1,-1 2 1,13 3-1,-18-4-43,-1 1 0,0 0 0,0 0-1,-1 0 1,1 0 0,-1 1 0,1 0-1,-1 0 1,0 0 0,0 0 0,-1 1-1,0-1 1,1 1 0,4 10 0,-7-13-4,0 1 0,0-1 0,0 1 0,0-1 0,0 1 0,-1 0 0,1-1 0,-1 1 0,1 0 0,-1-1 0,0 1 0,0 0-1,-1 0 1,1-1 0,0 1 0,-1 0 0,0-1 0,1 1 0,-1 0 0,0-1 0,0 1 0,-1-1 0,1 0 0,0 1 0,-1-1 0,0 0 0,1 0 0,-1 0 0,0 0 0,0 0 0,0 0 0,-4 2 0,-11 7 25,12-8-39,-1 1 1,1-1-1,0 1 0,1 0 0,-1 0 1,-5 6-1,9-8-13,0-1 0,0 1 0,0-1 1,1 1-1,-1-1 0,0 1 0,1 0 0,-1-1 0,1 1 1,0 0-1,0-1 0,0 1 0,-1 0 0,1-1 0,1 1 1,-1 0-1,0 0 0,0-1 0,1 1 0,-1 0 0,1-1 0,-1 1 1,1-1-1,0 1 0,0 0 0,-1-1 0,3 3 1,3 3-165,0 1 0,0-1 0,1 0 1,0-1-1,0 1 0,1-1 1,-1-1-1,2 1 0,-1-2 1,0 1-1,12 4 0,8 6-44,-25-14 260,-1 0 0,0 0 0,0 0 0,-1 0 0,1 0 0,0 0 0,0 1 0,-1-1 0,1 1 0,0 0 0,-1-1 0,0 1 0,1 0 1,-1 0-1,0 0 0,0-1 0,0 1 0,0 1 0,0-1 0,-1 0 0,1 0 0,0 0 0,-1 0 0,0 0 0,1 1 0,-1-1 0,0 0 0,0 0 0,-1 1 1,1-1-1,0 0 0,-1 0 0,1 0 0,-1 0 0,0 0 0,1 1 0,-1-1 0,-2 2 0,0 2 101,-1-1 1,1 0-1,-1-1 1,0 1-1,0-1 0,-1 1 1,1-1-1,-1-1 1,0 1-1,0-1 0,0 0 1,-12 5-1,2-3-114,-1-1 0,1-1-1,-1 0 1,0-1 0,0-1 0,0-1-1,0 0 1,0-1 0,0-1-1,0 0 1,1-1 0,-1-1 0,-26-9-1,45 11-2882,18-4 1987,-2 2 34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7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18580,'6'20'1632,"-6"11"-1112,1 3-240,-1 5 737,2 2-257,-1 0-312,-2-2-152,4-4-160,4-4-16,0-6-120,-5-5-168,2-8-528,2-5-336,-7-10 808,-4-4-128,-6-9-153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8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0 255 14051,'12'7'2248,"1"0"-1191,4-1-393,5 1 2120,3-1-1575,4-3-249,5-4-368,-1-5-408,3-4-912,-1-2 808,1-3-160,1-4-160,1-7-112</inkml:trace>
  <inkml:trace contextRef="#ctx0" brushRef="#br0" timeOffset="1">634 1 19900,'6'17'1553,"-2"7"-1209,-3 2-176,4 7 688,-1 4-336,-1 2-296,-2-1-192,1-4-408,-1-4-288,-1-9 1800,-3-5-1152,-2-15-16,-3-1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28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13611,'3'-3'482,"-1"1"1,0 0-1,1 0 0,0 0 1,-1 0-1,1 0 1,0 0-1,0 1 0,0-1 1,0 1-1,0 0 1,0 0-1,6-1 0,8-2-134,1 1-1,-1 0 0,1 2 0,0 0 1,0 1-1,0 0 0,0 2 0,-1 0 1,1 1-1,-1 0 0,1 2 1,26 10-1,-35-11-358,0 1 0,0 0 1,0 0-1,0 0 0,-1 1 1,0 1-1,0-1 0,-1 1 0,0 1 1,8 10-1,-10-12 54,-1 1 1,0 0-1,0 0 0,-1 1 1,0-1-1,0 1 0,-1-1 1,0 1-1,-1 0 0,1 0 1,-1 0-1,-1 0 0,0 0 0,0 11 1,-2-9 38,0 0 1,0 0 0,-1 0-1,0 0 1,-1-1 0,0 1-1,0-1 1,-1 0 0,-1 0-1,1-1 1,-1 1-1,-1-1 1,1-1 0,-1 1-1,-11 8 1,6-5 14,-1-1 1,-1 0-1,0-1 1,0-1-1,0 0 1,-1-1-1,0 0 0,-30 7 1,39-12-93,0-1 0,-1 0-1,0 0 1,1-1 0,-1 1 0,1-2 0,-1 1 0,1-1 0,-1 0-1,-9-3 1,12 3-241,1 0 0,0 0 0,0-1 0,0 1 0,0-1 0,0 0-1,0 0 1,0 0 0,0 0 0,1-1 0,-1 1 0,1-1 0,0 1 0,0-1 0,0 0-1,0 0 1,0 0 0,0 0 0,1 0 0,0 0 0,-2-5 0,2-4-607,4 1-275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0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104 134 13443,'12'-9'2183,"-1"0"1,0-1-1,17-20 1,-28 30-2137,-1 0 0,1 0 0,0 0-1,0 0 1,0 0 0,-1 0 0,1 0 0,0 0 0,0 0 0,0 0 0,-1 0 0,1-1 0,0 1 0,0 0 0,0 0 0,0 0-1,-1 0 1,1 0 0,0 0 0,0 0 0,0 0 0,0-1 0,-1 1 0,1 0 0,0 0 0,0 0 0,0 0 0,0-1 0,0 1 0,0 0-1,-1 0 1,1 0 0,0 0 0,0-1 0,0 1 0,0 0 0,0 0 0,0 0 0,0-1 0,0 1 0,0 0 0,0 0 0,0 0-1,0-1 1,0 1 0,0 0 0,0 0 0,0 0 0,0-1 0,0 1 0,1 0 0,-1 0 0,0 0 0,0 0 0,0-1 0,0 1 0,0 0-1,0 0 1,0 0 0,1 0 0,-1-1 0,0 1 0,0 0 0,1 0 0,-18 4 508,2 4-405,1 1 0,-1 0 0,2 1 0,-1 1 0,-18 19 0,28-26-178,0 0 0,0 1 0,0-1 1,1 1-1,0 0 0,0 0 0,0 0 0,0 0 0,1 0 1,0 1-1,0-1 0,1 1 0,-1-1 0,1 1 1,0 0-1,1 0 0,0-1 0,-1 1 0,2 0 0,0 6 1,-1-11 5,0 0 1,0 0 0,0 0 0,0 0-1,1 0 1,-1 0 0,0-1-1,0 1 1,1 0 0,-1 0 0,1 0-1,-1 0 1,0-1 0,1 1 0,0 0-1,-1-1 1,1 1 0,-1 0 0,1-1-1,0 1 1,0-1 0,-1 1 0,1-1-1,0 1 1,0-1 0,-1 1-1,3-1 1,-2 0-5,0 0 0,1 0-1,-1 0 1,1-1 0,-1 1-1,0 0 1,1-1 0,-1 1-1,0-1 1,0 0 0,1 1-1,-1-1 1,0 0 0,0 0 0,2-1-1,3-4-68,0 0 0,0 0 0,-1-1 1,8-10-1,3-11 20,-2-1 0,-1 0 1,-1 0-1,-1-1 0,9-44 0,-15 61 81,-4 13-6,-1 0 0,0 0 0,0 0 0,1 0 0,-1 0 0,0 0 0,0 0 0,0 0 0,1 0 0,-1 0 0,0 0 0,0 0 0,0 0 0,1 0 0,-1 0 0,0 0 0,0 0 0,0 1 0,0-1 0,1 0 0,-1 0 0,0 0 0,0 0 0,0 1 0,0-1 0,0 0 0,1 0 0,-1 0 0,0 0 0,0 1 0,0-1 0,0 0 0,0 0 0,0 0-1,0 1 1,10 32 1,-7-20 11,26 82-17,71 207 1065,-98-298-1045,-1 0 1,1 0 0,-1-1-1,0 1 1,0 1 0,-1-1 0,1 0-1,-1 0 1,0 0 0,0 0-1,-1 6 1,1-9-13,-1 0-1,1 0 1,0 0 0,-1 0 0,1 0-1,0 0 1,-1 0 0,1-1-1,-1 1 1,0 0 0,1 0 0,-1-1-1,0 1 1,1 0 0,-1-1 0,0 1-1,0-1 1,1 1 0,-1-1-1,-1 1 1,0 0 0,0-1-1,0 0 1,0 1-1,0-1 1,0 0-1,0 0 0,0 0 1,0-1-1,0 1 1,0 0-1,0-1 1,0 1-1,-3-2 1,0 0-13,0 0 1,0 0 0,1-1-1,-1 0 1,1 0-1,-1 0 1,1 0-1,0 0 1,0-1 0,1 0-1,-1 0 1,1 0-1,0 0 1,0 0-1,0-1 1,0 0 0,1 1-1,0-1 1,0 0-1,0 0 1,1 0-1,-1 0 1,1 0 0,0-1-1,0-5 1,1 1-8,-1 0 1,1 0-1,1 0 1,0-1 0,1 1-1,-1 0 1,2 0-1,0 0 1,0 1-1,0-1 1,1 1-1,6-10 1,0 2 11,1 1 1,1 1-1,0 0 1,23-22-1,-28 31 7,1-1 0,0 1-1,0 0 1,0 1 0,0-1 0,1 2-1,0-1 1,0 1 0,0 1-1,18-5 1,-26 8-6,0 0-1,0 0 1,0-1-1,0 1 1,1 0 0,-1 0-1,0 1 1,0-1-1,0 0 1,0 0-1,0 0 1,0 1 0,0-1-1,0 1 1,0-1-1,0 1 1,0-1 0,0 1-1,0-1 1,0 1-1,0 0 1,-1 0-1,1-1 1,1 3 0,0-1-12,-1 0 1,0 1 0,0-1 0,0 0 0,0 1 0,0-1 0,0 1 0,-1 0 0,1 3 0,0 19-47,-2-19 105,0-9 70,-1-15 96,-7-57 655,8 66-652,-1 0 1,0 0-1,-1 0 0,0 0 0,-6-13 0,6 20 134,3 8-247,5 10-109,-4-14-57,1-1 0,-1 1 0,1-1 0,0 1 0,0-1 0,-1 0 0,1 1 0,0-1 0,0 0 0,0 0 0,1 0 0,-1-1 0,0 1 0,0 0 0,0-1 0,0 0 0,1 1 0,-1-1 0,0 0 0,0 0 0,1 0 0,-1 0 0,0-1 0,0 1 0,1-1 0,2 0 0,8-3-645,0 0-1,-1 0 1,14-7 0,-23 9 621,22-9-605,-2 0-92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2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113 188 13283,'-6'2'8430,"9"0"-5794,-2-2-2634,-1 0-1,1 0 1,-1 1 0,1-1 0,-1 0-1,1 0 1,-1 0 0,1-1 0,-1 1-1,1 0 1,-1 0 0,1 0 0,-1 0 0,1 0-1,-1-1 1,1 1 0,-1 0 0,1 0-1,-1-1 1,1 1 0,-1 0 0,0-1-1,1 1 1,-1 0 0,0-1 0,1 1-1,-1 0 1,0-1 0,1 1 0,-1-1-1,0 1 1,0-1 0,0 1 0,1-1 0,-1-1 25,0 1 0,1-1 0,-1 0 0,1 1 0,0 0 0,-1-1 0,1 1 0,0-1 0,0 1 0,0 0 0,0-1 0,2-1 0,-2 3-8,-1 0 0,1 0 0,0 1 0,0-1 0,-1 0 0,1 0 1,0 1-1,-1-1 0,1 0 0,0 1 0,-1-1 0,1 1 0,0-1 0,-1 1 0,1-1 0,-1 1 0,1-1 0,-1 1 0,1 0 0,-1-1 1,0 1-1,1 0 0,-1-1 0,0 1 0,1 0 0,-1 0 0,0 1 0,7 28 429,-9-32 104,1 2-527,1 0 0,0 0 0,-1 0 1,1 0-1,0-1 0,0 1 0,-1 0 0,1 0 0,0 0 0,0-1 0,0 1 1,-1 0-1,1 0 0,0 0 0,0-1 0,0 1 0,0 0 0,-1-1 0,1 1 1,0 0-1,0 0 0,0-1 0,0 1 0,0 0 0,0-1 0,0 1 0,0 0 1,0 0-1,0-1 0,0 0-14,0 0 0,0 0 0,0 0 0,0 0 0,-1 1 0,1-1 0,0 0 0,0 0 0,-1 0 0,1 0 0,0 1 0,-1-1 0,1 0 1,-1 0-1,1 1 0,-1-1 0,1 0 0,-1 1 0,0-1 0,1 1 0,-1-1 0,0 1 0,1-1 0,-2 0 0,0 0 4,-1 0-1,1 0 1,-1 1-1,1-1 1,0 1-1,-1-1 1,1 1-1,-5 0 1,-2 0 43,-1 1-1,1 0 1,-15 4-1,21-4-46,0 1 0,-1-1 1,1 1-1,0-1 0,0 1 0,1 0 0,-1 0 0,0 1 0,1-1 0,-1 0 0,1 1 0,0 0 0,0-1 0,0 1 1,0 0-1,0 0 0,0 0 0,1 0 0,0 0 0,-1 1 0,0 5 0,-1 1-9,1 1-1,0 0 1,1 0-1,0 0 1,1 17 0,0-27-5,-1 0 1,1 1-1,0-1 1,1 1-1,-1-1 1,0 1-1,0-1 1,1 0-1,-1 1 1,1-1-1,-1 1 1,1-1 0,-1 0-1,1 0 1,0 1-1,0-1 1,0 0-1,-1 0 1,1 0-1,0 0 1,2 2-1,-2-3 1,1 1-1,-1-1 0,0 0 0,1 0 0,-1 1 0,0-1 1,1 0-1,-1 0 0,1 0 0,-1 0 0,0 0 1,1-1-1,-1 1 0,0 0 0,0-1 0,1 1 0,-1-1 1,2 0-1,5-3-8,-1 0 0,1-1 1,-1 0-1,0-1 0,9-8 1,-2 0 7,-1 0 1,21-31 0,-29 37 7,0 0 0,0 0 0,-1 0 0,0-1-1,-1 1 1,0-1 0,-1 0 0,3-10 0,-5 18-5,0 1 1,0 0-1,0 0 1,1-1-1,-1 1 1,0 0-1,0 0 0,0-1 1,0 1-1,0 0 1,0-1-1,0 1 1,0 0-1,0-1 0,0 1 1,0 0-1,0 0 1,0-1-1,0 1 1,0 0-1,0-1 0,0 1 1,0 0-1,0 0 1,0-1-1,-1 1 1,1 0-1,0-1 0,0 1 1,0 0-1,0 0 1,-1-1-1,1 1 1,0 0-1,0 0 0,0 0 1,-1-1-1,1 1 1,-10 10 2,-6 21-11,13-26 8,2 0 0,-1 0 1,0 0-1,1 1 0,0-1 0,1 0 1,-1 1-1,1-1 0,0 1 0,1 5 1,-1-11-2,0 1 0,0-1 0,1 1 1,-1-1-1,0 0 0,1 1 0,-1-1 1,0 0-1,1 1 0,-1-1 0,1 0 1,-1 0-1,0 1 0,1-1 0,-1 0 1,1 0-1,-1 0 0,1 0 0,-1 1 1,1-1-1,-1 0 0,1 0 0,-1 0 1,1 0-1,-1 0 0,1 0 0,-1 0 1,1 0-1,-1-1 0,1 1 0,-1 0 1,1 0-1,-1 0 0,1 0 0,-1-1 1,0 1-1,1 0 0,-1 0 0,1-1 1,-1 1-1,1-1 0,21-12 1,-20 11-3,7-5-13,1 1 0,0-1 0,1 2 0,-1-1 0,1 1 0,0 1 0,13-3 1,-21 6 0,1 0 0,0 1 0,-1-1 0,1 1 0,0 0 0,-1 0 0,1 1 0,-1-1 0,1 1 0,0 0 0,-1 0 0,1 0 0,-1 0 0,1 1 0,-1-1 0,0 1 0,0 0 0,0 0 0,0 0 0,0 0 0,0 0 0,0 1 0,-1-1 0,1 1 0,-1 0 0,0 0 0,3 4 0,2 4-23,-1 1 0,-1-1 0,0 1 0,0 0 0,-1 1 1,-1-1-1,0 0 0,2 23 0,-3-7 48,-1 0-1,-4 54 1,2-76 2,1-2 4,0 0-1,-1 0 1,0 1-1,0-1 1,-2 7-1,-1-24 114,3-11-79,2-56-35,4 1-1,4-1 1,24-104 0,-31 177-14,11-35-7,-13 41 6,1-1 0,-1 1 0,1 0 0,-1 0 1,1-1-1,0 1 0,0 0 0,-1 0 0,1 0 1,0 0-1,0 0 0,0 0 0,0 0 1,0 0-1,1 0 0,-1 0 0,0 1 0,0-1 1,0 0-1,1 1 0,-1-1 0,0 1 0,1 0 1,1-1-1,-2 1 1,1 1-1,-1-1 1,0 1 0,0-1-1,0 1 1,1 0 0,-1-1-1,0 1 1,0 0 0,0 0-1,0 0 1,0 0 0,0 0 0,-1 0-1,1 0 1,0 0 0,0 0-1,-1 0 1,1 0 0,-1 1-1,1-1 1,-1 0 0,1 0-1,-1 1 1,1 1 0,6 35 13,-6-33-24,1 1 0,0-1 1,0 0-1,0 0 0,1 0 0,0 0 0,0-1 1,0 1-1,1-1 0,-1 0 0,5 4 1,16 22-60,-9-8 1,-9-14 52,0 1 0,0 0 0,-1 0 0,0 0 0,-1 0-1,1 1 1,-2 0 0,5 18 0,-8-27 26,0 0-1,0 0 1,0 1-1,-1-1 1,1 0-1,0 0 1,-1 0-1,1 0 0,0 0 1,-1 0-1,1 0 1,-1-1-1,0 1 1,1 0-1,-1 0 1,0 0-1,0 0 1,1-1-1,-1 1 1,0 0-1,0-1 1,0 1-1,0-1 1,0 1-1,0-1 1,0 1-1,0-1 1,0 1-1,0-1 1,0 0-1,0 0 1,0 0-1,0 0 1,0 1-1,0-1 1,-2-1-1,-4 2 43,-1-1-1,1-1 0,0 1 1,-8-2-1,-5-2-119,1 0 0,0-1-1,0-1 1,-32-14 0,42 12-2229,16 4 445,1 1 1427,3-2-486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3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14347,'261'63'607,"-164"-43"-458,742 113 288,11-58-182,349-13-57,4-29-12,-826-25 13,2106 1 979,-2320-11-1182,170-1-18,-3 23-148,-298-16 25,0 1 0,-1 2 0,55 19 0,-76-23 43,-7-3-28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19660,'1'0'84,"-1"0"-1,1 0 1,-1-1 0,1 1-1,0 0 1,-1 0-1,1 0 1,0 0 0,-1 0-1,1 0 1,0 0 0,-1 0-1,1 1 1,0-1-1,-1 0 1,1 0 0,-1 0-1,1 1 1,0-1-1,-1 0 1,1 1 0,-1-1-1,1 0 1,-1 1 0,1-1-1,-1 1 1,1-1-1,-1 1 1,0-1 0,1 1-1,-1-1 1,0 1-1,1-1 1,-1 1 0,0 0-1,1-1 1,-1 1-1,0 0 1,8 30 1081,-7-25-707,1 8-171,0-3-179,0 0 0,0 1 0,2-1 0,7 19 1,-10-28-109,0 0 1,0 0 0,0 0 0,0 0-1,0-1 1,0 1 0,1 0 0,-1-1 0,1 1-1,-1-1 1,1 1 0,0-1 0,-1 0 0,1 0-1,0 0 1,0 0 0,0 0 0,0 0-1,0 0 1,0 0 0,0-1 0,0 1 0,0-1-1,1 0 1,-1 0 0,0 1 0,0-1 0,0 0-1,0-1 1,0 1 0,1 0 0,1-2-1,7-2 12,0 0-1,-1-1 0,0-1 0,0 0 0,-1 0 0,1-1 0,-1 0 0,-1-1 1,12-13-1,4-1 32,-23 21-41,-1 1-1,1-1 0,-1 1 1,1-1-1,-1 1 1,1-1-1,0 1 0,-1-1 1,1 1-1,-1 0 1,1-1-1,0 1 0,-1 0 1,1 0-1,0-1 1,0 1-1,-1 0 0,1 0 1,0 0-1,-1 0 1,1 0-1,1 0 0,-1 0 1,-1 1-1,0-1 0,1 1 0,-1-1 0,1 1 0,-1-1 0,0 1 1,1-1-1,-1 1 0,0-1 0,1 1 0,-1-1 0,0 1 1,0 0-1,0-1 0,1 1 0,-1-1 0,0 1 0,0 0 0,0 0 1,-3 45 17,1-33-24,0 9-32,1 0 1,1 0 0,4 25-1,-4-46-2,0 1-1,0-1 0,0 0 0,0 0 0,1 0 0,-1 0 0,0 0 1,1 0-1,-1 0 0,1 1 0,-1-1 0,1 0 0,-1 0 0,1-1 0,0 1 1,0 0-1,-1 0 0,1 0 0,0 0 0,2 1 0,-2-2 15,0 0-1,0 0 1,0 0-1,0 0 1,0 0 0,0 0-1,0 0 1,0 0-1,0 0 1,0 0-1,0 0 1,0-1-1,0 1 1,-1 0 0,1-1-1,0 1 1,0 0-1,0-1 1,1 0-1,4-4-70,1 0-1,-1 0 1,-1-1 0,10-9-1,12-16-283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2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0 178 19388,'0'1'80,"0"-1"0,0 0 0,1 1-1,-1-1 1,0 0 0,0 1 0,0-1-1,1 0 1,-1 0 0,0 1 0,0-1 0,1 0-1,-1 0 1,0 1 0,1-1 0,-1 0 0,0 0-1,1 0 1,-1 0 0,0 1 0,1-1 0,-1 0-1,0 0 1,1 0 0,-1 0 0,0 0 0,1 0-1,-1 0 1,0 0 0,1 0 0,-1 0 0,1 0-1,-1 0 1,1 0 0,13-11 1244,7-17-304,-21 28-997,3-4 135,-1 1 0,0-1-1,0 0 1,-1 0 0,1 0 0,-1 0 0,0 0 0,0 0 0,0 0-1,0-5 1,-13 23 609,8-4-772,0-1 0,1 1 0,0 0-1,0 0 1,1 0 0,0 1 0,1-1 0,1 0-1,-1 13 1,2-22 3,-1 0 0,1 0 0,-1 0-1,1 0 1,-1 0 0,1-1 0,-1 1 0,1 0 0,0 0 0,0-1-1,-1 1 1,1 0 0,0-1 0,0 1 0,0-1 0,-1 1-1,1-1 1,0 1 0,0-1 0,0 1 0,0-1 0,0 0 0,0 0-1,0 0 1,0 1 0,0-1 0,0 0 0,0 0 0,0 0-1,0-1 1,0 1 0,0 0 0,2-1 0,40-8 10,-34 6-2,4 0 0,76-15 14,-82 17-15,1 0 0,-1 1 0,1 0-1,-1 0 1,1 0 0,-1 1 0,1 0-1,-1 1 1,12 4 0,-19-7 4,1 1-1,-1 0 1,0 0 0,0-1 0,1 1-1,-1 0 1,0 0 0,0-1 0,1 1-1,-1 0 1,0-1 0,0 1 0,0 0-1,0-1 1,0 1 0,1 0-1,-1-1 1,0 1 0,0 0 0,0-1-1,0 1 1,0-1 0,0 1 0,0 0-1,0-1 1,0 1 0,-1 0 0,1-1-1,0 1 1,0 0 0,0-1 0,0 1-1,0 0 1,-1-1 0,-2-15 194,-30-74 774,5 17-377,27 73-610,1-1 1,0 1 0,0-1 0,-1 1 0,1-1 0,0 1-1,0-1 1,0 0 0,-1 1 0,1-1 0,0 1 0,0-1 0,0 0-1,0 1 1,0-1 0,0 1 0,0-1 0,1 0 0,-1 1 0,0-1-1,0 1 1,0-1 0,1 0 0,-1 1 0,0-1 0,0 1-1,1-1 1,-1 1 0,0-1 0,1 1 0,-1-1 0,1 1 0,-1 0-1,1-1 1,-1 1 0,1 0 0,-1-1 0,1 1 0,-1 0-1,1-1 1,-1 1 0,1 0 0,0 0 0,-1 0 0,1 0 0,-1-1-1,1 1 1,1 0 0,4 0-386,1 1 1,-1-1-1,0 1 0,9 2 0,10 1-1766,-15-4 1467,-2 0-131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3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17852,'1'-7'1992,"5"4"-1112,1 2-359,5 1 1239,6 0-440,5-2-656,2 2-424,8-3-400,4-1 232,8 2-136,0-2-80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3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163 115 19108,'-1'-1'260,"-1"-1"-1,1 1 1,-1 0-1,0 0 1,1 0-1,-1 0 0,0 0 1,0 0-1,0 1 1,0-1-1,0 0 1,1 1-1,-5-1 1,1 0-133,0 1 0,0-1 0,0 1 0,0 0 0,0 1 0,0-1 0,1 1 0,-1 0 0,0 0 0,0 1 0,1-1 0,-1 1 0,0 0 0,1 0 0,0 0 0,-1 1 0,1 0 0,0 0 0,1 0 0,-1 0 0,-5 6 0,6-6-111,0 0 0,1 1 0,-1-1 0,0 1 0,1 0 0,0 0 0,0 0 0,0 0 0,1 0 0,-1 0 0,1 1 0,0-1 1,0 0-1,0 1 0,1-1 0,0 1 0,-1-1 0,2 1 0,-1-1 0,0 1 0,1-1 0,0 1 0,2 6 0,-2-9-17,-1-1 0,1 0 1,-1 1-1,1-1 0,0 0 0,-1 0 0,1 0 0,0 0 0,0 0 0,0 1 0,0-1 1,0-1-1,0 1 0,0 0 0,0 0 0,0 0 0,0-1 0,1 1 0,-1 0 0,0-1 1,0 1-1,1-1 0,1 1 0,-1-1-1,1 0 0,0 0 0,-1 0 1,1 0-1,0-1 0,-1 1 0,1-1 0,-1 1 1,1-1-1,-1 0 0,4-2 0,4-2 11,-1 0 0,0-1 1,0 0-1,-1-1 0,8-8 0,-4 3 44,0-1-1,-1-1 1,-1 0 0,0 0-1,-1-1 1,0 0 0,-2-1-1,0 0 1,0 0-1,4-19 1,-10 32-37,-1 1 1,0-1-1,1 0 0,-1 0 0,0 0 1,0 1-1,-1-1 0,1 0 1,-1-3-1,1 6-18,0 0-1,0-1 1,0 1-1,0 0 1,-1-1 0,1 1-1,0 0 1,0 0 0,0-1-1,0 1 1,-1 0-1,1 0 1,0-1 0,0 1-1,0 0 1,-1 0 0,1 0-1,0-1 1,0 1-1,-1 0 1,1 0 0,0 0-1,0 0 1,-1 0-1,1 0 1,0 0 0,-1-1-1,1 1 1,0 0 0,-1 0-1,0 1-17,0-1-1,0 1 1,0-1 0,0 1-1,0-1 1,0 1 0,0 0-1,0-1 1,0 1 0,1 0-1,-1 0 1,0-1 0,1 1-1,-2 1 1,-3 5-440,1 0 0,-1 1 1,2 0-1,-1 0 0,1 0 0,0 0 1,-3 12-1,6-13-127,4-4-62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4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97 143 18132,'-2'-1'135,"1"0"0,-1 0 0,1 1 0,-1-1 0,0 1 0,1-1 0,-1 1 0,0 0 0,0 0 0,1-1 0,-1 1 0,0 0 0,1 1 0,-1-1 1,0 0-1,0 0 0,1 1 0,-1-1 0,0 1 0,1-1 0,-1 1 0,-2 1 0,1 0 7,0 1 1,1-1-1,-1 1 1,0-1-1,1 1 1,-1 0-1,1 0 1,0 0-1,0 1 1,-2 2-1,-1 5-19,1 0 0,0-1 0,0 2 0,1-1 1,-3 21-1,6-30-117,0-1 0,-1 1 0,1-1 0,0 1 0,0 0 0,0-1 0,0 1 0,1-1 0,-1 1 0,0 0 0,1-1 1,-1 1-1,2 1 0,-2-3 2,0 1 0,0-1 1,1 0-1,-1 0 0,0 0 0,1 1 1,-1-1-1,0 0 0,1 0 0,-1 0 1,0 0-1,1 0 0,-1 0 0,0 0 1,1 0-1,-1 0 0,1 0 1,-1 0-1,0 0 0,1 0 0,-1 0 1,0 0-1,1 0 0,-1 0 0,0 0 1,1 0-1,-1-1 0,0 1 0,1 0 1,-1 0-1,0 0 0,0 0 1,1-1-1,-1 1 0,5-4 74,-1 0-1,0 0 0,0 0 1,-1 0-1,6-9 1,70-128 1263,-22 34-499,-51 100-733,-4 12-69,-3 13-39,-13 47-72,6-34 35,2 0-1,1 0 1,-1 33-1,6-61 30,0-1 0,0 1 1,1-1-1,-1 1 0,1-1 0,-1 0 0,1 1 1,-1-1-1,1 1 0,0-1 0,0 0 0,1 0 0,-1 0 1,0 0-1,1 0 0,1 2 0,-2-2 3,1-1 0,-1 0 0,1 0-1,-1 0 1,1 0 0,0 0 0,0-1 0,-1 1-1,1 0 1,0-1 0,0 1 0,0-1 0,0 0 0,-1 1-1,1-1 1,0 0 0,0 0 0,0 0 0,0-1-1,0 1 1,2-1 0,5-1 4,0-1 0,0 0 0,-1 0 0,1-1 0,-1 0 0,0-1 0,0 0 0,-1 0 0,10-8 0,7-8 15,26-32 0,-45 48-18,-32 106-33,25-95 31,0 1 1,1 0-1,0 0 1,0 0 0,0 10-1,1-16 1,0-1 1,0 1-1,0 0 0,0 0 0,1-1 1,-1 1-1,0 0 0,0-1 0,0 1 1,1 0-1,-1-1 0,0 1 0,1 0 1,-1-1-1,0 1 0,1-1 0,-1 1 1,1 0-1,-1-1 0,1 1 0,0-1 0,-1 0 1,2 1-1,-1 0 1,0-1 1,1 0-1,-1 0 0,1 0 0,-1 0 1,0 0-1,1-1 0,-1 1 1,0 0-1,1-1 0,-1 1 1,0-1-1,0 1 0,1-1 0,-1 0 1,0 1-1,0-1 0,1-1 1,43-32 6,8-7 25,-49 39-30,0-1-1,1 1 1,-1 0 0,1 0-1,-1 0 1,1 1 0,0-1-1,-1 1 1,1 0 0,8 0-1,-16-2 112,0 0 0,-1 0 0,1-1-1,0 0 1,1 1 0,-4-7 0,4 8-71,-15-28 476,16 28-499,0 0-1,0 0 1,0 0 0,1 0 0,-1 1 0,0-1-1,1 0 1,0 0 0,0 0 0,-1 0-1,1 0 1,0 0 0,1 0 0,-1-4-1,1 6-76,-1-1 0,1 0 0,0 1-1,-1-1 1,1 0 0,0 1 0,-1-1 0,1 1-1,0-1 1,0 1 0,0-1 0,-1 1-1,1 0 1,0-1 0,0 1 0,0 0-1,0-1 1,0 1 0,0 0 0,0 0 0,-1 0-1,1 0 1,0 0 0,0 0 0,0 0-1,0 1 1,0-1 0,1 0 0,29 8-1124,-30-8 1201,24 7-522,1-1-194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4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18060,'7'-11'2537,"-3"20"-977,0 27-33,-4-27-1107,2 39 379,-8 92-1,-1 9-415,12-128-141,-5-20-230,0-1 1,1 1-1,-1-1 1,0 1-1,1-1 1,-1 0-1,1 1 1,-1-1-1,1 0 0,-1 1 1,1-1-1,-1 0 1,1 0-1,-1 1 1,1-1-1,-1 0 0,1 0 1,-1 0-1,1 0 1,-1 0-1,1 0 1,-1 0-1,1 0 1,0 0-1,-1 0 0,1 0 1,-1 0-1,1 0 1,-1 0-1,1-1 1,-1 1-1,1 0 0,-1 0 1,1-1-1,-1 1 1,1 0-1,-1 0 1,1-1-1,-1 1 1,0-1-1,1 0 0,7-4 106,-1-1-1,0 0 1,0-1 0,-1 1-1,11-16 1,27-45 349,-32 48-331,7-11 28,99-173 226,-116 192-1749,-6 9 753,-11 9 31,5 5 17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5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1 272 17412,'10'24'1832,"1"1"-1168,1-1-296,1 0 969,3 0-457,-1-4-984,-1-2-464,-2-7 448,-3-5-160,1-9-145</inkml:trace>
  <inkml:trace contextRef="#ctx0" brushRef="#br0" timeOffset="1">243 0 19268,'1'29'1520,"-2"8"-1175,-2 4-161,0 5 624,2 1-304,-1-2-248,2-4-128,0-7-224,2-5-144,-1-10-488,3-4-104,-2-11 623,2-4-135,-2-6-160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6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26 114 15251,'4'1'185,"0"1"0,0-1 0,1 0 1,-1 0-1,1-1 0,-1 1 0,0-1 0,1 0 0,-1 0 0,1 0 0,-1-1 0,1 0 0,-1 1 0,0-2 0,1 1 0,-1 0 0,0-1 0,5-2 1,-7 3-62,1 0 1,-1-1 0,1 1 0,-1-1-1,0 1 1,1-1 0,-1 0 0,0 0-1,0 0 1,0 0 0,0 0 0,-1 0-1,1 0 1,-1-1 0,1 1 0,-1-1-1,0 1 1,0-1 0,0 1 0,0-1-1,0 0 1,-1 0 0,1 1 0,-1-1-1,0 0 1,1 0 0,-1 0 0,-1 1-1,0-6 1,1 6-59,-1 0-1,1 0 1,-1 0-1,1 1 1,-1-1-1,0 0 1,0 1 0,0-1-1,0 0 1,0 1-1,0-1 1,0 1-1,-1 0 1,1-1-1,-1 1 1,1 0 0,-1 0-1,1 0 1,-1 0-1,0 0 1,1 0-1,-1 0 1,0 0-1,0 1 1,1-1 0,-1 1-1,0 0 1,0-1-1,0 1 1,0 0-1,0 0 1,1 0-1,-1 0 1,0 0 0,0 1-1,0-1 1,-2 1-1,-1 0-19,0 0-1,0 1 1,0 0-1,0 0 1,0 0 0,1 0-1,-1 1 1,1-1-1,-1 1 1,1 1-1,0-1 1,-4 5-1,4-3-43,0 1 0,1-1 0,0 1-1,0 0 1,0 0 0,1 0 0,-1 0-1,2 1 1,-1-1 0,1 1 0,0-1-1,0 1 1,1-1 0,0 12 0,0-16-11,0 1 0,0-1 0,1 1 1,-1-1-1,1 1 0,-1-1 0,1 1 1,0-1-1,0 1 0,0-1 0,0 0 1,0 1-1,1-1 0,-1 0 0,1 0 1,-1 0-1,1 0 0,0 0 0,0-1 1,0 1-1,0 0 0,0-1 0,0 0 1,0 1-1,1-1 0,-1 0 0,0 0 0,1 0 1,-1 0-1,1-1 0,-1 1 0,1-1 1,-1 1-1,1-1 0,-1 0 0,1 0 1,-1 0-1,1 0 0,3-1 0,2 0-40,-1-1 0,1 0 0,0 0 0,-1 0 0,1-1 0,-1 0 0,0-1 0,10-6 0,4-4-139,25-22 0,9-8-44,-55 44 232,0 0 1,1 0-1,-1 0 1,0 0-1,0 0 1,1 0-1,-1 0 0,0 0 1,0 0-1,1 0 1,-1 0-1,0 0 1,0 0-1,1 0 1,-1 0-1,0 0 1,0 0-1,0 0 0,1 0 1,-1 0-1,0 0 1,0 1-1,1-1 1,-1 0-1,0 0 1,0 0-1,0 0 1,0 1-1,1-1 0,-1 0 1,0 0-1,0 0 1,0 1-1,0-1 1,0 0-1,1 0 1,-1 0-1,0 1 1,0-1-1,0 0 0,0 0 1,0 1-1,0-1 1,0 0-1,0 0 1,0 1-1,0-1 1,0 0-1,0 0 0,0 1 1,0-1-1,0 0 1,0 0-1,-1 1 1,1-1-1,0 19 39,0-17-32,-8 77 273,8-78-273,-1-1 1,1 0-1,0 1 0,0-1 1,0 1-1,0-1 1,0 0-1,0 1 1,0-1-1,0 1 1,0-1-1,0 1 1,0-1-1,0 0 1,0 1-1,0-1 0,0 1 1,0-1-1,1 1 1,-1-1-1,0 0 1,0 1-1,0-1 1,1 0-1,-1 1 1,0-1-1,0 0 1,1 1-1,-1-1 1,0 0-1,1 1 0,-1-1 1,0 0-1,1 0 1,-1 0-1,0 1 1,1-1-1,-1 0 1,1 0-1,-1 0 1,1 0-1,-1 0 1,0 1-1,1-1 0,-1 0 1,1 0-1,-1 0 1,1 0-1,-1 0 1,0-1-1,1 1 1,-1 0-1,1 0 1,-1 0-1,0 0 1,1 0-1,-1-1 1,1 1-1,-1 0 0,0 0 1,1 0-1,-1-1 1,0 1-1,1 0 1,-1-1-1,1 0 1,24-23 275,-22 20-248,4-3 13,39-38 189,-42 41-230,0 1 0,0 0 0,0 0 0,0 0 0,1 1-1,0-1 1,-1 1 0,1 0 0,10-2 0,-14 4-9,1-1 0,-1 1-1,1 0 1,-1 0 0,1 0 0,-1 0 0,1 1 0,-1-1 0,1 0 0,-1 1 0,1-1-1,-1 1 1,0-1 0,1 1 0,-1 0 0,0-1 0,1 1 0,-1 0 0,0 0 0,0 0-1,0 0 1,0 0 0,1 0 0,-2 0 0,1 0 0,0 1 0,0-1 0,0 0-1,0 2 1,2 4-8,0 1 0,0 0 0,-1-1-1,2 13 1,2 5-11,-6-24 20,0-1 1,0 1-1,1-1 0,-1 1 1,0-1-1,0 1 1,0-1-1,1 0 0,-1 1 1,0-1-1,1 1 0,-1-1 1,0 0-1,1 1 1,-1-1-1,0 0 0,1 0 1,-1 1-1,1-1 1,-1 0-1,0 0 0,1 0 1,-1 1-1,1-1 0,-1 0 1,1 0-1,-1 0 1,1 0-1,15-6 12,18-24-8,-25 20-51,0 2-26,-2 2-47,0-1 1,0 2-1,0-1 0,14-7 1,-20 12 68,1 0 1,0 1-1,0-1 0,-1 0 1,1 1-1,0-1 0,0 1 1,0 0-1,-1-1 0,1 1 1,0 0-1,0 0 0,0 0 1,0 0-1,0 1 0,0-1 1,-1 1-1,1-1 0,0 1 1,0-1-1,-1 1 0,1 0 1,0 0-1,-1 0 0,1 0 1,-1 0-1,1 0 0,2 3 1,-3-4 55,-1 1 0,1 0 0,0 0 1,0 0-1,0-1 0,0 1 0,0-1 1,0 1-1,0 0 0,0-1 0,0 0 0,0 1 1,0-1-1,0 0 0,0 1 0,0-1 1,0 0-1,1 0 0,-1 0 0,0 0 1,0 0-1,0 0 0,0 0 0,0 0 0,0-1 1,1 1-1,0-1 0,2-1 31,0 0-1,0-1 1,0 0 0,0 1-1,5-7 1,13-8 108,-21 16-140,0 0 0,0 1 0,0-1 0,0 1 0,0 0 0,0-1 0,1 1-1,-1 0 1,0-1 0,0 1 0,0 0 0,0 0 0,0 0 0,1 0 0,-1 0 0,0 0 0,0 1 0,2-1 0,0 2-1,-1 0-1,1 0 1,-1 0 0,1 0-1,-1 0 1,0 1 0,0-1-1,0 1 1,0-1 0,0 1-1,1 3 1,13 16 17,-11-18-8,0-1 1,0 1-1,0-1 1,1 0-1,-1-1 0,0 1 1,1-1-1,0 0 1,0-1-1,9 3 1,9 2 34,-22-6-42,-1 1 0,0-1 0,0 1-1,0-1 1,0 1 0,0 0 0,0-1 0,-1 1 0,1 0 0,0 0 0,0-1 0,0 1-1,-1 0 1,1 0 0,0 0 0,0 1 0,-1-1-3,0-1 0,1 1 0,-1-1-1,0 1 1,0-1 0,0 1 0,0-1 0,0 1 0,1-1-1,-1 0 1,0 1 0,0-1 0,0 1 0,0-1 0,-1 1 0,1-1-1,0 1 1,0-1 0,0 1 0,0-1 0,0 1 0,-1-1-1,1 0 1,0 1 0,0-1 0,-1 1 0,1-1 0,0 0 0,0 1-1,-1-1 1,1 0 0,-1 1 0,1-1 0,0 0 0,-1 1-1,1-1 1,-1 0 0,1 0 0,-1 1 0,0-1 12,0 0 0,0 0 0,0 0-1,0 0 1,0 0 0,0 0 0,0-1 0,0 1 0,0 0 0,1 0 0,-1-1 0,0 1-1,0 0 1,0-1 0,0 1 0,0-1 0,1 1 0,-1-1 0,0 0 0,0 1 0,1-1-1,-1 0 1,0 1 0,1-1 0,-1 0 0,1 0 0,-1-1 0,-14-25 375,14 25-331,0-1 0,0 0 0,0 0 0,1 1 0,-1-1 0,1 0 0,-1 0 0,1 0 0,0 0 0,0 0 0,1 0 0,-1 1 0,0-1 0,1 0 0,0 0 0,0 0 0,1-3 0,0 3-93,0-1 0,1 1 0,-1-1 0,1 1 0,0 0 0,-1 0 0,2 0 0,-1 1 0,0-1 0,0 1 0,6-3 0,-5 2-143,0 1 0,-1-1 0,1 0 0,-1 0 1,0-1-1,0 1 0,0 0 0,3-5 0,-1-4-333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6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16716,'-7'9'1872,"7"-2"-1224,3-2-528,3-7 1937,1-4-1161,0-4-640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7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86 19220,'-1'-1'114,"1"-1"-1,-1 0 1,0 1-1,0-1 1,0 1-1,0-1 1,0 1-1,0 0 1,-1-1-1,1 1 1,0 0-1,-1 0 1,1 0 0,0 0-1,-1 0 1,0 0-1,1 0 1,-1 0-1,1 1 1,-1-1-1,0 1 1,0-1-1,1 1 1,-1 0-1,0 0 1,0-1-1,1 1 1,-1 0-1,0 0 1,0 1 0,1-1-1,-1 0 1,0 1-1,0-1 1,1 1-1,-1-1 1,0 1-1,1 0 1,-1 0-1,-2 2 1,-2 1 34,0 0 1,0 0-1,0 1 1,0 0-1,1 0 0,0 1 1,0-1-1,-6 10 1,4-3-65,0 0 0,1 1 0,-5 15 1,9-24-73,1 0 0,-1 0 0,1 0 0,0 0 1,0 0-1,1 1 0,0-1 0,-1 0 0,1 1 1,1-1-1,-1 0 0,1 0 0,-1 1 1,2 3-1,-1-7-11,-1 0 1,1 0 0,0 0-1,-1 0 1,1-1-1,0 1 1,-1 0 0,1-1-1,0 1 1,0 0 0,-1-1-1,1 1 1,0-1-1,0 1 1,0-1 0,0 1-1,0-1 1,0 0-1,0 0 1,0 1 0,0-1-1,0 0 1,0 0 0,0 0-1,0 0 1,0 0-1,0 0 1,0 0 0,0-1-1,0 1 1,0 0-1,0 0 1,0-1 0,0 1-1,0-1 1,-1 1 0,1-1-1,0 1 1,1-2-1,5-2 8,-1 0-1,0 0 0,0 0 0,6-7 0,3-4 79,-1 0 0,-1-1 0,19-31 0,27-58 563,-41 71-308,-18 34-334,0 0 0,0 0 0,0 0 0,0 0 0,0 0-1,0 0 1,0 0 0,0 0 0,0 0 0,0 0-1,0 0 1,0 0 0,0 0 0,0 0 0,0 1 0,1-1-1,-1 0 1,0 0 0,0 0 0,0 0 0,0 0-1,0 0 1,0 0 0,0 0 0,0 0 0,0 0-1,0 0 1,0 0 0,0 0 0,0 0 0,0 0 0,0 0-1,1 0 1,-1 0 0,0-1 0,0 1 0,0 0-1,0 0 1,0 0 0,0 0 0,0 0 0,0 0-1,0 0 1,0 0 0,0 0 0,0 0 0,0 0 0,0 0-1,0 0 1,0 11 88,-4 16-97,-10 75 30,13-87-61,0 0-1,2 1 1,-1-1-1,6 26 1,-6-39-6,0-1 1,0 1 0,1-1 0,-1 1 0,1-1 0,-1 1 0,1-1 0,0 1 0,0-1 0,-1 0 0,1 1 0,0-1-1,0 0 1,0 0 0,0 0 0,1 0 0,-1 0 0,0 0 0,0 0 0,1 0 0,-1 0 0,3 1 0,-2-2-22,0 0 0,0 0-1,-1 1 1,1-1 0,0-1 0,0 1 0,0 0 0,0 0 0,-1-1 0,1 1 0,0-1 0,0 1 0,-1-1 0,1 0 0,0 0 0,-1 0 0,1 0 0,-1 0 0,3-2 0,12-9-308,1-1-84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7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0 20692,'0'1'77,"1"-1"0,-1 0-1,0 0 1,0 0-1,1 1 1,-1-1-1,0 0 1,0 0 0,0 1-1,1-1 1,-1 0-1,0 0 1,0 1-1,0-1 1,0 0 0,0 1-1,0-1 1,1 0-1,-1 1 1,0-1-1,0 0 1,0 1 0,0-1-1,0 0 1,0 1-1,0-1 1,-1 0-1,1 0 1,0 1 0,0-1-1,0 0 1,0 1-1,0-1 1,-1 1-1,-3 17 221,2-12 190,-44 156 1053,-12 60-909,56-215-720,2 0 0,-1 0 0,1 13 1,0-19 27,0 0 0,0-1 1,0 1-1,0 0 1,1 0-1,-1 0 1,0 0-1,1 0 0,-1 0 1,0 0-1,1 0 1,-1 0-1,1 0 0,0-1 1,0 2-1,-1-2 12,1 1 1,0-1-1,-1 0 0,1 0 0,-1 0 0,1 0 0,-1 1 0,1-1 0,0 0 1,-1 0-1,1 0 0,-1 0 0,1 0 0,0-1 0,-1 1 0,1 0 0,-1 0 1,1 0-1,-1 0 0,1 0 0,0-1 0,-1 1 0,1 0 0,-1-1 1,1 1-1,-1 0 0,0-1 0,1 0 0,11-8-458,-2 0-190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17668,'-2'3'1632,"2"3"-1152,0 1-224,0 4 833,0 4-337,0 8-392,3 5-168,-3 7-192,0 1-176,-3 1-488,1-1-153,-3-8 649,2-2-144,-2-16-104</inkml:trace>
  <inkml:trace contextRef="#ctx0" brushRef="#br0" timeOffset="1">1 126 20956,'1'-10'1905,"9"5"-1385,6 2-224,8 3 880,2 3-263,11 2-833,5 1-473,-1-6 401,1 0-144,-5-6-40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8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2 17940,'1'0'69,"-1"0"0,0-1 0,0 1 0,1 0 0,-1 0 0,0 0 0,0 0 0,1 0 0,-1 0 0,0-1 0,0 1 0,1 0 0,-1 0 0,0 0 0,1 0 0,-1 0 1,0 0-1,0 0 0,1 0 0,-1 0 0,0 0 0,1 1 0,-1-1 0,0 0 0,0 0 0,1 0 0,-1 0 0,0 0 0,0 0 0,1 1 0,-1-1 0,0 0 0,0 0 0,1 0 0,-1 1 0,0-1 0,0 0 0,0 0 0,0 1 0,1-1 1,-1 0-1,0 0 0,0 1 0,0-1 0,0 0 0,0 0 0,0 1 0,-5 18 1713,-17 23-219,-40 44 3,38-55-1055,24-30-506,-1-1-1,1 0 0,0 0 0,0 0 1,0 0-1,0 0 0,0 0 0,0 1 0,0-1 1,0 0-1,0 0 0,-1 0 0,1 0 1,0 1-1,0-1 0,0 0 0,0 0 1,0 0-1,0 1 0,0-1 0,0 0 0,0 0 1,0 0-1,0 0 0,0 1 0,1-1 1,-1 0-1,0 0 0,0 0 0,0 0 1,0 1-1,0-1 0,0 0 0,0 0 0,0 0 1,0 0-1,1 0 0,-1 0 0,0 1 1,0-1-1,0 0 0,0 0 0,0 0 0,1 0 1,-1 0-1,0 0 0,0 0 0,0 0 1,0 0-1,1 0 0,-1 0 0,0 0 1,0 0-1,0 0 0,0 0 0,1 0 0,-1 0 1,0 0-1,0 0 0,0 0 0,0 0 1,1 0-1,-1 0 0,0 0 0,0 0 1,0 0-1,0 0 0,1 0 0,19-3-9,-10 1 14,-5 2-24,14-2-112,-1 2 1,32 2 0,-46-2 92,0 1 1,-1-1-1,1 1 1,0 0-1,0 0 1,-1 0-1,1 0 1,-1 1-1,1-1 1,-1 1-1,1 0 1,-1 0 0,0 1-1,0-1 1,0 0-1,0 1 1,-1 0-1,1 0 1,3 6-1,-5-8 36,0 0 0,-1 1 0,1-1-1,-1 1 1,1-1 0,-1 1 0,0-1 0,0 1-1,1-1 1,-1 1 0,0 0 0,0-1 0,-1 1-1,1-1 1,0 1 0,-1-1 0,1 1-1,0-1 1,-1 1 0,0 1 0,-1 0 30,0 1-1,-1-1 1,1 0 0,0 0 0,-1 0-1,0 0 1,-5 5 0,0-2 72,-1 0 0,1 0 0,-1-1 0,0 0 0,-15 5 0,16-7-206,-1 0 0,0 0-1,0-1 1,0 0-1,0-1 1,-1 0 0,1-1-1,0 0 1,0 0-1,0-1 1,-1 0 0,1 0-1,0-1 1,0 0 0,0-1-1,1 0 1,-12-5-1,7 2-329,1 1-136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9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19676,'0'0'59,"0"0"0,0 0 1,0 0-1,0 0 0,0 0 0,0 0 0,0-1 0,0 1 0,0 0 0,0 0 0,0 0 0,0 0 1,0 0-1,0 0 0,0 0 0,0 0 0,0 0 0,0-1 0,0 1 0,0 0 0,0 0 1,0 0-1,0 0 0,0 0 0,0 0 0,1 0 0,-1 0 0,0 0 0,0 0 0,0 0 0,0 0 1,0 0-1,0 0 0,0 0 0,0 0 0,0 0 0,1 0 0,-1 0 0,0-1 0,0 1 1,0 0-1,0 0 0,0 1 0,0-1 0,0 0 0,0 0 0,1 0 0,-1 0 0,0 0 0,0 0 1,0 0-1,0 0 0,0 0 0,0 0 0,0 0 0,0 0 0,0 0 0,0 0 0,1 0 1,-1 0-1,0 0 0,0 0 0,0 1 0,3 10 2020,-1 26-734,-1-22-922,7 81 145,19 180-952,-41-358-4648,2 35 4059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39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18252,'10'-1'2080,"5"1"-1047,1-2-377,9 2 1232,4-1-384,6-1-439,1 0-209,1-1-304,2 0-160,-1 3-264,-3 0-168,-6 0-576,-2 1-368,-10 2-609,-2 1 1265,-11 2-320,-4 0-224</inkml:trace>
  <inkml:trace contextRef="#ctx0" brushRef="#br0" timeOffset="1">138 244 17108,'7'2'2368,"6"-4"-1344,8-6-279,2-4 1439,6-1-800,2 0-287,1 0-337,-4 2-240,0 4-520,-5 6-464,-7 4 1104,-3 4-680,-8 0-56,-4 0-16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0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18540,'12'11'2000,"8"-3"-1087,1-5-361,6-3 1024,1-1-328,6-5-472,-1-4-279,1 1-866,-1-1-575,-3-2 784,-4 3-184,-6 1-160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1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14 14299,'9'-13'6829,"-16"15"-5172,-6 5-881,0 1-1,0 0 1,-18 17 0,17-12-670,0 0 0,1 1 0,1 0 1,-19 29-1,30-41-118,-1 0 0,1 1 0,0-1 0,0 1 0,0-1 0,0 1 0,0-1 0,0 1 1,1 0-1,-1-1 0,1 1 0,0 0 0,-1 3 0,2-4 1,-1-1-1,1 0 1,-1 1 0,1-1 0,-1 0 0,1 0 0,0 1-1,0-1 1,-1 0 0,1 0 0,0 0 0,0 0 0,0 0-1,0 0 1,0 0 0,1 0 0,-1-1 0,0 1-1,0 0 1,1-1 0,-1 1 0,0 0 0,0-1 0,1 0-1,-1 1 1,1-1 0,1 0 0,13 4-52,10 1-9,0 2 1,40 16-1,-59-20 72,-1 0 0,0 0 0,0 0 1,0 1-1,0 0 0,0 1 0,-1-1 1,0 1-1,0 0 0,0 0 0,0 1 0,-1 0 1,0-1-1,6 14 0,-8-17 28,-1 1-1,0 0 1,0 0-1,0 0 1,0 0-1,-1 0 1,1 0 0,-1 0-1,1 1 1,-1-1-1,0 0 1,-1 0-1,1 0 1,0 0-1,-1 0 1,0 0-1,0 0 1,-2 6 0,1-6 29,-1 1 1,1 0-1,-1-1 1,0 1-1,0-1 1,0 0-1,0 0 1,0 0-1,-1 0 1,0-1-1,1 0 1,-5 3-1,-1-1 35,0 0-1,-1 0 1,1-1-1,-1 0 1,0-1-1,1 0 0,-1 0 1,0-1-1,0-1 1,0 1-1,-11-2 1,16 0-160,0 0 1,0-1-1,0 1 1,1-1 0,-1 0-1,1 0 1,-1 0-1,1-1 1,0 1 0,-7-6-1,10 7 21,0 0 0,0 0 0,0 0 0,0 0 0,0 0-1,0 0 1,0 0 0,0-1 0,1 1 0,-1 0 0,1-1 0,-1 1-1,1 0 1,-1-1 0,1 1 0,-1 0 0,1-1 0,0 1 0,0-1 0,0 1-1,0-1 1,0 1 0,0 0 0,0-1 0,1 1 0,-1-1 0,0 1-1,1 0 1,-1-1 0,1 1 0,-1 0 0,1-1 0,0 1 0,0 0 0,0 0-1,-1 0 1,1-1 0,0 1 0,0 0 0,3-1 0,11-12-407,5-3-102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1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84 17252,'4'3'458,"1"-1"0,-1 1 1,1-1-1,-1 0 0,1 0 1,0 0-1,0 0 0,0-1 1,0 0-1,0 0 0,0 0 1,0-1-1,0 0 0,0 0 1,6-1-1,-9 1-372,1 0 1,-1 0-1,0-1 1,0 1-1,0-1 0,1 0 1,-1 1-1,0-1 1,0 0-1,0 0 1,0-1-1,0 1 1,0 0-1,-1-1 0,1 1 1,0-1-1,-1 1 1,1-1-1,-1 0 1,1 0-1,-1 0 0,0 0 1,0 0-1,0 0 1,0 0-1,0 0 1,0 0-1,-1 0 1,1 0-1,-1-1 0,1 1 1,-1 0-1,0 0 1,0-1-1,0-3 1,0 4-52,-1 0 0,1 0 1,0 0-1,-1 0 0,0 0 1,1 0-1,-1 0 1,0 0-1,0 0 0,0 0 1,0 1-1,0-1 0,0 0 1,-1 1-1,1-1 1,-1 1-1,1-1 0,-1 1 1,1 0-1,-1 0 0,0-1 1,0 1-1,1 0 0,-1 1 1,0-1-1,0 0 1,0 0-1,0 1 0,-4-1 1,3 0-39,-1 1 1,1-1 0,-1 1 0,1 0 0,-1 0-1,1 0 1,-1 1 0,1-1 0,-1 1 0,1 0 0,0 0-1,-1 0 1,1 0 0,0 1 0,0-1 0,0 1-1,-4 3 1,1 0-31,1 0 0,1 0 1,-1 1-1,1-1 0,0 1 0,0 0 0,0 1 0,1-1 0,0 1 0,0-1 1,1 1-1,-3 13 0,2-9-5,2 1 1,-1 0-1,1 0 0,1 0 1,0 1-1,3 22 0,-2-33 29,-1 0 1,0 0-1,1 0 0,-1 0 0,1 0 0,-1-1 0,1 1 1,0 0-1,0 0 0,0 0 0,0-1 0,0 1 0,0-1 0,0 1 1,1-1-1,-1 1 0,0-1 0,1 1 0,-1-1 0,1 0 0,0 0 1,-1 0-1,1 0 0,0 0 0,0 0 0,0-1 0,0 1 0,-1-1 1,1 1-1,0-1 0,0 1 0,0-1 0,0 0 0,0 0 1,4-1-1,0 1-32,1-2 0,-1 1 0,0-1 1,0 0-1,1 0 0,-1 0 0,-1-1 1,1 0-1,0-1 0,5-3 0,6-7-69,0-1 0,-1-1 0,-1 0-1,-1-1 1,19-28 0,-12 16 30,-21 29 80,1 0-1,-1 0 0,0-1 1,0 1-1,0 0 1,0 0-1,0 0 1,0 0-1,0 0 1,1 0-1,-1 0 1,0 0-1,0 0 1,0 0-1,0 0 1,0 0-1,1 0 1,-1 0-1,0-1 1,0 1-1,0 0 1,0 0-1,0 0 1,1 0-1,-1 1 1,0-1-1,0 0 1,0 0-1,0 0 1,0 0-1,1 0 1,-1 0-1,0 0 1,0 0-1,0 0 1,0 0-1,0 0 1,0 0-1,1 0 1,-1 1-1,0-1 1,0 0-1,0 0 1,0 0-1,0 0 0,0 0 1,0 0-1,0 1 1,0-1-1,0 0 1,0 0-1,0 0 1,0 0-1,0 0 1,1 1-1,-1-1 1,0 0-1,0 0 1,0 0-1,0 0 1,-1 0-1,1 1 1,0-1-1,0 0 1,0 0-1,0 0 1,0 0-1,0 1 1,1 10-1,-2 22-10,0-17 21,1-1 0,0 1 0,1-1 0,1 0 0,6 26 0,-8-40-6,0 0-1,0-1 1,0 1 0,0 0-1,1-1 1,-1 1-1,0 0 1,0-1 0,1 1-1,-1 0 1,0-1-1,1 1 1,-1-1-1,1 1 1,-1-1 0,0 1-1,1-1 1,0 1-1,-1-1 1,1 1-1,-1-1 1,1 0 0,-1 1-1,1-1 1,0 0-1,-1 1 1,1-1 0,0 0-1,-1 0 1,1 0-1,0 0 1,-1 1-1,1-1 1,0 0 0,-1 0-1,1 0 1,0-1-1,-1 1 1,1 0-1,0 0 1,-1 0 0,1 0-1,0-1 1,-1 1-1,1 0 1,0 0 0,-1-1-1,1 1 1,-1-1-1,2 0 1,4-4 24,-1 0 0,0 0 0,0 0 0,6-8 1,-2 2-5,-1 2 5,4-3-1,0-1 0,0 2 1,1 0-1,15-11 1,-25 20-29,-1 1 1,1-1-1,-1 1 0,1-1 1,-1 1-1,1 0 1,0 0-1,0 0 0,-1 0 1,1 0-1,0 1 1,0 0-1,0-1 0,0 1 1,0 0-1,0 0 1,0 0-1,0 1 0,-1-1 1,1 1-1,0 0 1,0-1-1,0 1 0,-1 1 1,1-1-1,0 0 1,-1 1-1,1-1 0,-1 1 1,5 3-1,14 25-1,-19-26 3,1 0 0,-1 0 0,1-1 0,0 1 0,0 0 0,0-1 0,4 4 0,-6-6-1,0-1-1,0 0 1,0 1 0,0-1 0,0 0 0,0 0 0,0 1-1,0-1 1,0 0 0,0 0 0,0 0 0,0 0 0,0 0-1,0 0 1,0-1 0,0 1 0,-1 0 0,1 0-1,0-1 1,0 1 0,0-1 0,0 1 0,0 0 0,0-1-1,-1 0 1,1 1 0,0-1 0,0 1 0,-1-1 0,2-1-1,22-27 8,-20 23-9,5-6-5,0 0-1,1 1 1,0 0 0,1 0 0,16-12 0,-24 21-7,0 0 1,0 0-1,0 1 0,0-1 1,0 1-1,1 0 0,-1 0 1,0 0-1,1 0 1,-1 0-1,1 1 0,4-1 1,-5 2-5,0-1 0,-1 1 0,1-1 0,-1 1 0,1 0 0,-1 0 1,1 0-1,-1 0 0,1 0 0,-1 1 0,0-1 0,0 1 0,0 0 1,0-1-1,0 1 0,0 0 0,0 0 0,2 4 0,1 0-31,-1 1-1,0 0 0,6 13 0,-8-17 0,-1-1-1,0 1 0,0 0 1,-1-1-1,1 1 1,0 0-1,-1 0 1,0 0-1,0-1 0,0 1 1,0 0-1,0 0 1,0 0-1,-1 3 0,0-6 45,1 0 0,0 0 0,0 0 0,-1 0 0,1 0 0,0 0 0,0 0-1,-1 0 1,1 0 0,0 0 0,0 0 0,-1 0 0,1 0 0,0 0 0,0 0-1,-1 0 1,1 0 0,0 0 0,-1 0 0,1 0 0,0 0 0,0 0-1,0-1 1,-1 1 0,1 0 0,0 0 0,0 0 0,-1 0 0,1-1 0,0 1-1,0 0 1,0 0 0,0 0 0,0-1 0,-1 1 0,1 0 0,0 0 0,0-1-1,0 1 1,0 0 0,0 0 0,0-1 0,0 1 0,0 0 0,0-1-1,-4-13-106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2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21525,'0'7'2080,"-3"0"-1600,0-4-592,0-3 976,-3 3-656,-4 1-184,-2-1-288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2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16035,'1'-1'173,"-1"-1"0,0 1 0,1 0 0,-1 0 0,1 0 0,-1 0 0,1 0 0,0 0 0,-1 0 0,1 0 0,0 0 0,0 1 0,0-1 0,0 0 0,-1 0 0,3 0 0,-2 1-77,-1 0 1,1 0-1,0 1 1,-1-1-1,1 0 0,0 1 1,-1-1-1,1 1 1,-1-1-1,1 1 0,-1-1 1,1 1-1,-1-1 1,1 1-1,-1 0 0,1-1 1,-1 1-1,0 0 1,1-1-1,-1 1 0,0 0 1,0-1-1,1 1 1,-1 0-1,0 0 0,0-1 1,0 2-1,12 45 876,-3 1 0,-2 0-1,3 76 1,-8-70-939,3-1 0,17 79 0,-21-130-29,0 2 20,0-1 1,0 1-1,0-1 0,1 1 0,-1-1 0,3 4 0,-4-6-11,1-1-1,-1 1 0,1 0 0,-1-1 1,1 1-1,0-1 0,-1 1 1,1-1-1,0 1 0,-1-1 0,1 1 1,0-1-1,-1 0 0,1 1 1,0-1-1,0 0 0,-1 0 1,1 0-1,0 1 0,0-1 0,-1 0 1,1 0-1,0 0 0,0 0 1,0 0-1,-1-1 0,1 1 0,0 0 1,0 0-1,0 0 0,-1-1 1,1 1-1,0 0 0,-1-1 0,1 1 1,0 0-1,-1-1 0,2 0 1,5-5 91,1 0 1,-1 0-1,0-1 1,-1 0 0,0 0-1,8-11 1,31-56 488,-30 49-406,39-60 318,46-83-650,-99 165 62,0 1-69,1 0-1,-1 0 0,0-1 1,0 1-1,0 0 0,0-1 1,0 1-1,-1 0 0,1-1 1,-1 1-1,1-1 0,-1 1 1,0-1-1,0 1 0,0-1 1,-1-3-1,0 4-494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3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15275,'13'19'2265,"3"5"-1297,3-1-440,-1-1 2337,4 1-2329,0-1-696,0-6 272,-2-5-200,-1-11-176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3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8 18964,'-3'-1'188,"-1"0"0,1 1 1,0-1-1,0 1 0,0 0 0,-1 0 0,1 1 0,0-1 1,0 1-1,-1-1 0,1 1 0,0 0 0,0 0 0,0 0 1,0 1-1,0-1 0,0 1 0,-4 3 0,4-2-33,-1 0-1,1 1 1,-1 0-1,1 0 1,0 0 0,1 0-1,-1 1 1,1-1-1,-1 1 1,2-1-1,-3 6 1,0 3-57,1 0 0,1 0 0,0 1 0,1-1 1,0 0-1,1 1 0,0-1 0,3 17 0,-3-27-97,1 0 0,-1 0 0,1 0 0,0 0 0,0-1 0,0 1 0,0 0 0,0-1 0,1 1 0,-1-1 0,1 1 0,-1-1 0,1 0 0,0 1 0,0-1 0,0 0 0,0 0 0,5 2 0,-5-3-6,0 0 0,0 0 0,0-1 1,0 1-1,1-1 0,-1 0 0,0 0 0,0 0 0,1 0 0,-1 0 1,0 0-1,0 0 0,1-1 0,-1 1 0,0-1 0,0 0 1,0 1-1,0-1 0,0 0 0,0 0 0,0 0 0,0-1 0,0 1 1,3-3-1,7-7-16,0 1 1,-1-2 0,0 0 0,-1 0-1,0 0 1,-1-2 0,10-18 0,-3 1 54,-1-1 0,12-41 0,-30 90 11,0 1 1,-2 29-1,4-25-15,-1-8-3,-1 37 21,3-47-37,0 0 0,0 1 0,1-1 0,-1 0 0,1 0 0,0 1 0,0-1 0,4 7 0,-5-10-5,0-1 0,1 1 0,-1-1 1,1 1-1,-1-1 0,0 1 0,1-1 0,0 1 0,-1-1 1,1 1-1,-1-1 0,1 1 0,0-1 0,-1 0 1,1 0-1,0 1 0,-1-1 0,1 0 0,0 0 0,-1 0 1,1 1-1,0-1 0,-1 0 0,1 0 0,0 0 1,0 0-1,-1 0 0,1-1 0,0 1 0,-1 0 0,1 0 1,0 0-1,-1-1 0,1 1 0,0 0 0,-1 0 1,1-1-1,0 1 0,-1-1 0,1 1 0,-1-1 0,1 1 1,0-1-1,25-26 155,-23 23-135,24-30 96,-19 22-88,0 1 0,1 0-1,0 1 1,1 0 0,0 1-1,0 0 1,13-8 0,-22 16-34,0 0 0,0 1 1,0-1-1,0 1 0,0-1 1,1 1-1,-1-1 0,0 1 1,0 0-1,1 0 0,-1-1 1,0 1-1,1 0 0,-1 0 1,0 0-1,1 0 0,-1 1 1,0-1-1,0 0 0,1 1 1,-1-1-1,0 0 0,0 1 1,0-1-1,1 1 0,-1 0 1,0-1-1,0 1 0,0 0 1,0 0-1,0 0 0,0 0 1,0 0-1,-1 0 0,1 0 1,0 0-1,0 0 0,-1 0 1,1 0-1,-1 0 0,1 1 1,-1-1-1,1 0 0,-1 2 1,4 8-5,-1-1-1,-1 1 1,0 0 0,0 13 0,-1-15 3,1 11-12,-1-12 13,-1 0-1,1-1 0,1 1 1,3 13-1,-5-20 3,0-1 0,0 0 1,0 0-1,1 1 0,-1-1 0,0 0 1,0 1-1,0-1 0,0 0 1,0 0-1,1 1 0,-1-1 0,0 0 1,0 0-1,0 1 0,1-1 0,-1 0 1,0 0-1,1 0 0,-1 1 0,0-1 1,0 0-1,1 0 0,-1 0 0,0 0 1,1 0-1,-1 0 0,0 0 0,1 0 1,-1 0-1,1 0 0,8-7 53,6-19 25,-13 22-63,10-23 47,-8 19-54,-1-1-1,1 0 1,1 1-1,-1 0 0,2 0 1,-1 1-1,1-1 1,0 1-1,11-10 1,-16 17-14,-1-1 0,1 1-1,-1-1 1,1 1 0,-1 0 0,1-1 0,0 1 0,-1 0 0,1 0 0,0-1 0,-1 1 0,1 0-1,0 0 1,-1 0 0,1 0 0,0 0 0,0 0 0,-1 0 0,1 0 0,0 0 0,-1 0 0,1 1 0,0-1-1,-1 0 1,1 0 0,0 1 0,0-1 0,0 1-5,0 0 0,0 0 0,0 1-1,0-1 1,0 0 0,0 0 0,0 1 0,0-1-1,-1 0 1,1 1 0,0 2 0,2 4-40,-1-1 1,-1 1-1,2 14 1,-3-19 61,2 8-53,-1-1 0,-1 1 0,0 0 0,0-1 0,-1 1 0,0 0 0,-4 10 0,5-21 44,0 0-1,-1 0 1,1 0-1,0-1 0,-1 1 1,1 0-1,0 0 1,0 0-1,-1 0 1,1 0-1,0-1 0,-1 1 1,1 0-1,0 0 1,0-1-1,-1 1 1,1 0-1,0 0 1,0-1-1,0 1 0,-1 0 1,1-1-1,0 1 1,0 0-1,0-1 1,-4-11-4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15659,'0'-1'178,"0"0"0,1 1 0,-1-1-1,0 1 1,1-1 0,-1 1 0,0-1-1,1 0 1,-1 1 0,1 0 0,-1-1-1,1 1 1,-1-1 0,1 1 0,-1 0 0,1-1-1,0 1 1,-1 0 0,1-1 0,-1 1-1,1 0 1,0 0 0,-1 0 0,1 0-1,1 0 1,-2 1 32,1 0 0,0 0 0,-1 0 0,1 0 0,-1 1 0,0-1 0,1 0 0,-1 1 0,0-1 0,0 0 0,1 1 0,-1-1 0,-1 2 0,3 33 1319,-5 43-1,1-50-1378,1-1 0,1 1 0,5 29 0,-5-56-134,0-1 1,1 1-1,-1 0 1,0-1-1,1 1 1,-1 0-1,1-1 1,0 1-1,0-1 1,-1 1-1,1-1 1,0 1-1,0-1 1,0 0-1,0 1 1,1-1 0,-1 0-1,0 0 1,1 0-1,-1 0 1,0 0-1,3 1 1,-2-1 4,0-1 1,0 1 0,0-1 0,0 0 0,0 0 0,0 0-1,0 0 1,0 0 0,0-1 0,0 1 0,0 0-1,0-1 1,0 0 0,0 1 0,-1-1 0,1 0-1,0 0 1,0 0 0,2-2 0,9-7 90,0 0 0,0-1-1,-1-1 1,13-15 0,40-56 181,-56 70-285,45-66-1224,-50 66 212,-4 12 988,0 1 1,0 0 0,0 0-1,0-1 1,0 1 0,0 0-1,0 0 1,0 0 0,0-1-1,0 1 1,0 0 0,0 0-1,0-1 1,0 1-1,0 0 1,0 0 0,-1 0-1,1-1 1,0 1 0,0 0-1,0 0 1,0 0 0,-1 0-1,1-1 1,0 1 0,0 0-1,0 0 1,-1 0 0,1 0-1,0 0 1,0 0 0,0 0-1,-1 0 1,1-1-1,0 1 1,0 0 0,-1 0-1,1 0 1,0 0 0,0 0-1,0 0 1,-1 0 0,1 0-1,0 0 1,0 1 0,-1-1-1,1 0 1,0 0 0,0 0-1,0 0 1,-1 0 0,1 0-1,0 0 1,-1 1-1,-9 4-580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4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16948,'0'1'116,"1"-1"-1,-1 0 1,1 1 0,0-1 0,-1 1 0,1-1 0,-1 1 0,0-1 0,1 1 0,-1-1 0,1 1 0,-1 0 0,0-1 0,1 1 0,-1 0-1,0-1 1,0 1 0,0 0 0,1-1 0,-1 1 0,0 0 0,0 0 0,1 21 746,-1-15-31,6 114 2426,-6-120-3227,0 0 1,0 0-1,0 1 1,1-1-1,-1 0 1,0 0-1,1 0 1,-1 1-1,1-1 0,-1 0 1,1 0-1,-1 0 1,1 0-1,0 0 1,0 0-1,0 1 1,0-2-14,-1 1 0,1-1 0,0 0-1,-1 0 1,1 1 0,-1-1 0,1 0 0,0 0 0,-1 0 0,1 0 0,0 0 0,-1 0 0,1 0 0,-1 0 0,1 0 0,0 0 0,-1 0 0,1 0 0,0-1 0,-1 1 0,1 0-1,0-1 1,4-1 43,-1-1 0,1-1 1,-1 1-1,1-1 0,5-5 0,-8 6-57,31-30 103,-21 19-76,2 0 0,0 1-1,0 0 1,1 1 0,0 1 0,33-18 0,-46 28-30,-1 1 1,0-1 0,0 1 0,0-1 0,1 1-1,-1-1 1,0 1 0,0 0 0,1 0 0,-1 0-1,0-1 1,1 1 0,-1 0 0,0 1 0,1-1-1,-1 0 1,0 0 0,1 1 0,-1-1 0,0 0-1,0 1 1,1-1 0,-1 1 0,0 0 0,0-1-1,0 1 1,0 0 0,0 0 0,0 0 0,0-1-1,0 1 1,0 0 0,0 0 0,0 1 0,-1-1-1,1 0 1,0 0 0,-1 0 0,1 0 0,-1 1-1,1-1 1,-1 0 0,0 0 0,1 1 0,-1-1-1,0 2 1,2 8 19,-1-1 0,-1 1 0,1 0 0,-3 16-1,2-21 6,0 14 52,0-14-58,0-1 1,0 1-1,0-1 1,-1 1 0,1-1-1,-1 1 1,-3 7-1,4-26-605,3 3 394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44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37 25357,'0'6'2377,"0"-3"-1873,-1-6-416,-2-3 1696,1 2-2120,1-1-560,-1-4 696,1 1-152,-1-3-176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0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7890,'28'1'1048,"-2"-1"-656,3 0-184,4 0 432,2 0-264,1-1 32,4-2-280</inkml:trace>
  <inkml:trace contextRef="#ctx0" brushRef="#br0" timeOffset="1">794 6 9114,'15'3'-632,"4"-4"632,7-2 24,8-1 816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0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9306,'17'1'1080,"2"-1"-656,1 0-200,2-3 1321,6 2-1361,6-2-1409,2-1 1169,4 1-240,2-2-72</inkml:trace>
  <inkml:trace contextRef="#ctx0" brushRef="#br0" timeOffset="1">647 7 8482,'24'2'1472,"-4"-1"-760,0-1-312,-2 0 1305,-2 0-961,0-3-952,2 0 336,2 2-88,8-2-208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18 13667,'-4'0'1800,"5"0"-1480,6-2 513,4 2-97,2-3-176,4 2-88,5 1-312,4-2-272,7 2-408,3-1-1113,6-2 1377,4 0-216,2 0-232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1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11226,'2'1'1329,"1"2"-761,2-3-264,4 0 1256,4 0-1088,9-1-480,4 1-536,4-4 488,3 1-120,2 0-152</inkml:trace>
  <inkml:trace contextRef="#ctx0" brushRef="#br0" timeOffset="1">473 24 11026,'12'1'1121,"0"-1"-721,-1 0-176,1-4 712,4 0-576,6 1-768,1 0-904,5 0 1120,3 0-216,1-1-169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2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4953,'21'-1'454,"-1"-1"0,20-4 0,24-4 143,27 8-739,30-4-2411,-103 3 2125,-1 0-64</inkml:trace>
  <inkml:trace contextRef="#ctx0" brushRef="#br0" timeOffset="1">511 37 5369,'11'2'560,"0"-2"-576,1 0-32,3-6 600</inkml:trace>
  <inkml:trace contextRef="#ctx0" brushRef="#br0" timeOffset="2">808 18 10458,'7'2'912,"5"-2"-656,4-2-127,1-1 863,7 3-824,-1-1-128,3-1-8,-2 1-32,0 1-32,-2-3 16,0 0 8,0-1-24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2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10474,'45'-1'1735,"-18"0"-935,51 5 1,-44 1-741,-14-1 125,-1-2 0,1 0 0,25-1 0,-9-3 1169,60-14 0,-88 15-1048,0 0 0,0 1-1,16 0 1,-8 1-212,-9-3-145,-8-1-45,-12-1-101,-23 6 127,-1-3 0,-45-5 0,-48-1-47,81 7-373,96-24-4621,-29 17 4397,0-3-37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3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 11674,'-53'13'3065,"38"-9"-2555,0-1 0,-28 12 0,43-15-522,0 0 0,0 0 1,0 0-1,0 0 0,0 0 0,0 0 1,0 0-1,0 0 0,1 0 0,-1 0 1,0 0-1,0 1 0,0-1 1,0 0-1,0 0 0,0 0 0,0 0 1,0 0-1,0 0 0,0 0 0,0 0 1,0 0-1,0 1 0,0-1 0,0 0 1,0 0-1,0 0 0,0 0 1,0 0-1,0 0 0,0 0 0,-1 0 1,1 0-1,0 0 0,0 0 0,0 1 1,0-1-1,0 0 0,0 0 0,0 0 1,0 0-1,0 0 0,0 0 1,0 0-1,0 0 0,0 0 0,-1 0 1,1 0-1,0 0 0,0 0 0,0 0 1,0 0-1,0 0 0,0 0 0,0 0 1,0 0-1,0 0 0,0 0 1,-1 0-1,1 0 0,0 0 0,0 0 1,0 0-1,11 1-538,16-3-175,13-6 116,-31 6 550,0 0 0,0 0 0,16-1 0,-23 3 121,-1 1 75,-10 3-6,4-1-100,-1 0 1,0-1-1,0 0 0,0 0 0,0 0 0,0-1 0,0 0 0,0 0 0,-1 0 0,1-1 1,-10 0-1,0-4-58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24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0 7914,'-32'2'969,"12"-2"-515,1 2 0,-1-1 0,1 2 0,0 1 1,0 0-1,0 2 0,-29 11 0,45-16-79,0 0-1,0 0 1,0 0-1,0-1 1,0 0-1,0 1 1,0-1-1,0 0 1,0 0 0,-3-1-1,-19 0 242,1 3-411,5-1-325,0 1 0,-21 5 0,27-2 43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15659,'0'6'293,"0"1"0,0-1-1,1 0 1,0 1-1,0-1 1,1 0-1,0 0 1,0 0 0,0 0-1,1 0 1,4 7-1,-5-11-245,-1 1 0,1-1-1,0 0 1,1 1-1,-1-1 1,0 0-1,1-1 1,-1 1-1,1 0 1,0-1-1,-1 1 1,1-1-1,0 0 1,0 0-1,0 0 1,0 0 0,0 0-1,0-1 1,0 1-1,0-1 1,0 0-1,0 0 1,0 0-1,0 0 1,5-2-1,4 0-309,0-1 0,0-1 0,0 0 0,-1-1 0,1 0 0,-1-1 0,20-13 0,68-59-2860,-73 55 1916,-11 8 1741,-11 10 348,-8 7 1158,-47 43 1769,47-41-3627,0 0 0,1-1 1,0 1-1,0 0 1,0 1-1,0-1 1,1 0-1,0 1 0,0 0 1,0-1-1,-2 8 1,4-11-158,0-1 1,0 1 0,0 0-1,0 0 1,0 0 0,0 0-1,1 0 1,-1-1 0,0 1-1,0 0 1,1 0 0,-1 0-1,0-1 1,1 1 0,-1 0-1,1 0 1,-1-1 0,1 1-1,-1 0 1,1-1 0,-1 1-1,1-1 1,0 1 0,-1-1-1,1 1 1,0-1 0,0 1-1,-1-1 1,1 1 0,0-1-1,0 0 1,-1 0 0,1 1-1,0-1 1,0 0 0,0 0-1,0 0 1,1 0 0,4 0 54,-1 1 1,1-1-1,-1-1 0,10-1 1,4-3 69,-1 0 0,25-11 0,-29 10-107,0 1 0,0 0-1,0 1 1,1 0 0,21-2-1,-33 6-81,-1 0 0,1 1 0,-1-1 0,1 1 0,0-1 0,-1 1 0,1 0 0,-1 0 0,0 0 0,1 0 0,-1 1 0,0-1 0,1 1 0,1 2 0,-2-3-60,-1 0-1,1 1 1,-1-1 0,1 0 0,0 0-1,-1 0 1,1 0 0,0 0 0,0-1-1,0 1 1,-1 0 0,1-1 0,0 1 0,0-1-1,0 0 1,0 0 0,0 0 0,0 0-1,0 0 1,0 0 0,0 0 0,0-1-1,0 1 1,0 0 0,-1-1 0,1 0 0,0 0-1,3-1 1,16-11-368,2-3-100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43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440 122 11106,'1'0'82,"-1"-1"-1,0 1 0,0 0 0,1 0 0,-1 0 1,0-1-1,0 1 0,1 0 0,-1 0 0,0 0 0,0-1 1,0 1-1,0 0 0,1 0 0,-1-1 0,0 1 1,0 0-1,0-1 0,0 1 0,0 0 0,0 0 1,0-1-1,0 1 0,0 0 0,0-1 0,0 1 1,0 0-1,0 0 0,0-1 0,0 1 0,0 0 0,0-1 1,0 1-1,0 0 0,0 0 0,-1-1 0,1 1 1,0 0-1,0 0 0,0-1 0,0 1 0,-1 0 1,1 0-1,0-1 0,0 1 0,0 0 0,-1 0 0,1-1 1,-1 0 317,0 0 0,0 0 1,0-1-1,0 1 0,0 0 0,0 0 1,0 0-1,0 0 0,0 0 1,-1 0-1,0-1 0,-44-18 5497,-4-3-5258,34 18-502,1 0-1,0 0 1,-1 1-1,-24-4 0,34 8-117,0-1 0,-1 2 0,1-1 0,0 1 0,0 0 0,0 0 0,0 0 0,0 1 1,0 0-1,0 0 0,0 1 0,-9 5 0,4-1-8,-1 1 0,2 1-1,-1 0 1,1 0 0,1 1 0,-1 0 0,-7 12 0,11-13-7,0 0 1,0 0-1,0 1 1,2 0 0,-1 0-1,1 0 1,1 0-1,-1 1 1,-1 13 0,5-21-4,-1-1 1,1 0 0,0 1 0,0-1 0,0 0-1,0 1 1,0-1 0,0 0 0,1 1-1,-1-1 1,1 0 0,-1 1 0,1-1 0,0 0-1,0 0 1,0 0 0,1 0 0,-1 0 0,0 0-1,3 3 1,-2-4 1,1 1 0,-1 0-1,0-1 1,1 0 0,-1 0-1,1 0 1,0 0 0,-1 0-1,1 0 1,0-1 0,0 1-1,-1-1 1,1 0 0,5 0-1,4-1 8,0 0 1,0-1-1,0 0 0,-1-1 0,1-1 0,19-8 0,-3-2 14,0-2 0,-2 0 0,0-2 0,32-27 0,85-92 105,-109 103-84,-72 78 89,-55 80 1,87-114-120,-12 16 38,2 0-1,1 2 1,2 0-1,0 0 1,2 1-1,-8 31 1,10-19 30,1-1-1,2 1 1,2 1 0,1 42 0,2-51-455,1-31-107,-1-4-91,1-18-722,-1-53 193,-2 28 402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44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18580,'7'59'5402,"-7"29"-3234,0-40-1672,-1-47-477,1 0 0,0-1 0,0 1-1,0 0 1,0 0 0,0-1 0,0 1 0,0 0 0,0-1 0,0 1 0,1 0 0,-1 0 0,0-1 0,0 1 0,1 0 0,-1-1 0,0 1 0,1 0 0,-1-1 0,0 1 0,1-1 0,-1 1-1,1-1 1,-1 1 0,1-1 0,-1 1 0,2 0 0,-1-1 11,0 0 0,0 0 0,0 0 0,0 0 0,0-1-1,0 1 1,0 0 0,0 0 0,0-1 0,0 1 0,0-1-1,0 1 1,-1-1 0,1 1 0,0-1 0,1-1 0,5-4 146,0 0 0,-1-1 0,6-8 1,5-10 298,17-31 0,-10 15-150,-24 40-317,0 1 0,0-1 0,1 0 0,-1 0 0,1 0 0,-1 1 0,1-1 1,-1 0-1,1 0 0,-1 1 0,1-1 0,0 1 0,-1-1 0,1 1 0,0-1 0,0 1 1,-1-1-1,1 1 0,1-1 0,-1 1-4,-1 1 1,1-1-1,-1 1 0,0-1 1,1 1-1,-1-1 0,0 1 1,0-1-1,1 1 1,-1-1-1,0 1 0,0 0 1,0-1-1,0 1 0,0-1 1,0 1-1,0-1 0,0 1 1,0 0-1,0 0 1,-5 41 34,5-41-40,-15 72-2,7-33 48,-5 45-1,13-84-44,0 0-1,0 0 1,-1 0-1,1 1 1,0-1-1,0 0 1,0 0-1,1 0 1,-1 0-1,0 0 1,0 0-1,1 0 1,-1 0-1,0 0 1,1 0-1,-1 0 0,2 2 1,-2-3 3,1 0 0,-1 0 0,1 1 0,-1-1 0,1 0 0,-1 0 0,1 0 0,-1 0 0,0 0 0,1 0 0,-1 0 0,1-1 0,-1 1 0,1 0 0,-1 0 0,1 0 0,-1 0 0,1 0 0,-1-1 0,0 1 0,1 0 0,-1 0 0,1-1 0,-1 1 0,0 0 0,1-1 0,-1 1 0,5-5 33,-1 0 0,1 0 1,-1 0-1,4-7 0,74-129 566,-40 65-334,-55 79-2834,10-6 2058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44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7 19532,'0'0'102,"1"-1"-1,-1 1 0,0 0 1,0-1-1,0 1 0,1 0 1,-1-1-1,0 1 0,1 0 1,-1-1-1,0 1 0,1 0 1,-1 0-1,0-1 0,1 1 1,-1 0-1,1 0 0,-1 0 1,0-1-1,1 1 0,-1 0 1,1 0-1,-1 0 0,1 0 1,-1 0-1,1 0 0,-1 0 1,0 0-1,1 0 0,-1 13 1534,-15 29-500,13-37-961,-121 365 1510,121-360-1621,0-5-16,0 1 1,0-1-1,1 1 1,0-1-1,0 1 1,1 0-1,-1-1 1,1 1-1,0 0 0,1 0 1,0-1-1,0 1 1,2 8-1,-2-12-23,0-1 0,0 0-1,0 1 1,1-1 0,-1 0 0,0 0-1,0 0 1,1 0 0,-1 0-1,1 0 1,-1-1 0,1 1 0,-1 0-1,1-1 1,-1 1 0,1-1-1,0 0 1,-1 1 0,1-1 0,0 0-1,-1 0 1,1 0 0,0 0-1,-1 0 1,3-1 0,43-8 311,-45 8-320,75-24 112,-69 22-390,1-1-1,0 0 0,-1-1 0,0 0 0,0 0 0,10-8 0,-17 12 234,-1 0 0,1 1 0,0-1 0,0 0 0,-1 0 0,1 1 0,-1-1 0,1 0 0,-1 0 0,1 0 0,-1 0 0,0 0 0,1 0 0,-1 0 0,0 0 0,0 0 0,1 0 1,-1 0-1,0 0 0,0 0 0,0 0 0,0 0 0,-1 0 0,1 0 0,0 0 0,0 0 0,-1-2 0,-11-11-564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0:45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19900,'13'2'2097,"12"1"-1233,4-2-328,12 1 888,4-1-271,6-5-793,5-8 128,-2-4-216,-6-4-176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56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13563,'0'0'62,"0"0"0,0 1-1,1-1 1,-1 0 0,0 0 0,0 0 0,0 1-1,0-1 1,0 0 0,0 0 0,0 0 0,0 0-1,1 0 1,-1 1 0,0-1 0,0 0 0,0 0 0,0 0-1,1 0 1,-1 0 0,0 0 0,0 0 0,0 1-1,0-1 1,1 0 0,-1 0 0,0 0 0,0 0-1,0 0 1,1 0 0,-1 0 0,0 0 0,0 0 0,0 0-1,1 0 1,-1 0 0,0 0 0,0 0 0,0 0-1,1-1 1,-1 1 0,0 0 0,0 0 0,0 0-1,0 0 1,1 0 0,-1 0 0,0 0 0,0 0 0,0-1-1,0 1 1,0 0 0,1 0 0,-1 0 0,0 0-1,0-1 1,0 1 0,3 22 1298,-3-19-1280,4 44 671,-2-6-490,2-1 0,1 0 1,20 71-1,-22-104-396,0 0 0,0 0 0,8 12 0,-11-18 115,1 0 0,-1 0 0,1 0 0,0 1 0,0-1 0,-1 0 0,1 0 0,0 0 0,0 0 0,0-1 0,0 1 0,0 0 0,0 0 0,0-1-1,1 1 1,-1 0 0,0-1 0,0 1 0,1-1 0,-1 1 0,0-1 0,0 0 0,1 0 0,-1 0 0,0 1 0,1-1 0,-1 0 0,0-1 0,2 1 0,8-8-203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57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14043,'-14'186'3747,"14"-186"-3734,-1 12 387,0-1 1,1 1 0,3 21-1,-3-30-398,1-1 0,-1 1 0,1-1-1,0 1 1,0-1 0,0 1 0,0-1-1,0 1 1,0-1 0,1 0 0,-1 0-1,1 0 1,-1 0 0,1 0 0,0 0-1,0 0 1,0 0 0,0-1 0,0 1-1,1-1 1,-1 1 0,5 1 0,-5-2-61,0 0 0,0 1 0,0-1 0,0 1 0,0-1 0,0 1 0,0 0 0,0 0 0,0 0 0,-1 0 0,1 0 0,-1 0 0,0 1 0,1-1 0,-1 0 0,0 1 0,0-1 0,-1 1 0,1-1 0,0 1 0,-1 3 0,3 9-73,-2 1 0,0 23 0,-1-16 29,5 204 37,-4-89-2060,-1-75 1195,-1-34 392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58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12979,'-8'32'3035,"-3"44"0,6 32-1312,18 109-5906,-5-133 1443,-5 126 1,-9-140 3667,1-24-84,2-1-1,3 1 0,5 56 0,0-74-1040,11 29 0,-9-31-45,7 41 1,12 143-146,-23-189 387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57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1 11546,'-20'77'858,"-4"27"-587,14 32-2678,-41 110 4529,0-1 847,19 22-999,30-255-2021,0 0-1,-1-1 1,0 0 0,-7 15 0,-6 24-120,2 14 445,4 0 0,-4 122 0,27-27 3110,-7-110-2581,-34-143-253,18 52-550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59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13179,'-3'38'1232,"0"-1"-984,0-4-152,1-4 416,2-1-576,3-8-152,3 5 184,-2-3-96,2 4-112</inkml:trace>
  <inkml:trace contextRef="#ctx0" brushRef="#br0" timeOffset="1">38 817 8338,'3'43'152,"0"-3"-784,0-4 96,-1-1 912,-2 3-960,0 0 7,0 3 33,-2 1 40,-1 4 568,0-1 360,0 0 96,-1 2-72,1-6-279,-1 0-17,1-2-56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5:59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10498,'0'13'247,"-7"327"5106,5-258-3758,-10-137-3025,10 29 1154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18412,'-23'7'1562,"11"-4"-928,0 0 1,0 1-1,0 0 0,-18 11 0,29-15-610,1 0 1,-1 1-1,1-1 1,-1 0-1,1 1 0,0-1 1,-1 1-1,1-1 0,0 0 1,-1 1-1,1-1 1,0 1-1,-1-1 0,1 1 1,0-1-1,0 1 1,0-1-1,0 1 0,-1-1 1,1 1-1,0-1 0,0 1 1,0-1-1,0 1 1,0-1-1,0 1 0,0-1 1,0 1-1,1 0 1,-1-1-1,0 1 0,0-1 1,0 1-1,0-1 1,1 0-1,-1 1 0,0-1 1,1 1-1,-1-1 0,0 1 1,1-1-1,-1 0 1,0 1-1,1-1 0,-1 0 1,1 1-1,-1-1 1,1 0-1,-1 1 0,1-1 1,-1 0-1,1 0 0,31 18-177,-27-16 190,58 21-108,-49-19 49,-1 1 1,0 0-1,0 1 1,0 0 0,18 12-1,-30-18 25,-1 1-1,1-1 0,-1 1 1,1-1-1,-1 1 1,1-1-1,-1 1 1,1-1-1,-1 1 1,1-1-1,-1 1 0,0 0 1,1-1-1,-1 1 1,0 0-1,1-1 1,-1 1-1,0 0 1,0 0-1,0-1 0,0 1 1,0 0-1,0-1 1,0 1-1,0 1 1,0-1 4,-1 1 1,1-1-1,-1 0 1,0 1-1,0-1 0,1 0 1,-1 1-1,0-1 1,0 0-1,0 0 1,-2 2-1,-4 3 44,-1-1 0,1 0-1,-12 5 1,15-7-21,2-2-17,-6 4-132,0 0 1,0-1-1,-1 0 1,0 0-1,0-1 1,0 0-1,-17 3 1,26-6 133,0 0 1,-1 0-1,1 0 1,0 0 0,0 0-1,-1 0 1,1 0-1,0 0 1,0 0 0,-1 0-1,1-1 1,0 1-1,0 0 1,0 0-1,-1 0 1,1 0 0,0 0-1,0 0 1,-1 0-1,1-1 1,0 1 0,0 0-1,0 0 1,0 0-1,-1 0 1,1-1 0,0 1-1,0 0 1,0 0-1,0 0 1,0-1-1,0 1 1,0 0 0,-1 0-1,1-1 1,0 1-1,3-11 50,10-7-254,5-3-30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6:00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 14571,'1'12'7393,"-8"64"-5005,4-56-2163,-6 43 694,3 1 1,3 122-1,6-172-760,-3-14-166,1 0 1,-1 0-1,0 0 0,0 0 0,0 0 0,1 0 1,-1 0-1,0 0 0,0 0 0,0 0 0,0 0 1,1 0-1,-1 0 0,0 0 0,0 0 0,0 0 1,0 0-1,1 0 0,-1 0 0,0 0 0,0 0 1,0 0-1,0-1 0,1 1 0,-1 0 1,0 0-1,0 0 0,0 0 0,0 0 0,0 0 1,0-1-1,0 1 0,1 0 0,-1 0 0,0 0 1,0 0-1,0-1 0,0 1 0,10-28-1192,-8 8 511,0-1 0,-1-29 0,-1 46 615,0-35-655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6:00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19756,'118'-38'8220,"-26"16"-8368,-2 8-3376,-84 14-495,-11 4 3566,3-4 34,-11 7-966</inkml:trace>
  <inkml:trace contextRef="#ctx0" brushRef="#br0" timeOffset="1">24 279 18172,'1'11'2168,"5"-6"-1303,6-8-273,5-7 1136,11-4-608,1-4-176,5-1-391,-1 0-145,0 5-432,-6-1-400,-6 9-785,-5 5-207,-10 2 1032,-8 5-280,-9 3-216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6:01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19460,'6'4'2049,"4"-5"-1145,3-4-352,8-6 984,2 0-304,5-3-431,3-2-201,4 1-472,-3 2-224,1 0-872,-2 4-417,-6 0 1105,0 1-240,-5-4-224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36:01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19988,'3'0'2566,"3"7"-1576,7 11-183,6 22-468,-1 1 1,18 62-1,-19-51-300,21 65-2153,-38-117 2054,0 1 0,0-1 0,0 0 0,0 1 0,0-1-1,0 1 1,0-1 0,0 0 0,0 1 0,0-1 0,0 1 0,0-1-1,0 1 1,0-1 0,0 0 0,0 1 0,0-1 0,0 1 0,-1-1-1,1 0 1,0 1 0,0-1 0,0 0 0,-1 1 0,1-1 0,0 0-1,0 1 1,-1-1 0,1 0 0,0 1 0,-1-1 0,1 0-1,-1 0 1,1 0 0,0 1 0,-1-1 0,1 0 0,0 0 0,-1 0-1,-8 3-839</inkml:trace>
  <inkml:trace contextRef="#ctx0" brushRef="#br0" timeOffset="1">24 409 13515,'-10'-7'2104,"3"-4"-1031,7-4-177,1-4 1352,9-7-575,1-6-97,5-3-336,3-3-200,0-3-319,3 0-209,0 3-512,-1 1-400,-2 8 368,-1 6-112,-3 7-112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17588,'0'4'290,"-1"0"0,0 0 1,0 0-1,0-1 0,0 1 0,-1 0 1,1-1-1,-1 1 0,0-1 0,-3 4 1,-1 4 559,3-4-537,0 1-1,0-1 1,1 1-1,-1 0 1,2 0-1,-2 13 1,2-19-287,1-1 0,0 1 1,0-1-1,0 1 0,0-1 0,0 1 1,0-1-1,1 1 0,-1-1 1,0 1-1,1-1 0,-1 1 0,1-1 1,-1 0-1,1 1 0,0-1 1,0 0-1,-1 1 0,1-1 0,0 0 1,0 0-1,0 0 0,0 0 1,1 0-1,-1 0 0,0 0 0,0 0 1,0 0-1,1-1 0,-1 1 1,1 0-1,-1-1 0,0 1 0,1-1 1,-1 0-1,1 1 0,-1-1 1,1 0-1,-1 0 0,1 0 0,2 0 1,6-1 12,-1 0 0,0-1 0,1 0 1,-1 0-1,0-1 0,17-8 0,52-32 182,-37 19-136,-17 10-59,-19 10-19,0 0 0,1 1 0,-1 0 0,1 0-1,0 0 1,-1 1 0,1 0 0,0 0 0,8-2-1,-13 5-4,-1-1 0,1 0 0,-1 0-1,1 0 1,-1 0 0,1 1-1,-1-1 1,1 0 0,-1 0 0,0 1-1,1-1 1,-1 0 0,0 1-1,1-1 1,-1 1 0,0-1-1,1 0 1,-1 1 0,0-1 0,0 1-1,0-1 1,1 1 0,-1-1-1,0 1 1,0-1 0,0 1 0,0-1-1,0 0 1,0 1 0,0-1-1,0 2 1,1 19 41,-1-15-11,0-4-23,0 1 0,0-1 0,1 0 0,-1 1 0,1-1 0,0 0 0,0 1 0,0-1 0,0 0 0,0 0 0,0 0 0,0 0 0,1 0 0,-1 0 0,1 0 0,0 0 0,-1-1 0,1 1 0,0-1 0,0 1 0,0-1 0,0 1 0,0-1 0,0 0 0,0 0 0,1 0 0,-1-1 0,0 1 1,1 0-1,-1-1 0,0 1 0,1-1 0,4 0 0,6 1 27,0-1 1,0-1 0,0 0 0,25-6 0,103-33 173,-67 17-226,-73 22 14,0 1 1,-1 0-1,1-1 0,0 1 0,0 0 0,-1 0 0,1 0 0,0 0 0,0 0 0,-1-1 0,1 1 1,0 1-1,0-1 0,-1 0 0,1 0 0,0 0 0,0 0 0,-1 0 0,1 1 0,0-1 0,-1 0 1,1 1-1,0-1 0,-1 0 0,1 1 0,0-1 0,-1 1 0,1-1 0,-1 1 0,1-1 0,-1 1 1,1-1-1,-1 1 0,1 0 0,-1-1 0,0 1 0,1 0 0,-1-1 0,0 1 0,0 0 0,1 0 1,-1-1-1,0 1 0,0 1 0,1 0 1,-1 0 1,1-1 0,0 1-1,-1 0 1,1-1-1,0 1 1,0 0-1,0-1 1,0 1-1,1-1 1,1 3 0,0-2 5,0-1 1,0 1-1,0-1 1,0 0-1,0 1 1,1-1-1,-1-1 1,0 1 0,0 0-1,1-1 1,-1 0-1,0 1 1,1-1-1,5-1 1,7-1-22,30-9 0,-14 4-110,-27 6 76,0 0-1,0 1 1,-1-1-1,1 1 1,0 0 0,5 1-1,-9-1-36,1 1 0,-1-1 0,1 0 0,-1 1 1,0 0-1,1-1 0,-1 1 0,0 0 0,0-1 0,0 1 0,0 0 0,0 0 0,1 0 0,-1 0 0,-1 0 0,1 0 0,0 0 1,0 1-1,0-1 0,-1 0 0,1 0 0,0 1 0,-1-1 0,1 3 0,-1-3-22,0 0-1,1 0 1,-1 0-1,0 0 1,0 0 0,1 0-1,-1 0 1,1 0 0,-1 0-1,1-1 1,-1 1-1,1 0 1,-1 0 0,1 0-1,0-1 1,0 1-1,-1 0 1,1-1 0,0 1-1,0 0 1,0-1-1,-1 1 1,1-1 0,0 1-1,0-1 1,0 0-1,0 1 1,0-1 0,0 0-1,0 0 1,0 0-1,0 0 1,2 1 0,8-5-777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93 281 15515,'-2'-1'5054,"-22"6"-3905,19-4-1281,0 1 0,0-1-1,0 1 1,1 0 0,-1 1-1,0-1 1,1 1-1,-6 4 1,8-5 135,0-1-1,1 1 1,-1 0-1,1 0 1,-1 0-1,1 0 1,0 0 0,0 0-1,0 1 1,0-1-1,0 0 1,1 0-1,-1 1 1,1-1-1,-1 0 1,1 1 0,0-1-1,0 1 1,0-1-1,0 1 1,1 3-1,-1-4 6,1 0 0,0 0 0,0 0 0,0 0 0,0-1 0,0 1 0,0 0-1,0-1 1,1 1 0,-1 0 0,0-1 0,1 0 0,0 1 0,-1-1 0,1 0 0,0 0-1,-1 0 1,1 0 0,0 0 0,0 0 0,0 0 0,0-1 0,0 1 0,0-1 0,4 1-1,4 0 12,0-1-1,1 0 0,-1-1 1,1 0-1,-1-1 1,0 0-1,0 0 0,0-1 1,0 0-1,-1-1 0,16-8 1,-3 0 21,-1 0 1,0-2 0,33-28-1,-27 18 43,-1-2 1,37-48-1,-48 55 170,-2-1 1,0 0-1,-2-1 0,0 0 1,8-25-1,-16 32 382,-11 19-195,-9 20-16,-10 27-315,-21 64 0,39-88-94,0 1 1,2 1-1,1-1 0,-2 35 1,7-60-12,1 1 1,0 0 0,-1 0 0,2 0-1,-1 0 1,1 0 0,-1-1-1,1 1 1,1 0 0,1 7 0,-2-12-5,-1 0 1,0 0-1,0 0 1,0 0 0,1 0-1,-1 0 1,0 1-1,0-1 1,1 0-1,-1 0 1,0 0 0,0 0-1,0 0 1,1 0-1,-1 0 1,0 0-1,0 0 1,1 0 0,-1 0-1,0 0 1,0 0-1,0 0 1,1-1-1,-1 1 1,0 0 0,0 0-1,0 0 1,1 0-1,-1 0 1,0 0-1,0 0 1,0-1 0,1 1-1,-1 0 1,0 0-1,0 0 1,0 0 0,0-1-1,0 1 1,1 0-1,-1 0 1,0 0-1,0-1 1,0 1 0,0 0-1,0 0 1,0-1-1,0 1 1,0 0-1,0 0 1,0-1 0,0 1-1,6-14 16,-6 13-14,5-17 3,0 0 0,-2-1 0,0 1 0,-1-1 0,-1 0 1,0 1-1,-3-22 0,-1 30-10,6 22-17,1-6 13,0 0 0,1 0 0,-1-1-1,1 1 1,0-1 0,1 0-1,-1-1 1,1 1 0,0-1 0,0 0-1,0-1 1,0 0 0,1 0 0,0 0-1,7 2 1,-5-2 11,0-1 0,1 1 0,-1-2-1,0 1 1,1-1 0,-1-1 0,1 0-1,-1 0 1,1-1 0,-1 0 0,11-3 0,5-8 69,-25 12-67,1-1-1,0 1 0,-1 0 0,1-1 0,-1 1 1,1 0-1,0-1 0,-1 1 0,1-1 0,-1 1 1,1-1-1,-1 1 0,0-1 0,1 1 0,-1-1 1,1 0-1,-1 1 0,0-1 0,0 0 0,1 1 0,-1-1 1,0 0-1,0 1 0,0-1 0,0 0 0,1 1 1,-1-1-1,0 0 0,0 1 0,-1-1 0,1 0 1,0 1-1,0-1 0,0 0 0,-1 0 0,1 0 3,-1 1 1,1-1-1,-1 1 0,0-1 0,1 1 0,-1-1 0,0 1 0,1 0 0,-1-1 1,0 1-1,0 0 0,1 0 0,-1 0 0,0 0 0,0-1 0,0 1 1,1 0-1,-1 0 0,0 0 0,0 1 0,0-1 0,1 0 0,-1 0 0,0 0 1,0 0-1,1 1 0,-1-1 0,0 0 0,1 1 0,-1-1 0,0 1 1,1-1-1,-1 1 0,-1 0 0,0 1 8,0-1-1,0 1 1,0 0 0,0-1-1,1 1 1,-1 0 0,0 0 0,1 0-1,-1 0 1,0 3 0,1-4-4,0 1 1,1-1-1,-1 1 1,1-1-1,0 1 1,0-1-1,-1 1 1,1-1-1,0 1 1,0-1-1,0 1 0,0-1 1,1 1-1,-1-1 1,0 1-1,1-1 1,-1 0-1,1 1 1,-1-1-1,1 1 1,0-1-1,-1 0 1,3 3-1,-1-2 5,1 0 0,-1 0-1,0 0 1,1-1 0,-1 1 0,1-1-1,0 1 1,0-1 0,-1 0 0,1 0-1,4 1 1,5 0 13,0 0 0,0 0-1,0-2 1,24 0 0,-2-4-133,1-2 1,-1-1-1,51-18 1,-81 22-1208,-7 4 925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33 101 16331,'-1'0'133,"1"0"-1,-1 0 0,0 0 0,0 0 1,1 0-1,-1 0 0,0 0 0,0 1 1,1-1-1,-1 0 0,0 1 0,1-1 1,-1 0-1,0 1 0,1-1 0,-1 1 1,1-1-1,-1 1 0,1-1 0,-1 1 1,1-1-1,-1 1 0,1 0 0,-1-1 1,1 1-1,0 0 0,-1-1 0,1 1 1,0 0-1,0 0 0,-1-1 0,1 2 1,-6 30 1810,6-29-1696,-8 86 1434,8-79-1562,0 0 0,1 0 1,0 0-1,0 0 1,1 0-1,5 16 1,-6-24-94,-1 0 1,1-1 0,0 1-1,0 0 1,0 0 0,0-1-1,0 1 1,0-1 0,1 1-1,-1-1 1,0 1 0,1-1-1,-1 0 1,4 3-1,-4-4-13,0 0-1,0 0 1,0 1-1,0-1 0,0 0 1,0 0-1,0 0 0,0 0 1,0 0-1,0 0 1,0 0-1,0-1 0,0 1 1,-1 0-1,1 0 0,0-1 1,0 1-1,0-1 1,0 1-1,0-1 0,0 1 1,-1-1-1,1 1 0,0-1 1,0 0-1,-1 1 0,1-1 1,0 0-1,0-1 1,9-12 45,-1 0 0,0 0 0,-1-1 0,-1 0 0,0-1 0,-1 0 0,-1 0 0,0 0 0,-1 0 0,-1-1 0,1-19 0,-4 33-57,0 1 1,0-1 0,0 1-1,0-1 1,-1 1 0,1-1-1,-1 1 1,0-3 0,-4 1-32,-1 14-61,6-9 88,-1 0 0,1 0 0,0 0-1,-1 0 1,1 0 0,0 0-1,-1 0 1,1 0 0,0 0 0,0 1-1,0-1 1,0 0 0,0 0 0,0 0-1,0 0 1,1 0 0,-1 0-1,0 0 1,0 0 0,1 0 0,-1 0-1,1 0 1,-1 0 0,1 0 0,0 0-1,-1 0 1,1 0 0,0 0-1,-1 0 1,1-1 0,0 1 0,0 0-1,0-1 1,0 1 0,0 0 0,-1-1-1,1 1 1,0-1 0,0 0-1,1 1 1,-1-1 0,0 0 0,0 1-1,0-1 1,0 0 0,0 0 0,2 0-1,1 0 9,-1 0-1,1 0 0,0-1 0,-1 1 1,1-1-1,-1 0 0,1 0 0,-1 0 1,0 0-1,1-1 0,-1 1 0,0-1 1,5-3-1,-4 1-3,-1 1 0,1 0 0,-1-1 1,0 0-1,0 1 0,3-7 0,-17 22 10,8-7-11,1 1 0,0-1-1,0 0 1,0 1 0,0 0 0,1-1 0,0 1 0,1 0 0,-1 0 0,1-1 0,0 8 0,0-11 4,1 0 0,-1 0 1,1 0-1,0 0 0,-1 0 1,1 0-1,0 0 0,0 0 1,0 0-1,0 0 0,1-1 1,-1 1-1,0 0 0,1-1 0,-1 1 1,1-1-1,0 1 0,-1-1 1,1 0-1,0 0 0,0 0 1,0 0-1,0 0 0,0 0 1,0 0-1,0-1 0,0 1 1,0-1-1,0 0 0,0 1 0,0-1 1,5 0-1,0 0-7,1 0 0,-1-1 0,1 1 0,-1-1 1,1-1-1,-1 0 0,1 0 0,-1 0 0,0-1 0,0 0 0,0 0 0,-1-1 0,1 1 0,-1-2 1,0 1-1,0-1 0,11-10 0,-12 9-255,1-1 0,-1 1 0,0-1 0,-1 0 0,0-1 0,0 1 0,0-1 0,-1 1 0,0-1 0,2-9 0,-3 8 18,1 0 0,1 0-1,-1 0 1,2 1 0,-1-1 0,11-14-1,-1 4-145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15947,'-1'0'132,"-1"1"0,0-1-1,1 1 1,-1 0-1,1-1 1,-1 1 0,1 0-1,-1 0 1,1 0-1,0 0 1,-1 0-1,1 0 1,0 1 0,0-1-1,0 0 1,0 1-1,0-1 1,-1 3 0,-19 33 789,17-29-327,-6 13 108,0 0 1,2 0-1,-8 32 1,13-41-548,0 1 0,1 0 0,0 0 0,1 0 0,1 1 0,0-1 0,3 19 0,-3-31-158,0 0 0,0 0 0,1 0-1,-1 0 1,0-1 0,0 1 0,1 0 0,-1 0 0,0 0-1,1 0 1,-1 0 0,1 0 0,0 0 0,-1 0 0,1-1-1,-1 1 1,1 0 0,1 0 0,-1-1-8,-1 1 0,1-1-1,-1 0 1,1 0 0,-1 0 0,1 0 0,-1 0 0,1 0-1,-1 0 1,1 0 0,-1-1 0,1 1 0,-1 0 0,1 0-1,-1 0 1,1 0 0,-1-1 0,0 1 0,1 0 0,-1 0 0,1-1-1,-1 1 1,0 0 0,1-1 0,2-2-50,0 0 0,-1-1 0,1 1-1,-1 0 1,0-1 0,0 1 0,2-7 0,2-6-159,-2-1 1,6-30-1,-8 51 240,0 0-1,0 0 0,1 0 1,0 0-1,0-1 1,0 0-1,0 1 1,1-1-1,3 3 1,-7-6-17,10 8 78,-1-1 0,1 0 1,1 0-1,-1-1 1,1-1-1,0 0 1,12 4-1,-14-6 13,0 0 1,-1-1-1,1 0 1,0-1-1,0 0 0,0 0 1,0-1-1,0 0 0,0-1 1,12-2-1,-19 3-69,-1-1-1,1 1 1,0-1-1,0 0 1,0 1-1,0-1 1,0 0-1,-1 0 1,1 0-1,0 0 1,-1-1-1,1 1 1,1-2-1,-2 2-10,0 0-1,-1 0 0,1 0 1,-1 0-1,1 0 1,-1 0-1,0 0 0,1 0 1,-1 0-1,0 0 1,0 0-1,1 0 0,-1 0 1,0 0-1,0 0 1,0 0-1,0 0 0,-1-2 1,0 1-8,1-1 1,-1 1-1,0 0 1,0 0-1,-1 0 1,1 1-1,0-1 1,-1 0-1,1 0 1,-1 1-1,1-1 1,-1 1-1,0-1 0,0 1 1,1 0-1,-1-1 1,0 1-1,0 0 1,0 0-1,-1 1 1,-3-2-1,3 1-7,-1 0-1,0 0 1,0 1 0,0 0-1,0 0 1,0 0-1,0 0 1,0 0-1,1 1 1,-1 0-1,0-1 1,0 1 0,0 1-1,1-1 1,-1 1-1,-4 2 1,6-3-29,0 1 1,0-1-1,0 1 1,0-1-1,0 1 1,0 0-1,0 0 1,1 0 0,-1 0-1,1 0 1,-1 0-1,1 1 1,0-1-1,0 0 1,0 1-1,0-1 1,1 1-1,-1-1 1,0 1-1,1-1 1,0 1-1,0-1 1,0 1-1,0 0 1,0 4 0,0-6-8,1 1 1,-1-1-1,0 0 1,1 0-1,-1 1 1,0-1-1,1 0 1,-1 0-1,1 1 1,0-1 0,-1 0-1,1 0 1,0 0-1,0 0 1,0 0-1,0 0 1,0 0-1,0 0 1,0-1 0,0 1-1,0 0 1,0 0-1,0-1 1,0 1-1,1-1 1,-1 1-1,0-1 1,0 0-1,2 1 1,14 1-300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16412,'3'33'2200,"1"2"-1248,1 5-336,0 4 1249,0 7-681,-5 0-120,-10 8-448,-6 4-184,-10 7-216,-4 5-144,-6 1-520,0-2 800,-2 1-352,-1-5-8,2-13-16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4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4017 436 11354,'-249'-42'1043,"-249"-48"-96,349 57-878,-271-51-28,324 71-31,0 3 1,-140 4 0,114 15 135,1 5 0,-207 51 0,-224 108 648,246-51-329,208-76-357,-98 62 1,138-71-123,2 3 1,-90 81 0,109-83-48,1 0 1,2 3-1,1 0 0,-33 59 1,53-78 33,1 0 0,1 0 0,1 2 0,1-1 0,1 1 1,-8 44-1,14-53 17,0 1 0,1 0 0,1-1 0,1 1 0,0 0 0,1-1 0,1 1 1,0-1-1,1 1 0,0-1 0,14 28 0,-4-16-2,2 0 0,1-2 1,0 0-1,2-1 0,1-1 0,1-1 1,0 0-1,2-2 0,31 22 1,12 3-24,1-4 0,99 45 0,59 14-30,322 96 0,251 22 25,-4-37 80,-553-139-30,323 14 0,-282-53-10,487-56 0,267-113 117,-172-29 8,-601 117-103,306-136-1,-199 45 18,-18-31 15,-305 168-40,68-61 0,-95 75-19,0-2-1,-2 0 1,-1-1-1,0-1 1,19-34-1,-31 47-3,-1 1 1,0-1-1,0 0 0,-1-1 0,0 1 1,0 0-1,-1-1 0,-1 0 1,1 1-1,-2-1 0,1 0 0,-1 0 1,-1 0-1,0 0 0,0 1 0,-1-1 1,0 0-1,0 1 0,-7-16 0,1 9-10,-1 1 0,0-1 0,-1 2 0,-1-1 0,-24-24 0,8 12-14,-57-41-1,15 21 28,-2 3 0,-2 3 0,-84-33 0,-242-76 199,-173-29 670,-640-112-1,-27 128-739,-14 129-617,845 43 339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21 14515,'0'0'155,"0"-1"0,0 0 0,0 0 1,0 0-1,0 1 0,0-1 0,0 0 0,-1 0 0,1 1 0,0-1 1,0 0-1,-1 0 0,1 1 0,-1-1 0,1 0 0,0 1 0,-1-1 0,1 0 1,-1 1-1,0-1 0,1 1 0,-1-1 0,1 0 0,-1 1 0,-1-1 1,0 0 50,0 1 0,1-1 0,-1 1 0,0 0 0,0-1 0,0 1 0,1 0 0,-1 0 0,0 0 0,0 1 0,-2-1 0,-7 3 270,1 0 1,0 1-1,-12 5 1,17-7-379,-14 6 84,1 2 0,1 0 1,-25 17-1,33-19-193,-1-1 0,1 1 0,0 1 0,1 0 0,0 0 0,0 1 0,-6 11 0,13-20-10,0 1 1,0 0-1,0-1 0,1 1 0,-1 0 0,0 0 0,1 0 0,-1-1 0,1 1 0,0 0 1,-1 0-1,1 0 0,0 0 0,1 4 0,-1-5 2,0 0-1,1 0 1,-1 0 0,1 1 0,0-1-1,-1 0 1,1 0 0,0 0 0,0 0-1,0 0 1,-1 0 0,1 0 0,0 0-1,0 0 1,0-1 0,1 1-1,0 0 1,5 3-80,1-1-1,0-1 1,-1 0-1,1 0 1,15 2-1,-2-1-23,-5 0 74,1 2-1,-1-1 1,16 8 0,-28-10 76,0 0 1,0 0-1,0 0 1,0 0 0,0 1-1,-1-1 1,1 1 0,-1 0-1,1 0 1,-1 1-1,0-1 1,-1 1 0,1-1-1,0 1 1,-1 0 0,3 5-1,-5-7 17,1 0-1,-1 0 0,1 0 1,-1-1-1,0 1 1,0 0-1,1 0 1,-1 0-1,-1 0 0,1 0 1,0-1-1,0 1 1,-1 0-1,1 0 0,-1 0 1,1-1-1,-1 1 1,-1 3-1,-1-2 44,1 0 0,0 0 0,-1 0 0,1-1 1,-1 1-1,0 0 0,0-1 0,-6 4 0,0-1 93,0 0 0,0-1 0,-1 0 1,1-1-1,-21 5 0,29-8-119,-11 3-179,0-2 0,-24 1 0,33-2 28,1 0 1,-1 0-1,1-1 1,0 1-1,-1-1 1,1 1-1,-1-1 0,1 0 1,-4-2-1,6 3 57,-1-1-1,0 1 0,0-1 1,1 1-1,-1-1 0,1 0 0,-1 1 1,0-1-1,1 0 0,0 0 0,-1 1 1,1-1-1,-1 0 0,1 0 1,0 0-1,-1 0 0,1 1 0,0-1 1,0 0-1,0 0 0,0 0 1,0 0-1,0 0 0,0 0 0,0 0 1,0-1-1,5-12-438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19740,'2'1'97,"-1"0"1,0-1-1,0 1 0,0 0 0,0 0 0,0 0 0,0 0 0,0 0 1,0 0-1,0 0 0,0 0 0,-1 1 0,1-1 0,-1 0 1,1 0-1,0 1 0,-1-1 0,0 0 0,1 1 0,-1-1 0,0 0 1,0 2-1,4 41 541,-3-25-141,0-16-455,0 9 65,0-1-1,1 1 0,1-1 1,0 0-1,5 13 1,-7-22-86,0 1-1,0-1 1,1 0 0,-1 1 0,1-1 0,-1 0 0,1 0 0,0 0-1,0 0 1,-1 0 0,2-1 0,-1 1 0,0-1 0,0 1 0,0-1 0,1 0-1,-1 0 1,1 0 0,-1 0 0,1 0 0,-1 0 0,1-1 0,-1 1 0,1-1-1,0 0 1,-1 0 0,1 0 0,4 0 0,4-2 41,-1 1 0,0-2 0,0 1 0,0-2 0,0 1 0,13-8 0,54-35 356,-54 31-271,43-21 1,-64 35-147,-1 0 0,0 1 1,0-1-1,1 1 0,-1-1 1,0 1-1,1 0 0,-1-1 1,0 1-1,1 0 0,-1 0 1,0 0-1,1 0 0,-1 0 1,1 0-1,-1 0 1,0 1-1,1-1 0,1 1 1,-2 0-3,0 0 1,0 0-1,0 0 1,0 0-1,-1 0 1,1 0-1,0 0 1,0 0-1,-1 1 1,1-1 0,-1 0-1,1 0 1,-1 0-1,0 1 1,0-1-1,1 0 1,-1 0-1,0 1 1,0-1 0,0 2-1,-1 77 1,1-80 7,0 1 1,0 0-1,0-1 0,0 1 1,0 0-1,0-1 1,1 1-1,-1 0 0,0-1 1,0 1-1,1-1 0,-1 1 1,0 0-1,1-1 0,-1 1 1,0-1-1,1 1 0,-1-1 1,1 1-1,-1-1 0,1 0 1,-1 1-1,1-1 0,-1 1 1,1-1-1,-1 0 0,2 1 1,-1-1 4,1 0 1,-1 0-1,1 0 1,-1 0-1,1 0 1,-1 0 0,1 0-1,-1 0 1,0-1-1,1 1 1,-1-1-1,2 0 1,6-3 54,0-1 1,17-11-1,-21 13-47,33-24 169,29-18 37,-60 40-217,0 2 0,1-1 0,0 1 0,-1 0 1,1 0-1,0 1 0,9-2 0,-16 4-9,0 0 0,0 0-1,0 0 1,0 0 0,0 0 0,0 0-1,-1 0 1,1 0 0,0 0 0,0 1-1,0-1 1,0 0 0,0 0 0,-1 1 0,1-1-1,0 1 1,0-1 0,-1 1 0,1-1-1,0 1 1,-1-1 0,1 1 0,0-1-1,-1 1 1,1 0 0,-1 0 0,1-1 0,-1 1-1,1 0 1,-1 0 0,0-1 0,1 1-1,-1 0 1,0 0 0,0 0 0,1 0-1,-1-1 1,0 1 0,0 0 0,0 0 0,0 0-1,0 0 1,0 0 0,0 0 0,-1-1-1,1 1 1,0 1 0,-2 7-128,0-1 1,0 0-1,-5 14 0,5-17-39,1-3 105,0 1 0,0-1 1,0 1-1,0-1 0,-1 1 1,1-1-1,-3 4 1,3-6 61,1 0 0,-1 1 1,1-1-1,-1 0 1,1 1-1,-1-1 0,1 0 1,-1 1-1,0-1 1,1 0-1,-1 0 1,1 0-1,-1 1 0,1-1 1,-1 0-1,0 0 1,1 0-1,-1 0 1,1 0-1,-1 0 0,0 0 1,1 0-1,-1-1 1,1 1-1,-1 0 1,0 0-1,1 0 0,-1-1 1,1 1-1,-1 0 1,1-1-1,-1 1 0,1 0 1,-1-1-1,1 1 1,-1-1-1,1 1 1,0 0-1,-1-2 0,-11-12-188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16636,'7'0'1248,"-1"10"-976,3-2-272,2 5 200,2-1 432,3 1-624,-2 1-16,3-1-56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16524,'1'7'682,"-1"1"-1,1-1 1,-2 0 0,1 0 0,-1 0 0,0 0 0,-4 13 0,3-12-161,0-1 0,1 0-1,0 1 1,0-1 0,1 1-1,0 11 1,0-18-492,0 0 1,1 0-1,-1 0 0,0 0 0,1 0 1,-1 0-1,1 0 0,-1 0 0,1 0 0,-1 0 1,1-1-1,0 1 0,-1 0 0,1 0 1,0 0-1,0-1 0,0 1 0,-1 0 0,1-1 1,0 1-1,0-1 0,0 1 0,0-1 1,0 0-1,0 1 0,0-1 0,0 0 1,0 1-1,0-1 0,0 0 0,0 0 0,0 0 1,2 0-1,2 0 3,0-1-1,1 1 1,-1-1 0,0 0 0,8-3-1,9-4-2,0-2 0,23-13 0,-26 13-28,1 0 1,40-14-1,-59 24-3,0-1 0,0 1-1,0-1 1,0 1 0,0 0 0,0-1 0,0 1-1,0 0 1,0 0 0,0 0 0,0 0 0,0 0 0,0 0-1,0 0 1,1 0 0,-1 0 0,0 0 0,0 1-1,0-1 1,0 0 0,0 1 0,0-1 0,0 1-1,0-1 1,0 1 0,-1 0 0,1-1 0,0 1-1,0 0 1,0-1 0,-1 1 0,1 0 0,0 0-1,-1 0 1,1 0 0,-1 0 0,1 0 0,-1 0-1,1 0 1,-1 0 0,1 0 0,-1 0 0,0 0-1,0 0 1,0 0 0,0 0 0,1 0 0,-1 0-1,-1 2 1,1 7-20,-2 0-1,1 0 1,-1-1 0,-5 15-1,4-12-56,0 3-104,3-11 38,-1 0 1,0-1 0,1 1 0,-1 0 0,0-1 0,-1 1 0,1-1 0,-1 1 0,1-1-1,-3 4 1,5-9-192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 17396,'-2'-1'114,"0"0"1,1 0-1,-1 0 1,0 0-1,0 1 1,0-1-1,0 0 1,0 1-1,0-1 1,0 1-1,0 0 0,0 0 1,0-1-1,0 1 1,0 1-1,0-1 1,0 0-1,0 0 1,0 1-1,0-1 1,0 1-1,0 0 1,0-1-1,0 1 1,1 0-1,-1 0 1,0 0-1,1 1 1,-1-1-1,0 0 1,1 1-1,-1-1 1,-1 4-1,-3 0 102,1 1 1,0 1-1,1-1 1,0 1-1,0 0 1,0 0-1,-4 11 1,6-11-142,0 0 1,0 1-1,0-1 1,1 1-1,0-1 1,0 1-1,1 0 1,0-1-1,1 1 1,-1-1-1,5 16 1,-4-20-36,0 0 0,0 1 0,0-1 0,1 0 0,0 0 0,-1 0 1,1 0-1,0 0 0,1 0 0,-1-1 0,0 1 0,1-1 0,0 1 0,-1-1 1,1 0-1,0 0 0,0 0 0,0 0 0,0-1 0,0 1 0,1-1 1,-1 0-1,0 0 0,1 0 0,-1 0 0,1-1 0,5 1 0,-2-1 52,1-1-1,0 1 1,0-2-1,-1 1 1,1-1-1,-1 0 1,1 0-1,-1-1 1,0 0-1,0 0 1,0-1-1,0 0 1,-1 0-1,1-1 1,-1 0-1,0 0 1,-1 0-1,6-7 1,-4 5-35,0 0 0,-1-1 1,0 0-1,-1-1 0,0 1 0,0-1 1,0 0-1,-1 0 0,-1 0 1,0-1-1,0 1 0,-1-1 1,3-16-1,-5 25-67,0 0-1,0 0 1,0 0-1,0 0 1,0 0 0,0-1-1,0 1 1,0 0 0,0 0-1,0 0 1,-1 0-1,1 0 1,0 0 0,-1 0-1,0-1 1,1 2 0,-1 0 1,1 0 0,0 0-1,0 0 1,-1 0-1,1 0 1,0 0-1,-1 0 1,1 1-1,0-1 1,-1 0-1,1 0 1,0 0-1,0 0 1,-1 0-1,1 0 1,0 1 0,0-1-1,-1 0 1,1 0-1,0 0 1,0 1-1,0-1 1,-1 0-1,1 0 1,0 1-1,0-1 1,0 0-1,0 0 1,-1 1 0,-1 2-87,0 1 1,0-1-1,1 1 1,-1-1 0,1 1-1,-2 7 1,2-8-77,1-1-1,-1 1 1,1 0 0,0 0 0,0 0-1,1 0 1,-1 0 0,0 0 0,1 0-1,0 0 1,0 0 0,-1 0 0,3 3-1,-2-5 88,0 0 0,0 0 0,0 0 0,0 0 0,1 0 0,-1 0 0,0 0 0,1 0 0,-1-1 0,0 1 0,1 0 0,-1-1 0,1 1 0,-1-1 0,0 0 0,1 1 0,-1-1 0,1 0 0,0 0 0,-1 0 0,1 0 0,-1 0 0,1 0 0,-1-1 0,1 1 0,-1 0 0,0-1 0,2 0 0,21-6-729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82 16011,'0'-1'96,"0"0"0,-1 1 0,1-1-1,0 0 1,0 1 0,-1-1-1,1 1 1,0-1 0,-1 1 0,1-1-1,0 1 1,-1-1 0,1 1-1,-1-1 1,1 1 0,-1-1 0,1 1-1,-1 0 1,1-1 0,-1 1-1,1 0 1,-1-1 0,1 1 0,-1 0-1,0 0 1,1 0 0,-1 0-1,1-1 1,-1 1 0,0 0-1,1 0 1,-1 0 0,0 0 0,1 0-1,-1 0 1,1 1 0,-2-1 0,-27 1 1722,20 1-1493,-1 0 0,1 1-1,0 0 1,0 0 0,0 1-1,0 1 1,1-1 0,-1 1-1,-13 12 1,16-12-288,0 0 0,0 0 0,1 1 0,0 0-1,0 0 1,0 0 0,1 0 0,0 1 0,0 0 0,1 0 0,0 0 0,-5 14-1,8-19-35,-1 0 0,1 0 0,-1 0 0,1 0 0,0 0-1,-1 0 1,1 0 0,0 0 0,0 0 0,1 0 0,-1 0-1,0 0 1,1 0 0,-1 0 0,1-1 0,0 1 0,-1 0-1,1 0 1,0 0 0,0 0 0,0-1 0,0 1 0,1-1-1,-1 1 1,0-1 0,1 1 0,-1-1 0,1 0 0,-1 1-1,1-1 1,0 0 0,0 0 0,-1 0 0,1 0 0,0-1-1,0 1 1,0 0 0,0-1 0,0 1 0,0-1 0,0 0-1,0 0 1,3 0 0,4 1 19,-1-1-1,0-1 0,0 1 1,0-2-1,0 1 1,-1-1-1,1 0 0,0 0 1,12-7-1,-9 3 36,-1 0-1,1-1 0,-2-1 1,1 0-1,-1 0 1,0-1-1,-1 0 1,11-15-1,-14 17-21,0 0 0,-1-1 0,0 1 0,0-1 0,0 0 0,-1 0-1,0-1 1,-1 1 0,0 0 0,0-1 0,-1 0 0,1-14 0,-3 20-28,1 1 0,-1-1 0,0 1 1,1-1-1,-1 1 0,0-1 1,-1 1-1,1 0 0,0-1 1,-1 1-1,1 0 0,-1 0 0,0 0 1,1 0-1,-1 0 0,0 0 1,0 1-1,-1-1 0,-2-2 0,4 4-110,0-1 0,-1 0 0,1 0 0,0 1 0,-1-1 0,1 1 0,0-1 0,-1 1 0,1 0 0,-1-1-1,1 1 1,0 0 0,-1 0 0,1 0 0,-1 0 0,1 0 0,-1 0 0,1 1 0,0-1 0,-1 0 0,1 1 0,0-1-1,-1 1 1,1-1 0,0 1 0,-1 0 0,1-1 0,0 1 0,0 0 0,0 0 0,0 0 0,0 0 0,0 0-1,0 0 1,0 0 0,0 0 0,-1 2 0,2-2 21,0-1-1,0 1 1,-1-1 0,1 1 0,0-1-1,0 1 1,0-1 0,0 1-1,0-1 1,0 1 0,0-1-1,0 1 1,0-1 0,0 1-1,0-1 1,0 1 0,0-1-1,0 1 1,0-1 0,0 0-1,1 1 1,-1-1 0,0 1-1,0-1 1,1 1 0,-1-1-1,0 0 1,1 1 0,-1-1-1,0 0 1,1 1 0,-1-1-1,0 0 1,1 1 0,-1-1-1,1 0 1,-1 0 0,1 1-1,-1-1 1,0 0 0,1 0-1,-1 0 1,1 0 0,-1 0-1,1 0 1,-1 0 0,1 0 0,-1 0-1,1 0 1,-1 0 0,1 0-1,17 2-1212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 17260,'0'0'41,"0"-1"1,0 1-1,0 0 1,0-1-1,0 1 0,0 0 1,0-1-1,-1 1 1,1 0-1,0-1 1,0 1-1,0 0 1,0 0-1,0-1 0,0 1 1,-1 0-1,1-1 1,0 1-1,0 0 1,0 0-1,-1-1 1,1 1-1,0 0 1,-1 0-1,1 0 0,0-1 1,0 1-1,-1 0 1,1 0-1,0 0 1,-1 0-1,1 0 1,0 0-1,-1-1 1,1 1-1,0 0 0,-1 0 1,1 0-1,0 0 1,-1 0-1,1 0 1,0 0-1,-1 1 1,1-1-1,0 0 1,-1 0-1,1 0 0,0 0 1,-1 0-1,1 0 1,-1 1-1,-17 9 228,2 1 163,1 2-1,0 0 1,-21 25-1,-35 51-74,51-63-223,-62 91 268,74-104-340,1 0-1,0 1 1,1 0 0,1 0 0,0 0-1,1 1 1,-4 20 0,8-33-55,0 0 0,-1 0 0,1 0 0,0 0-1,0 0 1,0 0 0,0 1 0,1-1 0,-1 0 0,1 0 0,-1 0 0,1 0 0,0 0 0,0 0 0,-1 0 0,1 0-1,1 0 1,-1-1 0,0 1 0,0 0 0,1 0 0,-1-1 0,1 1 0,-1-1 0,3 2 0,-1-2-1,0 1 1,0-1-1,0 0 0,0 0 1,0 0-1,1-1 1,-1 1-1,0-1 1,0 1-1,1-1 0,-1 0 1,0 0-1,0-1 1,1 1-1,4-2 1,7-2 16,-1-1 1,0 0-1,-1-1 1,1-1 0,-1 0-1,0-1 1,-1 0-1,13-11 1,3-5 107,-1-1 1,25-31-1,-22 21 176,-2-2-1,45-76 0,-71 109-250,0 0-1,0-1 0,0 1 1,0-1-1,1-7 0,-3 12-52,0 0-1,0 0 0,0 0 1,0 1-1,0-1 0,0 0 1,0 0-1,0 0 1,-1 0-1,1 0 0,0 0 1,0 0-1,0 0 0,0 0 1,0 0-1,0 0 1,0 0-1,0 0 0,0 0 1,0 0-1,-1 0 0,1 0 1,0 0-1,0 0 1,0 0-1,0 0 0,0 0 1,0 0-1,0 0 0,0 0 1,0 0-1,-1 0 0,1 0 1,0 0-1,0 0 1,0 0-1,0 0 0,0 0 1,0-1-1,0 1 0,0 0 1,0 0-1,0 0 1,0 0-1,0 0 0,0 0 1,0 0-1,0 0 0,-1 0 1,1 0-1,0 0 1,0-1-1,0 1 0,0 0 1,0 0-1,0 0 0,0 0 1,0 0-1,0 0 1,0 0-1,0 0 0,0 0 1,0-1-1,0 1 0,0 0 1,1 0-1,-1 0 1,-13 16 69,-17 32-64,-41 90 0,19-9-3936,47-106 3287,0-5-229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 19924,'0'0'73,"0"-1"0,0 0 1,0 0-1,0 0 0,-1 1 0,1-1 0,0 0 0,-1 0 0,1 1 0,0-1 0,-1 0 1,1 1-1,-1-1 0,0 0 0,1 1 0,-1-1 0,1 1 0,-1-1 0,0 1 0,1-1 1,-1 1-1,0-1 0,1 1 0,-1 0 0,0-1 0,0 1 0,0 0 0,1 0 0,-1 0 1,0 0-1,0-1 0,0 1 0,1 0 0,-3 0 0,-32 0 901,23 1-715,0 1 1,0 1-1,0 0 1,-23 9-1,30-10-276,1 0-1,-1 0 0,1 0 0,0 0 0,0 1 0,0 0 1,0 0-1,0 0 0,0 0 0,1 1 0,0-1 1,-1 1-1,1 0 0,1 0 0,-4 5 0,6-8 9,0-1-1,0 1 1,0 0-1,0-1 1,0 1-1,-1 0 1,1 0-1,1-1 1,-1 1-1,0 0 1,0-1-1,0 1 1,0 0 0,0-1-1,1 1 1,-1 0-1,0-1 1,0 1-1,1-1 1,-1 1-1,1 0 1,-1-1-1,0 1 1,1-1-1,-1 1 1,1-1-1,-1 0 1,1 1-1,0-1 1,-1 1-1,1-1 1,-1 0-1,1 1 1,0-1-1,-1 0 1,1 0 0,1 1-1,26 6-190,-27-7 197,36 4-147,-23-3 123,-1 1 1,1 0-1,-1 0 1,1 1-1,-1 1 1,0 0-1,23 12 1,-34-16 34,-1 1 0,0 0 0,0 0 0,0-1 1,0 1-1,0 0 0,0 0 0,0 0 0,0 0 1,0 0-1,0 0 0,0 0 0,0 1 0,-1-1 1,1 0-1,-1 0 0,1 1 0,-1-1 0,1 0 0,-1 1 1,0-1-1,1 3 0,-1-2 9,-1 0-1,1-1 1,-1 1 0,1 0 0,-1 0-1,0-1 1,0 1 0,0 0 0,0-1-1,0 1 1,0-1 0,0 1 0,0-1-1,-3 3 1,-4 3 75,-1-1 1,0 1-1,0-1 0,-13 6 1,21-12-87,-7 4 22,0 1 1,0-2 0,0 1-1,-1-1 1,1 0 0,-1-1-1,0 0 1,1-1 0,-1 1-1,0-2 1,-12 1 0,21-1-72,-1 0 1,0 0-1,1-1 1,-1 1-1,0 0 1,1 0-1,-1 0 1,1 0-1,-1-1 1,0 1-1,1 0 1,-1-1-1,1 1 1,-1 0-1,1-1 1,-1 1-1,1 0 1,-1-1-1,1 1 1,-1-1-1,1 1 1,0-1-1,-1 1 1,1-1-1,0 0 1,0 1-1,-1-1 1,1-1 0,0 1 1,0 0 0,0 0-1,0 0 1,0 0 0,1 0-1,-1-1 1,0 1-1,0 0 1,1 0 0,-1 0-1,1 0 1,1-2-1,1-2-61,1 0 0,0 0 0,0 0 0,7-6 0,19-11-394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34 325 16876,'4'2'1784,"-1"2"-1224,-5 8-240,-2 2 1160,-3 5-807,-2 2-249,2-1-192,0 0-176,4-6-744,2-6 656,7-10-112,4-4-56</inkml:trace>
  <inkml:trace contextRef="#ctx0" brushRef="#br0" timeOffset="1">124 0 16828,'-1'14'1184,"2"2"-1016,3 0-248,4 4 0,0-3 168,4 6-216,3 0-72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2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213 440 16532,'-35'17'1082,"-35"22"1,58-31-909,0 0-1,1 1 0,0 0 1,1 1-1,0 0 1,-11 15-1,18-21-122,0 0 0,0 1 1,1-1-1,-1 1 0,-1 5 1,4-9-42,-1-1 0,1 1 0,0 0-1,-1 0 1,1 0 0,0 0 0,0 0 0,0 0 0,-1 0 0,1 0 0,0 0 0,0 0 0,1 0 0,-1 0 0,0-1 0,0 1 0,0 0 0,1 0 0,-1 0 0,0 0 0,1 0 0,-1 0 0,1 0 0,-1-1 0,1 1 0,-1 0 0,1 0-1,0-1 1,-1 1 0,1 0 0,0-1 0,0 1 0,-1-1 0,1 1 0,0-1 0,1 1 0,3 0 7,0 0 0,-1 0 0,1 0 0,0-1 0,0 0 0,0 0 0,0 0 0,-1 0 0,1-1 0,0 0 0,0 0 0,-1 0-1,1-1 1,4-2 0,7-2 9,-1-1 0,28-17 0,-24 11 35,0-2 1,-1 0-1,-1-1 1,0 0-1,-1-2 0,-1 0 1,0 0-1,-1-2 0,21-40 1,-21 30 32,0-1 1,-2 0 0,-2-1 0,0 0 0,-3 0 0,6-49 0,-12 79-90,0-10 24,0-1 0,0 1 1,-3-24-1,2 34-25,-1-1-1,1 1 1,-1-1-1,0 1 1,0-1-1,0 1 1,0 0-1,0-1 1,0 1-1,-1 0 1,-1-2-1,2 3-1,0 0 0,0 0 0,0 0 0,0 0 0,0 0 0,-1 1 0,1-1 1,0 0-1,-1 1 0,1-1 0,0 1 0,-1 0 0,1-1 0,0 1 0,-1 0 0,1 0 0,-1 0 0,1 0 0,-1 0 0,1 0 0,-2 0 0,-3 2 24,-1 0 0,1 0-1,0 0 1,0 1 0,0 0 0,0 0-1,1 1 1,-1-1 0,1 1 0,0 0 0,0 1-1,0-1 1,-8 11 0,0 1 47,1 1 1,0 1-1,-11 20 1,19-31-45,1 1 0,0-1 0,0 0 0,0 1 0,1 0 0,0 0 0,1-1 0,0 1 0,0 0 0,1 0-1,-1 0 1,3 16 0,1-11-26,0-1-1,1 1 1,0-1-1,0 0 1,2 0-1,-1-1 1,10 15-1,-4-10 2,0 2-296,0 0 1,11 28-1,-20-41 223,0 0 0,-1 0 1,1 0-1,-1 0 0,0 1 0,-1-1 0,1 0 1,-1 0-1,0 1 0,0-1 0,-1 0 0,1 1 1,-1-1-1,-3 9 0,-7 7-288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4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9690,'249'5'1423,"-116"1"-982,578-1 781,-506-5-1030,950-43 168,-483 10-330,1882-19 151,-117 36-85,-830 93 472,-1600-76-563,859 70 464,-619-62-418,370-34 0,-126-46-276,-4-23-239,-252 47 168,25 2-21,-197 37 222,1 3 1,71 4-1,-116 2 60,1 0 0,-1 2 0,0 0 0,0 2 0,-1 0-1,34 14 1,-41-14 10,-1 1 1,1 0-1,-1 0 0,-1 1 0,1 0 1,-1 1-1,0 0 0,-1 1 0,0 0 1,0 0-1,-1 0 0,7 14 0,14 33-61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17844,'-2'21'481,"0"0"-1,-1 0 1,-8 25 0,0 6 20,-139 630 3472,145-662-3781,-4 33 0,9-53-187,0 0 1,0 0-1,0 0 0,0 0 0,1 0 0,-1-1 1,0 1-1,0 0 0,0 0 0,0 0 0,0 0 1,0 0-1,0 0 0,0 0 0,0 0 0,0 0 1,0 0-1,1 0 0,-1 0 0,0 0 0,0 0 0,0 0 1,0 0-1,0 0 0,0 0 0,0 0 0,0 0 1,1 0-1,-1 0 0,0 0 0,0 0 0,0 0 1,0 0-1,0 0 0,0 0 0,0 0 0,0 0 1,1 0-1,-1 0 0,0 0 0,0 0 0,0 0 0,0 0 1,0 0-1,0 0 0,0 0 0,0 0 0,0 0 1,0 1-1,0-1 0,0 0 0,0 0 0,1 0 1,-1 0-1,0 0 0,0 0 0,0 0 0,7-10 100,23-60 329,39-133 1,-58 168-359,63-213 152,-66 224-229,-7 24 0,-1 0-1,0 0 1,0 0 0,0 0 0,0 0-1,0 0 1,0 0 0,0 0-1,0 0 1,0 0 0,0 1 0,0-1-1,0 0 1,0 0 0,1 0-1,-1 0 1,0 0 0,0 0 0,0 0-1,0 0 1,0 0 0,0 0-1,0 0 1,0 0 0,1 0 0,-1 0-1,0 0 1,0 0 0,0 0-1,0 0 1,0 0 0,0 0 0,0 0-1,0 0 1,0 0 0,1 0-1,-1 0 1,0 0 0,0 0 0,0 0-1,0 0 1,0-1 0,0 1-1,0 0 1,0 0 0,0 0 0,0 0-1,0 0 1,1 0 0,-1 0-1,0 0 1,0 0 0,0 0 0,0-1-1,0 1 1,0 0 0,0 0 0,0 0-1,0 0 1,0 0 0,2 9-49,-2 14-35,0 0 0,-5 24 0,3-28 43,0-1 0,1 1 0,1 0 1,3 24-1,-3-41 39,1 0 0,-1 0 0,1 0-1,-1-1 1,1 1 0,-1 0 0,1 0 0,0 0 0,0-1 0,0 1 0,0 0 0,0-1 0,0 1 0,1-1 0,-1 1-1,0-1 1,1 0 0,-1 0 0,1 1 0,-1-1 0,4 1 0,-3-1 2,1 0 1,0 0-1,0-1 1,0 1-1,0-1 0,0 0 1,0 0-1,0 0 1,0 0-1,0-1 0,0 1 1,4-2-1,7-3 17,0 0-1,0-1 1,-1 0-1,16-11 1,-28 17-16,32-22 59,0-2 0,-1-1 0,-1-1-1,32-37 1,-114 120 25,42-45-65,-18 28-5,25-38-9,1 0-1,0 0 1,-1 0 0,1 1-1,0-1 1,1 0 0,-1 1-1,0-1 1,1 1-1,-1-1 1,1 1 0,0-1-1,0 1 1,0 3 0,0-6 0,1 1 0,-1 0 1,1 0-1,-1-1 1,1 1-1,-1-1 1,1 1-1,-1 0 1,1-1-1,-1 1 1,1-1-1,0 1 0,-1-1 1,1 0-1,0 1 1,0-1-1,-1 0 1,1 1-1,0-1 1,0 0-1,-1 0 0,1 0 1,0 0-1,0 0 1,0 0-1,-1 0 1,1 0-1,0 0 1,0 0-1,0 0 0,1-1 1,27-5 82,-28 5-84,35-13 66,0-1 0,-2-2 0,0-2 0,38-27 0,-62 42-64,-6 11 9,-9 23 24,2-6-21,3-22-14,0-1 0,1 1 0,-1 0 0,1 0 0,-1 0 0,1-1 0,0 1 0,0 0 0,0-1 0,0 1 0,0-1 0,0 1 0,0-1 0,0 1 0,1-1 0,-1 0 0,1 0 0,-1 0 0,1 1 0,-1-1 0,1-1 0,-1 1 0,1 0 0,0 0 0,0-1 0,-1 1 0,1-1 0,0 1 0,0-1 0,0 0 0,3 1 0,7 0 8,-1-1 0,1 1 0,19-4 1,-30 3-14,8-1-119,1 0-1,-1-1 0,0 0 1,1 0-1,-1-1 1,9-5-1,-14 6 51,0 1 0,-1-2 0,1 1-1,-1 0 1,1-1 0,-1 0 0,0 1 0,0-1 0,0-1 0,0 1 0,0 0 0,-1-1-1,0 1 1,1-1 0,-2 0 0,3-5 0,6-23-341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13163,'-7'0'1632,"13"7"-864,4 2-328,5 1 1465,4 3-1225,1-2-312,3-2 104,-3-5-216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138 219 18332,'0'-2'184,"-1"-1"0,1 1 0,-1-1 0,1 1 0,-1 0 0,0-1 0,0 1 0,0 0 0,0 0 0,0-1 0,0 1 0,-1 0 0,1 0 0,-1 1 0,-3-4 0,4 4-111,0 0 0,0 1 0,-1-1 1,1 1-1,0-1 0,-1 1 0,1 0 1,0-1-1,-1 1 0,1 0 0,-1 0 1,1 0-1,-1 0 0,1 0 0,0 0 1,-1 1-1,1-1 0,0 0 0,-1 1 1,1-1-1,0 1 0,-1-1 0,1 1 1,0 0-1,0 0 0,-1-1 0,1 1 1,0 0-1,-1 2 0,-6 3-13,1 1 1,0 1-1,1-1 0,0 1 1,0 0-1,1 1 0,0-1 1,0 1-1,1 0 0,0 1 1,0-1-1,1 0 1,0 1-1,1 0 0,-1 10 1,3-17-65,-1 0 0,1 0 1,0 0-1,0 0 1,0-1-1,1 1 1,-1 0-1,1 0 1,-1 0-1,1-1 0,1 4 1,-1-5 0,0 0 0,0 1 0,0-1 0,0 0 0,0 0 0,0 0 1,0 0-1,0 0 0,0 0 0,0 0 0,1 0 0,-1 0 0,0-1 0,1 1 0,-1-1 0,1 1 1,-1-1-1,1 1 0,-1-1 0,1 0 0,-1 1 0,3-1 0,3 0 2,-1-1 0,1 1 0,-1-1 0,0 0-1,0-1 1,1 1 0,-1-1 0,0-1 0,0 1 0,-1-1-1,1 0 1,7-5 0,8-6 111,33-31-1,-34 26 7,0-1-1,-2-1 1,0 0-1,-2-1 1,0-1-1,-1-1 1,-2 0-1,0-1 1,9-28-1,-12 18 103,-10 21-64,0 14-152,0-1 1,-1 1-1,1 0 1,0 0 0,0 0-1,0 0 1,-1 0-1,1 0 1,0 0-1,0 0 1,-1 0 0,1 0-1,0 0 1,0 0-1,-1 0 1,1 0 0,0 0-1,0 0 1,-1 0-1,1 0 1,0 0 0,0 0-1,0 0 1,-1 0-1,1 0 1,0 1 0,0-1-1,0 0 1,-1 0-1,1 0 1,0 1 0,-18 18-3,0 13-224,2 1 0,1 0 0,2 1 0,1 1 0,-9 39 0,21-70 165,-4 7-294,2 0 0,0 0 1,0 0-1,1 0 0,0 1 0,1-1 1,1 12-1,4-9-244,6-8-152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62 109 14307,'2'3'642,"1"-1"0,0 0 0,0 0 0,0 0 0,0 0 0,1 0 0,-1 0 0,1-1 0,-1 0 1,6 2-1,-7-3-515,-1 0 1,1 0 0,0 0 0,0-1 0,0 1 0,-1 0-1,1-1 1,0 1 0,0-1 0,-1 1 0,1-1-1,-1 0 1,1 0 0,0 0 0,-1 0 0,1 0 0,-1 0-1,0 0 1,1 0 0,-1 0 0,0-1 0,0 1 0,0-1-1,2-2 1,0-1-56,0-1 0,-1 0 0,1 0 0,-1 0 0,0 0 0,-1 0 0,1-1 0,0-11 0,-2 15-65,0 1 0,0 0-1,0 0 1,0-1 0,0 1-1,-1 0 1,1 0 0,-1-1-1,0 1 1,1 0 0,-1 0-1,-2-3 1,2 4-6,0 0 0,1 0 0,-1 0 0,0 0 0,0 1 0,0-1 0,0 0-1,0 1 1,0-1 0,0 1 0,0-1 0,0 1 0,-1-1 0,1 1 0,0 0 0,0 0 0,0-1 0,0 1 0,-1 0 0,1 0-1,0 0 1,0 0 0,0 1 0,0-1 0,-2 1 0,-3 0 0,1 1-1,0 0 0,0 0 1,0 1-1,0-1 1,0 1-1,1 0 1,-1 1-1,1-1 0,0 1 1,0 0-1,-6 7 1,2-2-10,1 0 1,0 0 0,1 1 0,0 0-1,-4 12 1,7-16 2,0 1 1,1 0-1,0 0 1,0 0-1,0 7 0,2-12 5,0-1 0,-1 1 0,1 0 0,0-1 0,0 1-1,0-1 1,1 1 0,-1-1 0,0 1 0,1-1 0,-1 1 0,0-1-1,1 1 1,0-1 0,-1 0 0,1 1 0,0-1 0,0 0 0,0 0-1,0 1 1,0-1 0,0 0 0,0 0 0,0 0 0,0 0 0,0 0-1,1 0 1,-1-1 0,3 2 0,1 0 1,0-1 0,1 0 0,-1-1 0,0 1 0,0-1 0,1 0 0,-1 0 0,0-1 0,1 1 0,7-3 0,54-18 61,-64 20-58,43-18 33,-31 12-22,1 1-1,-1 0 0,2 1 1,-1 0-1,0 1 0,28-2 0,-42 6-12,-1 0-1,1 0 0,0 0 0,0 0 0,-1 0 1,1 1-1,0-1 0,0 0 0,-1 1 1,1 0-1,-1-1 0,1 1 0,0 0 0,-1 0 1,1 0-1,-1 0 0,0 0 0,1 0 0,-1 0 1,0 0-1,0 1 0,0-1 0,1 0 0,-1 1 1,-1-1-1,1 1 0,0-1 0,0 1 0,0-1 1,0 4-1,0 3 6,1 0-1,-1 0 1,-1 0-1,0 0 1,-1 12-1,1 11 25,-1-31-35,1 0 0,0 0 1,0 1-1,0-1 0,0 0 1,0 0-1,0 0 1,0 1-1,0-1 0,0 0 1,0 0-1,0 1 0,0-1 1,0 0-1,0 0 0,0 1 1,0-1-1,0 0 0,0 0 1,0 1-1,0-1 0,0 0 1,0 0-1,0 0 0,1 1 1,-1-1-1,0 0 0,0 0 1,0 0-1,0 1 0,1-1 1,-1 0-1,0 0 1,0 0-1,0 0 0,0 1 1,1-1-1,-1 0 0,0 0 1,0 0-1,1 0 0,-1 0 1,0 0-1,0 0 0,1 0 1,-1 0-1,0 0 0,0 0 1,1 0-1,-1 0 0,0 0 1,0 0-1,0 0 0,1 0 1,-1 0-1,0 0 0,0 0 1,1 0-1,-1 0 1,0 0-1,0-1 0,1 1 1,11-13 85,-9 9-132,6-6-4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18980,'3'-13'705,"-1"9"-520,-1-1-1,1 0 1,-1 0 0,0 1-1,-1-1 1,0 0-1,1 0 1,-1 0 0,-1-7-1,-12 36 1246,-26 89-223,33-92-1091,1 0 0,1 0 0,-2 35 0,6-54-100,-1-1 0,1 1 0,0 0 0,0 0 1,0-1-1,0 1 0,0 0 0,1 0 0,-1-1 0,0 1 0,1 0 0,-1-1 1,1 1-1,0 0 0,-1-1 0,1 1 0,0-1 0,0 1 0,0-1 0,0 1 1,0-1-1,1 0 0,-1 0 0,0 1 0,1-1 0,-1 0 0,0 0 0,1 0 1,-1 0-1,1-1 0,0 1 0,-1 0 0,1-1 0,0 1 0,-1-1 0,1 1 1,0-1-1,0 0 0,-1 0 0,1 0 0,0 0 0,0 0 0,-1 0 0,4-1 1,3 0 35,1-1 0,-1-1 0,0 1 1,0-1-1,0-1 0,0 1 1,-1-1-1,8-6 0,1-1 29,-1-1-1,-1-1 1,0-1-1,-1 0 0,0-1 1,20-30-1,-10 7 71,35-75 1,-72 137-56,4 5-102,1 1 0,1-1 0,1 1 0,2 1 0,-3 60 0,8-86 3,1 0 1,-1-1-1,1 1 1,0 0-1,0-1 0,0 1 1,1-1-1,-1 1 1,1-1-1,0 1 1,0-1-1,1 0 1,3 5-1,-4-7 13,0 0-1,0 0 1,1 0 0,-1 0-1,1-1 1,-1 1 0,1-1-1,-1 1 1,1-1 0,0 0-1,0 0 1,-1 0 0,1-1-1,0 1 1,0 0 0,0-1-1,0 0 1,0 0-1,0 0 1,0 0 0,0 0-1,0-1 1,3 0 0,2-1 23,0-1 1,0 0-1,0 0 0,-1-1 1,0 0-1,1 0 1,-1-1-1,0 0 0,-1 0 1,1-1-1,-1 0 1,-1 0-1,1 0 0,-1 0 1,0-1-1,5-8 1,4-9 67,0 0 1,-2-1 0,15-41 0,-16 36-121,-1 0 1,-1-1-1,-2 0 1,5-41 0,-15 52-466,3 20 460,0 0 1,0 0-1,0 0 0,0 0 1,0 0-1,-1 0 0,1-1 0,0 1 1,0 0-1,0 0 0,-1 0 0,1 0 1,0 0-1,0 0 0,0 0 1,-1 0-1,1 0 0,0 0 0,0 0 1,0 0-1,-1 0 0,1 0 0,0 0 1,0 0-1,0 0 0,-1 0 1,1 0-1,0 0 0,0 0 0,0 0 1,-1 1-1,1-1 0,0 0 1,0 0-1,0 0 0,0 0 0,-1 0 1,1 0-1,0 1 0,0-1 0,0 0 1,-3 3-41,1 0 1,0 0-1,0-1 0,0 2 1,0-1-1,1 0 1,-3 4-1,-16 56-463,12-24 103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127 506 17484,'30'-17'4428,"-26"15"-4169,1 0-1,-1 0 1,0-1-1,1 1 1,-1-1 0,0 0-1,-1 0 1,1 0 0,0 0-1,-1-1 1,0 0-1,0 1 1,0-1 0,0 0-1,-1-1 1,1 1-1,-1 0 1,2-6 0,-3 7-229,-1-1 1,1 0 0,0 1 0,-1-1-1,1 0 1,-1 0 0,0 0 0,-1 1-1,1-1 1,-1 0 0,1 0-1,-1 1 1,0-1 0,-1 1 0,-1-5-1,2 7-31,0-1 0,0 0 0,0 1 0,0 0-1,-1-1 1,1 1 0,-1 0 0,1 0 0,-1-1-1,1 1 1,-1 0 0,0 1 0,1-1 0,-1 0-1,0 0 1,0 1 0,1-1 0,-1 1 0,0-1-1,0 1 1,0 0 0,0 0 0,0 0 0,0 0-1,0 0 1,0 0 0,1 1 0,-1-1 0,0 1-1,0-1 1,0 1 0,-2 0 0,-4 3-6,0 0 0,0 0 0,1 0 0,-1 1 0,1 0-1,0 1 1,0-1 0,1 1 0,0 1 0,-8 9 0,2-2-2,2 0-1,0 2 1,0-1-1,-7 19 0,14-28 4,0 0-1,1 0 0,0 1 0,0-1 0,1 1 0,-2 9 1,3-14 4,0 0-1,0-1 1,0 1 0,0 0 0,0-1 0,1 1 0,-1 0 0,0-1 0,1 1 0,-1 0-1,1-1 1,0 1 0,-1-1 0,1 1 0,0-1 0,0 0 0,0 1 0,0-1-1,0 0 1,1 1 0,-1-1 0,0 0 0,0 0 0,1 0 0,-1 0 0,1 0 0,-1-1-1,1 1 1,-1 0 0,3 0 0,6 2-1,0-1-1,0 0 0,0-1 1,1 0-1,-1-1 1,0 0-1,0-1 1,1 0-1,-1 0 1,17-5-1,-2-1 4,-1-1 0,-1-1-1,29-16 1,-31 13 9,0-1 0,0-1 0,-2-2 0,0 1 0,-1-2 0,0-1 0,-2 0 0,0-1-1,-1 0 1,0-2 0,-2 0 0,21-43 0,-28 49-5,-1 1-1,4-16 1,-7 25-6,-1 0 0,0 0 1,-1 0-1,1 0 0,-1 0 1,0 0-1,0 0 0,-1 0 1,1 0-1,-2-6 0,1 11-2,1-1 0,0 1 1,-1-1-1,1 1 0,0-1 0,-1 1 0,1-1 1,0 1-1,-1-1 0,1 1 0,-1 0 0,1-1 0,-1 1 1,1 0-1,-1-1 0,1 1 0,-1 0 0,1 0 1,-1-1-1,1 1 0,-1 0 0,0 0 0,1 0 0,-1 0 1,1 0-1,-1 0 0,1 0 0,-1 0 0,0 0 1,1 0-1,-1 0 0,1 0 0,-1 0 0,0 1 0,1-1 1,-1 0-1,1 0 0,-1 1 0,1-1 0,-1 0 1,1 1-1,-1-1 0,1 0 0,-1 2 0,-25 18-132,24-18 137,-23 20-80,2 2 1,-26 34-1,37-42 63,0 0-1,2 1 1,0 0 0,1 1 0,-8 21 0,16-35 12,-1 0-1,1 0 1,0 0 0,0 0-1,1 1 1,-1-1 0,1 0-1,0 0 1,1 7 0,-1-10 3,0 0 0,1 1 1,-1-1-1,1 0 1,-1 1-1,1-1 0,0 0 1,0 0-1,-1 1 0,1-1 1,0 0-1,0 0 1,0 0-1,0 0 0,0 0 1,1 0-1,-1 0 0,0-1 1,0 1-1,1 0 1,-1-1-1,0 1 0,1-1 1,-1 1-1,0-1 0,1 0 1,-1 1-1,1-1 1,-1 0-1,3 0 0,4 0 6,-1-1 0,1 1 1,-1-1-1,0-1 0,1 0 0,-1 0 0,0 0 0,0-1 0,0 0 0,0 0 0,-1 0 0,10-8 0,5-3 21,-1-2 0,26-25 0,-7-1 22,-1-1-1,-3-2 0,-1-2 1,-3-1-1,32-64 0,-51 81-38,-12 31-9,0 0 0,1 0-1,-1 0 1,0-1-1,0 1 1,0 0 0,0 0-1,0-1 1,0 1 0,0 0-1,0 0 1,0 0 0,0-1-1,0 1 1,0 0 0,0 0-1,0-1 1,0 1 0,0 0-1,0 0 1,0-1 0,0 1-1,0 0 1,-1 0-1,1 0 1,0-1 0,0 1-1,0 0 1,0 0 0,0 0-1,-1-1 1,1 1 0,-13 8-26,4 2 7,0 0 0,1 1-1,0 0 1,1 0-1,-8 16 1,-25 64 19,28-59 6,2 0 0,1 1 0,1-1 0,2 2 0,2-1 0,1 1 0,1 0 0,3 40 0,0-68-3,0-1-1,0 1 1,1 0 0,-1 0 0,1 0-1,4 6 1,-6-11 6,0 0-1,1 0 1,-1 0-1,1 0 1,-1 0-1,1 0 1,-1 0 0,1-1-1,0 1 1,-1 0-1,1 0 1,0-1-1,0 1 1,0 0-1,0-1 1,-1 1-1,1-1 1,0 1-1,0-1 1,0 1 0,0-1-1,0 1 1,0-1-1,0 0 1,0 0-1,0 0 1,1 0-1,-1 1 1,0-1-1,0-1 1,0 1 0,0 0-1,0 0 1,0 0-1,0 0 1,0-1-1,0 1 1,0-1-1,0 1 1,0 0-1,0-1 1,1-1-1,-1 1-36,0 0 0,0 1 0,0-1 0,0 0 0,0 0-1,-1-1 1,1 1 0,0 0 0,-1 0 0,1 0-1,-1 0 1,1-1 0,-1 1 0,0 0 0,1 0 0,-1-1-1,0 1 1,0 0 0,0-1 0,0 1 0,0 0-1,0 0 1,0-1 0,-1 1 0,1 0 0,0-1 0,-1 1-1,1 0 1,-1 0 0,0-2 0,-3-6-405,-1 0 1,0 1 0,-6-9-1,6 9 153,-14-24-389,1 0 0,1-1 0,-19-54 0,35 84 760,0 0 1,0 0 0,1 0 0,-1 0-1,1 0 1,-1 0 0,1-1 0,0-2-1,0 5-51,1 0 0,-1 0 0,0 1 0,0-1 0,1 0 0,-1 1 0,0-1 0,1 0 0,-1 1 0,0-1 0,1 1 0,-1-1 0,1 0-1,-1 1 1,1-1 0,0 1 0,-1-1 0,1 1 0,-1 0 0,1-1 0,0 1 0,-1 0 0,1-1 0,0 1 0,-1 0 0,1 0 0,0 0-1,0-1 1,-1 1 0,1 0 0,0 0 0,0 0 0,-1 0 0,1 0 0,0 1 0,0-1 0,0 0 0,10 2 228,-1 0 0,0 1 1,1 0-1,-1 0 0,11 6 0,-15-6-244,1 1 0,0-1 0,0-1 0,1 0-1,-1 0 1,0 0 0,1-1 0,-1 0 0,1 0-1,-1-1 1,1 0 0,8-1 0,11-7 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18756,'3'15'809,"-1"0"0,0-1 0,-1 1 0,-1 0-1,-3 24 1,2-21-63,0 0 0,4 34 0,-3-51-724,0 1 0,0 0 1,1-1-1,-1 1 0,1 0 0,-1-1 1,1 1-1,0 0 0,-1-1 0,1 1 1,0-1-1,0 0 0,0 1 0,0-1 1,0 0-1,1 1 0,-1-1 0,0 0 1,0 0-1,1 0 0,1 1 0,-1-1-9,1 0-1,-1-1 0,1 1 0,-1 0 1,1-1-1,-1 0 0,1 0 0,-1 0 0,1 0 1,0 0-1,-1 0 0,5-2 0,3 0-3,0-2-1,0 1 1,-1-1 0,1-1-1,16-10 1,-6 0 13,-1-1-1,-1-1 1,-1-1-1,0 0 1,-2-1-1,18-27 1,11-12-4,-44 58-17,0 1-1,0-1 0,0 0 0,0 0 1,0 0-1,0 0 0,0 0 0,0 0 1,0 0-1,0 0 0,0 0 0,0 0 1,0 0-1,0 0 0,0 0 0,0 0 1,0 0-1,0 1 0,0-1 0,0 0 1,0 0-1,0 0 0,0 0 1,0 0-1,0 0 0,0 0 0,0 0 1,0 0-1,0 0 0,0 0 0,0 0 1,0 0-1,0 0 0,0 0 0,0 1 1,0-1-1,0 0 0,0 0 0,0 0 1,0 0-1,0 0 0,0 0 0,0 0 1,1 0-1,-1 0 0,0 0 0,0 0 1,0 0-1,0 0 0,0 0 0,0 0 1,0 0-1,0 0 0,0 0 0,0 0 1,0 0-1,-2 14 13,-8 28 19,5-18 2,2-10-15,-1-3-3,2 1 1,0-1 0,0 1-1,1-1 1,0 1 0,1 0-1,1 13 1,-1-24-3,1 0 0,-1 1 1,0-1-1,1 0 0,-1 1 0,1-1 1,-1 0-1,1 0 0,0 0 1,-1 0-1,1 1 0,0-1 0,0 0 1,0 0-1,0 0 0,0-1 1,0 1-1,0 0 0,0 0 0,0 0 1,0-1-1,3 2 0,-2-2 6,0 1 0,0-1 1,0 0-1,0 0 0,1 0 0,-1 0 0,0 0 0,0 0 0,0-1 0,0 1 1,1-1-1,2-1 0,6-2 56,-1-1 0,0-1 0,0 0 0,10-7 0,-18 11-58,119-92 279,-121 93-307,0 1 0,1-1 0,-1 1-1,0 0 1,1-1 0,-1 1 0,1 0-1,-1-1 1,0 1 0,1 0 0,-1 0-1,1-1 1,-1 1 0,1 0 0,-1 0-1,1 0 1,-1-1 0,1 1 0,-1 0-1,1 0 1,-1 0 0,1 0 0,0 0 0,-1 0-1,1 0 1,-1 0 0,1 1 0,-1-1-1,1 0 1,-1 0 0,1 0 0,-1 0-1,1 1 1,-1-1 0,1 0 0,-1 0-1,0 1 1,1-1 0,0 1 0,5 22-911,-2-5 164,-4-17 600,1 1 0,0 0 0,0 0 0,-1-1 0,1 1 0,0-1 0,0 1 0,1-1 0,-1 1 0,0-1 0,0 0-1,1 1 1,-1-1 0,1 0 0,-1 0 0,1 0 0,-1 0 0,1 0 0,0 0 0,0-1 0,-1 1 0,1-1 0,0 1 0,0-1 0,0 0 0,-1 1-1,1-1 1,0 0 0,0 0 0,0 0 0,0 0 0,0-1 0,-1 1 0,1 0 0,0-1 0,0 1 0,3-3 0,7-1-531,0-2 1,0 0 0,0-1-1,14-9 1,-9 4 123,-1 2 399,-11 6 394,1 1 0,-1 0 1,0 0-1,1 0 1,-1 0-1,12-3 1,-16 7-179,-1-1 0,0 0-1,0 0 1,1 0 0,-1 1 0,0-1 0,0 0 0,0 0 0,1 0-1,-1 1 1,0-1 0,0 0 0,0 1 0,0-1 0,0 0 0,0 0 0,0 1-1,1-1 1,-1 0 0,0 0 0,0 1 0,0-1 0,0 0 0,0 1 0,0-1-1,0 0 1,0 1 0,-1-1 0,1 0 0,0 0 0,0 1 0,0-1 0,0 0-1,0 0 1,0 1 0,0-1 0,-1 0 0,1 0 0,0 1 0,-1-1 0,-4 13 766,-11 15 654,9-17-1279,1 1-1,0 0 1,-7 20 0,13-31-203,0-1 0,-1 1 0,1 0 0,0-1 0,0 1 0,0-1 0,0 1 0,0 0 0,0-1 0,0 1 0,0-1 0,0 1 0,0 0 0,1-1 0,-1 1 0,0-1 0,0 1 0,0-1 0,1 1 0,-1-1 0,0 1 0,1-1 0,-1 1 0,0-1 0,1 1 0,-1-1 0,1 1 0,-1-1 0,1 0 0,-1 1 0,1-1 0,-1 0 0,1 1 0,-1-1 0,1 0 0,-1 0 0,1 0 0,0 1 0,-1-1 0,1 0 0,-1 0 0,1 0 0,0 0 0,-1 0 0,1 0 0,-1 0 0,2 0 0,33-5-137,-30 5 132,22-6 10,1-2 0,-2 0 0,1-2-1,-1 0 1,-1-2 0,0-1 0,0-1 0,25-20 0,-20 11-26,-2-1-1,0-1 1,-2-2-1,-1 0 1,35-50-1,-57 72 44,27-42 82,-28 43-69,0 1 0,-1-1-1,1 0 1,-1 1 0,0-1-1,0 0 1,-1 0 0,1 0-1,-1 0 1,0 1 0,0-8-1,0 10-12,0 0 0,0 1 0,0-1-1,0 0 1,-1 0 0,1 1 0,0-1-1,0 0 1,-1 1 0,1-1 0,0 0-1,-1 1 1,1-1 0,-1 0 0,1 1-1,-1-1 1,1 1 0,-1-1 0,1 1-1,-1-1 1,1 1 0,-1-1 0,0 1-1,1-1 1,-1 1 0,0 0 0,0-1-1,1 1 1,-1 0 0,0 0 0,1 0-1,-1 0 1,0 0 0,0-1 0,0 1-1,1 0 1,-1 1 0,0-1 0,0 0-1,1 0 1,-1 0 0,0 0 0,0 0-1,1 1 1,-1-1 0,0 0 0,1 1-1,-1-1 1,0 1 0,-4 2 40,0-1 0,1 1 1,0 0-1,0 0 0,-1 0 0,-4 6 1,0 2-18,-1 1 1,2 1 0,-1 0 0,2 0 0,0 1 0,0-1 0,1 2 0,1-1 0,-4 19-1,5-20-22,2 0 0,-1 0 0,2 0 0,0 1 0,0-1 0,1 0 0,1 1 0,0-1 0,1 0 0,6 24 0,-7-34 2,0 0 0,0 0 1,1 0-1,-1 0 0,1 0 1,-1-1-1,1 1 0,0 0 1,0-1-1,0 0 0,0 1 1,1-1-1,-1 0 0,1 0 1,-1 0-1,1 0 0,0-1 0,2 2 1,-1-1 10,0-1 1,0 0-1,0 0 0,1-1 1,-1 1-1,0-1 0,0 0 1,0 0-1,0 0 0,0-1 1,0 1-1,6-3 0,2 0 39,0-2 0,0 1 0,0-2 0,-1 1 0,0-2 0,0 0 0,-1 0 0,12-10 0,-9 5 6,0-1 0,0 0 0,-1-1 1,-1-1-1,16-25 0,-21 29-57,0 0 0,-1 0 1,-1 0-1,0-1 0,0 0 1,-1 1-1,-1-1 0,0 0 0,1-17 1,-3 28-13,0 0-1,1 0 1,-1-1 0,0 1 0,0 0 0,0 0 0,0-1 0,-1 1 0,1 0 0,0 0-1,0 0 1,-1-1 0,1 1 0,-1 0 0,1 0 0,-1 0 0,0 0 0,1 0-1,-1 0 1,0 0 0,1 0 0,-1 0 0,0 0 0,0 0 0,-2-1 0,2 2-3,0 0 0,0 0 1,0 1-1,-1-1 1,1 0-1,0 0 0,0 1 1,0-1-1,0 0 0,0 1 1,0-1-1,0 1 1,0 0-1,0-1 0,0 1 1,1 0-1,-1-1 1,0 1-1,0 0 0,0 0 1,1 0-1,-1 0 0,1 0 1,-1 0-1,0 0 1,1 0-1,0 0 0,-1 1 1,-8 15-43,2 1 1,0 0-1,1 0 1,-6 30-1,-7 80-207,16-102 168,-5 105-1299,7-137 981,0 0 0,-1 1 1,1 0-1,-1-1 0,-5-7 0,-3-12-161,3 7 454,1-1 0,1 0 0,1 0 0,0-1 0,-1-30 0,5 49 159,0-1 1,0 0-1,1 0 1,-1 1-1,0-1 1,1 0-1,-1 1 0,1-1 1,-1 1-1,1-1 1,0 1-1,0-1 1,0 1-1,0-1 1,0 1-1,0 0 1,0-1-1,0 1 1,0 0-1,1 0 1,-1 0-1,0 0 1,1 0-1,-1 0 1,1 0-1,-1 1 1,1-1-1,-1 1 1,1-1-1,0 1 1,-1-1-1,1 1 1,0 0-1,-1 0 1,1-1-1,0 1 1,-1 1-1,4-1 1,8 1 101,1 1 0,-1 0 1,0 1-1,13 5 0,-7-3-315,-13-3 155,0 0 1,0-1-1,0 0 0,0 0 1,1 0-1,-1-1 0,0 0 1,12-2-1,10-11-78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16596,'7'-16'917,"2"0"0,0 0 0,13-17 0,-19 30-761,-1 0 0,1-1 0,0 1 0,0 0 0,0 0 0,0 0 0,1 1 0,-1-1 0,1 1-1,-1 0 1,1 0 0,0 0 0,0 0 0,0 1 0,0-1 0,0 1 0,0 0 0,0 1-1,7-2 1,-10 2-108,1 1 0,0-1 1,0 0-1,0 0 0,-1 1 0,1-1 0,0 1 0,-1-1 0,1 1 0,-1 0 0,1 0 0,0-1 0,-1 1 1,1 0-1,-1 1 0,0-1 0,1 0 0,-1 0 0,2 3 0,-2-2-10,1 1 1,0 0-1,-1 0 0,0 0 1,0 0-1,0 0 0,0 0 1,0 1-1,0 5 0,0 2-27,-1-1-1,-1 1 0,1 0 0,-2-1 0,-3 17 0,-2-4-46,-2-1-1,0 0 1,-17 31 0,-4 6-115,29-58 149,1 0-1,0-1 1,-1 1 0,1-1-1,0 1 1,0 0 0,0-1-1,0 1 1,-1 0-1,1-1 1,0 1 0,0 0-1,0-1 1,0 1 0,0 0-1,0-1 1,1 1 0,-1 1-1,9 1-15,14-10 12,0-4 23,0 0 1,-1-2 0,-1 0 0,31-25 0,70-74 229,-64 45 163,-64 85-388,1 1-1,1 0 1,0 0-1,2 0 1,0 0-1,1 0 1,1 1-1,1-1 1,3 22-1,-4-38 1,1 0 0,0 0 0,0 1 0,0-1 0,0 0-1,0 0 1,1 0 0,-1 0 0,1 0 0,0-1 0,0 1 0,0 0 0,0-1 0,0 1 0,0-1-1,1 0 1,-1 0 0,1 0 0,0 0 0,5 3 0,-5-4 19,1 0 1,-1 0-1,1-1 0,-1 1 0,1-1 1,0 0-1,-1 0 0,1 0 1,-1 0-1,1 0 0,-1-1 0,1 0 1,-1 0-1,1 0 0,-1 0 1,0 0-1,1-1 0,-1 1 0,3-3 1,6-4 92,0 0 0,-1-1 0,0 0 0,0-1 1,-1-1-1,-1 1 0,1-1 0,-2-1 0,14-22 1,-13 18-52,-1 0 1,-1 0-1,0-1 1,-1 0-1,-1 0 0,0 0 1,3-28-1,-9 30-75,-3 17-18,-6 27-90,7-9-345,-1 0 1,1 40-1,3-51 40,0-1 0,1 0 0,0 1 0,0-1 0,1 0 0,0 0 0,0 0 0,1 0 0,7 14 0,-9-21 352,-1 0 0,1 0 0,-1 0 0,1 0-1,0 0 1,-1 0 0,1-1 0,0 1 0,0 0 0,0-1 0,-1 1 0,1 0 0,0-1 0,0 1 0,2 0-1,17-3-1004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318 424 18260,'-1'-3'186,"-1"-1"0,0 1 0,1-1 0,-1 1 0,0 0 0,-1 0 0,1 0 0,0 0 0,-1 0 0,0 1 0,1-1 0,-1 1 0,0-1 0,-1 1 0,1 0 0,0 0 0,0 1 0,-1-1-1,1 1 1,-1 0 0,0-1 0,1 1 0,-1 1 0,0-1 0,-7 0 0,2 0-2,-1 1-1,1 0 0,0 0 0,-1 1 1,1 0-1,0 1 0,-1 0 0,1 0 1,-13 6-1,11-3-144,0 1 0,1 0 0,0 1 0,0 0 0,1 0 0,-10 11 0,14-13-34,0 0 0,0 0 0,1 0 0,0 1 0,0 0 0,0 0 0,1 0 0,0 1 0,0-1 0,0 1 0,-2 12 0,4-18-2,1 1 0,-1-1 0,1 1 0,0-1 0,0 1 0,0-1 0,0 0 0,0 1-1,0-1 1,0 1 0,0-1 0,0 1 0,1-1 0,-1 0 0,1 1 0,-1-1 0,1 1 0,-1-1-1,1 0 1,0 0 0,0 1 0,0-1 0,0 0 0,-1 0 0,2 0 0,-1 0 0,0 0 0,0 0-1,0 0 1,0 0 0,0-1 0,1 1 0,-1 0 0,0-1 0,1 1 0,-1-1 0,1 1 0,-1-1-1,0 0 1,1 0 0,-1 1 0,1-1 0,-1 0 0,2 0 0,4-1 18,-1 1 0,1-1 1,-1 0-1,1 0 0,-1-1 0,0 0 0,0 0 1,0-1-1,6-2 0,10-9 113,-1-1 0,-1 0 0,-1-2 0,0 0 1,-1-1-1,-1 0 0,-1-2 0,0 0 0,-2-1 0,21-38 0,-18 8 546,-21 59-648,0-1 0,1 0-1,0 1 1,0-1 0,1 1-1,0 0 1,-1 9 0,0 1-64,2 0 1,-1 22 0,3-36 19,-1 1 0,0 0 0,1-1 1,0 0-1,0 1 0,0-1 0,1 0 0,-1 1 0,4 4 0,-4-7 7,-1-1 0,1 0 0,0 0 0,0 0 0,0 0 1,0 0-1,0 0 0,0 0 0,0 0 0,0 0 0,1 0 0,-1 0 0,0-1 1,0 1-1,1-1 0,-1 1 0,0-1 0,1 1 0,-1-1 0,1 0 0,-1 1 0,0-1 1,1 0-1,-1 0 0,1 0 0,-1 0 0,1 0 0,-1-1 0,0 1 0,1 0 1,-1-1-1,1 1 0,1-2 0,4-1-5,0-1-1,0-1 1,-1 1-1,0-1 1,0 0 0,0 0-1,0-1 1,-1 0-1,0 0 1,0 0 0,7-14-1,4-7 20,18-45 0,-16 31-7,-2-1 0,17-74 0,-33 116-4,0-1 0,0 1 0,1-1 0,-1 1 0,0-1 1,0 1-1,0-1 0,0 0 0,0 1 0,0-1 1,0 1-1,0-1 0,0 1 0,0-1 0,0 1 1,0-1-1,0 0 0,0 1 0,-1-1 0,1 1 0,-1-2 1,-7 9-31,-8 19-15,-5 17 39,-29 88 1,45-115-4,1 0 0,1 1 0,0-1 0,1 1 0,1-1 0,0 1 1,1 0-1,1 0 0,4 20 0,-4-34-9,-1 1 0,1-1 1,1 1-1,-1-1 0,0 1 1,4 5-1,-4-9 16,-1 1 0,1 0-1,-1-1 1,1 1 0,-1-1 0,1 1-1,-1-1 1,1 1 0,0-1 0,-1 1-1,1-1 1,0 0 0,-1 1 0,1-1-1,0 0 1,0 0 0,-1 1 0,1-1-1,0 0 1,0 0 0,-1 0 0,1 0-1,0 0 1,0 0 0,-1 0 0,1 0-1,0 0 1,0-1 0,-1 1 0,1 0-1,0 0 1,0-1 0,-1 1 0,1 0-1,0-1 1,-1 1 0,1-1 0,0 1-1,-1-1 1,1 0 0,11-10 2,-1 0 1,-1-1 0,0 0-1,-1 0 1,0-1 0,13-26-1,-6 11 40,168-309 513,-183 334-546,0 0 0,0 1 0,0-1 0,0 0 0,0 0 0,-1 0 0,1 0 0,-1 0 1,1-3-1,-2 6-5,1 0 0,0-1 0,0 1 1,0 0-1,0 0 0,0 0 0,0 0 1,0 0-1,0 0 0,0-1 0,0 1 1,0 0-1,0 0 0,0 0 0,0 0 1,-1 0-1,1 0 0,0 0 0,0 0 0,0-1 1,0 1-1,0 0 0,0 0 0,0 0 1,-1 0-1,1 0 0,0 0 0,0 0 1,0 0-1,0 0 0,0 0 0,-1 0 1,1 0-1,0 0 0,0 0 0,0 0 1,0 0-1,0 0 0,0 0 0,-1 0 0,1 0 1,0 0-1,0 0 0,0 0 0,0 1 1,0-1-1,0 0 0,-1 0 0,1 0 1,0 0-1,0 0 0,0 0 0,-13 15-1,-11 19-15,3 2-1,1 0 1,-22 56-1,-36 125-20,70-193 34,-12 34-232,3 0 1,2 2-1,-8 69 1,23-113-596,3-12-250,-1-6 980,-1 1 0,0-1 0,0 1 1,-1-1-1,1 1 0,0-1 0,0 0 1,-1 1-1,1-1 0,-1 0 0,1-2 1,4-22-628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13291,'4'6'696,"0"0"0,0 0 0,1 0 1,0-1-1,0 1 0,0-1 0,1 0 0,7 4 1,-9-7-437,-1 0 0,1-1 0,-1 1 0,1-1 0,0 0 0,0 0 0,-1 0 0,1-1 1,0 1-1,0-1 0,0 0 0,0 0 0,0-1 0,0 1 0,0-1 0,-1 0 0,6-1 1,2-2 88,1 0 0,-1-1 1,0-1-1,0 1 1,0-2-1,-1 1 1,11-10-1,-6 3-45,0 0 0,-2-1 0,22-27 0,-32 36-268,0 1 0,0-1-1,-1 0 1,0 0 0,0 0 0,3-9 0,-5 13-35,0 1 0,0-1 1,1 1-1,-1-1 0,0 1 0,0-1 1,0 0-1,0 1 0,0-1 0,0 1 1,0-1-1,0 1 0,0-1 1,-1 1-1,1-1 0,0 1 0,0-1 1,0 1-1,0-1 0,-1 1 0,1-1 1,0 1-1,-1-1 0,1 1 1,0 0-1,-1-1 0,1 1 0,-1-1 1,0 1-3,-1 0 1,1 0 0,-1 0-1,1 0 1,0 0 0,-1 0-1,1 0 1,-1 1 0,1-1-1,0 1 1,-1-1 0,1 1-1,0-1 1,0 1-1,-1 0 1,1-1 0,-1 2-1,-10 6-5,0 0 0,1 1-1,0 0 1,1 1 0,0 0-1,0 1 1,1 0 0,1 0-1,0 1 1,0 0 0,1 1-1,1-1 1,0 1 0,0 1-1,-6 26 1,12-39 6,-1 0-1,1 1 1,0-1-1,0 0 1,-1 1-1,1-1 1,0 0-1,0 0 1,0 1-1,1-1 1,-1 0-1,0 1 1,0-1-1,1 0 1,-1 1-1,1-1 1,-1 0-1,1 0 1,-1 0-1,1 0 1,0 1 0,0-1-1,-1 0 1,1 0-1,0 0 1,2 1-1,-1-1 1,0 0 1,0-1-1,0 1 1,0-1-1,1 1 0,-1-1 1,0 0-1,0 0 1,0 0-1,1 0 0,-1 0 1,0 0-1,0-1 0,3 0 1,8-3 2,1 0 1,-1-1-1,22-11 1,9-10-5,-30 17 6,0 1 0,1 0 0,0 1 0,0 0 0,1 1 0,0 1 1,16-3-1,-30 7-6,1 1 1,0 0 0,-1 0-1,1 0 1,-1 0 0,1 0-1,-1 0 1,1 1 0,-1-1-1,1 1 1,-1 0 0,1-1-1,-1 1 1,0 0 0,1 1-1,-1-1 1,0 0-1,4 3 1,-2 1 2,-1-1 0,1 1 0,0-1-1,-1 1 1,0 1 0,3 5 0,17 26 2,-21-35-2,0-1-1,-1 0 0,1 0 0,0 0 0,0 1 0,0-2 0,0 1 0,0 0 0,0 0 0,0-1 0,0 1 1,0-1-1,0 1 0,0-1 0,0 0 0,1 0 0,-1 0 0,0 0 0,0-1 0,0 1 0,0 0 0,3-2 1,8-1-4,-1-1 1,18-8 0,-19 7-25,62-16-3166,-88 14 2634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13747,'59'-2'197,"0"-2"1,0-3-1,62-16 0,-27 5-158,119-16-144,385-9-1,-441 42 77,559-18-34,118-50-4,324-17 117,-7 98 736,-4 64 517,-895-57-1133,-212-15-203,-27-2 6,-1 0 0,1-1 0,0-1 0,-1 0 0,1-1 1,13-2-1,-21-2-23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17620,'34'-1'1752,"8"1"-1224,8 1-624,5 1 360,8 0 80,3 4 8,0 4-408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18964,'4'-6'346,"1"-1"0,-1 0 1,2 1-1,-1 0 0,1 0 0,0 0 0,0 1 0,0 0 0,1 0 1,0 1-1,9-5 0,-11 6-167,1 1 1,-1 0-1,0 0 0,1 1 1,-1-1-1,1 1 0,-1 0 0,1 1 1,0-1-1,-1 1 0,1 1 1,0-1-1,-1 1 0,1-1 1,-1 2-1,1-1 0,6 3 1,-9-3-145,-1 0 0,1 0 0,0 1 1,-1-1-1,1 1 0,-1-1 0,1 1 1,-1 0-1,0 0 0,0 0 0,0 0 0,0 0 1,0 1-1,0-1 0,-1 1 0,1-1 1,-1 1-1,2 2 0,-2-1-17,0 0 0,0 0 0,-1 0 0,1 0 0,-1 0 0,0 1 0,0-1 1,0 0-1,-1 0 0,0 0 0,-1 7 0,-2 0-32,0 0 1,-1 0-1,0 0 1,-1 0-1,0-1 0,0 0 1,-1-1-1,-9 11 1,-12 7-97,-1 0 1,-38 26 0,40-33 23,26-19 70,-5 4-15,0 0 0,0-1 0,1 2 0,-5 5 0,9-11 22,1 1 1,0-1-1,-1 1 0,1-1 1,0 1-1,-1 0 1,1-1-1,0 1 0,0-1 1,-1 1-1,1-1 0,0 1 1,0 0-1,0-1 0,0 1 1,0-1-1,0 1 0,0 0 1,0-1-1,0 1 0,0 0 1,0-1-1,1 2 0,-1-2-15,1 1 0,0 0-1,0 0 1,0-1-1,0 1 1,0-1 0,-1 1-1,1-1 1,0 1-1,0-1 1,0 0 0,1 1-1,-1-1 1,0 0-1,0 0 1,0 0 0,0 1-1,0-1 1,1-1 0,15 2-47,-1-1 0,31-4 0,-33 2-45</inkml:trace>
  <inkml:trace contextRef="#ctx0" brushRef="#br0" timeOffset="1">11 790 19092,'-1'13'1977,"1"-5"-1737,3-6-424,-1-7 1480,1-16-704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10738,'-11'64'704,"4"-6"-1352,-2-2 648,2-1 624,3-2-696</inkml:trace>
  <inkml:trace contextRef="#ctx0" brushRef="#br0" timeOffset="1">12 1270 13315,'-2'33'1656,"-2"-3"-992,2-4-248,4-1 1361,-2-4-1169,3-2-112,-2-4-296,-1-2-344,-3-4 192,2-2-80,-5-10-120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18900,'45'138'3597,"-36"-117"-3225,1 0 1,0-1-1,2 0 0,18 24 1,6-3-101,1-2 0,65 53 0,-38-35-351,-50-44-196,0 0 0,-2 2 0,0-1 0,20 32 0,-28-39 113,0 0 0,0 0 0,-1 1 0,0-1-1,0 1 1,-1 0 0,0-1 0,0 1 0,-1 0 0,0 0 0,-1 0 0,1 0-1,-3 16 1,-6-2-501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36 351 17876,'-20'-16'2088,"6"3"-1392,12 6-295,11 0 1135,17-6-464,9-7-240,17-8-336,5-5-80,9-8-344,5 1-280,-4-3 280,-3-3 0,-12 2-104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18044,'1'0'79,"-1"0"1,1 1-1,0-1 1,-1 0-1,1 0 0,0 0 1,-1 1-1,1-1 1,-1 0-1,1 0 0,0 1 1,-1-1-1,1 1 1,-1-1-1,1 1 0,-1-1 1,1 1-1,-1-1 1,1 1-1,-1-1 0,0 1 1,1-1-1,-1 1 1,0 0-1,1-1 1,-1 1-1,0-1 0,0 1 1,0 0-1,0-1 1,1 1-1,-1 0 0,0-1 1,0 1-1,0 0 1,0 0-1,0-1 0,-1 1 1,1 0-1,0-1 1,0 1-1,-1 0 1,-10 39 1002,7-27-594,-39 127 973,35-119-1231,-1 0 0,-1 0-1,-1-1 1,-19 27 0,27-44-178,1 0 1,-1 0-1,1 0 1,-1-1-1,0 1 1,0-1-1,-5 3 1,8-4-56,-1-1 0,1 0 1,-1 0-1,0 1 0,1-1 1,-1 0-1,1 0 0,-1 0 0,0 0 1,1 1-1,-1-1 0,0 0 1,1 0-1,-1 0 0,1 0 0,-1-1 1,0 1-1,1 0 0,-1 0 1,0 0-1,1 0 0,-1-1 0,1 1 1,-1 0-1,1 0 0,-1-1 0,0 1 1,1-1-1,0 1 0,-1 0 1,1-1-1,-1 1 0,1-1 0,-1 1 1,1-1-1,0 1 0,-1-1 1,1 1-1,0-1 0,0 0 0,-1 1 1,1-1-1,0 1 0,0-1 1,0 0-1,0 1 0,0-1 0,0 0 1,0 1-1,0-1 0,0 0 1,-1-11-217,0 0 0,1 1 0,0-1 1,1 0-1,1 1 0,-1-1 0,7-18 1,29-77-1054,-35 102 1256,-1 1 1,1 0-1,0 0 1,1 0-1,-1 0 1,5-6-1,-6 9 23,-1 1-1,0 0 0,1 0 0,-1-1 0,0 1 0,0 0 0,1 0 0,-1 0 0,0 0 0,1-1 0,-1 1 0,0 0 0,1 0 1,-1 0-1,0 0 0,1 0 0,-1 0 0,1 0 0,-1 0 0,0 0 0,1 0 0,-1 0 0,0 0 0,1 0 0,-1 0 1,0 0-1,1 0 0,-1 1 0,0-1 0,1 0 0,1 1 22,-1 0 0,0 1 1,0-1-1,0 0 0,0 1 0,0-1 0,-1 0 1,1 1-1,0-1 0,-1 1 0,2 2 0,19 60 619,-10-29-356,27 59-1,-33-85-253,0 1 0,1-1 0,0 0 0,0 0 0,1 0 0,0-1-1,1 0 1,0-1 0,0 0 0,13 9 0,-20-15-16,1 1 0,0-1 0,0 0 1,-1 0-1,1 0 0,0-1 0,0 1 0,0 0 0,0-1 0,0 1 1,0-1-1,0 0 0,1 1 0,-1-1 0,3-1 0,-5 1-16,1 0-1,-1 0 0,0 0 0,0 0 1,1 0-1,-1-1 0,0 1 0,0 0 0,1 0 1,-1 0-1,0-1 0,0 1 0,0 0 1,1 0-1,-1-1 0,0 1 0,0 0 1,0-1-1,0 1 0,0 0 0,0-1 0,1 1 1,-1 0-1,0 0 0,0-1 0,0 1 1,0 0-1,0-1 0,0 1 0,0 0 1,0-1-1,-1 0 0,-9-19-50,-6 2-74,-1 0 1,-1 0-1,0 2 1,-1 0-1,-1 2 1,0 0-1,-1 1 0,-1 1 1,0 0-1,0 2 1,-26-7-1,29 9 124,27 8 119,36 7 158,-39-6-263,7 1 251,13 4-643,1-2 0,37 1 0,-54-5 192,0 0 0,0-1 0,-1 0-1,1-1 1,0 0 0,-1 0 0,1-1 0,-1 0 0,0-1 0,0 1 0,8-6 0,24-18-451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13515,'-5'14'458,"1"0"-1,1 0 1,0 1 0,-1 22 0,4-32-352,0-1 0,0 0 1,0 1-1,1-1 0,-1 0 0,1 1 1,0-1-1,0 0 0,1 0 0,-1 0 1,1 0-1,0 0 0,0 0 1,0 0-1,1-1 0,-1 1 0,1-1 1,0 0-1,5 6 0,2-3-9,-1 0 0,1 0 0,0-1-1,0-1 1,0 1 0,1-2 0,0 1 0,13 1-1,93 11 366,-108-16-433,108 8-41,1-5 1,0-5 0,145-22-1,-225 17-207,1-1 0,-1-2-1,72-30 1,-46 10-49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0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13667,'26'-12'929,"29"-10"0,19-2-884,1 4-1,1 3 1,142-13 0,-106 24 95,0 5 0,118 15-1,-74 1 31,176 16 128,3-21-127,148-50-22,-57 1-32,-364 39-61,0 2-1,80 12 1,118 35 236,-205-37-235,-22-6-11,45 5 0,-65-11-56,0 0 0,0 0-1,0-1 1,0-1 0,0 0 0,18-6 0,-30 8 1,1 0 1,-1-1-1,0 1 0,0 0 0,0-1 0,0 1 1,0-1-1,0 1 0,0-1 0,1 0 1,-2 1-1,1-1 0,0 0 0,0 0 1,0 0-1,0 1 0,0-1 0,-1 0 0,1 0 1,0 0-1,-1 0 0,1-1 0,-1 1 1,1 0-1,0-2 0,-4-3-60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12 148 15067,'-1'-1'184,"0"-1"0,0 1 0,-1-1 0,1 1 1,1-1-1,-1 0 0,0 0 0,0 1 0,1-1 0,-1 0 0,1 0 0,-1 0 0,1 0 0,0 0 0,0 0 0,0 0 0,0 0 0,0 1 0,0-1 1,0 0-1,1 0 0,-1 0 0,1 0 0,0 0 0,-1 0 0,1 1 0,1-3 0,-1 2-123,1 0-1,0 0 1,-1 1-1,1-1 1,0 0-1,0 1 1,0-1-1,0 1 1,0 0 0,0 0-1,1 0 1,-1 0-1,0 0 1,1 0-1,-1 0 1,0 1-1,1-1 1,-1 1-1,1 0 1,4-1 0,106 7-33,-63-3-219,65-3 0,-70-5-73,78-19 0,-200 41 610,-1-4 1,0-3-1,-132 0 1,210-10-343,-33-4 257,32 4-253,0 0 0,0 0-1,1 0 1,-1 0 0,0-1 0,1 1 0,-1 0 0,0 0 0,1 0 0,-1-1 0,0 1 0,1 0 0,-1-1-1,0 1 1,1 0 0,-1-1 0,1 1 0,-1-1 0,1 1 0,-1-1 0,1 1 0,-1-1 0,1 0 0,0 1-1,-1-1 1,1 1 0,0-1 0,-1 0 0,1 1 0,0-1 0,0 0 0,0 0 0,0 1 0,0-1 0,-1 0-1,1 1 1,0-1 0,1 0 0,-1-1 0,2 0-1,-1 1-1,1-1 0,0 0 1,1 0-1,-1 1 1,0-1-1,0 1 0,1 0 1,-1 0-1,0 0 1,1 0-1,0 0 0,-1 0 1,1 1-1,4-1 1,4-2 4,56-13-131,2 2 0,0 4 0,101-2 1,-159 11 64,-6 0 10,1 1-1,-1 0 1,0 0 0,0 0 0,1 0 0,-1 1 0,0 0-1,6 2 1,-11-3 36,1 0 0,-1 1-1,1-1 1,-1 0-1,0 0 1,1 1 0,-1-1-1,1 0 1,-1 1 0,0-1-1,1 1 1,-1-1 0,0 0-1,0 1 1,1-1-1,-1 1 1,0-1 0,0 1-1,1-1 1,-1 1 0,0-1-1,0 1 1,0-1-1,0 1 1,0-1 0,0 1-1,0-1 1,0 1 0,0-1-1,0 1 1,0-1 0,0 1-1,0-1 1,-1 1-1,1-1 1,0 1 0,0-1-1,0 1 1,-1-1 0,1 1-1,0-1 1,-1 0-1,1 1 1,0-1 0,-1 1-1,1-1 1,0 0 0,-1 1-1,1-1 1,-1 0-1,0 1 1,-24 18-210,-2-5 190,-1-2 1,0 0-1,0-2 1,-1-1-1,0-2 1,-1 0-1,0-2 1,0-2-1,0 0 1,-36-2-1,58-2-96,1 1-1,-1-1 0,-12-3 1,18 3 109,0 0 0,0 0 0,0 1 0,0-1 0,0 0 0,0 0 0,0-1 0,1 1 0,-1 0-1,0-1 1,1 1 0,-1-1 0,1 1 0,0-1 0,-1 0 0,1 1 0,-1-4 0,-3-13-232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63 109 18772,'7'-23'2431,"-5"22"-1252,-3 15-24,-37 149 236,8-42-1507,28-99-432,3-19-360,3-14 73,51-237-5844,-29 118 6956,-19 112 894,-7 18-1141,0 0 0,0 0 0,0 0 0,1 0 0,-1 0 0,0 0 0,0 0 0,0 0 0,0 0 0,1 0 0,-1 0 0,0 0 0,0 0 0,0 0 0,0 0 0,1 0 0,-1 0 0,0 0 0,0 1 0,0-1 0,0 0 0,0 0 0,1 0 0,-1 0 0,0 0 1,0 1-1,0-1 0,0 0 0,0 0 0,0 0 0,0 0 0,0 1 0,0-1 0,1 0 0,-1 0 0,0 0 0,0 0 0,0 1 0,0-1 0,0 0 0,0 0 0,0 0 0,0 1 0,-1-1 0,7 38 1934,-5-30-1863,8 67 1136,27 100 0,-23-131-1787,31 71-1,-41-102-1535,-11-21 867,-11-17 169,-13-21 27,7 11 2321,-28-52-1,53 83 781,6 6-1200,8 6-332,-13-8-355,7 5-91,1-1 0,0 0 1,0-1-1,0 1 0,0-2 0,15 3 0,-7-3-113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4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17236,'2'-2'128,"0"0"0,0-1 0,0 1 0,0 1 0,0-1 0,1 0 0,-1 1 0,1-1 0,-1 1 0,1-1 0,-1 1 0,1 0 0,0 0 0,-1 1 0,5-2 0,2-1 92,377-99 2140,-201 58-2105,-125 29-246,626-165-762,-668 175 508,-13 4 38,1 0 0,0 0 0,0-1 0,-1 1 0,1-1 0,-1-1-1,0 1 1,1-1 0,-1 0 0,5-4 0,-10 7 156,0 0 1,0-1-1,0 1 0,0 0 1,0 0-1,0-1 0,0 1 0,0 0 1,0 0-1,0-1 0,0 1 1,-1 0-1,1 0 0,0-1 0,0 1 1,0 0-1,0 0 0,0-1 1,-1 1-1,1 0 0,0 0 1,0 0-1,0-1 0,0 1 0,-1 0 1,1 0-1,0 0 0,0 0 1,-1-1-1,1 1 0,0 0 1,0 0-1,-1 0 0,1 0 0,0 0 1,0 0-1,-1 0 0,1 0 1,0 0-1,-1 0 0,-14-4-416,-18-2-296,-8 0-145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12051,'6'-37'2162,"-5"23"-727,2 0 0,0 0-1,7-14 2698,-10 28-4085,2 11 776,0 14-413,-9 196 457,0 41-620,7-257-206,0-1 0,0 0 1,1 0-1,-1 1 0,1-1 0,0 0 1,2 6-1,-3-10-28,0 1 0,1-1 0,-1 0 0,0 1 0,0-1 0,1 0-1,-1 1 1,0-1 0,0 0 0,1 1 0,-1-1 0,0 0 0,1 0 0,-1 0 0,1 1 0,-1-1 0,0 0 0,1 0 0,-1 0 0,0 0 0,1 0-1,-1 1 1,1-1 0,-1 0 0,1 0 0,-1 0 0,0 0 0,2 0 0,-1-1 20,1 0 0,-1 1 0,1-1 0,-1 0 0,1 0-1,-1 0 1,1 0 0,-1 0 0,0 0 0,1 0 0,0-2 0,79-90 941,88-128 0,-169 220-989,17-27-1251,-17 28 1229,1-1 1,-1 1-1,0-1 1,1 1-1,-1-1 0,0 0 1,0 1-1,1-1 1,-1 1-1,0-1 1,0 1-1,0-1 1,0 0-1,0 1 0,0-1 1,0 0-1,0 1 1,0-1-1,0 1 1,0-1-1,0 0 1,-1 1-1,1-1 0,0 1 1,0-1-1,-1 1 1,1-1-1,0 1 1,0-1-1,-1 1 1,1-1-1,-1 1 0,1-1 1,-1 1-1,1-1 1,0 1-1,-1 0 1,0-1-1,1 1 1,-1 0-1,1-1 0,-1 1 1,0 0-1,-15-2-591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17300,'8'24'1960,"4"2"-1136,-1-3-344,8 3 937,3-2-169,-4 2-600,4 1-488,-2-3-1024,-4-4 816,-4-12-200,6-8-112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17492,'9'-14'2120,"-5"14"-1296,-2 7-368,-5 7 2129,-2 7-1497,1 7-744,-2 5-280,1 4-408,0 2-216,0 1-408,-1-1-232,3-6-465,-1-2 1073,1-12-224,-1-7-216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14883,'0'-5'376,"1"1"0,0-1 0,0 0 0,0 0-1,1 0 1,-1 1 0,1-1 0,0 1 0,5-7-1,-6 9-160,1 0 0,0 0 0,0 0 0,0 1 0,0-1-1,0 1 1,0 0 0,1-1 0,-1 1 0,0 0 0,1 0-1,-1 1 1,1-1 0,-1 0 0,1 1 0,-1-1 0,1 1-1,-1 0 1,1 0 0,4 1 0,10 1-14,-1 0 1,0 2-1,0 0 1,0 1-1,0 0 1,0 1-1,-1 1 1,0 1-1,-1 0 1,0 0-1,14 12 1,-26-18-201,0-1 0,0 1 1,0-1-1,0 1 0,-1 0 1,1 0-1,-1 0 0,1 0 1,-1 0-1,0 1 0,1-1 1,-1 0-1,1 4 0,-2-4 3,0-1-1,0 1 0,0-1 1,0 1-1,0-1 1,0 1-1,0 0 1,0-1-1,-1 1 1,1-1-1,-1 1 0,1-1 1,-1 0-1,1 1 1,-1-1-1,-2 3 1,-2 3 36,-2-1 1,1 0-1,-1 0 0,0 0 1,0-1-1,-11 6 1,-17 15 300,33-24-317,0 0 0,1 0-1,-1 0 1,0 0 0,1 0-1,0 0 1,-1 0 0,1 1-1,0-1 1,0 1 0,0-1-1,1 1 1,-1-1 0,0 1-1,1-1 1,0 1 0,0 4-1,0-3-12,1 0-1,-1 0 0,1 0 0,1 0 1,-1 0-1,0 0 0,1 0 1,0 0-1,0 0 0,3 3 1,5 6-397,0 0 0,2-1 0,-1 0 0,18 14 1,-24-22 302,0 0-1,0 0 1,0-1 0,1 0 0,-1 0 0,1 0 0,0 0 0,7 1-1,21 5-389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66 22797,'-7'27'668,"-1"-1"-1,-1 0 1,-19 37 0,10-25-200,8-14-417,-51 103-1860,53-116 619,6-15-645,7-21-54,59-147-1090,-41 121 3767,37-62-1,-55 106-560,-3 3-27,0 1 0,0-1 1,0 1-1,1 0 0,-1-1 1,1 1-1,0 0 0,5-4 1,-8 7-170,0 0 0,1 0 0,-1 0 0,0-1 0,1 1 0,-1 0 0,0 0 1,1 0-1,-1 0 0,0 0 0,1 0 0,-1 0 0,1 0 0,-1 0 0,0 0 0,1 0 1,-1 0-1,0 0 0,1 0 0,-1 0 0,0 0 0,1 1 0,-1-1 0,0 0 0,1 0 1,-1 0-1,0 0 0,0 1 0,1-1 0,-1 0 0,0 0 0,0 1 0,1-1 1,-1 0-1,0 0 0,0 1 0,0-1 0,1 0 0,-1 1 0,0-1 0,0 0 0,0 1 1,0-1-1,0 0 0,0 1 0,0-1 0,0 0 0,0 1 0,0-1 0,0 0 1,0 1-1,0-1 0,0 0 0,0 1 0,0-1 0,0 1 0,-1 25 689,-18 70 637,13-72-1080,1 0-1,1 0 0,1 0 1,1 0-1,3 47 1,0-65-257,0 0 0,0 0 0,1-1 0,0 1-1,0 0 1,1-1 0,-1 0 0,1 0 0,1 0 0,-1 0 0,0 0 0,1 0 0,5 4 0,0-1-765,-1 0 1,1-1-1,13 7 1,-20-12-695,-3-3 1001,-7-3 21,-5-7-489</inkml:trace>
  <inkml:trace contextRef="#ctx0" brushRef="#br0" timeOffset="1">74 231 16339,'-13'-24'2329,"6"7"-1209,4 4-456,7 13 1393,6 1-465,7 11-520,5-1-391,6 0-1034,2-2 1250,-2-5-881,-4-8 8,-2-15 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20036,'6'-8'2345,"-3"3"-1401,-4-3 2937,3 14-3641,3 0-568,3 0 960,0-2-704,-3 2-88,1-1-80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18188,'0'11'1728,"0"-7"-1176,3-1-216,5-3 385,1 0-649,1-7 240,6-1-152,1-7-360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17812,'-2'5'3430,"-12"22"-1526,-147 225-38,48-79-2888,105-159 398,10-18-483,15-23-665,109-209-5154,-60 109 8284,-63 120-893,-2 4-227,0 1 1,1-1-1,-1 0 0,0 1 1,1 0-1,-1-1 1,1 1-1,0 0 0,0 0 1,0 0-1,0 0 1,0 0-1,5-3 0,-7 5-147,1 0-1,0 0 1,-1 0-1,1 0 1,-1 0-1,1 0 1,-1 1-1,1-1 1,-1 0-1,1 0 0,0 0 1,-1 1-1,1-1 1,-1 0-1,1 0 1,-1 1-1,1-1 1,-1 0-1,0 1 1,1-1-1,-1 1 1,1-1-1,-1 1 1,0-1-1,1 1 0,-1-1 1,0 1-1,0-1 1,1 1-1,-1 0 1,8 18 811,-8-18-809,33 128 2190,8 27-1803,-27-119-500,-8-23-348,0 1-1,-1 0 1,-1 0 0,5 32-1,-9-47 286,1 1-1,-1-1 1,0 1-1,0-1 0,0 1 1,0 0-1,0-1 0,0 1 1,0-1-1,0 1 1,0-1-1,0 1 0,-1-1 1,1 1-1,0-1 1,0 1-1,0-1 0,-1 1 1,1-1-1,0 1 1,-1-1-1,1 1 0,0-1 1,-1 1-1,1-1 1,0 0-1,-1 1 0,1-1 1,-1 0-1,1 1 0,-1-1 1,1 0-1,-1 0 1,1 1-1,-1-1 0,-1 0-94,0 0 0,0 0 0,1-1 0,-1 1 0,0 0-1,1-1 1,-1 1 0,0-1 0,1 1 0,-1-1 0,-1-1-1,-38-27-2176,41 29 2351,-24-20-318,1-2 0,-23-27 0,36 37 1443,0-1 0,1 0 0,-10-19 0,19 32-1058,0 0-1,0-1 0,0 1 0,0 0 0,0-1 0,0 1 0,0 0 0,0-1 0,0 1 0,0 0 0,0-1 0,0 1 0,0 0 0,0 0 0,0-1 1,0 1-1,0 0 0,0-1 0,1 1 0,-1 0 0,0-1 0,0 1 0,0 0 0,0 0 0,1-1 0,-1 1 0,0 0 0,0 0 0,1-1 0,-1 1 0,0 0 1,0 0-1,1 0 0,-1-1 0,0 1 0,1 0 0,-1 0 0,0 0 0,1 0 0,-1 0 0,0 0 0,1 0 0,-1 0 0,0 0 0,1 0 0,-1 0 1,1 0-1,19-1 446,-17 1-264,11 0-20,66 3-60,-55 0-192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87 14283,'2'-4'308,"0"1"0,0-1-1,-1 0 1,1 1 0,-1-1-1,0 0 1,0 0 0,-1 0 0,1 0-1,-1 0 1,0-6 0,0 10-293,-2-15 2495,1 14-2421,0 1 0,1 0 0,-1 0 0,0-1 0,0 1 0,1 0 0,-1 0 0,0 0 0,0 0 0,1 0 0,-1 0 0,0 0 0,0 0 0,1 0 0,-1 0 0,0 1 0,1-1 0,-1 0 0,0 0 0,0 1 0,1-1 0,-2 1-1,-3 1 74,-5 2-381,16-10 118,-5 6 132,15-12 25,-17 12-25,1 0 0,0 0 1,0 0-1,0 0 0,0 0 1,-1 0-1,1 0 0,0 0 0,0 0 1,0 0-1,-1 0 0,1 0 1,0-1-1,0 1 0,0 0 1,0 0-1,-1 0 0,1 0 0,0 0 1,0 0-1,0-1 0,0 1 1,0 0-1,0 0 0,0 0 1,-1 0-1,1-1 0,0 1 0,0 0 1,0 0-1,0 0 0,0-1 1,0 1-1,0 0 0,0 0 1,0 0-1,0 0 0,0-1 1,0 1-1,0 0 0,0 0 0,0 0 1,0-1-1,0 1 0,0 0 1,0 0-1,1 0 0,-1-1 1,0 1-1,0 0 0,0 0 0,0 0 1,0 0-1,0 0 0,1-1 1,-1 1-1,0 0 0,0 0 1,0 0-1,1 0 0,-3 0 38,1 1 0,0-1 0,0 1 0,0-1 0,0 1 0,0 0 0,0 0 0,0-1 0,0 1 0,0 0 0,0 0 0,0 0 0,1 0 0,-1 0 0,0 0 0,1 0 0,-1 0 0,1 0 0,-2 3 0,-11 28 249,11-25-219,-4 6-63,2 0 1,0 1 0,0 0 0,1-1-1,1 1 1,0 0 0,1 0 0,2 27-1,-1-39-34,0-1 0,0 1-1,0-1 1,1 1 0,-1-1 0,1 1-1,-1-1 1,1 1 0,-1-1-1,1 1 1,0-1 0,0 1-1,0-1 1,0 0 0,0 0 0,0 1-1,0-1 1,0 0 0,0 0-1,0 0 1,1 0 0,-1 0 0,2 0-1,-1 0 9,1 0 0,-1-1 0,0 0 0,1 1 0,-1-1 0,1 0-1,-1 0 1,0-1 0,1 1 0,-1 0 0,0-1 0,1 1 0,3-3 0,4-1 50,-1 0 1,0-1-1,0 0 1,0-1 0,15-12-1,4-9 374,43-54-1,-37 40-74,-34 40-358,0 1 1,1 0 0,-1 0 0,0 0-1,0 0 1,0-1 0,0 1-1,0 0 1,0 0 0,0 0-1,0 0 1,0-1 0,0 1 0,1 0-1,-1 0 1,0 0 0,0 0-1,0 0 1,0 0 0,0 0 0,1-1-1,-1 1 1,0 0 0,0 0-1,0 0 1,0 0 0,1 0 0,-1 0-1,0 0 1,0 0 0,0 0-1,0 0 1,1 0 0,-1 0-1,0 0 1,0 0 0,0 0 0,0 0-1,1 0 1,-1 0 0,0 0-1,0 0 1,0 0 0,0 0 0,1 1-1,-1-1 1,0 0 0,0 0-1,1 12 20,-7 23-45,5-30 28,-1 7-11,-1 3-2,0 1 1,1-1-1,0 30 0,2-45 7,0 1-1,0 0 1,0 0-1,0-1 0,0 1 1,0 0-1,0 0 1,0-1-1,0 1 0,0 0 1,0 0-1,1-1 1,-1 1-1,0 0 0,1-1 1,-1 1-1,0 0 1,1-1-1,-1 1 1,1-1-1,-1 1 0,1-1 1,-1 1-1,1-1 1,-1 1-1,1-1 0,0 1 1,-1-1-1,1 0 1,0 1-1,-1-1 0,1 0 1,0 1-1,0-1 1,-1 0-1,1 0 0,0 0 1,-1 0-1,1 0 1,0 0-1,0 0 0,-1 0 1,1 0-1,0 0 1,0 0-1,-1 0 0,1-1 1,0 1-1,-1 0 1,1 0-1,0-1 1,-1 1-1,1-1 0,0 0 1,5-2-135,0 0 1,-1-1-1,1 0 0,7-7 1,-4 2-393,0-1-1,0 0 1,-1 0 0,-1-1-1,1 1 1,-2-2 0,10-19 0,-4 2-362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21605,'0'0'64,"1"0"0,-1 0 0,0 0 0,1 1 0,-1-1 0,0 0 0,1 0 0,-1 0 0,0 1 0,0-1 0,1 0 0,-1 0 0,0 1 0,0-1 0,0 0 1,0 1-1,1-1 0,-1 0 0,0 1 0,0-1 0,0 0 0,0 1 0,0-1 0,0 0 0,0 1 0,0-1 0,0 0 0,0 1 0,0-1 0,0 0 0,0 1 0,0-1 0,0 0 1,0 1-1,0-1 0,0 1 0,-4 19 133,2-12 138,-16 105 1138,-4 137 0,20-227-1463,1-12-9,0 0 0,1 0 0,0 0 0,0 0 0,1 0 0,1 0 0,3 13 0,-5-24 0,0 0-1,0 1 0,0-1 0,0 0 1,0 0-1,0 0 0,0 1 1,0-1-1,0 0 0,0 0 1,0 0-1,0 1 0,0-1 1,0 0-1,0 0 0,1 0 1,-1 1-1,0-1 0,0 0 0,0 0 1,0 0-1,0 0 0,0 1 1,1-1-1,-1 0 0,0 0 1,0 0-1,0 0 0,0 0 1,1 0-1,-1 0 0,0 1 1,0-1-1,0 0 0,0 0 0,1 0 1,-1 0-1,0 0 0,0 0 1,0 0-1,1 0 0,1-10 8,-4-18 13,-2 3 9,-9-28 1,11 46-5,0 0-1,-1 0 1,0 0-1,0 0 0,-1 1 1,0-1-1,0 1 1,-8-10-1,3 10 41,5 11-64,4-4-40,0 1 0,1-1-1,-1 1 1,0-1 0,1 1 0,-1-1 0,1 1 0,-1-1 0,1 1 0,0-1-1,0 0 1,1 3 0,2 0-234,1 0-1,-1 0 0,1 0 1,0 0-1,0-1 1,0 0-1,0 0 1,1 0-1,-1-1 1,1 1-1,0-1 0,-1-1 1,1 1-1,0-1 1,0 0-1,12 0 1,1 0-550,1-2 1,0 0 0,36-7-1,-54 7 890,0 1 1,0 0-1,0-1 0,0 1 1,0 0-1,0 0 0,0 1 0,0-1 1,0 0-1,0 1 0,0-1 0,0 1 1,0 0-1,0-1 0,0 1 1,2 2-1,0 0 168,-1 0 1,1 0-1,0 1 1,-1-1-1,3 5 0,-2-4-82,-1 0-1,0 0 0,1 0 1,0-1-1,0 1 1,7 4-1,11 1 771,-19-8-807,0 0 0,0 0-1,0 0 1,0 1 0,0 0 0,0-1 0,0 1 0,-1 0 0,4 3-1,-34-59 1115,27 52-1213,0 0-1,0 1 0,0-1 1,1 0-1,-1 0 0,0 0 1,1 0-1,0 0 0,-1 0 1,1-2-1,0 4-17,0 0 0,0-1 0,0 1 0,0 0 0,0 0 0,0 0 0,0-1 0,0 1-1,0 0 1,1 0 0,-1 0 0,0 0 0,0-1 0,0 1 0,0 0 0,0 0 0,0 0 0,1 0 0,-1 0 0,0 0 0,0-1 0,0 1 0,0 0 0,1 0 0,-1 0 0,0 0 0,0 0 0,0 0 0,1 0 0,-1 0 0,0 0-1,0 0 1,0 0 0,1 0 0,12 5-33,-12-5-12,0 0 1,-1 1-1,1-1 0,0 0 0,-1 0 0,1 0 0,0 0 0,-1 0 1,1 0-1,0 0 0,-1 0 0,1 0 0,-1-1 0,1 1 0,0 0 1,-1 0-1,1-1 0,0 1 0,-1 0 0,1-1 0,-1 1 0,1 0 1,-1-1-1,1 1 0,-1-1 0,1 1 0,-1-1 0,0 1 0,1-1 1,-1 1-1,1-1 0,-1 1 0,0-1 0,0 0 0,1 1 0,-1-1 1,0 1-1,0-1 0,0 0 0,0 1 0,0-1 0,0 0 0,0 1 1,0-1-1,0-1 0,1 2 69,-1-1 1,0 1 0,0-1-1,0 1 1,0-1-1,0 1 1,0-1 0,1 1-1,-1-1 1,0 0-1,0 1 1,-1-1 0,1 1-1,0-1 1,0 1-1,0-1 1,0 1 0,0-1-1,-1 1 1,1-1-1,0 1 1,0-1 0,-1 1-1,1-1 1,0 1-1,-1-1 1,1 1-1,0 0 1,-1-1 0,1 1-1,-1-1 1,1 1-1,-1 0 1,1 0 0,-1-1-1,1 1 1,-1 0-1,1 0 1,-1 0 0,1-1-1,-1 1 1,1 0-1,-1 0 1,1 0 0,-1 0-1,0 0 1,1 0-1,-1 0 1,1 0 0,-1 0-1,1 0 1,-1 1-1,1-1 1,-2 0 0,-9 5 165,-1 1 1,2 0 0,-1 0 0,1 1 0,-1 0 0,2 1 0,-1 0 0,1 1 0,1 0 0,-1 0 0,-7 12 0,15-19-179,0 0 0,0 0 1,0 0-1,0 0 0,0 0 0,1 0 1,-1 0-1,1 0 0,-1 0 1,1 0-1,0 0 0,0 3 1,0-4-10,0 0 1,0 0 0,1 0-1,-1 0 1,0 0 0,1 0 0,-1 0-1,1 0 1,-1 0 0,1 0 0,0 0-1,-1 0 1,1 0 0,0 0-1,-1 0 1,1-1 0,0 1 0,1 0-1,1 1-1,-1-1-1,1 0 0,0 0 1,0 0-1,0 0 0,0 0 1,0-1-1,0 1 0,0-1 1,0 0-1,0 0 0,0 0 1,0 0-1,0-1 0,5-1 1,3 0 1,-1-2 1,0 1 0,1-2-1,-2 1 1,1-1 0,15-11-1,50-44 56,-51 39-41,-19 20-83,-8 9 24,-9 21-6,6-18 19,6-11 26,0 0 1,0 1-1,-1-1 0,1 0 1,0 1-1,0-1 1,0 0-1,0 1 0,-1-1 1,1 0-1,0 1 0,0-1 1,0 0-1,0 1 0,0-1 1,0 0-1,0 1 0,0-1 1,0 0-1,0 1 0,0-1 1,0 0-1,0 1 0,1-1 1,-1 0-1,0 1 0,0-1 1,0 0-1,0 1 1,0-1-1,1 0 0,-1 1 1,12-3-28,20-17 12,-27 16 14,4-2-275,1 1 0,0 0-1,0 0 1,17-4 0,9-3-2115,-22 6 1663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18 13987,'-16'-5'1197,"-31"-7"1725,45 12-2681,-1 0-1,0 0 0,0 0 1,1 0-1,-1 0 1,0 0-1,0 0 1,1 1-1,-1 0 0,0-1 1,1 1-1,-1 0 1,1 0-1,-5 3 1,-159 130 981,103-80-1072,-48 39 53,-145 125 259,243-206-433,-33 34 103,42-42-126,0 1 0,1 0 0,-1 0 1,1 1-1,0-1 0,1 0 0,-1 1 0,-1 7 0,4-12-7,-1 0 0,1 0 0,0 0 1,0 0-1,0 1 0,-1-1 0,1 0 0,1 0 0,-1 0 0,0 1 0,0-1 0,0 0 0,1 0 0,-1 0 0,0 0 0,1 0 0,-1 0 0,1 0 0,-1 0 0,1 0 0,1 2 0,0-2-2,-1 1 1,1 0 0,0-1 0,0 0-1,0 0 1,0 1 0,0-1-1,0 0 1,0-1 0,4 2-1,6 1-5,-1-1-1,1 0 1,19 0 0,-25-2 7,514 4-1661,-431-8 1405,-3-3-80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20924,'-7'8'411,"1"0"0,-1 1-1,2-1 1,-1 1 0,1 1-1,0-1 1,1 0 0,-5 16-1,-1 9 165,-6 39-1,14-65-475,-3 19 63,1 0 0,1 0 0,1 0-1,2 0 1,5 55 0,-5-80-143,1 1 0,-1 0 1,1-1-1,0 1 0,0 0 0,0-1 0,0 1 0,0-1 1,0 1-1,1-1 0,-1 0 0,1 1 0,0-1 0,-1 0 1,1 0-1,0 0 0,3 1 0,-3-2 2,-1 0-1,1 0 0,0-1 1,0 1-1,0-1 1,0 0-1,0 0 0,0 1 1,0-1-1,0-1 1,-1 1-1,1 0 0,0 0 1,0-1-1,0 1 1,0-1-1,0 1 1,0-1-1,-1 0 0,1 1 1,0-1-1,-1 0 1,1 0-1,-1-1 0,1 1 1,1-2-1,12-10 108,-1 0-1,0-1 0,-1 0 1,0-1-1,-2 0 0,12-21 1,51-105 241,-45 70-1063,-27 60-181,-5 10-273,-8 12 162,-22 46-303,13-20 378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12219,'-5'26'2320,"5"-1"-1040,5-5-487,0-2 1647,5-3-968,3-4-287,5-8-1017,0-3-488,4-9 336,-2-4-240,0-11-201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17156,'-6'1'1200,"7"6"-1408,7-1 136,0 3 1080,-8-1-920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21717,'0'-1'246,"1"1"0,0-1 0,0 0 0,-1 1 0,1-1 0,0 0 0,-1 0 0,1 1 0,-1-1 0,1 0 0,-1 0 0,1 0 1,-1 0-1,0 0 0,1 0 0,-3-2 2394,-6 11-1473,-10 18-926,1 0 1,-16 35-1,28-49-245,0 1-1,0-1 1,1 1-1,1 0 1,0 0-1,1 0 1,-1 25-1,3-34-11,0-1 0,0 0 1,0 1-1,1-1 0,-1 0 0,1 1 0,0-1 0,0 0 0,0 0 1,1 0-1,-1 0 0,1 0 0,0 0 0,3 5 0,-3-7-40,-1 0-1,0 0 0,1 0 0,-1 0 1,0 0-1,1 0 0,-1-1 1,1 1-1,-1 0 0,1-1 0,0 0 1,-1 1-1,1-1 0,-1 0 1,1 1-1,0-1 0,-1 0 1,1 0-1,0-1 0,-1 1 0,1 0 1,-1 0-1,1-1 0,0 1 1,-1-1-1,1 0 0,-1 1 0,1-1 1,-1 0-1,1 0 0,1-2 1,3-1-230,-1 0 0,0 0 0,0-1 1,0 0-1,-1 0 0,0-1 0,0 1 1,0-1-1,6-11 0,1-7-213,9-28 0,-17 44 250,8-23-458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19684,'38'4'3203,"-9"-1"-1544,0 0 0,41-3 0,-61-1-1611,0 0 1,1-1 0,-1 0-1,0 0 1,0-1 0,0 0-1,-1-1 1,1 0 0,-1 0-1,1-1 1,11-8-1,-18 11-40,1-1 0,-1 1-1,0 0 1,0-1 0,0 1-1,0-1 1,0 0-1,0 1 1,-1-1 0,1 0-1,-1 0 1,0 0 0,0 0-1,2-7 1,-3 9-5,0-1-1,0 0 1,0 1 0,0-1-1,0 1 1,0-1 0,-1 0 0,1 1-1,-1-1 1,1 1 0,-1-1-1,1 1 1,-1-1 0,0 1 0,0-1-1,1 1 1,-1 0 0,0-1-1,0 1 1,-1 0 0,1 0 0,0 0-1,0 0 1,0 0 0,-1 0-1,1 0 1,-1 0 0,1 1 0,0-1-1,-1 0 1,1 1 0,-4-1-1,-1-1 0,0 1 0,0 0 0,-1 1 0,1-1-1,-1 1 1,1 0 0,0 1 0,-1 0-1,1 0 1,0 0 0,-1 1 0,1 0 0,0 0-1,0 0 1,-7 5 0,2-2-5,1 1-1,1 0 1,-1 1-1,1-1 1,0 2 0,1-1-1,-14 17 1,18-19 0,0 0 0,0 1 0,1-1 0,0 1 0,0 0 0,1 0 1,-1 0-1,1 1 0,0-1 0,1 0 0,-1 9 0,1-13-3,1 1 0,0 0-1,0-1 1,1 1 0,-1 0 0,0-1-1,1 1 1,0 0 0,-1-1-1,1 1 1,0-1 0,1 1 0,-1-1-1,0 0 1,1 1 0,-1-1 0,1 0-1,-1 0 1,1 0 0,0 0 0,0 0-1,0-1 1,0 1 0,0 0-1,1-1 1,-1 0 0,0 1 0,1-1-1,3 1 1,-2 0-55,0-1 1,0 0-1,0 0 0,1 0 0,-1 0 1,0-1-1,1 0 0,-1 0 0,0 0 1,1 0-1,-1-1 0,0 1 1,1-1-1,-1 0 0,0-1 0,0 1 1,0-1-1,0 0 0,0 0 0,0 0 1,0 0-1,-1-1 0,4-2 0,12-15-217</inkml:trace>
  <inkml:trace contextRef="#ctx0" brushRef="#br0" timeOffset="1">138 3 20276,'-13'0'897,"7"0"-889,5-2-8,4 1 408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17988,'-3'8'500,"0"-1"0,1 1 1,0 0-1,0 0 0,1 0 1,0 16-1,-1 0 401,-2 8-218,-11 85 585,0 146 1,15-257-1246,0-1 1,1 1-1,-1-1 1,1 0-1,0 1 1,0-1-1,3 6 1,-4-10-10,1 0 1,0 0-1,-1 0 1,1 0-1,0 0 1,0 0-1,-1 0 1,1 0-1,0 0 1,0-1 0,0 1-1,0 0 1,0-1-1,0 1 1,0-1-1,0 1 1,0-1-1,0 1 1,0-1-1,1 0 1,-1 1-1,0-1 1,0 0-1,0 0 1,1 0-1,-1 0 1,0 0 0,0 0-1,0 0 1,0-1-1,1 1 1,-1 0-1,0-1 1,0 1-1,0-1 1,2 0-1,7-4 108,1-1 0,-1 0 0,-1-1 0,1 0 0,-1 0-1,0-1 1,13-15 0,-4 5 60,36-34-69,-2-3 1,-3-1-1,-3-3 1,50-80 0,-94 134-230,14-26-1340,-15 29 1347,0 0-1,-1 0 1,1 0 0,0 0 0,-1 0 0,0 1-1,0-1 1,1 0 0,-1 0 0,0 0 0,0 0-1,-1 0 1,1 0 0,-1-2 0,-7-4-580,-7 6-220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10986,'-18'52'1865,"6"0"-553,2-5-384,7-6 1761,2-2-1073,2-9-256,2-4-255,7-9-873,5-2-456,7-11 312,3-4-208,6-10-176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51 18252,'-10'12'989,"1"-1"0,-17 15 0,18-19-567,0 1 1,0 0-1,1 0 0,0 1 0,-10 17 0,17-26-398,0 0 1,0 1 0,-1-1 0,1 0-1,0 1 1,0-1 0,-1 0 0,1 1-1,0-1 1,0 1 0,0-1-1,0 0 1,0 1 0,0-1 0,0 1-1,0-1 1,0 0 0,0 1 0,0-1-1,0 1 1,0-1 0,0 0-1,0 1 1,0-1 0,0 1 0,0-1-1,0 0 1,1 1 0,-1-1 0,0 0-1,0 1 1,0-1 0,1 0-1,-1 1 1,0-1 0,0 0 0,1 1-1,1-1 11,-1 1 0,1-1-1,-1 0 1,0 0-1,1 1 1,-1-1-1,1 0 1,-1-1-1,1 1 1,-1 0-1,2-1 1,42-13 266,-42 13-245,53-23 340,-37 15-264,0 1 0,0 0-1,1 2 1,0 0 0,31-5 0,-49 11-132,0 0 0,0 0 0,0-1 0,0 1 1,0 0-1,0 0 0,0 1 0,0-1 0,0 0 1,0 1-1,-1-1 0,1 1 0,0 0 0,0-1 1,0 1-1,-1 0 0,1 0 0,0 0 0,-1 0 1,1 1-1,-1-1 0,1 0 0,-1 1 0,0-1 0,1 1 1,-1-1-1,0 1 0,0-1 0,0 1 0,1 3 1,0 2-10,0 0 0,-1 1-1,0 0 1,0-1 0,0 1 0,-2 10 0,2 9 53,-1-27-42,0 1 0,0-1 0,0 0 0,0 1 0,0-1 0,0 0 0,0 1 0,1-1 0,-1 0 0,0 1 0,0-1-1,0 0 1,0 1 0,1-1 0,-1 0 0,0 1 0,0-1 0,1 0 0,-1 1 0,0-1 0,0 0 0,1 0 0,-1 1 0,0-1-1,1 0 1,-1 0 0,0 0 0,1 0 0,-1 1 0,0-1 0,1 0 0,-1 0 0,1 0 0,15-4 34,13-14-398,-27 17 268,2-2-123,-1 1-1,0-1 0,0 1 0,0-1 0,0 0 0,0 0 0,-1 0 0,1-1 0,-1 1 0,4-7 0,-4 0-294</inkml:trace>
  <inkml:trace contextRef="#ctx0" brushRef="#br0" timeOffset="1">693 9 17028,'1'0'146,"14"-6"1868,-11 3-644,-9 5 1745,-16 6-2662,0 2-1,1 0 1,0 1-1,1 2 1,-29 22-1,45-32-450,-20 17-32,23-20 30,0 0-1,0 0 1,-1 1 0,1-1 0,0 0 0,0 0 0,0 0 0,0 1 0,0-1 0,0 0 0,0 0 0,0 1-1,-1-1 1,1 0 0,0 0 0,0 1 0,0-1 0,0 0 0,0 0 0,0 1 0,0-1 0,1 0 0,-1 0-1,0 1 1,0-1 0,0 0 0,0 0 0,0 1 0,0-1 0,0 0 0,0 0 0,1 0 0,-1 1 0,0-1-1,17 3 39,35-4-61,-34-1 25,0 2 0,0 0 1,0 0-1,0 2 0,0 0 1,33 10-1,-49-12-4,0 1 0,0 0 0,0-1 0,0 1 0,-1 0 0,1 0 0,0 0 0,0 0 0,-1 0 0,1 1 0,-1-1 0,0 1 0,1-1 0,-1 1 0,0-1 0,0 1 0,1-1 0,-1 1 0,-1 0 0,2 2 0,-2-2-1,0-1 1,0 1 0,0-1 0,0 1 0,0-1 0,0 1 0,-1-1 0,1 1 0,-1-1 0,1 1 0,-1-1 0,0 0 0,1 1 0,-1-1 0,0 0 0,0 1 0,0-1 0,0 0-1,0 0 1,0 0 0,0 0 0,-1 0 0,1 0 0,0 0 0,0-1 0,-1 1 0,-1 1 0,-8 4-21,0 0 0,-1-1 0,1 0 0,-1-1 0,0 0 0,0-1 0,0 0 0,-1-1 1,-22 1-1,34-3-31,-1 0 0,1 0 1,0 0-1,0 0 1,-1 0-1,1 0 1,0 0-1,-1-1 0,1 1 1,0 0-1,0-1 1,0 1-1,-1-1 1,1 1-1,0-1 1,0 0-1,-2-1 0,3 1 43,-1 1-1,1-1 0,0 0 0,0 1 0,0-1 0,-1 0 1,1 1-1,0-1 0,0 0 0,0 1 0,0-1 0,0 0 1,0 0-1,0 1 0,0-1 0,0 0 0,0 1 0,1-1 1,-1 0-1,0 1 0,0-1 0,1 0 0,0 0 0,2-5-49,1 1 1,0-1-1,0 1 0,1 0 0,6-6 0,17-16-378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15731,'1'0'166,"0"1"0,1 0 0,-1 0 0,0 0 0,0 0 0,0 0 0,0 0 0,0 0 0,0 0 0,-1 0 0,1 1 0,0-1 0,-1 0 0,1 1 0,0-1 0,-1 0 0,0 1 0,1-1 0,-1 0 0,0 1 0,0-1 0,1 1 0,-1-1 0,-1 3 0,-4 44 2207,1-21-1026,4-23-1220,0-1 0,0 1-1,0-1 1,0 0 0,1 1 0,-1-1 0,1 1-1,0-1 1,0 0 0,0 1 0,0-1 0,1 0-1,3 5 1,-3-6-75,-1 0-1,1 0 1,0-1-1,0 1 1,0-1-1,1 0 1,-1 0-1,0 1 0,0-1 1,1-1-1,-1 1 1,1 0-1,-1 0 1,1-1-1,-1 0 1,1 1-1,-1-1 1,1 0-1,4-1 1,15-1 99,1-1 0,-1-1 0,-1-1 0,1-1 1,24-11-1,-21 8-111,0 1 0,0 1 0,31-4 0,-55 11-46,0 0 1,0-1-1,0 1 1,0 0-1,0 0 1,0 0 0,0 0-1,0 0 1,0 0-1,0 1 1,0-1-1,0 0 1,0 0 0,0 1-1,0-1 1,0 1-1,0-1 1,0 0 0,0 1-1,0 0 1,0-1-1,-1 1 1,1 0-1,1 0 1,-1 1-11,0 0 0,-1 0-1,1 0 1,-1 0 0,1 0 0,-1 0-1,0 0 1,1 0 0,-1 3 0,0-4 10,-1 0 1,1 0 0,0 0-1,0 1 1,0-1-1,0 0 1,0 0 0,1 1-1,-1-1 1,0 0-1,0 0 1,1 0 0,-1 0-1,1 1 1,-1-1-1,1 0 1,0 0 0,-1 0-1,1 0 1,0 0-1,0 0 1,-1 0 0,1-1-1,0 1 1,0 0-1,0 0 1,0-1 0,0 1-1,0 0 1,0-1-1,1 1 1,-1-1-1,2 1 1,5 0-5,1-1 0,0 1 0,0-2-1,0 1 1,-1-1 0,1-1 0,15-3 0,61-25-70,-67 23 21,17-8-42,-19 8 27,0 1 0,30-8 0,-46 14 65,1-1-1,-1 1 1,1 0-1,0 0 1,-1 0-1,1 0 1,0 0-1,0 0 1,-1 0-1,1 0 0,0 0 1,-1 0-1,1 0 1,0 0-1,-1 0 1,1 1-1,-1-1 1,1 0-1,0 1 1,-1-1-1,1 0 1,-1 1-1,1-1 1,0 0-1,-1 1 1,1 0-1,4 17-66,-5-17 75,0 1-1,0-1 1,0 1 0,0 0-1,1-1 1,-1 1-1,0-1 1,1 1-1,-1-1 1,1 1 0,0-1-1,0 1 1,0-1-1,-1 1 1,1-1-1,2 2 1,-1-2 10,1 0 0,-1 1 0,1-1 0,-1 0 1,1-1-1,-1 1 0,1 0 0,-1-1 0,1 1 0,0-1 0,-1 0 1,1 0-1,0 0 0,3-1 0,39-7 61,-28 2-188,0 1 0,-1-2 1,1 0-1,-2-1 0,1-1 0,-1 0 1,-1-2-1,1 1 0,-2-1 1,1-1-1,-2-1 0,0 0 0,14-19 1,-10 10-302,-2-1 1,0 0 0,-1-1-1,-2-1 1,-1 0 0,0 0-1,-2-1 1,6-32-1,-48 202 2150,16-78-1286,3 0 0,3 1 0,-4 71 0,16-135-403,0-1 1,0 1-1,0-1 1,1 1 0,-1 0-1,0-1 1,1 1 0,0-1-1,0 0 1,0 1 0,0-1-1,0 0 1,1 3-1,-1-5-20,-1 1-1,0-1 0,1 0 0,-1 1 0,0-1 1,1 0-1,-1 0 0,0 1 0,1-1 0,-1 0 1,0 0-1,1 0 0,-1 0 0,1 1 0,-1-1 0,1 0 1,-1 0-1,0 0 0,1 0 0,-1 0 0,1 0 1,-1 0-1,1 0 0,-1 0 0,0 0 0,1 0 1,0-1-1,0 1 20,0-1 0,1 0 0,-1 0 0,0 0 1,0 0-1,0 0 0,0 0 0,0 0 0,0 0 1,0 0-1,0 0 0,1-2 0,4-7 132,-1 0-1,-1 0 0,1-1 1,-1 1-1,-1-1 1,0 0-1,2-18 0,-1-1 97,-1-48 0,-3 65-318,4 32-58,-2-13 86,1 0 0,0 1 0,0-1 1,0 0-1,1-1 0,0 1 0,0-1 1,1 1-1,-1-1 0,1 0 0,0-1 1,0 1-1,1-1 0,0 0 0,-1-1 1,1 1-1,11 3 0,-9-4 25,0 0-1,1-1 1,-1 0 0,1 0-1,0-1 1,0-1-1,0 1 1,-1-1 0,1-1-1,0 1 1,0-2 0,0 1-1,11-4 1,2-3 40,-13 5-7,-1 0-1,0 1 1,12-2 0,-20 4-33,1 0 0,-1 0 0,1 1 1,-1-1-1,0 0 0,1 0 1,-1 1-1,0-1 0,1 0 0,-1 1 1,0-1-1,1 0 0,-1 1 1,0-1-1,1 0 0,-1 1 0,0-1 1,0 1-1,0-1 0,1 1 0,-1-1 1,0 1-1,0-1 0,0 0 1,0 1-1,0-1 0,0 1 0,0-1 1,0 1-1,0-1 0,0 1 1,0-1-1,0 1 0,0-1 0,0 1 1,-1-1-1,1 2 1,0-1 0,0 0 0,0 0 0,0 0 0,0 0 0,0 0-1,0 0 1,1 0 0,-1 0 0,0 0 0,1 0 0,-1 0 0,1 0 0,-1 0 0,1 0 0,-1 0 0,1 0 0,1 1 0,2 0 2,1 1 1,-1-2-1,1 1 1,0-1-1,0 1 1,0-1-1,0-1 1,0 1-1,0-1 1,6 0-1,55-5-215,-55 4 98,23-4-994,48-15 1,-62 15 941,7-2-349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30 320 21437,'-4'9'378,"0"1"0,0-1 1,0 1-1,1 0 0,1 0 1,0 1-1,-1 12 0,0 76 278,3-79-463,0-18-176,0 0 0,0 1 0,0-1 0,0 0 0,0 0 0,1 0 0,-1 0 0,1 0 0,0 0 0,-1 0 0,1 0 0,0 0 0,0-1 0,2 4 0,-2-4-12,-1-1 0,0 0 0,1 0 0,-1 0 0,0 1 0,0-1 0,1 0 0,-1 0 0,1 0 0,-1 0 0,0 0 0,1 0 0,-1 1 0,0-1 0,1 0 0,-1 0 0,0 0 0,1 0 0,-1 0 0,1-1 0,-1 1 0,0 0 0,1 0 0,-1 0 0,0 0 0,1 0 0,-1 0 0,0-1 0,1 1 0,1-1 5,-1-1-1,1 1 1,-1 0 0,0-1-1,1 1 1,-1-1 0,0 0-1,0 1 1,1-4-1,8-13 13,-2-1-1,0 0 0,-1 0 0,-1-1 0,0 0 0,3-31 1,-9 55-40,1 0 0,0-1 1,0 1-1,0 0 0,0-1 1,0 1-1,1-1 1,0 1-1,0-1 0,0 0 1,0 1-1,4 4 0,-3-4 19,0-1 0,1 1-1,-1 0 1,1-1-1,0 0 1,-1 0-1,2 0 1,-1 0-1,0-1 1,0 1-1,10 2 1,-7-3 16,0-1 0,0 0 1,0 0-1,0-1 0,0 1 1,0-2-1,0 1 0,0-1 1,12-3-1,2-2 138,36-15 1,-26 9 32,-31 11-182,0 1 0,1 0 0,-1-1 1,1 1-1,-1 0 0,1 0 0,-1 0 0,1-1 1,0 1-1,-1 0 0,1 0 0,-1 0 0,1 0 0,-1 0 1,1 0-1,-1 0 0,1 0 0,0 0 0,-1 0 0,1 1 1,-1-1-1,1 0 0,-1 0 0,1 0 0,-1 1 0,1-1 1,-1 0-1,1 0 0,-1 1 0,1-1 0,-1 1 1,0-1-1,1 0 0,-1 1 0,1-1 0,-1 1 0,1 0 1,2 24 49,-4-22-55,1 0-1,1 0 1,-1 0 0,0 0 0,1 0 0,1 6 0,-1-8-1,0 1 0,0 0-1,0-1 1,0 1 0,0-1-1,0 1 1,0-1-1,1 1 1,-1-1 0,0 0-1,1 0 1,-1 0 0,1 0-1,0 0 1,-1 0 0,1 0-1,0 0 1,0-1-1,-1 1 1,4 0 0,-1-1-32,0 1 0,0-1 0,0 0 0,0 0 0,0-1 0,0 1 0,0-1 1,0 0-1,5-2 0,1-1-176,0 0 0,0-1 0,-1 0 0,0 0 0,0-1 1,14-12-1,-3-1-543,-2-1 0,0-1 0,24-38 0,37-77-2378,-70 120 2755,36-72-1068,-40 75 1424,0-1 1,0 1 0,-1-1 0,4-24 0,-8 38 36,0 0 1,0-1-1,0 1 1,0 0-1,0 0 1,1-1-1,-1 1 1,0 0-1,0 0 1,0-1 0,0 1-1,0 0 1,0 0-1,0-1 1,0 1-1,0 0 1,0 0-1,0-1 1,0 1-1,0 0 1,0 0-1,0-1 1,0 1-1,0 0 1,0 0 0,-1-1-1,1 1 1,0 0-1,0 0 1,0-1-1,0 1 1,0 0-1,-1 0 1,1 0-1,0-1 1,0 1-1,0 0 1,-1 0 0,1 0-1,0 0 1,0 0-1,-1-1 1,1 1-1,0 0 1,0 0-1,-1 0 1,-11 11 896,-10 23 514,12-14-1053,2 1-1,1 0 0,0 1 0,2-1 0,0 1 0,1 0 1,0 37-1,3 1 30,11 94-1,-9-143-395,-1-8-6,0 0 0,0 1 1,1-1-1,-1 0 0,1 0 0,-1 0 0,1 0 0,0 0 0,1 0 1,-1 0-1,0 0 0,1 0 0,2 3 0,-4-5-4,0-1 1,1 0-1,-1 0 1,0 0-1,1 0 0,-1 1 1,0-1-1,1 0 0,-1 0 1,0 0-1,1 0 0,-1 0 1,0 0-1,1 0 0,-1 0 1,0 0-1,1 0 0,-1 0 1,1 0-1,-1 0 1,0 0-1,1 0 0,-1 0 1,0-1-1,1 1 0,-1 0 1,0 0-1,1 0 0,-1-1 1,0 1-1,0 0 0,1 0 1,-1 0-1,0-1 1,0 1-1,1 0 0,-1-1 1,0 1-1,0 0 0,0-1 1,1 1-1,9-18 22,-10 17-20,20-43 21,-8 18 192,29-51 0,-41 77-199,0-1 0,1 0 0,0 1 0,-1-1 0,1 1 0,-1-1 0,1 0 0,0 1 0,-1-1 0,1 1-1,0 0 1,-1-1 0,1 1 0,0-1 0,0 1 0,0 0 0,-1 0 0,1 0 0,0-1 0,0 1 0,0 0 0,-1 0 0,1 0 0,0 0-1,0 0 1,0 0 0,0 0 0,-1 1 0,1-1 0,0 0 0,0 0 0,0 1 0,-1-1 0,1 0 0,1 2 0,27 21 342,-17-12-211,1-2-76,1 0 1,0-1-1,0 0 0,0-1 0,31 9 0,-38-13-51,1-1-1,0-1 1,-1 1-1,1-1 1,0-1-1,0 1 0,0-1 1,0-1-1,0 1 1,0-1-1,-1-1 1,1 1-1,0-1 1,7-4-1,-13 6-13,0-1 0,0 0-1,0 0 1,0-1 0,0 1 0,0 0 0,0-1 0,0 1-1,-1-1 1,1 1 0,-1-1 0,1 0 0,-1 1 0,0-1 0,1 0-1,-1 0 1,0 0 0,0 0 0,0-1 0,-1 1 0,1 0-1,0 0 1,-1 0 0,0-1 0,1 1 0,-1 0 0,0 0-1,0-1 1,0 1 0,0 0 0,-1 0 0,1-1 0,-1 1-1,1 0 1,-1 0 0,0 0 0,0 0 0,0-1 0,0 1-1,-2-3 1,0 1 1,1-1 0,-2 0 0,1 1 0,0 0 0,-1-1 0,0 1 0,0 1 0,0-1 0,0 1 0,0-1 0,-1 1 0,0 1 0,1-1 0,-1 0-1,0 1 1,-7-2 0,9 3 3,1 1-1,-1-1 0,0 1 0,0 0 1,0 0-1,0 0 0,0 0 0,0 0 1,0 1-1,0-1 0,0 1 0,0 0 0,0 0 1,0 0-1,1 0 0,-1 0 0,0 1 1,1-1-1,-1 1 0,1-1 0,0 1 1,-1 0-1,1 0 0,0 0 0,0 1 1,0-1-1,0 0 0,1 1 0,-1-1 1,1 1-1,-1 0 0,1-1 0,0 1 0,0 0 1,0 0-1,0 0 0,1-1 0,-1 7 1,0-3-55,0 0-1,1 0 1,-1 0 0,1 1 0,1-1 0,-1 0 0,1 0 0,0 0-1,1 0 1,-1 0 0,1-1 0,1 1 0,-1 0 0,1-1-1,-1 1 1,2-1 0,-1 0 0,7 8 0,-3-7-242,0 0-1,0-1 1,0 0 0,1 0 0,0 0-1,0-1 1,1 0 0,-1-1-1,1 0 1,-1 0 0,14 2 0,22-4-536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4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11 16283,'2'-11'2057,"-7"18"-1152,-15 26-136,15-23-149,-21 35 129,-167 317 1569,186-347-2211,1 0-1,-8 30 1,14-44-101,-1-1 1,1 1-1,0 0 0,0 0 0,0-1 1,0 1-1,0 0 0,0 0 0,0 0 1,0-1-1,0 1 0,0 0 0,0 0 1,0-1-1,1 1 0,-1 0 0,0 0 1,1 1-1,-1-2-4,1 0 1,-1 0-1,1 0 1,-1 1-1,0-1 1,1 0-1,-1 0 1,1 0-1,-1 0 1,0 0-1,1 0 1,-1 0-1,1 0 1,-1 0-1,1 0 0,-1 0 1,0 0-1,1 0 1,-1 0-1,1 0 1,-1 0-1,0-1 1,1 1-1,0 0 1,3-3 4,1 1-1,-1-1 1,0 0 0,0 0 0,4-5 0,20-20-1,-2-2 0,-1-1 1,36-59-1,48-110 157,-69 109 58,-37 77-123,-9 20-15,-10 20 0,-5 16 4,1 1-1,3 0 1,1 1-1,2 1 1,3 1-1,1 0 1,2 0-1,-2 75 1,10-112-80,0 0 1,0-1-1,1 1 1,0 0-1,1-1 1,0 1-1,5 14 1,-6-23-1,-1 0 0,1 0 0,-1-1 0,1 1 0,-1 0 0,0-1 0,1 1 0,-1 0 0,0-1 0,1 1 0,-1 0 0,0-1 0,1 1 0,-1-1-1,0 1 1,0 0 0,1-1 0,-1 1 0,0-1 0,0 1 0,0-1 0,0 1 0,0-1 0,0 1 0,0-1 0,27-157 679,-24 144-654,0 1 1,1 0 0,0 0 0,8-15-1,-10 25-31,0-1-1,1 1 1,-1-1-1,1 1 1,-1 0-1,1 0 1,0 0-1,0 0 0,0 0 1,1 1-1,-1 0 1,1-1-1,-1 1 1,1 0-1,0 1 0,0-1 1,-1 1-1,7-2 1,15-2-12,0 1 1,0 2 0,31 0-1,-40 2 6,0 1 0,-1 0 0,1 2 1,0 0-1,-1 0 0,18 7 0,-29-8 6,0-1 0,-1 1 1,1 0-1,-1 0 0,0 0 1,1 1-1,-1-1 0,0 1 0,0-1 1,-1 1-1,1 0 0,0 0 1,-1 0-1,0 1 0,0-1 1,0 1-1,0-1 0,0 1 1,-1-1-1,2 6 0,-1 3 22,0 0-1,-1 0 1,0 0-1,0 0 1,-3 15-1,2-26-21,0-1-1,0 1 0,0-1 0,0 1 1,0-1-1,0 1 0,-1-1 1,1 1-1,0-1 0,0 1 0,1-1 1,-1 1-1,0-1 0,0 1 0,0-1 1,0 1-1,0-1 0,0 0 1,1 1-1,-1-1 0,0 1 0,0-1 1,1 1-1,-1-1 0,0 0 0,0 1 1,1-1-1,-1 0 0,1 1 1,-1-1-1,0 0 0,1 1 0,-1-1 1,1 0-1,-1 0 0,0 0 0,1 1 1,-1-1-1,1 0 0,-1 0 0,1 0 1,-1 0-1,1 0 0,-1 0 1,1 0-1,-1 0 0,1 0 0,-1 0 1,1 0-1,-1 0 0,1 0 0,-1 0 1,1 0-1,-1-1 0,0 1 1,1 0-1,-1 0 0,1-1 0,-1 1 1,1 0-1,-1 0 0,0-1 0,1 0 1,32-24-16,-27 20 8,17-15-16,-13 11 6,0-1 1,1 2-1,22-14 1,-32 21 17,0 1 0,-1-1-1,1 1 1,0 0 0,-1-1-1,1 1 1,0 0 0,-1-1 0,1 1-1,0 0 1,0 0 0,-1 0 0,1 0-1,0 0 1,0 0 0,0 0 0,-1 0-1,1 0 1,0 0 0,0 0-1,-1 0 1,1 0 0,0 1 0,0-1-1,-1 0 1,1 1 0,0-1 0,-1 0-1,1 1 1,0-1 0,-1 1 0,1-1-1,-1 1 1,1-1 0,-1 1-1,1-1 1,-1 1 0,1 0 0,-1-1-1,1 1 1,-1 0 0,0-1 0,0 1-1,1 0 1,-1 0 0,0-1 0,0 1-1,0 0 1,0 0 0,1 1 0,-1 6 8,1 0 1,-1 0 0,0 0 0,-1 9 0,0-4-8,-1 4-59,1-13-109,0 0-1,1 0 1,-1 1 0,1-1-1,0 0 1,0 0 0,1 0-1,-1 1 1,1-1 0,2 7-1,-3-11 133,0 0-1,1 0 0,-1 0 1,0 1-1,1-1 1,-1 0-1,0 0 0,1 0 1,-1 0-1,0 0 0,1 1 1,-1-1-1,0 0 0,1 0 1,-1 0-1,1 0 1,-1 0-1,0 0 0,1 0 1,-1 0-1,0-1 0,1 1 1,-1 0-1,1 0 0,-1 0 1,0 0-1,1 0 1,-1-1-1,0 1 0,0 0 1,1 0-1,-1 0 0,0-1 1,1 1-1,-1 0 0,0-1 1,0 1-1,1 0 1,-1 0-1,0-1 0,0 1 1,0 0-1,1-1 0,9-16-187,-9 17 156,10-22-553,2-7-126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19756,'-9'1'1649,"-1"12"-1153,0 3-232,-5 23 920,3 17-664,6 8-240,5 6-72,5 1-88,5-4-40,1-4-176,-2-3-120,1-10-360,-5-4-224,-4-14-400,-4-8-241,-6-14 969,-4-5-352,-6-20-144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11 416 13675,'-3'-32'740,"-1"-1"309,2 0-1,1 0 1,5-55 0,-3 79-772,0 0 1,1 0-1,1 0 1,-1 0-1,1 1 1,1-1-1,0 1 1,0 0-1,0 0 1,1 0-1,0 1 1,1 0-1,0 0 1,0 0-1,0 1 1,1-1-1,0 1 1,9-6-1,-4 6-147,1-1-1,-1 2 0,1-1 0,1 2 0,-1 0 0,0 0 0,1 2 0,0-1 0,-1 2 0,1 0 1,0 0-1,20 3 0,-25-2-128,1 1 0,0 0 0,0 1 0,-1 0 0,1 1 0,-1 0 0,0 0 0,0 1 1,0 0-1,0 1 0,-1 0 0,1 0 0,-1 1 0,-1 0 0,1 0 0,-1 1 0,0 0 0,8 9 0,-12-10 0,0-1-1,0 0 1,0 1-1,0 0 1,-1-1-1,0 1 0,0 0 1,0 0-1,-1 0 1,0 1-1,0-1 1,-1 0-1,0 0 0,0 1 1,-1 10-1,-1-9 29,0 0 1,0-1-1,-1 1 0,0 0 0,-1-1 0,1 1 0,-1-1 0,0 0 1,-1-1-1,0 1 0,-6 6 0,4-5-32,0-1-1,-1 0 1,0 0-1,0-1 1,0 0-1,-1 0 1,0-1 0,0 0-1,0-1 1,-1 0-1,1 0 1,-1-1 0,0 0-1,0-1 1,0 0-1,-1-1 1,1 0-1,0 0 1,-14-2 0,21 1-58,0-1 1,0 0-1,-1 1 1,1-1-1,0 0 1,0-1-1,0 1 1,0 0-1,0-1 1,1 0 0,-1 1-1,0-1 1,1-1-1,-1 1 1,1 0-1,0 0 1,-1-1-1,1 1 1,0-1-1,-1-3 1,-3-9-319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20300,'-3'1'1689,"3"19"-1225,-3 6-184,2 13 976,-2 5-696,2 11-392,-1 3-8,2-2-56,0 0-56,-1-9-176,1-4-112,-3-17-496,-2-9-416,-2-21 936,-4-16-192,-5-20-144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16540,'5'-9'407,"0"0"0,1 1 0,-1 0 1,2 0-1,-1 0 0,1 1 0,0 0 1,1 0-1,-1 1 0,12-7 1,-12 9-128,1 0 0,-1 0 1,1 1-1,-1 1 1,1-1-1,0 1 0,0 1 1,0-1-1,0 1 1,0 1-1,1-1 0,-1 1 1,10 2-1,-9-1-135,1 0 0,-1 1 0,1 1 0,-1 0 0,0 0 0,0 0 0,0 1 0,-1 1 0,1-1 0,-1 1 0,0 1 0,0-1 0,12 13-1,-17-14-135,1 0 0,-1 0-1,1 1 1,-2-1 0,1 1-1,0 0 1,-1 0 0,0 0-1,0 0 1,0 0 0,-1 0-1,1 1 1,-1-1-1,-1 0 1,1 1 0,-1-1-1,0 1 1,0-1 0,0 1-1,-1-1 1,0 0 0,0 1-1,0-1 1,-1 0 0,-4 10-1,-4 5-4,-2 0 1,0-1-1,-2 0 0,0-1 1,-1-1-1,-24 23 0,-27 32 84,64-70-78,0 0 0,0 1 0,1-1 0,-1 1 0,0 0 1,1-1-1,0 1 0,0 0 0,0 0 0,0 0 0,0 0 1,0 0-1,0 6 0,1-8-31,1 1-1,-1 0 1,1-1 0,-1 1-1,1 0 1,-1-1 0,1 1-1,0-1 1,0 1 0,0-1-1,0 1 1,0-1 0,0 1-1,1-1 1,-1 0 0,0 0-1,1 0 1,-1 0 0,1 0-1,-1 0 1,1 0 0,-1 0-1,1-1 1,0 1 0,1 0-1,8 4-266,1-1-1,-1-1 1,1 0-1,0 0 1,0-1-1,0 0 1,0-1-1,23-2 1,10-2-335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227 253 20764,'-10'22'732,"-1"0"0,-1 0 1,-1-2-1,-23 29 0,-7 13 222,-12 33-626,9-16-4273,121-204-3086,-10 17 5727,-34 59 2649,46-55 1,-74 100-872,1 0 0,0 0 0,-1 0 0,1 1 0,9-6 0,-12 8-421,-1 1 0,0 0 0,0 0 0,1 0 0,-1 0 0,0-1 0,0 1 0,1 0 0,-1 0 0,0 0 0,1 0 0,-1 0 0,0 0 0,0 0 0,1 0 0,-1 0 0,0 0 0,1 0 0,-1 0 0,0 0 0,1 0 0,-1 0 0,0 0 0,0 0 0,1 0 0,-1 1 0,0-1 0,0 0 0,1 0 0,-1 0 0,0 0 0,0 1 0,1-1 0,-1 0 0,0 0 0,1 1 0,-1 1 52,0-1 0,1 1 0,-1-1 0,0 1 0,0 0 0,0-1 0,0 1 0,0 0 0,0-1 0,-1 1 0,0 3 0,-34 113 1474,25-90-1431,1 0 0,1 1 0,2 0 0,-5 51 1,11-61-364,1-1 0,1 0 1,8 31-1,-7-35 1,-2 0-18,-2-6-81</inkml:trace>
  <inkml:trace contextRef="#ctx0" brushRef="#br0" timeOffset="1">81 453 20300,'-5'-28'2081,"9"9"-1353,6 6-336,14 6 1088,8 3-343,11 4-897,7-2-632,10-1 360,6-4-136,3-8-105</inkml:trace>
  <inkml:trace contextRef="#ctx0" brushRef="#br0" timeOffset="2">1019 1 18324,'-8'8'2032,"-3"4"-1271,4 5-441,-2-1 1760,6 1-2448,3-4 304,2 1-104,-2-1-216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20484,'0'20'1737,"-2"-11"-1281,2-6-400,0-12 752,-1-7-120,-3-7-368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20916,'-5'10'276,"1"0"-1,0 1 1,1 0-1,0 0 0,1 0 1,0 0-1,0 15 0,1-18-261,1 0 0,0 0 0,1 0 0,0 0 0,0 0-1,1 0 1,0 0 0,0 0 0,1 0 0,6 12 0,-7-17-22,-1-1 0,1 1 0,0-1 0,-1 0 0,1 1 0,0-1 0,1 0 0,-1 0 0,0 0 0,1-1 1,-1 1-1,1 0 0,-1-1 0,1 0 0,0 0 0,-1 1 0,5 0 0,-3-2-5,1 1 0,-1-1-1,1 0 1,0 0 0,-1 0-1,1 0 1,-1-1 0,1 0 0,-1 0-1,6-2 1,4-2-13,0-2 0,-1 1 0,0-2 0,0 1 0,20-18 1,-10 4 47,-17 15 1,0 0 0,1 1-1,13-9 1,-20 13-21,1 1 0,-1 0 1,0 0-1,1 0 0,-1 0 1,0 0-1,1 0 0,-1-1 0,0 1 1,1 0-1,-1 0 0,0 0 1,1 0-1,-1 0 0,1 0 0,-1 0 1,0 0-1,1 1 0,-1-1 1,0 0-1,1 0 0,-1 0 0,0 0 1,1 0-1,-1 1 0,0-1 1,1 0-1,-1 0 0,0 0 0,0 1 1,1-1-1,-1 0 0,0 0 1,0 1-1,1-1 0,-1 0 0,0 1 1,0-1-1,0 0 0,0 1 1,0-1-1,1 0 0,-1 1 0,0-1 1,0 0-1,0 1 0,0-1 1,0 1-1,2 23 48,-2-18-53,0-6 2,-1 5-55,2 1 0,-1-1 0,1 1 0,0-1 1,0 1-1,0-1 0,1 0 0,-1 1 0,1-1 0,1 0 0,-1 0 1,5 6-1,5-5-88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224 148 17572,'1'-8'1473,"3"-19"135,-3 21-383,-2 15 1126,-11 192-168,29 103-3235,-17-300 809,1 0 1,-1 1-1,0-1 0,0 1 0,0-1 0,-1 0 1,-1 9-1,2-12 158,-1 0 0,1-1 0,0 1 0,0-1-1,-1 1 1,1-1 0,0 1 0,-1-1 0,1 1 0,0-1 0,-1 0 0,1 1 0,-1-1 0,1 0 0,-1 1-1,1-1 1,-1 0 0,1 1 0,-1-1 0,1 0 0,-1 0 0,1 0 0,-1 1 0,0-1 0,0 0 0,-1 0-85,1-1 1,-1 1 0,0 0-1,0-1 1,1 1-1,-1-1 1,0 0 0,1 0-1,-1 1 1,1-1 0,-1 0-1,-2-2 1,-7-7-476,0 0 0,0 0-1,1-1 1,0 0 0,1-1 0,1 0 0,0 0-1,-10-20 1,0-6-981,-22-69 0,28 70 2341,-11-67 0,20 84 51,1 0 1,1-1-1,0 1 1,2 0 0,3-23-1,-3 38-439,0 0 1,0 0-1,1 0 0,0 1 1,-1-1-1,1 1 0,1-1 1,-1 1-1,1 0 0,-1 0 1,1 0-1,1 0 0,-1 0 1,5-4-1,-3 4 0,1 0 1,0 0-1,0 0 0,1 1 1,-1-1-1,1 2 0,0-1 1,13-3-1,0 3 43,1 0-1,0 1 1,1 1 0,-1 1 0,36 5-1,-44-4-318,0 1-1,0 0 0,-1 1 0,1 1 1,-1 0-1,0 0 0,17 10 0,-26-12-51,0-1 0,-1 1 0,1 0 0,-1 0 0,1 0 0,-1 0 0,1 0-1,-1 1 1,0-1 0,0 1 0,0 0 0,-1-1 0,1 1 0,-1 0 0,1 0-1,-1 0 1,0 0 0,0 0 0,0 0 0,-1 0 0,1 1 0,-1-1 0,1 0-1,-1 0 1,0 1 0,-1-1 0,1 0 0,0 0 0,-1 0 0,0 1 0,1-1-1,-1 0 1,-1 0 0,-1 5 0,-4 4-9,1 1 0,-2-1-1,0-1 1,0 1 0,-1-1 0,-17 16-1,-69 55-10,86-75 21,-70 48-1415,137-83-330,-28 14 1104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12467,'4'29'1560,"0"0"0,-2 0 0,-1 0 1,-5 42-1,2 42 1861,3-108-3211,-1 0-1,1 0 1,0-1 0,0 1-1,2 7 1,-2-12-176,-1 1 0,0-1 0,0 1 0,1 0 0,-1-1 1,0 0-1,1 1 0,-1-1 0,0 1 0,1-1 0,-1 1 0,1-1 1,-1 0-1,0 1 0,1-1 0,-1 0 0,1 1 0,-1-1 0,1 0 1,0 0-1,0 1 0,0-1-3,0 0 0,-1-1 0,1 1 0,0 0 0,0 0 0,0-1 0,-1 1 0,1 0 0,0-1 0,0 1 0,-1-1 0,1 1 0,0-1 0,-1 1 0,1-1 0,0 0 0,-1 1 0,1-1 0,0-1 0,3-3 78,0-1 0,-1 0 0,0 0 1,0 0-1,0 0 0,-1-1 0,0 1 0,0-1 1,1-11-1,0-8 120,0-29 1,-3 47-194,0 6-31,-1-83 267,1 76-280,-1 1 0,-1 0 1,1-1-1,-1 1 0,-1 0 0,0 0 0,0 0 0,-4-7 0,7 14 0,0 1-1,0 0 1,0 0-1,0 0 1,0-1-1,0 1 1,0 0-1,0 0 1,0 0-1,0-1 1,-1 1-1,1 0 1,0 0-1,0 0 1,0 0-1,0-1 1,0 1-1,0 0 1,0 0-1,-1 0 1,1 0-1,0 0 1,0-1-1,0 1 1,0 0-1,0 0 1,-1 0-1,1 0 1,0 0-1,0 0 1,0 0-1,0 0 1,-1 0-1,1 0 1,0 0-1,0 0 1,0 0-1,-1 0 1,1 0-1,0 0 1,0 0-1,0 0 1,-1 0-1,1 0 1,0 0-1,-1 11-554,7 17-522,-4-22 784,0-1 0,0 1-1,1-1 1,0 0-1,1 0 1,-1 0 0,1-1-1,-1 1 1,2-1 0,-1 0-1,0 0 1,1 0-1,-1 0 1,1-1 0,0 0-1,1 0 1,-1 0 0,0-1-1,1 0 1,-1 0-1,1 0 1,0-1 0,-1 1-1,1-1 1,0-1 0,0 1-1,7-1 1,-7 0 213,-1-1-1,1 1 1,0-1 0,-1 0 0,1-1 0,-1 1-1,1-1 1,-1 0 0,0 0 0,1-1 0,-1 0-1,0 0 1,-1 0 0,1 0 0,-1-1 0,1 1-1,-1-1 1,4-5 0,-6 7 205,-1 0 1,0 0-1,0 0 0,0 0 1,0 0-1,0 0 0,0 0 1,0-1-1,-1 1 0,1 0 1,-1 0-1,1-3 0,-1 4-75,0 1 0,0 0 0,0-1 0,0 1 0,0 0 0,0 0 0,0-1 0,0 1 0,0 0 0,-1-1 0,1 1 0,0 0 0,0 0 0,0-1 0,0 1 0,0 0 0,-1 0 0,1-1 0,0 1 0,0 0 0,0 0 0,-1-1 0,1 1 0,0 0 0,0 0 0,0 0 0,-1 0 0,1-1 0,0 1 0,-1 0 0,1 0 0,-1 0 30,0 0-1,-1 0 0,1 1 0,0-1 1,0 0-1,0 1 0,0-1 0,0 0 1,0 1-1,1-1 0,-1 1 0,0 0 1,0-1-1,-1 2 0,-4 3 119,0 1-1,0 0 1,1 0-1,0 1 1,0-1-1,0 1 1,1 0-1,0 0 1,-5 14 0,5-9-87,-1 0 1,2 0 0,0 1 0,0-1 0,0 21 0,2-30-45,1 0 0,0 0 0,0 1 0,1-1 0,-1 0 0,1 0 0,-1 0 0,1 0 0,0 0 0,0 0 0,0 0 0,1 0 0,-1 0 0,1 0-1,2 3 1,-3-4 4,1-1-1,0 0 0,0 1 1,-1-1-1,1 0 0,0 0 0,0 0 1,0 0-1,0 0 0,0 0 1,1-1-1,-1 1 0,0-1 0,0 1 1,0-1-1,1 0 0,-1 0 1,0 0-1,0 0 0,0 0 0,1-1 1,-1 1-1,3-1 0,-1 0 36,1 0-1,-1-1 0,1 1 1,-1-1-1,1 0 1,-1 0-1,0-1 0,0 1 1,0-1-1,0 0 0,0 0 1,-1 0-1,1 0 0,5-8 1,-5 5-31,0-1 0,0 1 0,-1-1 0,0 0 0,0 0 1,0 0-1,-1 0 0,2-13 0,-2 3-556,0 0 0,-2 1 0,0-1-1,0 0 1,-2 0 0,0 1 0,-8-31 0,2 15-979,11 27 551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164 253 11602,'0'0'56,"0"0"0,0-1 0,0 1 0,0-1-1,0 1 1,0 0 0,0-1 0,0 1-1,0-1 1,0 1 0,0 0 0,-1-1-1,1 1 1,0 0 0,0-1 0,0 1 0,0 0-1,-1-1 1,1 1 0,0 0 0,0-1-1,0 1 1,-1 0 0,1 0 0,0-1-1,-1 1 1,1 0 0,0 0 0,-1-1 0,1 1-1,0 0 1,-1 0 0,1 0 0,0 0-1,-1 0 1,1-1 0,0 1 0,-1 0 0,1 0-1,-1 0 1,1 0 0,0 0 0,-1 0-1,1 0 1,-1 0 0,1 1 0,0-1-1,-1 0 1,1 0 0,0 0 0,-1 0 0,1 1-1,-24 6 1376,14 0-1280,-1 1 1,1 0 0,1 0-1,0 1 1,0 1 0,0-1-1,1 1 1,1 0 0,0 1 0,0 0-1,1 0 1,0 1 0,1 0-1,-7 22 1,12-31-110,-1-1 1,1 0-1,-1 0 1,1 0-1,0 0 1,0 0-1,0 0 1,0 1-1,1-1 1,-1 0-1,0 0 1,1 0-1,0 0 0,-1 0 1,2 2-1,-1-3 11,0 0-1,-1 0 0,1 0 0,0 0 0,0 0 0,0-1 0,0 1 0,0 0 1,0 0-1,0-1 0,0 1 0,0-1 0,0 1 0,0-1 0,1 1 0,-1-1 1,0 0-1,0 0 0,2 1 0,2-1 109,0-1-1,0 1 1,0-1-1,0 0 1,0 0 0,0 0-1,0 0 1,0-1-1,-1 0 1,10-5 0,1-3 125,-1 0 1,1-1 0,-2-1-1,0 0 1,0-1 0,-1 0-1,-1-1 1,0 0 0,-1-1-1,0 0 1,7-18-1,0 0-31,-2-1-1,-2-1 0,-1-1 0,9-48 0,-20 78-232,0 2-18,0 0 1,0 1 0,0-1-1,-1 1 1,1-1-1,-1 0 1,0 1 0,0-1-1,-1 0 1,1 1 0,-2-6-1,2 8-5,0 1 0,0 0 1,0 0-1,-1 0 0,1 0 0,0-1 0,0 1 0,0 0 0,0 0 0,0 0 0,-1 0 0,1-1 0,0 1 0,0 0 0,0 0 0,-1 0 0,1 0 0,0 0 1,0 0-1,0 0 0,-1 0 0,1 0 0,0 0 0,0 0 0,0-1 0,-1 1 0,1 0 0,0 0 0,0 1 0,-1-1 0,1 0 0,0 0 0,0 0 0,0 0 1,-1 0-1,1 0 0,0 0 0,0 0 0,0 0 0,-1 0 0,1 0 0,0 1 0,0-1 0,0 0 0,0 0 0,-1 0 0,1 0 0,0 1 0,0-1 0,0 0 1,0 0-1,0 0 0,0 1 0,0-1 0,-1 0 0,1 0 0,-8 14-37,8-13 35,-12 25-20,1 0 1,2 1 0,1 0 0,1 1 0,1 0-1,1 0 1,2 0 0,0 32 0,3-55 22,0 1 1,0 0-1,1 0 1,0 0-1,0 0 1,0-1-1,1 1 1,0 0-1,0-1 1,4 6-1,-5-9 2,0 0 0,0 0 1,1-1-1,-1 1 0,0-1 0,1 1 0,0-1 0,-1 0 0,1 1 0,0-1 1,0 0-1,0 0 0,-1 0 0,1-1 0,0 1 0,0 0 0,0-1 0,1 1 0,-1-1 1,0 0-1,0 1 0,0-1 0,0 0 0,0 0 0,0-1 0,0 1 0,0 0 0,1-1 1,-1 1-1,0-1 0,2-1 0,4-1 17,-1 0 0,0 0 1,-1-1-1,1 0 0,-1-1 0,1 1 0,-1-1 1,-1 0-1,8-8 0,45-59 197,-45 54-169,-27 92-51,12-67 6,1 1 0,1-1-1,-1 1 1,1-1 0,0 0 0,2 10 0,-2-15 7,0-1 1,1 0-1,-1 0 0,1 0 0,-1 1 1,1-1-1,-1 0 0,1 0 0,-1 0 1,1 0-1,0 0 0,0 0 1,0 0-1,0 0 0,-1-1 0,1 1 1,0 0-1,2 0 0,-2 0 8,1-1 0,0 1 0,0-1 0,-1 1 0,1-1 0,0 0 0,0 0 0,-1 0 0,1 0 0,0 0 0,0 0 0,0-1 0,-1 1 0,1-1 0,0 1 0,2-2 0,6-3 53,0 0-1,-1 0 0,1-1 0,-1-1 1,0 0-1,-1 0 0,0 0 0,0-1 1,12-16-1,25-22 32,-62 90-1056,13-33 398,0-1 0,1 1 0,-2 16 0,4-25 452,1 0 0,0 0 0,-1 1 0,1-1 0,0 0 0,0 1 0,0-1 0,1 0 0,-1 0 0,1 1 0,-1-1 0,1 0 0,0 0 0,-1 0 0,1 0 0,0 0 0,0 0 0,1 0 0,-1 0 0,0 0 0,1 0 0,-1-1 0,4 3 0,14 6-765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17724,'0'0'73,"1"0"0,-1 0 0,0 0 0,1 1 0,-1-1 0,0 0 0,1 0 0,-1 0 0,0 1 0,1-1 0,-1 0 0,0 1 0,0-1 0,0 0 0,1 0 1,-1 1-1,0-1 0,0 0 0,0 1 0,0-1 0,1 0 0,-1 1 0,0-1 0,0 1 0,0-1 0,0 0 0,0 1 0,0-1 0,0 0 0,0 1 0,0-1 0,0 1 0,0-1 0,-1 0 0,1 1 0,0-1 0,0 0 0,0 1 1,-1-1-1,-5 23 920,4-16-245,-3 9 53,2 0-1,-4 30 1,7-42-772,-1 0 1,1 0-1,0 0 0,0 0 1,1 0-1,-1 0 1,1 0-1,0 0 1,0-1-1,0 1 1,0 0-1,1 0 0,0-1 1,0 1-1,-1-1 1,2 1-1,2 3 1,-3-5-30,1 0 1,0-1-1,-1 1 0,1-1 1,0 0-1,-1 0 0,1 0 1,0 0-1,0 0 1,0-1-1,0 1 0,0-1 1,0 1-1,0-1 1,0 0-1,0-1 0,0 1 1,0 0-1,0-1 1,0 0-1,0 0 0,0 1 1,3-3-1,7-2 4,-1 0 0,1-1 0,17-12 0,20-20 58,-37 27-2,-1 1 0,1 1 0,23-12-1,-36 20-55,0 1-1,0 0 0,0 0 0,1 0 1,-1 0-1,0 0 0,0 0 0,1 0 0,-1 0 1,0 0-1,0-1 0,0 1 0,1 0 0,-1 0 1,0 0-1,0 0 0,1 0 0,-1 0 0,0 1 1,0-1-1,1 0 0,-1 0 0,0 0 1,0 0-1,1 0 0,-1 0 0,0 0 0,0 0 1,1 1-1,-1-1 0,0 0 0,0 0 0,0 0 1,0 0-1,1 1 0,-1-1 0,0 0 0,0 0 1,0 0-1,0 1 0,0-1 0,2 16 139,-10 23 69,6-31-188,-2 20 224,4-27-304,0 0-1,-1 0 0,1 0 1,0 1-1,0-1 0,0 0 1,0 0-1,0 0 0,0 0 1,1 0-1,-1 0 0,0 0 1,0 0-1,1 0 1,-1 0-1,1 0 0,-1 0 1,1 0-1,-1 0 0,1 0 1,-1 0-1,2 1 0,4-11-536,-4-1 244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19932,'3'-4'289,"0"1"-1,0 0 1,1 0-1,-1 0 1,1 1-1,0-1 1,-1 1-1,1 0 1,0 0-1,0 0 1,1 1-1,7-3 1,-10 4-187,0-1-1,1 1 1,-1 0 0,0 1 0,0-1 0,0 0-1,0 1 1,0-1 0,0 1 0,0-1 0,0 1-1,0 0 1,0 0 0,0 0 0,0 0 0,0 0-1,0 1 1,-1-1 0,1 1 0,-1-1 0,1 1-1,-1-1 1,1 1 0,-1 0 0,0-1 0,0 1-1,0 0 1,2 4 0,-1-1-45,0 0 1,0 0-1,0 1 0,-1-1 0,1 1 1,-1-1-1,-1 1 0,1 0 0,-1-1 0,0 1 1,0 0-1,-1-1 0,1 1 0,-1 0 1,-1-1-1,-2 9 0,-4 6-66,0 0 0,-2-1-1,-12 21 1,10-20-17,-14 32 0,25-51 22,1 0-1,-1 1 1,1-1-1,0 0 1,0 0-1,-1 0 0,1 1 1,0-1-1,0 0 1,0 0-1,0 0 1,0 1-1,0-1 1,1 0-1,-1 0 1,0 1-1,1-1 1,-1 0-1,1 0 0,-1 0 1,1 0-1,-1 0 1,1 0-1,0 0 1,-1 0-1,1 0 1,0 0-1,0 0 1,0 0-1,0 0 1,0-1-1,0 1 0,0 0 1,0-1-1,0 1 1,0-1-1,0 1 1,0-1-1,1 1 1,-1-1-1,2 0 1,7 3-8,-1-1 0,1-1 1,-1 0-1,13 0 0,-13-1-6,4 1 37,49-1-1161,-59 0 1027,0 0-1,0-1 0,0 1 1,-1 0-1,1-1 0,0 0 0,-1 0 1,1 0-1,0 0 0,-1 0 0,1 0 1,-1-1-1,0 1 0,1-1 1,-1 0-1,0 0 0,3-3 0,0-7-398,-9 1-205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15923,'6'1'2017,"5"6"-1297,4-4-312,2-1 1008,4 2-1104,1 0-424,-1 1-992,0-3 960,-3 3-368,-1-5-208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13411,'2'1'434,"-1"0"1,1 0-1,-1 0 1,1-1-1,-1 1 1,1 0-1,0-1 1,-1 1-1,1-1 1,0 1-1,0-1 1,-1 0-1,4 0 0,27-6 2049,-17 0-2271,0-1 1,16-9 0,-22 11 87,14-9-145,-18 10-115,1 0 1,0 1 0,0 0 0,1 0-1,-1 0 1,0 1 0,11-3-1,-17 5-34,0 0 0,1 0 0,-1 0 0,1 1 0,-1-1-1,0 0 1,1 0 0,-1 0 0,0 1 0,1-1 0,-1 0-1,0 0 1,0 1 0,1-1 0,-1 0 0,0 1 0,0-1-1,1 0 1,-1 1 0,0-1 0,0 0 0,0 1 0,0-1-1,0 1 1,0-1 0,1 0 0,-1 1 0,0-1 0,0 1 0,0-1-1,0 0 1,0 1 0,0-1 0,-1 1 0,1-1 0,0 0-1,0 1 1,0-1 0,0 0 0,0 1 0,0-1 0,-1 1-1,-7 28 68,5-16-50,2-10-18,0 1 0,0 0 0,1-1 0,0 1 1,-1 0-1,1-1 0,1 1 0,-1 0 0,0-1 0,1 1 0,0-1 0,0 1 0,0-1 0,2 6 1,-1-7 1,-1-1 0,0 1 0,1-1 0,0 1 0,-1-1 0,1 1 0,0-1 0,0 0 0,0 0 0,0 0 0,0 0 0,0 0 0,0 0 0,0-1 0,0 1 1,0-1-1,1 1 0,-1-1 0,0 0 0,0 0 0,1 0 0,-1 0 0,0 0 0,0 0 0,3-1 0,10-1-11,0-1 0,0 0 1,-1-1-1,1-1 0,-1 0 0,0-1 0,-1 0 0,22-14 0,-18 8-1228,0-1-1,-1 0 1,0-1-1,-1 0 1,24-31-1,-24 24 465,-1-1 1,0 1-1,-2-2 0,0 0 0,14-42 1,-20 44 2632,0 0 0,-2 0 0,4-38 0,-9 52-68,-3 9-1243,-3 11-253,-20 58-77,3 1 0,3 2 1,-10 75-1,26-124-183,2-14-28,1 0 1,0 0-1,0 0 0,1 1 0,2 22 0,1-32 30,3-8-11,3-9 35,5-22 240,9-42 1,-14 49-67,-8 29-235,0 1 0,0 0 0,0-1 0,0 1 0,0 0 0,0-1 0,0 1 0,0-1 0,0 1 0,0 0 0,0-1 0,1 1 0,-1 0 0,0-1 0,0 1 0,1 0 0,-1-1 0,0 1 0,0 0 1,1 0-1,-1-1 0,0 1 0,1 0 0,-1 0 0,0-1 0,1 1 0,-1 0 0,0 0 0,1 0 0,-1 0 0,0 0 0,1-1 0,-1 1 0,1 0 0,-1 0 0,0 0 0,1 0 0,-1 0 0,0 0 0,1 0 0,-1 0 0,1 1 0,-1-1 0,0 0 0,1 0 0,-1 0 0,0 0 0,1 0 1,-1 1-1,1-1 0,18 18 2,-8-8 16,-3-5-1,0 0 0,0 0 0,0-1 1,1 0-1,-1-1 0,1 1 0,0-2 0,0 1 0,1-1 0,-1-1 1,0 0-1,12 0 0,5-1 221,0-1 0,0-1 0,29-7 0,-55 9-236,0 0 0,1 0 0,-1 0 0,1 0 0,-1 0 0,0 0-1,1 0 1,-1 0 0,0 0 0,1 0 0,-1 0 0,0 0-1,1 0 1,-1 1 0,0-1 0,1 0 0,-1 0 0,0 0 0,1 1-1,-1-1 1,0 0 0,0 0 0,1 1 0,-1-1 0,0 0-1,0 1 1,0-1 0,0 0 0,1 1 0,-1-1 0,0 0-1,0 1 1,0-1 0,0 0 0,0 1 0,0-1 0,0 0 0,0 1-1,0-1 1,0 1 0,0-1 0,0 0 0,0 1 0,0-1-1,0 0 1,0 1 0,0-1 0,0 0 0,-1 1 0,1-1 0,0 1-1,-8 23 82,7-19-79,0-3-5,0 1 0,0 0 0,0-1 0,1 1 0,-1 0 0,1 0 0,0 0-1,0-1 1,0 1 0,0 0 0,1 0 0,-1 0 0,1-1 0,-1 1 0,2 3 0,-1-5-9,0 0 0,0 0-1,0 0 1,0 1 0,0-1 0,0-1 0,0 1 0,0 0 0,0 0 0,0 0 0,0 0 0,1-1 0,-1 1 0,0-1 0,0 1 0,1-1-1,-1 1 1,1-1 0,-1 0 0,0 0 0,1 1 0,-1-1 0,0 0 0,1 0 0,-1-1 0,1 1 0,-1 0 0,0 0 0,1-1-1,-1 1 1,0 0 0,3-2 0,2 0-203,0-1 0,0 0 0,-1 0 0,1-1 0,0 0 0,-1 1-1,0-2 1,0 1 0,8-10 0,4-6-205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15411,'4'40'2088,"-2"0"0,-2 0-1,-1 0 1,-8 41 0,-1 43-855,10-122-1223,0 0 0,0 0 0,0-1 0,0 1 0,0 0 0,0 0 0,0-1 0,0 1 0,1 0 0,-1-1 0,1 1 0,-1 0 0,1-1 0,0 1 0,0-1 0,0 1 0,1 1 0,-1-2-6,-1-1-1,0 0 0,1 0 1,-1 0-1,0 0 0,1 0 1,-1 0-1,0 1 0,1-1 1,-1 0-1,0 0 0,1 0 1,-1 0-1,1 0 0,-1 0 0,0 0 1,1-1-1,-1 1 0,0 0 1,1 0-1,-1 0 0,1 0 1,-1 0-1,0 0 0,1-1 1,-1 1-1,13-15 37,0-8 20,-1-2 1,-1 1 0,-2-1 0,12-47 0,16-42 1,-37 114-62,0 0 0,0 0 0,1-1 0,-1 1 0,0 0 0,0 0 0,0 0 0,0-1 0,0 1 0,0 0 0,0 0 0,0 0 0,1-1 0,-1 1 0,0 0 0,0 0 0,0 0 0,0 0 0,0 0 0,1-1 0,-1 1 0,0 0 0,0 0 0,0 0 0,1 0 0,-1 0 0,0 0 0,0 0 0,0 0 0,1 0 0,-1 0 0,0 0-1,0 0 1,0 0 0,1 0 0,-1 0 0,0 0 0,0 0 0,1 0 0,7 9-4,8 26-8,-7-16 9,-6-13 3,1 0-1,-1-1 1,1 1 0,0-1-1,1 0 1,-1 0-1,1-1 1,0 1 0,0-1-1,0 0 1,7 3-1,-10-5 3,1-1 0,-1 0-1,1 0 1,0 0 0,0-1-1,-1 1 1,1-1-1,0 0 1,0 1 0,-1-1-1,1 0 1,0-1 0,0 1-1,0 0 1,-1-1 0,1 1-1,0-1 1,0 0 0,-1 0-1,1 0 1,-1-1-1,1 1 1,-1 0 0,0-1-1,1 0 1,-1 1 0,0-1-1,2-3 1,0 2 0,-1 0 0,0 0 0,0-1 0,0 0 0,0 1 0,-1-1 0,1 0 0,-1 0 0,0 0 0,-1-1 0,1 1 0,-1 0 0,1-1 0,-1 1 0,0-8 0,-1 11-3,0 1 1,1 0-1,-1 0 1,0 0-1,0 0 1,0-1-1,0 1 1,0 0-1,0 0 1,0-1-1,0 1 1,0 0-1,0 0 1,0 0-1,0-1 1,0 1-1,0 0 1,0 0-1,0 0 1,0-1-1,-1 1 1,1 0-1,0 0 1,0 0-1,0 0 1,0-1-1,0 1 1,0 0-1,-1 0 1,1 0-1,0 0 1,0-1-1,0 1 1,0 0-1,-1 0 1,1 0-1,0 0 1,0 0-1,0 0 1,-1 0-1,1 0 1,0 0-1,0 0 1,0 0-1,-1 0 0,1-1 1,-10 10-32,-8 18-16,14-21 38,0 1 0,1 0 1,0 1-1,1-1 0,0 0 1,0 1-1,0-1 0,1 1 0,-1 14 1,2-19 7,0 0 1,1 0 0,-1 0 0,0 0-1,1 0 1,0 0 0,0 0-1,-1 0 1,2 0 0,-1 0-1,0-1 1,1 1 0,-1 0 0,1-1-1,0 1 1,-1-1 0,1 0-1,0 0 1,1 0 0,-1 0 0,0 0-1,1 0 1,-1 0 0,1-1-1,-1 1 1,1-1 0,5 3 0,2-2-17,0 0 1,0 0-1,0-1 1,1 0-1,-1 0 1,0-1-1,0-1 1,0 0-1,1 0 1,-1-1-1,0 0 1,-1-1-1,1 0 1,0-1-1,-1 0 1,0 0-1,16-10 1,-9 4-297,-1 0 0,-1-1 1,0-1-1,0 0 0,-1-1 1,0 0-1,-1-1 0,-1-1 1,10-16-1,22-53-4755,-37 75 4212,3 1-114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2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61 12875,'1'0'45,"0"-6"522,1 0-1,-1 0 1,1 0 0,-2-1-1,1 1 1,-1-11-1,0 17-509,0 0-1,0 0 0,0-1 1,0 1-1,0 0 0,0 0 1,0-1-1,0 1 1,0 0-1,0 0 0,0-1 1,0 1-1,0 0 0,0 0 1,0 0-1,-1-1 0,1 1 1,0 0-1,0 0 1,0 0-1,0-1 0,0 1 1,-1 0-1,1 0 0,0 0 1,0 0-1,0-1 0,-1 1 1,1 0-1,0 0 1,0 0-1,-1 0 0,1 0 1,0 0-1,0 0 0,0 0 1,-1 0-1,1 0 0,0 0 1,0 0-1,-1 0 1,1 0-1,0 0 0,0 0 1,-1 0-1,1 0 0,0 0 1,0 0-1,-1 0 0,1 0 1,0 0-1,0 0 1,0 1-1,-1-1 0,1 0 1,0 0-1,0 0 0,-10 12 1026,2 15-747,2 1 1,0 0 0,2 0 0,-1 48 0,3-32-127,2 0 1,7 59 0,-6-99-171,0 0 0,0 0 0,0 1 0,0-1 0,1 0 0,-1 0 0,1 0 0,3 4 0,-5-7-26,1 0 0,0 0 0,0 0 1,-1 0-1,1-1 0,0 1 1,0 0-1,0 0 0,0-1 0,0 1 1,0-1-1,0 1 0,0-1 0,0 1 1,0-1-1,0 1 0,0-1 0,0 0 1,0 0-1,0 1 0,0-1 0,0 0 1,1 0-1,-1 0 0,0 0 1,0-1-1,0 1 0,0 0 0,0 0 1,0-1-1,0 1 0,0-1 0,1 1 1,0-2-1,4-1 30,-1-1 0,0 0 1,0 0-1,-1 0 0,1-1 0,-1 1 0,0-1 1,6-10-1,25-45 72,10-47-618,-45 107 498,0 0 0,1 0-1,-1 0 1,0-1 0,0 1 0,1 0-1,-1 0 1,0 0 0,1 0 0,-1 0 0,0 0-1,1-1 1,-1 1 0,0 0 0,1 0-1,-1 0 1,0 0 0,1 0 0,-1 1-1,0-1 1,1 0 0,-1 0 0,0 0-1,1 0 1,-1 0 0,0 0 0,1 0-1,-1 1 1,0-1 0,1 0 0,-1 0-1,0 0 1,0 1 0,1-1 0,-1 0-1,0 0 1,0 1 0,0-1 0,1 0-1,-1 1 1,0-1 0,0 0 0,0 0-1,0 1 1,0-1 0,1 0 0,-1 1-1,12 19 16,-10-17-9,7 12 88,1-1 0,1 0 0,0 0 0,1-1 0,1-1 0,0 0 0,0-1 0,1 0 0,1-1 0,0 0 0,18 7 0,-19-10 21,0-1 1,0-1-1,0 0 1,1-1-1,0 0 0,0-1 1,0-1-1,1 0 0,-1-2 1,0 1-1,1-2 1,29-4-1,-41 4-80,0 0 0,-1 0-1,1 0 1,0 0 0,-1-1 0,1 1-1,-1-1 1,1 0 0,-1 0 0,0 0-1,0 0 1,0-1 0,0 1 0,0-1-1,-1 0 1,1 0 0,-1 0 0,0 0-1,0 0 1,2-4 0,-3 4-18,0 0 0,-1 1 0,1-1 0,-1 1 0,0-1 0,1 0 1,-1 1-1,-1-1 0,1 0 0,0 1 0,0-1 0,-1 1 0,0-1 0,1 0 1,-1 1-1,0-1 0,0 1 0,-1 0 0,1-1 0,0 1 0,-1 0 0,1 0 0,-1 0 1,0 0-1,0 0 0,0 0 0,0 0 0,0 1 0,-3-3 0,1 1-7,1 1-1,-1-1 1,1 1-1,-1 0 1,0 0-1,0 0 1,0 1-1,0 0 1,0-1-1,0 1 1,0 1-1,-1-1 1,1 0-1,0 1 1,-1 0 0,1 0-1,0 0 1,0 1-1,-1 0 1,1-1-1,-5 3 1,4-1-6,1 0 0,0 0 0,-1 0 0,1 1 0,0 0 0,0-1 0,1 1 0,-1 1 0,0-1 0,1 1 0,0-1 0,0 1 0,0 0 0,0 0 0,1 0 0,0 0 0,-1 1 1,-1 6-1,2-6-48,1 1 1,-1-1-1,1 0 1,0 1 0,0-1-1,1 1 1,0 0 0,0-1-1,0 1 1,0-1-1,1 1 1,0 0 0,0-1-1,1 0 1,0 1 0,-1-1-1,2 0 1,-1 0-1,1 0 1,-1 0 0,2 0-1,-1-1 1,0 1 0,1-1-1,0 0 1,0 0-1,0 0 1,8 5 0,33 19-180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15379,'-14'68'1433,"4"0"-1001,-1 3-184,2-4 512,5-1-656,4-4-528,3-7-112,2-7 336,2-1-192,5-4-169</inkml:trace>
  <inkml:trace contextRef="#ctx0" brushRef="#br0" timeOffset="1">18 1647 13099,'-2'82'912,"0"4"-776,-1-2-64,1 1 184,2-2-104,3-1-128,3-4-96,0 1 72,-2-3-32,0-4-24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53 139 18388,'-13'169'2806,"0"-38"-2533,11-64-131,2-29 384,-1 1 0,-12 61-1,7-88 202,6-13-694,0 1-1,-1-1 0,1 1 0,0 0 0,-1-1 1,1 1-1,0-1 0,-1 1 0,1-1 0,0 1 1,0-1-1,0 1 0,-1-1 0,1 1 0,0-1 1,0 1-1,0-1 0,0 0 0,0 1 0,0-1 1,0 1-1,0-1 0,0 1 0,0-1 0,1 0 1,-2-65 573,14-99 0,23-64-611,-32 208-3,-1 1-10,1 0-1,0 0 1,2 0-1,0 1 0,1-1 1,13-23-1,-18 40 15,0 0 0,0 0-1,0 1 1,1-1 0,-1 1 0,1-1 0,-1 1-1,1 0 1,0 0 0,0 0 0,0 1-1,0-1 1,0 1 0,0-1 0,0 1-1,1 0 1,-1 0 0,0 1 0,1-1 0,-1 1-1,1 0 1,-1-1 0,1 1 0,-1 1-1,0-1 1,1 0 0,-1 1 0,1 0-1,-1 0 1,0 0 0,0 0 0,5 3 0,1 0 0,0 0 1,-1 1 0,0 0-1,0 0 1,0 1 0,0 0-1,-1 0 1,0 1 0,0 0-1,7 10 1,-12-13 3,0-1 0,0 0 1,0 1-1,0-1 0,-1 1 0,0-1 0,1 1 1,-1 0-1,0-1 0,-1 1 0,1 0 0,-1 0 0,0 0 1,0 0-1,0 5 0,-1-3 9,-1-1 0,1 1 0,-1-1 0,0 1 1,0-1-1,-1 0 0,1 0 0,-1 0 0,-5 7 0,-2 0 23,0-1-1,0 0 1,-1-1-1,-1 0 1,0-1 0,0 0-1,-14 7 1,18-11-86,0-1 1,-1 0-1,1 0 0,-1-1 1,0 0-1,-12 3 1,19-6 17,0 1 0,0-1 0,0 0 0,0 0 1,0 0-1,0 0 0,1 0 0,-1 0 1,0-1-1,0 1 0,0 0 0,0-1 0,0 0 1,1 1-1,-1-1 0,0 0 0,1 0 0,-1 0 1,0 0-1,1 0 0,-1 0 0,1-1 1,0 1-1,-1 0 0,1-1 0,0 1 0,0-1 1,0 1-1,0-1 0,0 0 0,0 1 1,0-1-1,1 0 0,-1 0 0,1 0 0,-1 1 1,0-4-1,-1-26-296,8-6-99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17452,'2'4'182,"-2"0"0,1 0 0,0 0 0,-1 0-1,0 0 1,1 0 0,-2 0 0,1 0 0,0 0 0,-1 0 0,0 0 0,0 0 0,-3 7 0,-1 3 42,-2-1 1,-12 19-1,3-5 306,-99 182 225,119-219-1249,0 0 0,0-1 0,-1 0 0,3-22 0,1-47-1657,-6 76 2016,-4-21-495,0 20 485,-2 15 313,3 2-58,0 0 0,1 0 0,0 1 0,1-1 0,0 0-1,1 0 1,0 0 0,1 0 0,1 0 0,4 13 0,-5-17-72,0-1 0,1 0 1,0 0-1,1 0 1,-1 0-1,1 0 0,1-1 1,-1 1-1,1-1 0,0 0 1,0-1-1,1 1 0,0-1 1,0 0-1,0 0 1,1-1-1,6 4 0,-12-7-18,0-1 0,0 1-1,1-1 1,-1 1 0,0-1 0,0 1-1,0-1 1,0 0 0,1 0 0,-1 1-1,0-1 1,0 0 0,1 0 0,-1 0-1,0 0 1,0 0 0,3-1 0,-4 0-9,1 1 0,-1 0 0,0-1 0,1 1 0,-1-1 1,0 1-1,0-1 0,1 1 0,-1-1 0,0 1 0,0-1 1,1 1-1,-1-1 0,0 1 0,0-1 0,0 1 0,0-1 1,0 0-1,0 1 0,0-1 0,0 1 0,0-1 0,0 1 1,0-1-1,0 1 0,-1-2 0,0-3 8,-1 1 1,0-1-1,0 0 0,0 0 0,-1 1 1,1-1-1,-4-3 0,-25-29-52,19 23 92,-1-1 0,2 0 0,0-1 0,1 0 0,0-1 0,-8-21 0,17 37-46,1-1 0,-1 1 0,1 0 1,0 0-1,-1-1 0,1 1 0,0 0 0,0 0 0,0-1 0,0 1 0,0 0 0,0-1 0,0 1 0,0 0 0,1-1 1,0-1-1,-1 2-8,0 1-1,1-1 1,-1 1 0,1-1 0,0 1 0,-1-1 0,1 1 0,-1 0-1,1-1 1,0 1 0,-1 0 0,1-1 0,-1 1 0,1 0 0,0 0-1,0-1 1,-1 1 0,1 0 0,0 0 0,-1 0 0,1 0 0,1 0-1,6 1 16,-1 0-1,1 0 1,0 1-1,12 5 0,-4-2 30,48 11-17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17924,'22'2'1696,"2"-4"-1168,3-2-216,11-3 489,2-1-209,10 1-568,6 0-288,8 0-601,4 0-159,5 0-360,1-1 816,7 3-192,2-1-137</inkml:trace>
  <inkml:trace contextRef="#ctx0" brushRef="#br0" timeOffset="1">1080 16 12843,'32'9'1463,"-7"0"-157,1-2 1,0 0-1,0-2 0,0-1 0,40 0 0,180-22-1095,-47 1-2807,-84 11 1453,-63 5 396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10874,'14'4'2335,"0"0"1,31 4-1,31-6-1019,25-9-2051,-69 4 166,0 0 0,-1 2 0,1 2 1,58 7-1,-82-6 616,1 1 1,-1 0 0,1 0 0,-1 1-1,0 0 1,14 9 0,39 37 1779,-32-24-217,-28-26-1589,-1-1-1,0 1 1,0 0 0,1 0-1,-1 0 1,0 0 0,0 0-1,1 0 1,-1-1 0,0 1-1,0 0 1,1 0 0,-1 0-1,0-1 1,0 1 0,0 0-1,0 0 1,1-1 0,-1 1-1,0 0 1,0 0 0,0-1-1,0 1 1,0 0 0,0 0-1,0-1 1,0 1 0,0 0 0,0-1-1,0 1 1,0 0 0,0-1-1,0 1 30,2-11 282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19380,'-4'1'142,"0"0"1,0-1-1,0 2 0,0-1 0,0 0 1,0 1-1,1-1 0,-1 1 0,0 0 1,1 0-1,0 1 0,-1-1 0,1 1 1,0 0-1,0-1 0,1 1 0,-1 1 1,1-1-1,-1 0 0,1 0 0,-2 6 1,-2 1-58,0 1 1,1 0 0,0 1-1,1-1 1,-5 23 0,7-25-39,1-1 1,0 1-1,0-1 1,2 14 0,-1-21-29,0 0 0,0 1 0,0-1 0,0 1 0,0-1 0,0 0 0,1 1 1,-1-1-1,1 0 0,-1 1 0,1-1 0,0 0 0,-1 0 0,1 1 0,0-1 1,0 0-1,0 0 0,0 0 0,0 0 0,0 0 0,0 0 0,0 0 0,0 0 1,0-1-1,0 1 0,1 0 0,-1-1 0,0 1 0,1-1 0,-1 1 0,0-1 1,1 0-1,-1 1 0,0-1 0,1 0 0,2 0 0,1-1 44,0 0-1,0 0 1,0 0-1,0-1 1,0 1-1,0-1 1,0 0-1,0-1 1,-1 1 0,7-5-1,43-37 460,-43 34-402,11-10 160,21-26 1,-1 0 127,-45 51-398,-1 0 0,1 0 0,0 0 1,0 0-1,1 0 0,0 1 0,0-1 0,-2 10 0,1-6-121,1 1-1,0 0 1,1 0 0,0 19 0,1-27 46,0 0 0,0-1 1,0 1-1,0 0 0,0-1 0,1 1 1,-1 0-1,0-1 0,1 1 0,0-1 1,-1 1-1,1-1 0,0 1 1,0-1-1,0 1 0,0-1 0,0 0 1,0 1-1,0-1 0,0 0 0,1 0 1,-1 0-1,0 0 0,1 0 0,-1 0 1,1 0-1,-1-1 0,1 1 1,-1 0-1,1-1 0,-1 1 0,1-1 1,0 0-1,-1 0 0,1 1 0,0-1 1,-1 0-1,4-1 0,0 1-64,1-1 0,-1 0-1,0 0 1,1-1 0,-1 1 0,0-1 0,0-1-1,0 1 1,0-1 0,0 1 0,5-5-1,24-24-665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20300,'3'6'1481,"-3"11"-1201,-3 6-240,2 11 280,-1 11-384,-1 9-696,-1 8-217,0 5-239,-2 2-168,0-6 720,-1 0-248,6-6 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2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11698,'-4'-21'3643,"0"15"-1661,2 17-1186,19 323-126,8-9-667,-14-164 9,6 509 48,-16-256 484,2-284-385,12 251 181,-11-111-30,-5-163 207,-5-53-50,4-44-458,1-1-1,-1 1 1,2-1-1,-1 1 1,2 0-1,1 15 1,2-16-83,0-10-455,3-13-572,-4 9 1115,1-2-317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3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13 229 13523,'-1'-1'78,"0"1"-1,1 0 1,-1-1 0,0 1-1,1 0 1,-1-1 0,0 1 0,1-1-1,-1 1 1,0-1 0,1 1-1,-1-1 1,1 1 0,-1-1 0,1 0-1,0 1 1,-1-1 0,1 0-1,0 1 1,-1-1 0,1 0 0,0 0-1,0 1 1,-1-1 0,1-1-1,1 1 13,-1 0-1,0 0 1,1 0-1,-1 0 1,1 0-1,-1 1 0,1-1 1,0 0-1,-1 1 1,1-1-1,0 0 0,-1 1 1,1-1-1,0 0 1,0 1-1,0-1 1,1 1-1,4-3 212,0 0 0,0 1 0,0 0 1,13-2-1,30-3 27,-27 5-289,0-1-1,-1 0 1,1-2 0,30-11-1,-24 7-18,-19 6 6,-27 5 97,-6 0 169,1-2-1,-1 0 1,1-2-1,-24-4 1,-49-3 1296,114 5-1516,-1-2-1,29-12 0,-11 4-133,27-13-88,-41 17-80,1 1 0,1 1 1,26-7-1,-57 22 191,0-1 0,0 0 0,-11 6 0,14-10 38,-1 0 1,1-1-1,-1 1 0,0-1 1,0 0-1,1-1 0,-1 1 0,0-1 1,-10-1-1,13 1-21,0 0 1,1-1-1,-1 1 0,0-1 0,1 0 0,-1 0 1,1 1-1,-1-2 0,1 1 0,-1 0 0,1 0 1,0-1-1,0 1 0,-1-1 0,1 0 0,0 0 1,1 0-1,-1 0 0,0 0 0,0 0 0,1 0 1,-3-5-1,1-11-156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19284,'7'4'1544,"12"1"-1207,-3-2-153,2-6 400,8-3-312,9-1-528,-1 0-304,5 2-433,2 4-127,-6 1 704,-2 3-304,-2 1-40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9:4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11418,'23'14'1465,"-4"-5"-769,-2-6-320,3-2 1672,4-5-1375,11-3-417,8-3-232,10-6 48,4-3-56,10-1-88</inkml:trace>
  <inkml:trace contextRef="#ctx0" brushRef="#br0" timeOffset="1">1165 40 17516,'37'0'1432,"-4"-3"-1112,4 1-136,5-1 488,7-2-312,5 4-576,8-1-336,5 0-1120,0-3 1376,8-3-224,1-1-256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3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306 190 14611,'-3'-1'266,"0"1"1,0-1-1,0 0 1,0 1-1,0-2 0,0 1 1,0 0-1,0 0 0,-3-3 1,6 4-221,-1-1 0,1 1 0,-1-1 0,1 1 0,0 0 0,-1-1 0,1 1 0,0-1 0,-1 0 0,1 1 0,0-1 0,0 1 0,0-1 0,-1 1 0,1-1 0,0 0 0,0 1 0,0-1 0,0 1 0,0-2 1,1 0 18,-1 1 0,0-1 1,1 1-1,0-1 0,-1 1 0,1-1 1,0 1-1,0-1 0,0 1 1,0 0-1,1-2 0,1 0-31,-1 1 0,1 0-1,0-1 1,0 1 0,0 0 0,1 1-1,-1-1 1,0 0 0,1 1-1,-1 0 1,1 0 0,-1 0-1,1 0 1,0 0 0,-1 1 0,1 0-1,0-1 1,-1 2 0,1-1-1,0 0 1,-1 1 0,1-1-1,6 3 1,2 0-27,0 1-1,0 0 1,0 1-1,0 1 1,17 10 0,47 40-41,-26-17-88,-57-43 121,1 1 1,-1 0 0,0 0-1,0 1 1,0 0-1,-9-1 1,-8-3 11,-425-152 345,437 154-325,7 2-13,1 1 0,-1-1 0,0 0 1,1-1-1,-1 1 0,-3-4 0,8 6-14,-1-1-1,1 1 0,0 0 0,0 0 0,0 0 0,0 0 1,-1-1-1,1 1 0,0 0 0,0 0 0,0 0 0,0-1 1,0 1-1,0 0 0,0 0 0,0 0 0,0-1 0,0 1 1,0 0-1,0 0 0,0 0 0,0-1 0,0 1 1,0 0-1,0 0 0,0-1 0,0 1 0,0 0 0,0 0 1,0 0-1,0-1 0,0 1 0,0 0 0,0 0 0,0 0 1,1-1-1,-1 1 0,0 0 0,0 0 0,0 0 1,0 0-1,0-1 0,1 1 0,-1 0 0,0 0 0,0 0 1,0 0-1,1 0 0,-1 0 0,0 0 0,0 0 0,0 0 1,1-1-1,-1 1 0,0 0 0,0 0 0,1 0 1,-1 0-1,0 0 0,0 0 0,1 1 0,18-5 80,-18 4-80,388-39-671,-383 39 639,1-1-48,-1 1-1,0 0 1,0 1 0,1-1 0,7 2-1,-14-1 66,1-1-1,0 0 0,0 0 0,-1 1 0,1-1 0,0 1 0,0-1 0,-1 0 0,1 1 0,0-1 0,-1 1 0,1 0 0,-1-1 0,1 1 0,-1-1 1,1 1-1,-1 0 0,1-1 0,-1 1 0,1 0 0,-1 0 0,0-1 0,1 1 0,-1 0 0,0 0 0,0 0 0,0-1 0,0 1 0,0 0 1,0 0-1,0 0 0,0 0 0,0-1 0,0 1 0,0 0 0,0 0 0,0 0 0,-1-1 0,1 1 0,0 0 0,-1 0 0,1-1 0,-1 1 0,1 0 1,-1-1-1,0 2 0,-5 8 53,-1-1 0,0 0 1,-1-1-1,0 0 1,0 0-1,-1 0 0,0-1 1,0 0-1,-1-1 0,-13 7 1,15-9-81,-1-1 1,0 1-1,-1-2 0,1 1 1,-1-1-1,1-1 0,-1 0 1,1 0-1,-1 0 0,0-2 1,1 1-1,-1-1 1,-15-4-1,5 2-192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3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14395,'7'113'3800,"-1"-8"-3944,-4 43 408,18 748 1136,-12-704-1218,15 255 586,-10-316-1327,40 175 0,-51-303 235,-1-12 176,1-26-163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3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14443,'-4'16'495,"0"1"-1,2 0 1,0 0 0,1 0-1,0 1 1,3 19-1,19 104 964,-13-93-1366,56 601 489,-63 4-1168,-3-594 213,3 165-697,4-181 711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13195,'-8'21'838,"1"-1"0,1 1-1,1 0 1,0 1 0,-1 36 0,4 112 133,2-129-856,49 673 675,-1-356-2396,-46-346 1523,-1-3-2,0 1 1,1-1-1,0 0 0,1 1 1,6 14-1,3-8-340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16532,'4'-4'1352,"-5"37"-880,-11 27-168,-2 29 528,1 11-432,3 15-32,3 4 16,7 3-128,3-2-112,8-8-144,2-10-72,1-19-272,3-9-248,-2-15 496,-4-10-96,-5-20-64</inkml:trace>
  <inkml:trace contextRef="#ctx0" brushRef="#br0" timeOffset="1">585 205 19148,'8'19'1416,"-8"29"-1080,-2 13-135,-1 14 143,3 9-24,0 7 48,2 3-64,3-4-304,4-3-184,4-12-376,3-5-233,0-13 617,-2-4-144,-3-13-152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17300,'-13'29'1178,"-4"8"492,-16 54 0,30-80-1438,0 0 0,1 0 0,0 1 0,1-1 0,0 1 0,1-1-1,0 1 1,1-1 0,3 19 0,-3-27-203,0 1 0,0 0 0,0-1 0,1 1 0,0-1 0,-1 1 0,1-1 0,0 0 0,1 1 0,-1-1 0,0 0 0,1-1 0,0 1 0,0 0 0,0-1 0,0 1 0,0-1 1,0 0-1,0 0 0,1 0 0,-1-1 0,1 1 0,0-1 0,-1 0 0,1 0 0,0 0 0,-1 0 0,1-1 0,0 0 0,4 1 0,4-1 39,0-1 0,-1 0 0,1-1 1,-1 0-1,1 0 0,-1-2 0,0 1 1,18-9-1,-17 6 31,26-9 287,-36 15-365,0-1 0,1 1 0,-1 0 0,1 0 0,-1 0 0,1 0 0,-1 0 0,1 1 0,-1-1 0,1 1 0,-1 0 0,0-1 0,1 1 0,2 2 0,3 1-12,0-1 0,-1 0 0,1 0 0,0-1 0,1 0 1,-1 0-1,0-1 0,1 0 0,-1-1 0,0 0 0,1 0 0,-1 0 0,11-3 0,6-3 88,1 0 0,44-20 0,-30 11 26,-38 14-110,0 0-1,0 0 1,1 1-1,-1-1 1,0 0 0,1 1-1,-1 0 1,1-1-1,-1 1 1,1 0-1,-1 0 1,1 1-1,-1-1 1,0 0-1,3 1 1,-3 0-10,-1 0 1,0 0-1,0 0 1,0 0 0,0 0-1,0 0 1,0 1-1,0-1 1,0 0-1,-1 0 1,1 1-1,0-1 1,-1 0 0,1 1-1,-1-1 1,1 1-1,-1-1 1,0 0-1,1 1 1,-1-1 0,0 1-1,0-1 1,0 1-1,-1 2 1,1 11 13,-1-9-9,1 0 0,0 0 0,0 0 0,1 1 0,0-1 0,0 0 0,3 11 0,-3-16-6,0 0 0,0 0-1,0 0 1,-1 0 0,1 0 0,0-1 0,0 1-1,0 0 1,0 0 0,0-1 0,1 1-1,-1-1 1,0 1 0,0-1 0,0 1-1,0-1 1,1 0 0,-1 1 0,0-1 0,0 0-1,1 0 1,-1 0 0,0 0 0,0 0-1,1 0 1,-1-1 0,0 1 0,0 0-1,0-1 1,1 1 0,-1 0 0,0-1 0,2-1-1,7-1 16,-1-2 0,17-10-1,-22 13-18,32-21 15,-21 12 2,0 2 1,0 0-1,1 0 0,23-7 1,-38 15-17,0 1 1,0-1 0,0 1 0,0-1-1,0 1 1,0 0 0,0 0 0,0-1-1,0 1 1,0 0 0,0 0 0,0 0-1,0 0 1,1 0 0,-1 0 0,0 1-1,0-1 1,0 0 0,0 1 0,0-1-1,0 0 1,0 1 0,0-1 0,0 1-1,0 0 1,0-1 0,1 2-1,-1 0 0,0 0 0,0 0 0,0 1 0,-1-1 0,1 0 0,-1 1-1,1-1 1,-1 0 0,0 5 0,3 13-2,-3-20 4,1 1-1,-1 0 1,1 0-1,0 0 1,-1 0-1,1 0 1,0-1-1,-1 1 1,1 0-1,0-1 1,0 1-1,-1 0 1,1-1-1,0 1 1,0-1-1,0 1 1,0-1-1,0 0 1,0 1-1,0-1 1,0 0-1,0 0 1,0 1-1,0-1 1,0 0-1,0 0 1,0 0-1,0 0 1,0-1-1,2 1 1,36-7 20,-33 6-19,4-2-52,-5 1 63,0 1-1,-1 0 0,1 0 0,10 0 0,-15 1-35,1 0 0,0 0-1,0 0 1,-1 0 0,1 0-1,0 0 1,-1 0 0,1 0-1,0 1 1,0-1 0,-1 0-1,1 1 1,-1-1 0,1 0-1,0 1 1,-1-1 0,1 1-1,-1-1 1,1 1 0,-1-1-1,1 1 1,-1-1-1,1 1 1,-1 0 0,1-1-1,-1 1 1,0 0 0,0-1-1,1 1 1,-1 0 0,0-1-1,0 1 1,0 0 0,1 0-1,-1-1 1,0 1 0,0 0-1,-1 1 1,1-2-36,0 1 1,0-1-1,0 1 0,0-1 0,0 1 1,0-1-1,0 1 0,-1-1 0,2 1 1,-1-1-1,0 1 0,0-1 1,0 1-1,0-1 0,0 1 0,0-1 1,0 1-1,1-1 0,-1 1 0,0-1 1,0 1-1,1-1 0,-1 0 1,0 1-1,1-1 0,-1 1 0,0-1 1,1 0-1,-1 1 0,0-1 0,1 0 1,-1 1-1,1-1 0,-1 0 1,1 0-1,-1 0 0,1 1 0,-1-1 1,1 0-1,-1 0 0,1 0 1,-1 0-1,1 0 0,-1 0 0,1 0 1,-1 0-1,1 0 0,-1 0 0,1 0 1,-1 0-1,1 0 0,-1 0 1,1-1-1,-1 1 0,1 0 0,14-5-646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18700,'3'30'1424,"-8"22"-1112,0 11-136,0 8 216,1 5-23,3 3-241,1-2-192,5-9-641,4-7-167,5-15 640,-1-14-184,4-24-176</inkml:trace>
  <inkml:trace contextRef="#ctx0" brushRef="#br0" timeOffset="1">296 160 15691,'11'29'1497,"-8"27"-801,-6 7-248,-2 10 976,0 0-632,5-7-456,2-8-416,8-13 280,3-11-47,7-32-258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21309,'7'35'1440,"-1"-3"-1176,-4-5-240,0-2-440,-2-4 520,-2-10-120,2-8-16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15411,'0'0'40,"0"0"-1,0-1 1,-1 1-1,1 0 1,0 0-1,0-1 0,0 1 1,-1 0-1,1 0 1,0 0-1,0 0 1,-1-1-1,1 1 1,0 0-1,-1 0 0,1 0 1,0 0-1,-1 0 1,1 0-1,0 0 1,0 0-1,-1 0 1,1 0-1,0 0 0,-1 0 1,1 0-1,0 0 1,-1 0-1,1 0 1,0 0-1,-1 0 1,1 0-1,0 0 0,-1 1 1,-9 10 379,-6 23-141,3 13 232,1 0 1,3 1-1,-4 51 1,1 149 329,29 202 86,30 0-515,8 117-1257,-30 1-1504,-22-463 1818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1189 14363,'0'-1'77,"0"0"0,0 0-1,0 0 1,0 0 0,0 0 0,0 0 0,0 0-1,0 0 1,0 0 0,0 0 0,1 0 0,-1 0-1,0 0 1,1 0 0,-1 0 0,1 0 0,-1 0-1,1 1 1,-1-1 0,2-1 0,1-4 121,14-28 498,1 0-1,43-56 0,60-60 570,-48 63-838,79-99 1,207-197-1,-317 346-274,2 2 1,1 2-1,60-34 1,-98 63-71,0 0 0,0 0 0,1 1 0,13-5 1,-4 6 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19588,'-2'5'583,"0"0"0,1 1 0,0-1-1,0 1 1,0-1 0,1 1 0,-1 5 0,1 62-540,0-30 160,0 13-584,2 0-1,2 0 1,16 75 0,-11-101-3558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17716,'1'-1'172,"0"1"1,-1 0-1,1 0 1,0-1 0,0 1-1,-1 0 1,1-1-1,0 1 1,-1 0-1,1-1 1,0 1 0,-1-1-1,1 1 1,0-1-1,-1 0 1,1 1-1,-1-1 1,1 0 0,-1 1-1,0-1 1,1 0-1,-1 1 1,0-1-1,1 0 1,-1 0 0,0-1-1,7-8 1263,90-111 2130,120-165-2885,-209 275-717,3-4-255,-11 13-666,-6 8-961,-16 8 702,12-5 398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4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16 300 16668,'-11'19'1912,"8"1"-960,2-6-360,8 1 945,4-2-305,7-3-248,2 0-160,5-2-368,1 2-152,0-1-168,0-2-80,-6 5-304,-3 1-296,-7 4 1425,-4 4-890,-6-4-15,0-1-8</inkml:trace>
  <inkml:trace contextRef="#ctx0" brushRef="#br0" timeOffset="1">551 1 20236,'4'21'2105,"-1"2"-1537,-3 5-264,6 5 1160,-2 4-984,5 4-192,1 1-392,0 1-272,1-10-504,-2 0-104,-2-9-192,-2-5-161,-5-6-959,-6-6 1472,-6-6-112,-5-5-81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1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3 232 17012,'-2'-9'443,"2"-1"1,-1 0 0,1 0 0,1 1 0,-1-1 0,2 0-1,3-14 1,-3 19-226,0-1 0,0 1 0,1 0-1,0 0 1,0 0 0,0 0 0,1 0 0,-1 1-1,1 0 1,0 0 0,0 0 0,1 0-1,-1 0 1,7-3 0,5-3 133,1 1 0,0 1 1,0 0-1,0 1 0,1 1 0,1 1 0,23-4 0,-29 7-306,0 0 0,0 1 0,0 0 0,0 1 0,0 1-1,0 0 1,0 1 0,0 0 0,0 1 0,-1 0 0,18 7-1,-26-8-43,0 0 0,0 0-1,0 1 1,0-1 0,0 1-1,0 0 1,-1 0-1,1 0 1,-1 1 0,0-1-1,0 1 1,0-1-1,0 1 1,-1 0 0,0 0-1,0 1 1,2 4 0,-2-3 1,0 1 0,-1-1 0,0 1 1,-1 0-1,1-1 0,-1 1 0,-1 0 1,1-1-1,-1 1 0,-3 12 0,-3 3 19,-1 1-1,-2-1 0,0 0 0,-1-1 1,-21 31-1,12-23 21,12-19-29,0 0-1,1 1 1,0 1-1,1-1 0,0 1 1,-5 16-1,11-27-11,0 0 0,0 0 0,0 0 0,-1 0 0,1 0 1,0 0-1,1 0 0,-1 0 0,0 0 0,0 0 0,0 0 0,0 0 0,1 0 0,-1 0 0,1 0 0,-1 0 0,1 0 0,-1 0 0,1-1 0,-1 1 0,1 0 0,0 0 1,-1 0-1,1-1 0,0 1 0,0 0 0,-1-1 0,1 1 0,0 0 0,0-1 0,0 1 0,1-1 0,4 3-3,0-1-1,0 0 0,1 0 1,7 0-1,2 2-2,8 2 97,-4-2-353,0 1 0,-1 1 0,0 1 0,0 0 1,0 2-1,29 18 0,-32-12 0,-7-1-82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17252,'-1'10'2088,"14"14"-1704,17 9-168,3 9-96,12 11 472,14 11-320,6 5-95,9 8-65,7 2-16,2-3-136,-6-3-160,-1-13-353,-6-7-207,-8-18 360,-9-9 184,-9-16-152,-11-7-192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15155,'0'-1'51,"0"1"-1,0-1 0,0 1 1,0-1-1,0 1 1,0-1-1,0 1 0,0-1 1,0 1-1,1-1 1,-1 0-1,0 1 0,0-1 1,0 1-1,1-1 1,-1 1-1,0 0 0,0-1 1,1 1-1,-1-1 1,1 1-1,-1 0 0,0-1 1,1 1-1,-1-1 1,1 1-1,-1 0 0,1-1 1,0 1 1,1 0 0,-1 0 0,0 0 0,0 0 0,0 0 0,0 0 1,1 0-1,-1 0 0,0 1 0,0-1 0,0 0 0,0 1 0,2 0 0,39 25 494,-32-19-303,65 48 654,110 107 1,-113-95-632,8 5-62,170 146 214,-201-180-830,2-2 0,2-2 0,73 35-1,-90-55 128,-12-9-115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16876,'12'0'1091,"-1"2"0,1-1 0,11 4 0,-11-2-452,1 0 0,18 0 0,-19-3-455,0 0 0,1-1-1,-1 0 1,0-1 0,12-4 0,-20 6-151,-1-1-1,0 0 1,1 0 0,-1-1 0,0 1-1,0-1 1,0 1 0,0-1-1,0 0 1,-1 0 0,1 0-1,-1-1 1,1 1 0,-1-1-1,0 1 1,1-1 0,-1 0 0,-1 0-1,1 1 1,0-2 0,-1 1-1,3-6 1,-4 9-25,0-1 0,0 1 0,0-1 0,0 1 0,0-1 0,1 1 0,-1-1 0,0 1 0,0-1 0,0 1 0,-1-1 0,1 0 0,0 1 0,0-1 0,0 1 0,0-1 0,0 1 0,-1-1 0,1 1 0,0-1 0,0 1 0,-1-1 0,1 1 0,0 0 0,-1-1-1,1 1 1,0-1 0,-1 1 0,1 0 0,-1-1 0,1 1 0,0 0 0,-1 0 0,1-1 0,-1 1 0,1 0 0,-1 0 0,1 0 0,-1-1 0,0 1 0,1 0 0,-1 0 0,1 0 0,-1 0 0,1 0 0,-1 0 0,1 0 0,-1 0 0,1 0 0,-1 0 0,1 1 0,-1-1 0,0 0 0,-31 11 202,18-3-171,1 0 0,1 0-1,-1 1 1,1 1-1,1 0 1,0 1 0,0 0-1,1 1 1,1 0-1,0 0 1,0 1-1,2 0 1,-12 26 0,17-36-56,1 0 1,0 1-1,0-1 1,1 1-1,-1 0 1,1-1 0,-1 1-1,1-1 1,0 1-1,1 0 1,-1-1-1,0 1 1,3 6 0,-2-8 9,0 1 0,0-1 0,1 0 0,-1 1 0,1-1 1,0 0-1,0 0 0,-1 0 0,1 0 0,1 0 0,-1 0 0,0 0 1,0-1-1,1 1 0,-1-1 0,1 0 0,-1 1 0,4 0 1,27 7-87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15835,'11'12'1672,"15"26"-1208,8 11 120,19 14-28,2-2 0,75 63 1,-63-61-295,374 319 414,-338-302-616,379 268-2305,-421-313 1877,-54-32 281,-1 0-1,0-1 1,1 0-1,9 1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15155,'10'46'1208,"26"27"-911,14 11-121,24 24 256,10 12 0,16 8-96,9 1-32,21-7-80,1-8-80,-4-10-32,-9-7 40,-11-14-136,-2-10-200,-12-14-304,-10-7 112,-31-18 232,-12-11-80,-27-32-88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14211,'-1'-1'188,"0"-11"649,5 10-469,4 8-54,48 57 409,-25-27-362,208 256 1094,71 80-430,-119-162-661,10-9 1,271 210 0,-387-345-274,27 22-770,144 86 0,-219-155 461,-11-11-85</inkml:trace>
  <inkml:trace contextRef="#ctx0" brushRef="#br0" timeOffset="1">726 0 14379,'33'56'1635,"64"77"0,-64-89-883,121 149 448,250 245 0,236 114-933,-553-483-518,-10-8-610,94 57 0,-162-113 776,0 0 0,0 0 0,17 5 0,-23-9 38,0 0 1,0-1 0,0 0 0,0 0-1,1 0 1,-1 0 0,0 0-1,0-1 1,6-1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18196,'39'77'1742,"0"1"-816,72 104 0,-62-116-618,3-4 0,2-1 0,74 63 1,-51-59-162,1-4 0,111 64 0,-115-81-679,3-4 1,158 58 0,-227-95 422,-3-1 27,1 0-1,-1 0 1,1 0-1,0-1 1,0 1 0,0-1-1,0-1 1,0 1-1,0-1 1,0 0-1,0 0 1,0-1 0,8-1-1,-13 1 65,0 1 0,0 0 0,0-1 0,-1 1 0,1-1 0,0 1 0,0-1-1,0 0 1,-1 1 0,1-1 0,0 0 0,0 1 0,-1-1 0,1 0 0,-1 0 0,1 0 0,-1 0 0,1 1 0,-1-1 0,1 0-1,-1 0 1,0 0 0,0 0 0,1 0 0,-1 0 0,0-2 0,0-6-135,-1 1 1,0-1-1,-5-14 0</inkml:trace>
  <inkml:trace contextRef="#ctx0" brushRef="#br0" timeOffset="1">434 0 18748,'10'41'1736,"26"26"-1039,11 12-257,20 10 728,11-1-384,16 0-72,14-6-120,9-15-240,1-7-120,-9-15-312,-6-5-272,-14-12-744,-10-6-1104,-19-19 1824,-16-9-321,-25-15-311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16932,'20'76'1816,"20"23"-1024,14 1-344,18 6 1873,8-2-1777,11-13-48,6-8-24,6-18-272,2-11-160,-10-16-320,-12-10-216,-10-13-552,-6-8-80,-17-11 783,-10-8-271,-18-14-120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19964,'39'70'1705,"18"6"-1177,11 1-224,9-4 840,6-4-584,4-16-144,2-11-128,-6-19-304,-5-11-280,-17-16-712,-9-12 1944,-20-18-1024,-9-10-48,-21-12-88</inkml:trace>
  <inkml:trace contextRef="#ctx0" brushRef="#br0" timeOffset="1">741 32 20012,'45'49'1905,"12"12"-1241,3 4-296,5-5 1488,1-3-1088,-6-9-487,-4-10-321,-13-10 128,-6-14-48,-13-30-88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4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14691,'0'-1'79,"1"0"0,-1 0 0,1 0 0,-1 0-1,0 0 1,1 0 0,0 0 0,-1 0 0,1 0 0,0 0-1,-1 0 1,1 0 0,0 0 0,0 0 0,0 0 0,0 1-1,0-1 1,0 0 0,0 1 0,0-1 0,0 1 0,2-1 0,4-3 44,3-3-14,211-111 1897,-95 66-1610,3 5 1,1 6 0,2 6-1,232-31 1,43 31-315,-272 33-36,140 14 0,-264-12-45,29 5 12,-38-4-41,0-1 0,0 0-1,-1 1 1,1-1 0,0 1 0,0 0-1,-1 0 1,1-1 0,-1 1 0,1 0-1,-1 0 1,1 1 0,-1-1 0,1 0-1,-1 0 1,0 1 0,2 1 0,-3-2 22,0-1 1,0 1-1,0 0 1,1 0 0,-1-1-1,0 1 1,-1 0-1,1-1 1,0 1-1,0 0 1,0-1 0,0 1-1,0 0 1,-1-1-1,1 1 1,0-1-1,0 1 1,-1 0 0,1-1-1,-1 1 1,1-1-1,0 1 1,-1-1-1,1 1 1,-1-1 0,1 1-1,-1-1 1,0 0-1,1 1 1,-1-1-1,1 0 1,-1 1 0,0-1-1,1 0 1,-1 0-1,0 1 1,1-1-1,-1 0 1,0 0 0,1 0-1,-2 0 1,-24 3-121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5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15651,'5'5'1617,"1"17"-1009,3 4-256,-6 17 1776,-1 11-1664,7 12-248,5 3-71,2 0-233,3-2-265,1-10-311,-4-7-104,-4-11 1040,-6-12-520,-12-14-136,-12-6-64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16083,'1'-6'212,"0"-1"0,1 1-1,-1 0 1,1 0-1,1 0 1,-1 0 0,1 0-1,0 0 1,0 0-1,1 1 1,-1-1 0,8-6-1,-4 5 53,1 0-1,-1 0 1,2 1-1,-1 0 1,0 1 0,1 0-1,13-6 1,3 2 73,1 0 1,0 2-1,0 1 1,1 1-1,31-2 1,-26 4-142,32 1 1,-54 3-180,0-1 0,0 2 0,0-1-1,0 1 1,0 1 0,-1 0 0,14 5 0,-21-7-12,0 0 0,0 0 0,0 0 0,-1 0 1,1 1-1,0-1 0,-1 0 0,1 1 0,-1-1 1,1 1-1,-1 0 0,0-1 0,2 4 0,-2-3 7,-1-1-1,1 0 0,-1 1 1,0-1-1,0 0 0,0 1 1,0-1-1,0 0 0,0 1 0,0-1 1,0 0-1,0 1 0,-1-1 1,1 1-1,0-1 0,-1 0 1,1 0-1,-1 1 0,0-1 1,1 0-1,-1 0 0,0 0 0,-1 2 1,-5 5 66,0-1 1,0 0 0,-1-1-1,1 1 1,-2-1 0,1-1-1,0 0 1,-12 6-1,-81 31 598,74-32-470,-94 35 62,120-45-342,0 0 0,0 1 0,0-1 0,1 0 0,-1 1 0,0-1 0,0 0-1,0 1 1,1-1 0,-1 1 0,0 0 0,0-1 0,1 1 0,-1 0 0,0-1-1,0 2 1,1-1 46,0-1 1,1 0-1,-1 1 0,0-1 0,0 0 0,1 1 0,-1-1 0,0 0 0,1 0 0,-1 1 1,0-1-1,1 0 0,-1 0 0,0 0 0,1 1 0,-1-1 0,0 0 0,1 0 1,-1 0-1,1 0 0,-1 0 0,0 0 0,1 0 0,-1 0 0,1 0 0,37 2-562,-36-2 556,42-1-553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17756,'1'12'1608,"-5"11"-1024,-5 5-232,0 14 777,4 7-369,0 11-296,4 3-24,2 4-168,7 1-96,0-5-112,2-5-40,2-10-208,-2-7-232,-6-16-392,-1-8-176,-7-20 727,-8-8-199,-5-24-176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18508,'2'-9'913,"2"-9"448,-2 14-428,-1 10 368,-8 125 1208,1 10-2105,6-117-303,2 0-1,0 0 1,10 41-1,-10-59-68,-1-1-1,1 1 1,0-1 0,1 0 0,-1 0-1,1 0 1,0 0 0,4 6-1,-5-10-12,0 1-1,-1 0 1,1-1 0,0 1-1,0-1 1,0 0-1,0 1 1,0-1-1,0 0 1,0 0-1,0 0 1,0-1 0,1 1-1,-1 0 1,0-1-1,1 0 1,-1 1-1,0-1 1,1 0 0,-1 0-1,0 0 1,1-1-1,1 1 1,6-3 40,0 0-1,-1-1 1,1 0 0,-1 0-1,0-1 1,0 0 0,-1 0 0,12-10-1,63-59 331,-75 65-339,32-32 155,-21 21-90,23-20-1,-41 39-113,0 1-1,-1-1 0,1 1 1,-1-1-1,1 1 0,0-1 1,-1 1-1,1 0 0,0-1 0,0 1 1,-1 0-1,1 0 0,0-1 1,0 1-1,0 0 0,-1 0 1,1 0-1,1 0 0,-2 0-8,1 0-1,-1 0 1,1 1 0,-1-1-1,0 0 1,1 1 0,-1-1-1,0 0 1,1 0-1,-1 1 1,0-1 0,1 1-1,-1-1 1,0 0-1,0 1 1,1-1 0,-1 1-1,0-1 1,0 0-1,0 1 1,0-1 0,0 1-1,1 0 1,-1 35-759,-1-26 446,1 5-133,0 35-1778,0-48 2091,0 1-1,1-1 1,-1 1-1,1-1 1,-1 0-1,1 1 1,0-1-1,0 0 1,0 1-1,0-1 1,1 0-1,-1 0 1,0 0-1,1 0 1,3 3-1,-5-4 96,1-1 0,-1 0 0,1 1-1,0-1 1,-1 0 0,1 1 0,0-1 0,-1 0 0,1 0-1,0 0 1,-1 1 0,1-1 0,0 0 0,-1 0 0,1 0-1,0 0 1,0 0 0,-1 0 0,1-1 0,0 1 0,19-9-1083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2 155 16051,'-1'-8'350,"1"1"-1,0-1 0,0 1 0,1-1 0,0 0 0,0 1 1,1-1-1,0 1 0,5-14 0,-5 17-131,1 0 1,0-1-1,0 1 1,0 0-1,0 0 1,0 1-1,1-1 1,0 1-1,0 0 1,0-1-1,0 2 1,0-1-1,0 0 1,1 1-1,0 0 1,5-2-1,-3 2-111,1 0-1,0 1 1,1-1 0,-1 2-1,0-1 1,0 1-1,0 0 1,0 1 0,0 0-1,0 0 1,0 1 0,0 0-1,0 0 1,0 1-1,11 5 1,-14-5-99,-1-1 0,0 1 0,0-1 0,0 1 0,0 1 0,0-1 0,0 0 0,-1 1 0,0 0 0,0-1 0,5 9 0,-6-9-1,-1 1-1,0-1 1,1 1 0,-1-1-1,0 1 1,-1-1-1,1 1 1,-1 0-1,1-1 1,-1 1-1,0 0 1,-1-1 0,1 1-1,-1 0 1,1-1-1,-1 1 1,-2 4-1,-5 11 123,0-1-1,-2 0 1,-22 32-1,17-27 106,-15 29 0,26-44-174,0 1 1,1-1-1,0 1 1,0 0-1,1 0 1,0 0 0,1 0-1,0 0 1,0 11-1,1-15-47,1 0 0,-1-1 0,1 1 0,0 0 0,1-1 0,-1 1 0,1-1 0,0 1 0,0-1 0,0 0 0,1 0 0,-1 0 0,1 0 0,0 0 0,0-1 0,0 1 0,1-1 0,-1 0 0,6 4 0,13 6-419,-1-1-1,2-1 0,-1-1 0,43 13 1,-19-12 64,-1-9-110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5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19620,'1'0'110,"-1"0"0,1 0 0,0 0-1,-1 0 1,1 0 0,0 0 0,-1 0 0,1 0 0,-1 1-1,1-1 1,0 0 0,-1 1 0,1-1 0,-1 0 0,1 1-1,0-1 1,-1 0 0,1 1 0,-1-1 0,0 1-1,1-1 1,-1 1 0,1 0 0,-1-1 0,0 1 0,1-1-1,-1 2 1,13 19 660,-12-19-567,1 3-139,0 0-1,0 0 1,-1 0 0,0 1 0,0-1 0,0 0 0,0 1 0,-1-1 0,0 0 0,0 1-1,0-1 1,-1 1 0,0-1 0,-2 9 0,-3 7 82,-2 0 1,-11 26 0,13-35-65,-36 70 326,28-57-277,1 1 1,1 0 0,-17 54 0,28-72-349,-1 1 0,2-1-1,-1 1 1,1 0 0,2 13 0,0-21-1172,2-6 218,3-9-610,5-46-173,-1 16 873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2:5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 14467,'1'-1'145,"-1"0"0,1 0 0,-1 0 0,1 1 0,0-1 0,-1 0 0,1 0 0,0 1 0,0-1 0,-1 0 0,1 1 0,0-1 0,0 1 0,1-1 0,-2 1-91,1 0-1,-1 0 0,0 0 0,1 0 1,-1 0-1,0 0 0,0 0 0,1 0 1,-1 0-1,0 0 0,0 1 0,1-1 1,-1 0-1,0 0 0,0 0 1,1 0-1,-1 1 0,0-1 0,0 0 1,0 0-1,1 1 0,-1-1 0,0 0 1,0 0-1,0 1 0,0-1 0,0 0 1,0 0-1,0 1 0,1-1 1,-1 1-1,4 36 2240,-3-19-1486,3 13-507,2-1-1,1 1 0,2-1 0,1 0 1,1-1-1,1 0 0,2-1 0,1 0 1,25 35-1,-27-47-446,-9-11-132,1 0-1,-1 1 0,0-1 1,0 1-1,-1 0 0,1 0 1,-1 0-1,-1 0 0,3 9 1,-5-15 258,0 0 1,0 1 0,0-1 0,0 0 0,0 1-1,0-1 1,0 0 0,0 1 0,0-1 0,0 0-1,0 1 1,0-1 0,0 0 0,-1 1 0,1-1-1,0 0 1,0 1 0,0-1 0,-1 0 0,1 0-1,0 1 1,0-1 0,-1 0 0,1 0 0,0 0-1,-1 1 1,1-1 0,0 0 0,0 0 0,-1 0-1,1 0 1,0 0 0,-1 1 0,1-1 0,-1 0-1,1 0 1,0 0 0,-1 0 0,1 0-1,0 0 1,-1 0 0,1 0 0,0 0 0,-1 0-1,1-1 1,0 1 0,-1 0 0,1 0 0,0 0-1,-1 0 1,1 0 0,0-1 0,-1 1 0,-17-5-798</inkml:trace>
  <inkml:trace contextRef="#ctx0" brushRef="#br0" timeOffset="1">5 283 17236,'-5'-6'1528,"13"5"-1088,4 1-192,13 4 736,3-1-359,5-2-369,2 4-120,-1-10-104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0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191 150 16620,'6'-7'3701,"-12"4"-353,-4-2-3113,-72-44 1276,81 48-1512,0 1-1,1 0 1,-1-1 0,0 1 0,1 0 0,-1-1 0,0 1 0,0 0-1,1 0 1,-1 0 0,0-1 0,0 1 0,1 0 0,-1 0 0,0 0-1,0 0 1,1 1 0,-1-1 0,0 0 0,0 0 0,1 0 0,-1 1-1,0-1 1,1 0 0,-1 1 0,0-1 0,1 0 0,-1 1 0,0-1-1,1 1 1,-2 0 0,1 1-1,0 0-1,1-1 0,-1 1 1,0 0-1,1 0 0,-1 0 1,1 0-1,-1 0 0,1 0 1,0 0-1,0 0 1,0 2-1,0 1-1,0-1-1,0 1 1,1-1 0,-1 1-1,1 0 1,0-1-1,1 0 1,-1 1 0,1-1-1,4 7 1,-6-10 5,1 0 0,0-1 0,0 1 0,-1 0 0,1-1 0,0 1 0,0-1-1,0 0 1,0 1 0,0-1 0,-1 0 0,1 1 0,0-1 0,0 0 0,0 0 0,0 0 0,0 0 0,0 0 0,0 0 0,0 0 0,0 0-1,0 0 1,0-1 0,0 1 0,0 0 0,0 0 0,0-1 0,-1 1 0,1-1 0,0 1 0,0-1 0,0 1 0,0-1 0,-1 0 0,2 0-1,2-3 29,0 0 0,0 0 0,0 0 0,6-9-1,-3 1 59,0 0 0,-1 0-1,5-14 1,-9 23-38,0-1 0,-1 0 1,0-1-1,0 1 0,0 0 0,0 0 1,-1 0-1,1-1 0,-1 1 1,0 0-1,0 0 0,-1-1 0,-1-7 1,2 11-40,0 1 0,-1 0-1,1-1 1,0 1 0,0-1 0,0 1 0,-1 0 0,1-1 0,0 1 0,0-1 0,-1 1 0,1 0 0,0-1 0,-1 1 0,1 0 0,0 0 0,-1-1 0,1 1 0,-1 0 0,1 0-1,0 0 1,-1-1 0,1 1 0,-1 0 0,1 0 0,-1 0 0,1 0 0,0 0 0,-1 0 0,1 0 0,-1 0 0,1 0 0,-1 0 0,0 0 0,-16 11 184,-10 21-15,17-16-112,-16 33-1,22-42-62,1 1 0,1-1 0,-1 1 0,1-1 0,1 1 0,-1 0 0,1 9 1,1-17-6,0 1 1,0-1 0,-1 0 0,1 0 0,0 1 0,0-1 0,0 0 0,0 1-1,0-1 1,0 0 0,0 1 0,0-1 0,0 0 0,1 1 0,-1-1 0,0 0 0,0 1-1,0-1 1,0 0 0,0 0 0,1 1 0,-1-1 0,0 0 0,0 1 0,0-1-1,1 0 1,-1 0 0,0 0 0,0 1 0,1-1 0,-1 0 0,0 0 0,0 0 0,1 0-1,-1 1 1,0-1 0,1 0 0,-1 0 0,0 0 0,1 0 0,-1 0 0,0 0-1,1 0 1,-1 0 0,0 0 0,1 0 0,-1 0 0,0 0 0,1 0 0,-1 0 0,0 0-1,0 0 1,1-1 0,-1 1 0,0 0 0,1 0 0,-1 0 0,0-1 0,17-10 3,-6-1 12,0-1 0,0 0 0,-1 0 0,0-1 1,-2-1-1,12-24 0,-16 25 39,-12 17-14,-13 18-4,-7 15-25,2 2 0,-23 42 0,90-197 14,-33 95-22,2-8-89,-10 30 84,0 0 0,0 0 0,0 0 1,0 1-1,0-1 0,0 0 0,0 0 0,0 0 1,0 0-1,0 0 0,0 0 0,1 0 1,-1 0-1,0 0 0,0 0 0,0 0 1,0 0-1,0 0 0,0 0 0,0 0 1,0 0-1,0 0 0,0 0 0,0 0 1,0 0-1,0 0 0,0 0 0,0 0 0,0 0 1,0 0-1,1 0 0,-1 0 0,0 0 1,0 0-1,0-1 0,0 1 0,0 0 1,0 0-1,0 0 0,0 0 0,-2 19-83,-3 10-33,2-18 91,1 0-1,1 0 1,0 0-1,1 17 1,-1-28 26,1 1-1,0-1 1,0 0-1,0 1 0,0-1 1,0 0-1,1 1 1,-1-1-1,0 0 1,0 1-1,0-1 1,0 0-1,0 0 1,0 1-1,0-1 1,1 0-1,-1 1 1,0-1-1,0 0 0,0 0 1,1 1-1,-1-1 1,0 0-1,0 0 1,1 0-1,-1 1 1,0-1-1,1 0 1,-1 0-1,0 0 1,0 0-1,1 0 1,-1 0-1,0 0 0,1 1 1,-1-1-1,0 0 1,1 0-1,-1 0 1,0 0-1,1 0 1,-1 0-1,0 0 1,1-1-1,-1 1 1,0 0-1,1 0 1,-1 0-1,0 0 0,0 0 1,1-1-1,15-10 3,-15 10 1,11-10 4,0-1 1,-1 0-1,-1-1 0,0 0 1,-1 0-1,0-1 0,-1-1 1,7-17-1,-14 31-4,0 0 0,-1-1 0,1 1 0,-1-1 0,1 1 0,-1-1 1,1 0-1,-1 1 0,0-1 0,0 1 0,0-1 0,0 0 0,0 1 0,0-1 0,0 1 0,-1-1 0,1 0 0,-1-1 0,0 2-2,1 1 0,-1-1 0,0 1 0,1-1 0,-1 1 0,0 0 0,1-1-1,-1 1 1,0 0 0,0 0 0,1-1 0,-1 1 0,0 0 0,0 0 0,1 0 0,-1 0-1,0 0 1,0 0 0,0 0 0,1 0 0,-1 0 0,0 0 0,0 0 0,1 1 0,-2-1 0,-5 3-7,1-1 1,-1 1 0,1 0 0,-1 1 0,1 0 0,-8 6-1,-9 8-9,1 1-1,1 1 0,1 1 1,1 0-1,-19 27 0,31-33-21,13-19-1,15-21-5,3-6-631,-1-2 0,33-65 1,-67 129 196,2-10 411,2 0 0,-6 28 0,5-6-160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41 214 16572,'7'14'1638,"3"2"-271,-9-15-1331,-1-1-1,1 0 0,0 0 0,-1 0 1,1 0-1,0 0 0,-1 0 0,1 0 1,0 0-1,-1 0 0,1 0 1,0 0-1,-1 0 0,1 0 0,-1-1 1,1 1-1,0 0 0,-1 0 0,1-1 1,-1 1-1,1 0 0,0-1 0,-1 1 1,1-1-1,-1 1 0,1-1 0,-1 1 1,0-1-1,1 1 0,-1-1 1,1 0-1,11-13 146,-1 0 1,0-1-1,-1 0 0,-1 0 1,-1-1-1,0-1 0,-1 1 1,0-1-1,-1 0 0,4-25 1,-9 39-120,-1 0 1,1 0-1,-1-1 1,0 1-1,0 0 1,0-1-1,-1-4 1,1 7-50,0 1 0,0 0 0,-1-1 0,1 1 0,0-1 0,0 1 0,0 0 0,-1-1 0,1 1 0,0 0 0,0-1 0,-1 1 1,1 0-1,0-1 0,0 1 0,-1 0 0,1-1 0,0 1 0,-1 0 0,1 0 0,-1 0 0,1-1 0,-1 1 0,0 0 3,0 0 1,0 0-1,0 0 1,0 0-1,1 1 1,-1-1-1,0 0 1,0 0-1,0 1 0,0-1 1,1 0-1,-1 1 1,0-1-1,0 1 1,-1 0-1,-5 6 47,0-1 0,0 1 0,1 0-1,0 0 1,0 1 0,0 0 0,1 0 0,-4 9-1,-32 75 188,38-85-229,3-6-19,-35 98 103,32-90-101,1 1 1,0 0-1,0 0 1,1-1-1,1 1 1,0 0-1,0 0 0,2 14 1,-1-23-4,-1 0 1,0 1-1,0-1 1,1 0-1,-1 0 1,1 0-1,-1 1 1,1-1-1,-1 0 1,1 0-1,0 0 0,-1 0 1,1 0-1,0 0 1,0 0-1,0 0 1,1 1-1,-1-2 1,0 1 0,0-1-1,0 0 1,-1 0 0,1 0-1,0 1 1,0-1 0,0 0 0,0 0-1,0 0 1,-1 0 0,1 0-1,0-1 1,0 1 0,0 0 0,0 0-1,0 0 1,-1-1 0,2 0-1,2-1 8,0 0 0,0-1 0,-1 1 0,1-1 0,-1 0-1,0 0 1,0 0 0,4-6 0,1-1 27,-1-1-1,9-17 1,-15 24-24,1 0 1,0 1 0,-1-1 0,0 0 0,0 0 0,0 1-1,0-1 1,-1 0 0,1 0 0,-1 0 0,0 0 0,-1-5-1,1 9-10,0-1 0,0 1-1,0 0 1,0-1 0,0 1 0,0 0-1,0 0 1,0-1 0,-1 1-1,1 0 1,0-1 0,0 1-1,0 0 1,0 0 0,-1-1-1,1 1 1,0 0 0,0 0 0,0-1-1,-1 1 1,1 0 0,0 0-1,0 0 1,-1-1 0,1 1-1,0 0 1,-1 0 0,1 0-1,0 0 1,0 0 0,-1 0 0,1 0-1,0 0 1,-1 0 0,-11 6 39,-9 17 2,11-8-402,0 0 0,1 1 0,1 0 0,0 1 0,2-1 0,-1 2 0,2-1 0,-6 36 0,12-36-316,-1-17 660,0 0 0,0 1 1,1-1-1,-1 0 0,0 0 1,1 0-1,-1 1 1,0-1-1,0 0 0,1 0 1,-1 0-1,0 0 0,1 0 1,-1 0-1,0 0 1,1 0-1,-1 0 0,0 0 1,1 0-1,-1 0 0,0 0 1,1 0-1,-1 0 1,0 0-1,1 0 0,-1 0 1,0 0-1,1 0 0,-1 0 1,0-1-1,1 1 1,-1 0-1,0 0 0,0 0 1,1-1-1,-1 1 0,0 0 1,0 0-1,0-1 1,1 1-1,-1 0 0,0 0 1,0-1-1,0 1 0,0 0 1,1-1-1,15-19-840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17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17 15131,'0'-10'258,"0"3"-1460,4 10-1788,-3-2 3247,-1 0 0,1 0 0,-1 0 0,0 0 0,1 1 0,-1-1 1,0 0-1,0 0 0,0 1 0,0-1 0,0 0 0,0 1 1,0-1-1,-1 1 0,-4 28 1048,2-17 21,-31 208 3325,27-152-4451,1 85 1,6-143-372,0-7 0,0-1 1,0 1-1,0 0 1,0 0-1,1 0 1,0 0-1,-1-1 1,4 7-1,-3-9-197,-1-10-115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1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19 246 18676,'-2'-4'161,"-1"1"-1,1-1 1,1 1-1,-1-1 1,0 0 0,1 0-1,0 0 1,0 0-1,0 0 1,0 0 0,0 0-1,1 0 1,0 0-1,0 0 1,0 0 0,0-1-1,1 1 1,0 0 0,0 0-1,0 0 1,0 0-1,0 0 1,1 1 0,0-1-1,0 0 1,0 1-1,4-6 1,1-2-103,1 1 0,-1 0-1,2 1 1,0 0 0,0 1 0,0-1 0,1 2-1,0-1 1,1 1 0,0 1 0,0 0 0,0 1-1,0 0 1,1 0 0,0 1 0,0 1 0,0 0-1,1 1 1,-1 0 0,1 1 0,-1 0 0,1 1-1,-1 0 1,1 1 0,-1 1 0,0 0 0,1 0-1,-1 1 1,0 1 0,0 0 0,-1 1 0,1 0-1,-1 0 1,15 11 0,-9-5-60,-2 0 1,0 1-1,0 1 1,-1 0-1,0 0 0,-2 2 1,1 0-1,-2 0 1,19 33-1,-28-45 2,-1-1 1,0 1-1,0 0 0,0 0 1,0 1-1,0-1 0,0 0 0,-1 0 1,0 0-1,1 1 0,-1-1 1,0 0-1,-1 0 0,1 0 0,-1 1 1,1-1-1,-1 0 0,0 0 1,-1 3-1,0-2 4,-1-1 1,1 0-1,0 1 1,-1-1-1,0 0 1,0-1-1,0 1 0,0 0 1,0-1-1,0 0 1,-1 1-1,1-1 0,-5 1 1,-8 3 25,1 0 0,-1-2 0,0 0 0,0-1 0,0 0-1,-19 0 1,20-2-49,-49 1 20,59-2-178,-1-1 1,1 1 0,-1-1-1,1 0 1,-1-1 0,1 1-1,0-1 1,-10-5 0,15 7 139,-1 0 1,1 0-1,-1 0 1,1-1-1,0 1 1,-1 0-1,1 0 0,-1-1 1,1 1-1,0 0 1,-1-1-1,1 1 1,0-1-1,-1 1 1,1 0-1,0-1 1,-1 1-1,1-1 1,0 1-1,0-1 0,0 1 1,0-1-1,-1 1 1,1-1-1,0 1 1,0-1-1,0 1 1,0-2-1,1 2 3,-1-1 0,0 1 0,1-1 0,-1 1 0,1-1 0,-1 1 0,1-1 0,-1 1 0,1-1 0,0 1 0,-1 0 0,1-1 0,-1 1 1,1 0-1,0-1 0,-1 1 0,1 0 0,0 0 0,-1 0 0,1 0 0,1-1 0,15 0-670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18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93 18284,'0'9'336,"0"-1"1,-1 0-1,0 1 1,0-1-1,0 0 1,-1 0-1,-1 1 1,1-1-1,-6 9 0,-2 13 716,-12 59-828,4 2 0,-12 166 0,26-237-847,4-20 590,0 0-1,0 0 1,0 1 0,0-1-1,1 0 1,-1 0 0,-1 1-1,1-1 1,0 0-1,0 1 1,0-1 0,0 0-1,0 0 1,0 1 0,0-1-1,0 0 1,0 0 0,0 1-1,-1-1 1,1 0-1,0 0 1,0 0 0,0 1-1,0-1 1,-1 0 0,1 0-1,0 0 1,0 0 0,-1 1-1,1-1 1,0 0-1,0 0 1,-1 0 0,1 0-1,0 0 1,0 0 0,-1 0-1,1 0 1,0 0 0,0 0-1,-1 0 1,1 0-1,0 0 1,0 0 0,-1 0-1,1 0 1,0 0 0,0 0-1,-1 0 1,1 0 0,0 0-1,0 0 1,-1 0-1,1-1 1,0 1 0,0 0-1,-1 0 1,1 0 0,0 0-1,0-1 1,0 1 0,-1 0-1,1 0 1,0 0-1,0-1 1,0 1 0,-6-10-329,0 0 1,2-1-1,-1 1 1,1-1 0,0 0-1,-3-19 1,2 8 9,-4-8-158,-44-186-3799,45 169 5207,-3-52 1,10 91-540,1-1 1,0 1 0,0 0-1,1-1 1,0 1 0,1 0-1,-1-1 1,2 1-1,2-8 1,-3 12-62,1-1 1,0 1-1,-1 0 0,1 0 0,1 0 0,-1 0 1,0 0-1,1 1 0,0-1 0,0 1 0,0 0 1,0 0-1,0 1 0,1-1 0,-1 1 0,7-2 1,-1 0-80,1 1 1,0 0-1,0 0 1,1 2-1,-1-1 1,0 1 0,1 1-1,-1 0 1,0 0-1,15 3 1,-17-1-205,-1 0 0,1 0-1,-1 0 1,0 1 0,0 0 0,0 0 0,0 1 0,-1 0 0,1 1-1,-1 0 1,0 0 0,0 0 0,11 13 0,-15-14-16,0-1 1,-1 1 0,0 0-1,0 0 1,0 0 0,0 0-1,0 1 1,-1-1-1,0 0 1,0 1 0,0-1-1,-1 1 1,1-1 0,-1 1-1,0-1 1,0 1-1,-1-1 1,1 1 0,-1-1-1,0 0 1,0 1-1,0-1 1,-1 0 0,-3 7-1,-4 8 82,-1-1-1,-1 0 0,-26 32 0,30-41-15,-28 33 205,21-26-93,0 1 0,1 1 0,-13 23-1,25-39-162,0 1-1,-1 0 0,1 0 0,1-1 0,-1 1 0,0 0 0,1 0 0,-1 0 0,1 0 0,0 0 0,0 0 0,0 0 0,0 0 0,1-1 0,-1 1 0,1 0 0,-1 0 0,1 0 0,0 0 0,0-1 0,1 1 0,-1 0 0,1-1 1,-1 1-1,1-1 0,0 0 0,2 4 0,6 4-457,1 0 0,0-1 0,0 0 0,20 11 0,2 2-1025,-5-1 872,1-2-218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19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18500,'-6'35'1217,"1"-9"-707,1 1 0,0 0-1,2 0 1,2 0 0,3 43 0,-3-68-491,1 0 1,-1 0 0,0 0-1,1 0 1,0 0 0,-1 0-1,1 0 1,0 0 0,0 0-1,0 0 1,0 0 0,0-1-1,1 1 1,-1 0 0,0-1-1,1 1 1,-1-1 0,1 0-1,0 1 1,-1-1 0,1 0-1,3 2 1,-3-3 21,1 1 1,-1-1 0,0 0-1,1 0 1,-1 0 0,1 0-1,-1 0 1,1 0-1,-1-1 1,0 1 0,1-1-1,-1 1 1,0-1-1,0 0 1,1 0 0,-1 0-1,0 0 1,4-3-1,5-4 205,0-1-1,-1 0 0,0-1 1,10-12-1,-12 12 35,1 1 1,1 0-1,0 0 1,16-12-1,-26 21-271,1 0 0,-1 0 0,0-1 0,1 1 0,-1 0 0,0 0 0,1 0 0,-1-1 0,1 1 0,-1 0 0,0 0 0,1 0 0,-1 0 0,1 0 0,-1 0 0,0 0 0,1 0 0,-1 0 0,1 0 0,-1 0 0,1 0 0,-1 0 0,0 0 0,1 0 0,-1 0 0,1 1 0,-1-1 0,0 0 0,1 0 0,0 1 0,4 12 103,-7 27-108,1-32 5,1-1-16,0 0 1,0 0-1,0 0 0,1-1 1,2 13-1,-3-18 7,1 1 1,-1-1-1,1 1 1,-1-1-1,1 0 1,-1 0-1,1 1 1,0-1-1,0 0 1,0 0-1,0 0 1,0 0-1,0 0 1,0 0-1,0 0 1,0 0-1,0 0 1,1 0-1,-1-1 1,0 1-1,0 0 1,1-1-1,-1 1 1,1-1-1,-1 0 1,0 1-1,1-1 1,-1 0-1,1 0 1,-1 0-1,1 0 1,2 0-1,3-1 11,0-1 1,0 0-1,0 0 0,0-1 1,0 1-1,0-1 0,-1-1 1,1 1-1,-1-1 0,11-9 1,4-6-3,27-28 1,-46 45-17,10-12-272,17-27-1,-20 29 68,0-1 1,13-13 0,-19 22-35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0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17172,'7'3'2504,"-3"-1"-1432,-4 1-463,0 3 1743,-1 3-1128,1 1-223,0 3-601,0 1-312,0 2-1129,-2-3 929,0-5-160,-4-5-72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66 472 16388,'-1'0'103,"1"0"0,-1 0 1,0 0-1,0 0 1,0 1-1,0-1 1,0 0-1,1 1 0,-1-1 1,0 0-1,0 1 1,1-1-1,-1 1 1,0-1-1,1 1 1,-1-1-1,0 1 0,1 0 1,-1-1-1,1 1 1,-1 0-1,1 0 1,-1 0-1,-12 22 293,12-21-250,-5 9 171,1 1 1,0 0-1,1 0 0,0 0 1,1 0-1,1 0 0,0 1 1,0-1-1,1 1 0,1-1 0,0 1 1,3 22-1,-3-33-290,1 0 0,-1-1 0,1 1 0,-1 0 0,1 0-1,-1-1 1,1 1 0,0 0 0,0-1 0,0 1 0,0-1 0,0 1 0,0-1 0,0 1 0,1-1 0,-1 0-1,0 0 1,1 0 0,-1 1 0,1-1 0,-1-1 0,1 1 0,2 1 0,-1-1 7,-1-1 1,1 0-1,-1 0 0,1 0 1,0 0-1,-1-1 0,1 1 1,-1 0-1,1-1 1,-1 0-1,1 0 0,-1 0 1,0 0-1,4-2 1,5-3 57,-1-1 0,0 0 0,-1-1 0,0 0 1,0-1-1,8-9 0,3-8 142,-1-1 0,26-48 0,-45 75-240,0-1 1,0 1 0,0 0 0,0 0 0,0-1 0,0 1 0,0 0 0,0 0 0,0-1 0,0 1 0,1 0 0,-1 0 0,0-1 0,0 1 0,0 0 0,0 0 0,1 0-1,-1-1 1,0 1 0,0 0 0,0 0 0,1 0 0,-1 0 0,0 0 0,0 0 0,1-1 0,-1 1 0,0 0 0,0 0 0,1 0 0,-1 0 0,0 0 0,1 0-1,-1 0 1,0 0 0,1 0 0,3 11-114,-2 36-17,0-17 26,-1-23 96,0-1-1,0 1 0,0-1 0,1 1 0,0-1 0,1 1 0,0-1 0,0 0 0,5 9 0,-6-13 15,0 0 0,0 1 1,0-1-1,0 0 0,0-1 0,1 1 0,-1 0 0,0-1 0,1 1 0,-1-1 0,1 0 0,0 0 1,-1 0-1,1 0 0,0 0 0,0-1 0,0 1 0,-1-1 0,1 0 0,0 0 0,0 0 0,0 0 0,0 0 1,0 0-1,3-2 0,5-1 9,-1 0 0,0-1 1,0 0-1,-1 0 0,1-1 1,-1-1-1,0 1 0,15-14 1,1-3 127,36-40 0,-41 38-40,-1 0-1,-2-1 1,0-1-1,-2-1 1,15-33-1,-12 16 82,-2-1 0,17-76 0,-19 40-8,-13 72-156,0 0-1,-1 1 0,0-1 1,-1 0-1,0 0 0,-4-16 1,5 25-14,0-1-1,0 1 1,0-1 0,0 1 0,0-1-1,0 1 1,0 0 0,-1-1 0,1 1-1,0-1 1,0 1 0,0-1 0,-1 1-1,1-1 1,0 1 0,0-1 0,-1 1-1,1 0 1,0-1 0,-1 1 0,1 0-1,-1-1 1,1 1 0,0 0 0,-1 0-1,1-1 1,-1 1 0,1 0 0,-1 0-1,1 0 1,-1-1 0,1 1 0,-1 0-1,1 0 1,-1 0 0,1 0 0,-1 0-1,1 0 1,-1 0 0,1 0 0,-1 0-1,1 0 1,-1 0 0,1 1 0,-1-1-1,1 0 1,0 0 0,-1 0 0,1 1-1,-1-1 1,1 0 0,-1 0 0,1 1-1,0-1 1,-1 0 0,1 1 0,0-1-1,-1 1 1,1-1 0,0 0 0,-1 1-1,1-1 1,0 1 0,0-1 0,0 1-1,-1-1 1,1 1 0,0-1 0,0 1-1,-5 12-4,0 0 0,1 0 0,0 0 0,1 0 0,-2 23 0,0 73-43,7-75 49,1 1 0,2-1 1,1 1-1,1-2 0,19 51 0,-6-31-8,3-2-1,48 80 1,-44-90-165,-27-41 170,0 0 1,0 0-1,0 0 0,0 0 1,0 0-1,0 0 0,0 0 1,0 0-1,0-1 1,1 1-1,-1 0 0,0 0 1,0 0-1,0 0 0,0 0 1,0 0-1,0 0 0,0 0 1,0 0-1,0 0 0,0 0 1,0 0-1,0 0 0,0 0 1,0 0-1,0 0 0,0 0 1,0 0-1,0 0 0,0 0 1,1 0-1,-1 0 0,0 0 1,0 0-1,0 0 1,0 0-1,0 0 0,0 0 1,0 0-1,0 0 0,0 0 1,0 0-1,0 0 0,0 0 1,0 0-1,0 0 0,1 0 1,-1 0-1,0 0 0,0 0 1,0 0-1,0 0 0,0 0 1,0 0-1,0 0 0,0 0 1,0 0-1,0 0 0,0 0 1,0 0-1,0 0 0,0 0 1,0 1-1,0-1 1,0 0-1,-1-9-90,-6-14-66,-22-41-209,-42-63 0,-12-25 515,77 129 51,6 22-187,0 0 0,0 1 1,0-1-1,0 1 0,0-1 0,0 0 0,0 1 0,0-1 0,1 1 1,-1-1-1,0 1 0,0-1 0,1 1 0,-1-1 0,0 1 0,1-1 1,-1 1-1,1-1 0,-1 1 0,0-1 0,2 0 0,1 0 24,0 0 0,1 0 1,-1 1-1,0-1 0,1 1 0,-1-1 0,0 1 0,1 0 0,4 1 0,0-1-39,146 6-1444,-112-5 1165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0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32 18476,'4'32'2080,"-3"-15"-1255,-2-10 1511,2-12-2048,-2-16 16,-5-6-184,0-7-280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49 17300,'2'-10'4127,"-2"22"-1646,-53 312 80,13-91-2482,38-222-57,1-8 12,0 1-1,1 0 1,-1 0-1,1-1 1,0 1-1,1 4 0,-1-7-24,0-1 0,0 0 0,0 0 0,0 0 0,0 1 0,0-1 0,0 0 0,0 0 0,0 0 0,0 1 0,0-1-1,0 0 1,0 0 0,1 0 0,-1 0 0,0 1 0,0-1 0,0 0 0,0 0 0,0 0 0,1 0 0,-1 0 0,0 0 0,0 1-1,0-1 1,0 0 0,1 0 0,-1 0 0,0 0 0,0 0 0,0 0 0,1 0 0,-1 0 0,0 0 0,0 0 0,0 0 0,1 0-1,-1 0 1,0 0 0,0 0 0,11-5 231,9-13 133,167-224 1306,-117 148-1489,138-172-757,-195 247-291,-13 19 828,1 0-1,-1 0 0,0 0 1,0-1-1,0 1 1,0 0-1,0 0 0,1 0 1,-1 0-1,0-1 0,0 1 1,0 0-1,0 0 1,0-1-1,0 1 0,0 0 1,0 0-1,0 0 0,0-1 1,0 1-1,0 0 1,0 0-1,0-1 0,0 1 1,0 0-1,0 0 0,0-1 1,0 1-1,0 0 1,0 0-1,0 0 0,0-1 1,0 1-1,-1 0 0,1 0 1,0 0-1,0-1 1,0 1-1,0 0 0,0 0 1,-1 0-1,1 0 0,0 0 1,0-1-1,0 1 0,-1 0 1,1 0-1,0 0 1,0 0-1,0 0 0,-1 0 1,1 0-1,0 0 0,0 0 1,-1 0-1,1 0 1,0 0-1,0 0 0,-1 0 1,1 0-1,0 0 0,0 0 1,0 0-1,-1 0 1,1 0-1,0 0 0,0 0 1,-1 1-1,-14 2-289,-9 3-429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2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4 231 14299,'-3'42'2273,"4"-8"-969,5-7-480,3-2 2305,2-4-1681,8 1-376,1-2-224,4 1-656,0-2-616,1-5 352,-4 1-16,-2-7-136,1 1-72</inkml:trace>
  <inkml:trace contextRef="#ctx0" brushRef="#br0" timeOffset="1">679 0 19588,'0'10'1929,"-5"18"-1321,-7 2-264,-4 14 1576,3 6-1240,0 8-472,3-1-136,1-1-320,2-3-200,1-7-424,2-6-248,0-13-296,-2-5 943,-4-14-247,0-3-216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2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16091,'7'-16'867,"0"0"0,2 1 0,0 0-1,0 0 1,15-15 0,-21 26-598,1 1 0,-1 0 0,1 0 1,0 0-1,0 0 0,0 0 0,0 1 0,0 0 0,0 0 1,8-2-1,-9 3-113,0 0 0,1 1 1,-1 0-1,1-1 0,-1 1 1,0 1-1,1-1 0,-1 0 0,1 1 1,-1 0-1,0-1 0,1 1 1,-1 1-1,0-1 0,0 0 0,4 3 1,-4-2-120,0 0 0,-1-1 0,1 1 0,-1 0 0,0 0 0,0 1 0,0-1 0,0 0 0,0 1-1,0-1 1,-1 1 0,1-1 0,-1 1 0,1 0 0,0 4 0,0-1-17,-1 0-1,0 0 0,0 0 0,-1 0 0,0-1 1,0 1-1,-1 10 0,-2 0-22,0 0-1,-1 0 1,-1 0-1,-12 27 1,-35 52-8,33-64 23,-16 36 0,33-62-29,1 0-1,-1 0 1,1 0 0,0 0-1,0 0 1,0 0-1,1 0 1,0 0 0,0 0-1,0 1 1,1-1-1,-1 0 1,1 0 0,0 0-1,1 0 1,-1 0-1,1-1 1,0 1 0,0 0-1,1-1 1,-1 1-1,6 6 1,-1-2-167,0-1 1,1 0-1,-1-1 0,1 0 0,1 0 0,0-1 1,-1 0-1,2 0 0,17 8 0,2-3-248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20292,'-6'8'313,"0"-1"-1,1 2 0,0-1 0,0 0 1,1 1-1,0 0 0,0 0 0,1 0 1,0 1-1,1-1 0,0 1 0,1-1 1,0 1-1,0 12 0,1-21-308,0 1 0,0-1 1,0 1-1,0-1 0,0 1 0,0-1 1,1 0-1,-1 1 0,0-1 0,1 1 1,-1-1-1,1 0 0,0 1 0,0-1 0,-1 0 1,1 0-1,0 1 0,0-1 0,0 0 1,0 0-1,0 0 0,0 0 0,0 0 0,3 1 1,-2-2-6,-1 0 1,1 0 0,0 0-1,-1 0 1,1 0 0,0 0 0,-1 0-1,1-1 1,0 1 0,-1-1-1,1 1 1,-1-1 0,1 0-1,-1 1 1,1-1 0,-1 0 0,1 0-1,-1 0 1,0 0 0,1 0-1,-1 0 1,1-2 0,55-60 74,-41 44-29,0 1 0,21-17 0,-37 34-43,0 1-1,0 0 1,1-1-1,-1 1 1,0 0 0,1-1-1,-1 1 1,1 0-1,-1 0 1,0-1-1,1 1 1,-1 0 0,1 0-1,-1 0 1,0 0-1,1-1 1,-1 1-1,1 0 1,-1 0 0,1 0-1,-1 0 1,1 0-1,-1 0 1,0 0-1,1 0 1,1 10 8,-8 17-17,5-24 10,-5 14 23,0 0 1,1 1 0,0 0-1,2 0 1,0 0 0,-1 23-1,4-40-10,0 0 0,0 0 0,0 0 0,0 0 0,0 0 0,0 0 0,0 0 0,0 0 0,1 0 0,-1 0 0,0 0-1,1 0 1,-1 0 0,1-1 0,-1 1 0,1 0 0,-1 0 0,1 0 0,-1-1 0,1 1 0,0 0 0,-1-1 0,1 1-1,0-1 1,0 1 0,1 0 0,-1 0 10,1-1-1,0 0 1,-1 0-1,1 0 1,0 0-1,-1 0 1,1 0-1,-1 0 1,1 0-1,0-1 1,-1 1-1,1-1 0,-1 1 1,3-2-1,6-3 111,0 0 0,-1-1-1,14-10 1,-22 15-126,166-146 906,-144 120-1661,-23 27 706,0-1-1,1 1 1,-1-1-1,0 1 1,0-1-1,1 1 0,-1-1 1,0 1-1,0-1 1,0 1-1,0-1 1,0 0-1,0 1 0,0-1 1,0 1-1,0-1 1,0 1-1,0-1 1,0-1-1,-1 2 23,1-1 0,-1 1 0,1 0 0,-1-1 1,1 1-1,-1-1 0,1 1 0,-1 0 0,1 0 0,-1-1 0,0 1 0,1 0 0,-1 0 1,1 0-1,-1 0 0,0-1 0,1 1 0,-1 0 0,0 0 0,1 0 0,-1 1 0,-1-1 1,-16 1-381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22789,'7'10'2016,"-1"-2"-1416,-6-2-312,3-6 1689,3 0-2297,1-6 352,-4 1-80,-3-1-144</inkml:trace>
  <inkml:trace contextRef="#ctx0" brushRef="#br0" timeOffset="1">1 436 20444,'8'6'2137,"0"-5"-1321,-5 2-480,-2-7 1600,0-3-1223,-5 4-577,-3 0-136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29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18268,'6'-7'1453,"-4"5"-1160,0-1 0,0 1 1,0 0-1,0 0 0,0 0 1,0 0-1,4-2 0,-6 4-222,1 0-1,-1 0 0,0 0 1,1 0-1,-1 1 0,0-1 0,1 0 1,-1 0-1,0 0 0,0 1 0,1-1 1,-1 0-1,0 0 0,0 1 1,0-1-1,1 0 0,-1 0 0,0 1 1,0-1-1,0 0 0,0 1 1,0-1-1,1 0 0,-1 1 0,0-1 1,0 0-1,0 1 0,0-1 0,0 0 1,0 1-1,0-1 0,0 0 1,0 1-1,0-1 0,1 19 481,-1-16-368,6 216 599,-6-218-784,0 6-29,0-1 0,0 1 0,1-1-1,1 8 1,-2-14 19,0 1-1,0-1 0,0 1 1,0-1-1,1 0 1,-1 1-1,0-1 0,0 1 1,0-1-1,1 1 1,-1-1-1,0 0 0,1 1 1,-1-1-1,0 1 1,1-1-1,-1 0 0,0 0 1,1 1-1,-1-1 1,1 0-1,-1 1 0,0-1 1,1 0-1,-1 0 1,1 0-1,0 0-25,1 0 0,-1 0 0,0-1 0,0 1 0,0-1 0,0 1 0,0-1 0,0 1 0,-1-1 0,1 0 0,0 1 0,0-1 0,0 0 0,0 0 0,-1 0 0,1 0 0,0-1 0,18-24-843,-2-1 0,20-39 0,-11 18 82,9-18-86,36-58 153,-54 102 1083,-10 20 46,-5 11 228,-3 18 287,-9 43 0,1-9-373,8-48-450,-7 106 523,8-107-660,1 0 1,0 0 0,0 0 0,1 0 0,1-1-1,0 1 1,8 19 0,-11-30 12,0 0-1,1-1 1,-1 1 0,0 0 0,0-1-1,1 1 1,-1 0 0,0-1-1,1 1 1,-1-1 0,0 1-1,1 0 1,-1-1 0,1 1 0,-1-1-1,1 1 1,-1-1 0,1 0-1,-1 1 1,1-1 0,0 0-1,-1 1 1,1-1 0,0 0 0,0 1-1,-1-2-29,1 0 1,-1 0-1,0 0 0,0 0 0,0 0 0,0 1 0,0-1 1,0 0-1,0 0 0,0 0 0,-1 0 0,1 0 1,0 0-1,-1 1 0,1-1 0,0 0 0,-1 0 0,1 0 1,-1 1-1,0-2 0,-7-11-373,0 0 0,-1 1 0,-1 0 0,1 0 0,-2 1 1,-14-12-1,-75-53-515,49 43 3881,57 32-2323,9 1-227,108-2-1315,-75 0 757,-2 1-166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0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 19516,'-6'-1'231,"-1"2"1,1-1-1,-1 1 0,1-1 1,0 2-1,0-1 0,-1 1 0,1 0 1,0 0-1,0 1 0,1 0 0,-1 0 1,1 0-1,-1 1 0,-7 6 1,-1 1-64,1 1 0,1 0 0,0 1 0,-15 20 0,20-22-148,-1 1-1,-9 20 0,15-29-19,1 0 0,-1 0 0,1 1 0,0-1 0,0 0 0,0 0 0,1 0 0,-1 1 0,1-1 0,0 0 0,0 1 0,0-1 0,0 0 0,1 1 0,-1-1 0,2 4-1,-2-6 9,1-1 0,-1 1 0,1 0-1,0 0 1,-1-1 0,1 1-1,0 0 1,0-1 0,0 1 0,0-1-1,-1 1 1,1-1 0,0 1-1,0-1 1,0 0 0,0 1-1,0-1 1,0 0 0,0 0 0,0 0-1,0 1 1,0-1 0,0 0-1,0-1 1,0 1 0,0 0 0,0 0-1,0 0 1,0 0 0,1-1-1,30-11 180,-12 1 34,0-2 0,29-21 1,-33 21-20,2 0 0,-1 2 0,32-16 0,-48 27-192,1-1 0,-1 0 1,0 1-1,0-1 0,1 1 0,-1 0 0,0-1 0,1 1 0,-1 0 0,1 0 1,-1 0-1,0 0 0,1 0 0,-1 0 0,1 0 0,-1 0 0,0 1 0,1-1 1,-1 0-1,0 1 0,1-1 0,-1 1 0,0 0 0,3 1 0,-3 0 3,1 0-1,0 0 1,-1 0-1,0 0 1,1 0-1,-1 1 1,0-1-1,0 0 1,-1 1-1,1-1 1,0 1-1,-1-1 1,1 4-1,0-2-11,-1 0 5,1 0 0,0 1 0,0-1 0,0 0 0,0 0 0,3 5 0,-3-8-4,-1-1 0,1 1 0,0 0 0,-1 0 0,1 0 0,0-1 0,-1 1 0,1 0 0,0-1 0,0 1 0,0-1 0,0 1 1,0-1-1,0 1 0,0-1 0,0 0 0,0 1 0,0-1 0,0 0 0,0 0 0,0 0 0,0 1 0,0-1 0,0 0 0,0-1 0,0 1 0,0 0 0,0 0 0,0 0 0,0-1 0,2 0 0,6-2 32,0-1-1,0-1 0,-1 1 1,1-1-1,12-11 0,-15 11-22,0 0 0,0 1 0,0 0-1,0 0 1,1 0 0,-1 1 0,1 0 0,0 1-1,0-1 1,0 1 0,8-1 0,-14 3-31,0 0 1,0 0-1,0 1 1,0-1-1,0 0 1,0 0-1,0 1 1,0-1 0,0 1-1,0-1 1,-1 0-1,1 1 1,0 0-1,0-1 1,-1 1-1,1-1 1,0 1-1,0 0 1,-1 0-1,1-1 1,-1 1-1,1 0 1,-1 0-1,1 0 1,-1 0 0,1 0-1,-1 0 1,0-1-1,0 1 1,1 0-1,-1 0 1,0 0-1,0 0 1,0 1-1,0 2-214,1 0-1,-1 0 1,0 0-1,0 0 1,-1 0-1,0 6 1,0-8-120,2 0-106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151 138 19188,'-1'-1'76,"0"0"-1,0 0 1,0 0-1,0 0 1,0 0 0,0 0-1,0 0 1,-1 0-1,1 1 1,0-1-1,-1 0 1,1 1 0,0-1-1,-1 1 1,1 0-1,-1-1 1,1 1 0,0 0-1,-1 0 1,1 0-1,-1 0 1,1 0-1,-1 0 1,1 0 0,-1 0-1,1 1 1,-1-1-1,1 0 1,0 1-1,-1 0 1,1-1 0,0 1-1,-1 0 1,0 1-1,-4 1 73,0 0-1,1 1 0,0 0 1,0 0-1,0 0 1,-7 9-1,5-3-81,-1 0 0,2 0 0,-1 1-1,1 0 1,1 0 0,-6 16 0,9-20-70,0-1 1,1 1-1,-1 0 0,1 0 0,0 0 0,1 0 1,0 0-1,0 0 0,0 0 0,1 0 1,0 0-1,4 12 0,-5-17 7,1 0 1,-1-1-1,1 1 1,0 0-1,0 0 0,-1-1 1,1 1-1,1 0 1,-1-1-1,0 1 1,0-1-1,0 0 0,1 1 1,-1-1-1,1 0 1,-1 0-1,1 0 0,0 0 1,-1 0-1,1 0 1,0 0-1,0 0 0,-1-1 1,1 1-1,0-1 1,0 1-1,0-1 1,0 0-1,0 0 0,0 0 1,2 0-1,1-1 34,0 0 0,-1 0 0,1 0 0,0-1 0,0 0 0,-1 0 0,1 0 0,-1-1 0,0 1 0,0-1 0,5-4 0,5-6 122,-1 0-1,0-1 0,0-1 0,-2 0 0,0 0 0,0-1 0,-2-1 0,10-21 0,-3 2 369,-3-1 0,19-74 0,-28 85-273,-9 32-129,-10 38-75,-6 69-85,19-100-166,1 0 0,1 0 1,0 0-1,1 1 0,0-1 1,5 21-1,-6-32 120,1-1 1,-1 0 0,0 0-1,0 0 1,1 0-1,-1 0 1,1 0-1,-1 0 1,1 0 0,-1 0-1,1 0 1,0 0-1,0 0 1,-1 0-1,1 0 1,0-1 0,0 1-1,0 0 1,0-1-1,0 1 1,0 0 0,0-1-1,1 1 1,0-1 15,-1 0 1,0 0 0,0 0-1,0-1 1,0 1 0,0 0-1,0-1 1,1 1 0,-1-1-1,0 1 1,0-1 0,0 0-1,-1 1 1,1-1 0,0 0-1,0 0 1,0 0 0,0 0-1,-1 0 1,1 1-1,0-1 1,0-3 0,11-14-760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0 599 12723,'1'2'158,"0"-1"1,0 0-1,0 1 1,0-1-1,0 0 1,0 0-1,0 0 1,1 0-1,-1 0 1,0 0 0,1 0-1,-1 0 1,1-1-1,-1 1 1,0-1-1,1 1 1,0-1-1,-1 1 1,1-1-1,-1 0 1,1 0-1,-1 1 1,1-1-1,0 0 1,-1-1 0,1 1-1,-1 0 1,1 0-1,-1-1 1,4 0-1,4-2 628,0-1 0,0 0 1,16-9-1,-20 10-429,31-17 796,-2-2-1,-1-1 1,46-40 0,-55 34-670,-23 28-473,-1 1-1,1 0 1,-1-1-1,0 1 1,1-1-1,-1 1 1,0-1-1,1 1 1,-1-1-1,0 1 1,0-1-1,1 1 1,-1-1-1,0 1 1,0-1-1,0 1 1,0-1-1,0 1 1,0-1-1,0 0 1,0 1 0,0-1-1,0 1 1,0-1-1,0 1 1,0-1-1,0 1 1,-1-1-1,1 0 1,0 1-1,0-1 1,-1 1-1,1-1 1,0 1-1,-1 0 1,1-1-1,0 1 1,-1-1-1,1 1 1,-1 0-1,1-1 1,0 1-1,-1 0 1,1-1-1,-1 1 1,1 0-1,-1 0 1,1-1-1,-1 1 1,0 0 0,1 0-1,-1 0 1,1 0-1,-1 0 1,1 0-1,-1 0 1,1 0-1,-1 0 1,0 0-1,0 0 1,-6 1 8,0-1 0,0 1 0,0 1 0,0-1 0,0 1 0,0 0 0,0 1 0,1 0 0,-1 0 0,1 0 0,0 1 0,-1 0 0,-5 6 0,-4 2 23,2 1 0,0 0 0,-22 27 0,29-30-52,-1 1 1,1-1-1,-9 20 0,14-24 7,-1-1 0,2 1 0,-1-1 0,0 1 0,1 0 0,0 0 0,0-1 0,1 1 0,0 0 0,0 7 0,0-11 4,1 0 0,-1 0 0,0-1 0,1 1 0,0 0 0,-1 0 1,1-1-1,0 1 0,0 0 0,0-1 0,0 1 0,0-1 0,0 1 0,0-1 0,0 0 0,1 1 0,-1-1 0,1 0 0,-1 0 0,1 0 0,-1 0 0,1 0 0,0 0 0,-1 0 1,1-1-1,0 1 0,0-1 0,-1 1 0,1-1 0,0 0 0,0 1 0,0-1 0,0 0 0,-1 0 0,1 0 0,3-1 0,5 0-5,-1-1 0,1 1-1,-1-2 1,0 1 0,0-1 0,9-5-1,9-5 14,-1-1-1,-1-2 1,0 0-1,-1-2 0,-1-1 1,0 0-1,-2-2 0,0 0 1,-2-2-1,23-32 1,-18 18-2,-1-1 1,-2-1-1,-2-1 1,-2 0-1,-1-1 1,14-58-1,-29 93-7,2-4 1,-1 0 0,0 0 1,0 0-1,-1 0 0,0-21 0,-1 30 0,0 0 1,0 0-1,0 0 0,0 1 0,-1-1 0,1 0 1,0 0-1,0 0 0,-1 0 0,1 0 0,0 0 1,-1 0-1,1 0 0,-1 1 0,1-1 1,-1 0-1,-1-1 0,2 2 0,-1 0 0,1 0 1,-1 0-1,1-1 0,-1 1 0,1 0 0,-1 0 0,1 0 1,-1 0-1,1 0 0,-1 0 0,1 0 0,-1 1 0,1-1 1,0 0-1,-1 0 0,1 0 0,-1 0 0,1 1 0,-1-1 1,1 0-1,-1 0 0,1 1 0,-1-1 0,-3 4 0,0 0 0,0 0 0,0 0 0,0 0 0,-3 7 0,-28 42-11,3 1-1,3 1 1,1 1 0,4 2-1,-33 111 1,53-150-104,0 0-1,1 0 1,-1 21 0,3-36-15,1 0 1,0 0 0,0 0 0,0 0 0,1 0-1,-1 0 1,1 0 0,0 0 0,0-1 0,0 1 0,0 0-1,1 0 1,0-1 0,0 1 0,0-1 0,0 0-1,0 0 1,0 1 0,1-1 0,0-1 0,0 1 0,3 2-1,-4-4 63,0 0-1,0 0 0,0 0 0,0 0 1,0-1-1,0 1 0,1-1 1,-1 1-1,0-1 0,0 0 0,1 0 1,-1 0-1,0 0 0,0 0 0,0-1 1,1 1-1,-1-1 0,4-1 0,24-11-766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17420,'-1'15'571,"-1"0"1,-4 19-1,4-26-531,0 1 1,1 0-1,-1 0 1,2 0-1,-1 0 1,1 0-1,1-1 1,0 1-1,2 14 1,-2-22-24,-1 0 0,0 0 0,0 0 0,1-1 0,-1 1 1,1 0-1,-1 0 0,0-1 0,1 1 0,0 0 0,-1 0 0,1-1 0,-1 1 1,1-1-1,0 1 0,-1-1 0,1 1 0,0-1 0,0 1 0,-1-1 1,1 1-1,0-1 0,0 0 0,0 0 0,-1 1 0,1-1 0,0 0 0,0 0 1,0 0-1,0 0 0,-1 0 0,1 0 0,0 0 0,0 0 0,0 0 0,0-1 1,0 1-1,-1 0 0,1 0 0,0-1 0,0 1 0,0 0 0,0-2 0,3 0 89,0 0-1,0-1 0,0 1 1,-1-1-1,1 0 0,-1 0 1,3-4-1,8-12 409,-1 0 0,-2-1 1,17-35-1,-16 29 159,22-34-1,-25 52-506,-3 12-76,0 15-42,-6-19-48,10 84 16,1 2-22,-11-84 11,1 0 1,-1 0 0,0-1 0,1 1 0,-1 0 0,1-1-1,0 1 1,-1 0 0,1-1 0,0 1 0,0-1 0,0 1-1,0-1 1,0 0 0,1 1 0,-1-1 0,2 2 0,-2-3 7,0 0 0,0 1 0,0-1 0,0 0 0,0 0 1,0 0-1,0 0 0,0 0 0,0 0 0,0 0 0,0 0 1,0 0-1,0 0 0,0 0 0,0-1 0,0 1 0,0 0 1,0-1-1,0 1 0,0-1 0,1 0 0,5-5 82,0 1 0,-1-1 0,1 0 0,-1-1 0,6-8 0,-8 11-70,18-26 209,-17 22-160,0 1-1,1-1 1,0 1-1,0 0 1,0 1-1,13-10 0,-19 16-74,0-1 0,1 1-1,-1 0 1,1 0-1,-1-1 1,1 1-1,-1 0 1,1 0 0,-1 0-1,1 0 1,-1 0-1,1-1 1,0 1-1,-1 0 1,1 0 0,-1 0-1,1 0 1,-1 1-1,1-1 1,-1 0-1,1 0 1,-1 0 0,1 0-1,-1 0 1,1 1-1,-1-1 1,1 0 0,-1 1-1,1-1 1,-1 0-1,1 1 1,-1-1-1,0 0 1,1 1 0,-1-1-1,0 1 1,1-1-1,-1 0 1,0 1-1,0-1 1,1 1 0,-1-1-1,0 1 1,0-1-1,0 1 1,0-1 0,1 1-1,-1 0 1,0-1-1,0 1 1,0-1-1,0 2 1,1 32-274,-1-31 236,-1 24-308,-1-17-66,1 0-1,1 0 1,0 0 0,0 0 0,1 0 0,4 18 0,-5-28 372,1 1 0,-1 0 0,0-1 0,1 1 0,-1-1 0,0 1 0,1-1 0,-1 1 0,1-1 0,-1 1 0,1-1 0,-1 0 0,1 1 0,-1-1 0,1 1 0,-1-1 0,1 0 0,-1 0 1,1 1-1,0-1 0,-1 0 0,1 0 0,0 0 0,-1 0 0,1 1 0,0-1 0,-1 0 0,1 0 0,-1 0 0,1 0 0,0-1 0,-1 1 0,1 0 0,0 0 0,-1 0 0,1 0 0,0-1 0,-1 1 1,1 0-1,-1-1 0,1 1 0,-1 0 0,1-1 0,-1 1 0,1-1 0,24-21-663,4-14-216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2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12 18868,'10'-11'1774,"-14"12"121,-22 19 487,21-14-2084,-2 0-125,0 1 0,1 0 1,0 1-1,1-1 0,-7 12 1,12-18-177,-1 0 1,0 1-1,1-1 1,-1 1-1,1-1 1,-1 1-1,1-1 1,0 1-1,0-1 1,0 1-1,0-1 1,0 1-1,0-1 1,0 1-1,0-1 1,0 1-1,1-1 1,-1 1 0,1-1-1,-1 1 1,1-1-1,-1 0 1,1 1-1,0-1 1,0 0-1,0 1 1,0-1-1,0 0 1,0 0-1,0 0 1,0 0-1,0 0 1,0 0-1,1 0 1,-1 0-1,0 0 1,1-1-1,-1 1 1,0-1-1,3 2 1,19 6-91,1 0 1,0-2-1,46 7 0,-37-8 1,39 12 0,-70-16 94,0-1-1,0 1 1,0 0 0,-1-1-1,1 1 1,0 0 0,0 0-1,0 0 1,-1 0 0,1 0-1,-1 1 1,1-1 0,-1 1-1,1-1 1,-1 1 0,2 1-1,-3-2 5,0 0 0,0 0-1,0 1 1,0-1-1,0 0 1,0 0 0,0 0-1,-1 0 1,1 0 0,0 0-1,0 0 1,-1 0 0,1 0-1,-1 0 1,1 0-1,-1 0 1,1 0 0,-1 0-1,0 0 1,1 0 0,-1 0-1,0 0 1,0-1-1,0 1 1,0 0 0,0 0-1,1-1 1,-1 1 0,0-1-1,-2 1 1,-18 12-29,0-1 0,-1-1 0,0-1 0,-1-1 1,0-1-1,-1-1 0,-39 6 0,60-13 6,1 1 0,-1-1 0,1 0-1,-1 0 1,1 0 0,-1 0 0,1-1 0,-1 1 0,1-1-1,-1 1 1,1-1 0,0 0 0,-1 0 0,1 0-1,0 0 1,-4-3 0,-2-10-194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3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15811,'2'11'2265,"0"9"-1321,-2 11-416,-7 9 2529,-3 11-2153,1 5-328,0 3-424,4-2-192,-1-7-552,2-4-128,2-8-336,-1-7-153,1-12-199,-4-8-112,-3-11 808,-4-4-217,-1-15 257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3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14955,'1'-10'423,"0"-1"1,1 0-1,0 0 0,0 1 1,2-1-1,-1 1 0,9-18 0,-9 24-209,-1 0-1,1 0 1,0 0-1,0 1 1,0-1-1,0 1 1,1 0-1,-1 0 1,1 0-1,0 0 1,0 1-1,0-1 1,0 1-1,1 0 1,-1 0-1,1 1 1,-1-1-1,1 1 1,-1 0-1,9-1 1,0 1-5,0 1 1,-1 0 0,1 0-1,-1 1 1,1 1-1,-1 0 1,0 1 0,0 0-1,0 1 1,0 0-1,0 1 1,18 11-1,-28-15-205,1 1-1,-1-1 0,0 1 1,0 0-1,0 0 0,0 0 0,0 0 1,0 0-1,-1 0 0,1 1 0,-1-1 1,1 0-1,-1 1 0,0-1 0,0 1 1,0 0-1,0-1 0,0 1 0,-1 0 1,1 0-1,-1-1 0,0 1 0,0 0 1,0 0-1,0-1 0,0 1 1,-1 0-1,1 0 0,-1-1 0,0 1 1,0 0-1,0-1 0,0 1 0,-2 3 1,-4 7-18,-2 1 1,0-2-1,0 1 1,-22 21-1,15-16-70,-4 4-134,11-14-239,1 1 0,0 1 1,0-1-1,1 1 0,1 1 0,-9 15 1,15-26 418,0 0 0,0 1 0,0-1 0,-1 0 0,1 0 0,0 1 0,0-1 0,0 0 0,0 1 0,0-1 0,0 0 0,0 0 0,0 1 0,0-1 0,0 0 0,0 1 0,0-1 0,0 0 0,0 1 0,0-1 0,0 0 0,0 0 0,0 1 0,0-1 0,0 0 0,0 1 0,0-1 0,1 0 0,-1 0 0,0 1 0,0-1 0,0 0 0,1 0 0,-1 1 0,0-1 0,0 0 0,0 0 0,1 0 0,-1 0 0,0 1 0,0-1 0,1 0 0,-1 0 0,0 0 0,1 0 0,-1 0 0,0 0 0,1 0 0,-1 0 0,0 0 0,0 0 0,1 0 0,-1 0 0,19-3-991,4-6-55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4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14163,'2'3'247,"1"1"0,-1 0 0,0 0 0,0 0 0,-1 0 0,1 1 0,-1-1 0,0 0 0,0 1 0,0-1 0,0 0 0,-1 1 0,0-1 0,0 9 0,-3 5 719,1-1-1,-9 27 1,-2 16 1225,13-55-2068,-1-1 28,1 0-1,-1 0 1,1 1-1,0-1 1,1 0-1,0 5 1,-1-8-124,1 0 0,-1 0 1,0 0-1,1 0 1,-1 0-1,1 0 1,-1 0-1,1 0 1,0-1-1,-1 1 1,1 0-1,0-1 1,0 1-1,-1 0 1,1-1-1,0 1 0,0-1 1,0 1-1,0-1 1,0 1-1,0-1 1,0 0-1,0 1 1,0-1-1,0 0 1,0 0-1,0 0 1,0 0-1,0 0 1,1 0-1,2 0 12,1-1-1,-1 1 1,1-1-1,-1-1 1,0 1-1,0 0 1,0-1-1,0 0 1,0 0-1,0 0 1,0-1-1,-1 1 1,1-1-1,-1 0 1,1 0-1,-1 0 1,0 0-1,0-1 1,-1 1-1,1-1 1,2-5-1,2-1 37,-1-1-1,-1 0 0,0 0 1,0-1-1,-1 1 1,4-21-1,-3-12 59,-5 40-126,0 1 0,0 0 0,-1 0 0,1 0 0,-1 0 0,1 0 0,-1 0 0,0 0 0,-1 0 0,1 0 0,0 0 0,-2-3 0,2 6-12,1 0-1,0 0 0,0-1 0,0 1 1,0 0-1,0 0 0,0-1 0,-1 1 1,1 0-1,0 0 0,0-1 0,0 1 1,-1 0-1,1 0 0,0 0 1,0-1-1,0 1 0,-1 0 0,1 0 1,0 0-1,-1 0 0,1 0 0,0 0 1,0-1-1,-1 1 0,1 0 0,0 0 1,-1 0-1,1 0 0,0 0 0,0 0 1,-1 0-1,1 0 0,0 0 0,-1 0 1,1 0-1,0 1 0,0-1 1,-1 0-1,1 0 0,0 0 0,-1 0 1,1 0-1,0 0 0,0 1 0,0-1 1,-1 0-1,1 0 0,0 0 0,0 1 1,-1-1-1,1 0 0,0 0 0,0 1 1,0-1-1,-1 1-74,1 0 0,-1 0 0,1 0 0,0 0-1,-1 0 1,1 0 0,0 1 0,0-1 0,0 0 0,0 0 0,0 0 0,0 0 0,0 0-1,1 2 1,-1-1-63,1 0-1,0-1 0,0 1 0,0 0 0,1 0 1,-1-1-1,0 1 0,1-1 0,-1 1 0,1-1 1,-1 0-1,1 0 0,0 0 0,0 1 0,-1-1 1,1-1-1,0 1 0,3 1 0,1 0-74,0 0 0,0-1-1,0 0 1,13 1 0,13-1-776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15875,'-4'1'276,"1"0"-1,-1 0 0,1 0 1,0 1-1,-1 0 0,1-1 0,0 1 1,0 0-1,0 0 0,0 1 1,-4 4-1,-29 34 273,27-30-167,-1 1 144,0 0-1,1 1 1,-10 20 0,16-27-412,0 0 1,0 1-1,1-1 1,0 0-1,1 1 1,-1-1-1,1 1 1,0-1 0,1 1-1,0 10 1,0-15-83,0 0-1,0 0 1,1 0 0,-1-1 0,1 1 0,-1 0 0,1 0 0,0-1 0,0 1-1,0 0 1,-1-1 0,2 1 0,-1-1 0,0 1 0,0-1 0,0 0 0,1 1 0,-1-1-1,1 0 1,-1 0 0,1 0 0,-1 0 0,1 0 0,-1 0 0,1-1 0,0 1-1,0 0 1,-1-1 0,1 1 0,0-1 0,0 0 0,0 0 0,0 0 0,-1 0-1,1 0 1,0 0 0,2 0 0,0-1 52,1 1-1,-1-1 1,1 0 0,-1 0 0,1 0-1,-1-1 1,0 0 0,0 0-1,0 0 1,0 0 0,0 0-1,0-1 1,-1 0 0,6-4 0,-5 1 14,1 0 0,-2-1-1,1 1 1,-1-1 0,0 0 0,0 1 0,-1-1 0,1-1 0,-2 1 0,1 0 0,-1 0 0,0-9 0,0 11-103,-1 0 0,1 0-1,-1 0 1,-1 0-1,1-1 1,-1 1 0,0 0-1,0 0 1,-1 0-1,1 0 1,-1 0 0,0 0-1,0 1 1,-1-1-1,1 1 1,-1-1 0,-6-6-1,8 10-42,1 1 0,-1-1 0,1 1-1,-1-1 1,1 1 0,-1-1 0,0 1 0,1 0-1,-1-1 1,1 1 0,-1 0 0,0 0 0,1-1 0,-1 1-1,0 0 1,1 0 0,-2 0 0,2 0-13,-1 0 0,1 0 0,0 0 0,-1 0 0,1 0 0,0 0 0,0 1 0,0-1 0,-1 0 0,1 0 0,0 0 1,0 1-1,-1-1 0,1 0 0,0 0 0,0 0 0,0 1 0,0-1 0,0 0 0,-1 0 0,1 1 0,0-1 0,0 0 0,0 0 0,0 1 0,0-1 0,0 0 0,0 1 1,0 0-41,0 0 0,0 0 0,0 0 0,0 1 0,0-1 0,1 0 0,-1 0 0,0 0 1,1 0-1,-1 0 0,1 0 0,-1 0 0,1 0 0,-1 0 0,1 0 0,0-1 0,-1 1 0,1 0 1,0 0-1,0 0 0,0-1 0,1 2 0,16 7-750,7 0-130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5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229 275 13571,'-7'0'354,"1"-1"0,-1 1-1,0 1 1,0-1 0,0 1 0,0 0 0,0 1 0,0 0 0,1 0-1,-1 0 1,1 1 0,-1 0 0,1 0 0,0 1 0,0-1 0,1 1-1,-1 1 1,-5 5 0,-1 1 11,1 0 1,0 1-1,1 0 1,0 0-1,1 2 0,1-1 1,-7 15-1,12-22-316,1-1 0,0 1 0,0-1 0,0 1 0,1 0 0,0 0 0,0 0 0,0 10 0,1-14-44,0-1-1,1 1 0,-1-1 1,0 0-1,0 1 0,0-1 0,1 1 1,-1-1-1,1 0 0,-1 1 1,1-1-1,0 0 0,-1 1 0,1-1 1,0 0-1,0 0 0,0 0 1,0 0-1,0 0 0,0 0 1,0 0-1,0 0 0,0 0 0,1 0 1,-1 0-1,0-1 0,1 1 1,-1-1-1,0 1 0,1-1 0,-1 1 1,1-1-1,-1 0 0,0 0 1,1 0-1,-1 1 0,1-1 1,-1-1-1,1 1 0,1 0 0,4-1 6,-1 0 0,0-1 0,0 1-1,0-1 1,0 0 0,-1 0-1,1-1 1,-1 0 0,1 0 0,4-4-1,0 0 42,0-1-1,-1-1 1,0 1-1,11-16 1,2-5 140,-2-2 1,22-43 0,-17 25 167,-1-2-1,-3-1 1,24-89-1,-43 124-217,-2 17-139,0 0 0,0 0 0,0 0 0,0 0 0,0-1 0,0 1 1,0 0-1,0 0 0,0 0 0,0 0 0,0 0 0,0 0 0,0 0 0,0 0 0,0 0 1,-1 0-1,1 0 0,0-1 0,0 1 0,0 0 0,0 0 0,0 0 0,0 0 0,0 0 0,0 0 1,0 0-1,0 0 0,0 0 0,0 0 0,-1 0 0,1 0 0,0 0 0,0 0 0,0 0 1,0 0-1,0 0 0,0 0 0,0 0 0,0 0 0,0 0 0,0 0 0,-1 0 0,1 0 1,0 0-1,0 0 0,0 0 0,0 0 0,0 0 0,0 0 0,0 0 0,0 0 0,0 0 1,0 0-1,0 0 0,-1 0 0,1 0 0,0 0 0,0 0 0,0 1 0,0-1 0,0 0 1,0 0-1,0 0 0,-14 22 123,-8 22-67,3 0 0,-14 49-1,25-65-52,1 0-1,1 1 0,1 0 1,-1 48-1,6-72-10,0-1 0,0 0 0,1 1 0,-1-1-1,1 0 1,0 1 0,1-1 0,-1 0 0,0 0 0,1 0 0,0 0-1,0 0 1,4 5 0,-5-7 5,1-1-1,0 1 0,0-1 1,-1 1-1,1-1 1,0 0-1,0 0 0,0 1 1,1-1-1,-1-1 0,0 1 1,0 0-1,0 0 1,1-1-1,-1 1 0,0-1 1,1 0-1,-1 0 1,0 0-1,1 0 0,-1 0 1,0 0-1,1-1 1,-1 1-1,0-1 0,4-1 1,5-3-3,1 0 1,0-1 0,-1 0-1,0-1 1,-1-1 0,0 1 0,0-2-1,17-17 1,-14 13 27,1 0 1,30-20 0,-44 33-25,0-1 0,0 1 0,1 0 1,-1 0-1,0 0 0,0 0 0,0 0 1,0 0-1,1 0 0,-1-1 0,0 1 0,0 0 1,0 0-1,0 0 0,1 0 0,-1 0 1,0 0-1,0 0 0,0 0 0,0 0 1,1 0-1,-1 0 0,0 0 0,0 0 0,0 0 1,1 0-1,-1 0 0,0 0 0,0 0 1,0 0-1,0 1 0,1-1 0,-1 0 1,0 0-1,0 0 0,0 0 0,0 0 0,0 0 1,1 0-1,-1 1 0,0-1 0,0 0 1,0 0-1,0 0 0,0 0 0,0 0 1,0 1-1,0-1 0,0 0 0,1 0 0,-1 0 1,0 1-1,0-1 0,0 0 0,0 0 1,0 0-1,0 0 0,0 1 0,0-1 1,0 0-1,0 0 0,0 0 0,-1 1 0,1-1 1,0 0-1,0 0 0,0 0 0,-4 16 38,4-13-27,-3 6 24,1-1 0,0 1 0,1 0-1,0 0 1,0 0 0,1 10 0,1-17-16,-1 1-1,0-1 0,1 1 1,-1-1-1,1 1 0,0-1 0,0 0 1,0 1-1,0-1 0,0 0 1,0 0-1,1 0 0,-1 0 1,1 0-1,0 0 0,-1 0 0,1 0 1,0-1-1,0 1 0,0-1 1,0 1-1,0-1 0,0 0 1,1 0-1,-1 0 0,5 2 1,2-1 42,1 0 1,0-1-1,0 0 1,0 0 0,0-1-1,0-1 1,0 1-1,17-5 1,77-22 257,-81 17-420,7-1-796,-10 9-4385,-12 3 4128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39 19772,'7'-6'676,"0"1"0,1 0 0,-1 1-1,1 0 1,0 0 0,9-2 0,-15 5-577,0 0 0,-1 1 1,1-1-1,0 1 0,0-1 1,0 1-1,0 0 1,-1 0-1,1 0 0,0 0 1,0 0-1,0 0 0,0 1 1,-1-1-1,1 0 0,0 1 1,0-1-1,-1 1 0,1 0 1,0 0-1,-1 0 0,1 0 1,-1 0-1,1 0 0,-1 0 1,1 0-1,-1 0 1,0 1-1,0-1 0,1 1 1,-1-1-1,0 1 0,0-1 1,0 1-1,0 2 0,1-1-67,-2 1 0,1-1 1,0 1-1,-1-1 0,1 1 0,-1-1 0,0 1 0,0-1 0,0 1 0,-1 0 0,1-1 0,-1 0 0,0 1 0,0-1 0,0 1 0,-3 5 1,-3 4-27,-1 0 0,-14 20 0,14-22 20,-18 22-11,20-26-17,-1 1 0,1 0 0,0 0 0,1 1 0,0 0 0,-5 10 0,10-18 2,-1 0-1,1 0 1,0 0-1,0 0 1,0-1 0,-1 1-1,1 0 1,0 0-1,0 0 1,0 0-1,0 0 1,1 0 0,-1 0-1,0 0 1,0 0-1,1 0 1,-1-1-1,0 1 1,1 0-1,-1 0 1,1 0 0,-1-1-1,1 1 1,-1 0-1,1 0 1,-1-1-1,1 1 1,0 0 0,0-1-1,-1 1 1,1-1-1,0 1 1,0-1-1,-1 1 1,3 0 0,2 1-2,0-1 0,1 1 0,-1-1 1,11 1-1,-12-1-1,29 3-616,1-2 0,-1-1-1,51-5 1,-78 3 436,-3 1 103,-1 0 0,1-1 0,0 1 0,0-1 1,-1 0-1,1 1 0,-1-1 0,1 0 0,4-3 0,-3 0-555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5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15523,'5'-1'423,"1"-1"0,-1 1 0,1 0 1,0 0-1,-1 1 0,1-1 0,0 1 0,8 1 0,9 0 656,12-2-181,104-9-2201,-125 8 723,1 0 0,-1-1-1,0-1 1,1-1 0,-2 0 0,1 0 0,13-8-1,-29 18 4325,-1-2-3079,0 1 1,1-1 0,0 1 0,0 0-1,0 0 1,-2 5 0,4-8-613,0 0-1,0-1 1,-1 1 0,1 0 0,0 0 0,0 0-1,0 0 1,0 0 0,0 0 0,1 0-1,-1-1 1,0 1 0,0 0 0,0 0 0,1 0-1,-1 0 1,1-1 0,-1 1 0,0 0-1,1 0 1,-1-1 0,1 1 0,0 0-1,-1-1 1,1 1 0,0 0 0,-1-1 0,1 1-1,0-1 1,-1 1 0,1-1 0,0 1-1,0-1 1,0 0 0,-1 1 0,1-1 0,0 0-1,0 0 1,0 0 0,0 0 0,0 0-1,1 0 1,19 2 42,-1 0 1,0-2-1,1-1 0,-1 0 0,32-7 0,-27 4-87,0 1 0,-1 1-1,31 1 1,-53 1 0,1 0 0,0 0 0,0 1 0,-1-1 0,1 1 0,0-1 0,-1 1 0,1 0 0,-1 0 0,1 0 0,-1 1 0,1-1 0,-1 0 0,0 1 0,1 0 0,-1-1 1,0 1-1,0 0 0,0 0 0,-1 0 0,1 0 0,0 1 0,-1-1 0,1 0 0,-1 1 0,0-1 0,0 1 0,1 2 0,-1-3 4,0 0 1,1 0-1,-1 0 0,0 0 1,1 0-1,0 0 0,-1-1 1,1 1-1,0 0 0,0-1 1,0 0-1,0 1 0,0-1 1,0 0-1,0 0 0,0 0 1,0 0-1,1 0 0,-1-1 1,0 1-1,1-1 0,-1 1 1,1-1-1,-1 0 1,4 0-1,7-1-319,1 0 0,-1 0 0,18-6 1,-23 6-10,64-16-344,-34 6 220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18916,'-7'17'4587,"-1"15"-3741,-13 113 514,-3 244-1,26-372-1269,0-11 36,1-10 147,9-50 8,-2 0 0,4-99 0,-10 104-316,-4 55 19,1-1-1,0 1 1,0-1 0,0 1 0,1-1-1,0 0 1,0 1 0,5 7 0,-2-4 1,0 0 0,0 0 0,1-1 0,12 14 1,-10-15 13,0 0 0,0-1 0,1 0 0,0-1 1,0 0-1,0 0 0,1-1 0,0 0 0,0-1 1,0 0-1,0 0 0,0-1 0,0-1 0,1 0 0,15 0 1,3-1 22,0-2 1,-1-1-1,1-1 1,37-11 0,-65 14-21,0 1 0,-1-1 0,1 1 0,0 0-1,0 0 1,0 0 0,0-1 0,0 1 0,0 0 0,0 0 0,0 0 0,0 0 0,0 0 0,0 1 0,0-1 0,0 0 0,0 0 0,0 1 0,0-1 0,0 0 0,-1 1 0,3 0 0,-3 0 7,1 1 0,-1-1 1,1 0-1,-1 0 0,1 0 1,-1 1-1,1-1 0,-1 0 1,0 1-1,0-1 0,0 0 1,0 2-1,4 19 135,-2-19-121,-1 0 0,1 0-1,0 0 1,1-1-1,-1 1 1,0 0-1,1-1 1,-1 0-1,1 1 1,0-1 0,0 0-1,0 0 1,0-1-1,0 1 1,0-1-1,0 1 1,0-1-1,1 0 1,-1 0 0,1-1-1,-1 1 1,0-1-1,5 1 1,12 0 59,-1 0 0,38-4 0,-41 2-43,140-21-131,-76 9-1249,-74 13 1294,-6 2-66,-6 2-135,6-4 245,-10 5-337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17260,'18'69'3784,"-16"-56"-3341,1 0 0,0-1 0,0 1-1,2-1 1,-1 0 0,2 0 0,7 13 0,-11-23-426,-1 1 1,1-2 0,-1 1 0,1 0-1,0 0 1,0 0 0,0-1 0,0 1-1,0-1 1,0 0 0,1 0 0,-1 1-1,0-1 1,0-1 0,1 1 0,-1 0-1,4 0 1,-2-1-21,1 1-1,-1-1 1,0-1-1,0 1 1,1-1 0,-1 1-1,0-1 1,0 0-1,6-3 1,3-2-53,-1 0 0,0 0 0,-1-2 0,1 1 0,13-13 0,8-11-97,36-43 0,-54 56 186,-15 18-30,0 0 1,0 0 0,0 0-1,0 0 1,0 0 0,0 0 0,0 0-1,0-1 1,0 1 0,0 0 0,0 0-1,0 0 1,0 0 0,1 0-1,-1 0 1,0 0 0,0 0 0,0 0-1,0-1 1,0 1 0,0 0 0,0 0-1,0 0 1,0 0 0,0 0 0,1 0-1,-1 0 1,0 0 0,0 0-1,0 0 1,0 0 0,0 0 0,0 0-1,0 0 1,1 0 0,-1 0 0,0 0-1,0 0 1,0 0 0,0 0-1,0 0 1,0 0 0,0 0 0,1 0-1,-1 0 1,0 0 0,0 0 0,0 0-1,0 0 1,0 0 0,0 1 0,0-1-1,0 0 1,1 0 0,-1 0-1,0 0 1,0 10 99,-5 10 4,1-7-12,1-4-204,0 0 1,0 0-1,1 0 0,0 1 1,1-1-1,0 1 0,0 0 0,1-1 1,2 16-1,1-18-90,3-9-74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29 526 14771,'-1'11'891,"0"-7"-629,1 0-1,-1 0 1,1 0 0,0 0 0,0 1 0,0-1-1,1 0 1,-1 0 0,2 5 0,-1-9-194,-1 0 0,1 1-1,-1-1 1,0 0 0,1 0 0,-1 0 0,1 0 0,-1 1 0,1-1-1,-1 0 1,1 0 0,-1 0 0,1 0 0,-1 0 0,1 0 0,-1 0 0,1 0-1,-1 0 1,1 0 0,-1-1 0,1 1 0,-1 0 0,1 0 0,-1 0-1,1-1 1,-1 1 0,0 0 0,1 0 0,-1-1 0,1 1 0,-1 0-1,0-1 1,1 1 0,-1-1 0,0 1 0,1 0 0,-1-1 0,0 0-1,15-15 834,-14 14-765,0 0 1,1 0-1,-1 0 0,0-1 0,0 1 0,0 0 0,0-1 0,-1 1 0,1-1 0,-1 1 0,1 0 0,-1-1 0,0 0 1,0 1-1,0-1 0,0 1 0,-1-1 0,1 1 0,0 0 0,-1-1 0,-1-2 0,2 5-128,0-1-1,0 1 0,-1 0 1,1 0-1,0-1 1,0 1-1,-1 0 0,1 0 1,0-1-1,0 1 0,-1 0 1,1 0-1,0 0 0,-1-1 1,1 1-1,0 0 1,-1 0-1,1 0 0,0 0 1,-1 0-1,1 0 0,0 0 1,-1 0-1,1 0 1,0 0-1,-1 0 0,1 0 1,0 0-1,-1 0 0,1 0 1,0 0-1,-1 0 0,1 0 1,0 1-1,-1-1 1,1 0-1,0 0 0,-1 0 1,1 0-1,0 1 0,-1-1 1,1 0-1,0 0 1,0 1-1,-1-1 0,-13 15-57,11-12 41,0 2 6,-1-1 0,1 1 0,0 0 0,0 0 0,1 0 0,0 0 0,-1 0 0,1 1-1,1-1 1,-1 1 0,0 7 0,-1 8 6,0 35 1,2-41-4,1 38-8,1-49 5,-1 0 0,1 1 0,-1-1-1,1 0 1,1 0 0,-1 0 0,0 0-1,1 0 1,3 6 0,-4-9 5,-1-1 0,1 1 0,0 0 0,-1 0 0,1 0 0,0-1 0,0 1 0,0 0 0,0-1 0,0 1 0,0-1 0,0 1 0,0-1 0,0 1 1,0-1-1,0 0 0,0 1 0,0-1 0,0 0 0,0 0 0,0 0 0,0 0 0,0 0 0,1 0 0,-1 0 0,0 0 0,0 0 0,0-1 0,0 1 0,0 0 0,0-1 0,0 1 0,0-1 1,0 1-1,0-1 0,0 0 0,0 1 0,0-1 0,-1 0 0,1 1 0,0-1 0,0-1 0,6-4 54,0-1 1,-1 0-1,10-13 1,-16 19-57,27-41 275,-1-3 0,-2 0 0,-2-1-1,26-80 1,-44 116-226,7-24 72,-11 32-112,1 0 1,-1 0-1,1 1 1,-1-1-1,0 0 1,0 0-1,0 0 1,0 0-1,0 0 1,0 0-1,0 1 1,-1-1-1,0-3 1,0 6-5,0-1 0,0 1 1,0-1-1,0 1 0,0 0 1,0-1-1,0 1 0,0 0 1,0 0-1,0 0 0,1 0 1,-1 0-1,0-1 0,1 1 1,-1 1-1,0 0 0,-12 17 2,2 1-1,0 0 1,1 0-1,1 1 1,1 0-1,1 1 1,-8 41-1,15-60-6,-1-1-1,1 1 0,0 0 0,0 0 0,0 0 1,0 0-1,1 0 0,-1 0 0,1 0 1,0-1-1,0 1 0,0 0 0,0 0 0,0-1 1,0 1-1,1-1 0,-1 1 0,1-1 0,2 3 1,-1-2-4,0-1 0,0 0 0,0 0 0,0 0 0,1 0 0,-1-1 0,1 1-1,-1-1 1,1 0 0,-1 0 0,1 0 0,0 0 0,-1-1 0,8 1 0,-6-1-3,1-1-1,-1 1 1,0-1-1,1-1 1,-1 1-1,0-1 0,1 0 1,-1 0-1,0 0 1,0-1-1,-1 1 0,1-1 1,0-1-1,-1 1 1,6-6-1,8-8 8,-2 0-1,17-21 1,-32 37 0,16-22 11,-1-1-1,-1 0 1,0-1 0,-2-1 0,-1 0 0,12-39 0,-14 30 31,-1 1-1,-2-1 1,-2-1 0,3-62 0,-8 92-37,-2-46 25,2 48-29,-1 1-1,1-1 0,-1 0 0,-1 0 0,1 0 1,0 1-1,-1-1 0,0 1 0,1-1 0,-4-3 0,5 6 0,-1 1-1,1 0 0,-1-1 0,1 1 0,-1 0 0,1-1 0,-1 1 0,1 0 0,-1-1 0,1 1 0,-1 0 0,1 0 0,-1 0 0,1 0 1,-1-1-1,1 1 0,-1 0 0,0 0 0,1 0 0,-1 0 0,1 0 0,-1 0 0,1 0 0,-1 1 0,0-1 0,1 0 0,-1 0 0,1 0 0,-1 1 1,1-1-1,-1 0 0,1 0 0,-1 1 0,1-1 0,-1 0 0,1 1 0,0-1 0,-1 1 0,1-1 0,-1 1 0,1 0 0,-21 25-17,17-21 10,-24 38-27,1 2-1,2 0 1,-31 81 0,54-122 31,0 1 1,1 0 0,-1 0 0,1 0-1,0 0 1,0 11 0,1-15 0,0 0 0,1 1 0,-1-1 1,0 0-1,0 1 0,1-1 0,-1 0 0,1 1 1,-1-1-1,1 0 0,0 0 0,-1 0 0,1 0 1,0 0-1,0 0 0,0 0 0,0 0 1,0 0-1,0 0 0,0 0 0,0 0 0,0-1 1,0 1-1,0 0 0,1-1 0,-1 1 0,0-1 1,0 1-1,3 0 0,6 0-16,0 1-1,0-2 1,0 1-1,0-1 1,0-1-1,17-2 1,-19 1 15,0 1 0,-1 0 0,1 1 0,0-1 0,0 1 1,-1 1-1,1 0 0,0 0 0,-1 0 0,1 1 0,0 0 0,10 5 0,-11-3 9,-1 0 0,0 0 0,-1 1-1,1-1 1,-1 1 0,0 1 0,0-1 0,-1 1-1,1 0 1,-1 0 0,6 12 0,9 12 3,-19-29-7,0-1 0,0 0 1,0 0-1,0 0 0,0 1 0,0-1 1,0 0-1,1 0 0,-1 0 1,0 1-1,0-1 0,0 0 0,0 0 1,0 0-1,1 0 0,-1 1 1,0-1-1,0 0 0,0 0 0,1 0 1,-1 0-1,0 0 0,0 0 1,1 0-1,-1 0 0,0 0 0,0 0 1,1 1-1,-1-1 0,0 0 1,0 0-1,0-1 0,1 1 0,-1 0 1,0 0-1,0 0 0,1 0 1,-1 0-1,0 0 0,1 0 0,4-11 126,-1-18 161,0-18 167,-2 0 0,-6-70 0,4 117-491,0 0 0,-1 0 0,1-1 0,0 1 0,0 0 0,0-1 0,0 1 0,0 0-1,0 0 1,-1-1 0,1 1 0,0 0 0,0-1 0,0 1 0,0 0 0,0 0 0,0-1 0,0 1 0,0 0 0,0-1 0,1 1 0,-1 0-1,0-1 1,0 1 0,0 0 0,0 0 0,0-1 0,0 1 0,1 0 0,-1 0 0,0-1 0,0 1 0,0 0 0,1 0 0,-1-1 0,0 1-1,0 0 1,0 0 0,1 0 0,-1 0 0,0-1 0,1 1 0,-1 0 0,0 0 0,0 0 0,1 0 0,-1 0 0,14 8-1443,-6-3 1360,7 2-529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8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26 17348,'0'0'38,"0"-1"1,0 1 0,0 0-1,0 0 1,0 0-1,0 0 1,0-1 0,-1 1-1,1 0 1,0 0 0,0 0-1,0 0 1,0-1-1,0 1 1,0 0 0,-1 0-1,1 0 1,0 0 0,0 0-1,0 0 1,0 0-1,-1-1 1,1 1 0,0 0-1,0 0 1,0 0 0,-1 0-1,1 0 1,0 0-1,0 0 1,0 0 0,-1 0-1,1 0 1,0 0 0,0 0-1,0 0 1,0 0-1,-1 0 1,1 0 0,0 0-1,0 0 1,0 0 0,-1 1-1,1-1 1,0 0-1,0 0 1,0 0 0,0 0-1,-1 0 1,1 0 0,0 1-1,0-1 1,0 0-1,0 0 1,0 0 0,0 0-1,0 1 1,-1-1 0,1 0-1,0 0 1,0 0-1,0 0 1,0 1 0,0-1-1,0 0 1,0 0 0,0 1-1,-8 17 161,6-14 56,-8 25 623,1 1-1,-9 49 1,-2 64-482,18-125-315,-3 14 10,-5 68 154,10-88-144,0-1 0,0 0-1,1 1 1,0-1-1,1 0 1,4 13 0,-6-23-77,0 0 0,0 0 0,0 0 0,1 0 0,-1 0 0,0-1 0,1 1 0,-1 0 1,0 0-1,1 0 0,-1-1 0,1 1 0,0 0 0,-1 0 0,1-1 0,-1 1 1,1-1-1,0 1 0,0 0 0,-1-1 0,1 1 0,0-1 0,0 0 0,0 1 0,-1-1 1,1 1-1,0-1 0,0 0 0,0 0 0,0 0 0,0 0 0,0 1 0,0-1 0,-1 0 1,1-1-1,0 1 0,0 0 0,0 0 0,0 0 0,0 0 0,0-1 0,0 1 0,0-1 1,4-1 81,0-1 0,-1 0 0,1-1 0,-1 1 0,6-7 0,-9 9-96,41-43 763,52-70 0,27-57 24,-68 93-641,-33 49-127,4-5-291,38-46 0,-46 68-824,-16 12 1062,0 0 0,0 0 0,0 0 0,0 0 0,0 0 0,1 0 0,-1 0 0,0 0 0,0 0 0,0 0 0,0 0 0,1 0 0,-1 0 0,0 0 0,0 0 0,0 0 0,0 0 0,0 0 0,1 0 0,-1 0 0,0 0 0,0 0 0,0 0 0,0 0 0,0 0 0,0 0 0,1 1 0,-1-1 0,0 0 0,0 0 0,0 0 0,0 0 0,0 0 0,0 0 0,0 0 0,0 1 0,0-1 0,1 0 0,-1 0 0,0 0 0,0 0 0,0 1 0,0-1 0,0 0 0,0 0 0,0 0 0,0 0 0,0 1 0,-7 29-1073,-4-2 331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16876,'8'44'1400,"1"-11"-960,3-1-352,6-11 224,5-2-400,6-19 152,1-9-144,6-17-192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39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59 16708,'-3'1'2398,"-8"9"-1478,-13 15 347,17-15-706,-38 48 1283,41-52-1714,0 1 0,1-1 1,0 1-1,0-1 0,0 1 0,0 0 1,-1 10-1,4-16-119,0 0 1,0 0-1,0 0 0,0 0 1,0 0-1,0 0 0,0 0 1,0 0-1,0-1 1,1 1-1,-1 0 0,0 0 1,0 0-1,1 0 0,-1-1 1,1 1-1,-1 0 0,1 0 1,-1-1-1,1 1 0,0 0 1,-1-1-1,1 1 0,0-1 1,-1 1-1,1-1 1,0 1-1,0-1 0,-1 1 1,1-1-1,0 0 0,0 1 1,0-1-1,0 0 0,0 0 1,-1 1-1,1-1 0,0 0 1,0 0-1,0 0 1,0 0-1,0 0 0,0-1 1,1 1-1,7-1 12,0 0 0,1 0 0,11-4 0,-12 3 13,-4 1-30,17-4 38,0 1 0,37-2 0,-53 6-43,0 0-1,0 1 1,0-1-1,0 1 0,0 0 1,0 1-1,0 0 1,0-1-1,0 2 1,0-1-1,-1 1 1,0 0-1,1 0 1,6 6-1,-9-8-72,-1 1 0,1-1 0,-1 0 0,1 0 0,0 0 0,-1 0 0,1 0 0,0-1 0,0 1 0,-1-1 0,1 0 0,0 0 0,0 0 0,0 0 0,-1 0 0,1 0 0,0-1 0,0 1 0,-1-1 0,1 0 0,0 0 0,-1 0 0,1 0 0,3-3 0,9-4 31,0 0 1,24-19-1,-29 20-151,26-20-229</inkml:trace>
  <inkml:trace contextRef="#ctx0" brushRef="#br0" timeOffset="1">597 0 23341,'-18'9'368,"6"-4"-200,-1 1 0,1 1 0,1 0 0,-1 1 0,-16 15 0,27-23-165,0 1-1,0 0 0,0 0 1,0 0-1,1 0 1,-1 0-1,0 0 0,1 0 1,-1 0-1,1 0 1,-1 0-1,1 0 0,0 0 1,-1 1-1,1-1 1,0 0-1,0 0 0,0 0 1,-1 0-1,2 1 1,-1-1-1,0 0 0,0 0 1,0 0-1,0 1 0,1-1 1,-1 0-1,0 0 1,1 0-1,-1 0 0,1 0 1,0 0-1,-1 0 1,1 0-1,0 0 0,-1 0 1,1 0-1,0 0 1,1 1-1,5 3-11,-1 0 1,1 0-1,0 0 0,12 5 1,-12-6 11,16 9-6,40 24 32,-59-34-26,1 0-1,-1 0 0,0 1 0,0-1 0,-1 1 0,1 0 0,-1 1 0,0-1 0,0 0 1,4 10-1,-6-12 1,0 0 0,0 1 0,-1-1 0,1 1-1,-1-1 1,0 1 0,0-1 0,0 1 0,0-1 0,0 1 0,0-1 0,0 1 0,-1-1 0,0 1 0,1-1 0,-2 3 0,0 0 12,-1-1 1,1 0-1,-1 0 0,1 0 0,-1 0 1,0-1-1,-1 1 0,-3 2 0,-2 2-37,-1-1 0,0 0 0,0-1 0,0 0-1,-23 9 1,32-15-44,-1 1 0,0 0-1,0-1 1,1 0-1,-1 1 1,0-1 0,0 0-1,0 0 1,0 0 0,-2 0-1,4 0 31,-1 0 0,1 0 1,-1-1-1,0 1 0,1 0 0,-1 0 0,0-1 0,1 1 0,-1 0 0,1-1 0,-1 1 0,1-1 1,-1 1-1,1-1 0,-1 1 0,1 0 0,0-1 0,-1 0 0,1 1 0,-1-1 0,1-2-14,-1 1 0,1-1 0,-1 1 0,1 0-1,0-1 1,0 1 0,0-1 0,0 1 0,1 0 0,-1-1-1,0 1 1,1 0 0,0-1 0,1-3 0,14-29-474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4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14699,'1'7'674,"0"-1"-1,0 1 0,-1-1 1,0 1-1,0-1 1,-3 11-1,2-10 99,1 0 0,-1 0 0,1 0 0,1 14 0,0-20-690,-1 1 0,1 0 0,0-1 1,-1 1-1,1-1 0,0 1 0,0-1 0,0 1 1,0-1-1,0 1 0,0-1 0,0 0 0,1 0 0,-1 0 1,0 1-1,1-1 0,-1 0 0,1-1 0,-1 1 0,1 0 1,-1 0-1,1-1 0,0 1 0,-1-1 0,1 1 0,0-1 1,0 0-1,2 1 0,4-1 66,0 1 0,1-1-1,-1 0 1,15-3 0,17-5 162,74-26 0,-81 22-239,1 2-1,0 1 1,39-5 0,-70 14-70,-1-1 1,0 1-1,0 0 0,0 0 1,0 0-1,0 0 0,1 0 1,-1 0-1,0 0 0,0 1 1,0-1-1,0 1 0,0 0 1,0-1-1,0 1 0,0 0 1,0 0-1,0 0 0,0 0 1,-1 1-1,1-1 0,0 1 1,-1-1-1,1 1 0,-1-1 1,0 1-1,1 0 0,-1-1 1,0 1-1,0 0 0,0 0 1,0 0-1,0 0 0,-1 0 1,1 0-1,-1 0 0,1 0 1,-1 1-1,1 2 0,-1-3 15,0 0 0,1 0 0,-1 0 0,1 0 0,0 0 0,0 0 0,-1 0-1,1 0 1,0-1 0,1 1 0,-1 0 0,0 0 0,1-1 0,-1 1 0,0-1 0,1 1 0,0-1 0,-1 0-1,1 0 1,0 0 0,0 0 0,0 0 0,-1 0 0,1 0 0,0 0 0,0-1 0,0 1 0,0-1 0,1 1-1,-1-1 1,0 0 0,3 0 0,7-1 74,0 0 0,-1 0 0,1-2 0,20-5 0,-10 1-17,5 0-150,-5 2 186,40-7 0,-56 12-408,0-1 0,0 1 1,0 0-1,0 0 0,-1 1 1,1 0-1,0 0 1,0 0-1,-1 1 0,1 0 1,-1 0-1,6 3 0,-10-4 105,1 0 1,-1-1-1,0 1 0,1 0 0,-1-1 1,1 1-1,-1-1 0,1 1 0,-1-1 0,1 0 1,-1 1-1,1-1 0,0 0 0,-1 0 0,4-1 1,7-2-752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4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11 353 20532,'-1'1'133,"0"0"0,0 0-1,0 0 1,0 0 0,0 0-1,1 1 1,-1-1 0,0 0 0,1 1-1,-1-1 1,1 0 0,-1 1-1,1-1 1,0 1 0,-1-1-1,1 1 1,0-1 0,0 0-1,0 1 1,0-1 0,1 3-1,-1-4-41,1 1 0,0 0 0,-1 0 0,1 0-1,0 0 1,0-1 0,0 1 0,0 0 0,-1-1-1,1 1 1,0 0 0,0-1 0,0 0-1,0 1 1,0-1 0,0 1 0,1-1 0,-1 0-1,0 0 1,0 0 0,1 1 0,5-1 58,0 0 1,0 0-1,0 0 1,1-1-1,-1 0 0,-1-1 1,10-2-1,-4-1-105,-1 0-1,0-1 0,0-1 0,12-8 1,24-15-3,-51 52-15,2-15-17,0 1-1,0 0 1,0 0-1,1 0 1,-1 16-1,2-22-1,0-1 0,0 1-1,0-1 1,1 0 0,-1 1 0,0-1-1,1 1 1,-1-1 0,1 0 0,-1 1-1,1-1 1,-1 0 0,1 0-1,0 0 1,0 1 0,0-1 0,0 0-1,0 0 1,0 0 0,0 0 0,0 0-1,0-1 1,0 1 0,1 0-1,-1 0 1,0-1 0,0 1 0,1-1-1,-1 1 1,0-1 0,1 0 0,-1 1-1,1-1 1,-1 0 0,0 0-1,1 0 1,-1 0 0,1 0 0,-1 0-1,1 0 1,-1-1 0,2 1-1,8-3 9,1 1-1,-1-1 0,0-1 0,0 0 0,0-1 1,-1 0-1,1 0 0,-1-1 0,0-1 0,12-10 1,-4 2-439,-1 0 0,-1-2 1,0 0-1,18-25 1,-7-1-2253,-2-1 0,31-72 0,-41 83 1482,4-1 4248,-28 52-984,-2 6-1000,1 0 0,1 0 0,-10 47 0,13-43-865,2-1 0,1 1 0,2-1 0,0 1 0,2 0 0,6 36 0,-6-53-189,1 0 0,1-1 0,0 1 0,0 0 0,1-1 0,6 11 0,-10-20-14,0-1-1,1 1 0,-1-1 0,0 0 0,0 1 0,0-1 0,0 0 0,1 0 0,-1 1 1,0-1-1,0 0 0,1 1 0,-1-1 0,0 0 0,0 0 0,1 1 0,-1-1 0,0 0 1,1 0-1,-1 0 0,0 0 0,1 0 0,-1 1 0,0-1 0,1 0 0,-1 0 0,1 0 1,-1 0-1,0 0 0,1 0 0,-1 0 0,0 0 0,1 0 0,-1 0 0,0 0 0,1 0 0,-1 0 1,1-1-1,-1 1 0,0 0 0,1 0 0,-1 0 0,0 0 0,0-1 0,1 1 0,-1 0 1,0 0-1,1-1 0,-1 1 0,0 0 0,0-1 0,1 1 0,-1 0 0,0 0 0,0-1 1,0 1-1,0 0 0,1-1 0,8-19 32,-5 2-5,-1 0-1,0 0 0,-1 0 1,-1 0-1,0 0 1,-2 0-1,0 0 0,-6-27 1,7 44-29,0-1 1,-1 1-1,1-1 1,-1 1-1,0 0 1,1 0-1,-1-1 1,0 1-1,0 0 0,0 0 1,0 0-1,0 0 1,0 0-1,0 0 1,-1-1-1,1 2 1,1 0-1,0 0 1,0 0 0,0-1-1,0 1 1,0 0 0,-1 0-1,1 0 1,0 0 0,0 0-1,0 0 1,0 0 0,-1 0-1,1 0 1,0 0 0,0 0-1,0 0 1,0 0-1,-1 0 1,1 0 0,0 0-1,0 0 1,0 0 0,0 0-1,-1 0 1,1 0 0,0 1-1,0-1 1,0 0 0,0 0-1,0 0 1,-1 0-1,1 0 1,0 0 0,0 0-1,0 1 1,0-1 0,0 13-9,1-11 7,0 1-1,1 0 1,-1-1-1,1 0 1,-1 1-1,1-1 1,0 0-1,0 0 1,0 0-1,0 0 1,0 0-1,1 0 1,-1 0-1,0-1 1,1 1 0,-1-1-1,1 0 1,0 0-1,-1 0 1,1 0-1,0 0 1,0 0-1,4 0 1,7 1 3,1 0 1,-1-1-1,17 0 1,-10-2-8,41-7 0,-6 0 0,-55 8 17,1 0-1,0 0 1,-1 0-1,1 0 0,-1 1 1,1-1-1,0 0 0,-1 1 1,1-1-1,-1 1 1,1-1-1,-1 1 0,1 0 1,-1 0-1,0-1 1,1 1-1,-1 0 0,0 0 1,0 1-1,0-1 0,0 0 1,0 0-1,0 0 1,0 1-1,0-1 0,0 1 1,0-1-1,-1 0 0,1 1 1,0 2-1,0-2 24,0 1 1,1-1-1,-1 0 0,1 1 0,-1-1 1,1 0-1,0 0 0,0 0 0,0 0 1,0 0-1,0 0 0,4 2 0,-2-2-85,0-1-1,0 1 0,1-1 0,-1 0 0,0 0 1,1 0-1,-1-1 0,0 1 0,1-1 1,-1 0-1,1-1 0,-1 1 0,1-1 0,-1 0 1,0 0-1,0 0 0,1 0 0,-1-1 1,0 0-1,0 0 0,0 0 0,7-5 0,5-3-254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41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36 17436,'-5'-11'1874,"2"10"719,-5 19 636,7-15-3344,-9 27 358,1 0 1,2 1-1,1 0 0,2 0 0,1 0 0,1 37 0,2-62-227,0 0-1,1 0 1,0 0 0,3 10-1,-4-15-9,1 0 1,-1-1-1,0 1 0,0 0 0,0 0 0,1-1 0,-1 1 1,0 0-1,1-1 0,-1 1 0,1 0 0,-1-1 1,1 1-1,-1-1 0,1 1 0,-1-1 0,1 1 0,-1-1 1,1 1-1,0-1 0,-1 0 0,1 1 0,0-1 1,-1 0-1,1 1 0,0-1 0,-1 0 0,1 0 0,0 0 1,0 0-1,-1 1 0,1-1 0,0 0 0,0 0 1,-1-1-1,1 1 0,0 0 0,-1 0 0,1 0 0,0 0 1,0-1-1,-1 1 0,1 0 0,0-1 0,-1 1 1,1 0-1,0-1 0,-1 1 0,1-1 0,0 0 0,4-3 32,0-1 0,0 0 0,0 0 0,-1 0 0,0-1 0,0 1 0,4-9 0,22-48 160,-22 46-143,3-9-24,0 0-1,-2-1 1,-1 0 0,8-46 0,-16 76-38,-1 0-1,1 0 1,0 0-1,0 0 1,0 0-1,1 0 1,-1 0-1,1 0 1,0 0-1,0 0 1,0 0-1,1-1 1,-1 1-1,1 0 1,0-1-1,0 1 1,0-1-1,1 0 0,-1 0 1,5 5-1,-2-4 9,0-1-1,0 0 0,0 0 0,0 0 1,0 0-1,0-1 0,1 0 0,-1 0 0,1 0 1,-1-1-1,1 0 0,0 0 0,10 0 1,2-1 18,33-4 0,6-1 43,-55 6-51,1-1 0,-1 0 0,0 1 0,0 0 0,1-1 0,-1 1 0,0 0 0,0 0 0,0 0 0,0 1 0,0-1 0,0 0 0,0 1 0,-1-1 0,1 1 0,0 0 0,-1-1 0,1 1 0,-1 0 0,0 0 0,2 4 0,-1-4-1,-1 0-1,0 1 0,1-1 1,0 0-1,-1 0 0,1 0 1,0 0-1,0 0 0,0-1 1,0 1-1,0-1 0,1 1 1,-1-1-1,0 0 0,1 1 1,-1-1-1,1-1 0,-1 1 1,5 1-1,0-2-182,-1 0 1,0-1-1,0 1 0,0-1 1,0-1-1,0 1 0,0-1 1,-1 0-1,1 0 0,0-1 1,-1 1-1,0-1 0,0 0 1,1-1-1,-2 0 0,1 1 1,0-1-1,4-5 0,3-5-372,0 0 0,-1 0 0,-1-1 0,0-1 0,7-16 0,13-32-666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42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17156,'-7'20'985,"-9"18"531,2 1 0,2 1 0,2 0 0,-8 63 0,15-2-1142,4-89-355,0 0 0,0-1 0,1 1 0,1 0-1,0-1 1,6 15 0,-9-25-18,0-1-1,0 1 1,0-1-1,1 1 1,-1-1-1,0 1 1,0-1-1,1 1 1,-1-1 0,0 1-1,1-1 1,-1 1-1,0-1 1,1 0-1,-1 1 1,1-1 0,-1 0-1,1 1 1,-1-1-1,1 0 1,-1 0-1,1 1 1,-1-1-1,1 0 1,-1 0 0,1 0-1,-1 0 1,1 0-1,-1 0 1,1 0-1,0 0 1,-1 0 0,1 0-1,-1 0 1,1 0-1,-1 0 1,1 0-1,-1 0 1,1 0 0,-1-1-1,1 1 1,-1 0-1,1 0 1,-1-1-1,1 1 1,-1 0-1,1-1 1,-1 1 0,1-1-1,-1 1 1,0 0-1,1-1 1,-1 1-1,0-1 1,1 1 0,-1-2-1,20-29 36,-20 31-36,6-12 2,-1 4-7,0-1 1,-1 1 0,0-1-1,0 0 1,-1 0-1,-1 0 1,4-18 0,-6 30 16,1 0 0,-1 1 1,1-1-1,0 0 1,0 0-1,1 0 1,-1 0-1,1 0 0,-1 0 1,1 0-1,0 0 1,0 0-1,0-1 1,0 1-1,1-1 0,-1 0 1,1 1-1,-1-1 1,1 0-1,0-1 1,0 1-1,0 0 0,0-1 1,5 2-1,0 1 45,1-1-1,0 0 1,1 0-1,-1-1 1,0 0-1,1-1 1,17 1-1,6-7 209,-31 5-250,-1 0 0,0-1 1,0 1-1,0 0 0,0-1 1,0 1-1,0-1 1,0 0-1,0 1 0,0-1 1,0 1-1,0-1 0,0 0 1,0 0-1,0 0 0,-1 0 1,1 1-1,0-1 0,-1 0 1,1 0-1,-1 0 0,1 0 1,-1-1-1,1 1 1,-1 0-1,1-1 0,-1 1-3,-1 0-1,1 1 1,0-1-1,0 0 0,-1 0 1,1 0-1,0 1 1,-1-1-1,1 0 0,0 1 1,-1-1-1,1 0 1,-1 1-1,0-1 1,1 1-1,-1-1 0,1 0 1,-1 1-1,0-1 1,1 1-1,-1 0 0,0-1 1,0 1-1,1 0 1,-1-1-1,0 1 1,0 0-1,0 0 0,1 0 1,-1 0-1,-2 0 1,-27-2 136,27 3-140,-1-1 0,0 1 0,1 0 1,-1 0-1,0 1 0,1-1 0,0 1 1,-1-1-1,1 1 0,0 0 0,0 1 0,0-1 1,0 0-1,-4 5 0,6-6-17,0 1-1,0-1 1,0 1-1,0-1 1,0 1 0,0 0-1,0-1 1,0 1-1,1 0 1,-1 0-1,1-1 1,-1 1-1,1 0 1,0 0 0,0 0-1,-1 0 1,1 0-1,1-1 1,-1 1-1,0 0 1,0 0-1,1 0 1,-1 0 0,1-1-1,-1 1 1,1 0-1,0-1 1,0 1-1,0 0 1,0-1-1,1 2 1,0-1-136,-1 0 0,1 0 0,0-1 0,0 1 0,0-1 0,0 1-1,0-1 1,0 0 0,0 0 0,0 0 0,1 0 0,-1 0 0,0 0 0,1-1 0,-1 1 0,0-1 0,1 0 0,-1 1 0,1-1 0,-1 0-1,1 0 1,4-2 0,13-7-519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43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15099,'2'2'3370,"-4"16"-2229,2-18-1035,-19 87 4824,8-40-3935,2 0 0,2 1 0,-2 73 0,9-117-962,0 1-1,1-1 1,-1 0-1,1 1 0,0-1 1,0 0-1,1 0 1,-1 0-1,4 6 1,-4-9-30,0 0 0,-1 0 0,1 0 1,0 0-1,0 0 0,0 0 0,-1 0 1,1-1-1,0 1 0,0 0 0,0-1 0,0 1 1,0-1-1,0 1 0,0-1 0,0 1 1,1-1-1,-1 0 0,0 0 0,0 1 0,0-1 1,0 0-1,1 0 0,-1 0 0,0 0 1,0 0-1,0 0 0,0-1 0,0 1 1,1 0-1,-1-1 0,0 1 0,0-1 0,0 1 1,0-1-1,0 1 0,0-1 0,0 0 1,0 1-1,0-1 0,0-1 0,4-2 7,0-1 1,0 0-1,-1 0 0,0 0 1,0-1-1,0 0 0,-1 1 0,1-1 1,-1 0-1,-1-1 0,4-11 0,1-6-41,7-45-1,-12 57 6,1-3-16,-1 0-1,0 1 0,-1-1 1,0 0-1,-1 0 1,-5-27-1,5 41 38,0 1-1,0-1 0,0 1 1,0 0-1,0-1 1,0 1-1,0-1 1,0 1-1,0 0 1,0-1-1,0 1 0,0-1 1,-1 1-1,1 0 1,0-1-1,0 1 1,0 0-1,-1-1 0,1 1 1,0 0-1,0 0 1,-1-1-1,1 1 1,0 0-1,-1 0 0,1-1 1,0 1-1,-1 0 1,-3 10-86,1 23 10,3-26 68,0 0 0,1 1 1,0-1-1,1 0 1,-1 0-1,2 0 0,-1 0 1,1-1-1,-1 1 0,2-1 1,-1 1-1,8 9 0,-9-14 13,1 1-1,-1 0 1,1-1-1,0 1 0,0-1 1,0 0-1,0 0 1,0 0-1,1 0 0,-1 0 1,1-1-1,-1 1 1,1-1-1,-1 0 0,1 0 1,0-1-1,-1 1 1,1-1-1,0 0 0,0 0 1,0 0-1,-1 0 1,1-1-1,0 1 0,6-3 1,-3 1 3,1-1 0,-1-1 0,0 1 1,0-1-1,-1-1 0,1 1 0,-1-1 0,0 0 1,10-11-1,4-2 3,-20 19-6,0-1-1,0 0 0,0 1 0,0-1 0,0 0 0,0 1 1,0-1-1,0 0 0,0 1 0,0-1 0,0 0 0,0 1 1,0-1-1,0 0 0,0 1 0,0-1 0,0 0 0,0 1 1,1-1-1,-1 0 0,0 1 0,0-1 0,0 0 1,1 1-1,-1-1 0,0 0 0,0 0 0,1 0 0,-1 1 1,0-1-1,1 0 0,-1 0 0,0 0 0,1 0 0,-1 1 1,0-1-1,1 0 0,-1 0 0,0 0 0,1 0 0,-1 0 1,0 0-1,1 0 0,-1 0 0,0 0 0,1 0 0,-1 0 1,0 0-1,1 0 0,-1 0 0,0 0 0,1-1 1,-1 1-1,0 0 0,1 0 0,-1 0 0,0 0 0,1-1 1,-1 1-1,0 0 0,0 0 0,1-1 0,-1 1 0,0 0 1,0 0-1,1-1 0,-1 0 0,-5 38-8,3-26 0,2-7 0,0 1 1,0-1 0,0 1-1,0-1 1,0 1 0,1 0-1,0-1 1,2 8 0,-2-12-4,-1 1 0,1 0 0,-1 0 0,1 0 1,-1 0-1,1 0 0,-1-1 0,1 1 0,0 0 0,-1 0 1,1-1-1,0 1 0,0-1 0,-1 1 0,1 0 0,0-1 0,0 0 1,1 1-1,0 0-22,-1-1 0,1 0 0,-1 0 0,0 0 0,1 0-1,-1 0 1,1-1 0,-1 1 0,0 0 0,1-1 0,-1 1 0,0-1 0,1 1 0,-1-1 0,0 1 0,3-3 0,4-2-282,-1-1 1,1 0-1,-1-1 0,0 0 1,-1 0-1,1 0 0,-2-1 1,1 0-1,-1 0 0,5-10 1,5-14-759,16-47 0,-24 61 950,15-42-754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4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16508,'-9'23'1097,"1"0"-1,1 1 1,1 0 0,1 1 0,1 0 0,0 32 0,8 149-431,-3-183-714,-1-9-54,1 0 1,0 0-1,1 0 1,1 0-1,6 22 1,-9-36 90,0 0 0,0 1 0,0-1 0,0 0 0,0 1 1,0-1-1,0 0 0,0 1 0,0-1 0,1 0 1,-1 1-1,0-1 0,0 0 0,0 1 0,0-1 0,1 0 1,-1 0-1,0 1 0,0-1 0,0 0 0,1 0 1,-1 0-1,0 1 0,0-1 0,1 0 0,-1 0 0,0 0 1,1 0-1,-1 1 0,0-1 0,1 0 0,-1 0 1,0 0-1,1 0 0,-1 0 0,0 0 0,1 0 0,-1 0 1,0 0-1,0 0 0,1 0 0,-1 0 0,0 0 1,1 0-1,8-17-225,1-25 42,-4-3 92,-4 24 130,2 1 0,0 0 0,8-25 0,-12 44-12,0 0 0,0-1 0,1 1 1,-1 0-1,1 0 0,-1 0 1,1 0-1,0-1 0,-1 1 0,1 0 1,0 0-1,0 0 0,-1 0 1,1 0-1,0 1 0,0-1 0,0 0 1,0 0-1,0 0 0,0 1 0,1-1 1,-1 1-1,0-1 0,0 1 1,0-1-1,1 1 0,-1 0 0,0-1 1,0 1-1,1 0 0,-1 0 1,0 0-1,1 0 0,-1 0 0,0 0 1,0 1-1,3 0 0,3 1 98,-1 2-1,0-1 1,1 1 0,-1 0-1,10 9 1,7 4 89,-16-13-152,1 0-1,0 0 1,0-1 0,0 0 0,0-1 0,0 1 0,1-1 0,-1-1-1,1 0 1,11 1 0,-16-2-36,-1 0 0,0-1-1,0 1 1,1 0 0,-1-1 0,0 0-1,0 1 1,1-1 0,-1-1 0,0 1-1,0 0 1,0-1 0,-1 1-1,1-1 1,0 0 0,0 0 0,-1 0-1,0-1 1,1 1 0,-1 0 0,0-1-1,0 0 1,0 1 0,0-1 0,-1 0-1,1 0 1,-1 0 0,1 0-1,0-6 1,-1 7-6,0 0-1,0 0 1,-1-1-1,1 1 1,-1 0 0,0 0-1,0 0 1,0 0-1,0-1 1,0 1-1,0 0 1,0 0-1,-1 0 1,1 0-1,-1-1 1,0 1 0,1 0-1,-1 0 1,0 0-1,0 0 1,0 1-1,-1-1 1,1 0-1,0 0 1,-1 1 0,1-1-1,-1 1 1,1-1-1,-1 1 1,0-1-1,0 1 1,0 0-1,0 0 1,-3-1 0,2 1-1,0 0 1,-1 0-1,1 1 1,0-1-1,-1 1 1,1 0-1,0 0 1,0 0-1,-1 0 1,1 1-1,0 0 0,0-1 1,-1 1-1,1 0 1,0 0-1,0 1 1,0-1-1,0 1 1,1-1-1,-1 1 1,0 0-1,-4 4 1,1 1 8,0 0 0,0 0 0,1 1 0,0 0-1,0 0 1,1 0 0,0 1 0,0-1 0,1 1 0,-4 14 0,4-12-53,1 1 1,0 0 0,1 0-1,0 0 1,1 1-1,0-1 1,3 20 0,-2-27-20,0 0 0,1 0 0,-1 0 0,1 0 0,0 0 0,1 0 0,-1 0 0,1-1 1,0 1-1,0-1 0,0 0 0,1 0 0,0 0 0,-1 0 0,1-1 0,1 1 0,-1-1 1,7 4-1,23 6-191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3:5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36 101 11394,'-2'0'753,"-1"0"0,0-1 0,0 1 0,0-1 0,0 0 0,1 0 0,-7-4 3925,26 12-3699,-6-3-924,1 0 1,-1-1-1,1-1 0,0 1 1,0-2-1,19 1 0,76-6-69,-81 2 44,27-1-23,156-4 29,-179 8-30,0 1 0,1 2-1,-1 1 1,55 18 0,-79-21-7,31 11 18,-31-10 15,-23-7 24,-280-50 541,109 24-42,134 18-402,-50-7 62,92 18-212,0 0-1,0 0 1,0 2-1,0-1 1,0 2-1,-18 3 1,30-5-5,-1 0 0,1 0 0,-1 0 0,0 0 0,1 0 1,-1 0-1,1 0 0,-1 1 0,1-1 0,-1 0 1,1 0-1,-1 0 0,1 1 0,-1-1 0,1 0 0,-1 0 1,1 1-1,0-1 0,-1 1 0,1-1 0,-1 0 1,1 1-1,0-1 0,-1 2 0,13 1-71,25 0-3,118-6-7,207-31 0,-347 32 55,-13 2-4,-4 1 19,-117 17 28,-168 3-1,110-11 36,243-22-57,42 2-73,239-33-279,-432 65 493,-52 10 123,115-28-295,1-2 0,-1 0 0,0-1 1,-29-2-1,37-3-322,12 3 288,0 0-1,0 0 1,0 1 0,0-1-1,1 1 1,-1-1 0,0 1 0,0 0-1,-3 0 1,0 1-192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137 185 12107,'0'-2'268,"1"1"0,-1-1 1,1 1-1,-1-1 0,0 0 1,0 1-1,1-1 0,-1 0 1,0 1-1,-1-1 0,1 0 1,0 1-1,0-1 0,-1 1 1,1-1-1,-1 0 0,1 1 1,-1-1-1,0 1 0,0-1 1,1 1-1,-1 0 0,0-1 1,0 1-1,-1 0 0,1 0 1,0-1-1,-2 0 0,1 1-100,0 0-1,0 0 1,0 1-1,0-1 0,0 0 1,0 1-1,0 0 1,0-1-1,0 1 1,0 0-1,0 0 1,0 0-1,0 0 1,0 0-1,0 1 1,-1-1-1,1 1 0,0-1 1,0 1-1,0 0 1,1 0-1,-4 1 1,-1 2-86,0-1-1,1 1 1,0 0 0,-1 1 0,1-1-1,1 1 1,-1 0 0,1 0 0,-7 11-1,8-12-79,1 0 0,0 0 0,0 0 0,0 0 0,1 1 0,0-1 0,-1 1 0,2-1 0,-1 1 0,0-1 0,1 1 0,0-1 0,0 1 0,0-1 0,2 8 0,-2-11 8,0 0-1,0 0 1,0 0 0,1 0-1,-1 0 1,0-1-1,1 1 1,-1 0-1,1 0 1,-1 0 0,1-1-1,-1 1 1,1 0-1,-1-1 1,1 1 0,-1 0-1,1-1 1,0 1-1,0-1 1,-1 1-1,1-1 1,0 1 0,0-1-1,0 0 1,-1 1-1,1-1 1,0 0-1,0 0 1,0 1 0,0-1-1,0 0 1,0 0-1,-1 0 1,1 0-1,0 0 1,0 0 0,0 0-1,0-1 1,0 1-1,0 0 1,-1 0 0,1-1-1,0 1 1,0 0-1,0-1 1,-1 1-1,2-2 1,3 0 76,-1-1-1,0 0 1,0 1 0,0-1 0,-1-1-1,1 1 1,5-8 0,-1-1 66,-1 0-1,0-1 1,-1 0 0,0-1 0,-1 1-1,-1-1 1,0 0 0,-1 0 0,-1-1-1,0 1 1,0 0 0,-2-1 0,0 1 0,-2-22-1,2 35-148,-1 0-1,1 0 1,0 0-1,0 0 0,0 0 1,0 1-1,-1-1 1,1 0-1,0 0 0,-1 0 1,1 0-1,-1 1 0,1-1 1,-1 0-1,1 1 1,-1-1-1,1 0 0,-1 1 1,0-1-1,1 0 1,-3 0-1,3 1-13,-1 0 0,1 0 0,-1 1 0,1-1 0,-1 0 0,1 0-1,-1 0 1,1 1 0,-1-1 0,1 0 0,-1 1 0,1-1 0,0 0 0,-1 1 0,1-1 0,-1 1 0,1-1 0,0 0-1,-1 1 1,1-1 0,0 1 0,0-1 0,-1 1 0,1-1 0,0 1 0,0-1 0,0 1 0,0-1 0,0 1 0,-1 0-1,1-1 1,0 1 0,1 0 0,-2 2-142,0 1 0,1-1 0,-1 1 0,1 0 0,0-1 0,0 1-1,1-1 1,-1 1 0,1-1 0,1 6 0,-2-7 31,1-1-1,0 1 1,-1-1 0,1 1-1,0-1 1,0 0 0,0 1-1,0-1 1,0 0-1,0 0 1,0 0 0,0 0-1,1 0 1,-1 0 0,0 0-1,1 0 1,-1 0 0,1-1-1,-1 1 1,1 0 0,-1-1-1,1 0 1,-1 1 0,1-1-1,-1 0 1,4 1 0,1-1-201,0-1 1,0 1 0,0-1 0,1 0 0,-1 0 0,0-1 0,0 0 0,-1 0 0,1 0 0,7-5 0,6-4-497,29-22-1,-5 1-150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0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77 13475,'-17'-5'2413,"13"4"-136,14 1-523,217 12 152,-181-10-1890,0-2 0,59-9 0,-67 5-9,0 1 0,0 2 1,1 1-1,40 6 0,-22 5 2,-34-6-5,0 0 1,1-2-1,0-1 1,0 0 0,-1-2-1,27-3 1,7-6 30,-23 2 16,0 2 0,1 2 0,36 1 0,178-1 62,-82-1-48,-120 7-37,1 2 0,87 20 0,-81-13-26,90 7-1,179-29 54,-76-2 25,-166 12-60,377 14-3,-283 1-19,270-11-1,286-13 50,-320 0-47,78 4 22,373 14-7,-585-12-11,636-48 33,-499 20-26,174 7-11,-133 7 0,461 26-13,-6 32 66,-728-26-54,-149-10-1,0 2 1,0 0-1,44 19 0,-52-18 9,-1 0 1,1-2-1,0 0 0,1-2 1,-1-1-1,1 0 1,0-2-1,27-3 0,19-5 112,112-27 0,-178 33-128,7-2 170,-12 2-88,-7 0-70,-7-1-250,1 0-1,-17-5 1,19 4 206,-25-5-132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0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1553 13331,'-35'30'1491,"27"-21"-719,26-20 12,585-442 3081,-149 107-3245,-45 30-499,-183 139-305,86-87-3895,-299 249 3557,-13 15 507,1 0 1,-1 0-1,0 0 0,0 0 1,0 0-1,0 0 0,1-1 0,-1 1 1,0 0-1,0 0 0,0 0 1,0 0-1,0 0 0,1-1 1,-1 1-1,0 0 0,0 0 0,0 0 1,0 0-1,0-1 0,0 1 1,0 0-1,0 0 0,0 0 0,0-1 1,0 1-1,0 0 0,0 0 1,0 0-1,0-1 0,0 1 1,0 0-1,0 0 0,0 0 0,0-1 1,0 1-1,0 0 0,0 0 1,0 0-1,0-1 0,0 1 1,0 0-1,0 0 0,-1 0 0,1 0 1,0-1-1,0 1 0,0 0 1,0 0-1,-1 0 0,1 0 1,0 0-1,0 0 0,0-1 0,0 1 1,-1 0-1,1 0 0,0 0 1,0 0-1,0 0 0,-1 0 0,1 0 1,0 0-1,0 0 0,0 0 1,-1 0-1,1 0 0,0 0 1,-19 4-912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09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2137 12123,'-7'12'1545,"21"-35"-487,11-11-458,1 1-1,1 2 1,47-42 0,-17 17-143,345-314 1353,22 22-1060,-292 242-586,-107 86-142,822-658 37,-387 335-3717,-424 318 3048,-18 16-154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2495 10034,'-1'9'874,"5"-7"-176,13-14 196,182-169 3272,-50 43-2974,473-391 1413,-502 429-2344,442-342 375,14 23-467,-248 175-286,-146 107-467,128-114-597,-254 198 826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0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2730 12251,'0'2'53,"1"-1"1,-1 0-1,1 1 1,0-1-1,0 0 1,0 0-1,0 0 1,0 1-1,0-1 1,0 0-1,0-1 1,0 1-1,0 0 0,0 0 1,1 0-1,-1-1 1,0 1-1,1 0 1,-1-1-1,0 1 1,1-1-1,-1 0 1,1 0-1,-1 1 1,1-1-1,-1 0 1,1 0-1,-1 0 1,1 0-1,-1-1 1,0 1-1,1 0 1,2-1-1,4-2 70,1 0 0,-1-1 0,0 0-1,0 0 1,8-6 0,238-181 2737,-196 144-2425,407-335 1955,410-323-1010,-709 578-1343,490-364 88,18 30-319,-161 167-1853,-471 274 1684,-30 16-118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2563 13675,'0'1'42,"0"0"1,0 0-1,0 1 0,0-1 1,0 0-1,0 0 0,0 0 1,1 0-1,-1 0 0,0 1 0,1-1 1,-1 0-1,0 0 0,1 0 1,0 0-1,-1 0 0,1 0 1,0 0-1,-1 0 0,1-1 1,0 1-1,0 0 0,0 0 1,0 0-1,0-1 0,0 1 1,0-1-1,0 1 0,0-1 1,0 1-1,0-1 0,0 1 1,0-1-1,0 0 0,0 0 1,1 1-1,-1-1 0,0 0 1,0 0-1,2 0 0,5-2 87,0 0 0,0-1 1,0 1-1,0-1 0,14-8 0,61-37 1157,134-98 1,-198 132-1160,711-567 2483,-702 557-2572,174-145 155,496-407 96,20 26-246,-563 439-612,284-151 0,-406 245 37,0 1-1,1 2 1,0 1-1,64-15 0,-75 27-315,-22 1 822,-1 0 0,0 0 0,1 0 0,-1 0-1,1 0 1,-1 0 0,0 0 0,1 1 0,-1-1 0,0 0 0,1 0-1,-1 0 1,0 1 0,1-1 0,-1 0 0,0 1 0,1-1 0,-1 0-1,0 0 1,0 1 0,1-1 0,-1 0 0,0 1 0,0-1 0,0 1-1,0-1 1,1 0 0,-1 1 0,-1 2-49,0 0-1,1 0 1,-1-1 0,0 1-1,-1 0 1,1-1 0,0 1-1,-1-1 1,0 1 0,1-1 0,-1 1-1,0-1 1,-4 4 0,-48 49-639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2455 14547,'-6'13'180,"-1"4"-30,-1 1 0,2 0-1,1 0 1,0 1-1,-2 21 1,7-39-147,-1 1 0,1-1 0,0 1 0,0-1 0,1 1 0,-1-1 0,0 1 0,0-1 0,1 1 0,-1-1 0,1 1 0,-1-1 0,1 1 0,0-1 0,0 0 0,-1 1 1,1-1-1,0 0 0,0 0 0,0 0 0,0 0 0,3 2 0,-2-2 8,0 0-1,0 0 1,0-1 0,0 1-1,0 0 1,0-1 0,1 0-1,-1 1 1,0-1 0,0 0 0,0 0-1,1-1 1,-1 1 0,0 0-1,3-2 1,7-1 54,0-1-1,-1 0 0,0-1 1,18-10-1,53-36 263,-74 46-296,413-302 1201,-11-26-383,-310 251-672,988-761 594,-825 657-696,8 11-1,7 13 1,354-150 0,-541 273-370,1 4 1,127-29 0,-163 56 104,-43 8 114,-10 4-17,-22 14-135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1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2258 13075,'-1'1'15,"0"3"90,0 1-1,0 0 1,0 0-1,1 0 1,0 0-1,-1 0 1,2 0-1,0 5 1,-1-9-96,0-1 0,0 1 0,0-1 0,1 1 1,-1-1-1,0 1 0,1-1 0,-1 0 0,0 1 0,1-1 0,-1 0 1,1 1-1,-1-1 0,0 0 0,1 1 0,-1-1 0,1 0 0,-1 0 1,1 1-1,-1-1 0,1 0 0,-1 0 0,1 0 0,-1 0 0,1 0 1,-1 0-1,1 0 0,0 0 0,2 0 18,0-1-1,0 1 1,1-1 0,-1 0 0,-1 0-1,1 0 1,0 0 0,3-3-1,46-25 684,71-54 0,47-51 340,-87 67-610,562-416 1998,17 18-1469,-534 377-940,570-388-191,12 35-2109,-649 409 1879,-59 31 358,0 0 0,0 0 0,0 0 0,0 1 0,0-1 1,0 0-1,0 1 0,1 0 0,-1-1 0,4 1 0,-6 1 15,0-1 1,0 1-1,0 0 1,0-1 0,0 1-1,0-1 1,0 1-1,0 0 1,0-1-1,0 1 1,0 0 0,-1-1-1,1 1 1,0-1-1,0 1 1,-1-1-1,1 1 1,0 0-1,-1-1 1,1 1 0,-1-1-1,0 1 1</inkml:trace>
  <inkml:trace contextRef="#ctx0" brushRef="#br0" timeOffset="1">916 2366 14211,'20'21'1056,"37"-48"-640,21-18-80,49-29 249,16-19-1,41-33 48,18-15 24,20-14-128,8-2-40,2-7-320,-4 5-176,-22 12-432,-5 13-208,-37 34 504,-25 17-104,-55 30-120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2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1212 13203,'-17'53'968,"29"-26"-632,18-25-104,41-38 944,20-17-864,46-30 33,20-21 15,32-26 32,19-9 0,9-4-240,3 1-152,-7 13-344,-3 11-304,-38 19 512,-18 21-128,-40 39-113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2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3 914 10946,'-2'27'1545,"12"-20"-833,33-28-144,21-18 832,42-22-432,15-10-71,35-20-89,9-11-104,9-9-360,3 4-176,-8 12-472,-9 11-160,-35 18-360,-15 13 648,-55 23-200,-21 14-136</inkml:trace>
  <inkml:trace contextRef="#ctx0" brushRef="#br0" timeOffset="1">1044 768 16932,'-36'46'1232,"26"-11"-1144,33-29-24,24-17 224,38-27-176,20-15-48,31-17-112,8-9-136,8-8-376,-3 2-192,-20 14 592,-11 12-168,-35 19-121</inkml:trace>
  <inkml:trace contextRef="#ctx0" brushRef="#br0" timeOffset="2">2107 551 11322,'-30'33'785,"10"-7"-737,3-6-24,17-10 336,9-7-368,19-12-16,11-6-32,13-5 80,5-2 72,0 1 72,-2 2-8,-8 8-88,-8 3-80,-16 5 72,-18 6 80,-16 6-88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130 135 14435,'-1'0'101,"0"1"0,0-1-1,0 0 1,0 1 0,0-1-1,1 1 1,-1-1 0,0 1 0,0-1-1,0 1 1,0 0 0,0-1-1,1 1 1,-1 0 0,0 0 0,1-1-1,-1 1 1,0 0 0,0 2-1,0-2 63,-16 21 597,2 0 0,0 1 1,-11 26-1,19-34-490,1 0-1,0 0 1,1 0-1,1 1 0,0 0 1,-2 22-1,6-34-209,-1 1-1,1-1 0,1 0 1,-1 0-1,0 0 0,1 0 1,0 0-1,2 5 1,-3-8-32,1 0 1,-1 0 0,1 1-1,0-1 1,-1 0-1,1 0 1,0 0 0,0 0-1,0 0 1,0 0 0,0 0-1,0 0 1,0-1 0,0 1-1,0 0 1,0-1 0,1 1-1,-1 0 1,0-1-1,0 1 1,1-1 0,-1 0-1,0 0 1,1 1 0,-1-1-1,0 0 1,1 0 0,-1 0-1,2 0 1,4-2 62,-1 1 1,0-1-1,1 0 0,-1 0 1,0 0-1,-1-1 0,1 0 1,0 0-1,-1-1 0,1 1 1,-1-1-1,0 0 0,6-7 1,4-5 219,0-1 1,21-31 0,-14 14 155,-1-1-1,22-49 1,-34 64-330,-1-1 0,-1 0 0,-1-1 0,-1 1 0,5-40 0,-13 50-106,3 11-31,0 0 0,0 0 0,-1 0 0,1 0-1,0 0 1,0 0 0,-1 0 0,1 0 0,0 0 0,0 0-1,-1 0 1,1 0 0,0 0 0,0 0 0,-1 1 0,1-1-1,0 0 1,0 0 0,0 0 0,-1 0 0,1 1 0,0-1-1,0 0 1,0 0 0,0 0 0,-1 1 0,1-1 0,0 0-1,0 0 1,0 0 0,0 1 0,0-1 0,0 0 0,0 0-1,0 1 1,0-1 0,-1 0 0,1 1 0,-11 26-40,0 1 1,2 1-1,1-1 1,1 1-1,1 1 1,2-1-1,-1 50 1,5-71 31,0 1 0,0 0 0,1-1 0,1 1 0,2 11 0,-3-19 5,-1 1 0,1-1 0,-1 1 0,1-1 0,0 1 0,-1-1 0,1 0 0,0 1 0,0-1 0,0 0 0,0 0-1,0 0 1,0 0 0,0 0 0,0 0 0,1 0 0,-1 0 0,0 0 0,1 0 0,-1-1 0,0 1 0,1 0 0,-1-1 0,1 1 0,-1-1 0,1 0-1,-1 0 1,1 1 0,-1-1 0,1 0 0,0 0 0,-1 0 0,1-1 0,-1 1 0,1 0 0,-1 0 0,2-1 0,6-2-1,-1-1 1,1 0 0,-1 0-1,0-1 1,0 0-1,-1 0 1,0 0 0,0-1-1,0 0 1,0-1 0,7-10-1,9-12 18,27-45 1,-44 65-9,7-12 21,-3 6 92,-17 38-39,0-5-66,1 1 1,0 0 0,1 0-1,-2 21 1,7-39-14,0-1 1,0 1-1,-1 0 0,1 0 1,0 0-1,0 0 0,0 0 1,0 0-1,0 0 0,0 0 1,0 0-1,0 0 0,0 0 1,1 0-1,-1 0 0,0 0 0,1 0 1,-1 0-1,1-1 0,-1 1 1,1 0-1,-1 0 0,1 0 1,-1-1-1,1 1 0,0 0 1,-1 0-1,1-1 0,0 1 1,0-1-1,-1 1 0,1-1 1,0 1-1,0-1 0,0 1 0,0-1 1,0 0-1,0 1 0,0-1 1,0 0-1,0 0 0,-1 0 1,1 0-1,0 0 0,0 0 1,0 0-1,0 0 0,0 0 1,0 0-1,0-1 0,2 0 1,5-1 13,0-1 0,0 0 0,-1 0 0,15-9 0,6-5 62,0-1-1,-1-1 0,49-44 1,-74 62-63,-1-1 0,0 1 0,0 0 0,1-1 1,-1 1-1,0 0 0,0-1 0,0 1 0,0-1 0,-1 0 1,1 1-1,0-1 0,-1 0 0,1 1 0,-1-1 1,1 0-1,-1 0 0,0 1 0,0-1 0,0-2 0,0 2 5,-1 1-1,0 0 0,0-1 0,1 1 0,-1 0 1,0 0-1,0 0 0,0 0 0,-1 0 1,1 0-1,0 0 0,0 0 0,0 0 0,-1 0 1,1 1-1,0-1 0,-1 1 0,1-1 0,-1 1 1,1-1-1,-1 1 0,1 0 0,-3-1 0,-8-2 173,12 1-409,19 1-825,-3 0 330,53-15-99,-24 4 301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11426,'1'3'84,"0"0"-1,0 0 0,1 0 1,-1-1-1,1 1 0,0 0 1,0 0-1,0-1 1,0 1-1,0-1 0,0 0 1,1 0-1,3 3 0,-4-4-49,1 0 0,-1 0 0,1 0 0,0-1 0,-1 1 1,1-1-1,0 0 0,-1 1 0,1-1 0,0 0 0,-1 0 0,1-1 0,0 1 0,-1-1 0,1 1 0,0-1 0,-1 0 0,3-1 0,24-11 306,0-1 1,-2-1-1,40-28 0,-31 19-337,25-16-41,211-126-377,-261 160 389,-4 1 6,1 1-1,0 0 0,0 0 1,0 1-1,0 0 0,0 0 1,1 1-1,0 0 1,8-1-1,-16 3 19,0 0 0,0 0 1,0 0-1,0 0 0,0 0 0,0 0 0,0 0 1,0 0-1,0 1 0,0-1 0,0 0 1,0 1-1,0-1 0,0 1 0,0-1 0,0 1 1,0-1-1,0 1 0,-1 0 0,1-1 0,0 1 1,0 0-1,-1 0 0,1-1 0,0 1 1,-1 0-1,1 0 0,0 1 0,-1 1 2,1 0 0,-1-1 0,1 1 0,-1 0 0,0-1-1,0 1 1,0 0 0,0 0 0,-1-1 0,1 1 0,-2 2 0,-2 11 30,-2-1 0,-13 28 0,17-39-19,-40 91 162,33-63-83,9-32-89,0 0 0,0 1 0,0-1 1,0 0-1,0 1 0,0-1 1,0 0-1,0 1 0,0-1 0,1 0 1,-1 0-1,0 1 0,0-1 0,0 0 1,0 1-1,1-1 0,-1 0 0,0 0 1,0 1-1,1-1 0,-1 0 0,0 0 1,0 0-1,1 1 0,-1-1 0,0 0 1,0 0-1,1 0 0,-1 0 0,0 0 1,1 0-1,-1 1 0,0-1 1,1 0-1,0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3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1255 16668,'3'0'134,"0"-1"1,0 1 0,0-1-1,0 0 1,0 1 0,0-1 0,0 0-1,0-1 1,0 1 0,0-1-1,-1 1 1,1-1 0,0 0 0,3-3-1,4-2 114,65-46 865,71-67 0,-30 24-418,0 4-212,321-264 578,-75 69-1766,-109 86-4149,-227 179 3792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10 17852,'6'-10'1928,"-4"10"-936,-2 12-327,-4 15 1663,-3 9-1136,1 13-367,-2 8-137,0 9-200,1 6-64,3 4-416,3-5-240,1-5-424,1-6-193,2-11-583,-2-9 2080,-1-13-1008,0-9-192,-1-11 48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5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0 525 18668,'25'-18'4317,"40"-24"-2405,-19 13-1066,104-70 494,140-123 0,-178 115-1456,-107 101-892,-6 5 123,-14 10-512,-21 18 129,10-2 485,-3 3-178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5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18860,'20'27'2425,"5"-1"-1441,11-3-336,6 1 1104,7 2-375,1-1-145,1-1-432,1 0-208,-6-1-288,-8-1-136,-9-4-320,-5 0-192,-9-3-512,-4-2-312,-9-6 896,-2-1-232,0-2-185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6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 23133,'11'-3'1840,"-5"13"-1344,0 6-207,-6 11 479,0 7-176,0 12-168,-2 7-88,2 9-304,2 4-200,-1-2-272,1 1-160,1-5-433,-3-3-207,-6-11-440,2-7-161,-14-20 1121,-3-7-264,-9-13-96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6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 18220,'5'-13'318,"1"0"0,0 1 0,1 0 0,1 0 0,0 1 0,0-1 0,1 2 0,0-1 1,1 1-1,0 1 0,1 0 0,0 0 0,1 1 0,-1 1 0,22-11 0,-7 5 241,1 2 0,0 0 0,1 2 1,0 1-1,30-5 0,-36 10-367,0 0 0,1 1 0,-1 2 0,0 0 0,1 1 0,-1 2-1,26 5 1,-41-6-166,-1 0 0,1 0 0,-1 0 0,1 1 0,-1 0 0,0 0 0,0 1 0,0 0 0,10 8 0,-14-10-24,0 0-1,0 0 0,0 1 0,0-1 1,-1 1-1,1-1 0,-1 1 0,1-1 0,-1 1 1,0 0-1,0 0 0,0 0 0,0-1 1,-1 1-1,1 0 0,-1 0 0,0 0 1,0 0-1,0 0 0,0 0 0,0 0 0,0 0 1,-1 0-1,0 0 0,0 3 0,-5 6-3,1-1-1,-1 0 0,-1 0 0,0 0 0,0-1 0,-1 0 0,-1-1 1,-17 17-1,6-6-1,-19 20-6,9-11 26,2 2 0,1 0 0,-25 38-1,48-62-11,1-1 0,0 0 0,0 0-1,1 1 1,-1 0 0,1-1-1,1 1 1,-1 0 0,0 9 0,2-12-3,0 0 1,0-1 0,0 1-1,1 0 1,-1 0 0,1-1-1,0 1 1,0-1 0,0 1 0,1 0-1,-1-1 1,1 0 0,0 1-1,0-1 1,0 0 0,0 0-1,1 0 1,4 4 0,0-1 5,1 0 0,0 0 0,1-1 0,-1 0 0,1-1 1,0 0-1,1 0 0,9 2 0,84 17-137,-53-13-247,74 17-781,-109-26 852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17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88 21381,'-2'-6'2367,"-2"11"-1451,-3 13 68,2 9-668,2 1 0,0-1 0,2 1 0,1 0 0,1 0-1,5 27 1,-6-53-297,0 1-1,0-1 1,1 0-1,-1 0 1,1 1 0,-1-1-1,1 0 1,0 0-1,0 0 1,0 0-1,0 0 1,1 0-1,-1 0 1,0 0-1,1 0 1,0 0-1,-1-1 1,1 1-1,0-1 1,0 1 0,-1-1-1,5 2 1,-2-2 20,-1-1 0,1 1 0,-1-1 0,1 0 0,-1 0 0,1-1 0,-1 1 0,0-1 0,1 1 0,-1-1 0,1 0 0,-1-1 0,0 1 0,5-3 1,23-13 187,-1-1 0,-1-1 0,-1-2 1,40-37-1,-36 31-82,39-37 122,46-36-10,-116 100-255,-1-1 0,1 0 1,0 1-1,-1-1 0,1 1 0,0-1 0,-1 1 0,1-1 0,0 1 1,0 0-1,0-1 0,0 1 0,-1 0 0,1 0 0,0 0 0,0-1 0,0 1 1,0 0-1,0 0 0,1 0 0,-2 1-1,0-1 0,1 1 1,-1-1-1,0 1 0,0-1 0,1 1 0,-1-1 0,0 1 1,0-1-1,0 1 0,0-1 0,1 1 0,-1-1 0,0 1 1,0-1-1,0 1 0,0 0 0,0-1 0,-1 1 1,1-1-1,0 1 0,0-1 0,0 2 0,-17 43 39,13-36-25,-10 26-17,0-1 21,2-1 0,1 2 0,-8 39 0,18-72-20,1-1 0,0 1-1,-1-1 1,1 1 0,0-1 0,0 1 0,0-1 0,0 1 0,0-1 0,1 1 0,-1-1 0,0 1 0,1-1 0,-1 1 0,1-1 0,-1 1 0,1-1 0,0 0 0,-1 1 0,1-1 0,2 2 0,-2-2-1,0 0 1,1-1 0,-1 1 0,0-1-1,1 1 1,-1-1 0,0 0 0,1 1-1,-1-1 1,1 0 0,-1 0 0,1 0 0,-1 0-1,0 0 1,1 0 0,-1 0 0,1-1-1,1 1 1,6-3-8,0 0 0,0-1 0,0 0 0,-1 0-1,11-7 1,9-8-267,0-2 0,-1 0-1,-1-2 1,-2 0 0,39-48 0,-57 63-47,-1 0 1,0 0 0,-1 0 0,1-1 0,-2 1-1,1-1 1,-1 0 0,0 0 0,2-18 0,0-11-587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47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1501 12555,'-11'9'857,"-1"-1"0,0 0 0,-21 10 0,0-7 4234,35-14-3280,-2 3-1763,1 0 1,-1-1 0,0 1-1,0-1 1,0 1 0,1 0-1,-1-1 1,0 1 0,0 0-1,1-1 1,-1 1 0,0 0 0,1-1-1,-1 1 1,0 0 0,1 0-1,-1 0 1,1-1 0,-1 1-1,0 0 1,1 0 0,-1 0-1,1 0 1,8-2 125,1 0-1,-1-1 1,0 0-1,0 0 1,-1-1-1,1 0 1,-1 0-1,0-1 1,11-8-1,66-58 184,-82 68-320,71-64 382,105-74 0,-172 136-407,351-252 160,-215 140-157,286-214 108,-339 269-54,128-115 1,-153 116 3,2 4 1,145-97 0,-309 223-81,-131 98-841,-14 8 243,-106 55-38,14 18 252,-80 76 234,205-163 89,151-116 22,-63 64 1,113-98 9,9-6-11,1-5 45,-1 0-1,1 0 1,0-1-1,-1 1 1,1 0-1,0-1 0,-1 1 1,1-1-1,-1 0 1,1 1-1,2-3 1,157-98-17,-56 33 44,115-60 64,54-34-38,-171 98-58,387-259-36,-240 145-5,30-23 52,7-20 21,-273 209 74,-21 13-59,-27 15-171,-20 11-67,-151 85-165,-47 35 303,-201 130-462,245-127 228,-366 344 0,520-436 285,4 3 1,-68 105-1,114-160 10,-26 34-39,26-37 7,4-4 1,14-22-11,16-19 32,1 1 0,2 2 0,57-54 0,129-92 70,-128 111-36,432-303 19,-294 220-46,-57 40-8,65-47-11,-13-16 25,-203 161 6,51-50 112,-66 59-6,-13 11-46,-11 8 8,-96 67-643,-36 25-921,105-66 1072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58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66 666 12955,'-12'16'1640,"4"-6"-655,1-1-1,-1 1 0,2 1 0,-1 0 0,2-1 0,-7 16 1,12-26-942,0 0 0,0 0 0,0 1 0,0-1 1,0 0-1,0 0 0,0 1 0,0-1 0,0 0 1,0 0-1,0 1 0,0-1 0,0 0 0,0 0 1,0 1-1,0-1 0,0 0 0,0 0 0,0 1 0,0-1 1,0 0-1,0 0 0,0 0 0,0 1 0,1-1 1,-1 0-1,0 0 0,0 0 0,0 1 0,0-1 1,1 0-1,-1 0 0,0 0 0,0 1 0,10-3 847,13-10 39,58-42 362,121-107 0,55-88-889,-2-33-925,-246 268-131,-9 14 626,0 0 0,0 0 0,0-1 0,0 1 0,0 0 0,-1 0 0,1 0-1,0 0 1,0 0 0,0 0 0,0-1 0,0 1 0,0 0 0,-1 0 0,1 0 0,0 0 0,0 0 0,0 0 0,0 0 0,0 0-1,-1 0 1,1 0 0,0 0 0,0 0 0,0 0 0,0 0 0,-1 0 0,1 0 0,0 0 0,0 0 0,0 0 0,0 0 0,-1 0-1,1 0 1,0 0 0,0 0 0,0 0 0,0 0 0,-1 0 0,1 0 0,0 0 0,0 0 0,0 1 0,-28 14-830,11-1 564,1 0 0,-21 23-1,-3 11-250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5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13 204 14891,'-1'4'985,"-1"-1"0,0 1 0,1 0 0,-1 0 0,1 0 0,0 0 0,0 9 0,0-6-727,1 1 0,0-1 1,0 1-1,1-1 0,1 10 1,-1-13-328,0 0 0,0 0 0,0-1 0,1 1 0,0 0 0,-1-1 0,1 1 1,0-1-1,1 0 0,-1 1 0,4 3 0,-4-6 108,0 1 1,0 0-1,0-1 1,0 1-1,1-1 0,-1 0 1,0 0-1,1 0 1,-1 0-1,1 0 0,0 0 1,-1-1-1,1 1 1,-1-1-1,1 0 0,0 0 1,-1 0-1,6 0 1,-1-2 32,0 1 0,0-1 0,0-1 0,0 1 1,0-1-1,0 0 0,-1 0 0,0-1 1,1 0-1,-2 0 0,1-1 0,0 0 1,-1 0-1,0 0 0,7-8 0,1-4 216,-1 0 0,0-1 0,18-37 0,-25 44-192,1-1 26,0 0 0,-1 0 0,4-16 0,-14 45-60,-11 52-92,15-60 29,-4 49-8,5-53 11,0-1 0,1 1 0,-1-1 0,1 1-1,0-1 1,0 1 0,0-1 0,1 0 0,-1 1 0,3 3-1,-3-7 9,0 1 0,0-1-1,-1 0 1,1 0-1,0 0 1,0 0-1,1 0 1,-1 0-1,0 0 1,0 0-1,0-1 1,1 1-1,-1 0 1,0-1-1,1 1 1,-1-1-1,0 1 1,1-1 0,-1 0-1,1 0 1,-1 1-1,1-1 1,-1 0-1,1 0 1,-1 0-1,0-1 1,1 1-1,-1 0 1,1 0-1,-1-1 1,0 1-1,1-1 1,-1 1 0,0-1-1,1 0 1,-1 0-1,0 1 1,2-3-1,5-2 56,0-1 0,-1 0 0,1-1 0,7-9 0,-3 2 8,0-1 0,-1 0 0,-1 0 0,-1-1 0,0 0 0,-1-1 0,-1 0 0,-1 0-1,0-1 1,6-34 0,-11 51-73,-1-1-1,0 1 0,0-1 0,0 0 1,0 1-1,0-1 0,-1 0 0,1 1 0,0-1 1,-1 1-1,-1-4 0,2 5 1,0 0-1,0 0 1,0 0-1,0 0 1,0 0-1,0 0 1,0-1-1,0 1 1,0 0-1,0 0 1,0 0-1,0 0 1,0 0-1,-1 0 1,1 0 0,0 0-1,0 0 1,0 0-1,0 0 1,0 0-1,0 0 1,0 0-1,0 0 1,0 0-1,0 0 1,-1 0-1,1 0 1,0 0-1,0 0 1,0 0-1,0 0 1,0 0-1,0 0 1,0 0 0,0 0-1,0 0 1,-1 0-1,1 0 1,0 0-1,0 0 1,0 0-1,0 0 1,0 0-1,0 0 1,0 0-1,0 0 1,0 0-1,0 1 1,0-1-1,0 0 1,-1 0-1,1 0 1,-3 13-20,3-10 13,-1 1 1,1-1 0,0 1 0,0 0-1,0-1 1,1 1 0,-1-1-1,1 1 1,0 0 0,0-1-1,0 0 1,1 1 0,-1-1-1,1 0 1,0 0 0,0 1-1,0-1 1,0-1 0,0 1-1,1 0 1,-1 0 0,1-1-1,4 4 1,-2-3 3,0 0-1,-1-1 1,1 0 0,0 0-1,0 0 1,0-1 0,0 1-1,0-1 1,1 0 0,-1-1-1,0 1 1,0-1-1,1 0 1,-1 0 0,11-3-1,-7 1 7,0 0-1,0-1 0,0 0 0,-1 0 0,1-1 0,-1-1 0,0 1 0,13-10 0,-16 10 5,-1 0-1,1 0 0,0 0 1,-1-1-1,0 0 0,0 0 1,0 0-1,-1 0 1,0 0-1,0-1 0,0 0 1,-1 1-1,3-11 0,-4 15-5,-1-1-1,1 1 0,-1-1 0,0 1 1,0 0-1,0-1 0,0 1 0,0-1 1,0 1-1,0-1 0,0 1 0,-1-1 1,0-2-1,1 3-3,-1 1 0,1 0 0,0-1 0,-1 1 1,1-1-1,0 1 0,-1 0 0,1-1 0,-1 1 0,1 0 1,-1-1-1,1 1 0,-1 0 0,1 0 0,-1-1 0,1 1 0,-1 0 1,1 0-1,-1 0 0,1 0 0,-1 0 0,1-1 0,-1 1 0,0 1 1,-2-1-8,1 0 0,0 1 1,0 0-1,-1-1 0,1 1 1,0 0-1,0 0 0,0 1 0,0-1 1,0 0-1,0 0 0,1 1 1,-1 0-1,0-1 0,-1 3 1,-4 4-17,1 1-1,1-1 1,0 1 0,0 0 0,0 0 0,1 1 0,1-1-1,0 1 1,0 0 0,1 0 0,0 0 0,-1 20 0,3-29 24,0 1 0,0-1 1,0 0-1,0 1 1,0-1-1,1 0 1,-1 1-1,0-1 0,1 0 1,-1 0-1,1 0 1,-1 1-1,1-1 1,0 0-1,-1 0 0,1 0 1,0 0-1,0 0 1,0 0-1,0 0 1,0 0-1,0-1 0,0 1 1,0 0-1,0 0 1,0-1-1,0 1 1,1-1-1,-1 1 0,0-1 1,0 0-1,1 1 1,-1-1-1,0 0 1,1 0-1,-1 0 0,0 0 1,1 0-1,-1 0 1,0 0-1,0 0 1,1 0-1,1-1 0,6-2 6,1 1-1,-1-1 1,0-1-1,13-7 0,-19 10-2,69-40 28,-50 26-4,1 2 1,0 1-1,30-11 0,-49 22-26,0 0 0,1 0 0,-1 0 0,0 0 0,1 1 0,-1 0 0,0-1 0,1 2 0,-1-1 0,0 0 0,1 1 0,-1 0 0,8 2 0,-3 1-5,0 1-1,0 0 0,0 0 1,10 9-1,-9-7 4,0 0 0,1 0-1,13 6 1,-16-10 3,0-1 1,0 0-1,1 0 0,-1 0 0,1-1 0,-1 0 0,1-1 0,-1 0 1,1 0-1,-1-1 0,1 0 0,-1 0 0,1-1 0,-1 0 0,0-1 0,0 0 1,0 0-1,9-5 0,12-8-22,0-2 0,-2-1 0,34-28-1,-35 26-57,-10 10-16,-16 11-1,1-1 0,-1 1 1,1-1-1,-1 1 0,1 0 1,-1-1-1,1 1 0,0 0 0,-1 0 1,1-1-1,-1 1 0,1 0 1,0 0-1,-1 0 0,1-1 1,0 1-1,-1 0 0,1 0 1,0 0-1,-1 0 0,1 0 0,0 1 1,0-1-1,-1 0 48,0 0-1,0 0 1,0 1-1,0-1 1,0 0-1,0 0 1,0 0-1,0 1 1,0-1-1,0 0 1,0 0-1,0 0 1,0 0-1,0 1 1,0-1-1,0 0 1,0 0-1,0 0 1,-1 0-1,1 1 1,0-1-1,0 0 1,0 0-1,0 0 1,0 0-1,-1 0 1,1 0-1,0 1 1,0-1-1,0 0 1,0 0-1,-1 0 1,1 0-1,0 0 1,0 0-1,0 0 1,0 0-1,-1 0 1,1 0-1,0 0 1,0 0-1,0 0 1,-1 0-1,1 0 1,0 0-1,0 0 1,0 0-1,0 0 1,-1 0-1,1 0 1,0-1-1,0 1 1,-2-5-743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58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8 873 14787,'-1'3'249,"-5"28"1033,6-31-1249,0 1-1,0-1 1,0 1 0,0-1-1,-1 1 1,1-1-1,0 1 1,1-1-1,-1 1 1,0-1-1,0 1 1,0-1-1,0 1 1,0-1-1,0 1 1,1-1-1,-1 0 1,0 1 0,0-1-1,1 1 1,-1-1-1,0 1 1,0-1-1,1 0 1,-1 1-1,0-1 1,1 0-1,-1 0 1,1 1-1,-1-1 1,1 0 0,-1 0-1,0 1 1,1-1-1,-1 0 1,1 0-1,-1 0 1,1 0-1,-1 0 1,1 0-1,-1 0 1,1 1-1,-1-2 1,1 1-1,-1 0 1,1 0 0,-1 0-1,1 0 1,-1 0-1,1 0 1,-1 0-1,0-1 1,1 1-1,0 0 1,12-7 443,0-1 0,0 0 0,-1 0 0,0-1-1,-1-1 1,0 0 0,10-12 0,-8 9-148,269-287 3499,-114 116-3099,-9 22-522,-107 113-547,67-48 0,-112 92 50,0-1 0,0 2 0,1-1 1,0 1-1,10-4 0,-17 8 243,-1 0 0,0 0 0,0 0-1,0 0 1,1 0 0,-1 0 0,0 0-1,0 0 1,1 0 0,-1 0 0,0 0 0,0 0-1,0 0 1,1 0 0,-1 0 0,0 0-1,0 0 1,0 0 0,1 0 0,-1 0 0,0 1-1,0-1 1,0 0 0,1 0 0,-1 0-1,0 0 1,0 0 0,0 1 0,0-1 0,0 0-1,1 0 1,-1 0 0,0 1 0,0-1-1,0 0 1,0 0 0,0 0 0,0 1-1,0-1 1,0 0 0,0 0 0,0 1 0,0-1-1,0 0 1,0 0 0,0 1 0,0-1-1,0 0 1,0 0 0,0 0 0,0 1 0,0-1-1,0 0 1,0 0 0,-1 1 0,-4 13-1571,-2-4 1137,-1 0 1,-1-1-1,-13 14 1,5-7-57,-32 33-917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59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1045 15323,'-7'20'2009,"19"-23"-905,3-14-336,21-28 1465,11-9-785,19-21-296,10-8-40,18-10-367,0-6-225,4-4-216,-1 0-136,-4 13-224,-5 6-192,-15 16-480,-10 9-345,-23 16 841,-11 10-176,-19 20-176</inkml:trace>
  <inkml:trace contextRef="#ctx0" brushRef="#br0" timeOffset="1">535 676 16171,'-8'12'496,"2"-4"-227,0 0 0,1 0 1,0 0-1,1 1 0,-1-1 1,2 1-1,-1 0 0,1 0 1,-2 14-1,5-22-219,0-1 0,-1 1 0,1 0 1,0-1-1,0 1 0,0 0 0,0-1 0,1 1 0,-1 0 0,0-1 0,0 1 0,0-1 1,0 1-1,1 0 0,-1-1 0,0 1 0,1-1 0,-1 1 0,0-1 0,1 1 0,-1-1 1,1 1-1,-1-1 0,1 1 0,-1-1 0,1 1 0,-1-1 0,1 0 0,-1 1 0,1-1 1,-1 0-1,1 0 0,0 1 0,-1-1 0,1 0 0,-1 0 0,1 0 0,0 0 0,-1 0 1,1 0-1,0 0 0,-1 0 0,1 0 0,0 0 0,-1 0 0,1 0 0,-1 0 1,1-1-1,0 1 0,0 0 0,31-14 782,5-10-409,0-3 0,-2-1 1,38-40-1,-42 39-305,413-416-2033,-422 421 1580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4:59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2 280 17036,'-1'11'2120,"1"-6"-1256,11-13-312,5-7 1065,7-10-521,4-2-136,6-4-352,2-4-256,-4 2-584,-1 2-528,-7-2 672,-3 4-168,-13 0-96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00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1465 31 13115,'51'-31'5473,"-83"46"-3438,-43 27 0,27-15-1476,-189 99 539,-244 144-98,231-102-493,179-115-293,-89 86 0,136-115-178,1 1 1,1 0 0,-22 35-1,38-50-36,-1 0 0,2 1 0,0-1-1,0 1 1,1 0 0,0 0 0,1 1 0,0-1-1,1 1 1,0-1 0,1 1 0,0 18 0,1-23-51,1 0 1,1-1-1,-1 1 1,1-1-1,0 0 1,0 1-1,1-1 1,0 0-1,0-1 1,0 1 0,1 0-1,0-1 1,0 0-1,0 0 1,1 0-1,0 0 1,0-1-1,0 0 1,0 0-1,1 0 1,-1 0-1,1-1 1,0 0 0,0 0-1,0-1 1,1 0-1,-1 0 1,0 0-1,1-1 1,11 1-1,38 0-269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0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 17556,'-2'-11'1808,"4"9"-1136,-2 8-232,7 20 889,3 11-209,4 17-368,1 7-200,3 10-336,2 7-8,2 3-48,2-2-152,-5-11-352,-1-8-288,-3-11-560,-4-9 968,-9-15-200,-2-9-144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01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13 584 16532,'-3'-15'342,"0"1"1,0 0-1,1-1 1,1 1-1,1-1 1,0 0-1,1 1 1,0-1 0,1 1-1,1-1 1,6-19-1,-2 15 37,0 1 0,2 0 0,0 0 0,1 1 0,1 0-1,1 0 1,25-26 0,-15 20-97,0 1 0,2 1 0,1 2 0,0 0 0,1 2-1,46-23 1,-49 29-235,0 1 0,1 1 0,1 1 0,-1 2 0,1 0 0,0 2 1,0 0-1,41 1 0,-62 2-49,1 1 0,0 1 0,-1-1 0,1 1 0,-1-1 0,1 1 0,-1 1 0,1-1 0,-1 1 0,0-1 0,0 1 0,0 1 0,0-1 0,8 6 0,-10-6 5,0 1 1,0 0 0,0-1 0,-1 1 0,1 0 0,0 0-1,-1 0 1,0 0 0,0 0 0,0 0 0,0 1 0,0-1 0,-1 0-1,1 0 1,-1 1 0,0-1 0,0 0 0,0 1 0,-1-1 0,1 0-1,-2 5 1,-2 10 64,0 0 0,-2 0 0,0 0-1,-14 27 1,-44 67 295,42-76-149,0 1 0,-18 47 1,38-79-197,1-1 1,-1 1-1,1 0 1,-1 0-1,1 0 1,1-1 0,-1 1-1,1 0 1,0 0-1,0 8 1,1-11-27,0 0 1,0 0-1,-1 0 0,1 0 0,0 0 0,1 0 1,-1 0-1,0 0 0,1 0 0,-1 0 1,1-1-1,-1 1 0,1-1 0,0 1 1,-1-1-1,1 0 0,0 0 0,0 1 1,0-1-1,0 0 0,0-1 0,0 1 0,1 0 1,-1-1-1,2 1 0,16 3-548,-1-1-1,35 1 1,3 0 468,33 11-362,-43-5 95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0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35 193 16812,'0'0'32,"0"0"1,0 0-1,0 0 0,0 0 1,0 0-1,0 0 1,0 0-1,0 0 1,0 0-1,0 0 1,0 0-1,1 0 1,-1 0-1,0 0 1,0 0-1,0 0 0,0 0 1,0 0-1,0 0 1,0 0-1,0 0 1,0 0-1,0 0 1,0 0-1,0 0 1,0 0-1,0 0 1,0 0-1,0 0 1,0 0-1,1 0 0,-1 0 1,0 0-1,0 0 1,0 0-1,0 0 1,0 0-1,0 0 1,0 0-1,0 0 1,0 0-1,0 0 1,0-1-1,0 1 0,0 0 1,0 0-1,0 0 1,0 0-1,0 0 1,0 0-1,0 0 1,0 0-1,0 0 1,0 0-1,0 0 1,0 0-1,0 0 0,0 0 1,0 0-1,0 0 1,0 0-1,0-1 1,0 1-1,7 5 634,8 9-14,15 20-29,-1 1 0,-1 2 0,25 44 0,58 126-264,-107-200-313,65 135-285,69 201 0,-138-343 217,0 0 0,0 0 0,0-1 0,0 1-1,0 0 1,0 0 0,0 0 0,-1 0 0,1 0 0,0 0 0,0 0-1,0 0 1,0 0 0,0 0 0,0 0 0,0 0 0,0 0 0,0 0 0,0 0-1,0 0 1,-1 1 0,1-1 0,0 0 0,0 0 0,0 0 0,0 0-1,0 0 1,0 0 0,0 0 0,0 0 0,0 0 0,0 0 0,0 0-1,0 0 1,0 0 0,0 0 0,0 0 0,0 0 0,0 0 0,0 1-1,0-1 1,-1 0 0,1 0 0,0 0 0,0 0 0,0 0 0,0 0-1,0 0 1,0 0 0,0 0 0,0 0 0,0 0 0,0 1 0,1-1-1,-1 0 1,0 0 0,0 0 0,0 0 0,-7-6-544,-98-130-3471,60 74 2947,-45-57-327,-145-211 2872,230 321-1117,0 1-1,0-1 1,1-1 0,0 1 0,0-1 0,1 1-1,-2-16 1,4 20-134,1-1 1,0 1-1,0-1 0,0 0 0,1 1 0,0-1 1,0 1-1,0-1 0,1 1 0,0-1 0,0 1 0,0 0 1,1 0-1,5-8 0,11-12 140,1 0-1,1 2 1,1 1 0,1 0 0,1 2-1,1 1 1,53-32 0,-57 39-242,0 1 0,35-13 0,-49 22-88,1-1 0,-1 1 0,1 0 0,-1 1 0,1 0 0,0 0 0,-1 0 0,1 1 0,0 1 0,-1-1 1,14 3-1,-18-2-9,0 0 1,0 1-1,0-1 1,0 1 0,-1-1-1,1 1 1,0 0-1,-1 0 1,1 0 0,-1 0-1,0 1 1,1-1-1,-1 1 1,0-1-1,-1 1 1,1 0 0,0 0-1,-1 0 1,1 0-1,-1 0 1,0 0 0,0 0-1,0 0 1,-1 0-1,1 0 1,-1 1 0,0 3-1,1 2 38,-1 0 0,-1 0-1,0 0 1,0 0 0,-1-1 0,0 1 0,0 0-1,-7 14 1,0-4 86,-1-1 0,-1 0 0,0-1 0,-2 0 0,0-1 0,-27 26 0,-5-1-20,-51 33 1,82-62-586,14-12 477,0 0-1,0 0 1,0 0 0,1 0-1,-1 0 1,0 0-1,0 0 1,0 0 0,0 0-1,0 0 1,0 0-1,0 0 1,0 0 0,0 0-1,0 0 1,0 0 0,1 0-1,-1 0 1,0 0-1,0 0 1,0 0 0,0 0-1,0 1 1,0-1-1,0 0 1,0 0 0,0 0-1,0 0 1,0 0 0,0 0-1,0 0 1,0 0-1,0 0 1,0 0 0,1 0-1,-1 0 1,0 0-1,0 1 1,0-1 0,0 0-1,0 0 1,0 0 0,0 0-1,0 0 1,0 0-1,0 0 1,0 0 0,0 0-1,0 0 1,0 0 0,0 1-1,0-1 1,-1 0-1,1 0 1,0 0 0,0 0-1,0 0 1,0 0-1,0 0 1,0 0 0,0 0-1,0 0 1,0 0 0,0 0-1,0 0 1,0 0-1,0 1 1,0-1 0,28-8 150,-21 5-311,29-9-63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0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40 11410,'2'-16'1121,"1"6"-793,-3 0-224,0 9 272,-3-2-304,1 3-120,-3 2 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03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8 215 17740,'-7'-32'6289,"8"48"-4396,79 301-37,-76-304-1821,-3-7-21,1 0 1,0 1-1,0-1 1,1 0-1,-1 0 1,1-1-1,0 1 1,7 9-1,-9-15-7,-1 0 0,0 1 0,1-1 0,-1 0 0,0 1 1,1-1-1,-1 0 0,0 1 0,1-1 0,-1 0 0,1 0 0,-1 1 0,1-1 0,-1 0 0,0 0 0,1 0 0,-1 0 0,1 0 0,-1 0 0,1 0 0,-1 0 0,1 0 0,-1 0 0,1 0 0,-1 0 0,1 0 0,-1 0 0,0 0 0,1 0 1,-1 0-1,1-1 0,-1 1 0,1-1 0,13-16 166,4-28 71,-18 42-227,17-61 367,15-114 0,-5 19-191,-21 141-195,-6 18 2,0 0-1,0-1 1,0 1 0,0 0 0,0 0-1,0 0 1,0 0 0,1 0 0,-1 0-1,0 0 1,0 0 0,0 0 0,0 0 0,0 0-1,0 0 1,0 0 0,0 0 0,1 0-1,-1 0 1,0 0 0,0 0 0,0 0-1,0 0 1,0 0 0,0 0 0,0 1-1,0-1 1,1 0 0,-1 0 0,0 0-1,0 0 1,0 0 0,0 0 0,0 0-1,0 0 1,0 0 0,0 0 0,0 0 0,0 1-1,0-1 1,0 0 0,0 0 0,0 0-1,1 0 1,-1 0 0,0 0 0,0 0-1,0 0 1,0 1 0,0-1 0,0 0-1,0 0 1,0 0 0,0 0 0,0 0-1,0 0 1,-1 0 0,1 0 0,0 1-1,0-1 1,0 0 0,0 0 0,0 0 0,0 0-1,3 37-31,-3-23 34,1-3-5,3 39-10,2-1 0,19 75 0,-24-118 15,1 0 0,1 0 0,-1 0 0,1 0 0,4 6 0,-6-11-1,-1 0-1,1 0 0,-1 0 1,1 0-1,0-1 0,-1 1 1,1 0-1,0 0 1,0-1-1,0 1 0,0-1 1,-1 1-1,1 0 0,0-1 1,0 0-1,0 1 1,0-1-1,0 0 0,0 1 1,0-1-1,0 0 0,1 0 1,-1 0-1,0 0 1,0 0-1,0 0 0,0 0 1,0 0-1,0 0 0,0-1 1,0 1-1,0 0 1,0-1-1,0 1 0,0-1 1,0 1-1,0-1 0,0 1 1,-1-1-1,2 0 1,3-4 8,0 1-1,0-1 1,0 0 0,-1 0 0,0-1 0,0 1 0,5-10 0,21-48 155,-21 43-107,-5 11-70,21-44-145,-2-1 1,-3-1-1,18-73 1,-35 114-82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3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2644 14027,'-13'5'1139,"-6"1"87,16-6 18,11-4 850,329-169 2780,148-124-3762,-215 126-818,32-22-32,-160 98-168,239-166 34,307-198 29,-166 175-178,-218 130 43,-224 108-6,122-94-1,-194 134-15,37-29 68,-1-1 0,59-66 0,-100 97-64,1 1-1,0 0 1,0 0-1,0 0 1,0 0 0,0 1-1,1-1 1,0 1-1,0 0 1,0 1 0,0-1-1,7-2 1,-10 4 18,1 0 1,-1-1 0,0 1-1,0-1 1,0 0-1,0 1 1,0-1-1,0 0 1,-1 0 0,1 0-1,0 0 1,-1-1-1,0 1 1,1 0 0,0-3-1,-1 2-13,1 0-1,-1 0 1,1 0-1,0 1 1,0-1-1,0 1 1,0-1 0,0 1-1,0 0 1,1 0-1,3-3 1,20-8-39,1 2 0,51-16 1,-32 12 49,-31 10-30,1 1 1,-1 1 0,1 0-1,0 1 1,0 0-1,0 2 1,0 0 0,0 0-1,0 2 1,0 0 0,23 6-1,9-1 14,0-1-1,62-1 0,-71-5-1,0 1 0,0 2 0,0 3-1,58 14 1,-70-10-15,-1 1 0,-1 1 0,0 1 0,45 31 0,83 79 34,-145-116-13,70 64-47,101 119 1,-133-143 48,2-2-1,101 74 1,26 23-18,75 101 23,-198-197-9,2-2 0,1-3-1,3-2 1,121 62 0,251 113 7,-368-182-18,-2 3-1,-2 2 0,89 75 1,-121-91 5,2-1 0,0-1-1,2-2 1,0-1 0,0-1 0,2-1 0,0-2 0,33 9-1,21 2 9,-16-5-11,0 3-1,77 36 1,117 75-14,-194-92 23,106 81 1,-153-103 0,1 0 1,1-1-1,0-2 0,1-1 1,1 0-1,0-2 1,0-2-1,31 9 0,71 8 41,-134-28-52,0 1 0,0 0-1,1 1 1,-1-1-1,0 1 1,0 0-1,1 0 1,-1 1 0,1-1-1,-1 1 1,1 0-1,-5 3 1,-62 37-261,37-20 223,1-4-31,-1-2-1,0-1 0,-1-2 1,-65 16-1,-149 14-45,215-38 110,-141 14 34,-238-3-1,-179-38-72,397 12 62,-988-32 29,-124-4-97,1235 40 74,-893-53 51,52 49-117,-191-4 43,881 3 24,-86-1-7,222 12-6,-131 18 1,145-4-209,73-15 177,0 1 1,0 0-1,0 0 1,0 0 0,0 0-1,0 0 1,0 0-1,0 0 1,0 0 0,0 0-1,0 0 1,0 0 0,0 0-1,0 0 1,0 0-1,0 0 1,0 0 0,0-1-1,0 1 1,0 0-1,0 0 1,0 0 0,0 0-1,0 0 1,0 0-1,0 0 1,0 0 0,0 0-1,0 0 1,0 0-1,0 0 1,0 0 0,0 0-1,0-1 1,0 1 0,0 0-1,0 0 1,0 0-1,0 0 1,0 0 0,0 0-1,0 0 1,0 0-1,0 0 1,0 0 0,0 0-1,0 0 1,-1 0-1,1 0 1,0 0 0,0 0-1,0 0 1,0 0-1,0 0 1,0 0 0,0 0-1,0 0 1,0 0 0,0 0-1,0 0 1,0 0-1,0 0 1,0 0 0,-1 0-1,1 0 1,7-7-1252,9-6-1095,23-8 179,-14 5 847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20940,'0'0'1473,"4"3"-1305,4 0-216,4 1 80,4 2-536,4-2 368,3 1-152,3-3-120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5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0 265 15603,'11'33'501,"-2"0"-1,-1 1 0,-2-1 1,3 47-1,-4-40-105,3 27 28,27 185 676,-27-213-990,1 0 0,3-1 0,0-1 0,24 46 0,-31-72-82,1 0 0,0-1 0,1 0 0,0 0 0,0 0 0,1-1 0,16 14 0,-20-20-11,0 0 0,1 0 0,-1 0 0,1-1 0,0 1 0,-1-1 0,1-1-1,0 1 1,0 0 0,0-1 0,0 0 0,1-1 0,-1 1 0,0-1 0,0 0 0,0 0 0,1 0 0,-1-1 0,8-1 0,-2-1 21,-1-1 1,1 1-1,-1-2 0,1 0 1,-1 0-1,16-11 1,-3-2 88,31-29 1,-13 4 74,-1-1 1,-2-2 0,59-96-1,71-165 435,-146 265-573,64-130 112,-66 140-167,-20 32-9,0 1 0,0-1 1,0 0-1,0 0 0,0 0 0,0 1 0,0-1 0,0 0 1,0 0-1,1 0 0,-1 0 0,0 1 0,0-1 0,0 0 1,0 0-1,0 0 0,0 0 0,0 0 0,1 1 0,-1-1 1,0 0-1,0 0 0,0 0 0,0 0 0,1 0 1,-1 0-1,0 0 0,0 0 0,0 0 0,1 0 0,-1 0 1,0 0-1,0 0 0,0 1 0,0-1 0,1-1 0,-1 1 1,0 0-1,0 0 0,0 0 0,1 0 0,-1 0 0,0 0 1,0 0-1,0 0 0,0 0 0,1 0 0,-1 0 1,0 0-1,0-1 0,-4 27-32,-9 32-12,-14 82-9,25-125 55,1 0 0,0 0 0,1 1-1,1-1 1,0 0 0,7 29 0,-7-41 2,0 1 0,0-1 0,0 0 0,1 1 0,-1-1 0,1 0 0,0 0 0,0 0 1,0 0-1,0 0 0,0-1 0,1 1 0,-1-1 0,1 1 0,0-1 0,0 0 0,0 0 0,0 0 0,0 0 0,0-1 0,0 1 0,0-1 0,1 0 0,-1 0 1,1 0-1,-1 0 0,1-1 0,-1 0 0,1 1 0,-1-1 0,1 0 0,4-1 0,6-1 6,0 0 1,0-1-1,-1-1 1,1 0-1,-1-1 0,0 0 1,14-9-1,16-11 5,-1-1 1,-2-2 0,61-55-1,99-114 28,-198 196-42,168-183-12,-113 121-37,-51 56 38,-1 1 0,1 0 1,12-8-1,-18 13 10,1 1 1,-1 0-1,0 0 0,1 0 0,-1 0 1,0-1-1,1 1 0,-1 0 1,0 0-1,1 0 0,-1 0 1,0 0-1,1 0 0,-1 0 0,1 0 1,-1 0-1,0 0 0,1 0 1,-1 0-1,0 0 0,1 0 0,-1 0 1,0 1-1,1-1 0,-1 0 1,0 0-1,1 0 0,-1 0 1,0 1-1,1-1 0,-1 0 0,0 0 1,0 1-1,1-1 0,-1 0 1,0 1-1,0-1 0,1 0 0,-1 1 1,0-1-1,0 0 0,0 1 1,0-1-1,0 0 0,0 1 1,1-1-1,-1 0 0,0 1 0,0-1 1,0 1-1,0-1 0,0 1 1,0 9-6,1 0 0,-1 0-1,0 0 1,-1 0 0,0 0 0,-1 0 0,-3 11 0,1-1-1,-11 52-8,-10 62 49,22-111-11,1 1-1,1-1 1,4 42-1,-2-60-17,-1 1 0,1 0 1,1 0-1,-1-1 0,1 1 0,0-1 1,0 1-1,1-1 0,0 0 0,0 0 0,0 0 1,0 0-1,1-1 0,4 5 0,-5-6 0,1 0 0,0 0-1,0-1 1,0 1 0,1-1 0,-1 0-1,0 0 1,1 0 0,0-1 0,-1 0-1,1 1 1,0-2 0,-1 1-1,1-1 1,0 1 0,0-1 0,0 0-1,6-2 1,7-1 8,0 0-1,1-2 0,-1 0 1,-1-2-1,1 1 1,22-14-1,101-65-11,-113 67-12,175-119-62,69-43-110,-271 180 182,13-9-21,-1 1-1,2 0 1,-1 2-1,25-9 1,-36 14 17,0 0-1,1 0 1,-1 1 0,1-1-1,-1 1 1,1 0 0,-1 0-1,1 0 1,-1 0 0,1 0-1,-1 1 1,0 0 0,1 0-1,-1 0 1,1 0 0,-1 0-1,0 0 1,0 1 0,0 0-1,0-1 1,0 1 0,0 1-1,0-1 1,-1 0 0,1 1-1,-1-1 1,4 5 0,-2 0-3,1 1 1,-2-1 0,1 1 0,-1 0 0,0 0 0,3 15 0,7 57 3,-6 20 51,6 45 64,-11-129-88,2-1 1,-1 1 0,2-1-1,0 0 1,1 0-1,14 24 1,-16-32-13,0 0 0,1-1 1,0 0-1,0 0 0,1 0 0,0-1 1,0 0-1,0 0 0,0 0 0,1-1 1,0 0-1,0 0 0,11 3 0,-6-3 5,0 0 0,0-1 0,0-1 0,0 0-1,1-1 1,-1 0 0,23-2 0,1-4 3,-1-1-1,0-2 1,0-1 0,63-25-1,81-46-8,-105 45-51,156-52 0,-213 82 37,0 2 0,0 0 0,0 0 0,20 1 0,-30 2 12,-1 0-1,0 0 1,0 1-1,0 0 1,0 0 0,0 1-1,0 0 1,0 0-1,0 0 1,-1 0-1,1 1 1,-1 0 0,0 0-1,10 8 1,-9-5 3,-1 0 0,0 1 0,0-1-1,0 1 1,0 0 0,-1 0 0,6 16 0,18 61 75,-14-36-35,-8-32-18,0 0 1,1 0 0,1-1 0,17 28-1,-19-36-17,-1 0-1,1 0 1,1 0 0,-1-1-1,1 0 1,0 0 0,0-1-1,1 0 1,0 0 0,0-1-1,11 5 1,-1-4-13,0 0 0,0-1 0,0-1 0,0-1 0,1 0 0,0-1 0,-1-2 0,1 0 0,-1 0 0,20-5 0,22-7-47,100-34 0,11-18-151,21-7-127,-188 71 313,70-19-135,-67 18 140,0 1 0,0 1-1,1-1 1,-1 1 0,0 1 0,1-1-1,-1 1 1,8 2 0,-11-2 14,0 1 0,0-1 0,-1 1-1,1 0 1,-1 0 0,1 1 0,-1-1 0,0 1 0,0-1 0,0 1 0,0 0-1,0 0 1,-1 0 0,1 1 0,-1-1 0,0 0 0,0 1 0,0 0-1,-1-1 1,1 1 0,-1 0 0,0 0 0,0 0 0,1 8 0,1 9 107,-1 1 1,-1-1 0,-3 34 0,1-29 24,0 1-11,1 74 397,0-88-432,2 1-1,-1-1 1,2 0-1,0 1 1,5 12-1,-7-21-84,1-1 0,0 0 0,0 0 0,0-1 0,1 1 0,-1 0 0,1-1 0,0 1 0,0-1-1,0 0 1,0 0 0,1 0 0,-1 0 0,1-1 0,0 1 0,-1-1 0,1 0 0,0 0 0,1 0-1,-1-1 1,0 0 0,0 1 0,1-2 0,-1 1 0,0 0 0,8-1 0,1 0-74,-1-1 0,1 0 0,-1-1-1,1-1 1,-1 0 0,0 0 0,0-1 0,16-8 0,15-12-173,-1-2 0,-1-1 0,74-65 0,-46 32-115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5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5154 39 15299,'1'-2'65,"0"1"0,0-1 0,1 1 0,-1-1 0,0 1 0,-1-1 0,1 0 0,0 1 0,0-1 0,-1 0 0,1 0 0,-1 0-1,1-1 1,-1 2-57,0 1 0,0-1 0,0 1 0,-1-1-1,1 1 1,0-1 0,0 1 0,0-1-1,0 1 1,-1 0 0,1-1 0,0 1 0,-1-1-1,1 1 1,0 0 0,-1-1 0,1 1 0,0 0-1,-1 0 1,1-1 0,0 1 0,-1-1-1,-20-2 8,-1 4 19,0 2 0,-1 1 0,2 1-1,-1 1 1,0 0 0,-22 12 0,22-10-16,-59 25 100,2 4 0,-75 48 0,102-55-49,-204 122 513,-418 330 1,239-117-252,26 28-202,165-123-99,-236 342 0,-141 347-28,-206 578 416,504-859 504,230-454-315,-70 256 0,122-298-565,37-150-173,1 0 0,2 0 0,3 50 0,7-38 5,-9-42 117,1-1 1,-1 0 0,0 0 0,1 0-1,-1 0 1,1 0 0,-1 0 0,1 1-1,-1-1 1,1 0 0,0-1 0,0 1-1,-1 0 1,1 0 0,0 0 0,0 0-1,0 0 1,0-1 0,0 1 0,0-1-1,0 1 1,0 0 0,0-1 0,0 0-1,0 1 1,1-1 0,1 1 0,-1-2-18,1 0 1,0 0 0,-1 0-1,0 0 1,1 0 0,-1-1-1,1 1 1,-1-1 0,3-2-1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7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9 377 12379,'-9'-162'9164,"11"153"-5815,1 19-2109,3 27-377,2 29-640,2 27 96,5-1-1,31 108 1,-46-197-319,3 6 2,1 1 1,0 0-1,7 13 0,-10-21-1,0-1 0,0 1 1,-1-1-1,1 1 0,0-1 0,0 0 0,0 0 0,0 1 1,1-1-1,-1 0 0,0 0 0,0 0 0,1 0 0,-1 0 1,1-1-1,-1 1 0,1 0 0,-1-1 0,1 1 1,-1 0-1,1-1 0,-1 0 0,1 1 0,0-1 0,-1 0 1,1 0-1,0 0 0,-1 0 0,1 0 0,-1-1 0,3 1 1,-1-2 5,1 0 1,-1 1 0,0-1 0,0 0 0,-1-1-1,1 1 1,0 0 0,-1-1 0,1 0-1,2-3 1,22-36 91,7-22 232,34-95 0,-20 43 71,-43 102-350,-4 11-40,0 1 0,-1-1 1,2 0-1,-1 0 0,0 1 1,0-1-1,1 1 0,-1-1 1,1 1-1,0-1 0,0 1 1,0 0-1,0 0 0,0 0 1,1 0-1,4-3 0,-7 5-9,1 0-1,-1 0 0,1 0 0,-1-1 0,1 1 0,-1 0 0,1 0 1,0 0-1,-1 0 0,1 0 0,-1 0 0,1 0 0,-1 0 0,1 1 1,0-1-1,-1 0 0,1 0 0,-1 0 0,1 1 0,-1-1 0,1 0 1,-1 0-1,1 1 0,-1-1 0,1 0 0,-1 1 0,0-1 1,1 1-1,-1-1 0,0 1 0,1-1 0,-1 1 0,8 20-15,-7-18 10,10 42-92,5 52 0,-12-61 41,2-1 1,1 0-1,14 38 1,-21-72 51,0 0 0,1 1 0,-1-1 0,1 0 0,-1 1 0,1-1 0,0 0 0,-1 0 1,1 0-1,0 0 0,0 1 0,0-1 0,0 0 0,0-1 0,0 1 0,0 0 0,0 0 0,0 0 0,0 0 0,1-1 0,-1 1 0,0-1 0,2 2 0,-1-3 5,0 1-1,-1 0 0,1 0 0,-1-1 0,1 1 0,-1-1 0,0 1 0,1-1 0,-1 0 0,1 1 0,-1-1 0,0 0 0,0 0 0,1 0 0,-1 0 0,0 0 0,1-2 0,7-6 31,-2-1-1,0-1 1,0 1 0,6-13-1,29-68 111,-3-1-1,-5-2 0,30-127 1,-57 197-281,-4 11-350,1 1 1,-1-1-1,-1 0 0,0 0 1,-1-15-1,-1 29 422,-1-1-1,0 1 1,0-1-1,0 0 0,0 1 1,1-1-1,-1 1 1,0 0-1,0-1 0,1 1 1,-1 0-1,0-1 0,1 1 1,-1 0-1,1 0 1,-1-1-1,1 1 0,-1 0 1,1 1-1,-14 27-844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7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166 175 21157,'2'-8'400,"-1"1"1,1-1-1,-2 0 1,1 1 0,-1-1-1,0 0 1,-1 0 0,0 1-1,-1-9 1,1 14-336,1 1 0,-1-1-1,1 0 1,-1 0 0,1 0 0,-1 1-1,0-1 1,0 0 0,0 1 0,0-1 0,0 0-1,0 1 1,0 0 0,-1-1 0,1 1-1,0 0 1,-1-1 0,1 1 0,-1 0-1,0 0 1,1 0 0,-1 0 0,0 1-1,1-1 1,-1 0 0,0 1 0,0-1 0,0 1-1,0 0 1,0-1 0,1 1 0,-1 0-1,0 0 1,0 0 0,0 0 0,0 1-1,0-1 1,0 0 0,0 1 0,1 0 0,-5 1-1,1 0-51,0 1-1,-1 0 0,1 0 0,0 0 1,1 1-1,-1 0 0,1 0 1,-1 0-1,1 0 0,0 1 1,1 0-1,-1-1 0,-5 12 0,3-6-28,1 1 0,0-1 0,1 2 0,0-1 0,1 0 0,-2 13 0,3-14 10,1-1-1,1 0 1,0 0-1,0 0 1,1 0 0,0 0-1,4 17 1,-5-23 17,1-1-1,0 1 1,0-1 0,-1 0 0,2 0 0,-1 1 0,0-1-1,0 0 1,1 0 0,-1 0 0,1 0 0,-1 0 0,1 0 0,0-1-1,0 1 1,0 0 0,0-1 0,0 0 0,0 1 0,1-1 0,-1 0-1,0 0 1,0 0 0,1 0 0,-1-1 0,1 1 0,-1-1 0,1 1-1,-1-1 1,1 0 0,-1 0 0,1 0 0,3-1 0,2-1 50,0 0 0,0 0 1,0-1-1,-1 0 1,1-1-1,-1 0 0,0 0 1,0 0-1,0-1 0,0 0 1,-1 0-1,0-1 1,7-7-1,2-4 178,-1 0-1,-1-1 1,19-33-1,-25 38-102,0 0 0,-1-1 0,-1 0 0,0 0 0,2-16 0,-6 26-119,0 0 0,-1-1 1,1 1-1,-1 0 0,0-1 0,-1 1 1,1 0-1,-1-1 0,-1-6 0,1 9-35,0 0 0,0 0-1,0 0 1,0 1 0,0-1-1,0 0 1,-1 0 0,1 1-1,0-1 1,-1 1 0,1-1-1,-1 1 1,0 0 0,1 0-1,-1 0 1,0 0 0,0 0-1,0 0 1,0 0 0,-4-1-1,4 2-125,-1-1 0,0 1 0,0-1-1,1 1 1,-1 0 0,0 0 0,0 1 0,0-1 0,1 0-1,-1 1 1,0 0 0,1-1 0,-1 1 0,0 0-1,1 1 1,-1-1 0,1 0 0,-1 1 0,1-1-1,0 1 1,0 0 0,0 0 0,0 0 0,0 0 0,0 0-1,0 0 1,1 0 0,-1 1 0,1-1 0,-1 1-1,1-1 1,0 1 0,-1 3 0,2 10-762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8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13739,'3'2'253,"-1"0"1,0 0-1,-1 0 0,1 0 1,0 0-1,0 1 0,-1-1 1,0 0-1,1 1 0,-1-1 1,0 1-1,0 0 0,0-1 1,0 5-1,5 44 1326,-4-30-145,10 177 1817,6 51-1767,-12-203-1369,2-1 0,2 0 0,21 59 0,-27-95-212,-2-2-117,0-1 0,1 0 0,0 0-1,0 0 1,4 6 0,-5-14-74,0-17-56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9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1 249 19308,'2'-15'535,"1"0"-1,0 1 1,1-1-1,1 1 1,0 0-1,1 0 1,0 1-1,1 0 1,1 0-1,0 0 1,1 1-1,0 1 1,1-1 0,0 1-1,19-15 1,-26 23-482,0 1 0,1 0 0,-1-1 0,1 1 0,-1 0 1,1 1-1,-1-1 0,1 1 0,0 0 0,0-1 0,0 2 1,0-1-1,0 0 0,0 1 0,7 0 0,-8 0-42,0 1 0,0 0-1,0 0 1,0 0 0,0 0-1,0 0 1,0 1 0,0-1-1,0 1 1,0 0 0,-1 0-1,1 0 1,-1 0 0,1 0-1,-1 0 1,0 1 0,0-1-1,0 1 1,3 5 0,-1 0 9,0 0 1,0 1-1,-1-1 1,0 1-1,0 0 0,-1 0 1,0 0-1,-1 0 1,0 0-1,0 0 1,-1 17-1,-2-6-383,-1 0 1,0 0-1,-2 0 0,-8 24 1,17-68-3809,-1 3 3530,2-12-507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1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 16363,'13'-8'1929,"-13"8"-1891,0 0 1,0 0 0,1 0-1,-1 0 1,0 0-1,1 0 1,-1 0 0,0 0-1,0 0 1,1 1-1,-1-1 1,0 0 0,0 0-1,0 0 1,1 0-1,-1 0 1,0 1 0,0-1-1,0 0 1,1 0-1,-1 0 1,0 1 0,0-1-1,0 0 1,0 0-1,0 1 1,0-1 0,1 0-1,-1 0 1,0 1-1,1 30 1443,-1-16-688,1 56 306,17 259 2261,-13-292-3804,2 0 0,2-1 0,1 0 0,2-1 0,2 0 0,30 58 0,-42-91 232,-2-2 180,0 0 0,0-1 0,0 1 0,1-1 0,-1 1 0,0-1 0,0 1 0,1-1 0,-1 1 0,0-1 0,1 1 0,-1-1 0,1 1 0,-1-1 0,0 0 0,1 1 0,-1-1 0,1 0 0,-1 1 0,1-1 0,-1 0 0,1 0 0,-1 1 0,1-1 0,-1 0 0,1 0 0,0 0 0,-1 0 0,1 0 0,9-3-736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0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15 19764,'0'-1'137,"-1"0"-1,1 0 1,-1 0-1,1 0 1,-1 0 0,0 0-1,1 1 1,-1-1-1,0 0 1,0 0-1,0 0 1,0 1-1,1-1 1,-3-1 0,2 2-105,1 0 0,-1 0 0,0 0 1,1 0-1,-1 0 0,0 0 1,0 0-1,1 0 0,-1 0 0,0 1 1,1-1-1,-1 0 0,0 0 1,1 1-1,-1-1 0,0 0 0,1 1 1,-1-1-1,1 0 0,-1 1 1,1-1-1,-1 1 0,1-1 0,-1 1 1,1-1-1,-1 1 0,1 0 1,-1 0-1,-3 6 204,0 0-1,0 0 1,0 0 0,1 0-1,0 0 1,1 1 0,-1-1 0,0 9-1,-10 71 317,10-61-407,-3 45 61,2 0 1,4 0-1,11 86 1,55 209 284,-54-318-401,-12-48-85,0 0-1,0 0 1,0 0 0,0 0 0,0 0-1,0 0 1,0 0 0,0 0 0,0-1-1,0 1 1,0 0 0,0 0 0,0 0-1,0 0 1,0 0 0,0 0 0,0 0 0,0 0-1,0 0 1,0 0 0,0 0 0,0 0-1,0 0 1,0 0 0,1 0 0,-1 0-1,0 0 1,0 0 0,0 0 0,-1-10 87,-3-19 45,-97-367 1776,93 365-1699,4 14 18,6 14-189,12 19-455,2 2-401,-10-12 244,1-1 0,1 0 0,-1 0 0,1-1 0,0 0 0,0-1-1,0 0 1,0 0 0,1 0 0,-1-1 0,1 0 0,-1-1-1,1 0 1,0-1 0,0 1 0,13-2 0,-15 0 190,1 0 0,-1-1 1,0 1-1,0-1 0,0-1 0,0 1 1,0-1-1,0 0 0,-1-1 0,1 0 1,5-4-1,-7 4 382,-1 0 0,0 0 0,0 0 1,0 0-1,0-1 0,-1 0 0,0 1 1,0-1-1,3-8 0,-5 11 197,0-1 0,0 0 0,0 0 0,0 0 0,-1 0 1,1 0-1,-1 0 0,0-6 0,0 8-101,0 1 0,0-1 0,0 0 0,0 0 0,-1 0 0,1 1 0,0-1 0,0 0 0,-1 0 0,1 1 0,0-1 0,-1 0 0,1 1 0,-1-1 0,1 0 0,-1 1 0,1-1 0,-1 1 0,1-1 0,-1 0 0,0 1 0,1 0 0,-1-1 0,0 1 1,1-1-1,-1 1 0,0 0 0,1-1 0,-1 1 0,0 0 0,0 0 0,0 0 0,1-1 0,-1 1 0,0 0 0,0 0 0,-1 1 0,0-1 24,0 1 0,0-1 0,0 1 0,0 0 0,0 0 1,1 0-1,-1 0 0,0 0 0,1 0 0,-1 0 0,1 1 0,-1-1 0,1 1 0,-1-1 0,1 1 1,0-1-1,0 1 0,0 0 0,0 0 0,-2 3 0,-15 43 827,16-44-850,-2 8 126,1 0 0,-3 23-1,5-31-170,1 0 0,0-1-1,-1 1 1,2-1 0,-1 1-1,0 0 1,1-1 0,0 1 0,-1-1-1,2 1 1,-1-1 0,0 1 0,1-1-1,2 5 1,-3-7-15,1 1 0,-1-1 0,1 0 0,0 1 0,-1-1 0,1 0 0,0 0 0,-1 0 0,1-1 1,0 1-1,0 0 0,0-1 0,0 1 0,0-1 0,0 0 0,0 1 0,0-1 0,0 0 0,0 0 0,0 0 0,0-1 0,0 1 0,0 0 0,0-1 0,0 1 0,-1-1 0,1 0 1,0 0-1,3-1 0,6-3 138,1-1 0,-1-1 0,13-9 1,-22 14-152,79-62 795,-52 40-379,57-38 0,-85 61-439,1 0 0,-1 0 0,1 0 0,0 1 0,-1-1 0,1 0 0,0 1 0,0-1 1,-1 1-1,1-1 0,0 1 0,0 0 0,0 0 0,0 0 0,-1 0 0,1 0 0,0 0 0,0 0 0,0 1 0,-1-1 0,4 2 0,-3-1-4,0 0 0,0 1 0,0-1 0,-1 1 0,1 0 1,-1-1-1,1 1 0,-1 0 0,1 0 0,-1 0 0,0 0 0,0 0 0,0 0 0,1 4 0,2 8-12,-1 0 1,-1 0-1,0 0 0,1 19 0,-3-28 13,1 31 72,11-149 686,-10 78-655,-1 14-218,1 0 1,1 0-1,6-23 1,-9 44 65,0 0 1,0 0 0,1 0 0,-1-1 0,0 1 0,0 0 0,0 0 0,0 0 0,0-1-1,1 1 1,-1 0 0,0 0 0,0 0 0,0 0 0,1-1 0,-1 1 0,0 0 0,0 0-1,1 0 1,-1 0 0,0 0 0,0 0 0,0 0 0,1 0 0,-1 0 0,0 0 0,0 0 0,1 0-1,-1 0 1,0 0 0,0 0 0,1 0 0,-1 0 0,0 0 0,0 0 0,1 0 0,12 5-2004,5 1-1278,-16-6 3199,0 0 0,0 0 0,0-1 0,-1 1 0,1-1 0,0 1 0,0-1 0,0 0 0,-1 0 0,1 0 0,0 0 0,-1 0 0,1 0 0,-1 0 0,1 0 0,-1-1 0,1 1 0,1-3 0,14-18-1397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1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14611,'-4'154'6011,"23"220"1,-18-353-5696,6 38 379,-6-53-621,0 0 0,1-1 0,-1 1 0,1-1 0,0 1 0,1-1 0,4 8 0,-6-12-61,-1 0 1,1 0 0,0 0 0,0 0 0,-1-1-1,1 1 1,0 0 0,0 0 0,0-1-1,0 1 1,0-1 0,0 1 0,0-1 0,0 1-1,0-1 1,0 0 0,0 1 0,0-1-1,0 0 1,0 0 0,0 0 0,1 0-1,-1 0 1,0 0 0,0 0 0,0 0 0,0 0-1,0-1 1,0 1 0,0 0 0,0-1-1,0 1 1,0-1 0,0 1 0,0-1-1,0 1 1,0-1 0,2-1 0,2-3 28,1 0 1,0 0 0,-1 0-1,6-9 1,-10 13-34,32-40 177,25-31 76,-57 70-257,0 1 0,1-1 0,-1 1 0,1-1 1,-1 1-1,1 0 0,0 0 0,-1 0 0,1 0 0,0 0 1,0 0-1,-1 0 0,1 0 0,0 1 0,0-1 1,0 1-1,0-1 0,0 1 0,3-1 0,-3 2-2,-1 0-1,1-1 1,0 1 0,-1 0-1,1 0 1,-1-1-1,0 1 1,1 0-1,-1 0 1,0 1 0,1-1-1,-1 0 1,0 0-1,0 1 1,0-1-1,0 0 1,0 1 0,-1-1-1,1 1 1,0 0-1,-1-1 1,1 1-1,0 1 1,8 31 28,6 11 22,-15-45-53,0 1 0,0-1 0,0 1 1,0-1-1,0 1 0,1-1 0,-1 1 0,0-1 0,0 0 1,1 1-1,-1-1 0,0 1 0,1-1 0,-1 0 0,0 1 1,1-1-1,-1 0 0,1 1 0,-1-1 0,0 0 0,1 0 1,-1 0-1,1 1 0,-1-1 0,1 0 0,-1 0 0,1 0 0,-1 0 1,1 0-1,-1 0 0,1 0 0,0 0 1,0-1 0,0 1 0,0-1 0,0 1 0,-1-1-1,1 0 1,0 1 0,0-1 0,-1 0 0,1 1 0,-1-1 0,1 0 0,0 0 0,0-1 0,14-33 5,-15 35-6,10-40-7,-8 29-37,0 1 0,1 0 0,1-1 0,4-10 1,-7 21 27,-1-1 0,0 1-1,0 0 1,0 0 0,0 0 0,1-1 0,-1 1 0,0 0 0,0 0 0,0 0 0,1 0 0,-1-1 0,0 1 0,0 0 0,1 0 0,-1 0 0,0 0 0,0 0-1,1 0 1,-1 0 0,0 0 0,1 0 0,-1 0 0,0 0 0,0 0 0,1 0 0,-1 0 0,0 0 0,0 0 0,1 0 0,-1 0 0,0 0 0,1 0 0,-1 0-1,0 0 1,0 1 0,0-1 0,1 0 0,-1 0 0,0 0 0,0 0 0,1 1 0,-1-1 0,0 0 0,0 1 0,13 13-805,-5-5 148,-7-8 515,1 1 0,-1-1 1,1 0-1,-1 0 0,1 0 0,0 0 0,-1 0 0,1 0 1,0 0-1,0 0 0,0-1 0,0 1 0,0-1 0,0 1 1,0-1-1,0 0 0,0 0 0,0 0 0,0 0 0,0 0 0,0 0 1,0 0-1,0-1 0,0 1 0,0-1 0,-1 0 0,1 1 1,3-3-1,2-1-147,-2 0-1,1-1 1,0 0 0,-1 0 0,0 0 0,7-11 0,13-15-541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2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18108,'-5'14'773,"1"1"0,0 0 0,1 0 1,1 0-1,0 1 0,1-1 0,2 22 0,-1-7 121,-2 78-213,4 1 0,6-1 0,4 0 1,29 115-1,-39-214-677,-2-7-3,1 0 1,-1 1-1,1-1 0,-1 0 0,1 0 0,0 1 0,0-1 0,0 0 0,0 0 0,1 0 0,1 3 0,-3-5-3,0 0-1,0 0 0,1 0 1,-1 0-1,0 0 1,0 0-1,0 1 1,0-1-1,0 0 1,0 0-1,0 0 1,1 0-1,-1 0 1,0 0-1,0 0 0,0 0 1,0 0-1,0 0 1,0 0-1,1 0 1,-1 0-1,0 0 1,0 0-1,0 0 1,0 0-1,0 0 1,1 0-1,-1 0 0,0 0 1,0 0-1,0 0 1,0 0-1,0 0 1,0 0-1,1 0 1,-1 0-1,0 0 1,0 0-1,0 0 1,0-1-1,0 1 0,0 0 1,0 0-1,1 0 1,-1 0-1,3-10-148,-1-13-170,-2-14-662,-2-1 0,-2 0 0,-12-52 0,0-5-2164,15 94 3073,1 0 0,0 1 0,0-1 1,1 0-1,-1 0 0,0 1 0,0-1 0,0 0 1,0 1-1,1-1 0,-1 0 0,0 1 0,0-1 0,1 0 1,-1 1-1,1-1 0,-1 0 0,1 1 0,-1-1 1,1 1-1,-1-1 0,1 1 0,-1-1 0,1 1 1,-1-1-1,1 1 0,0 0 0,-1-1 0,1 1 0,0 0 1,0 0-1,-1-1 0,1 1 0,0 0 0,0 0 1,34-3-1456,-17 2 842,-8-1 441,0-1-1,0 0 1,-1 0 0,1-1 0,-1 0 0,0-1 0,9-5-1,7-8 1027,23-21 0,-13 11 2009,-30 25-2425,-1 0 0,0 0 0,1 0 0,0 1 0,0 0 0,-1 0 0,1 0 0,0 1 0,1 0 0,-1 0 0,0 0 0,0 0 0,0 1 0,1 0 0,5 0 0,-10 3 233,-8 2-356,-8 2 34,5-2-160,0 0-1,1 1 0,-1 0 0,1 0 1,1 1-1,-10 9 0,15-13-122,0 0-1,0 0 1,0 1-1,0-1 1,0 0-1,1 1 0,0 0 1,0-1-1,0 1 1,0 0-1,0 0 1,1 0-1,0 0 1,0 1-1,0-1 1,0 0-1,0 0 0,1 7 1,0-10-2,1 1 1,-1 0-1,1-1 1,-1 0-1,1 1 1,0-1-1,0 1 0,-1-1 1,1 0-1,0 0 1,0 1-1,0-1 1,0 0-1,1 0 1,-1 0-1,0 0 1,0 0-1,1 0 0,-1 0 1,0-1-1,1 1 1,-1 0-1,1-1 1,-1 1-1,1-1 1,-1 0-1,4 1 0,4 0-27,1 0 0,0 0 0,14-1 0,-9-1-26,3 1 51,0 1 1,0 1-1,0 1 0,0 0 0,20 7 0,-34-8 46,1-1 0,-1 1 0,0 0 0,0 1-1,1-1 1,-1 1 0,-1 0 0,1 0-1,0 0 1,5 7 0,-7-7 8,0-1 0,-1 1 0,1 0 0,-1 0 0,0 0 0,0 0-1,0 0 1,0 0 0,0 0 0,-1 0 0,1 0 0,-1 0 0,0 1 0,0-1 0,0 0 0,0 0 0,-1 0 0,0 4 0,-1 0 71,0 1 0,-1-1 1,0 1-1,-1-1 1,1 0-1,-2 0 0,1 0 1,0-1-1,-1 0 1,-1 1-1,1-2 0,-1 1 1,-10 8-1,8-8-207,1-1-1,-1 1 0,0-2 1,0 1-1,-1-1 0,0 0 1,1-1-1,-1 0 1,0 0-1,-1-1 0,-12 2 1,19-4 60,1 0-1,-1 0 1,0 0 0,0 0 0,0 0 0,1-1-1,-1 0 1,0 1 0,0-1 0,1 0 0,-1 0-1,0 0 1,1-1 0,-1 1 0,1-1-1,0 1 1,0-1 0,-1 0 0,-1-2 0,-14-23-442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86 190 14611,'-19'64'2274,"11"-41"-1694,2 0 1,0 1-1,1 0 0,1 0 1,0 27-1,9 25-247,1 17 39,-6-84-307,-1 0 0,0-1 1,0 1-1,0-1 0,-1 0 0,-1 1 1,1-1-1,-5 8 0,7-15-54,0 0-1,0 0 0,-1-1 1,1 1-1,0-1 1,-1 1-1,1 0 0,0-1 1,-1 1-1,1-1 1,-1 1-1,1 0 0,-1-1 1,1 1-1,-1-1 1,1 0-1,-1 1 0,0-1 1,1 0-1,-1 1 1,0-1-1,1 0 0,-1 1 1,0-1-1,1 0 1,-1 0-1,0 0 0,0 0 1,-1 0-1,2 0-3,-1-1 0,0 1 0,1-1 0,-1 1 0,0-1 0,1 0 0,-1 1 0,1-1 0,-1 0 0,1 1 0,-1-1-1,1 0 1,-1 0 0,1 1 0,0-1 0,0 0 0,-1 0 0,1 0 0,0 0 0,0 0 0,0 1 0,0-1 0,0 0 0,0-1 0,0-7-5,1 0 1,0 0 0,0 0-1,1 1 1,0-1-1,1 1 1,0-1 0,0 1-1,5-10 1,8-10 69,21-30 1,-33 52-52,86-114 317,-54 75-27,56-91 1,-88 130-295,-1 0-1,0-1 0,0 1 0,-1-1 0,0 1 0,3-14 1,-5 19-18,0 0 0,0 1 1,1-1-1,-1 1 1,0-1-1,0 1 0,0-1 1,0 1-1,0-1 1,0 1-1,-1-1 0,1 1 1,0-1-1,0 0 1,0 1-1,0-1 0,0 1 1,-1-1-1,1 1 1,0 0-1,-1-1 0,1 1 1,0-1-1,-1 1 1,1-1-1,0 1 0,-1 0 1,1-1-1,-1 1 1,1 0-1,-2-1 0,1 1 0,0 0-1,-1 0 0,1 0 0,0 0 1,-1 0-1,1 0 0,0 0 0,-1 0 0,1 1 1,0-1-1,0 0 0,-3 2 0,-2 1-5,-1 0 0,1 1 0,-1 0-1,-5 5 1,4-2 4,0 0-1,1 0 1,0 1 0,0 0-1,1 0 1,0 1 0,0 0-1,-6 16 1,10-23 5,1 0-1,0 1 1,1-1 0,-1 1-1,0 0 1,1-1 0,-1 1 0,1-1-1,0 1 1,0 0 0,0-1-1,0 1 1,0-1 0,1 1 0,-1 0-1,1-1 1,0 1 0,0-1 0,0 1-1,0-1 1,0 0 0,0 1-1,1-1 1,-1 0 0,1 0 0,-1 0-1,1 0 1,0 0 0,0 0-1,0 0 1,0-1 0,0 1 0,0-1-1,0 1 1,1-1 0,-1 0-1,1 0 1,-1 0 0,4 1 0,8 2 70,0 0 1,-1-1 0,1 0 0,0-1 0,0-1-1,1 0 1,-1-1 0,23-3 0,-11 0 112,-1-2 0,1 0 1,44-17-1,-61 19-100,-1-1 0,1 0 0,-1 0 0,0-1 0,0 0 0,12-12 0,-17 16-58,-1-1-1,0 0 0,0-1 1,0 1-1,-1 0 1,1 0-1,0-1 1,-1 1-1,0-1 1,1 0-1,-1 1 1,0-1-1,0 0 1,-1 1-1,1-1 0,-1 0 1,1 0-1,-1 0 1,0 0-1,0 0 1,0 1-1,0-1 1,-1 0-1,1 0 1,-1 0-1,-1-3 1,-1-3 40,-1 1 0,-1 0 1,1 0-1,-1 0 1,-1 1-1,-6-8 1,-43-41 357,14 16-430,41 39-27,0 1-1,0 0 1,-1 0 0,1 0 0,0 0-1,0-1 1,0 1 0,0 0 0,-1 0-1,1 0 1,0-1 0,0 1 0,0 0-1,0 0 1,0 0 0,0-1 0,0 1-1,0 0 1,-1 0 0,1-1 0,0 1 0,0 0-1,0-1 1,0 1 0,0 0 0,0 0-1,1-1 1,-1 1 0,0 0 0,0 0-1,0 0 1,0-1 0,0 1 0,0 0-1,10-4-709,17 4 75,-24 0 615,24 1-391,4-1-145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3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173 143 22653,'0'-2'126,"-1"1"0,0-1 1,0 1-1,0-1 0,0 1 1,0-1-1,0 1 0,0 0 1,0 0-1,0-1 0,0 1 0,-1 0 1,1 0-1,-1 0 0,1 0 1,-1 1-1,1-1 0,-1 0 1,1 1-1,-1-1 0,0 1 1,1-1-1,-3 1 0,1 0 11,1 0-1,-1 0 0,0 1 1,0-1-1,0 1 1,1 0-1,-1 0 0,0 0 1,1 0-1,-1 0 1,1 1-1,-5 2 1,-2 3-6,0 1-1,0 0 1,1 0 0,0 1 0,-10 14 0,11-13-137,1-1 0,0 1 0,0 0-1,1 1 1,-6 17 0,36-48-141,-24 18 140,1 0 0,0 1 0,-1-1 0,1 1 0,0 0 0,0-1 0,0 1 0,0 0-1,0 0 1,0 0 0,0 1 0,1-1 0,-1 0 0,0 1 0,0-1 0,1 1 0,-1 0 0,0 0-1,0 0 1,1 0 0,-1 0 0,0 0 0,1 1 0,-1-1 0,0 1 0,0-1 0,0 1 0,1 0-1,-1 0 1,0 0 0,0 0 0,0 0 0,0 1 0,-1-1 0,3 2 0,3 4-8,-1 0 0,1 0 0,-1 1 0,-1 0-1,0 0 1,0 0 0,5 12 0,9 23-34,-1 2 0,-3 1 0,16 74-1,-16-37 272,5 100 0,-17-62 262,-3-101-295,-2 0-1,0 0 1,-10 37 0,11-54-151,0 0 0,0 0 1,0 0-1,-1 1 0,1-1 0,-1 0 0,0-1 1,0 1-1,0 0 0,0 0 0,0-1 1,0 1-1,-5 2 0,7-4-27,-1-1 1,0 1-1,0-1 0,0 0 1,0 1-1,0-1 0,0 0 1,0 0-1,0 1 0,0-1 1,0 0-1,0 0 0,0 0 1,0 0-1,0 0 1,0 0-1,0-1 0,-1 1 1,0-1-5,0 0 1,0 0-1,0 0 1,1 0-1,-1 0 1,0-1 0,1 1-1,-1 0 1,1-1-1,-1 1 1,-1-4-1,-4-6-10,0 0 0,2 0 0,-1-1-1,1 1 1,1-1 0,0 0 0,1 0-1,0-1 1,-1-12 0,1-6-54,0-1-1,3-47 1,2 54 27,2 1 0,0 0 0,1-1 0,2 1 0,0 1 0,1-1 0,14-24 0,12-16-52,45-64 0,12-20-136,-84 135 195,-4 9 12,0 0 1,-1 0-1,1 0 1,-1-1-1,0 1 1,0-1-1,-1 1 1,1-1 0,-1 0-1,0 1 1,-1-1-1,1 0 1,-1-8-1,0 13 9,0 0-1,0-1 0,0 1 1,0 0-1,0-1 1,0 1-1,-1 0 0,1-1 1,0 1-1,0 0 0,-1-1 1,1 1-1,0 0 1,0-1-1,-1 1 0,1 0 1,0 0-1,-1-1 1,1 1-1,0 0 0,-1 0 1,1 0-1,0 0 0,-1-1 1,1 1-1,-1 0 1,1 0-1,0 0 0,-1 0 1,1 0-1,0 0 1,-1 0-1,1 0 0,-1 0 1,1 0-1,0 0 0,-1 0 1,1 0-1,-1 1 1,1-1-1,0 0 0,-1 0 1,1 0-1,0 0 1,-1 1-1,1-1 0,0 0 1,-1 0-1,1 1 0,-1-1 1,-18 17-38,13-9 30,0 0 1,0 1 0,1 0-1,0 0 1,0 1-1,1-1 1,0 1-1,-3 16 1,4-17 4,1 1 1,0-1-1,1 0 1,0 0-1,1 1 0,0-1 1,0 1-1,1-1 1,3 16-1,-4-23 6,1 0 0,0 0 1,-1 1-1,1-2 0,0 1 0,0 0 0,0 0 0,0 0 1,1 0-1,-1-1 0,0 1 0,1 0 0,-1-1 0,1 1 0,0-1 1,-1 0-1,1 1 0,0-1 0,0 0 0,2 1 0,-1-1 2,0-1 0,0 1 0,0-1 0,0 0 0,0 1 0,-1-1 0,1-1 0,0 1 0,0 0 0,0-1 0,0 1 0,0-1 0,3-1 0,5-3 11,-1 0 1,1-1-1,-1 0 0,0 0 1,18-16-1,-3 0 47,-2-2-1,0-1 1,-2 0-1,0-1 1,-2-2-1,-1 0 1,-2-1-1,0 0 1,-2-1-1,12-37 1,-24 56-44,-4 12-17,-7 14-23,0 10 9,1 0 0,-9 43-1,15-52 29,-1 0 0,2 1 0,0 0 1,1-1-1,2 23 0,-1-37-5,-1 0 1,1 0-1,-1 1 1,1-1-1,0 0 0,-1 0 1,1 0-1,0 0 1,0 0-1,1 0 1,-1-1-1,0 1 1,1 0-1,1 2 1,-2-4 1,0 1-1,0 0 1,1 0 0,-1-1 0,0 1 0,1-1 0,-1 1 0,0-1-1,1 0 1,-1 1 0,0-1 0,1 0 0,-1 0 0,1 0 0,-1 0-1,0 0 1,1 0 0,-1 0 0,1-1 0,-1 1 0,0 0-1,1-1 1,-1 1 0,2-2 0,7-3 32,-1 0 0,0-1 1,0 0-1,0-1 0,-1 0 0,0 0 0,9-11 1,48-63 249,-40 45-150,-2-2-1,24-51 1,-43 78-123,-8 19-31,-9 23-29,7-8 7,1 0-1,-3 32 1,7-47 32,0 1-1,1-1 1,0 0-1,1 1 1,0-1-1,0 0 1,1 1 0,0-1-1,0 0 1,5 10-1,-6-16 6,1 1 0,-1-1-1,0 0 1,1 0 0,-1 0-1,1 1 1,0-1 0,0-1-1,0 1 1,0 0-1,0 0 1,0-1 0,0 1-1,1-1 1,-1 0 0,0 0-1,1 0 1,4 2 0,-4-3 2,1 1 1,0-1 0,0 0-1,-1 0 1,1 0 0,0-1-1,-1 1 1,1-1-1,-1 0 1,1 0 0,-1 0-1,5-2 1,2-2 15,0-1 1,0 0-1,0 0 0,-1-1 1,0-1-1,0 1 1,12-15-1,-9 7 16,0 0-1,-1 0 1,-1-1 0,10-20-1,-16 29-25,-1-1-1,0 1 0,-1-1 0,1 0 1,-1 0-1,-1 0 0,0 0 0,0 0 1,0 0-1,-1 0 0,0 0 0,-2-11 1,2 18-13,0 0 0,0 0 0,0 0 0,-1 0 0,1 0 0,0 1 0,0-1 0,-1 0-1,1 0 1,-1 0 0,1 0 0,-1 0 0,1 1 0,-1-1 0,1 0 0,-1 0 0,0 1 0,0-1 0,1 0 0,-2 0 0,1 1-1,1 0 0,-1 0-1,0 0 1,1 0 0,-1 0 0,0 0-1,0 0 1,1 0 0,-1 0 0,0 0-1,1 0 1,-1 0 0,0 1-1,1-1 1,-1 0 0,1 1 0,-1-1-1,0 0 1,1 1 0,-1-1 0,0 1-1,-2 1-6,1 1 0,-1-1 0,1 1 0,0 0 0,-1 0 0,1 0-1,1 0 1,-1 0 0,-2 4 0,2-2 4,1 1-1,-1-1 1,1 0-1,0 1 1,1-1-1,-1 1 1,1-1 0,0 1-1,0-1 1,1 0-1,1 9 1,-2-12 2,1-1 1,-1 1-1,1-1 1,0 1-1,-1-1 1,1 1-1,0-1 1,0 0-1,0 1 1,0-1-1,0 0 1,0 0-1,1 0 1,-1 0-1,0 0 1,3 2-1,-2-2 3,0-1-1,0 1 1,0 0-1,0-1 1,1 0-1,-1 0 1,0 1-1,0-1 1,0 0-1,0-1 1,0 1-1,0 0 1,1-1-1,-1 1 1,0-1-1,2 0 1,4-3-7,-1 1 0,1-1 0,-1-1 0,0 1 0,0-1 0,0-1 0,-1 1 0,9-10 0,-7 7 3,0 1 0,0 0-1,18-12 1,-26 19 2,0 0 0,1 0 1,-1 0-1,1 0 0,-1 0 0,0-1 0,1 1 0,-1 0 1,1 0-1,-1 0 0,0 0 0,1 0 0,-1 0 0,1 0 1,-1 1-1,0-1 0,1 0 0,-1 0 0,1 0 1,-1 0-1,0 0 0,1 1 0,-1-1 0,0 0 0,1 0 1,-1 1-1,0-1 0,1 0 0,-1 1 0,0-1 1,1 0-1,-1 1 0,0-1 0,0 0 0,0 1 0,1-1 1,-1 0-1,0 1 0,0-1 0,0 1 0,0-1 0,0 0 1,0 1-1,0-1 0,0 1 0,0-1 0,0 1 1,0-1-1,0 0 0,0 1 0,0 0 0,0 31-54,0-23 50,0-1-3,-1 5-9,1 1 0,1-1-1,0 1 1,1-1 0,7 25 0,-8-35 16,0-1 1,0 1 0,0-1 0,0 1-1,1-1 1,0 1 0,-1-1-1,1 0 1,0 0 0,0 0-1,0 0 1,0 0 0,0-1 0,4 3-1,-3-2 5,0-1-1,0 0 1,1 0-1,-1 0 0,0-1 1,0 1-1,1-1 1,-1 0-1,0 0 0,0 0 1,1 0-1,-1 0 1,0-1-1,1 0 1,3-1-1,17-6 20,0-2-1,-1 0 1,0-2 0,-1-1 0,23-16 0,25-14 68,-57 35-80,0 2-1,0 0 1,0 0-1,0 1 1,17-4-1,-26 8-14,0 1 0,-1-1-1,1 1 1,0 0 0,0 0 0,0 0 0,-1 0-1,1 1 1,0-1 0,0 1 0,-1 0 0,1 0-1,0 0 1,-1 1 0,1-1 0,-1 1 0,0 0-1,1 0 1,-1 0 0,0 0 0,0 1 0,-1-1-1,1 1 1,3 3 0,-5-4 3,0 0 1,0-1-1,1 1 1,-1-1-1,1 1 1,0-1-1,-1 1 1,1-1-1,0 0 0,0 0 1,0 0-1,0 0 1,0 0-1,0 0 1,4 0-1,-4-1-25,0 0 0,0 0 0,0-1 0,1 1 0,-1 0 0,0-1 0,0 0 0,0 0 1,0 0-1,0 0 0,0 0 0,0 0 0,0 0 0,-1 0 0,4-3 0,-2 2-166,0-1-1,0 1 1,-1-1-1,1 1 1,0-1 0,-1 0-1,0 0 1,0 0 0,0-1-1,0 1 1,0 0-1,2-8 1,-3 2-379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4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 21781,'-6'-3'1920,"6"7"-1536,7 6-584,2 3 744,5 3 512,5 0-960,2 1-192,5 0-56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4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4 110 20100,'-2'24'2653,"2"-18"-2004,-1 0 0,1 1 0,0-1 0,1 10 0,-1-16-595,0 1 1,0-1 0,0 0 0,1 1 0,-1-1 0,0 1 0,0-1 0,0 1 0,1-1 0,-1 0 0,0 1-1,1-1 1,-1 0 0,0 1 0,1-1 0,-1 0 0,0 1 0,1-1 0,-1 0 0,1 0 0,-1 1 0,0-1 0,1 0-1,-1 0 1,1 0 0,-1 0 0,1 0 0,-1 0 0,1 1 0,-1-1 0,0 0 0,1 0 0,-1 0 0,1-1-1,-1 1 1,1 0 0,-1 0 0,1 0 0,18-7 456,82-55 171,-2 1-526,-94 58-150,72-33 51,-70 33-49,1 1 0,-1-1 1,1 2-1,0-1 0,0 1 0,0 0 0,0 1 0,11 0 0,-17 0-1,0 0 0,0 1 0,1-1 0,-1 1 0,0 0-1,0-1 1,0 1 0,0 0 0,0 0 0,0 1 0,0-1 0,0 0 0,-1 0 0,1 1 0,0 0 0,-1-1 0,1 1 0,-1 0 0,0-1 0,1 1 0,-1 0 0,0 0 0,0 0 0,0 0 0,0 0 0,-1 0 0,1 1 0,0-1 0,-1 0 0,0 0 0,1 0 0,-1 1 0,0-1 0,0 0 0,-1 3 0,0 10-291,0 0 1,-1-1-1,-1 1 1,-5 16 0,4-16-549,3-12 340</inkml:trace>
  <inkml:trace contextRef="#ctx0" brushRef="#br0" timeOffset="1">867 114 19324,'9'4'2337,"-1"11"-1505,-8 16-360,3 8 1872,-3 14-1327,0 4-305,1 5-792,2-2-536,6-10 600,1-7-112,11-20-128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5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62 180 11650,'-6'-17'1923,"-8"-34"0,8 21 2287,5 26-3317,1 4-810,0 0 0,0 0 1,-1 0-1,1 0 0,0 0 0,-1 0 0,1 0 0,0 0 1,0 0-1,-1 0 0,1 0 0,0 0 0,0 0 0,-1 0 1,1 0-1,0 0 0,0 0 0,-1 0 0,1 0 1,0 1-1,0-1 0,-1 0 0,1 0 0,0 0 0,0 0 1,0 1-1,-1-1 0,1 0 0,0 1 0,-2 2 118,0 0 1,0 0-1,0 0 0,0 1 0,1-1 0,0 1 0,-1-1 1,1 1-1,0 4 0,-6 40 547,6-36-552,-1 5-58,0-1 0,2 1 0,2 27 0,-1-38-123,0 1-1,0-1 0,1 0 0,0 0 0,0-1 1,0 1-1,0 0 0,1-1 0,0 1 0,1-1 1,-1 0-1,9 10 0,-10-13 2,0-1 0,0 1-1,0 0 1,0 0 0,0-1 0,1 0 0,-1 1 0,1-1-1,-1 0 1,1 0 0,-1 0 0,1 0 0,0-1-1,0 1 1,-1-1 0,1 0 0,5 1 0,-3-2 15,-1 0 0,1 0 0,0 0 0,-1 0 1,1-1-1,0 0 0,-1 0 0,0 0 0,7-4 0,0-2 48,-1 0-1,0 0 0,0-1 1,-1 0-1,0-1 0,13-17 0,-10 9 15,-1-1 1,-1 0-1,-1 0 0,0-1 0,-1 0 0,-1 0 1,6-33-1,-18 89-96,1 60 0,4-93 6,1 13-6,0 1 0,1 0-1,1 0 1,5 17 0,-7-30 18,1 0-1,-1-1 1,1 1-1,0-1 1,0 1-1,0-1 1,0 0-1,0 1 1,1-1-1,4 4 1,-5-6 9,-1 0 0,1 1 1,0-1-1,0 0 0,1 0 0,-1 0 0,0-1 1,0 1-1,0 0 0,1-1 0,-1 1 1,0-1-1,0 0 0,1 0 0,-1 0 0,0 0 1,1 0-1,-1 0 0,3-1 0,1-1 43,0 0 0,-1 0 0,1-1 0,-1 0 0,0 0 0,1 0 0,-1 0 0,-1-1 0,1 0 0,0 0-1,-1 0 1,0 0 0,0-1 0,0 1 0,-1-1 0,5-8 0,-1 0 75,0 0-1,-1-1 1,0 1-1,-1-1 1,5-23-1,-3-15 105,-7 49-238,0 1 0,0-1 0,0 0 0,0 1 0,0-1 1,-1 1-1,1-1 0,-1 1 0,0-1 0,0 1 0,1 0 1,-2-1-1,1 1 0,0 0 0,0 0 0,-1-1 0,-1-1 0,3 4-9,-1 0-1,1 0 0,-1-1 0,1 1 0,-1 0 0,1 0 0,-1 0 0,1 0 0,-1 0 0,1 0 1,-1 0-1,1 0 0,-1 0 0,1 0 0,-1 0 0,1 0 0,-1 0 0,1 0 0,-1 0 0,1 0 1,-1 0-1,1 1 0,-1-1 0,1 0 0,-1 0 0,1 1 0,0-1 0,-1 0 0,1 1 0,-1-1 1,1 0-1,0 1 0,-1-1 0,1 1 0,0-1 0,0 0 0,-1 1 0,1-1 0,0 1 0,0-1 1,0 1-1,-1 0 0,-7 20-1,6-15-5,0 1 0,1 0 0,0 0 0,0 0 0,1 0 0,1 13 0,-1-17 6,0-1-1,1 1 1,-1-1-1,1 1 0,0-1 1,-1 1-1,1-1 1,0 0-1,1 0 0,-1 1 1,0-1-1,1 0 0,-1 0 1,1 0-1,-1 0 1,1-1-1,0 1 0,0 0 1,0-1-1,0 1 1,0-1-1,4 2 0,0-1 2,0 0 0,0-1 0,0 0 0,0 0-1,0-1 1,0 0 0,0 0 0,0 0-1,0-1 1,0 1 0,0-1 0,0-1 0,0 1-1,0-1 1,10-5 0,4-2-4,0-1 0,36-25 0,-36 22 4,-2-1 1,29-27 0,-43 37 0,1-1 0,-1 1 0,-1-1 0,1 0 0,0 0 1,-1 0-1,0-1 0,-1 1 0,1-1 0,-1 1 0,0-1 0,0 0 1,-1 0-1,1 0 0,0-8 0,-2 13-2,0 0 1,0 0-1,0 0 1,0 1-1,0-1 1,0 0-1,0 0 0,0 0 1,0 0-1,-1 0 1,1 0-1,0 0 0,-1 1 1,1-1-1,0 0 1,-1 0-1,1 0 1,-1 1-1,1-1 0,-1 0 1,1 1-1,-1-1 1,0 0-1,1 1 0,-1-1 1,0 1-1,1-1 1,-1 1-1,0-1 1,0 1-1,0-1 0,0 1 1,1 0-1,-1-1 1,0 1-1,0 0 0,0 0 1,0 0-1,0 0 1,0 0-1,0 0 1,1 0-1,-1 0 0,0 0 1,0 0-1,0 0 1,-1 1-1,-3 1-4,0-1 0,0 1 0,0 0 0,0 1 0,1-1 0,-1 1 0,-4 4 0,-5 3-1,1 1 0,1 1 0,0 0 0,1 1-1,0 0 1,1 1 0,0 0 0,1 0 0,1 1 0,0 0 0,-7 20 0,14-32 8,1 0 1,-1 0-1,0 0 0,1 0 1,0 1-1,0-1 1,0 0-1,0 3 0,0-5 1,0 0-1,1 0 0,-1 0 0,0 0 0,1 0 0,-1-1 0,1 1 0,-1 0 0,0 0 0,1 0 0,0-1 0,-1 1 0,1 0 0,-1-1 0,1 1 0,0-1 0,0 1 0,-1-1 0,1 1 1,0-1-1,0 1 0,-1-1 0,1 1 0,0-1 0,0 0 0,0 0 0,0 1 0,0-1 0,0 0 0,-1 0 0,1 0 0,0 0 0,0 0 0,0 0 0,1-1 0,12-1 11,0-2 0,0 0-1,0-1 1,0 0-1,-1-1 1,0 0 0,13-9-1,11-5 16,-30 17-20,6-4 8,1 1 0,-1 0 0,1 1 0,27-6 0,-38 10-16,1 1 0,-1 0 0,0-1 0,1 1 0,-1 0-1,0 1 1,1-1 0,-1 0 0,0 1 0,1 0 0,-1 0 0,0 0 0,0 0 0,0 1-1,0-1 1,0 1 0,0-1 0,0 1 0,0 0 0,-1 0 0,1 1 0,-1-1 0,1 0-1,-1 1 1,0 0 0,0-1 0,2 5 0,10 25-2,-11-23 2,1-1-1,-1 1 1,2-1 0,7 12-1,-11-19 3,0 1 0,0-1 0,0 1-1,1-1 1,-1 0 0,0 0-1,1 0 1,-1 0 0,1 0-1,-1 0 1,1 0 0,0 0-1,-1 0 1,1-1 0,0 1-1,-1-1 1,1 1 0,0-1-1,0 0 1,0 0 0,-1 1-1,1-1 1,0-1 0,0 1-1,0 0 1,0 0 0,3-2-1,5-2 10,0-1 0,0-1-1,0 1 1,-1-2-1,1 1 1,-1-1-1,15-16 1,3-1-13,-14 12 2,30-22-46,-40 33 37,-1-1 0,1 0 0,-1 1 0,1 0 1,0 0-1,0 0 0,-1 0 0,1 0 1,0 0-1,0 1 0,0-1 0,0 1 1,0 0-1,4 0 0,-5 0 6,-1 1-1,0-1 1,0 1-1,0 0 1,0-1-1,0 1 1,0 0 0,0-1-1,0 1 1,0 0-1,0 0 1,0 0-1,0 0 1,-1 0 0,1 0-1,0 0 1,-1 0-1,1 0 1,0 1-1,-1-1 1,0 0 0,1 0-1,-1 0 1,1 3-1,3 34-145,-4-31 87,0 8-95,-1-11 52,1 0 1,0 0-1,0 0 1,1 0 0,0 8-1,0-12 68,-1 1 1,0-1-1,0 1 0,0-1 1,0 0-1,1 1 0,-1-1 1,0 0-1,0 1 0,1-1 1,-1 0-1,0 1 0,1-1 1,-1 0-1,0 1 0,1-1 1,-1 0-1,0 0 0,1 1 1,-1-1-1,1 0 0,-1 0 0,1 0 1,0 0-68,0 0-1,0 0 1,0 0 0,0 0 0,0 0-1,0-1 1,0 1 0,0 0-1,0-1 1,0 1 0,0 0 0,0-1-1,0 0 1,1 0 0,11-9-961,0 0 0,-1-1-1,0-1 1,-1 0 0,0-1 0,13-19 0,-12 15 158,1 0 0,1 1 0,24-22 1,-38 38 967,1-1 0,0 0 0,-1 1 0,1-1 0,0 0 0,0 1 0,-1-1 1,1 1-1,0-1 0,0 1 0,0 0 0,0-1 0,0 1 0,-1 0 0,1-1 1,0 1-1,0 0 0,0 0 0,0 0 0,0 0 0,0 0 0,0 0 0,2 0 1,-3 1 25,1 0 1,-1-1 0,1 1-1,0 0 1,-1 0 0,1-1-1,-1 1 1,0 0-1,1 0 1,-1 0 0,0 0-1,1-1 1,-1 1 0,0 0-1,0 0 1,0 0 0,0 0-1,0 0 1,0 1 0,-1 10 989,0 0 1,-5 21-1,4-26-575,-1 6 385,-4 26 963,7-37-1705,-1 1 1,1-1 0,0 1-1,0 0 1,0-1 0,1 1-1,-1-1 1,0 0 0,1 1-1,0-1 1,1 4 0,-2-5-122,1-1 0,-1 0 0,0 1 0,1-1 0,-1 0 0,1 1 0,-1-1 0,1 0 0,-1 0 0,1 0 0,-1 1 0,1-1 0,-1 0 0,1 0 0,-1 0 0,1 0 0,-1 0 0,1 0 0,-1 0 0,1 0 0,-1 0 0,1 0 0,-1 0 0,1 0 0,-1 0 0,1-1 0,-1 1 0,1 0 0,-1 0 0,1 0 0,-1-1 0,1 1 0,-1 0 0,0-1 0,1 1 0,-1 0 0,1-1 1,20-17 246,-17 14-206,27-26 111,40-36 64,-63 59-236,1 0 0,0 1 0,0 0 0,1 1 0,-1 0 0,16-5 0,-24 9-11,1 0-1,-1 1 1,1 0-1,0-1 1,-1 1-1,1 0 1,-1-1-1,1 1 1,0 0-1,-1 0 1,1 0-1,0 1 1,-1-1-1,1 0 1,-1 1-1,1-1 1,-1 1-1,1-1 1,-1 1 0,1 0-1,-1-1 1,3 3-1,-3-2 7,1 1 1,-1 0-1,0 0 1,0-1-1,1 1 0,-1 0 1,-1 0-1,1 0 1,0 0-1,0 0 0,-1 1 1,1-1-1,-1 0 1,0 4-1,1 2-206,-1 1 0,-1 0 0,0-1-1,0 1 1,-1-1 0,0 0 0,-4 12 0,6-18 157,-1 1 1,0-1-1,0 0 1,0 0-1,0 0 1,0 0-1,-1 0 1,1 0-1,-1 0 1,1 0-1,-1-1 1,-3 4-1,-4-5-343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6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28 20900,'0'-1'129,"0"0"-1,0-1 0,0 1 0,-1 0 0,1 0 0,0-1 0,-1 1 1,1 0-1,-1 0 0,0 0 0,1 0 0,-1 0 0,0 0 0,0 0 0,1 0 1,-1 0-1,0 0 0,0 0 0,0 0 0,0 0 0,0 1 0,0-1 0,-1 0 1,1 1-1,0-1 0,0 1 0,0-1 0,-1 1 0,1 0 0,0-1 1,0 1-1,-1 0 0,1 0 0,0 0 0,-1 0 0,1 0 0,0 0 0,0 0 1,-1 1-1,1-1 0,-2 1 0,-1 1 49,-1 0 1,0 0-1,1 0 0,-1 1 1,1 0-1,0 0 0,0 0 1,0 0-1,-4 6 0,-25 26-112,1 2 0,-42 65 0,71-90-246,10-7 41,22-7-37,-11-1 120,4 3 14,0 0 0,26 4 0,-39-3 41,-1 1 0,1 0 0,-1 1 1,1 0-1,-1 0 0,0 0 0,0 1 1,10 7-1,-17-10 7,1-1 1,-1 1-1,0 0 1,0-1-1,0 1 1,0 0 0,0-1-1,-1 1 1,1 0-1,0 0 1,0 0-1,0 0 1,-1 0-1,1 0 1,-1 0-1,1 0 1,-1 0-1,1 1 1,-1-1-1,1 0 1,-1 0-1,0 0 1,0 0-1,0 1 1,1-1-1,-1 0 1,-1 2-1,1-1 12,-1 0 0,0 0 0,-1-1 0,1 1 0,0 0 0,0-1 0,-1 1 0,1-1 0,0 0 0,-1 1 0,0-1 0,1 0 0,-1 0 0,-3 2 0,-7 2 80,0 0 1,1 0 0,-2-1 0,-13 3-1,6-4-124,-1-1 0,0-1-1,0-1 1,0 0 0,0-2-1,0 0 1,-37-10 0,57 12-67,0 0 1,1 0 0,-1-1-1,0 1 1,1 0-1,-1 0 1,0 0 0,1 0-1,-1 0 1,0 0 0,1 0-1,-1 0 1,0 0-1,1 0 1,-1 0 0,0 1-1,1-1 1,-1 0 0,-1 1-1,2-1 18,0 1-1,0-1 0,0 0 1,0 1-1,0-1 1,0 0-1,0 1 1,0-1-1,0 1 1,0-1-1,0 0 1,0 1-1,0-1 0,0 0 1,0 1-1,0-1 1,0 1-1,1-1 1,-1 0-1,0 1 1,0-1-1,0 0 0,1 0 1,-1 1-1,22 22-1608,-1-7 688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7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7 258 18580,'3'23'2128,"-3"5"-1415,-3 2-297,-2 1 1424,3-2-976,2 0-192,0-6-576,0-8-344,2-9-800,2-6 352,3-14 448,2-8-240,2-18-136</inkml:trace>
  <inkml:trace contextRef="#ctx0" brushRef="#br0" timeOffset="1">66 2 19756,'-3'-1'2129,"-1"6"-1537,-2 11-296,1 3 1520,5 4-1384,-2 1-632,6-3-1048,4 0 1048,4-7-200,6-4-128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7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80 362 18476,'0'0'71,"1"0"0,-1 0 0,0 0 0,1 0 0,-1 0 0,0 0 0,0 0 0,1 0 0,-1 1 0,0-1 0,1 0 0,-1 0 0,0 0 0,0 0 0,1 0 0,-1 1-1,0-1 1,0 0 0,1 0 0,-1 0 0,0 1 0,0-1 0,0 0 0,0 0 0,1 1 0,-1-1 0,0 0 0,0 1 0,0-1 0,0 0 0,0 0 0,0 1 0,0-1 0,0 0 0,0 1 0,0-1 0,0 0 0,0 0 0,0 1 0,0-1 0,0 0 0,0 1 0,0-1 0,0 0 0,0 1 0,0-1 0,0 0 0,0 0 0,-1 1 0,1-1 0,0 0 0,0 0-1,0 1 1,-1-1 0,-13 25 1153,4-10-488,0 3-542,2 0 1,-1 0 0,2 0-1,1 1 1,0 0 0,1 0-1,1 1 1,-2 30 0,6-48-180,0 1-1,0-1 1,0 0-1,1 0 1,-1 1 0,0-1-1,1 0 1,0 0 0,-1 0-1,1 0 1,0 0 0,0 0-1,0 0 1,2 3-1,-2-4-2,0 0-1,0-1 1,0 1-1,1 0 0,-1 0 1,0-1-1,0 1 0,1-1 1,-1 1-1,0-1 0,1 0 1,-1 1-1,1-1 0,-1 0 1,0 0-1,1 0 0,-1 0 1,1 0-1,-1 0 1,0-1-1,1 1 0,-1 0 1,0-1-1,1 1 0,1-2 1,8-2 38,0-1-1,-1-1 1,0 0 0,0 0 0,-1-1 0,1-1 0,-1 1-1,12-14 1,61-79 466,-79 97-497,30-41 365,47-83 1,-67 101-259,0-1 1,-2 0-1,0-1 0,11-55 0,-20 75-108,-1-1 0,0 1 0,0-1 1,-1 1-1,0-1 0,0 1 0,-1-1 1,-2-8-1,2 15-19,1 1 1,-1-1-1,0 0 1,1 0-1,-1 1 1,0-1-1,0 0 0,0 1 1,0-1-1,-1 1 1,1-1-1,0 1 1,-1 0-1,1-1 1,-1 1-1,1 0 1,-2-1-1,0 1-2,1 1-1,0-1 1,-1 0-1,1 1 1,0 0 0,-1-1-1,1 1 1,-1 0 0,1 0-1,0 1 1,-1-1-1,1 0 1,-1 1 0,1 0-1,0-1 1,0 1 0,-3 1-1,-7 4-7,-1 1-1,2 0 0,-1 1 1,1 0-1,0 1 0,1 0 1,0 1-1,0 0 0,1 0 1,1 1-1,-13 21 0,19-29 8,0 0 1,0 1-1,1-1 0,-1 1 0,1-1 1,0 1-1,0 0 0,0 0 1,1-1-1,-1 1 0,1 0 0,0 0 1,0 0-1,0 0 0,1-1 0,-1 1 1,1 0-1,0 0 0,0-1 0,0 1 1,2 3-1,4 7-5,0-1-1,1 0 1,1-1 0,11 14 0,11 16-37,-18-22-214,-1 1 0,-1 1 0,-1 0 1,-1 0-1,-1 1 0,-1 0 0,4 24 1,-5-18-87,2-11-112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7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258 322 16692,'1'-5'483,"-1"0"0,1 0 0,-1 0 0,0 0 0,0 0 0,0 0 0,-2-6 1,2 10-401,0 0 1,0 0-1,-1 0 1,1 1 0,0-1-1,-1 0 1,1 1-1,-1-1 1,1 0 0,-1 1-1,1-1 1,-1 0 0,1 1-1,-1-1 1,0 1-1,1-1 1,-1 1 0,0 0-1,0-1 1,0 0-1,-1 1 12,0 0 0,1 0 0,-1-1 0,0 1 0,0 0 0,1 0 0,-1 1 0,0-1 0,0 0 0,1 1 0,-1-1 0,0 0 0,-2 2 0,-5 3 45,-1-1 1,1 2-1,-1-1 0,1 2 0,1-1 0,-1 1 0,1 0 0,-7 9 0,-9 10 79,-22 32 0,34-41-116,1 0 0,-11 23 0,19-34-75,0-1 0,1 0 0,0 1 0,0-1 0,1 1 0,-1-1 0,1 1 1,0 0-1,1 0 0,-1 0 0,1-1 0,1 10 0,0-13-23,-1-1 1,1 0-1,-1 1 1,1-1-1,-1 0 1,1 0-1,-1 0 1,1 0-1,0 1 1,0-1-1,0 0 0,-1 0 1,1-1-1,0 1 1,0 0-1,1 0 1,-1 0-1,0-1 1,0 1-1,0 0 1,0-1-1,1 1 1,-1-1-1,0 1 0,0-1 1,1 0-1,-1 0 1,0 1-1,1-1 1,1 0-1,2 0 2,0-1-1,-1 1 0,1-1 1,0 0-1,0 0 0,-1 0 1,1-1-1,4-1 1,8-6 19,-1 0 0,0-1 0,0-1 0,-1 0 0,25-25 0,63-76 152,-70 72-55,56-87 0,-76 105-81,-2-1 0,0 1 0,-1-2 0,-1 0-1,-1 0 1,5-28 0,-12 31-28,-1 21-14,0 0 0,0 0 0,0-1-1,0 1 1,0 0 0,0 0 0,0 0 0,0-1 0,0 1 0,0 0 0,0 0 0,0 0 0,0 0-1,0-1 1,0 1 0,0 0 0,0 0 0,0 0 0,0 0 0,0-1 0,0 1 0,0 0-1,-1 0 1,1 0 0,0 0 0,0 0 0,0 0 0,0-1 0,0 1 0,-1 0 0,1 0 0,0 0-1,0 0 1,0 0 0,0 0 0,-1 0 0,1 0 0,0 0 0,0 0 0,-1 0 0,0 1-2,-1 1 0,0-1 0,1 1 0,-1 0 1,1 0-1,0 0 0,-1 0 0,1 0 0,0 0 1,0 0-1,-1 4 0,-18 45 67,3 0 1,2 0-1,2 2 1,2 0-1,3 0 0,-2 62 1,9-108-89,3 45-434,-2-50 354,0 1 0,1-1 1,-1 1-1,1-1 0,0 1 0,-1-1 1,1 1-1,1-1 0,-1 0 1,0 1-1,0-1 0,1 0 1,-1 0-1,1 0 0,0 0 0,3 3 1,-4-5 61,0 1 0,1-1 1,-1 0-1,1 1 0,-1-1 1,1 0-1,-1 0 1,1 0-1,-1 0 0,1 0 1,-1-1-1,1 1 0,-1 0 1,1-1-1,-1 1 0,1-1 1,-1 1-1,0-1 0,1 0 1,-1 0-1,0 1 0,0-1 1,1 0-1,-1 0 0,0 0 1,2-3-1,18-19-727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8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2 19932,'-2'-1'81,"0"1"-1,-1 0 0,1 0 1,-1 0-1,1 0 0,0 0 1,-1 1-1,1-1 0,0 1 1,-1-1-1,1 1 0,0 0 1,0 0-1,0 0 0,0 0 1,0 0-1,0 1 0,0-1 1,0 0-1,0 1 0,0 0 1,1-1-1,-1 1 0,1 0 1,-3 4-1,-4 5 47,0 0-1,1 0 1,-6 13-1,7-12 12,1 0-1,0 0 0,1 0 0,0 1 0,0-1 0,1 1 0,1 0 0,1 0 0,-1 26 0,2-37-112,0 0 0,0 0 0,0 0-1,0-1 1,0 1 0,0 0-1,1 0 1,-1 0 0,1 0-1,0-1 1,-1 1 0,1 0-1,0-1 1,0 1 0,0 0-1,0-1 1,0 1 0,0-1-1,1 0 1,-1 1 0,0-1 0,1 0-1,-1 0 1,1 0 0,-1 0-1,1 0 1,0 0 0,-1 0-1,1 0 1,0-1 0,0 1-1,-1 0 1,1-1 0,0 0-1,0 1 1,0-1 0,0 0 0,-1 0-1,1 0 1,0 0 0,0-1-1,3 0 1,7-2 16,-1 0 0,1 0 0,-1-2 0,0 1 0,-1-1 0,1-1 0,9-7 0,70-54 175,-76 56-163,128-106 490,-140 115-530,27-16 148,-29 18-157,0 0 0,1-1-1,-1 1 1,1 0 0,-1 0 0,1-1 0,0 1 0,-1 0 0,1 0 0,-1 0 0,1 0 0,-1 0 0,1 0 0,-1 0 0,1 0 0,-1 0-1,1 0 1,-1 0 0,1 0 0,0 1 0,-1-1 0,1 0 0,-1 0 0,1 0 0,-1 1 0,0-1 0,1 0 0,-1 1 0,1-1-1,-1 0 1,1 1 0,-1-1 0,0 1 0,1-1 0,-1 1 0,0-1 0,1 0 0,-1 1 0,0-1 0,0 1 0,0-1 0,1 1 0,-1-1-1,0 1 1,0 0 0,0-1 0,0 1 0,0-1 0,0 1 0,0-1 0,0 1 0,0-1 0,0 2 0,-2 15 6,0 0 0,-1-1 0,0 1 0,-1-1 0,-8 19 0,-3 15-73,10-31-74,2-9-127,0 0-1,1 0 1,0 0 0,1 0-1,0 0 1,1 19 0,0-28 216,0-1 1,0 0 0,0 1-1,0-1 1,0 0-1,0 0 1,0 1-1,0-1 1,0 0-1,0 1 1,0-1-1,0 0 1,0 1 0,1-1-1,-1 0 1,0 0-1,0 1 1,0-1-1,0 0 1,1 0-1,-1 1 1,0-1-1,0 0 1,0 0 0,1 0-1,-1 0 1,0 1-1,1-1 1,-1 0-1,0 0 1,0 0-1,1 0 1,-1 0-1,11-5-607,9-21 122,-18 25 440,25-40-792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8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0 16171,'-6'12'767,"-1"-1"0,0 0 0,-1 0-1,0-1 1,-13 13 0,11-13 46,1 1-1,0 0 1,-13 22-1,22-33-797,-1 0 0,1 1-1,0-1 1,0 0 0,0 0-1,0 1 1,0-1 0,0 0-1,0 0 1,-1 1 0,1-1-1,0 0 1,0 0 0,0 1-1,0-1 1,0 0 0,0 0-1,0 1 1,0-1 0,0 0-1,0 0 1,1 1-1,-1-1 1,0 0 0,0 0-1,0 1 1,0-1 0,0 0-1,0 0 1,0 0 0,1 1-1,-1-1 1,0 0 0,0 0-1,0 0 1,0 1 0,1-1-1,-1 0 1,0 0 0,0 0-1,0 0 1,1 0-1,-1 0 1,0 1 0,0-1-1,1 0 1,-1 0 0,0 0-1,0 0 1,1 0 0,-1 0-1,0 0 1,0 0 0,1 0-1,-1 0 1,0 0 0,1 0-1,20-3 48,-15 2-7,7 0-75,1 0 0,0 1 0,0 1-1,0 0 1,0 1 0,0 0 0,24 8 0,-32-8 24,0 0 0,0 1 0,0-1 0,0 1 0,0 1 0,-1-1 0,0 1 0,0 0 0,0 0 0,0 0 1,-1 1-1,1 0 0,-1 0 0,0 0 0,-1 0 0,1 1 0,-1-1 0,0 1 0,3 8 0,-5-10 35,0 0-1,0-1 0,0 1 0,-1 1 1,0-1-1,1 0 0,-1 0 0,-1 0 1,1 0-1,-1 0 0,1 0 1,-1 0-1,0 0 0,0 0 0,-3 4 1,1-2 26,0 0-1,0 0 1,-1-1 0,0 1 0,0-1 0,0 0 0,-1 0 0,-9 8 0,8-8-50,0-1 1,0 1 0,0-1 0,0-1 0,-1 1 0,0-1 0,1 0-1,-1-1 1,0 1 0,-1-1 0,1-1 0,0 1 0,0-1 0,-1-1-1,1 1 1,0-1 0,-13-2 0,16 1-17,1 1 1,0-1-1,-1-1 0,1 1 1,0 0-1,0-1 0,-5-3 1,4 2-17,1-1 0,-1 1 1,1-1-1,0 0 0,-3-4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15027,'5'10'724,"0"0"-1,-1 0 1,0 0-1,-1 0 1,0 1-1,2 14 1,5 68 1868,-8-60-1680,4 46 432,17 132 466,-22-206-1779,0 0 0,0 0 0,0 0 0,1 0 0,0 0 0,0-1 0,0 1 0,1 0 0,4 5 0,-6-8-15,0-1 0,1 1 0,-1-1 0,1 0 0,0 0 0,0 1 0,-1-1 0,1 0 0,0 0 0,0-1 0,0 1 0,0 0 0,0-1 0,0 1 0,0-1 0,0 1 0,0-1 0,0 0 0,0 0 0,0 0 0,0 0 0,0 0 0,0-1 0,0 1 0,4-2 1,3-1 25,0 0 0,0-1 0,-1-1 0,0 1 0,0-1 0,0 0 0,0-1 0,10-10 0,54-60 230,-55 57-200,33-38-392,-3-2 0,62-100 0,-108 156 189,3-3-118,-1 0 0,0 0 0,4-13 0,-6 18 228,-1 1 0,0-1 0,1 0 0,-1 0 0,0 0 0,0 0 0,0 1 0,0-1 0,0 0 0,0 0 0,0 0 0,0 0 0,0 1 0,0-1 0,0 0 0,-1 0 0,1 0 0,0 0 0,0 1 0,-1-1 0,1 0 0,-1 0 0,1 1 0,-1-1 0,1 0 0,-1 1 0,1-1 0,-1 0 0,0 1 0,1-1 0,-1 1 0,0-1 0,1 1 0,-1-1 0,0 1 0,0 0 0,1-1 0,-2 1 0,-21-3-595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29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15 20404,'0'-1'122,"0"1"0,0-1 0,0 0 0,0 1 0,0-1 0,0 0 0,0 1 0,0-1 0,0 0 0,0 1 0,0-1 0,0 1 0,0-1 0,-1 0 0,1 1 0,0-1 0,0 1 0,-1-1 0,1 1 0,0-1 0,-1 0 0,-6 11 1286,-5 27 182,-30 184 172,37-184-1669,2 1 0,2 0 0,7 74 1,-5-107-85,-1 0 0,1 0 0,1 0 0,-1 0-1,1-1 1,-1 1 0,1 0 0,1-1 0,-1 0 0,1 1 0,-1-1 0,1 0 0,0 0 0,1-1 0,3 5 0,-3-5-22,-1-1-1,1 0 1,0 0 0,0 0-1,0 0 1,0 0 0,0-1 0,0 0-1,1 0 1,-1 0 0,0 0-1,0-1 1,1 0 0,-1 1 0,1-2-1,-1 1 1,8-2 0,12-3-297,-1-2 1,0-1-1,-1-1 1,0 0 0,0-2-1,29-19 1,-4 1-141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0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193 359 19420,'-10'3'191,"0"-1"0,0 2 0,1-1 0,-1 1 0,1 1 0,0 0 0,1 0 0,-1 0 1,1 1-1,0 1 0,0-1 0,1 1 0,0 1 0,0-1 0,-8 13 0,9-11-158,0 0 1,1 0 0,0 0 0,0 0-1,1 1 1,0 0 0,1 0-1,0 0 1,1 0 0,0 0-1,0 0 1,1 1 0,0-1 0,2 21-1,-1-28-19,1 0 0,-1 0 1,1 0-1,0 0 0,0 0 0,0 0 0,0 0 0,0 0 0,1 0 0,-1 0 0,1-1 0,0 1 1,0 0-1,4 4 0,-4-6 6,0 1 1,0-1-1,0 0 0,0 0 1,1 0-1,-1 0 1,0 0-1,1 0 0,-1 0 1,0-1-1,1 1 1,-1-1-1,1 0 0,-1 0 1,4 0-1,3-1 43,0-1 0,-1 0 0,1 0 0,0-1 0,-1 0 0,1 0 0,-1-1 0,15-9-1,117-86 630,-11 7-295,-121 87-384,1 0 1,-1 1-1,1 0 1,15-5-1,-22 8-11,-1 0 0,1 1 0,-1 0 0,1-1-1,-1 1 1,1 0 0,-1 0 0,1 0 0,-1 0 0,1 0 0,0 0-1,-1 0 1,1 0 0,-1 1 0,1-1 0,-1 1 0,1-1 0,-1 1-1,0-1 1,1 1 0,-1 0 0,0 0 0,1 0 0,-1 0-1,0 0 1,0 0 0,0 0 0,0 0 0,0 0 0,0 0 0,0 1-1,0-1 1,0 0 0,0 1 0,-1-1 0,1 2 0,2 9 13,-1 1 0,0-1 0,-1 1 1,0-1-1,-1 1 0,0-1 0,-4 17 0,1 29 53,3-56-63,0 0 0,1 0 0,-1 0 0,0 0-1,1 0 1,-1 0 0,1 0 0,-1 0 0,1 0 0,0 0-1,0 0 1,1 2 0,-1-3-3,0-1 1,-1 1-1,1 0 0,0-1 0,0 1 1,0-1-1,-1 1 0,1-1 0,0 0 1,0 1-1,0-1 0,0 0 0,0 1 1,0-1-1,0 0 0,0 0 1,0 0-1,0 0 0,0 0 0,0 0 1,0 0-1,0 0 0,-1-1 0,1 1 1,0 0-1,0 0 0,0-1 0,0 1 1,1-1-1,10-6-95,0 0 0,-1-1-1,0 0 1,0 0 0,-1-1 0,0-1 0,9-11 0,10-7-506,-21 20 260,11-10-1002,41-30 0,-54 44 589,0 0 1,1 0-1,-1 1 0,1 0 0,0 0 0,0 0 0,1 1 0,-1 0 1,0 1-1,1-1 0,11 1 0,-13 0 697,0 0-1,0 0 1,0 0 0,0-1 0,-1 0-1,1 0 1,0 0 0,-1-1 0,1 0 0,-1 0-1,0 0 1,0-1 0,0 1 0,5-6-1,5-6 1568,0 0-1,21-28 1,-32 37-1172,0 3-29,-1-1 0,0 0 0,0-1 0,0 1 0,0 0 0,-1-1 1,0 0-1,0 1 0,0-1 0,1-7 0,-3 11-284,0 1 0,0 0 0,0 0 0,0 0 0,0-1 0,0 1 0,0 0 0,0 0 0,0 0 0,0-1 0,0 1 0,0 0 0,0 0 0,-1 0 0,1 0 1,0-1-1,0 1 0,0 0 0,0 0 0,0 0 0,-1 0 0,1 0 0,0 0 0,0-1 0,0 1 0,-1 0 0,1 0 0,0 0 0,0 0 0,0 0 0,-1 0 0,1 0 0,0 0 0,0 0 0,0 0 0,-1 0 0,1 0 0,0 0 0,0 0 0,0 0 0,-1 0 0,1 0 0,0 0 0,-1 1 0,-10 3 551,4 2-377,-1 0 1,1 0-1,0 1 1,0 0 0,1 0-1,0 1 1,-10 15-1,6-7 64,2 0-1,0 0 0,-8 25 1,13-34-169,1 0 0,1 0 1,-1 0-1,1 1 0,0-1 0,0 10 1,1-16-77,0 1-1,1-1 1,-1 1 0,0-1 0,0 1 0,1-1 0,-1 1 0,1-1 0,-1 0 0,1 1 0,-1-1 0,1 0 0,0 1 0,0-1-1,0 0 1,-1 0 0,1 0 0,1 0 0,-1 0 0,0 0 0,0 0 0,0 0 0,0 0 0,1 0 0,-1 0 0,0-1 0,1 1-1,-1-1 1,0 1 0,1-1 0,-1 1 0,1-1 0,-1 0 0,1 0 0,-1 0 0,3 0 0,5 0 47,1-1 0,-1-1 0,0 0 0,0 0 0,0-1 0,0 0 0,0 0 0,-1-1 0,0 0 1,13-8-1,11-9 152,34-30-1,-64 50-209,36-31 186,-1-2 0,-2-1 0,-1-2 0,-1-1 0,-3-2 1,42-70-1,-65 98-145,0-1-1,-1 0 1,-1-1 0,4-14 0,-9 28-49,1 0 0,-1-1 1,0 1-1,0 0 0,0-1 0,0 1 0,0 0 0,0-1 0,0 1 1,1 0-1,-1-1 0,0 1 0,0-1 0,0 1 0,0 0 0,-1-1 1,1 1-1,0 0 0,0-1 0,0 1 0,0 0 0,0-1 1,0 1-1,0 0 0,-1-1 0,1 1 0,0 0 0,0 0 0,-1-1 1,1 1-1,0 0 0,0-1 0,-1 1 0,1 0 0,-1 0 1,1 0-2,-1 0 1,0 0 0,0 0-1,1 1 1,-1-1 0,0 0-1,1 1 1,-1-1-1,0 0 1,1 1 0,-1-1-1,1 1 1,-1-1 0,1 1-1,-1 0 1,1-1 0,-1 2-1,-19 26-18,1 1-1,2 2 0,1-1 0,2 2 0,0 0 0,-12 50 0,20-63-325,2 0-1,0 0 1,1 0-1,-1 24 0,4-37 117,0-1-1,1 1 1,-1 0-1,1 0 1,1-1 0,-1 1-1,1-1 1,3 7-1,-4-9 141,1 0-1,-1 0 1,1 0-1,0-1 1,0 1-1,1-1 1,-1 1 0,0-1-1,1 0 1,-1 0-1,1 0 1,0 0-1,0-1 1,0 1-1,4 1 1,28 5-884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1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200 685 17772,'0'-2'82,"0"1"1,-1-1-1,1 0 1,0 1-1,-1-1 0,1 1 1,-1-1-1,0 0 1,0 1-1,0 0 0,1-1 1,-1 1-1,0-1 1,-1 1-1,1 0 1,0 0-1,0-1 0,0 1 1,-1 0-1,1 0 1,-2 0-1,0 0-16,1 0 0,-1 0-1,1 1 1,-1-1 0,1 1-1,-1-1 1,1 1 0,-1 0-1,1 0 1,-1 0 0,1 1-1,-6 0 1,2 1 44,0 0 1,0 0-1,0 0 0,0 1 1,0 0-1,1 0 1,-1 0-1,1 1 0,0 0 1,0 0-1,-5 5 0,3 1 37,-1 0-1,1 1 0,1 0 1,0 0-1,0 0 1,1 1-1,1 0 0,0 0 1,-3 18-1,3-12 15,2 0 0,0 1 0,1-1-1,0 0 1,5 35 0,-4-48-126,1 1 0,1 0 0,-1-1 0,1 1 0,0-1 0,0 1 0,5 9 1,-6-14-26,0 0 0,0 0 0,0 0 0,-1 0 1,1 0-1,0 0 0,0 0 0,1 0 1,-1-1-1,0 1 0,0 0 0,0-1 0,0 1 1,1-1-1,-1 1 0,0-1 0,0 1 1,1-1-1,-1 0 0,0 0 0,1 0 0,-1 0 1,0 0-1,1 0 0,-1 0 0,0 0 0,1 0 1,-1-1-1,0 1 0,1 0 0,-1-1 1,0 1-1,0-1 0,0 0 0,1 1 0,-1-1 1,0 0-1,0 0 0,1-1 0,7-5 51,-1 0 0,-1 0 0,1 0-1,-1-1 1,-1-1 0,0 1 0,0-1-1,8-16 1,1-6 198,16-47 0,-21 52-104,-2-1 1,-1-1-1,0 1 1,-2-1 0,-2 0-1,1-41 1,-4 68-149,0 0 0,0 0-1,0 0 1,0 0 0,0 0-1,0 0 1,0-1 0,0 1 0,0 0-1,-1 0 1,1 0 0,0 0 0,-1 0-1,1 1 1,-1-1 0,1 0 0,-1 0-1,1 0 1,-1 0 0,0 0-1,1 1 1,-1-1 0,0 0 0,0 0-1,-1 0 1,1 1-3,0 0 0,0 1-1,1-1 1,-1 0 0,0 1-1,0-1 1,0 1 0,0-1 0,0 1-1,1 0 1,-1-1 0,0 1 0,0 0-1,1-1 1,-1 1 0,1 0-1,-1 0 1,1-1 0,-1 1 0,1 0-1,-1 0 1,1 0 0,-1 0-1,1 1 1,-4 11-7,0-1 0,1 1 0,0 0 1,1 0-1,1 0 0,0 0 0,1 0 0,0 0 0,1 0 0,0 0 0,1 0 0,1-1 0,0 1 1,1 0-1,0-1 0,6 13 0,-8-21 3,-1-1 1,1 0-1,0 0 1,0-1-1,0 1 1,0 0-1,1-1 1,-1 1-1,1-1 1,-1 0-1,1 1 1,0-1-1,0-1 1,0 1-1,0 0 1,0-1-1,0 1 1,0-1-1,1 0 1,-1 0-1,0-1 1,1 1-1,-1 0 1,1-1-1,-1 0 1,1 0-1,-1 0 1,1 0-1,-1-1 1,0 1-1,1-1 1,-1 0-1,0 0 1,5-2-1,3-2 8,1-1 0,-1 0 0,0-1-1,0 0 1,-1-1 0,0 0 0,17-17 0,1-6 38,-2-1 0,-1-1 0,-1-1-1,-2-1 1,24-53 0,-20 31 81,-3-2 0,29-113 0,-48 154-72,-1 0-1,1-21 1,-5 33-43,-1 7-9,-3 8-6,-10 41 27,2 1-1,3 0 1,-4 55 0,12-91-16,-28 289 302,29-254-435,1 0 0,3 0 1,2-1-1,12 54 0,-17-102 104,11 34-271,-10-34 277,-1 0 0,0 0 0,1 0 1,-1-1-1,1 1 0,-1 0 0,1-1 1,-1 1-1,1 0 0,-1-1 0,1 1 1,0-1-1,-1 1 0,1-1 0,1 1 1,-1-1 0,-1 0 0,1 0 0,-1 0 1,1 0-1,-1 0 0,1 0 0,-1 0 1,1 0-1,-1 0 0,1-1 0,-1 1 1,1 0-1,-1 0 0,0-1 1,1 1-1,-1 0 0,1-1 0,-1 1 1,0 0-1,1-1 0,-1 1 0,1-1 1,-1 1-1,0 0 0,0-1 0,1 1 1,-1-1-1,0 0 0,6-10-71,0-1 0,-1 0 0,-1 0 0,5-17 0,2-8-15,145-346-286,-78 203 404,-48 110-10,-4-2 0,19-83 1,-45 154-8,3-10 20,0 1 0,-1 0 0,-1-1 0,0 0 0,0 1 0,-1-1 1,-1 1-1,-2-18 0,3 28-17,0 0 0,0 0 0,0-1 1,0 1-1,0 0 0,0-1 0,0 1 1,0 0-1,0 0 0,0-1 0,0 1 1,0 0-1,0 0 0,0-1 0,-1 1 1,1 0-1,0 0 0,0-1 0,0 1 1,0 0-1,-1 0 0,1 0 0,0-1 1,0 1-1,-1 0 0,1 0 0,0 0 1,0 0-1,-1 0 0,1 0 0,0-1 1,0 1-1,-1 0 0,1 0 0,0 0 0,-1 0 1,1 0-1,0 0 0,-9 10 117,-4 20 42,-15 67 164,4 2 0,4 0 1,5 1-1,4 1 0,2 107 0,12-90-133,-2-103-302,1 1 0,1-1 0,1 1 0,0-1 1,8 20-1,1-17-711,-6-16-235,-3-15-398,-5-3 756,-2-1-1,0 1 1,0 0 0,-2 0 0,0 0-1,-11-24 1,2 3-442,-22-54-3524,-10-30 1429,43 106 3282,3 15-25,0 0 0,0 0 0,0 0 1,0 0-1,0 0 0,0 0 0,0 0 1,0 0-1,0-1 0,1 1 0,-1 0 1,0 0-1,0 0 0,0 0 0,0 0 1,0 0-1,0 0 0,0 0 0,0 0 1,0 0-1,0 0 0,0-1 0,0 1 1,0 0-1,0 0 0,1 0 0,-1 0 1,0 0-1,0 0 0,0 0 0,0 0 1,0 0-1,0 0 0,0 0 1,0 0-1,0 0 0,0 0 0,1 0 1,-1 0-1,0 0 0,0 0 0,0 0 1,0 0-1,0 0 0,0 0 0,0 0 1,0 0-1,1 0 0,-1 0 0,0 0 1,0 0-1,0 0 0,0 0 0,0 1 1,0-1-1,2 1 337,0 1 1,-1 0-1,1-1 1,-1 1-1,1 0 0,-1 0 1,0 0-1,2 3 1,-1-1-93,-1-1 0,1 1 1,0-1-1,1 1 0,-1-1 1,1 0-1,-1 0 0,1 0 1,0-1-1,6 6 1,-7-7-207,-1-1 0,1 1 0,0 0 1,0-1-1,0 1 0,-1-1 1,1 0-1,0 1 0,0-1 0,0 0 1,0 0-1,0 0 0,0-1 1,0 1-1,-1 0 0,1-1 0,0 1 1,0-1-1,0 1 0,-1-1 1,1 0-1,0 0 0,-1 0 0,4-2 1,7-7-114,0 0 1,0-1-1,-1 0 1,0-1-1,11-16 1,14-14-1007,-32 37 950,7-7-294,0 0-1,1 1 1,1 0 0,-1 0-1,23-13 1,-34 24 478,-1 0 0,1-1 0,-1 1 0,1 0 0,0-1 1,-1 1-1,1 0 0,0 0 0,-1 0 0,1 0 0,-1 0 0,1-1 0,0 1 1,-1 0-1,1 0 0,0 1 0,-1-1 0,1 0 0,0 0 0,-1 0 0,1 0 0,-1 0 1,1 1-1,0-1 0,-1 0 0,1 1 0,0-1 0,0 1 56,0 0 0,0 1 0,0-1 0,-1 0 0,1 0 0,0 0 0,-1 1 0,1-1 0,0 0 0,-1 1 0,0-1 0,1 2 0,1 6 442,-1 1 0,0 0 0,-1 9 0,0-12-253,0 22 621,0-10-381,0-1 1,6 34-1,-6-51-552,0 0-1,0-1 1,1 1 0,-1 0-1,0 0 1,0-1 0,1 1-1,-1 0 1,0 0 0,1-1-1,-1 1 1,0 0 0,1-1-1,-1 1 1,1 0 0,-1-1 0,1 1-1,0-1 1,-1 1 0,2 0-1,-2-1-4,1 0 0,-1 0 0,1 0-1,-1 0 1,1 0 0,0 0 0,-1 0 0,1 0-1,-1-1 1,1 1 0,-1 0 0,1 0 0,-1 0-1,1-1 1,-1 1 0,1 0 0,-1 0-1,0-1 1,1 1 0,-1-1 0,1 1 0,-1-1-1,23-32 97,-20 28-93,16-26 36,34-54 15,-45 72-54,2 1 0,0 0 1,0 0-1,13-10 0,-21 21-6,-1-1 0,0 1 1,1 0-1,-1 0 0,1 0 0,0 0 1,-1 0-1,1 0 0,-1 1 0,1-1 0,0 0 1,0 1-1,0-1 0,-1 1 0,1 0 1,0-1-1,0 1 0,2 0 0,-3 1 0,0-1 0,0 1 0,0-1-1,1 1 1,-1-1 0,0 1 0,0 0-1,0 0 1,0-1 0,0 1 0,-1 0-1,1 0 1,0 0 0,0 0 0,-1 0-1,1 0 1,0 0 0,-1 0 0,1 0 0,0 2-1,1 4 4,0 0-1,0 0 0,-1 1 1,1-1-1,-2 1 1,1 14-1,-5 36 271,-13 74 1,12-180-412,2 11 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2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9 507 17284,'-1'2'151,"0"-1"1,0 1-1,0-1 1,1 1-1,-1-1 0,0 1 1,1-1-1,-1 1 1,1 0-1,-1-1 1,1 1-1,0 0 1,-1-1-1,1 1 1,0 0-1,0 0 1,1-1-1,-1 1 1,1 2-1,-1-3-87,1 0 1,0 0-1,-1 0 0,1-1 1,0 1-1,0 0 0,0-1 1,0 1-1,0 0 0,0-1 1,0 1-1,0-1 0,0 0 1,0 1-1,0-1 0,0 0 1,0 1-1,0-1 0,0 0 1,0 0-1,0 0 0,0 0 1,1 0-1,-1 0 0,0 0 1,0-1-1,0 1 0,0 0 1,0 0-1,2-2 0,5 0 45,0-1-1,1 0 1,-1-1-1,-1 0 0,1-1 1,-1 1-1,1-1 0,-1-1 1,-1 1-1,10-11 0,0 0 122,-1-2 0,22-33 0,-24 31 71,18-41 0,-27 51-190,0 0 1,-1 0 0,0-1-1,0 1 1,-1-1 0,1-12-1,-3 22-102,0 1 0,0-1-1,0 0 1,0 1 0,0-1-1,0 0 1,0 1 0,0-1 0,0 0-1,0 1 1,-1-1 0,1 1 0,0-1-1,0 0 1,-1 1 0,1-1-1,0 1 1,-1-1 0,0 0 0,-7 2 63,-9 16-32,10-6-26,0 1 0,1 0 0,1 0 0,0 1-1,0-1 1,-3 22 0,3-12-15,2 0 0,0 1 0,1 23 0,2-43 4,-1 0-1,1 0 0,0 0 1,1-1-1,-1 1 0,0 0 0,1 0 1,0 0-1,0 0 0,0 0 1,0-1-1,0 1 0,0 0 1,1-1-1,-1 1 0,1-1 1,3 4-1,-3-5 2,0 0 1,0 0-1,0 0 0,0 0 1,0-1-1,0 1 0,0-1 1,1 1-1,-1-1 0,0 0 0,0 0 1,1 0-1,-1 0 0,0-1 1,0 1-1,1 0 0,-1-1 1,0 0-1,0 1 0,0-1 1,0 0-1,0 0 0,4-3 1,15-7 47,0-1 0,-1-1 0,0-1 1,-1-1-1,33-35 0,77-98 194,-129 148-245,2-2 1,103-132 173,-93 118-167,0-1 0,-1 0 1,0 0-1,13-33 0,-67 247 13,39-160-17,0 1 1,3 0 0,3 50-1,0-74-22,1 1 0,0-1 0,0 1-1,2-1 1,-1 0 0,2-1 0,0 1 0,1-1-1,0 0 1,11 14 0,-17-26 7,0 1-1,0-1 1,0 0 0,0 0-1,0 0 1,1 0 0,-1 0-1,0 0 1,0 0-1,1 0 1,1 0 0,-3-1 8,0 0 0,1 0 0,-1 0 1,1 0-1,-1 0 0,0 0 0,1 0 0,-1 0 1,1 0-1,-1 0 0,0 0 0,1 0 0,-1 0 1,0-1-1,1 1 0,-1 0 0,0 0 0,1 0 1,-1-1-1,0 1 0,1 0 0,-1 0 0,0-1 1,0 1-1,1 0 0,-1-1 0,0 1 0,0 0 1,0-1-1,1 1 0,-1 0 0,0-1 0,0 1 1,0 0-1,0-1 0,0 1 0,0 0 0,0-1 1,0 1-1,0-1 0,0 1 0,0 0 0,0-1 1,0 1-1,0-1 0,0 1 0,0-1 0,-1-11-33,1-1-1,-1 0 1,-1 1-1,-1 0 1,1-1-1,-2 1 1,0 0-1,0 0 1,-12-20 0,1 5-18,0 2 0,-38-46 0,36 51 112,0 2 0,-2 0 0,0 1 0,-30-20 0,84 38 472,-15 0-449,0-2 0,0 0 0,-1-1 0,33-7 0,-40 6-246,-1-1 1,1 1 0,0-2-1,-1 0 1,0 0-1,0-1 1,-1-1-1,17-11 1,-8-3-114,-6-3-78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3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82 15955,'16'-1'1817,"6"-1"-1209,9-1-256,4 1 1624,11-6-1976,6 3-32,7-8 152,4-6-80,5-9-136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4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1 883 16780,'0'0'77,"0"1"0,1-1 0,-1 1 0,1-1 0,0 1 0,-1-1 0,1 1 0,-1-1 0,1 0 0,0 1 0,-1-1 0,1 0 0,0 1 0,-1-1 0,1 0 0,0 0 0,-1 0 0,1 0 0,0 0 0,0 0 0,-1 0 0,1 0 0,0 0 0,0 0 0,-1 0 0,1 0 0,0 0 0,-1 0 0,1-1 1,0 1-1,-1 0 0,1-1 0,0 1 0,-1 0 0,1-1 0,-1 1 0,1-1 0,0 1 0,-1-1 0,1 1 0,-1-1 0,1 0 0,25-31 1065,-21 25-651,38-54 1232,-2-3 0,56-116 0,-74 126-1435,-1 0 0,-3-2 0,-3-1 0,10-58 0,-23 93-214,0-1 1,-1-25-1,-2 40-59,0 0 0,-1 0 0,0 0 0,-1 0 0,1 0 0,-1 0-1,-1 1 1,0-1 0,-3-7 0,5 14-13,1 0 0,-1-1-1,1 1 1,-1 0 0,0 0-1,1 0 1,-1-1 0,0 1 0,0 0-1,0 0 1,0 0 0,0 0-1,0 0 1,0 0 0,0 1 0,-1-1-1,1 0 1,0 1 0,0-1 0,-1 0-1,1 1 1,0 0 0,-1-1-1,1 1 1,-1 0 0,1 0 0,0-1-1,-1 1 1,1 0 0,-1 0-1,1 1 1,0-1 0,-1 0 0,1 0-1,-1 1 1,1-1 0,0 1-1,0-1 1,-1 1 0,1 0 0,0-1-1,0 1 1,-1 0 0,1 0-1,0 0 1,0 0 0,-1 1 0,-3 3 3,-1 1 1,1 0 0,0 0 0,1 0 0,-1 1 0,1 0 0,-4 9-1,-8 24 42,1 2 0,2 0 0,-14 82 0,16-47 98,0 106 0,11-137-58,1 1 0,12 61 0,-9-84-73,2 0 0,0 0 0,2-1 0,1 0 0,0 0 0,15 23 0,-20-39-83,0 0-1,1 0 1,0-1 0,0 0 0,1 0 0,-1 0 0,1-1-1,1 1 1,-1-2 0,12 8 0,-15-11-27,-1 1 0,1-1 0,0 0 0,-1-1 0,1 1 0,0 0 0,0-1 0,0 0 0,-1 1 0,1-1 0,0 0 0,0-1 0,0 1 0,0 0 1,-1-1-1,1 1 0,0-1 0,0 0 0,-1 0 0,1 0 0,-1-1 0,1 1 0,-1 0 0,1-1 0,-1 0 0,0 1 0,0-1 0,1 0 0,-1 0 0,-1 0 0,1-1 0,0 1 0,2-5 0,3-4-495,0-1-1,-1 0 1,0 0-1,-1 0 1,6-23-1,12-71-2356,-16 71 2054,34-248-1478,-40 262 2947,-3 11 117,2 10-669,0 0-1,0 0 1,0 0 0,0 0 0,0 0 0,0 0-1,0 0 1,0-1 0,0 1 0,0 0 0,0 0-1,0 0 1,0 0 0,0 0 0,0 0 0,0 0-1,0 0 1,0 0 0,0 0 0,0 0 0,0 0-1,0 0 1,0 0 0,-1 0 0,1 0 0,0-1 0,0 1-1,0 0 1,0 0 0,0 0 0,0 0 0,0 0-1,0 0 1,0 0 0,0 0 0,0 0 0,0 0-1,-1 0 1,1 0 0,0 0 0,0 0 0,0 0-1,0 0 1,0 0 0,0 0 0,0 1 0,0-1-1,0 0 1,0 0 0,0 0 0,0 0 0,-1 0-1,1 0 1,0 0 0,0 0 0,0 0 0,0 0 0,0 0-1,0 0 1,0 0 0,0 0 0,0 0 0,0 0-1,0 0 1,0 1 0,0-1 0,0 0 0,0 0-1,-5 11 465,1-1-1,1 1 1,0 0-1,0 1 1,1-1-1,-1 20 1,1-16-161,2-14-291,-5 62 888,5-59-847,0-1 0,0 1 0,0 0 0,1 0 0,0-1 0,-1 1 0,1 0 0,0-1 0,1 1 0,-1-1 0,1 1 0,0-1 0,-1 0 0,4 4 0,-4-6-29,0 0 1,1 0-1,-1-1 1,0 1 0,1 0-1,-1 0 1,1-1 0,-1 1-1,1 0 1,-1-1-1,1 0 1,0 1 0,-1-1-1,1 0 1,-1 0 0,1 0-1,0 0 1,-1 0-1,1 0 1,-1 0 0,1-1-1,0 1 1,2-2 0,36-16 616,-37 16-620,21-11 252,-9 4-111,0 1 0,1 0 1,29-10-1,-41 17-175,1 0 0,0 0 0,0 0 0,0 0 1,0 1-1,0 0 0,0 0 0,0 0 0,0 1 1,0 0-1,0 0 0,0 0 0,0 0 0,0 1 0,0 0 1,-1 0-1,8 4 0,-3 1-4,0 0 0,-1 0 0,0 1 0,-1 0 0,1 0 0,-2 1 0,7 9 0,-11-15 5,-1-2 3,0 0 0,-1 0 0,1 0 0,0 0 0,0 0 0,0 0-1,-1 0 1,1-1 0,0 1 0,0 0 0,0-1 0,0 1 0,0 0 0,1-1 0,0 1 0,-1-1 0,-1 0 0,1 0 0,-1 0 0,1 0-1,-1 0 1,1 0 0,-1 0 0,1 0 0,-1-1-1,1 1 1,-1 0 0,1 0 0,-1-1 0,0 1-1,1 0 1,-1-1 0,1 1 0,-1 0 0,0-1-1,1 1 1,-1 0 0,0-1 0,0 1 0,1-1-1,-1 0 1,3-4 109,-1-1 0,0 1 0,-1-1-1,3-12 1,-3 13-94,11-96 742,-10 70-654,1 0-1,10-38 0,-13 68-144,0-1 0,1 1-1,-1 0 1,1-1 0,-1 1-1,1 0 1,-1-1 0,1 1-1,0 0 1,-1 0 0,1 0-1,0 0 1,0 0 0,0 0-1,0 0 1,0 0 0,0 0-1,0 0 1,0 0 0,0 1 0,1-1-1,-1 1 1,0-1 0,0 0-1,1 1 1,1-1 0,2 1-305,-1 0 0,1 0 1,-1 1-1,1-1 0,-1 1 1,8 2-1,-7-1 58,-1-1 0,0 0 0,0-1 0,1 1 0,-1-1 0,0 1 0,1-1 1,7-1-1,7-8-552,1-7-156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4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6 18484,'-26'-6'1672,"11"9"-1168,3 3-392,14 7 353,3-2-2122,10-1 1665,6-1-448,15-5-360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5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147 332 18988,'0'-1'91,"-7"-12"635,0 0 0,-13-18 0,18 28-618,0 1 1,0-1-1,0 1 0,0-1 1,-1 1-1,1 0 0,0 0 1,-1 0-1,0 0 0,1 1 1,-1-1-1,0 1 1,0-1-1,0 1 0,0 0 1,0 0-1,0 1 0,-4-2 1,6 2-37,-1 1 1,1-1-1,-1 0 1,1 0-1,-1 0 1,1 1 0,-1-1-1,1 1 1,0-1-1,-1 1 1,1 0-1,0-1 1,-1 1-1,1 0 1,0 0 0,0 0-1,0 0 1,-2 1-1,1 1 11,0 0 0,0 0 0,0 1 0,0-1-1,0 0 1,1 1 0,-2 3 0,-1 6 14,1 0 1,0 1-1,-1 14 1,3-16-66,0-1 0,0 1-1,2 0 1,-1-1 0,1 1 0,5 21 0,-5-30-26,0 0 1,0 0-1,0 1 1,1-2-1,-1 1 1,1 0-1,0 0 1,-1 0-1,1-1 1,1 1-1,-1-1 1,0 1-1,0-1 1,1 0-1,-1 0 1,1 0-1,0 0 1,0-1-1,0 1 0,0-1 1,0 1-1,0-1 1,0 0-1,0 0 1,0 0-1,0-1 1,1 1-1,-1-1 1,4 0-1,0 0 30,-1 0-1,1-1 0,0 0 1,-1 0-1,1 0 0,-1-1 1,1 0-1,-1-1 0,12-5 1,-7 2 39,-1-1 1,1 0-1,-1 0 1,16-17-1,-6 3 94,-2-1-1,0-1 1,26-43 0,-25 32 43,-1-1-1,15-40 1,-26 54-117,0 1 1,-2-1-1,0 0 0,-1-1 1,1-26-1,-7 37-48,2 11-47,0 0 1,0 0-1,-1 0 1,1 0-1,0 0 1,-1 0 0,1 0-1,0 0 1,0 0-1,-1 0 1,1 1-1,0-1 1,0 0-1,0 0 1,-1 0 0,1 0-1,0 1 1,0-1-1,0 0 1,-1 0-1,1 1 1,0-1-1,0 0 1,0 0-1,0 1 1,0-1 0,-1 0-1,1 0 1,0 1-1,0-1 1,0 0-1,0 1 1,0-1-1,0 0 1,0 1-1,-7 19-1,1 1 0,1 0 0,-5 39 0,1 70-25,8-124 25,0 14-2,1 1-1,3 22 1,-3-39 4,0 0 0,1 0 0,0 0 0,0 0 0,0 0 0,0 0 1,1 0-1,-1 0 0,1 0 0,0-1 0,0 1 0,1-1 0,-1 1 0,1-1 1,0 0-1,5 5 0,-6-6 0,0-1-1,0 0 1,1 0 0,-1 0-1,0 0 1,0-1 0,1 1-1,-1 0 1,0-1 0,0 0-1,1 0 1,-1 1 0,1-1 0,-1-1-1,4 1 1,-1-1 0,1-1 0,-1 1 1,0-1-1,0 0 0,0 0 1,7-4-1,4-4 4,0-1 0,25-23 0,-39 32-4,16-13 12,-1-1 1,-1 0 0,-1-1-1,17-24 1,-32 41-12,1 0-1,-1-1 1,0 1 0,1-1-1,-1 1 1,1-1 0,-1 1-1,0-1 1,1 1 0,-1-1-1,0 1 1,0-1 0,0 0-1,1 1 1,-1-1 0,0 1-1,0-1 1,0 0 0,0 1-1,0-1 1,0 1 0,0-1 0,0 0-1,0 1 1,0-1 0,-1 1-1,1-1 1,0 1 0,-1-2-1,1 2 1,-1 0-1,0 0 1,0 0-1,0 0 1,1 0-1,-1 0 1,0 0-1,0 1 1,0-1-1,1 0 1,-1 1 0,0-1-1,1 0 1,-1 1-1,0-1 1,1 1-1,-1-1 1,0 1-1,1-1 1,-1 1-1,1-1 1,-1 2-1,-9 8 10,0 0-1,1 1 1,-13 20 0,18-24-13,0-1 0,1 1 0,-1 0 0,1 0 0,1 1 0,-1-1 0,1 0 0,-1 12 1,3-18 0,0 0 1,0 0-1,-1 0 1,1-1-1,0 1 1,1 0-1,-1 0 1,0 0-1,0 0 0,0 0 1,1 0-1,-1 0 1,0 0-1,1 0 1,-1 0-1,1 0 1,-1-1-1,1 2 1,0-2-1,-1 1 0,1-1 1,-1 1-1,1-1 0,0 0 0,-1 0 1,1 1-1,-1-1 0,1 0 0,0 0 0,-1 0 1,1 0-1,0 0 0,-1 0 0,1 0 1,0 0-1,-1 0 0,1 0 0,0 0 0,0 0 1,4-2-4,0 0-1,0 0 1,0 0 0,0-1 0,5-3 0,-8 5 4,32-20-1,-4 2-4,34-16 1,-56 31 3,0 1 1,1 0-1,-1 0 0,1 0 0,0 1 1,0 1-1,0-1 0,0 2 0,12-1 1,-18 1-1,0 0 1,0 1-1,0-1 1,0 1 0,0 0-1,0 0 1,0 0 0,0 0-1,-1 0 1,1 1 0,0-1-1,-1 1 1,1 0 0,-1 0-1,1 0 1,-1 0 0,3 4-1,0 0 1,-1 1-1,1 0 0,-2 1 1,7 13-1,10 20 24,-20-40-20,1 0 0,0 0 1,-1 0-1,1 0 0,0-1 1,0 1-1,-1 0 0,1 0 0,0-1 1,0 1-1,0-1 0,0 1 1,0-1-1,0 1 0,0-1 0,0 1 1,0-1-1,0 0 0,0 0 0,0 1 1,0-1-1,0 0 0,1 0 1,-1 0-1,0 0 0,0 0 0,0-1 1,0 1-1,0 0 0,0 0 1,0-1-1,0 1 0,0-1 0,0 1 1,0-1-1,0 1 0,0-1 1,0 1-1,0-1 0,1-1 0,5-4-9,0 0 1,-1 0-1,1-1 0,5-8 0,-2 3-151,-6 8 53,20-18-806,-24 21 885,1 1 0,-1-1 0,1 1 0,-1 0 0,1-1 1,0 1-1,-1-1 0,1 1 0,0 0 0,-1 0 0,1-1 0,0 1 0,-1 0 0,1 0 0,0 0 0,0 0 0,-1 0 1,1 0-1,0 0 0,0 0 0,-1 0 0,1 0 0,0 0 0,0 0 0,-1 0 0,1 1 0,0-1 0,-1 0 1,1 1-1,0-1 0,-1 0 0,1 1 0,-1-1 0,2 1 0,5 12-372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5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3 176 18380,'0'-19'1754,"-1"13"-950,1 9 24,-2 153 2709,4-133-3452,0 1 0,1-1 0,1 0 0,12 36 0,-15-56-70,0-1-1,0 1 0,-1-1 1,2 1-1,-1-1 0,0 1 1,0-1-1,1 0 1,0 1-1,-1-1 0,1 0 1,0 0-1,0 0 0,0 0 1,0-1-1,0 1 1,1-1-1,-1 1 0,0-1 1,1 0-1,-1 0 0,1 0 1,-1 0-1,4 1 1,-2-2 7,0 0 1,1-1 0,-1 1 0,0-1 0,0 0 0,0 0 0,0-1 0,0 1-1,0-1 1,0 0 0,0 0 0,-1 0 0,1 0 0,-1-1 0,5-3 0,17-15 82,-2-1 1,0-2 0,-1 0-1,-2-1 1,25-38 0,72-145 340,-107 188-391,-1 0 1,7-24 0,-14 32 19,-6 17-33,-7 18-19,-3 25-7,2 0 0,-9 77 0,18-109-18,-11 138 26,13-128-106,1 0 0,2 0 0,8 47 0,1-45-315,-4-19 15,-6-9 364,-1 0 0,0 0-1,0 0 1,1 0 0,-1 0-1,0 0 1,1 0 0,-1 0 0,0 0-1,0 0 1,1 0 0,-1 0-1,0 0 1,0 0 0,1-1-1,-1 1 1,0 0 0,0 0 0,1 0-1,-1 0 1,0-1 0,0 1-1,0 0 1,1 0 0,-1 0 0,0-1-1,0 1 1,0 0 0,0 0-1,1-1 1,-1 1 0,0 0-1,0 0 1,0-1 0,0 1 0,1-3-84,0 0 0,-1 0 0,1 1 0,-1-1 0,1 0 1,-1 0-1,0 0 0,0 0 0,0 0 0,-1 1 0,1-1 1,-2-6-1,-13-34-686,7 27 562,-1 0 0,0 0 0,0 1 0,-2 0 0,-19-21 0,21 26 170,-1 0 0,0 1 0,-1 0 0,0 0 0,-1 2 0,1-1 0,-26-11 0,35 19 57,1-1-1,-1 0 0,0 1 1,1-1-1,-1 1 1,0 0-1,1-1 1,-1 1-1,0 0 1,1 0-1,-1 0 1,0 0-1,0 0 0,-1 1 1,2-1 2,1 1 0,-1-1 1,0 0-1,1 1 0,-1-1 0,0 0 0,1 1 1,-1-1-1,1 1 0,-1-1 0,1 1 0,-1-1 1,1 1-1,0 0 0,-1-1 0,1 1 0,0 0 1,-1-1-1,1 1 0,0 0 0,0-1 0,-1 1 1,1 1-1,0 0-18,0 0 1,0 1-1,0-1 0,1 1 1,-1-1-1,1 1 0,-1-1 1,1 0-1,0 1 0,0-1 1,0 0-1,0 1 0,0-1 1,1 0-1,-1 0 0,0 0 1,3 2-1,1 0-206,-1 0 0,1 0 0,0 0 0,0-1 0,0 1 0,1-2 0,-1 1 0,1 0 0,0-1 1,-1 0-1,1 0 0,0-1 0,8 2 0,3-1-275,1-1 0,-1-1 0,27-2 0,8-5-538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6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9 16051,'0'0'57,"0"0"0,1 0 0,-1 0 0,0-1-1,0 1 1,0 0 0,0 0 0,0 0 0,0-1-1,0 1 1,1 0 0,-1 0 0,0-1 0,0 1-1,0 0 1,0-1 0,0 1 0,0 0 0,0 0 0,0-1-1,0 1 1,-1 0 0,1 0 0,0-1 0,0 1-1,0 0 1,0 0 0,0 0 0,0-1 0,0 1-1,-1 0 1,1 0 0,0-1 0,0 1 0,0 0-1,0 0 1,-1 0 0,1-1 0,-11 5 1015,-11 12 288,14-7-965,0 1-1,1-1 0,0 1 1,1 1-1,0-1 1,-7 18-1,10-20-312,0 1 0,0-1 0,1 0-1,0 1 1,0 0 0,1-1 0,1 1 0,-1 0 0,2 14 0,-1-22-79,0 0 1,0 0-1,0 0 1,1 0 0,-1 0-1,0 0 1,0 0 0,1-1-1,-1 1 1,0 0 0,1 0-1,-1 0 1,1 0-1,-1-1 1,1 1 0,-1 0-1,1-1 1,-1 1 0,1 0-1,0-1 1,0 1 0,-1 0-1,1-1 1,0 0-1,0 1 1,-1-1 0,1 1-1,0-1 1,0 0 0,0 1-1,0-1 1,0 0 0,0 0-1,0 0 1,-1 0 0,1 0-1,0 0 1,0 0-1,0 0 1,0 0 0,0 0-1,0 0 1,0-1 0,0 1-1,-1 0 1,1-1 0,0 1-1,0-1 1,0 1-1,1-2 1,6-2 32,-1-1-1,1 0 1,13-11 0,32-34 60,17-14 46,-61 57-117,0 0 0,0 0 0,1 2 0,0-1 0,20-7 0,-28 12-25,0 0 0,1 0 1,-1 0-1,1 0 1,-1 1-1,1 0 0,0-1 1,-1 1-1,1 0 1,-1 0-1,1 0 0,-1 1 1,1-1-1,0 1 1,-1-1-1,1 1 0,-1 0 1,0 0-1,1 0 1,-1 0-1,0 0 0,1 1 1,-1-1-1,0 1 0,0-1 1,0 1-1,0 0 1,-1 0-1,1 0 0,0 0 1,-1 0-1,1 0 1,-1 0-1,0 0 0,0 1 1,1-1-1,0 5 1,2 6-3,-1-1 0,0 1 1,0 0-1,-2 0 1,1 26-1,-1 23-14,-1-61 15,0-1 0,0 1 1,0-1-1,0 1 0,0-1 0,0 0 1,0 1-1,0-1 0,0 1 0,0-1 1,0 1-1,1-1 0,-1 1 0,0-1 1,0 0-1,0 1 0,0-1 0,1 1 1,-1-1-1,0 0 0,0 1 0,1-1 0,-1 0 1,0 1-1,1-1 0,-1 0 0,0 0 1,1 1-1,-1-1 0,1 0 0,-1 0 1,0 1-1,1-1 0,-1 0 0,1 0 1,-1 0-1,1 0 0,-1 0 0,0 0 1,1 0-1,-1 0 0,1 0 0,-1 0 0,1 0 1,-1 0-1,1 0 0,-1 0 0,0 0 1,1 0-1,-1 0 0,1-1 0,-1 1 1,1-1-1,18-15-337,3-12-971,24-37 0,-26 35 531,27-30 0,-15 25-89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14675,'26'18'1480,"8"-6"-1135,1-6-329,6-9 968,2-7-424,2-6-272,-2-1-200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6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148 474 17220,'0'0'105,"-1"-1"0,1 0 0,-1 1 0,0-1 0,1 0 0,-1 1 1,0-1-1,1 1 0,-1-1 0,0 1 0,0 0 0,0-1 0,1 1 0,-1 0 0,0-1 1,0 1-1,0 0 0,0 0 0,0 0 0,0 0 0,1 0 0,-3 0 0,1 0 23,-1 1-1,1-1 1,0 1-1,-1 0 1,1 0 0,0 0-1,0 0 1,-3 2-1,-2 2 104,0 0-1,1 0 1,0 1-1,-6 6 1,3-1-15,1 0 0,0 0 0,0 1 0,-10 23 0,15-28-170,0 0-1,1 0 0,0 0 1,0 0-1,0 1 0,1-1 1,0 0-1,0 1 0,1-1 1,1 12-1,-1-18-37,0 0 0,0 0 1,0 0-1,1 0 0,-1 0 0,0 0 1,0 0-1,1 0 0,-1 0 0,1 0 0,-1 0 1,1 0-1,0 0 0,-1 0 0,1 0 0,0 0 1,-1 0-1,1-1 0,0 1 0,0 0 0,0 0 1,0-1-1,0 1 0,1 0 0,0-1 7,-1 1-1,1-1 0,0 0 1,-1 0-1,1 0 0,0 0 1,0 0-1,-1 0 1,1-1-1,0 1 0,-1-1 1,1 1-1,0-1 0,1 0 1,7-4 67,0-1-1,-1 0 1,16-12 0,20-20 206,-1-2-1,51-62 1,63-103 795,-137 175-876,-15 18-20,-10 14-13,-12 16-15,-5 14-21,2 1 1,1 1-1,2 1 1,1 0-1,2 1 1,-15 66-1,26-94-98,0 1 1,1 0-1,0 0 0,1 15 0,0-22-32,0-1 1,0 0-1,0 1 0,0-1 1,1 0-1,-1 0 0,0 1 0,1-1 1,-1 0-1,0 0 0,1 0 1,0 0-1,-1 0 0,1 1 1,0-1-1,-1 0 0,1 0 0,0 0 1,0-1-1,0 1 0,0 0 1,0 0-1,0 0 0,0-1 1,0 1-1,0 0 0,0-1 0,1 1 1,-1-1-1,0 0 0,0 1 1,1-1-1,-1 0 0,0 0 1,0 0-1,1 1 0,-1-1 1,0-1-1,0 1 0,1 0 0,1-1 1,3 0 5,0-1-1,1 0 1,-2-1 0,1 1 0,0-1-1,0 0 1,-1-1 0,0 1 0,0-1-1,0 0 1,7-7 0,7-10 11,22-28 1,-22 25 0,29-41-30,-59 111-50,4-24 55,2-1 0,0 1 1,1 0-1,-1 38 0,5-57 2,0-1 0,0 0 0,1 1 0,-1-1 0,1 1 0,-1-1 0,1 0-1,0 1 1,0-1 0,1 3 0,-1-4-1,-1 0 0,1-1 0,0 1-1,-1 0 1,1-1 0,0 1 0,0-1 0,-1 1-1,1-1 1,0 0 0,0 1 0,0-1 0,0 0-1,-1 0 1,1 1 0,0-1 0,0 0 0,0 0-1,0 0 1,0 0 0,0 0 0,0 0 0,-1 0-1,1 0 1,0-1 0,0 1 0,0 0 0,0-1-1,0 1 1,-1 0 0,1-1 0,0 1 0,0-1-1,0 0 1,12-7 13,-1 0 0,0-1 0,-1-1 0,0 0 0,17-20 0,-3 4 12,38-40 40,60-79 0,-100 114-35,-2 0-1,-1-1 0,-2-1 0,-1-1 1,19-52-1,-33 77-12,-1 0-1,0 0 1,0-1 0,-1 1 0,0-1-1,-1-10 1,0 18-12,0-1-1,-1 1 1,1 0-1,0 0 1,-1-1-1,0 1 1,0 0-1,1 0 1,-1 0 0,0 0-1,0 0 1,-1 0-1,-1-2 1,2 3-3,0 0 1,0 0-1,0 0 1,-1 0 0,1 1-1,0-1 1,-1 0-1,1 1 1,-1-1-1,1 1 1,-1-1-1,1 1 1,-1 0-1,1 0 1,-1-1-1,1 1 1,-1 0 0,1 0-1,-1 1 1,1-1-1,-3 1 1,-1 0 5,0 1 0,0 0 1,0 0-1,0 0 1,1 1-1,-1-1 1,1 1-1,0 0 0,0 0 1,0 1-1,-6 6 1,-5 7 18,-16 24 1,25-33-25,-15 21 8,1 2 1,-29 61-1,41-76-37,2 2-1,0-1 1,1 0 0,0 1-1,2 0 1,0 0 0,-1 28-1,4-41-26,0 0-1,1 1 1,-1-1-1,1 0 1,0 1 0,0-1-1,1 0 1,0 0-1,0 0 1,0 0-1,0-1 1,1 1-1,-1 0 1,1-1-1,6 7 1,-5-7-28,1 0 0,0 0 0,0 0 1,0-1-1,0 0 0,0 0 0,1 0 0,-1-1 0,1 0 1,0 0-1,0 0 0,0-1 0,9 2 0,0-2-35,0 0 1,17-2-1,32-4-350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7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19636,'10'7'2353,"0"6"-1577,-2 14-336,1 9 1272,-5 14-727,-1 9-217,-4 4-472,-4 4-320,1-1-832,-2-3-313,4-7 937,-1-8-208,3-16-192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45:37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25397,'-11'38'1305,"-1"-25"-1305,-6-13-24,-9-28 640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3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16 192 13699,'-10'-18'1733,"5"17"-933,4 13-251,2-10-531,0 0 0,0 0 0,0 1 0,0-1 0,0 0 1,0 0-1,0 0 0,1 0 0,-1 0 0,1 0 0,-1 0 0,1-1 0,0 1 0,0 0 1,0-1-1,0 0 0,0 1 0,0-1 0,0 0 0,0 0 0,1 0 0,-1 0 0,3 0 1,9 4 125,1-1 0,21 3 1,-30-7-70,104 17 122,1-5 0,0-5 0,1-5 1,-1-5-1,0-5 0,0-4 0,143-36 0,-181 29-181,142-30 9,-182 43-17,0 3 0,0 0 0,1 2 0,50 5-1,75 29 9,-18-2 14,-82-26-27,103-2-1,2-1 3,-138 0-5,1 2 1,-1 0-1,1 2 0,27 10 1,-26-9 0,0-1 0,0-1 0,0-1 0,0-1 0,39-2 0,36 4-3,-91-4-2,-1 0 0,19-2 1,-27 1 7,1 0 0,-1-1 1,0 0-1,0 0 1,0 0-1,0 0 1,0 0-1,0 0 0,0-1 1,0 1-1,0-1 1,-1 0-1,6-4 0,3-9 28,7-7-18,-17 22-16,0-1 1,0 0 0,-1 1 0,1 0 0,0-1 0,0 1-1,0-1 1,0 1 0,0 0 0,0 0 0,0 0 0,0-1-1,0 1 1,0 0 0,0 0 0,0 0 0,0 0-1,0 1 1,0-1 0,0 0 0,-1 0 0,1 1 0,0-1-1,0 0 1,0 1 0,1 0 0,10 5-4,0 0 1,1-1-1,-1-1 0,14 3 1,-18-5 2,-1 0 1,1-1 0,-1 0-1,1 0 1,0-1-1,-1 0 1,1-1-1,10-1 1,-12 0 4,-1 0 1,0-1 0,0 1-1,0-1 1,5-3-1,8-5 1,-18 11-1,0 0-1,0 0 1,1-1-1,-1 1 1,0 0-1,1 0 1,-1 0-1,0-1 1,0 1-1,1 0 1,-1 0-1,0-1 1,0 1-1,1 0 1,-1 0-1,0-1 1,0 1-1,0 0 1,0-1-1,1 1 1,-1 0-1,0-1 1,0 1-1,0 0 1,0-1-1,0 1 1,0 0-1,0-1 1,0 1-1,0 0 1,0-1-1,0 1 1,0 0 0,0-1-1,0 1 1,0 0-1,-1-1 1,1 1-1,0 0 1,0-1-1,0 1 1,0 0-1,-1-1 1,1 1-1,0 0 1,0 0-1,-1-1 1,1 1-1,0 0 1,0 0-1,-1 0 1,1-1-1,0 1 1,-1 0-1,1 0 1,0 0-1,-1 0 1,1 0-1,0 0 1,-1 0-1,1-1 1,-22-8 628,-87-3-275,60 3-347,-49-11 24,-140-9 1,-303 31-326,99 3 281,249-11 24,-282-46 0,231 22-7,198 28-15,0 2 0,1 2 0,-64 11 0,-317 85-104,419-93-465,13 0 228,20 2-22,-22-6 294,55 11-101,1-4 0,0-1 0,0-4 0,103-7-1,239-46-267,-395 49 434,108-17-128,318-47-328,3 21 148,395 29 175,-755 18 147,0 4 1,0 3-1,-1 3 1,77 24 0,-96-19 176,-93-18 195,7 1-328,-493 5-1136,460-1 980,-560 40-452,-5-24 586,-158-45-61,749 23 39,-148-8-11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9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1642 11538,'0'0'49,"0"0"-1,0 0 1,0 0-1,0 0 1,-1 0-1,1 0 1,0 0-1,0 0 1,0 0-1,0 0 1,0 0-1,0 0 1,0 0-1,0-1 1,0 1-1,0 0 1,-1 0-1,1 0 1,0 0-1,0 0 0,0 0 1,0 0-1,0 0 1,0 0-1,0 0 1,0 0-1,0-1 1,0 1-1,0 0 1,0 0-1,0 0 1,0 0-1,0 0 1,0 0-1,0 0 1,0 0-1,0 0 1,0-1-1,0 1 1,0 0-1,0 0 1,0 0-1,0 0 0,0 0 1,0 0-1,0 0 1,0 0-1,0 0 1,0 0-1,0-1 1,0 1-1,0 0 1,1 0-1,-1 0 1,0 0-1,0 0 1,0 0-1,0 0 1,8-11 1315,21-19-1015,-7 8 72,47-67 367,-9 10-627,-46 61-152,1 1-1,1 1 0,0 0 0,1 1 1,1 1-1,0 1 0,1 0 1,0 2-1,32-15 0,137-41 15,-68 26-23,-106 35-5,1 0 0,-1-2 0,0 1 0,0-2 0,13-11 0,58-54-1,-67 55-4,2 1 0,0 1 1,1 1-1,0 0 0,42-21 0,-45 28-15,-1 0 0,0-1-1,30-25 1,41-45 20,18-14 6,-86 79 2,34-27-4,3 1 0,120-62 0,-122 75 4,-1-2 0,-2-3 0,-1-2-1,57-52 1,-93 72-3,-1 0 0,0-1 0,-2-1 0,0 0-1,-1-1 1,14-30 0,-13 27-4,-10 18 5,-1 1 0,1 0 0,0-1 0,0 1-1,0 0 1,0 1 0,0-1 0,1 0 0,-1 0 0,0 1 0,5-2-1,14-12 65,-57 41 97,-11 22-135,-142 129-34,57-75-10,-72 60-632,-497 410-97,457-411 563,-18 14-1054,234-151 1278,2 0 1,1 2-1,1 0 0,-21 31 1,41-54 39,7-12-91,7-13-12,13-13 108,2 1-1,1 1 1,2 1 0,41-36 0,-8 16 117,88-58 1,-70 55-128,-3-2-1,104-104 1,30-37 108,-156 154-113,2 2 0,69-40 0,49-24-47,245-197-1,-392 280-127,0-2 0,44-52 0,-64 65 59,-13 18 23,-10 19-7,-1-1 0,-2-1 0,0 0 1,-2-2-1,-27 23 0,-124 88-287,117-93 224,-602 508-833,223-178 869,236-205-69,53-27 53,-15 12-56,114-119 74,34-23 56,1 0 0,0 1-1,-12 11 1,162-169 680,171-155-206,30 28-428,9-14-27,7-6 249,193-156 619,-541 446-888,-6 5-6,0-1 0,0 1 0,0 0 0,0 0 0,1 0 1,-1 1-1,0-1 0,1 0 0,0 1 0,-1 0 0,1-1 0,0 1 0,0 0 0,4-1 0,-7 3-6,0-1 0,0 0 0,0 0 0,1 1 0,-1-1 0,0 0-1,0 0 1,0 1 0,0-1 0,0 0 0,0 0 0,0 1 0,0-1 0,0 0 0,1 1 0,-1-1 0,0 0 0,0 1 0,-1-1 0,1 0 0,0 0 0,0 1-1,0-1 1,0 0 0,0 0 0,0 1 0,0-1 0,0 0 0,0 1 0,-1-1 0,1 0 0,0 0 0,0 0 0,0 1 0,-1-1 0,-5 10-446,-15 9 50,12-13 167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0:06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16 15339,'-2'-15'1027,"1"15"-1012,1 0 0,0 0-1,0 0 1,0 0 0,-1 0-1,1 0 1,0 0 0,0 0 0,-1 0-1,1 0 1,0 0 0,0 0-1,0 0 1,-1 0 0,1 0-1,0 0 1,0 0 0,-1 0 0,1 0-1,0 0 1,0 1 0,0-1-1,0 0 1,-1 0 0,1 0 0,0 0-1,0 1 1,0-1 0,0 0-1,0 0 1,-1 0 0,1 0 0,0 1-1,0-1 1,-16 31 521,0 18-354,2 0 1,1 2-1,-7 71 1,20-120-180,-1 0 1,1 0 0,0 0 0,-1 1 0,1-1 0,0 0 0,0 0-1,1 0 1,-1 0 0,1 3 0,-1-4-2,1-1-1,-1 0 1,0 0-1,1 0 1,-1 0 0,0 0-1,0 0 1,1 0 0,-1 0-1,0 0 1,1 0-1,-1 0 1,0 0 0,1 0-1,-1 0 1,0 0 0,1 0-1,-1 0 1,0 0-1,0 0 1,1-1 0,-1 1-1,0 0 1,0 0-1,1 0 1,-1 0 0,0-1-1,0 1 1,1 0 0,-1 0-1,0-1 1,0 1-1,0 0 1,1 0 0,-1-1-1,0 1 1,0 0 0,0-1-1,29-45 131,-23 36-105,25-43 93,-12 18 12,2 1 0,46-58 0,-67 92-130,1-1 1,-1 0 0,0 1 0,1-1 0,-1 1-1,1-1 1,-1 1 0,1-1 0,-1 1-1,1-1 1,-1 1 0,1 0 0,-1-1 0,1 1-1,-1 0 1,1-1 0,0 1 0,-1 0-1,1 0 1,-1 0 0,1-1 0,0 1 0,-1 0-1,2 0 1,-2 14 14,-12 27-26,-70 147 186,-35 94 462,105-245-489,14-35-3,3-7-98,9-12-11,72-91-2,150-150 0,-222 243-34,1 1-1,1 1 0,0 0 1,1 1-1,0 1 0,23-11 1,-37 20-4,1 0 1,0 1 0,-1-1 0,1 1-1,0 0 1,0 1 0,0-1-1,0 1 1,0-1 0,0 1 0,0 0-1,0 0 1,5 2 0,-7-2 0,-1 1-1,0-1 1,1 1 0,-1 0 0,0-1 0,1 1 0,-1 0-1,0 0 1,0 0 0,0 0 0,0 0 0,0 0 0,0 0 0,0 1-1,1 1 1,0-1-1,-1 1 0,0 0 0,0 0-1,0 0 1,0 0 0,-1 0 0,1 0-1,-1 0 1,0 6 0,-1 11-7,0 0 0,-2 0 0,-1 0 0,0 0 0,-1-1 0,-14 32 0,-59 116 79,61-136-30,6-9-17,-1 1 20,-11 29 0,19-40-7,6-13-10,11-20 16,50-83-56,4 3 0,111-128-1,-168 217-7,-5 5 4,-1 1 1,1 1-1,0-1 1,1 1-1,-1 0 1,1 0 0,0 0-1,0 1 1,1 0-1,8-5 1,-14 9 10,0-1 1,1 1 0,-1 0 0,0 0-1,0-1 1,0 1 0,0 0 0,0 0-1,1 0 1,-1 0 0,0 0-1,0 0 1,0 0 0,0 1 0,1-1-1,-1 0 1,0 1 0,0-1 0,0 1-1,0-1 1,0 1 0,0-1 0,0 1-1,0 0 1,0-1 0,0 1-1,0 0 1,-1 0 0,1 0 0,0 0-1,0 0 1,-1 0 0,1 0 0,-1 0-1,1 0 1,-1 0 0,1 0-1,-1 0 1,0 0 0,1 0 0,-1 1-1,0-1 1,0 0 0,0 2 0,1 6-33,0 0-1,0 1 1,-1-1 0,-2 13 0,1-8 52,0-1 0,-1 1 0,-1-1-1,0 1 1,-1-1 0,-6 16 0,10-47 282,5-14-180,2 9-13,-5 15-87,1 1 0,-2 0 0,1-1 0,-1 0 0,1-14 0,-6 24-18,1 1 0,-1 0-1,1 0 1,0 0-1,0 0 1,-5 8-1,-31 43-13,-28 35 54,55-75 1,0-1 0,0-1 1,-1 0-1,-16 11 0,26-21-26,0 0-1,1 0 1,-1-1-1,0 1 1,0-1-1,0 0 1,0 0-1,0 0 1,0 0-1,0 0 1,0-1-1,0 1 1,0-1-1,-1 0 1,-4 0-1,6-1-5,0 1 0,0-1 0,0 0 0,1 0 0,-1 0 0,0 0 0,0 0 0,1 0 0,-1 0 0,1 0 0,-1-1 0,1 1 0,-1-1 0,1 1-1,0-1 1,0 0 0,0 1 0,0-1 0,0 0 0,0 0 0,0 0 0,1 0 0,-1 1 0,0-1 0,1-3 0,-4-14-7,1 0 0,1 0-1,1-22 1,1 24-31,-1 1 0,0 0-1,-1-1 1,-1 1-1,-6-22 1,8 35 22,0 0 0,-1 0 0,1 0 0,-1 0 0,0 0 0,0 1 0,0-1 0,0 1 0,0-1 1,0 1-1,0 0 0,-1 0 0,0 0 0,1 0 0,-6-3 0,3 3-2,1 0 1,-1 1 0,0-1-1,0 1 1,0 0-1,0 0 1,0 1 0,0-1-1,-7 2 1,-4 0-8,0 1 0,0 1 1,1 1-1,-1 0 0,-21 9 1,-13 10 34,0 2 0,1 2 0,-50 39 0,98-65-19,0 0-1,0-1 1,0 1 0,1 0 0,-1-1 0,0 1 0,0-1-1,0 1 1,0-1 0,0 0 0,0 1 0,0-1 0,0 0 0,0 1-1,0-1 1,-2 0 0,3-1-8,-1 0-1,1 0 1,0 0-1,0 0 0,0 0 1,0 0-1,0 0 1,0 0-1,0 0 1,0 0-1,0 0 1,1 0-1,-1 0 1,0 0-1,1 0 1,-1 0-1,1 0 1,-1 0-1,1-1 1,56-114-763,3-5-619,-95 178 1004,21-32 418,-110 217 900,119-232-861,3-7-35,0 1 1,1-1-1,-1 1 1,1-1 0,0 1-1,0 0 1,0-1 0,0 1-1,1 0 1,-1 5-1,1-9-30,0 1-1,0-1 1,0 0-1,0 0 0,0 0 1,0 0-1,0 0 1,0 1-1,0-1 0,0 0 1,0 0-1,0 0 1,0 0-1,0 0 0,1 1 1,-1-1-1,0 0 1,0 0-1,0 0 0,0 0 1,0 0-1,0 0 1,0 0-1,0 1 0,0-1 1,0 0-1,1 0 0,-1 0 1,0 0-1,0 0 1,0 0-1,0 0 0,0 0 1,0 0-1,1 0 1,-1 0-1,0 0 0,0 0 1,0 0-1,0 0 1,0 0-1,1 0 0,-1 0 1,0 0-1,0 0 1,0 0-1,0 0 0,0 0 1,1 0-1,-1 0 1,0 0-1,0 0 0,0 0 1,0 0-1,0 0 1,0 0-1,1 0 0,-1 0 1,0 0-1,0-1 1,0 1-1,0 0 0,0 0 1,10-9-3,-1 0 0,0 0 0,0-1 0,-1-1 0,-1 1 0,8-13 0,1-2-30,-4 8-4,134-182-453,-125 176 300,-21 23 184,0 0 0,0-1-1,1 1 1,-1 0 0,0 0-1,0 0 1,0-1 0,0 1-1,0 0 1,0 0 0,0 0-1,1 0 1,-1-1 0,0 1 0,0 0-1,0 0 1,0 0 0,1 0-1,-1 0 1,0 0 0,0 0-1,0-1 1,1 1 0,-1 0-1,0 0 1,0 0 0,0 0-1,1 0 1,-1 0 0,0 0 0,0 0-1,0 0 1,1 0 0,-1 0-1,0 0 1,0 0 0,0 0-1,1 0 1,-1 1 0,0-1-1,0 0 1,0 0 0,1 0-1,-1 0 1,0 0 0,0 0-1,0 0 1,0 1 0,1-1 0,-1 0-1,0 0 1,0 0 0,0 0-1,0 1 1,0-1 0,0 0-1,0 0 1,1 0 0,-1 1-1,0-1 1,0 0 0,0 1-1,-2 15-88,-10 27-19,-1 0 1,-21 43 0,16-44-38,3 1 1,-14 56-1,28-97 121,3-5-7,5-17-31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0:19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2443 2927 12283,'-1'0'83,"1"0"0,-1 1 1,1-1-1,0 0 1,-1 1-1,1-1 0,-1 0 1,1 0-1,-1 0 0,1 0 1,-1 1-1,1-1 1,-1 0-1,0 0 0,1 0 1,-1 0-1,1 0 0,-1 0 1,1 0-1,-1-1 1,1 1-1,-1 0 0,1 0 1,-1 0-1,1 0 0,-1-1 1,1 1-1,-1 0 1,1 0-1,-1-1 0,1 0 26,0 0 0,0 0-1,0 1 1,0-1 0,0 0-1,0 0 1,0 0 0,0 0-1,0 1 1,0-1 0,0 0-1,1 0 1,-1 0 0,0 0-1,1 1 1,0-2 0,1-3 241,2-1-1,-1 1 1,0 0 0,7-7 0,-3 6-238,0 0 1,1 1-1,0 0 0,0 0 1,12-5-1,8-5-30,182-117 360,-163 98-354,-1-2 0,52-53 0,-70 60-73,1 1 1,1 2-1,2 1 1,0 1-1,64-34 1,9 6-26,148-78 15,-217 107 0,-1-1 0,59-55 0,19-14 2,375-227-7,-274 197-15,-101 60-3,106-77 1,-161 97 1,29-23-9,185-105-1,-162 117-27,146-81-101,-120 48 102,116-68-133,113-71 81,-291 178 208,-6 0 41,76-70 0,-120 98-56,-19 16-76,-3 2 32,-1 1 0,1 0 0,-1-1 0,0 1 0,1-1 0,-1 1 0,0-1-1,0 1 1,0-1 0,0 0 0,0 0 0,-1 1 0,1-1 0,0 0 0,0-3 0,1 0-43,0 0 1,1 0-1,0 1 1,0-1-1,0 1 1,0-1-1,1 1 1,5-5-1,-5 5-4,0 0 0,0 0 1,-1 0-1,1-1 0,-1 0 0,5-9 0,-8 14 3,0 0 0,0 0 0,0 0-1,0-1 1,0 1 0,0 0 0,0 0 0,0-1-1,0 1 1,0 0 0,0 0 0,0 0 0,-1-1-1,1 1 1,0 0 0,0 0 0,0 0 0,0-1-1,0 1 1,0 0 0,0 0 0,-1 0 0,1 0 0,0-1-1,0 1 1,0 0 0,0 0 0,-1 0 0,1 0-1,0 0 1,0 0 0,0 0 0,-1-1 0,1 1-1,0 0 1,0 0 0,-1 0 0,-14-2 34,13 2-43,1-1 0,-1 1 0,0 0 0,0 1 0,0-1 0,0 0 0,1 0 1,-1 1-1,0-1 0,0 1 0,0 0 0,1-1 0,-3 2 0,-17 29-203,21-30 209,-1-1 0,0 1 0,1-1 0,-1 1 0,1-1 0,-1 1 0,0-1 0,1 0 0,-1 1 0,0-1 0,1 0 0,-1 0 0,0 0 0,0 1 0,1-1 0,-1 0 0,0 0 0,1 0 0,-1 0 0,-1 0 0,0 0-3,-14 5-3,0 2 0,-21 12 0,21-11 0,0 0 0,-21 7 0,20-10 7,0-2-1,0 1 1,0-2-1,0 0 0,-1-2 1,1 0-1,0 0 1,-1-2-1,-28-5 0,3 0 33,0 2 0,-1 2-1,-76 4 1,-251-9 130,-22 1-151,268 16-5,-497 22-32,411-31 56,-615-11-91,45-4 81,370 10-34,34 2-24,-145-4-27,369 3 38,-201 20 1,-18 36-91,128-16 65,-5-12 18,160-17 24,89-7 5,-1 0 0,1 0 0,-1 0 0,1 0 0,-1 0 0,1 0 0,0 0 0,-1 0 0,1 0 0,-1 0 0,1 0 0,-1 0 0,1 0 0,-1 0 0,1 1 0,0-1 0,-1 0 0,1 0 0,0 0 0,-1 1 0,1-1 0,-1 0 0,1 1 0,0-1 0,0 0 0,-1 1 0,1-1 0,0 0 0,0 1 0,-1 0 0,7 11-103,-4-8 117,27 34-495,-22-31 398,-1 1 0,0 0 0,-1 0 0,1 1 1,5 14-1,0 11 67,-1 0 0,-2 0 1,3 37-1,5 18-14,-1-16-112,-3 1 0,5 140 0,-6 106 73,-2-234 70,33 143 0,-25-156 6,-2 1 0,-4 0 1,2 109-1,-17 8 9,-9 0 0,-50 263 1,49-358 8,14-84-16,-1 0-1,2 0 0,0 0 0,0 0 1,6 23-1,-6-32 10,0 0 0,-1 1 0,1-1 0,-1 1 0,0-1 0,1 1 1,-2-1-1,1 1 0,0-1 0,-1 1 0,0-1 0,1 1 0,-2-1 0,1 0 0,0 0 0,0 1 0,-1-1 1,0 0-1,0 0 0,0 0 0,0-1 0,0 1 0,0 0 0,-1-1 0,1 1 0,-1-1 0,0 0 0,0 0 1,-4 3-1,-1-36-350,0 10 265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0:4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10 16075,'-2'-1'96,"1"0"-1,0 0 0,-1 0 0,1 0 0,-1 0 0,1 1 1,-1-1-1,0 0 0,1 1 0,-1-1 0,1 1 1,-1 0-1,0 0 0,0-1 0,1 1 0,-1 0 0,0 1 1,1-1-1,-1 0 0,0 0 0,1 1 0,-1-1 0,-2 1 1,2 1-51,0-1 1,0 1 0,1-1 0,-1 1 0,1 0-1,-1-1 1,1 1 0,-1 0 0,1 0 0,0 0-1,0 0 1,0 0 0,0 0 0,0 1 0,1-1-1,-1 0 1,0 3 0,-7 39 127,-3 67 0,4-24-99,-55 310 897,7-58 132,28 2-335,40-141-626,-1 14-89,-12-190-38,-2 1 1,-1-1-1,-1 0 1,-1 0-1,-1-1 0,-16 41 1,28-121-2718,-5 32 2203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0:4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11 144 14427,'0'0'59,"-1"0"1,1 0-1,-1 0 0,1 0 0,-1 0 1,1 1-1,-1-1 0,1 0 0,-1 0 0,1 1 1,0-1-1,-1 0 0,1 0 0,-1 1 1,1-1-1,0 1 0,-1-1 0,1 0 1,0 1-1,0-1 0,-1 1 0,1-1 1,0 0-1,0 1 0,-1-1 0,1 1 1,0-1-1,0 1 0,0-1 0,0 1 0,0-1 1,0 1-1,0 0 0,0 21 343,0-18-131,6 60 233,20 96-1,28 58-120,-47-192-250,-4-10 15,1-1 0,1 1 0,1-1 0,0 1-1,12 21 1,-17-36-132,-1-1 0,0 1 0,1-1 0,-1 1-1,1-1 1,-1 1 0,0-1 0,1 0 0,-1 1 0,1-1-1,-1 1 1,1-1 0,-1 0 0,1 0 0,-1 1 0,1-1-1,0 0 1,-1 0 0,1 0 0,-1 0 0,1 1 0,0-1-1,-1 0 1,1 0 0,-1 0 0,1 0 0,0 0 0,-1-1-1,1 1 1,-1 0 0,1 0 0,-1 0 0,1 0 0,0-1-1,-1 1 1,1 0 0,-1 0 0,1-1 0,-1 1 0,1-1-1,-1 1 1,1 0 0,0-1 0,17-23 249,-16 20-229,232-403 658,-150 255-1887,-19 25 575,-40 74 209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0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6740 12363,'-8'2'537,"1"0"1,0 0 0,-13 7 0,20-8-195,0-2-298,0 1 0,0 0 0,1-1 1,-1 1-1,0 0 0,0-1 1,1 1-1,-1 0 0,0 0 1,1-1-1,-1 1 0,0 0 1,1 0-1,-1-1 0,1 1 0,-1 0 1,0 0-1,1 0 0,-1 0 1,1 0-1,-1 0 0,1 0 1,-1 0-1,0 0 0,1 0 0,-1 0 1,1 0-1,17 0 265,-14 0-172,366-16 207,-172 5-215,467-1 540,-21 35-616,215 2-41,-387-34 14,-223 2-15,-75 3 5,405-5 42,117 3 62,306 2-113,565 48 46,-32-34 99,-1323-21-143,475-14 30,-3 57-53,-119 79 32,-242-39 25,-186-40-38,97 15 395,-232-47-393,0 1 0,0-1 1,0 0-1,0 0 0,0 0 0,0 0 1,0 0-1,0 0 0,0 0 0,0-1 1,0 1-1,0-1 0,0 1 1,0-1-1,-1 0 0,1 0 0,0 1 1,0-1-1,0-1 0,-1 1 0,1 0 1,-1 0-1,1-1 0,-1 1 1,1-1-1,-1 1 0,0-1 0,0 0 1,2-1-1,-3 0-3,1 0-1,-1 0 1,1 0 0,-1 1-1,0-1 1,0 0 0,0 0-1,-1 0 1,1 0 0,0 1 0,-1-1-1,0 0 1,0 0 0,0 1-1,0-1 1,0 0 0,-1 1-1,1 0 1,-1-1 0,-2-2-1,-2-4 6,-1 1-1,-1 1 1,1-1-1,-1 1 1,0 1-1,-1 0 1,1 0-1,-15-7 0,-11-4 27,-38-12 0,-3-1 3,-3-10-27,-120-81-1,-57-72-27,194 147 7,-2 2-1,-131-66 1,-153-46 32,69 35 7,-391-209-12,338 164-13,232 113 0,-157-112 1,-73-90 13,172 130-13,-41-25 18,-7 8 0,-425-218 0,9 46 14,19 9 11,-75-68-23,247 128-15,-4 5 1,-176-94 7,-247-159-24,534 301-2,165 93 16,6-6 1,-142-129-1,193 149-21,-4 3 1,-122-70-1,-195-77 58,36 21-40,60 41 59,83 45 97,100 39-134,-21-10 11,129 75-33,-1 2 0,-68-20 0,104 35-7,0 1 0,-1 0 0,1 0 0,0 0 0,-1 0 0,1 0 0,0 0 0,0 0 0,-1 0 0,1 0 0,0 0 0,-1 0 0,1 0 0,0 0 0,0 0 0,-1 0 0,1 0 0,0 0 0,-1 0 0,1 0 0,0 0-1,0 0 1,-1 0 0,1 1 0,0-1 0,0 0 0,-1 0 0,1 0 0,0 1 0,0-1 0,-1 0 0,1 0 0,0 0 0,0 1 0,0-1 0,0 0 0,-1 0 0,1 1 0,2 15-97,17 30-133,-9-24 163,9 35 61,-3 2 0,-2 0 0,-2 1 0,5 102 0,-6 16-2,29 390-173,81 527 213,-58-88-29,-36-422-1,-11-349 0,15 457 10,-134 598 38,51-984-33,31-215-8,-42 115 0,30-128 23,-52 87 1,52-103 103,23-38-27,10-17-93,10-15-192,-2-5-106,-1 0-1,1-1 1,-2 1-1,0-1 1,0 0-1,-1-1 0,-1 1 1,0-1-1,2-18 1,6-45-291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45 144 16027,'-5'6'290,"0"-1"-1,0 1 1,1 0 0,0 0-1,0 1 1,0-1-1,1 1 1,0 0-1,-4 14 1,7-21-252,0 1-1,0-1 1,0 1 0,0 0 0,-1-1 0,1 1 0,0-1-1,0 1 1,1 0 0,-1-1 0,0 1 0,0-1 0,0 1 0,0-1-1,0 1 1,1-1 0,-1 1 0,0 0 0,0-1 0,1 1-1,-1-1 1,0 0 0,1 1 0,-1-1 0,1 1 0,-1-1 0,0 1-1,2-1 1,-1 1 0,0-1-1,0 0 0,0 0 0,0 0 1,0 0-1,0 0 0,0 0 1,0 0-1,0 0 0,0 0 1,0-1-1,0 1 0,0 0 0,1-1 1,3-2 31,0 1-1,0-1 1,-1 0 0,1 0 0,4-5-1,-1 0-3,-1 0-1,0 0 0,-1-1 0,0 0 1,0-1-1,-1 1 0,0-1 0,-1 0 0,0 0 1,0-1-1,-1 1 0,2-17 0,-6 18-38,-5 13-4,-6 15-3,8-8-2,-15 43 55,18-50-41,1 0 1,-1 0-1,1 0 0,-1 0 1,1 0-1,0-1 0,0 1 1,1 0-1,-1 0 0,1 0 1,0 0-1,1 4 0,-1-7-3,0 1 1,0-1-1,0 0 0,0 0 0,0 1 1,0-1-1,0 0 0,0 0 1,0 0-1,0 0 0,1-1 0,-1 1 1,0 0-1,1 0 0,-1-1 0,1 1 1,-1-1-1,1 1 0,-1-1 1,1 1-1,-1-1 0,1 0 0,-1 0 1,1 0-1,-1 0 0,1 0 0,-1 0 1,3-1-1,4 0 84,0-1 0,0 0-1,0 0 1,9-5 0,10-6 184,0-1 0,-2-1 1,0-2-1,39-33 0,22-14 232,-86 63-519,1 0 0,-1 1 0,1-1 0,0 0 0,-1 1 0,1-1 1,0 1-1,-1-1 0,1 1 0,0 0 0,0-1 0,0 1 1,-1 0-1,1-1 0,0 1 0,0 0 0,0 0 0,0 0 0,0 0 1,-1 0-1,1 0 0,0 0 0,0 0 0,0 0 0,0 0 1,0 0-1,0 1 0,0 0-3,0 1 1,-1-1 0,1 0-1,-1 1 1,0-1-1,1 1 1,-1-1 0,0 0-1,0 1 1,0-1-1,0 1 1,0 1 0,0 0-1,-1 0 0,2 0 1,-1 0-1,0 0 1,1 0-1,-1 0 1,1 0-1,1 3 1,-1-3-4,1-1 1,-1 0-1,0 0 0,1 0 1,0 0-1,-1 0 1,1 0-1,0 0 1,0-1-1,0 1 1,0-1-1,0 1 1,1-1-1,-1 0 1,0 0-1,3 1 1,0 0 4,0-1 0,1 0 0,-1 0 0,0-1 0,0 1 0,1-1 1,6-1-1,6-1 25,-1-1 0,0-1 1,28-10-1,59-28 50,14-5-30,-117 46-55,0 0 1,0 1-1,1-1 0,-1 1 1,0 0-1,1-1 0,-1 1 1,1 0-1,-1 0 0,0 0 1,1 0-1,-1 0 0,1 0 1,-1 0-1,0 1 0,1-1 1,-1 0-1,0 1 0,1-1 1,-1 1-1,2 0 0,-2 0-3,-1 1 0,1-1 0,-1 0 0,1 0 0,-1 1 0,1-1 0,-1 0 0,0 0 0,0 1 0,0-1 0,1 0 0,-1 1 0,-1-1 0,1 0 0,0 1 0,0-1 0,0 0 0,-1 1 0,1-1 0,0 0 0,-1 0 0,0 2 0,-5 11-339,0 1 0,0-2 1,-2 1-1,-17 25 0,24-36 33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1:0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8728 10474,'-8'10'534,"0"-1"0,0 1 0,-13 9 0,18-17-298,0 1 1,0-1 0,0 0 0,0 0 0,-1 0 0,1 0-1,-1-1 1,1 0 0,-1 1 0,0-1 0,0 0 0,1-1-1,-1 1 1,-7 0 0,10-2-160,0 1 0,0-1 0,0 1 0,0 0-1,-1-1 1,1 0 0,0 1 0,0-1 0,1 0 0,-1 0 0,0 1-1,0-1 1,0 0 0,0 0 0,1 0 0,-1 0 0,0 0 0,1 0 0,-1 0-1,1 0 1,-1 0 0,1 0 0,0 0 0,-1-1 0,1 1 0,0 0-1,0 0 1,0 0 0,0 0 0,0-1 0,0-1 0,0-3 177,0 1 0,0-1 0,0 0 1,1 0-1,1-6 0,0 8-161,-1 1 1,1 0-1,0 0 1,-1 0-1,1 0 1,1 0-1,-1 0 1,0 0-1,1 1 0,-1-1 1,1 1-1,0 0 1,0-1-1,0 1 1,0 1-1,4-3 1,27-21-11,0-12-11,41-59-1,9-11 5,-26 48-15,3 2 1,117-82-1,-165 129-57,23-19 5,-1-1 0,38-43 0,53-75-9,-39 43 10,-34 50 13,109-90-1,-101 96-1,93-100-1,-140 133-20,115-127 26,-93 107-15,73-57 0,-26 39-5,112-57-1,-16 11 2,-84 42 1,210-125 7,11 18-31,440-228 4,-335 171 4,-235 128 3,-14-2 4,261-192 0,79-39 11,-471 303 0,257-181-12,-17-24-1,-3 3 15,-256 209-10,85-65 20,143-141 1,-213 185-22,-10 11 17,-1-1 1,24-34-1,-49 61-11,0 0 0,0 0 0,0 0 0,0 0 0,-1 0 0,1 0 1,-1-1-1,1 1 0,-1 0 0,1 0 0,-1 0 0,1-1 0,-1 1 0,0 0 0,0 0 1,0-1-1,0 1 0,0 0 0,0-1 0,0 1 0,0 0 0,0 0 0,-1-2 0,0 2 1,0 0-1,0 0 1,0 1 0,0-1-1,0 1 1,0-1-1,-1 1 1,1-1 0,0 1-1,0 0 1,0 0-1,-1-1 1,1 1-1,0 0 1,0 0 0,-1 0-1,1 0 1,0 0-1,0 1 1,0-1 0,-1 0-1,1 1 1,0-1-1,-2 1 1,-7 3 16,0-1-1,0 2 1,1-1 0,0 1 0,-11 7-1,-16 10-9,33-21-8,1 0 0,-1-1 0,0 1 0,1 0 0,-1-1 0,0 0 0,1 0-1,-1 0 1,0 0 0,0 0 0,1 0 0,-1 0 0,0-1 0,1 0 0,-1 1 0,-2-2 0,-44-22 33,28 13-35,-251-106 37,-70-35 3,311 136-46,-677-349 44,173 84 9,13-23-47,490 285-3,-108-64 6,-253-146 20,-9 20-17,154 101-7,-36-18 13,209 89-8,-120-82 0,34 4-2,-84-59-35,-14 20 9,52 53 3,-228-128 46,-51-125 29,364 261 115,-5 6 1,-4 5 0,-234-107-1,318 166-114,27 12-35,-1 2 1,0 0-1,-26-6 1,45 14-31,-1 0 0,0 1 1,1-1-1,-1 1 0,0 0 1,0 0-1,1 0 1,-1 1-1,0-1 0,0 1 1,1-1-1,-1 1 0,1 0 1,-1 0-1,0 0 1,1 0-1,-3 2 0,1 0-3,0 0 1,1 0-1,0 0 0,0 0 0,0 0 0,0 1 0,0 0 0,1-1 0,-4 8 0,0 2-17,1 0-1,1 0 0,0 0 0,0 0 1,-2 27-1,4-5-34,1 0 0,1 0 0,2 0 0,9 46 1,39 137-222,-20-100 252,-3-9-9,4-1 0,69 158 1,-56-166-56,-4 1 0,-5 2 1,-4 2-1,-5 1 1,15 127-1,9 491 54,-40-509 37,-5 388-14,-30 1-3,19-479 19,-79 910-33,80-999 32,-61 478-4,43 3 8,33-253-8,-2 297-12,-28-216 10,-4 336-23,37-156 47,-12-495 5,-7 54 0,5-75-22,-1 0 1,0 0-1,0 0 0,-1-1 0,0 1 0,-1-1 1,0 0-1,0 1 0,0-2 0,-8 10 0,12-16-36,-1-1-1,1 0 1,-1 1-1,1-1 1,-1 1-1,0-1 1,1 0-1,-1 1 1,1-1-1,-1 0 1,0 0-1,1 0 1,-1 1-1,0-1 1,1 0-1,-1 0 1,0 0-1,1 0 1,-1 0-1,0 0 1,0 0-1,1 0 1,-1-1-1,0 1 1,1 0-1,-1 0 1,1 0-1,-1-1 1,0 1-1,1 0 1,-1-1-1,1 1 1,-1-1-1,1 1 1,-1 0-1,1-1 1,-1 1-1,1-1 1,-1 0-1,0 0 1,-18-24-243,19 25 249,-19-31-420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1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6358 133 10690,'-13'20'2836,"7"-14"-1896,6-18-57,1 10-733,-1-1 1,1 1-1,-1-1 1,0 1-1,1-1 1,-1 1-1,0-1 1,-1 0 0,1 1-1,0-1 1,-1 1-1,0-4 1,0 5-92,1 0 1,-1 0-1,0 0 0,1 0 1,-1 0-1,0 0 1,0 0-1,0 0 1,1 1-1,-1-1 1,0 0-1,0 0 0,0 1 1,0-1-1,0 1 1,-1-1-1,1 1 1,0-1-1,0 1 1,0 0-1,0-1 0,0 1 1,-1 0-1,1 0 1,0 0-1,-2 0 1,1 0 23,1-1 1,-1 0-1,1 0 1,-1 0 0,1 0-1,-1 0 1,1 0-1,0 0 1,-1 0-1,1 0 1,0-1 0,0 1-1,0 0 1,0-1-1,0 1 1,0-1-1,0-1 1,-12-14 896,11 16-952,1 0-1,0 0 0,-1 1 1,1-1-1,-1 0 0,1 1 0,-1 0 1,0-1-1,1 1 0,-1 0 1,1 0-1,-1-1 0,0 1 1,1 1-1,-1-1 0,1 0 1,-1 0-1,0 0 0,1 1 1,-1-1-1,1 1 0,-1 0 1,1-1-1,-1 1 0,1 0 1,-2 1-1,2-1-27,-1 0 1,1-1-1,-1 1 0,1 0 1,0-1-1,-1 1 0,0 0 1,1-1-1,-1 0 0,1 1 1,-1-1-1,1 0 0,-1 0 1,0 0-1,1 0 0,-1 0 0,1 0 1,-1-1-1,0 1 0,1 0 1,-1-1-1,1 1 0,-3-2 1,-6-5 6,-1 0-1,1 1 1,-1 1 0,-1 0 0,1 0 0,-1 1-1,0 1 1,-21-4 0,6 3-4,-1 2 0,0 1 0,0 1 1,-30 4-1,-109 28-24,157-31 22,1 1 1,-1-1-1,0-1 0,0 1 1,0-2-1,1 0 1,-1 0-1,0 0 0,1-1 1,-18-6-1,18 5 0,-13-1-29,0 1 1,1 1-1,-1 1 0,-43 4 1,-23-2-17,-29-4 35,-174 18 0,54-5-18,-9 2-129,184-5 138,0-4-1,-1-2 1,-116-12 0,-14-15-10,-211-1 0,234 24 19,-246 28 0,-43 30-182,309-44 111,-162-10 1,194-7 72,-314-10-16,412 16 20,-190-7 14,156 2-4,-100-20 1,90 13-9,0 4-1,-123-2 1,131 9-4,-10 1-3,-119 16 1,-91 1-895,259-17 765,1-1-1,-29-5 0,8-3-93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154 333 14955,'-2'0'87,"1"0"0,0 0 0,-1 0 0,1 1 0,0-1 0,-1 0 0,1 1 0,0-1 0,-1 1 0,1 0 0,0-1 0,0 1 0,0 0 0,0 0 0,-1 0 0,1 0 0,0 0 0,1 0 0,-1 0 0,0 0 0,0 0 0,0 0 0,1 0 0,-1 1 0,0-1 0,1 0 0,-1 0 0,1 1 0,0-1 0,-1 1 0,1-1 0,0 0 0,0 1 0,0-1 0,0 1 0,0-1 0,0 0 0,0 1 0,0-1 0,1 0 0,-1 1 0,1 2 0,0-4-76,-1 1 0,1-1 0,0 1 1,-1 0-1,1-1 0,-1 1 0,1-1 0,0 0 0,-1 1 1,1-1-1,0 1 0,0-1 0,-1 0 0,1 0 0,0 1 0,0-1 1,-1 0-1,1 0 0,0 0 0,0 0 0,0 0 0,-1 0 0,1 0 1,0 0-1,0 0 0,0 0 0,-1-1 0,1 1 0,0 0 1,0 0-1,-1-1 0,1 1 0,0 0 0,0-1 0,-1 1 0,1-1 1,-1 1-1,1-1 0,0 1 0,0-2 0,3-1 41,1-1 0,-1 0 0,0 0 0,6-8 0,-4 3 23,0 0-1,-1-1 0,0 0 1,-1 0-1,0 0 0,4-16 1,-6 21-57,-1-1 1,0 1 0,0-1-1,-1 0 1,1 0 0,-1 1-1,0-1 1,-1 0 0,1 1-1,-1-1 1,0 0 0,-1 1-1,1-1 1,-4-5 0,5 10-15,-1 0 0,1 0 1,-1-1-1,1 1 1,-1 0-1,0 0 0,0 0 1,0 0-1,1 0 1,-1 0-1,0 1 0,0-1 1,0 0-1,-1 0 1,1 1-1,0-1 0,0 0 1,0 1-1,0-1 1,-1 1-1,1 0 0,0-1 1,0 1-1,-2 0 0,1 0 2,0 0-1,-1 1 0,1-1 1,0 1-1,0-1 0,0 1 0,0 0 1,0 0-1,0 0 0,0 0 0,1 0 1,-1 1-1,-2 1 0,-3 3 22,-1 2 0,2-1 0,-1 1 0,-10 16 0,7-9 23,1 1-1,-8 21 0,14-30-28,1 0 0,0-1 0,0 1-1,0 1 1,1-1 0,0 0 0,1 0-1,0 11 1,-1-17-15,1 0 0,0 0-1,0 0 1,1 0 0,-1 0 0,0-1 0,0 1-1,0 0 1,0 0 0,1 0 0,-1-1 0,0 1-1,1 0 1,-1 0 0,1-1 0,-1 1-1,1 0 1,-1-1 0,1 1 0,-1 0 0,1-1-1,0 1 1,-1-1 0,1 1 0,0-1 0,0 1-1,-1-1 1,1 0 0,0 1 0,1-1-1,0 0 5,0 0-1,1 0 1,-1 0-1,0 0 1,0-1-1,0 1 1,0-1-1,0 1 0,0-1 1,0 0-1,0 0 1,2-1-1,6-5 27,1 0 1,-2 0-1,15-13 0,-5 0 26,-1 0 0,0 0 0,20-34 0,-30 43-34,-2 0 1,1-1-1,-2 0 0,1-1 1,-2 1-1,0-1 0,0 0 0,3-24 1,-7 32-21,0 1 0,0-1 1,0 1-1,0 0 0,-1-1 1,0 1-1,0 0 0,0-1 1,0 1-1,-1 0 1,0 0-1,1 0 0,-6-6 1,6 8-5,-1 0 0,1 0 0,-1 0 0,0 0 1,0 1-1,0-1 0,0 1 0,0-1 1,0 1-1,0 0 0,0 0 0,-1 0 0,1 0 1,-1 0-1,1 0 0,0 1 0,-1-1 1,1 1-1,-1-1 0,1 1 0,-1 0 0,1 0 1,-1 0-1,1 1 0,-3 0 0,-2 1 2,0 0 0,1 0-1,0 1 1,0 0-1,0 0 1,0 0 0,0 1-1,0 0 1,1 0-1,0 1 1,0-1 0,0 1-1,1 0 1,-1 0-1,-5 10 1,1-1-1,0 1 0,1 0 0,0 1 0,1-1 0,-5 19 0,-2 23-3,13-52-2,0 1 0,1-1 0,0 1 0,0-1 0,0 0 0,0 1 0,1-1 0,2 8 0,-3-12 0,0 0 0,0-1 0,1 1 0,-1 0 0,0 0 0,1-1 0,-1 1 0,0 0 0,1-1 0,-1 1 0,1 0 0,-1-1 0,1 1 0,-1-1 0,1 1 0,-1-1 0,1 1 0,0-1 0,-1 1 0,1-1 0,0 0 0,-1 1 0,1-1 0,0 0 0,-1 1 0,2-1 0,0 0 0,-1 0 0,1 0 0,-1-1 0,0 1 1,1 0-1,-1-1 0,1 1 0,-1-1 0,0 1 0,0-1 0,1 0 0,-1 0 0,2-1 0,1-1 2,1-1-1,-1-1 0,1 1 0,-1-1 0,-1 1 0,5-7 0,-3 2 9,-1-1 1,1 1-1,-2-1 1,1-1-1,-1 1 0,-1 0 1,3-20-1,-5 26-4,1 0 0,-1 0-1,0 0 1,0 0 0,0 0 0,0 1 0,-1-1-1,0 0 1,0 0 0,0 0 0,0 0 0,0 1-1,-1-1 1,1 0 0,-1 1 0,0-1 0,0 1-1,-1 0 1,1 0 0,-1 0 0,1 0 0,-1 0 0,0 0-1,-4-2 1,5 4-3,0 0 0,0 0-1,0 0 1,0 0 0,0 0-1,0 1 1,0-1 0,0 1-1,0-1 1,0 1 0,0 0-1,0 0 1,-1 0 0,1 0 0,0 0-1,0 0 1,0 1 0,0-1-1,0 1 1,-3 1 0,1-1-2,1 1 0,0 0 1,0 1-1,-1-1 0,1 1 0,1-1 1,-1 1-1,0 0 0,1 0 1,-4 5-1,0 1-5,1 0 1,0 1-1,0-1 0,1 1 1,1 0-1,-1 1 0,-1 12 0,4-15-3,0 0-1,0-1 0,1 1 0,1 0 0,-1 0 0,3 12 0,-2-19 6,-1 1 1,0-1-1,0 0 0,1 0 0,-1 0 1,0 1-1,1-1 0,-1 0 1,1 0-1,0 0 0,-1 0 0,1 0 1,0 0-1,0 0 0,-1 0 1,1 0-1,0 0 0,0 0 1,0 0-1,0-1 0,0 1 0,1 0 1,-1-1-1,0 1 0,0-1 1,0 1-1,0-1 0,1 1 1,-1-1-1,0 0 0,0 0 0,1 0 1,-1 0-1,0 0 0,1 0 1,-1 0-1,0 0 0,0 0 0,1 0 1,-1-1-1,0 1 0,0-1 1,0 1-1,1-1 0,-1 1 1,0-1-1,1 0 0,5-4 2,-1 1-1,0 0 0,0-1 1,-1 0-1,1-1 1,-1 1-1,0-1 1,-1 0-1,1 0 1,-1-1-1,0 1 0,3-9 1,-3 7 5,-1 0 0,0 0 0,0 0 0,0 0 1,-1 0-1,-1-1 0,1 1 0,-1-1 0,-1 1 0,0-15 0,0 20-3,-1 1-1,1-1 0,-1 0 1,0 0-1,0 1 0,0-1 0,0 1 1,0-1-1,-1 1 0,1-1 0,-1 1 1,1 0-1,-1 0 0,0 0 1,0 0-1,-3-2 0,4 3 0,0 0-1,-1 0 0,1 1 1,0-1-1,-1 0 0,1 1 1,-1-1-1,1 1 1,-1 0-1,0 0 0,1-1 1,-1 1-1,1 0 1,-1 0-1,1 0 0,-1 1 1,1-1-1,-1 0 0,0 1 1,1-1-1,-1 1 1,1-1-1,0 1 0,-1-1 1,1 1-1,-1 0 1,1 0-1,0 0 0,-2 1 1,-4 5-5,0 0 0,0 0 0,1 0 0,0 1 0,0 0 0,1 0 0,0 1 0,0-1 0,1 1 0,0 0 0,-5 19 0,5-16-2,1 0-1,1 1 1,0-1 0,1 1 0,0-1-1,0 1 1,2 0 0,3 23 0,-4-34 5,0 0 0,1 1 0,0-1-1,-1 0 1,1 1 0,0-1 0,0 0 0,0 0 0,1 0 0,-1 0 0,0 0 0,1 0 0,-1 0 0,1 0 0,0 0 0,0-1-1,0 1 1,-1-1 0,1 1 0,1-1 0,1 2 0,-2-3 1,1 1 0,-1-1 0,0 0 0,0 1 1,1-1-1,-1 0 0,0 0 0,0-1 0,1 1 0,-1 0 0,0-1 0,0 1 0,0-1 0,0 0 1,0 1-1,1-1 0,-1 0 0,-1-1 0,1 1 0,0 0 0,0 0 0,3-4 0,0 0 9,1-1 1,-1 0-1,0 0 0,-1 0 0,1-1 0,-1 0 0,-1 0 0,1 0 0,-1 0 0,0 0 0,-1-1 0,0 0 0,0 1 0,-1-1 0,2-13 0,-3 15 0,1 0-1,-1-1 1,0 1 0,-1-1 0,1 1-1,-1 0 1,-1-1 0,1 1-1,-1 0 1,0 0 0,0 0 0,-1 0-1,0 0 1,0 0 0,0 1-1,-1 0 1,0-1 0,0 1-1,-6-6 1,8 9 3,0 1 0,0-1 0,-1 1-1,1 0 1,0 0 0,-1 0 0,1 0 0,-1 0-1,1 0 1,-1 0 0,1 1 0,-1 0 0,1-1-1,-1 1 1,1 0 0,-1 0 0,0 0 0,1 0-1,-1 1 1,1-1 0,-1 1 0,1 0 0,-1 0-1,1-1 1,-1 2 0,1-1 0,0 0 0,0 0-1,-1 1 1,1-1 0,0 1 0,0 0 0,0-1 0,1 1-1,-1 0 1,0 0 0,1 0 0,-1 0 0,1 1-1,0-1 1,-1 0 0,1 1 0,0-1 0,1 1-1,-1-1 1,0 1 0,1-1 0,-1 1 0,1-1-1,0 1 1,0-1 0,0 1 0,0 4 0,6 7 74,6-4 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91 17908,'12'-20'711,"-7"13"-493,0 1 1,-1-1-1,0 0 1,-1 0-1,1-1 1,-1 1-1,3-14 1,-7 34 217,-1 1-1,-1-1 1,-7 24 0,3-11-243,-37 140 158,-47 193-419,27-62-1862,61-282 1625,2-7 118,0-1 0,-1 1-1,0-1 1,-1 1 0,-4 10 0,7-17 171,-1-1 0,1 1 0,0-1-1,0 0 1,0 1 0,0-1 0,-1 0 0,1 1 0,0-1-1,0 0 1,0 1 0,-1-1 0,1 0 0,0 0 0,-1 1-1,1-1 1,0 0 0,-1 0 0,1 0 0,0 1 0,-1-1-1,1 0 1,0 0 0,-1 0 0,1 0 0,0 0 0,-1 0-1,1 1 1,-1-1 0,1 0 0,0 0 0,-1-1 0,-13-12-603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29 144 16508,'-12'69'1802,"-4"110"0,15-134-1582,2-1 0,2 0 0,14 68 0,-15-102-197,10 37 7,-11-45-19,0 0 0,0 1 0,0-1 0,0 0 0,1 0 0,-1 0 0,1 1 0,-1-1 0,1-1 0,0 1 0,-1 0 0,1 0 0,0-1 0,0 1 0,3 1 0,-4-3 0,0 1 0,0-1 1,0 0-1,0 1 1,0-1-1,1 0 1,-1 0-1,0 0 0,0 0 1,0 0-1,1 0 1,-1 0-1,0 0 0,0-1 1,0 1-1,0 0 1,0-1-1,0 1 1,1 0-1,-1-1 0,1-1 1,21-17 164,-22 18-169,19-22 115,-2 0-1,0-2 1,-2 0 0,17-32-1,-7 12 6,181-348-2051,-163 303 1086,-33 68 190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20 18332,'-1'-1'60,"1"0"0,-1 0 0,1 0-1,-1 0 1,1 0 0,-1 0 0,0 0 0,1 0 0,-1 0 0,0 0 0,0 0-1,0 0 1,0 1 0,0-1 0,0 0 0,0 1 0,0-1 0,0 1 0,0-1-1,0 1 1,0-1 0,0 1 0,-1 0 0,1-1 0,0 1 0,0 0-1,0 0 1,-1 0 0,1 0 0,0 0 0,0 0 0,-1 0 0,1 0 0,0 1-1,0-1 1,-1 1 0,-4 1 40,0-1 0,1 1 0,-1 1 0,1-1 0,0 1 0,-10 6 0,-1 5 64,0 0 0,1 0 0,1 1 0,0 1 1,-18 27-1,7-5-104,-30 63 1,38-64-58,2 0 0,-16 56 1,26-71-5,0 0 0,1 1 0,1 0 1,2 0-1,1 40 0,0-56 3,1 0 1,0 0-1,1-1 0,-1 1 0,1 0 1,1-1-1,-1 1 0,1-1 0,0 1 1,1-1-1,-1 0 0,8 8 0,-8-10 14,1-1-1,-1 0 1,1 0 0,0 0-1,0 0 1,0-1-1,0 1 1,0-1 0,1 0-1,-1 0 1,1-1-1,-1 1 1,1-1 0,0 0-1,0 0 1,-1-1-1,1 0 1,9 0 0,-3-1 62,0 0 0,0-2 0,0 1 0,0-1 0,0-1 0,-1 0 0,1 0 0,-1-1 0,0 0 0,-1-1 0,1 0 1,-1-1-1,0 0 0,8-9 0,-11 11 0,-1-1 1,0 0 0,0 0-1,0 0 1,-1-1-1,0 0 1,-1 0 0,1 0-1,3-11 1,-6 13-24,0 0 0,0-1 0,0 1 1,0-1-1,-1 1 0,0-1 0,0 1 1,-1-1-1,1 1 0,-1 0 0,0-1 1,-1 1-1,1 0 0,-4-8 0,4 11-45,1 1 0,-1-1 0,0 1 0,1-1 0,-1 1 0,0-1-1,0 1 1,0 0 0,0 0 0,0-1 0,0 1 0,-1 0-1,1 0 1,0 0 0,-1 0 0,1 0 0,0 0 0,-1 1 0,1-1-1,-1 0 1,1 1 0,-1-1 0,0 1 0,1 0 0,-1-1 0,1 1-1,-1 0 1,0 0 0,1 0 0,-1 0 0,0 0 0,1 0-1,-1 1 1,-2 0 0,2-1-8,0 1 0,0 0 0,0 1 0,0-1 0,1 0 0,-1 0 0,0 1 0,1-1 0,-1 1 0,1-1 0,-1 1 0,1 0 0,0-1-1,0 1 1,0 0 0,0 0 0,0 0 0,0 0 0,0 0 0,1 0 0,-1 0 0,0 0 0,1 1 0,0-1 0,0 0 0,0 3 0,-1-3-4,1 1-1,0-1 1,1 1 0,-1-1 0,0 1-1,1-1 1,-1 1 0,1-1 0,0 0-1,-1 1 1,1-1 0,1 0 0,-1 0-1,0 1 1,0-1 0,1 0 0,-1 0 0,1 0-1,0-1 1,1 3 0,0-2-1,0-1 1,0 0 0,-1 1-1,1-1 1,0 0-1,0 0 1,0 0 0,0-1-1,1 1 1,-1-1 0,0 0-1,0 0 1,6 0-1,5-2-1,1-1 0,-1 0 0,0-1 0,0 0 0,21-11 0,-4 0 16,-24 11-10,-1 0 0,2 0-1,-1 1 1,0 0 0,14-3-1,-20 6 0,-1 0 1,1 0-1,0 0 0,0 0 1,0 0-1,0 0 0,-1 0 0,1 0 1,0 0-1,0 0 0,0 0 0,0 0 1,-1 1-1,1-1 0,0 0 1,0 1-1,0-1 0,-1 1 0,1-1 1,0 0-1,-1 1 0,1 0 0,0-1 1,-1 1-1,1-1 0,-1 1 1,1 0-1,-1-1 0,1 1 0,-1 0 1,1 0-1,-1-1 0,0 1 0,1 0 1,-1 0-1,0 0 0,0 0 0,0-1 1,0 1-1,1 1 0,-1 5 5,0 0-1,0 0 0,0 0 0,-2 8 1,1-6-7,-8 52-66,6-43-246,0 1 0,1 0 0,1 0-1,1 28 1,0-47 273,0 0 0,0 1 0,0-1 1,0 0-1,0 1 0,0-1 0,0 0 0,0 0 0,0 1 0,0-1 0,0 0 0,0 0 1,0 0-1,0 1 0,0-1 0,0 0 0,1 0 0,-1 1 0,0-1 0,0 0 0,0 0 0,0 0 1,1 1-1,-1-1 0,0 0 0,0 0 0,0 0 0,0 0 0,1 1 0,-1-1 0,0 0 0,0 0 1,1 0-1,-1 0 0,0 0 0,0 0 0,1 0 0,-1 0 0,0 0 0,0 0 0,1 0 0,7-8-1372,1-8 831,-1-1 1,8-20 0,5-26-528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17220,'-12'12'545,"-1"1"0,2 0 0,-1 0 0,2 1 0,0 0 0,1 1 0,-14 29 1,8-14-381,1 1 1,2 0-1,0 1 1,-12 63 0,21-78-166,1 0 1,1 0 0,0 1-1,1-1 1,0 1 0,2-1-1,0 0 1,1 1 0,1-1-1,0-1 1,10 22 0,-12-32 13,0-1-1,1 0 1,0 0 0,1-1 0,-1 1-1,1-1 1,-1 1 0,2-1 0,5 5-1,-8-8 1,-1 0 1,0 0-1,0 0 0,0-1 0,1 1 0,-1 0 0,0-1 0,1 1 0,-1-1 0,0 1 0,1-1 0,-1 0 1,1 0-1,-1 1 0,1-1 0,-1 0 0,1 0 0,-1-1 0,1 1 0,-1 0 0,0 0 0,1-1 1,-1 1-1,1-1 0,-1 1 0,0-1 0,1 1 0,-1-1 0,0 0 0,0 0 0,0 0 0,1 0 0,-1 0 1,0 0-1,0 0 0,0 0 0,-1 0 0,1 0 0,0 0 0,0-1 0,0-1 0,2-2 39,0-1-1,0 0 0,-1-1 1,0 1-1,0 0 1,0-1-1,-1 1 0,0-1 1,-1 1-1,1-1 1,-1-9-1,0 12-29,-1-1 1,1 1-1,-1-1 0,0 0 0,0 1 1,0 0-1,0-1 0,-1 1 0,0 0 1,0 0-1,0 0 0,0 0 0,0 0 1,-1 0-1,0 0 0,-6-6 1,7 9-18,1 0 0,-1 0 1,0 0-1,1 0 1,-1 0-1,0 0 1,0 0-1,0 0 1,0 1-1,0-1 1,1 1-1,-1-1 1,0 1-1,0 0 1,0 0-1,0 0 1,0 0-1,0 0 1,0 0-1,0 1 1,0-1-1,0 1 1,0-1-1,-3 2 0,1 0 1,1 0-1,0 0 0,0 0 1,1 0-1,-1 1 0,0-1 1,1 1-1,0 0 0,-1-1 0,1 1 1,0 0-1,0 0 0,-2 5 1,3-5-5,-1 1 0,1-1 1,0 1-1,0-1 1,0 1-1,0-1 1,1 1-1,-1 0 0,1-1 1,0 1-1,0 0 1,1-1-1,0 6 0,-1-7-2,1 0 0,0 1 0,0-1 0,0 0 0,0 0 0,0 0 0,0 0 0,1 0 0,-1 0 0,0 0 0,1-1 0,0 1 0,-1-1 0,1 1 0,0-1 0,0 1 0,0-1-1,0 0 1,0 0 0,0 0 0,0 0 0,4 1 0,0-1 2,0 0-1,0 0 1,0 0-1,0-1 1,0 0-1,0 0 1,0-1-1,0 0 1,0 0 0,-1 0-1,1-1 1,0 0-1,0 0 1,6-3-1,9-6 30,1-1 0,20-15-1,-39 25-26,22-16 47,0-2 1,-1 0-1,-1-2 1,31-37-1,-52 56-42,0 0 0,1 1 0,-1-1-1,1 1 1,0 0 0,5-4 0,-8 6-8,1 0 0,-1-1 0,0 1 0,1 0 0,-1 0 0,0 0 0,1 0-1,-1 0 1,0 0 0,1 0 0,-1 0 0,0 0 0,1 0 0,-1 0 0,1 0 0,-1 0 0,0 0 0,1 0 0,-1 0 0,0 0 0,1 0 0,-1 0 0,0 1 0,1-1 0,-1 0 0,1 0 0,-1 1 0,1 0 0,-1 0-1,1 0 1,-1 0 0,1 0-1,-1 0 1,0 0 0,1-1 0,-1 1-1,0 0 1,0 0 0,0 0 0,0 0-1,0 2 1,0 31-5,-2-1 0,-8 41 0,5-42-23,1 0 1,1 52-1,9-63-1147,-6-20 1111,0-1 0,0 0 0,0 1 1,0-1-1,0 0 0,0 1 0,0-1 0,0 0 0,0 0 0,1 1 1,-1-1-1,0 0 0,0 0 0,0 1 0,1-1 0,-1 0 1,0 0-1,0 1 0,0-1 0,1 0 0,-1 0 0,0 0 0,1 0 1,-1 1-1,0-1 0,0 0 0,1 0 0,-1 0 0,0 0 0,1 0 1,-1 0-1,0 0 0,0 0 0,1 0 0,-1 0 0,0 0 0,1 0 1,-1 0-1,0 0 0,1 0 0,-1 0 0,0 0 0,1 0 0,-1-1 1,0 1-1,0 0 0,1 0 0,-1 0 0,0 0 0,0-1 0,1 1 1,-1 0-1,0 0 0,0 0 0,0-1 0,1 1 0,-1 0 1,0 0-1,0-1 0,0 1 0,0 0 0,0-1 0,1 1 0,-1 0 1,0-1-1,0 1 0,3-8-952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23 465 17396,'-4'5'130,"2"1"0,-1-1 1,0 1-1,1-1 0,0 1 0,0 0 1,1 0-1,0 0 0,0 0 0,0 0 1,1 0-1,-1 0 0,2 0 0,-1 0 1,1 0-1,-1 0 0,2 0 1,-1 0-1,1 0 0,0 0 0,0-1 1,0 1-1,1-1 0,6 10 0,-8-13-94,0-1 0,0 0 0,0 1-1,1-1 1,-1 0 0,0 0 0,1 0-1,-1 0 1,1 0 0,-1 0 0,1 0-1,0 0 1,-1-1 0,1 1 0,0-1 0,0 1-1,-1-1 1,1 0 0,0 1 0,2-1-1,-1-1 28,0 1 0,0-1 1,0 0-1,0 1 0,0-1 0,0-1 0,0 1 0,0 0 0,0-1 0,-1 1 0,4-3 0,1-3 131,1 1 0,-1-1 0,0 0 0,0-1 0,-1 0 0,9-13 0,-6 3 412,14-34 0,-2 4 121,-21 52-683,-1 0-1,1 1 0,0-1 0,0 0 1,1 1-1,1 7 0,-1-5-32,-1-7-11,1 6-8,0 0 0,0-1 0,0 1 0,4 8 0,-4-13 8,-1 1 1,1-1-1,-1 0 0,1 0 0,0 0 0,0 0 0,0 1 0,0-1 0,0 0 1,0 0-1,0-1 0,0 1 0,0 0 0,0 0 0,0 0 0,0-1 1,1 1-1,-1 0 0,0-1 0,1 0 0,-1 1 0,0-1 0,1 0 0,-1 1 1,0-1-1,2 0 0,3-1 3,-1 0 0,1 0 0,0 0 1,-1 0-1,0-1 0,1 0 0,-1 0 1,0-1-1,9-5 0,45-34-1,-53 36 5,32-24 29,-16 11-5,48-31 1,-69 49-32,1 0 0,-1 1 1,0-1-1,0 1 0,0-1 1,1 1-1,-1-1 0,0 1 0,1 0 1,-1-1-1,0 1 0,1 0 1,-1 0-1,0 0 0,2 0 1,-2 1-1,0-1 0,-1 0 1,1 0-1,0 1 1,-1-1-1,1 1 1,-1-1-1,1 0 1,0 1-1,-1-1 1,1 1-1,-1 0 1,1-1-1,-1 1 1,0-1-1,1 1 0,-1 0 1,0-1-1,1 1 1,-1 1-1,2 3 3,-1 1-1,0 0 1,0 0 0,-1 0-1,0 10 1,1 9-10,0-21 8,-1-1 0,1 1 0,0-1 0,0 1 0,0-1 0,1 1 1,-1-1-1,1 0 0,2 3 0,-3-5-1,-1 0 1,1 0-1,0 0 0,0 0 0,0-1 1,0 1-1,0 0 0,0-1 0,0 1 1,0 0-1,0-1 0,0 0 1,0 1-1,0-1 0,0 0 0,1 1 1,-1-1-1,0 0 0,0 0 0,0 0 1,0 0-1,1 0 0,-1 0 0,0 0 1,0 0-1,0-1 0,0 1 0,0 0 1,1-1-1,-1 1 0,2-2 1,3-2-3,1 0 0,-1 0 0,1-1 0,-1 0 0,-1 0 0,1-1 0,-1 1 1,0-1-1,5-8 0,6-9-189,16-32 0,-15 20-627,-2-1-1,-1-1 0,-2 0 1,-1 0-1,-2-1 1,7-66-1,-13 71-180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1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16291,'-2'98'4574,"-2"5"-3277,-2 110-698,6-203-571,0-5-8,0 0-1,0 0 1,0 0-1,1 0 0,-1 0 1,1 0-1,0-1 0,4 10 1,-5-13-16,0-1 0,0 1 0,0-1 1,0 0-1,1 1 0,-1-1 1,0 1-1,0-1 0,0 0 0,1 1 1,-1-1-1,0 0 0,0 1 0,1-1 1,-1 0-1,0 1 0,1-1 1,-1 0-1,0 0 0,1 1 0,-1-1 1,0 0-1,1 0 0,-1 0 0,1 1 1,-1-1-1,0 0 0,1 0 1,-1 0-1,1 0 0,-1 0 0,1 0 1,-1 0-1,0 0 0,1 0 0,-1 0 1,1 0-1,-1 0 0,1 0 1,-1 0-1,0 0 0,1-1 0,-1 1 1,1 0-1,-1 0 0,0 0 1,1-1-1,-1 1 0,0 0 0,1-1 1,-1 1-1,0 0 0,1-1 0,-1 1 1,14-24 184,-3-5-77,-1 0 0,-2-1 0,-1 0 0,-1 0 0,-1 0 0,-2-1 0,-1-45 0,-5 64-127,-2 20-33,-1 20-28,6-24 68,-2 6-9,2 0-1,-1 0 1,1 0-1,3 18 1,-3-26 17,0-1-1,1 1 1,-1 0 0,0-1 0,1 1 0,0-1-1,-1 1 1,1-1 0,0 1 0,-1-1-1,1 0 1,0 1 0,0-1 0,0 0-1,1 1 1,-1-1 0,0 0 0,0 0 0,0 0-1,1 0 1,-1 0 0,1-1 0,-1 1-1,1 0 1,-1-1 0,1 1 0,-1-1-1,1 1 1,-1-1 0,1 0 0,0 1 0,-1-1-1,1 0 1,0 0 0,-1 0 0,1 0-1,2-1 1,11-3 7,0 0-1,-1-1 1,1 0 0,-1-1-1,0-1 1,-1 0-1,14-10 1,-14 8 2,1 1-1,1 1 1,-1 0 0,1 0 0,28-7-1,-41 14-6,0 0 0,0-1 0,-1 1 0,1 0 0,0 0 0,-1 0 0,1 0 0,0 1 0,0-1 0,-1 0 0,1 1 0,0-1 0,-1 1 0,1 0 0,-1-1 0,1 1 0,-1 0 0,1 0 0,-1 0 0,1 0 0,-1 0 0,0 0 0,0 0 0,1 1 0,-1-1 0,0 0 0,0 1 0,0-1 0,0 1 0,-1-1 0,1 1 0,0 0 0,-1-1-1,1 1 1,-1-1 0,1 1 0,-1 0 0,0 0 0,0 1 0,2 10 38,-1 0 0,0 0 0,-1 0 0,-2 14 0,1-17 2,2 17 267,-1-27-299,0 1 1,0-1 0,0 0 0,1 0-1,-1 0 1,0 1 0,0-1-1,0 0 1,0 0 0,0 0-1,0 1 1,0-1 0,0 0-1,0 0 1,1 0 0,-1 0-1,0 1 1,0-1 0,0 0 0,0 0-1,1 0 1,-1 0 0,0 0-1,0 1 1,0-1 0,1 0-1,-1 0 1,0 0 0,0 0-1,0 0 1,1 0 0,-1 0 0,10-10 301,-3-4-65,-1 0-1,0-1 1,-1 0-1,-1 0 0,0 0 1,2-28-1,-1 13 63,1-25 122,-5 39-331,1 1-1,4-18 1,-6 32-137,0-1 0,1 1 0,-1 0 0,1 0 0,-1-1 0,1 1 1,0 0-1,0 0 0,-1 0 0,1 0 0,0 0 0,0 0 0,0 0 0,0 0 1,0 1-1,0-1 0,0 0 0,0 1 0,1-1 0,-1 0 0,0 1 1,0-1-1,1 1 0,-1 0 0,0-1 0,2 1 0,3-1-73,1 1-1,-1 0 0,1 0 1,7 1-1,6 1-13,5-3-250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65 17052,'3'-5'381,"1"0"1,-1-1 0,0 1 0,0-1 0,-1 0 0,1 0-1,-1 0 1,-1 0 0,2-7 0,-18 27 1444,-36 49-914,3 1 1,-62 112-1,-20 77-521,61-76-3832,67-166 1919,10-24 494,-5 8 929,19-33-831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18396,'2'1'154,"-1"0"0,1 0-1,0-1 1,0 1 0,0 0 0,0-1 0,0 1 0,0-1-1,0 1 1,1-1 0,-1 0 0,0 0 0,0 0 0,0 0-1,0 0 1,0-1 0,0 1 0,0 0 0,0-1 0,0 0-1,0 1 1,0-1 0,2-1 0,8-4 397,0 1 0,15-11 0,-18 10-353,0-1 1,0 0-1,-1 0 0,1-1 0,-2 0 1,1 0-1,9-15 0,-15 19-195,1 0-1,-1 0 1,1 0-1,-1 0 1,0 0 0,-1-1-1,1 1 1,-1 0-1,0-1 1,0 0 0,0 1-1,-1-1 1,1 0-1,-1 1 1,-1-1-1,1 0 1,0 1 0,-1-1-1,0 1 1,-3-9-1,4 11-15,-1 1 0,0-1 0,0 0 0,0 1 0,0-1 0,0 1 0,0-1 0,0 1 0,0-1-1,-1 1 1,1 0 0,0-1 0,-1 1 0,1 0 0,-1 0 0,0 0 0,1 0 0,-1 0 0,0 1 0,1-1-1,-1 1 1,0-1 0,0 1 0,0-1 0,0 1 0,1 0 0,-1 0 0,0 0 0,0 0 0,0 0-1,0 0 1,0 1 0,1-1 0,-5 2 0,1-1-16,0 1 1,0 1-1,0-1 0,0 1 0,1-1 0,-1 1 1,1 1-1,0-1 0,0 1 0,-7 7 1,6-5 16,1 0 0,0 0 1,0 1-1,0-1 0,1 1 1,0 0-1,0 0 0,1 0 1,0 1-1,0-1 0,0 9 1,1-13 12,1-1 1,0 1-1,0 0 1,0 0 0,0 0-1,0 0 1,1-1-1,-1 1 1,1 0-1,0 0 1,0-1 0,0 1-1,0 0 1,1-1-1,-1 1 1,0-1 0,1 0-1,0 1 1,0-1-1,0 0 1,0 0-1,0 0 1,0 0 0,0 0-1,0-1 1,1 1-1,-1-1 1,1 1-1,-1-1 1,1 0 0,4 1-1,5 1 22,0-1-1,0 0 1,-1-1-1,1 0 0,0-1 1,0 0-1,0-1 1,0-1-1,0 0 1,-1 0-1,15-5 0,16-7 216,64-31-1,-61 22-59,-22 11 227,39-15 1,-62 27-394,1 0 0,-1 0 0,0 0 1,0 0-1,1 0 0,-1 0 1,0 0-1,1 0 0,-1 0 0,0 0 1,0 0-1,1 0 0,-1 0 1,0 0-1,0 0 0,1 0 0,-1 0 1,0 0-1,0 0 0,1 1 1,-1-1-1,0 0 0,0 0 0,1 0 1,-1 0-1,0 1 0,0-1 0,0 0 1,1 0-1,-1 0 0,0 1 1,0-1-1,0 0 0,0 0 0,0 1 1,0-1-1,1 1 0,2 15 341,-3-14-329,1 0 0,-1 1 0,0-1 0,1 0 0,-1 0 1,1 0-1,0 0 0,0 0 0,0 0 0,0 0 0,0 0 1,0 0-1,0 0 0,2 2 0,2-2-16,0 1 1,-1-1-1,1 0 0,0 0 0,0-1 1,0 1-1,0-1 0,0 0 0,1-1 0,-1 1 1,0-1-1,6 0 0,7-1-111,-1-1 0,22-4-1,-32 5 87,24-7 12,-30 8 2,0 0 0,0 0 0,0-1 0,0 1 0,0 0 0,0-1 0,0 1 0,0-1 0,0 1 0,0-1 0,0 0 1,-1 1-1,1-1 0,0 0 0,0 1 0,-1-1 0,1 0 0,-1 0 0,1 0 0,0 0 0,-1 0 0,1-1 0,-3-12-65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17212,'-1'5'202,"0"1"0,-1-1 0,0 0 1,0 0-1,0-1 0,0 1 0,-1 0 1,0-1-1,-5 7 0,-11 19 111,5 0-24,2 2 0,0-1 0,3 2-1,0-1 1,2 1 0,2 0 0,-2 44 0,4 17-164,13 126-1,-8-204-177,0 1-320,-1 1-1,-1 1 1,-2 24-1,2-42 322,0 0 0,0 0 0,0-1 0,-1 1 0,1 0-1,0 0 1,0-1 0,0 1 0,-1 0 0,1-1-1,0 1 1,-1 0 0,1-1 0,0 1 0,-1 0 0,1-1-1,-1 1 1,1-1 0,-1 1 0,1-1 0,-1 1-1,0-1 1,1 1 0,-1-1 0,1 0 0,-1 1 0,0-1-1,0 0 1,0 0 14,0 0 1,0 0-1,0 0 0,0 0 0,0-1 1,0 1-1,0 0 0,0-1 0,0 1 1,0-1-1,1 1 0,-1-1 0,0 1 1,0-1-1,0 1 0,1-1 0,-1 0 0,0 0 1,0-1-1,-13-18-682</inkml:trace>
  <inkml:trace contextRef="#ctx0" brushRef="#br0" timeOffset="1">4 469 16540,'-3'-8'1800,"3"6"-1176,10 2-120,9 1 904,16 6-447,4 1-177,11-1-448,1 2-344,7-2 200,4-4-56,-7-5-200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38 16588,'2'-3'310,"-1"1"0,1-1 0,0 0 1,0 1-1,1 0 0,4-5 1,-7 7-288,0 0 0,0 0 0,0 0 0,0 0 1,1 0-1,-1 0 0,0 0 0,0 0 0,0 0 0,0 0 1,1 0-1,-1-1 0,0 1 0,0 0 0,0 0 0,1 1 1,-1-1-1,0 0 0,0 0 0,0 0 0,0 0 0,1 0 1,-1 0-1,0 0 0,0 0 0,0 0 0,0 0 0,1 0 0,-1 0 1,0 1-1,0-1 0,0 0 0,0 0 0,0 0 0,1 0 1,-1 0-1,0 1 0,0-1 0,0 0 0,3 17 809,-6 20-215,-1 0 1,-2 0-1,-16 55 1,11-52-453,-5 21-30,-12 58-39,28-118-95,0-1 1,0 1-1,-1-1 1,1 1-1,0-1 0,0 1 1,0-1-1,0 1 1,0-1-1,0 1 1,0 0-1,0-1 1,0 1-1,0-1 1,0 1-1,0-1 1,0 1-1,0-1 1,0 1-1,1-1 0,-1 1 1,0-1-1,0 1 1,1-1-1,-1 1 1,10-10 1,10-26-14,10-40 3,-3-2-1,31-137 1,-57 209 12,1-5 14,0 0 1,0-1 0,0-15 0,-14 48 62,0 22-59,1 0 0,2 0 0,3 1 0,1 1 0,2-1-1,3 47 1,2-75-26,6 31-1,-7-42 5,0-1 0,1 0 0,0 0 0,0 0-1,0 0 1,0 0 0,1 0 0,0-1 0,6 9 0,-8-13 0,-1 0-1,0 0 1,0 0 0,0 0 0,0 1 0,0-1-1,1 0 1,-1 0 0,0 0 0,0 0 0,0 0-1,0 0 1,1 0 0,-1 0 0,0 0 0,0 0-1,0 0 1,1 0 0,-1 0 0,0 0 0,0 0-1,0 0 1,1 0 0,-1 0 0,0 0 0,0 0-1,0 0 1,0 0 0,1 0 0,-1 0 0,0-1-1,0 1 1,0 0 0,0 0 0,1 0-1,-1 0 1,0 0 0,0 0 0,0-1 0,0 1-1,0 0 1,0 0 0,0 0 0,1 0 0,-1-1-1,0 1 1,0 0 0,0 0 0,0 0 0,0 0-1,0-1 1,0 1 0,0 0 0,0 0 0,0 0-1,0-1 1,0 1 0,0 0 0,0 0 0,0 0-1,0-1 1,0 1 0,0 0 0,-1 0 0,1 0-1,0-14-8,-3-3 0,-1-1-1,-2 1 1,1 1 0,-2-1-1,-10-19 1,-9-22 24,26 57-14,0 1 0,-1 0 0,1-1 0,0 1 0,0-1 0,0 1 0,0 0 0,0-1 0,0 1 0,0-1 0,0 1 0,0-1 0,0 1 0,0 0 0,0-1 0,0 1 0,1-1 0,-1 1 0,0 0 0,0-1 1,0 1-1,1 0 0,-1-1 0,0 1 0,0 0 0,1-1 0,-1 1 0,0 0 0,1-1 0,-1 1 0,0 0 0,1 0 0,-1-1 0,0 1 0,1 0 0,-1 0 0,0 0 0,1 0 0,-1-1 0,1 1 0,-1 0 0,0 0 0,1 0 0,-1 0 0,1 0 1,-1 0-1,1 0 0,29 1 26,-16 0-30,-5-2-26,0 0 0,0 0 0,0-1 0,0 0-1,-1 0 1,1-1 0,0-1 0,-1 1 0,0-1 0,10-7-1,4-4-338,-1-1 0,22-22 0,-39 35 288,-4 2 72,0 1 0,0 0 0,0 0 0,0 0 0,0 0 0,0 0 0,0 0 0,0 0 0,1 0 0,-1 0-1,0 0 1,0 0 0,0 0 0,0-1 0,0 1 0,0 0 0,0 0 0,0 0 0,0 0 0,0 0 0,1 0 0,-1 0 0,0 0 0,0 0 0,0 0 0,0 0 0,0 0 0,0 0 0,0 0 0,0 0 0,1 0 0,-1 0 0,0 0 0,0 0 0,0 0 0,0 0 0,0 0 0,0 0 0,0 1 0,0-1 0,0 0 0,1 0 0,-1 0 0,0 0 0,0 0 0,0 0 0,0 0 0,0 0 0,0 0 0,0 0 0,0 0 0,0 1-1,1 7-116,-3 13 126,1-20-18,-1 12 40,1 0 0,0-1 0,0 1 0,1 0 0,3 18 0,-3-28 5,0-1 1,1 1-1,-1 0 0,1-1 1,0 1-1,0 0 0,0-1 1,0 1-1,1-1 0,-1 1 1,0-1-1,1 0 1,0 1-1,0-1 0,0 0 1,-1 0-1,2 0 0,-1-1 1,0 1-1,0 0 1,1-1-1,-1 1 0,1-1 1,-1 0-1,1 0 0,-1 0 1,1 0-1,0 0 0,-1-1 1,1 1-1,3-1 1,0 0 56,1 0 0,-1 0 0,0 0 0,0-1 0,0 0 0,0-1 0,0 1 0,0-1 0,0-1 0,0 1 0,6-4 0,-2 0 70,0 0-1,-1-1 1,0 0-1,-1 0 0,14-15 1,-9 6 20,0 0 0,-1-1 0,-1-1 0,0 0 0,-2 0 0,10-24 0,-23 54-185,1 1 0,1-1-1,0 0 1,1 1 0,0-1 0,0 1-1,2-1 1,0 1 0,4 24 0,-4-36-35,-1 0 1,1 1-1,-1-1 1,1 1-1,-1-1 1,1 0-1,0 0 1,0 1 0,0-1-1,0 0 1,0 0-1,0 0 1,0 0-1,0 0 1,0 0-1,0 0 1,0 0 0,1-1-1,-1 1 1,0 0-1,1-1 1,-1 1-1,0-1 1,1 1-1,-1-1 1,1 0 0,-1 0-1,1 1 1,-1-1-1,1 0 1,-1 0-1,0 0 1,1-1 0,-1 1-1,1 0 1,-1-1-1,1 1 1,-1 0-1,2-2 1,1 0-230,0 0-1,0 0 1,0 0 0,-1 0-1,1-1 1,-1 0 0,0 0-1,1 0 1,-1 0 0,-1 0-1,1 0 1,3-6 0,9-26-560,-3-8-266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18268,'-4'25'682,"1"1"0,0-1 0,2 1 0,1 0 0,1-1 0,2 1 0,8 41 1,-1-26-516,2 0 1,1-1-1,34 69 1,-32-81-154,-6-12-325,-19-32-267,-59-100-364,69 116 948,0 0 0,-1 0 0,1-1 0,0 1 1,0 0-1,-1 0 0,1-1 0,0 1 0,0 0 0,0 0 0,0-1 0,0 1 0,-1 0 0,1 0 0,0-1 1,0 1-1,0 0 0,0-1 0,0 1 0,0 0 0,0-1 0,0 1 0,0 0 0,0-1 0,0 1 0,0 0 0,0 0 1,0-1-1,0 1 0,1 0 0,-1-1 0,0 1 0,0 0 0,0 0 0,0-1 0,0 1 0,1 0 0,-1 0 0,0-1 1,0 1-1,1 0 0,-1 0 0,0 0 0,0-1 0,1 1 0,-1 0 0,0 0 0,0 0 0,1 0 0,-1 0 0,0 0 1,1 0-1,-1-1 0,0 1 0,0 0 0,1 0 0,-1 0 0,0 0 0,1 0 0,-1 0 0,0 0 0,1 1 0,-1-1 1,0 0-1,0 0 0,1 0 0,-1 0 0,0 0 0,1 1 0,30 8 132,-18-5-144,-1-1-280,1 0 0,0-1 0,-1-1 0,1 0 0,0-1 0,0 0 0,0-1 0,0-1 0,-1 0 0,25-7 0,-28 6-182,0-1 1,0 0-1,0 0 0,0-1 0,-1 0 0,0 0 1,0-1-1,0 0 0,-1-1 0,1 1 1,-2-1-1,1-1 0,-1 0 0,9-14 0,-12 18 168,15-32-407,-17 35 890,0-1 0,0 0 0,0 0 0,-1 0-1,1 0 1,-1 1 0,1-1 0,-1 0 0,0 0 0,0 0 0,0 0 0,0 0 0,0 0 0,0 0 0,-1-3 0,0 5-104,0-1 0,0 1 1,1 0-1,-1 0 0,0 0 1,0 0-1,0 0 1,0 0-1,1 0 0,-1 0 1,0 1-1,0-1 0,0 0 1,1 0-1,-1 1 1,0-1-1,0 0 0,0 1 1,1-1-1,-1 1 0,0-1 1,1 1-1,-1-1 1,0 2-1,-12 8 1143,0 2 1,1-1-1,-15 19 0,21-22-928,0-1 0,0 1-1,1 1 1,0-1 0,0 1-1,1 0 1,-3 10 0,6-18-280,1 0 0,0 0 0,0-1 1,-1 1-1,1 0 0,0-1 0,0 1 0,0 0 1,0 0-1,0-1 0,0 1 0,0 0 0,0 0 1,0-1-1,0 1 0,1 0 0,-1 0 0,0-1 1,0 1-1,1 0 0,-1-1 0,0 1 0,1 0 1,-1-1-1,1 1 0,-1-1 0,1 1 0,-1-1 0,1 1 1,-1-1-1,1 1 0,-1-1 0,1 1 0,0-1 1,-1 0-1,1 1 0,0-1 0,-1 0 0,1 0 1,0 1-1,0-1 0,-1 0 0,1 0 0,0 0 1,-1 0-1,1 0 0,0 0 0,0 0 0,-1 0 1,1 0-1,0 0 0,0 0 0,-1-1 0,2 1 1,6-2 2,-1 0-1,0 0 1,0 0 0,8-4 0,48-26-12,23-10 74,-76 38-57,1 0 1,0 0-1,0 2 0,0-1 1,0 1-1,13 0 0,-22 2-9,0-1-1,1 1 1,-1 1-1,1-1 0,-1 0 1,0 0-1,1 1 1,-1 0-1,0-1 1,1 1-1,-1 0 0,0 0 1,0 0-1,0 0 1,0 1-1,0-1 0,0 0 1,0 1-1,0 0 1,0-1-1,-1 1 0,1 0 1,-1 0-1,1 0 1,1 3-1,-7-15 198,0-1-1,0 0 1,2 0-1,-1-1 1,1 1 0,0-14-1,-1-74 39,3 93-225,-1-9-87,0 9 63,1 0 1,0-1-1,0 1 0,2-10 0,-2 15-54,0 0 0,1 0 0,-1 0 0,0 0 0,1 0-1,-1 0 1,1 0 0,-1 0 0,1 0 0,-1 0 0,1 0 0,0 0 0,0 0 0,-1 0-1,1 1 1,0-1 0,0 0 0,0 0 0,0 1 0,0-1 0,0 1 0,0-1-1,0 1 1,0-1 0,0 1 0,0 0 0,0-1 0,0 1 0,0 0 0,2 0-1,23-1-1895,-17 1 1503,0 0-1,0-1 1,1 0-1,12-3 0,-1-3-506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18580,'0'5'2352,"2"36"-1327,2-1-1,13 53 0,-8-42-869,-7-40-130,1 10 4,1-1 1,1 0 0,1 0 0,10 24-1,-16-43-16,0 0-1,1-1 1,-1 1 0,0 0-1,1-1 1,-1 1-1,1 0 1,-1-1-1,1 1 1,-1-1 0,1 1-1,-1-1 1,1 1-1,0-1 1,-1 1-1,1-1 1,0 0 0,-1 1-1,1-1 1,0 0-1,-1 0 1,1 1-1,0-1 1,0 0 0,0 0-1,1 0 10,0 0 0,-1-1 0,1 1 0,-1-1-1,0 1 1,1-1 0,-1 1 0,1-1 0,-1 0 0,0 0 0,1 0-1,0-1 1,7-5 98,-1-1-1,-1 0 0,8-10 0,-6 7 20,41-50 606,71-112 0,-97 126-840,-22 45 16,-1 0 1,0 0-1,-1 0 0,1-1 1,0 1-1,-1-1 1,1 1-1,-1 0 0,0-1 1,1 1-1,-1-1 1,-1 1-1,1-1 1,0 1-1,0-1 0,-1 1 1,-1-4-1,2 5-2,-1 1 0,0-1 0,1 1 0,-1-1 0,0 1 0,1-1-1,-1 1 1,0-1 0,0 1 0,0-1 0,1 1 0,-1 0 0,0 0 0,0-1 0,0 1 0,0 0-1,0 0 1,0 0 0,1 0 0,-1 0 0,0 0 0,0 0 0,0 0 0,0 1 0,0-1 0,0 0-1,1 0 1,-1 1 0,0-1 0,0 1 0,-1 0 0,-24 16-1102,12-1 337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16107,'6'16'1969,"3"4"-1073,0-1-416,2 3 1345,3 0-665,2-2-408,0-2-368,0-3-672,-2-2-304,-2-10 1680,-2-3-1112,-1-8-56,0-5 32</inkml:trace>
  <inkml:trace contextRef="#ctx0" brushRef="#br0" timeOffset="1">279 0 17900,'3'5'2152,"1"5"-1456,-1 5-319,2 2 1655,1 7-1552,1-1-176,0 2-616,1-3-408,-3-3-664,1-6-137,-6-12 993,2 1-352,-4-14-248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15563,'28'1'1333,"-1"0"-1,53-7 0,-64 3-977,0 0 1,-1-1 0,1-1-1,-1 0 1,0-1-1,19-11 1,-30 14-195,1 0 1,-1 0-1,1-1 1,-1 1-1,0-1 1,6-8-1,-9 11-122,-1 0-1,1 0 0,0 0 1,-1 0-1,0 0 0,1 0 0,-1 0 1,1 1-1,-1-1 0,0 0 1,0 0-1,1 0 0,-1-1 0,0 1 1,0 0-1,0 0 0,0 0 0,-1-1 1,1 1-8,-1 1 1,1-1-1,-1 0 1,1 0-1,-1 0 1,0 1-1,1-1 1,-1 0-1,0 1 1,0-1 0,0 1-1,1-1 1,-1 0-1,0 1 1,0 0-1,0-1 1,0 1-1,0 0 1,0-1-1,0 1 1,0 0-1,-2 0 1,-2-1 27,-1 1 1,0 0-1,1 1 0,-1-1 1,1 1-1,-1 0 0,1 0 0,-1 1 1,1 0-1,-1 0 0,1 0 1,0 0-1,-6 4 0,0 1-32,0 0 0,1 0 0,-1 1 0,-14 16 0,20-19-17,0 1-1,1-1 1,0 1-1,0 0 1,0 0-1,1 1 1,0-1-1,0 1 1,0-1-1,-2 14 1,4-17-7,1 0-1,-1 0 1,1 1 0,0-1 0,0 0 0,0 0-1,1 0 1,-1 0 0,1 1 0,-1-1 0,1 0-1,0 0 1,0 0 0,1 0 0,-1 0 0,1-1-1,-1 1 1,1 0 0,0-1 0,0 1 0,0-1-1,0 1 1,0-1 0,1 0 0,-1 0 0,5 3 0,3 0-32,0 0 0,1-1 0,-1 0 0,1-1 0,0 0 1,0-1-1,0 0 0,0 0 0,0-1 0,0-1 1,0 0-1,0 0 0,0-1 0,0-1 0,0 0 1,0 0-1,0-1 0,-1-1 0,1 1 0,-1-2 1,0 1-1,0-2 0,0 1 0,14-12 0,-20 14 15,-1-1-1,1 1 1,-1-1-1,0 0 1,0 0-1,-1 0 1,1 0-1,-1 0 1,0 0-1,0-1 1,0 1-1,-1-1 1,0 0-1,1 1 1,-2-1-1,1 0 1,0 0-1,-1 1 1,0-1-1,0 0 1,-1 0-1,0-6 1,-8-28-209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16972,'2'-1'2144,"0"-5"-1368,3 0-496,4 1 1849,1 0-1585,-9-2-120,-7-2-392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2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1153 14955,'22'-9'433,"0"0"-1,0 2 0,27-6 1,-4 1-78,1315-432 1893,-810 231-2083,-8-19 334,-445 189-385,41-20 8,50-21-472,-175 78 188,-1 2 0,1 0 0,25-5 1,-35 9 56,-4 1-33,-8 4-198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1:1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12224 7167 13187,'0'0'29,"-1"0"1,1 0-1,0 0 1,0-1-1,-1 1 1,1 0-1,0 0 0,0 0 1,-1 0-1,1 0 1,0-1-1,0 1 1,-1 0-1,1 0 1,0 0-1,-1 0 0,1 0 1,0 0-1,0 0 1,-1 0-1,1 0 1,0 0-1,-1 0 1,1 0-1,0 0 0,0 0 1,-1 1-1,1-1 1,0 0-1,-1 0 1,1 0-1,0 0 1,0 0-1,-1 1 1,1-1-1,0 0 0,0 0 1,0 0-1,-1 1 1,1-1-1,0 0 1,0 0-1,0 1 1,-14 9 223,7-4-97,0-1-1,-1 0 0,1 0 0,-1-1 1,0 0-1,0-1 0,0 1 0,-1-1 0,1-1 1,-1 0-1,0 0 0,1-1 0,-1 0 0,0 0 1,0-1-1,-10-1 0,-6-2-72,1-1 0,0-1 0,0-1-1,-37-15 1,35 12-31,0 2 0,-1 0 0,0 2 0,-28-2 0,-111 1 16,23 2-37,-810-104-4,-101 18-157,304 49 133,-198-18 33,397 21-88,350 26 45,-763-35 1,552 34 4,-266-1 126,-29 67-6,298-13 0,32-36 348,213-5-269,101 4-160,0 3 0,-62 14 0,-55 6 362,107-22 302,77-1-694,1 0 0,-1 1 0,0-1 0,0 1 0,-1 0-1,1 0 1,-1 0 0,1 0 0,-1 0 0,3 7 0,-6-10 50,-10 17 469,4-14-477,0 1 0,-1-1-1,1 0 1,-1 0 0,0-1 0,0 0 0,-13 4 0,10-4-43,0 1 0,1 0 1,-1 0-1,-9 8 1,-21 19-2,2 3 1,-52 59-1,12-12 3,-85 70 4,-97 100-18,-54 71-134,-75 84 58,355-366 79,-54 66 0,-123 114 1,-10-17 10,209-192-9,7-6 3,0 0 1,0-1-1,0 0 0,0 0 1,-1 0-1,0-1 0,0 0 1,0 0-1,-9 3 0,14-6-11,-18 15-99,12-10 112,-18 14 1,0 2-1,1 0 1,-26 31 0,46-48-5,1 0 1,-1 0 0,0 0 0,-1-1 0,1 0-1,0 0 1,-1 0 0,0 0 0,0-1 0,1 0 0,-1 0-1,-1 0 1,1-1 0,0 1 0,0-1 0,-1 0 0,1-1-1,0 0 1,-1 1 0,-5-2 0,9 1-4,-1 2-5,0-1-5,3-1 12,0 0-1,0 0 1,-1 0 0,1 0-1,0 0 1,0 0 0,0 1 0,-1-1-1,1 0 1,0 0 0,0 0-1,-1 0 1,1 0 0,0 0 0,0 0-1,0 0 1,-1 0 0,1 0-1,0-1 1,0 1 0,-1 0 0,1 0-1,0 0 1,0 0 0,0 0 0,-1 0-1,1 0 1,0-1 0,0 1-1,0 0 1,0 0 0,-1 0 0,1 0-1,0-1 1,0 1 0,0 0-1,0 0 1,-1-1 0,-2-11-61,4-14-46,-1 26 106,38-225-78,-9 72-41,49-434-186,-66 435 320,-6 0 0,-17-182 0,-12-9-33,24-509 37,5 748-6,9-228 1,-15 250 9,-4 1-1,-16-88 0,-11 2-11,-44-333-64,52 17 5,0 9 40,0-41-3,2 14-6,8 360-79,-47-208 1,-64-380-1310,102 497 1407,-10-74 4,15 176-14,5-1 0,9-182 1,5 284 30,-1 1 0,-1 0 1,-1 0-1,-2-1 0,0 1 1,-11-35-1,11 50-10,0 0-1,1-1 1,0 0-1,1 1 0,0-1 1,1 0-1,1 1 1,0-1-1,1 1 1,5-20-1,-2 14-9,1 1-1,1-1 0,1 1 0,1 1 0,0-1 0,20-26 0,-27 41 0,1-1-1,0 1 0,0 0 1,0 0-1,0 0 1,0 1-1,1-1 1,-1 1-1,1 0 1,-1 0-1,1 0 0,0 0 1,0 1-1,0-1 1,0 1-1,0 0 1,0 1-1,1-1 1,-1 0-1,0 1 0,5 0 1,7 2-14,0 0 1,0 0-1,0 2 0,19 6 1,4 0-15,3 1-4,-1 1 0,62 27 0,-78-27 25,-1 1-1,0 1 1,-1 1 0,-1 1 0,24 21 0,7 9-177,2-2 0,2-3-1,71 39 1,-65-42-22,72 58 1,49 56 18,9 7 50,-137-117 3,95 53 0,327 115 30,-435-193 103,20 10 2,0 3 1,-2 2 0,-1 4 0,62 47 0,-58-39-4,82 43-1,76 24-10,-57-30 3,279 128-74,-139-53 70,-9 20 3,-214-127 11,421 258 0,-384-232 8,159 130 1,-199-144 6,3-2 1,2-5-1,132 64 0,281 150 3,-213-98-18,-191-120 7,112 42 0,-46-33-4,75 31-10,-160-58 10,77 46 0,46 48 5,-109-66 0,142 71 0,-79-66 36,-84-38 14,-1 3 0,111 67 0,268 222 421,-355-249-416,8 6 58,114 68 0,-180-126-94,57 33 14,-3 3-1,90 75 1,155 135-9,-241-197-16,138 130 1,-48-29-12,-137-134 6,1-2 0,71 40 1,23-2 267,215 77 0,-296-126-253,0 2 0,-2 3 0,-1 2 0,-1 2 0,77 59 0,-78-48-2,2-2 0,2-2 0,1-3-1,92 39 1,-9-12-49,-49-19 370,126 37-1,-193-72-275,51 16 74,-67-20-139,-1 0 0,0 1 1,0 0-1,0 0 1,0 0-1,0 1 1,7 7-1,-5 2-249,-9-14 231,0 0 0,0 0 0,0 1 0,0-1 0,0 0 0,0 0 0,0 0 0,0 1 0,0-1 1,0 0-1,0 0 0,0 0 0,-1 1 0,1-1 0,0 0 0,0 0 0,0 0 0,0 1 0,0-1 1,-1 0-1,1 0 0,0 0 0,0 0 0,0 0 0,0 0 0,-1 1 0,1-1 0,0 0 0,0 0 1,-1 0-1,1 0 0,0 0 0,0 0 0,0 0 0,-1 0 0,1 0 0,-30-3-393,1-4 199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1:27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2696 14051,'0'0'30,"-1"0"1,1 0-1,0 0 0,0 0 0,0-1 1,-1 1-1,1 0 0,0 0 1,0 0-1,0 0 0,-1-1 0,1 1 1,0 0-1,0 0 0,0-1 1,0 1-1,0 0 0,-1 0 0,1-1 1,0 1-1,0 0 0,0 0 1,0-1-1,0 1 0,0 0 0,0 0 1,0-1-1,0 1 0,0 0 1,0-1-1,0 1 0,0 0 0,0 0 1,0-1-1,0 1 0,1 0 1,-1 0-1,0-1 0,0 1 0,0 0 1,0 0-1,0-1 0,1 1 1,-1 0-1,0 0 0,0 0 0,0 0 1,1-1-1,-1 1 0,0 0 1,0 0-1,1 0 0,-1 0 0,0 0 1,0-1-1,1 1 0,19-14 194,-15 11-71,205-138 1539,207-144-1138,-296 196-506,3-1 34,394-262 343,-376 265-307,235-129 56,60-28-122,303-201 18,-684 410-69,394-270 20,-421 282-17,317-266 82,-322 262-52,-21 22-40,0 1 0,1 0 0,0 0 0,0 0 0,0 0 0,0 0-1,1 1 1,4-3 0,13 20-129,-6-9 128,1 0 0,0-1 0,0 0 0,0-1 0,0-1 0,0-1 0,20-1 0,-10 1-6,47 6 1,-58-3-6,0 1 0,0 0 0,-1 1 0,0 1 0,22 12 0,69 53-54,-32-21 77,65 35-18,63 40 8,-148-89 7,304 189 56,-131-103-53,-173-90-3,0 3 0,48 43-1,156 137 16,-174-152-16,110 63 0,-3-20-3,88 52 16,648 354 23,-401-232-46,-368-178 19,-104-65-1,71 38 0,-99-64 4,0-2-1,1-1 1,0-1 0,1-1-1,28 3 1,-171-13 643,-284 25-614,234-8-24,-1114 17-111,589-50 34,84 2 79,404 14-10,-1467-48 0,-493-51 21,1918 94-17,-521-20 48,725 26-52,-107-8-44,122 7-45,0-1 0,1-2 0,-40-13 0,55 16 67,1-1 0,0 0 0,0 0-1,0-1 1,0 0 0,1-1 0,0 0 0,0 0 0,1 0 0,-1-1 0,1 0 0,1 0 0,-6-9-1,7 8-1,1 0 0,-1 0-1,2 0 1,-4-13-1,6 21 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19276,'-1'0'1785,"1"15"-1129,0 8-256,6 12 848,-1 5-240,5 9-416,2 3-176,2-1-200,3-3-88,-2-11-400,0-8-336,-3-15-440,-1-5-264,-9-17 952,-2-7-280,-10-15-241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1:40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18823 107 12611,'-21'-13'196,"0"0"0,-1 2 0,-1 1 0,0 0 0,0 2 0,-1 0 0,-43-7 0,8 7-133,0 2 1,-68 2 0,-392 31 14,284-11-60,-950 70 218,-314-4 629,-383 23-406,6 59-504,1664-144 37,-1922 110-58,901-136 62,-1-37 0,409 20 31,3 41 9,-273 90 20,10 66-20,346-4-20,545-110-13,-320 145-1,403-148-2,3 5 0,4 5 0,2 4 0,3 5 0,-94 93 0,152-130-1,2 2-1,2 1 1,1 2-1,-58 97 1,78-112-3,1 1 0,1 1 0,2 0 0,1 0 0,1 1-1,2 1 1,1 0 0,1 0 0,-1 58 0,8-63-1,2-1-1,0 0 1,2 0-1,1 0 0,1 0 1,1-1-1,2 0 0,0-1 1,2 0-1,1-1 1,25 37-1,-5-16-5,1-3 0,2-1 1,1-1-1,82 64 0,22 3-7,5-7 0,4-7 0,4-6 1,185 76-1,-92-65 3,5-10 0,279 58 1,-178-74 10,457 34 0,365-48 21,1233-78 68,-4-96-45,1793-220-46,-3421 258 13,1043-113 18,-427-13-13,-27-111-2,-802 132-10,-386 113 0,182-101 0,-291 134-1,-1-3 0,-3-3 0,92-79 0,-128 97 1,-1-2 0,-2 0-1,-1-2 1,-1-1-1,-1-1 1,-2 0 0,-1-2-1,-2 0 1,18-48-1,-27 57 3,-2 0 0,-1 0 0,-1-1 0,-1 0-1,-1 1 1,-1-1 0,-2 0 0,0 0-1,-1 1 1,-2-1 0,0 1 0,-2 0 0,-9-25-1,0 6 6,-3 2-1,-1 0 0,-1 1 0,-3 1 0,-1 1 0,-39-46 0,10 22 36,-3 2 0,-92-75-1,-145-80 112,181 146-118,-3 6 1,-3 4-1,-3 6 1,-1 5-1,-203-51 1,119 53-79,-1 10 0,-378-18 0,163 46-11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2:40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2466 223 14891,'-45'-15'196,"-2"2"0,0 2-1,-1 3 1,1 1 0,-78-1 0,83 9-211,1 1 0,-1 3 0,1 1 0,1 2 1,-1 2-1,-71 27 0,15 5-24,2 5-1,2 4 1,2 4 0,3 4-1,-157 138 1,-39 75 270,215-197-56,-110 157 0,-88 215 109,221-353-266,4 2 1,-58 198-1,84-230-12,3 1 0,3 0 1,2 1-1,4 0 0,4 79 0,3-101-1,2-1 1,2 1-1,2-1 1,2-1-1,1 1 0,3-2 1,1 0-1,37 67 1,-39-84-5,1-1 0,1-1 0,1-1 0,1 0 0,1-1 0,1-1 1,0-1-1,1-1 0,1-1 0,1 0 0,0-2 0,1-1 0,0-1 0,1-1 1,1 0-1,-1-3 0,2 0 0,-1-1 0,32 3 0,-14-5-26,1-3 0,-1-1 0,1-2 1,84-14-1,-69 2-39,0-2 0,-2-2 0,58-26 0,-25 2-101,97-58 0,73-67-182,193-191-184,-36-44 330,6-77 638,-344 372-19,-4-3-1,109-212 0,-160 269-210,-3-1 0,-2 0-1,-2-2 1,14-80 0,-26 98-98,-1 0 1,-2 0-1,-2 0 1,-2-1-1,-1 1 1,-1 0-1,-16-65 1,11 77-89,0 0-1,-2 1 1,0 0-1,-2 1 1,-1 0 0,0 1-1,-2 1 1,-1 0 0,0 1-1,-1 0 1,-37-31-1,23 26-98,-1 2 0,0 0 0,-1 3 0,-2 1 0,0 1 0,-1 2 0,-49-15 0,17 13 18,-1 3 0,-1 3 0,1 3 0,-104 0-1,-108 14-157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3:08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6572 3743 16620,'-25'-6'-11,"1"-2"1,0 0-1,0-1 1,1-2-1,0 0 1,-30-21-1,37 21-11,-1 1 0,-1 0 0,0 2 0,0 0 0,0 1 0,-1 0-1,0 2 1,0 0 0,-1 1 0,0 2 0,-30-2 0,-83 5 622,-200 27 0,213-15-331,-644 34 545,199-17-634,-425 24 138,0-26-317,-53-29-158,428-4 267,594 5-116,-121-4-69,122 2 32,0 0 0,0-2 0,0 0 0,-36-14 0,54 18 33,-1-1 1,1 0-1,0 0 0,0-1 0,0 1 1,0 0-1,0-1 0,0 1 1,0-1-1,0 0 0,1 1 1,-1-1-1,1 0 0,-1 0 0,1 0 1,0 0-1,0 0 0,0-1 1,0 1-1,0 0 0,-1-5 0,1 2-13,1-1-1,0 1 0,0-1 0,0 1 0,1-1 0,-1 1 1,1-1-1,3-7 0,43-140-236,17-67 130,-54 157 165,-2-1 0,-3 1 0,-3-1-1,-2-1 1,-3 1 0,-16-82-1,-12-10-100,-67-204-1,61 244-3,-64-217-25,76 233 95,-17-141 1,23-137 33,28-1 8,0-67 127,-10 429-161,1-1 1,1 1-1,1 0 0,0 0 0,6-25 0,-6 37-13,1-1 0,-1 1 0,1-1 0,0 1 0,0 0 0,0 0 1,1 0-1,-1 0 0,1 0 0,0 1 0,1 0 0,-1 0 0,1 0 0,0 0 0,0 1 0,0 0 0,0 0 0,12-4 0,-10 4-4,1 0 1,0 1-1,0 1 1,0-1-1,0 1 1,0 1-1,1-1 1,-1 1 0,0 1-1,0-1 1,0 2-1,0-1 1,0 1-1,13 5 1,8 4-10,-1 2 1,44 26 0,-21-10 8,322 153-43,-27-14-90,-13 26 5,320 291 80,-479-351 31,377 214 0,236 25-836,-688-333 703,283 122-466,-11 29 20,-240-111 628,-4 5 1,-4 6 0,189 181-1,141 221 1279,-3-1 29,-261-310-633,8-9 0,320 218 0,-393-308-478,-18-9 78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3:18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2377 12827,'-7'5'1683,"19"-3"-1324,-4-2-319,0 0 1,0-1 0,0 0 0,0 0 0,0-1-1,0 0 1,0-1 0,-1 1 0,1-2 0,-1 1-1,0-1 1,10-6 0,9-8 45,44-40-1,-38 30-22,445-327 228,-461 344-292,632-401 59,-111 76-166,-286 167-29,590-372-217,-804 520 375,326-182 185,-262 153 73,176-61 0,-247 101-159,0 2 0,1 1-1,33-4 1,-49 10-63,-1 0 0,0 1 0,0 1 0,0 0 0,0 1 0,0 1 0,0 0 0,0 0 0,15 7 0,84 47 141,6 2-98,12-8-68,-13-5-39,132 71 1,-17 25 15,96 49 11,139 7-95,-119-55-29,-11 27 35,-238-109 88,-3 4 0,-3 5 0,166 158 0,131 128 324,-283-272-218,219 130 0,-168-128-99,113 66-32,-211-113 11,-1 3 0,67 59-1,-81-55 88,-3 2 0,61 86-1,-17-19 198,-42-62-11,63 57 0,-81-85-251,1-2-1,1-1 0,54 32 1,-145-85-385,-1 4 0,-86-26 0,-143-20-269,-339-20 453,559 85 170,-1093-84 123,-5 53 56,916 33-159,-2317-26-314,2446 31 255,-1175 29-112,948-4 248,-332 12-90,591-34-133,1-5 0,-118-19 0,117 1 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3:27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2170 0 6929,'-204'3'2256,"1"8"0,-220 42-1,362-42-2178,0 4 0,1 2 0,1 3 0,1 3 0,0 1 1,2 4-1,1 2 0,2 2 0,1 2 0,1 3 0,2 2 0,-79 81 0,59-43-63,3 2 1,-102 161-1,134-183-23,3 2-1,3 1 1,2 1-1,3 2 1,-23 96-1,29-71 19,3 0-1,-2 113 0,16-137 13,2-1 0,2 1 1,26 120-1,-18-142-8,1-1-1,2 0 1,2-1 0,1-1 0,2-1 0,2 0 0,2-2-1,50 61 1,-43-63-13,1-1-1,2-1 0,1-2 1,1-1-1,1-2 0,2-2 1,0-2-1,50 22 0,-24-19 1,0-3 0,2-3 0,1-3 0,0-3 0,0-3 0,1-3 0,1-3 0,126-7 0,-81-8 0,-1-5 1,-1-6-1,0-4 0,170-63 1,-159 39 10,-1-6 1,-4-5 0,-2-6-1,142-104 1,-174 107 0,-3-4 1,-3-3-1,-4-4 0,120-150 0,-145 156-10,-3-1-1,-3-3 0,-3-1 0,-4-2 0,-3-2 0,38-126 1,-59 156 17,-2-1 0,-2 0 0,-3 0 0,1-85 1,-8 101-5,-1-1 1,-2 1 0,-1 0-1,-2 0 1,-1 0 0,-1 1 0,-2 0-1,-14-30 1,12 36-12,-2 0 0,0 0 0,-1 2 0,-2 0 0,0 1 0,-1 1 0,-2 0 0,0 2 0,-26-20 0,11 15-41,0 1-1,-2 2 1,0 2 0,-2 1-1,-61-19 1,21 14-172,0 4-1,-2 4 1,-125-9 0,-261 21-260,184 20 188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3:36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8819 148 13699,'-160'-29'1001,"-73"-10"-426,181 33-584,-1 3 0,-82 5-1,-154 36-631,6-1 107,-197-25 806,-2-35 846,100 3-605,-145 21-449,-2 23-77,68-3-8,32-10 56,-313 15 156,528-8 22,-305 65 0,-228 132-64,143 18-469,425-150 296,-214 132-1,333-176 48,2 3 0,2 3 0,1 2-1,3 2 1,2 3 0,2 1 0,3 3 0,2 2 0,2 1 0,4 2 0,-54 117 0,51-75 0,4 1 0,-33 158 0,-3 225-10,56-331-22,-37 495 34,49-521-11,7 1 0,38 256 0,-26-310-13,4-1 1,3-1 0,38 88 0,-37-113-16,2-1 1,2-1-1,2-1 0,2-1 1,52 57-1,-43-61-35,1-1-1,3-3 1,1-2 0,1-1-1,2-3 1,1-1 0,2-3-1,1-2 1,59 20-1,16-2-136,229 47 0,141-21 38,-346-59 143,1-6 0,0-7-1,-1-6 1,0-7 0,195-45-1,-82-7 51,-4-12 0,280-126 0,-214 57 14,348-219 1,332-278-67,-27-40-22,111-169-18,-19-89 76,-1064 937-29,201-203 21,-185 181-27,0 0 0,-2-2 0,-1 0 1,-1-1-1,27-63 0,-41 79-18,0 0 1,0 1-1,-1-1 1,-1-1 0,-1 1-1,0 0 1,-1-1-1,-1 1 1,0-1-1,-1 1 1,-1-1 0,0 1-1,-1 0 1,-1-1-1,0 2 1,-1-1-1,-1 0 1,0 1 0,-1 0-1,0 1 1,-1-1-1,-18-21 1,2 8-52,-1 2 1,-1 1-1,-1 1 0,-1 1 1,-59-35-1,5 13-60,-95-38 0,32 26-6,-2 6 0,-2 6 0,-156-24 0,70 32-439,-304-7 0,243 34 271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16259,'-4'-12'1436,"2"15"-388,-2 22 67,-19 362 1462,5-58-5438,14-337 985,0-10 1467,0-19-268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0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12307,'0'-17'975,"1"16"-375,-1 3 25,4 28 1368,-3-22-1815,5 42 429,2-1 0,3 1 0,2-2-1,1 0 1,3 0 0,2-1 0,29 51 0,-42-87-521,1-1 0,1 0 0,-1 0 0,2-1 0,-1 0 1,1 0-1,1-1 0,-1 0 0,15 9 0,-21-15-37,0 0 1,1-1-1,-1 1 0,0-1 0,1 0 0,-1 0 0,1 0 0,0 0 0,-1 0 0,1-1 1,-1 0-1,1 1 0,0-1 0,-1-1 0,1 1 0,0-1 0,-1 1 0,1-1 1,-1 0-1,1 0 0,-1 0 0,1-1 0,-1 0 0,0 1 0,0-1 0,0 0 0,0 0 1,0-1-1,0 1 0,0 0 0,-1-1 0,1 0 0,-1 0 0,0 0 0,4-6 0,1-2 103,0-1-1,-1-1 0,0 1 0,-1-1 0,0 0 0,4-20 1,11-86 617,-14 34-705,-4 0 1,-3-1 0,-15-106-1,16 190-74,-3-18-339,2 0 1,1-24-1,0 43 294,0 0 0,0 0 0,0 0-1,0 0 1,0 0 0,0 0 0,0 0 0,1 1 0,-1-1 0,0 0-1,1 0 1,-1 0 0,1 1 0,-1-1 0,1 0 0,-1 0 0,1 1-1,-1-1 1,1 0 0,0 1 0,-1-1 0,1 1 0,0-1 0,0 1-1,-1-1 1,1 1 0,0-1 0,0 1 0,0 0 0,-1-1 0,1 1-1,0 0 1,0 0 0,0 0 0,1 0 0,3 0-86,-1 0 1,1 1 0,0 0-1,-1 0 1,8 3-1,-6-3 42,25 9-561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5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29 17988,'13'-27'2332,"-12"25"-1899,-1 4-74,-7 15 99,-71 149-436,-181 285 0,248-437-1021,20-31 631,11-18-36,9-14-99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15139,'-1'5'277,"1"0"0,-1 0-1,0-1 1,-1 1-1,1 0 1,-5 8 0,0 4 73,-10 30 542,3 1 1,1 0-1,-8 85 0,18-100-728,0 0-1,3 0 1,0 0 0,3 0 0,0 0 0,15 52 0,-18-83-57,1 5-314,0-1 1,-1 1-1,0-1 0,1 12 0,-1-17 140,-1-1 0,0 1-1,0 0 1,0-1-1,-1 1 1,1-1-1,0 1 1,0-1-1,0 1 1,0 0-1,-1-1 1,1 1-1,0-1 1,0 1-1,-1-1 1,1 1 0,0-1-1,-1 1 1,1-1-1,0 0 1,-1 1-1,1-1 1,-1 0-1,0 1 1,0 0-41,-1-1 0,1 0 0,0 0 0,0 0 0,-1 0 0,1 0 0,0-1 0,0 1 0,-1 0 0,1 0 0,0-1 0,0 1 0,0-1 0,0 1 0,0-1 0,0 0 0,-2 0 0,-12-9-624,-3-4-206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16035,'0'-24'2113,"2"10"-1009,4-4-456,5 7 1505,6-1-641,8-2-496,5 1-208,13-1-423,4 0-81,2-1-200,-1 4-112,-6 1-681,-6 4-327,-19 3 840,-13 3-136,-22 0-136</inkml:trace>
  <inkml:trace contextRef="#ctx0" brushRef="#br0" timeOffset="1">78 351 16243,'14'10'2273,"13"-11"-1041,6-6-480,8-11 1585,0 1-929,8-1-304,-3 0-295,-3 7-1049,-6 4-577,-16 7 673,-8 4-184,-14 15-128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5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 13187,'-10'-13'2120,"2"-1"-1088,7-1-327,2 0 1495,10 1-816,0-2-143,5 1-377,5 2-216,2 1-352,3 5-256,1 7-688,-3 0 1368,-3 9-736,-4 2-96,-1 1-16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8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17716,'-5'9'860,"1"0"0,0 1 0,0-1 1,1 1-1,-2 15 0,-1 2-637,-3 42 1,9-65-216,-1 15 32,3 33 0,-2-48-38,0 0 0,1 1 0,0-1 0,0 0 1,0 0-1,1 1 0,-1-1 0,1 0 0,0 0 1,0-1-1,0 1 0,1 0 0,4 5 0,-6-8 0,1 0 0,-1 0 0,1 0 0,0 0-1,-1 0 1,1 0 0,0-1 0,0 1 0,-1 0-1,1-1 1,0 1 0,0-1 0,0 0 0,0 0-1,0 0 1,0 0 0,0 0 0,0 0 0,-1 0-1,1-1 1,0 1 0,0-1 0,0 1 0,0-1-1,-1 0 1,1 1 0,0-1 0,0 0 0,2-2-1,4-3 31,-1 1-1,1-1 0,-1 0 1,11-13-1,17-24 537,51-81 1,-80 115-476,3-5 251,-11 18 25,-8 20-170,9-18-194,-1 0 0,1 0 1,0 0-1,0 0 0,1 0 1,-1 0-1,2 9 0,-1-14-8,0 0 0,1 0-1,-1 0 1,0 0 0,1 1-1,-1-1 1,1 0 0,-1 0 0,1 0-1,-1 0 1,1 0 0,0 0-1,0 0 1,-1 0 0,1-1-1,0 1 1,2 1 0,-2-1-2,1 0 1,0-1-1,-1 1 0,1-1 1,-1 0-1,1 1 0,0-1 1,-1 0-1,1 0 0,0 0 1,-1 0-1,1 0 0,0-1 1,-1 1-1,1 0 0,2-2 1,22-8-46,0-1 1,-1-1-1,0-1 1,26-19 0,-15 9-522,16-10-705,-44 28 916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9:5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172 121 11554,'0'-6'315,"0"1"-1,-1-1 0,1 0 0,-1 0 0,-1 0 0,1 0 0,-1 0 0,0 1 1,0-1-1,-4-6 0,6 12-239,0-1 0,0 1 1,0 0-1,-1 0 0,1 0 0,0 0 0,0 0 1,0 0-1,0 0 0,0 0 0,0 0 0,0 0 1,-1 0-1,1-1 0,0 1 0,0 0 1,0 0-1,0 0 0,0 0 0,-1 0 0,1 0 1,0 0-1,0 0 0,0 0 0,0 0 1,0 0-1,0 0 0,-1 1 0,1-1 0,0 0 1,0 0-1,0 0 0,0 0 0,0 0 1,0 0-1,-1 0 0,1 0 0,0 0 0,0 0 1,0 0-1,0 1 0,0-1 0,0 0 0,0 0 1,0 0-1,0 0 0,-1 0 0,1 0 1,0 1-1,0-1 0,0 0 0,0 0 0,0 0 1,0 0-1,0 0 0,0 0 0,0 1 1,0-1-1,0 0 0,0 0 0,0 0 0,-5 19 828,-2 21-1109,-52 323 850,33-208-528,-5 178 0,14-126-64,14-170-123,2 73 0,3-95 52,-1 1-1,2-1 1,0 0 0,1 0 0,1 0-1,0-1 1,11 22 0,-12-26 9,0-1 0,0 1 0,-1-1 0,0 1 0,0 0 0,1 13 0,-4-22 6,0 0-1,0 0 0,1 1 1,-1-1-1,0 0 0,1 0 1,-1 1-1,1-1 0,-1 0 1,1 0-1,0 0 0,-1 0 1,1 0-1,0 0 0,0 0 1,0 0-1,0 0 0,0 0 1,0 0-1,0-1 0,0 1 1,0 0-1,1 0 0,1-1-5,-1 1 0,0-1-1,1 0 1,-1 1-1,1-1 1,-1 0-1,0-1 1,1 1-1,-1 0 1,0-1-1,1 1 1,3-2-1,20-8-38,1-2 0,31-18 0,2-1-90,-41 22 55,44-21-180,102-33 1,-135 53 251,0-1-1,0-2 1,-1 0 0,-1-2 0,38-27 0,-29 14 40,-1-1 0,-1-2 1,34-40-1,-52 53-16,1 1 0,1 1 0,0 1 0,1 1 0,23-13 0,113-51 105,-102 54-74,92-56 1,-91 38-32,89-86 1,-99 84-4,2 2 1,81-56-1,-35 41-15,-7 4-87,117-91 0,-116 60 122,-53 50-20,-31 30-14,0 1 1,0-1 0,0 1 0,-1-1-1,1 0 1,-1 0 0,0 0 0,0 0-1,0-1 1,0 1 0,-1 0 0,0-1-1,0 1 1,0-1 0,0-8 0,-1 13 0,-1-1 0,1 0 0,0 1 0,-1-1 0,1 0 0,-1 1 0,0-1 0,1 1 1,-1-1-1,1 1 0,-1-1 0,0 1 0,1-1 0,-1 1 0,0 0 0,0-1 0,1 1 1,-1 0-1,0 0 0,0-1 0,0 1 0,1 0 0,-1 0 0,0 0 0,0 0 0,0 0 1,1 0-1,-1 0 0,0 1 0,-1-1 0,-33 3-36,29-3 46,-225 30 56,189-22-187,0 3-1,1 0 0,-56 26 1,-14 20-172,35-16 128,68-37 82,0-1 0,0 0 0,-1-1 0,1 1 0,-1-2 0,0 1-1,1-1 1,-1 0 0,0-1 0,0 0 0,-11-2 0,-8-2-584,0-2-1,-32-10 1,33 7 32,-55-8-1,-130 0 994,192 14-234,-9 1 90,0-2 0,-50-13 0,6-6-147,5 0 81,-75-13 1,120 31-13,-1 2 0,0 1 0,1 1 1,-1 1-1,0 0 0,0 2 1,-28 6-1,40-5-62,1 0 0,-1-1 0,0 0 0,0-1 0,-1 0-1,1-1 1,0-1 0,0 0 0,0 0 0,0-2 0,0 1 0,1-1 0,-12-5 0,6 1-46,9 3-12,0 1 1,0 0-1,-12-2 0,17 4-12,0 1 0,0-1-1,1 1 1,-1 0 0,0 0 0,0 1 0,1-1 0,-1 0 0,0 1-1,0 0 1,1 0 0,-1 0 0,1 0 0,-5 2 0,5-1-5,-1-1 0,1 0 0,0 0 0,-1 0 0,1 0 0,0 0 0,-1-1 1,1 1-1,-1-1 0,1 1 0,-1-1 0,-4 0 0,5 0-23,0-1-1,1 1 0,-1-1 0,0 1 1,1-1-1,-1 0 0,1 0 1,-1 1-1,1-1 0,0 0 0,-1 0 1,1-1-1,0 1 0,0 0 1,-1 0-1,1-1 0,0 1 0,0 0 1,-1-3-1,-6-7-78,1 1-19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0:0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14099,'-18'-13'2078,"17"13"-2001,0-1-1,1 1 1,-1 0 0,1-1-1,-1 1 1,0-1 0,1 1 0,-1-1-1,1 1 1,0-1 0,-1 1-1,1-1 1,-1 0 0,1 1-1,0-1 1,0 0 0,-1 1 0,1-1-1,0 0 1,0 1 0,0-1-1,-1 0 1,1 1 0,0-1-1,0 0 1,0 0 0,0 1 0,1-2-1,-1 2-60,0 0 0,1 0 0,-1-1 0,0 1 0,0 0 0,1 0 0,-1 0 0,0 0 1,0 0-1,1 0 0,-1 0 0,0 0 0,0 0 0,1 0 0,-1 0 0,0 0 0,0 1 0,1-1 0,-1 0 0,0 0 0,0 0 0,1 0 0,-1 0 0,0 0 0,0 1 0,0-1 0,1 0 0,-1 0 0,0 0 0,0 1 0,0-1 0,1 0 0,-1 0 0,0 0 0,0 1 0,0-1 0,0 0 0,0 0 0,0 1 0,12 16 73,-5-7-37,-5-7-49,2 1 0,-1 0 1,0-1-1,1 0 0,0 0 0,-1 0 1,1-1-1,0 1 0,1-1 0,-1 0 1,0 0-1,1 0 0,-1 0 1,1-1-1,-1 0 0,1 0 0,0 0 1,-1-1-1,1 1 0,0-1 0,0 0 1,-1-1-1,1 1 0,0-1 1,0 0-1,-1 0 0,1 0 0,-1-1 1,1 1-1,7-5 0,-3 1 13,1 1 1,-1-1-1,1 2 0,0 0 1,0 0-1,1 0 0,-1 2 0,0-1 1,1 1-1,-1 1 0,1 0 1,0 0-1,11 2 0,53 10-4,117 16 11,-174-25-44,0 1 0,0 1 0,0 0 0,29 14 0,9 3-520,-52-21 459,1 1 0,-1-1 0,1 0 0,0 0 0,-1 0 0,1-1 1,0 1-1,0-1 0,0 0 0,-1-1 0,1 1 0,0-1 0,0 0 0,-1 0 0,1-1 0,-1 1 0,1-1 0,4-2 0,13-10-266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4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2444 10994,'1'1'111,"0"1"-1,0-1 1,1 0 0,-1 0-1,0 0 1,0 0-1,1 0 1,-1 0-1,1 0 1,-1-1-1,0 1 1,1 0-1,0-1 1,-1 1-1,1-1 1,-1 0-1,1 1 1,-1-1 0,1 0-1,0 0 1,-1 0-1,1 0 1,0 0-1,-1-1 1,1 1-1,-1 0 1,1-1-1,-1 1 1,1-1-1,-1 0 1,3 0 0,8-5-33,0 1 1,21-14 0,-25 14-13,20-13 34,0-2 0,-2 0-1,0-2 1,43-47 0,74-114 198,-40 48-167,297-279-5,-291 309-97,515-485 77,-489 459 56,-57 53 253,118-92-1,-60 80-45,18-15 106,-149 103-260,-1 0 0,0 0 0,1 0-1,-1 1 1,1 0 0,0-1-1,0 1 1,-1 1 0,8-1-1,9-2-269,54-7-248,0 3 1,108 4-1,-16 0 236,697-49-59,-136 4-238,-132 6 147,1 26 141,-161 21 71,899-5 41,-59-42-42,-513 13 18,361 24 13,-903 7-19,10 1-6,322 0 32,-513-3-15,331 3 291,-8 31 841,-348-32-1057,0 0 0,-1 1 0,1 1 0,-1 1 0,0 0 0,0 0 0,16 10 0,-64-20-602,-21-4 346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5:5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8803 11506,'-13'15'2048,"21"-28"-63,20-27 73,6-2-1719,1 2 0,2 1-1,2 2 1,1 2 0,2 1 0,1 3-1,63-35 1,-50 30-297,-2-1-1,-1-3 1,-2-3-1,-2-1 1,74-87-1,8-9 288,-105 117-250,0 1 0,2 2 1,47-28-1,-7 10-46,-1-3 1,120-96-1,185-156 22,-249 211-64,279-193 2,43-33 29,297-189-29,-458 300 10,-42 39 3,61-42-22,-18 0 5,96-69 6,28-17 11,-88 63 18,-132 89-13,223-163-6,-76 49-6,-67 51 2,-118 86 4,315-251 0,-133 97-5,-25 20 0,-259 204-1,286-233-5,122-74 8,256-187-5,-471 356-2,170-115 10,83-50 17,-300 198-19,141-110 24,141-84 277,-442 315-855,-35 25 547,0 0 0,0 0 0,0 0 0,0 0 0,1-1 0,-1 1 0,0 0 0,0 0 0,0 0 0,0 0 0,0 0 0,1 0 0,-1-1 0,0 1 0,0 0 0,0 0 1,0 0-1,0 0 0,0-1 0,0 1 0,0 0 0,0 0 0,0 0 0,0-1 0,0 1 0,0 0 0,0 0 0,0 0 0,0-1 0,0 1 0,0 0 0,0 0 0,0 0 0,0 0 0,0-1 0,0 1 0,0 0 0,0 0 0,0 0 0,0-1 0,0 1 1,0 0-1,-1 0 0,1 0 0,0 0 0,0 0 0,0-1 0,0 1 0,0 0 0,-1 0 0,1 0 0,0 0 0,0 0 0,0 0 0,0 0 0,-1 0 0,1 0 0,0 0 0,0-1 0,0 1 0,-1 0 0,1 0 0,0 0 0,0 0 0,-1 0 0,-10-2-156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5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17 17884,'13'-12'1816,"-9"8"-1320,-20 14-168,-9 10 1025,-17 17-769,-6 5-152,-11 17-120,-2 8-96,-2 3-72,4 0-24,9-3-208,8-4-216,14-11-632,7-9 816,16-24-40,7-18-136,13-29-96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5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18260,'-6'6'1520,"-13"18"-1088,-7 3-168,-3 14 633,4 9-409,8 8-192,3 2-8,9-4-200,8-4-88,10-4-48,1-7-16,1-10-200,-3-9-152,-7-15-232,-9-16-465,-6-5 753,-12-17-128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5:5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16948,'-6'-3'1704,"7"3"-1104,24 6-184,10 3 744,24 3-343,6 1-121,8 0-752,5 0-392,-7-10 544,-7-3-168,-18-3-184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5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13011,'0'0'49,"0"0"0,-1 0 0,1 0 0,0 0 0,-1 0 0,1 0 0,-1 0 0,1 1 0,0-1 0,-1 0 0,1 0 0,0 0 0,-1 1 0,1-1 0,0 0-1,0 0 1,-1 1 0,1-1 0,0 0 0,0 1 0,-1-1 0,1 0 0,0 1 0,0-1 0,0 0 0,0 1 0,0-1 0,-1 0 0,1 1 0,0-1 0,0 0 0,0 1 0,0-1 0,0 1 0,0-1 0,8 16 830,-5-12-705,0-1 0,1 1 0,-1-1 1,1 0-1,6 4 0,6 1 76,0 1-1,0 1 0,0 0 1,-2 1-1,28 25 1,30 40-213,-39-39 22,2-2-1,1-1 0,57 40 0,105 48 413,-74-47-308,-21-12-86,9 4 158,131 104 0,-188-125-154,19 16 13,2-3 0,103 60 1,-76-59 7,-3 4 0,146 123 0,76 55-4,333 221-61,-400-281 55,131 100 57,147 123-90,210 187-59,-563-442 12,-13-13 18,189 160 23,298 209-31,-372-318-21,32 24 13,-96-62-13,170 127 29,-270-183-29,427 372-8,350 434 34,-67-33 40,-730-766-69,5-4 1,4-5 0,220 144-1,-86-67 0,-185-123 18,-2 2 0,51 60 0,-83-82-17,2-1 0,1 0 1,1-2-1,1-1 0,1-2 0,39 23 0,19 6 18,-3 3-1,97 80 1,-165-121-5,-11-9-9,-1 1-1,1 0 1,0 0 0,-1 0-1,5 7 1,20 15 69,-24-21-68,0 0 0,1 0 0,0 0 0,-1 0 0,1-1 0,0 0 0,0 0 0,1 0 0,9 4 0,0-3 9,0-1 0,24 3 0,-36-5-9,7 1 14,-1 1 1,0 0 0,0 0 0,0 1 0,0 1 0,0-1 0,-1 1 0,0 1 0,0 0 0,8 7 0,-6-5-5,1 0 1,1 0 0,-1-1-1,17 7 1,-18-11-13,0 0 0,0 0 0,0-2 0,0 1 0,20 0 1,23 3 13,-49-4-15,0 0 0,0 1 0,0-1 0,0 1 0,0 0 0,-1 0 0,1 0-1,-1 1 1,0-1 0,1 1 0,-1 0 0,0 0 0,0 0 0,-1 0 0,1 0 0,-1 1 0,1-1-1,-1 1 1,2 5 0,-1-3-2,1 0-1,0 0 1,1 0-1,-1-1 1,10 10 0,-13-14 2,0-1 1,-1 1 0,1 0-1,0 0 1,0-1 0,0 1-1,0-1 1,0 1 0,0-1-1,0 1 1,0-1 0,0 1-1,0-1 1,0 0 0,0 0-1,0 1 1,0-1 0,0 0-1,0 0 1,0 0 0,0 0-1,0 0 1,0-1 0,0 1-1,1 0 1,-1 0 0,0-1-1,0 1 1,0 0 0,0-1-1,1 0 1,0-1-363,0 0 0,0 0 0,0-1 0,0 1 0,0-1 0,-1 1 0,1-1 0,-1 0 0,2-4 0,0 3-207,-1 3-188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17132,'1'3'122,"0"0"1,1 0 0,-1-1-1,0 1 1,1-1 0,0 1-1,0-1 1,0 0-1,0 0 1,0 1 0,0-1-1,0-1 1,1 1 0,-1 0-1,1-1 1,-1 1 0,1-1-1,0 1 1,0-1 0,-1 0-1,1-1 1,0 1 0,0 0-1,0-1 1,0 1 0,0-1-1,0 0 1,0 0-1,5-1 1,11-1-322,0-1-1,-1-1 1,1-1 0,-1-1-1,-1 0 1,1-1 0,-1-1-1,0-1 1,-1 0-1,0-1 1,23-18 0,-19 11-685,0-1 1,-1 0-1,-1-1 1,-1-1-1,0-1 0,-2 0 1,23-41-1,-33 51 864,0 0-1,0 0 1,-1 0-1,5-22 1,-15 64 3925,1-6-1873,-2 28-1,6-47-1769,1 1 0,0-1-1,0 1 1,1-1 0,-1 1 0,2-1 0,-1 1-1,1-1 1,3 10 0,-4-15-194,0 1 1,0-1-1,0 1 1,0-1-1,0 0 1,0 0-1,0 1 1,0-1-1,1 0 1,-1 0-1,0 0 0,1 0 1,-1 0-1,1-1 1,-1 1-1,1 0 1,-1-1-1,1 1 1,0-1-1,-1 1 0,1-1 1,0 0-1,-1 0 1,1 1-1,0-1 1,-1-1-1,1 1 1,0 0-1,-1 0 1,1 0-1,0-1 0,-1 1 1,1-1-1,-1 0 1,1 1-1,1-2 1,8-3 129,-1 0 0,0-1 1,0 0-1,8-8 0,-12 10-91,48-39 479,-41 30-492,1 1 1,1 1-1,0 0 1,1 1-1,29-14 1,-44 24-94,0-1 1,1 1 0,-1-1 0,1 1-1,-1 0 1,0-1 0,1 1 0,-1 0-1,1 0 1,-1 0 0,1 0 0,-1 0-1,1 0 1,-1 0 0,1 1 0,-1-1-1,0 1 1,1-1 0,-1 1 0,0-1-1,1 1 1,-1 0 0,0-1 0,0 1-1,1 0 1,-1 0 0,0 0 0,0 0-1,0 0 1,0 0 0,0 0-1,0 1 1,0 0 0,3 6 7,-1-1-1,0 0 1,-1 1-1,1-1 1,1 11 0,6 17 26,-9-34-30,0 0-1,-1 0 0,1 0 1,0 0-1,0 0 1,0 0-1,0 0 0,0 0 1,0-1-1,0 1 0,0 0 1,1-1-1,-1 1 0,0-1 1,0 1-1,1-1 0,-1 1 1,0-1-1,0 0 1,1 0-1,-1 0 0,0 0 1,1 0-1,-1 0 0,0 0 1,1 0-1,-1 0 0,0 0 1,0-1-1,1 1 0,-1-1 1,0 1-1,0-1 1,1 1-1,-1-1 0,2-1 1,5-3 17,0 0 0,0 0 1,12-12-1,-3 2-357,-1-1 0,25-32-1,-34 38 82,0 0 0,-1 0 0,0-1 0,-1 0-1,0 0 1,-1 0 0,3-12 0,0-6-333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14339,'2'-6'6340,"3"22"-4804,3 24-1274,7 35 63,-4-24-503,-3 0 0,4 78 1,-12-124-1000,-2-5 266,-5-11-278,-4-20 196,2 1 292,1-4-73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13843,'0'0'34,"0"0"0,0-1 1,0 1-1,0 0 0,0 0 0,0 0 1,0 0-1,0 0 0,0 0 0,0 0 0,0 0 1,0-1-1,0 1 0,0 0 0,0 0 1,0 0-1,0 0 0,0 0 0,0 0 1,0 0-1,0 0 0,0-1 0,0 1 0,0 0 1,0 0-1,0 0 0,0 0 0,0 0 1,0 0-1,0 0 0,0 0 0,0 0 0,1 0 1,-1-1-1,0 1 0,0 0 0,0 0 1,0 0-1,0 0 0,0 0 0,0 0 1,0 0-1,0 0 0,1 0 0,-1 0 0,0 0 1,0 0-1,0 0 0,0 0 0,0 0 1,0 0-1,0 0 0,0 0 0,1 0 1,-1 0-1,0 0 0,0 0 0,0 0 0,8 8 1151,11 20-31,-12-17-515,11 13-311,0 0 0,2-1 0,0-1 0,2 0 0,0-2 0,2-1 1,36 24-1,-56-41-277,1 1 1,-1-1 0,1 0 0,0 0-1,0 0 1,0 0 0,0-1-1,0 0 1,0 0 0,0-1 0,0 1-1,9-1 1,-11-1 4,1 0 0,-1 1-1,0-1 1,1-1-1,-1 1 1,0 0 0,0-1-1,1 0 1,-1 1 0,0-1-1,-1 0 1,1-1 0,0 1-1,-1 0 1,1-1 0,-1 0-1,0 1 1,0-1 0,3-4-1,2-6 153,-1 0-1,0-1 1,0 1 0,-2-1-1,1 0 1,2-18-1,-2 1 169,-1 1-1,-1-31 1,-3 43-253,-1 1 0,0 0 1,-2 0-1,0 0 0,-5-18 1,7 33-154,1 1 0,0-1 0,0 1 1,0-1-1,0 1 0,0 0 1,1-1-1,-1 1 0,0-1 0,1 1 1,-1-1-1,1 1 0,-1 0 0,1-1 1,0 1-1,-1 0 0,1 0 0,0-1 1,0 1-1,2-1 0,25-25 256,-16 17-377,5-7 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42 130 15259,'-32'2'3490,"22"-1"-708,25-5-1072,255-52 561,-150 34-2035,-64 11-254,16-4-407,127-9 0,-197 24 167,1 0 1,-1 0-1,1 0 0,-1 0 1,1 1-1,-1-1 0,0 1 1,4 1-1,-2 4-1311,-12 5 697,-4-5-188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15699,'-1'-3'1724,"0"5"-495,-1 16 115,0 27-500,16 347 530,-9-310-908,-3-66-136,-2-16-322,0 0 0,1 0 0,-1 0 0,0 0 0,0 0 0,0 0 0,0 0 0,0 0-1,0 0 1,0 0 0,0 0 0,0 0 0,1 0 0,-1 0 0,0 0 0,0 0-1,0 0 1,0 0 0,0 0 0,0 0 0,0 0 0,0 0 0,1 0 0,-1 0-1,0 0 1,0 0 0,0 0 0,0-1 0,0 1 0,0 0 0,0 0 0,0 0-1,0 0 1,0 0 0,0 0 0,1 0 0,-1 0 0,0 0 0,0 0 0,0-1 0,0 1-1,0 0 1,0 0 0,0 0 0,0 0 0,0 0 0,0 0 0,0 0 0,0 0-1,0-1 1,0 1 0,0 0 0,0 0 0,0 0 0,0 0 0,0 0 0,0 0-1,6-31 431,3-55-13,-4 26-296,2 0 0,3 0-1,22-68 1,-30 121-130,1-1 0,0 1-1,1 0 1,0 0-1,0 1 1,0-1 0,1 1-1,0 0 1,0 0 0,0 0-1,1 1 1,10-8-1,-13 11-1,1 0-1,0-1 1,0 1-1,0 1 0,0-1 1,1 1-1,-1-1 0,0 1 1,0 0-1,1 1 0,-1-1 1,1 1-1,-1 0 0,1 0 1,-1 0-1,0 1 0,1-1 1,-1 1-1,1 0 1,-1 0-1,0 1 0,0-1 1,7 5-1,-9-5 3,1 0 0,-1 0 0,0 0 1,0 0-1,0 1 0,-1-1 0,1 1 0,0 0 0,0-1 0,-1 1 1,1 0-1,-1 0 0,0 0 0,1 0 0,-1 0 0,0 0 0,0 0 1,0 0-1,-1 1 0,1-1 0,0 0 0,-1 1 0,1-1 1,-1 0-1,0 1 0,0-1 0,0 0 0,0 1 0,0-1 0,-1 1 1,1-1-1,-1 0 0,0 0 0,1 1 0,-1-1 0,-2 4 0,-1 2 6,-1 0 0,1 0 0,-2 0 0,1-1 0,-1 1-1,0-1 1,-1-1 0,-8 9 0,5-8-45,1 1 0,-1-1 0,-1 0 0,1-1 0,-1-1 0,0 1 1,-1-2-1,1 1 0,-1-2 0,0 0 0,0 0 0,0-1 0,-24 2 0,35-4-12,0 0-1,0 0 1,0 0 0,0 0-1,0 0 1,-1 0-1,1-1 1,0 1 0,0 0-1,0 0 1,0-1 0,0 1-1,0-1 1,0 1-1,0-1 1,0 1 0,0-1-1,0 0 1,1 1-1,-1-1 1,0 0 0,0 0-1,1 0 1,-1 1-1,0-1 1,1 0 0,-1 0-1,1 0 1,-1 0 0,0-2-1,1 2 11,0-1 0,1 1 1,-1-1-1,0 1 0,0-1 0,1 1 0,-1-1 0,1 1 0,0-1 0,-1 1 0,1 0 1,0-1-1,0 1 0,0 0 0,0 0 0,0 0 0,0 0 0,0 0 0,0 0 1,0 0-1,0 0 0,2-1 0,23-14-584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57 19060,'-19'19'2727,"15"-12"-2589,0 0-1,0 0 0,1 0 0,0 0 0,0 0 0,0 0 1,1 1-1,0 0 0,1-1 0,0 1 0,0 0 1,1 0-1,-1-1 0,2 1 0,1 13 0,-2-20-135,0 0-1,0 0 0,0 0 0,1 0 0,-1 0 0,0 0 1,0 0-1,1 0 0,-1-1 0,1 1 0,-1 0 0,1 0 1,-1 0-1,1 0 0,0-1 0,-1 1 0,1 0 0,0-1 0,0 1 1,-1 0-1,1-1 0,0 1 0,0-1 0,0 1 0,0-1 1,0 0-1,-1 1 0,1-1 0,0 0 0,0 1 0,0-1 1,0 0-1,0 0 0,0 0 0,0 0 0,0 0 0,0 0 0,0 0 1,0-1-1,0 1 0,0 0 0,0 0 0,0-1 0,0 1 1,0 0-1,0-1 0,0 1 0,0-2 0,6-1 10,0-1 1,-1 0-1,1-1 0,10-10 1,30-34 45,-36 35-35,1 1 1,1 0 0,23-18 0,-35 31-21,0-1-1,-1 1 1,1-1 0,0 1 0,0-1-1,-1 1 1,1-1 0,0 1 0,0 0-1,0 0 1,0-1 0,-1 1 0,1 0-1,0 0 1,0 0 0,0 0 0,2 0-1,-3 0 1,1 0-1,-1 1 0,1-1 1,-1 0-1,0 1 0,1-1 1,-1 0-1,1 1 0,-1-1 0,0 1 1,1-1-1,-1 0 0,0 1 1,0-1-1,1 1 0,-1-1 1,0 1-1,0-1 0,0 1 1,1-1-1,-1 1 0,0 0 0,0 5 8,1 0 0,-1 0 0,0 0 0,-2 8 0,1-4-2,-3 34 40,1-24-22,1-1 0,1 1 0,2 25 0,-1-45-21,0 1 0,0-1 0,0 1 0,0-1 0,-1 1 0,1-1 0,0 1 0,0-1 0,1 1 0,-1-1 0,0 0 0,0 1 0,0-1 0,0 1 0,0-1 0,0 1 0,1-1 0,-1 1 0,0-1 0,0 0 0,1 1 0,-1-1 0,0 1 0,1-1 0,-1 0 0,0 1 0,1-1 0,-1 0 0,0 0 0,1 1 0,-1-1 0,1 0 0,-1 0 0,1 1 0,-1-1 0,0 0 0,1 0 0,-1 0 0,1 0 0,-1 0 0,1 0 0,-1 0 0,1 0 0,-1 0 0,1 0 0,-1 0 0,1 0 0,-1 0 0,1 0 0,-1 0 0,1 0 0,-1-1 0,0 1 0,1 0 0,-1 0 0,1-1 0,-1 1 0,0 0 0,1-1 0,24-23 175,-23 21-175,36-42 229,-17 18-112,1 1 0,1 1 0,1 1 0,2 1 0,30-21 0,-53 42-264,-2 2 118,0-1 1,0 1-1,0-1 0,0 0 0,0 1 1,0-1-1,0 0 0,0 0 1,0 1-1,-1-1 0,1 0 1,0 0-1,0 0 0,-1 0 1,1 0-1,-1 0 0,1 0 1,-1 0-1,1 0 0,-1-1 1,0 1-1,1 0 0,-1 0 1,0 0-1,0-2 0,0-15-159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14763,'0'-6'1096,"1"3"-896,0-1-96,11 0 353,9 1-129,9 0-408,5-2-200,15 0-737,5-3 873,8-3-120,4-1-120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8346,'67'12'456,"5"-5"-336,12-4-56</inkml:trace>
  <inkml:trace contextRef="#ctx0" brushRef="#br0" timeOffset="1">1411 13 13875,'92'-5'912,"3"4"-1568,0-2 680,4 1 56,3 1-8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10186,'114'0'712,"-3"-4"-1352,0-5-456,3-1 1120,3 0-208,3 1-872,-2 3 192,-14 2 71,-8 4 97,-7 1 1048,-4 5 889,-5 3-825,2-2-152,-1-1 312,1-3-184,1-5-104,2-5 8</inkml:trace>
  <inkml:trace contextRef="#ctx0" brushRef="#br0" timeOffset="1">2233 21 13347,'20'16'1120,"-10"-3"-848,-8-1-120,-1-5 968,-1-4-671,-12 0-201,-4-3-16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 15323,'-24'78'1250,"2"1"0,-13 108 0,19-58-653,-17 111 1058,32-233-1258,6-12-241,6-18-89,-10 21-41,50-112 194,59-116-74,-96 205-144,17-33 8,45-61 0,-65 104-11,0 1 1,1 0-1,0 0 1,2 1-1,-1 1 1,2 0-1,-1 1 1,33-18-1,-43 27-3,0 0 1,1 1-1,-1-1 1,0 1-1,1 0 0,-1 0 1,7 0-1,-10 1 4,0 0-1,0 0 0,0 0 1,0 0-1,0 0 0,-1 0 1,1 0-1,0 0 0,0 0 1,0 1-1,0-1 0,-1 0 1,1 0-1,0 1 0,0-1 1,-1 1-1,1-1 0,0 1 1,-1-1-1,1 1 0,0-1 1,-1 1-1,1 0 0,-1-1 1,1 1-1,-1 0 0,1 0 1,-1-1-1,0 1 0,1 0 1,-1 0-1,0-1 0,1 1 1,-1 0-1,0 0 0,0 0 1,0 0-1,0 0 0,0-1 1,0 1-1,0 0 0,0 0 1,0 0-1,0 1 0,-2 3 6,1-1-1,0 1 1,-1 0-1,0 0 0,0-1 1,0 1-1,-1-1 0,0 1 1,1-1-1,-7 7 1,-40 39 183,37-39-129,-11 12 68,-1-2 0,-1-1-1,0-1 1,-2 0-1,0-3 1,-1 0-1,-38 15 1,63-29-209,-1-1 0,1 0 0,-1 0 0,1-1 0,-1 1 0,0-1 0,1 1 1,-7-1-1,10-1 42,-1 1 1,1 0 0,-1 0-1,1 0 1,-1 0 0,1 0-1,-1 0 1,1-1-1,0 1 1,-1 0 0,1 0-1,-1-1 1,1 1 0,-1 0-1,1-1 1,0 1-1,-1-1 1,1 1 0,0 0-1,0-1 1,-1 1 0,1-1-1,0 1 1,-1-1 0,1-1-52,0 1 1,0 0 0,0-1 0,0 1-1,0 0 1,0-1 0,1 1 0,-1 0-1,0-1 1,1 1 0,-1 0 0,1 0-1,1-3 1,5-7-274,0 0 0,1 1 0,1-1 1,0 2-1,0-1 0,16-11 0,-23 19 303,39-33-922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17956,'-41'29'965,"2"3"1,1 1 0,-47 53-1,60-57-708,1 2 1,1 1-1,2 0 0,-34 70 0,51-94-254,3-7-16,0 1 0,0 0 1,0 0-1,1 0 0,-1-1 1,0 1-1,1 0 0,-1 0 0,1 0 1,0 0-1,-1 0 0,1 0 1,0 0-1,0 0 0,1 2 1,-1-4-1,0 0 0,0 0 1,0 1-1,1-1 0,-1 0 1,0 0-1,0 0 0,1 0 1,-1 0-1,0 0 0,0 0 1,1 0-1,-1 0 0,0 0 1,0 0-1,1 0 0,-1 0 1,0 0-1,0 0 0,1 0 1,-1 0-1,0 0 0,0 0 1,0 0-1,1 0 0,-1 0 0,0 0 1,0-1-1,1 1 0,-1 0 1,0 0-1,0 0 0,0 0 1,1-1-1,-1 1 0,0 0 1,0 0-1,0 0 0,0-1 1,1 1-1,8-10-257,2-4-93,0-1 0,-1-1 0,-1 0 0,8-20 0,25-70-1068,-4-27 1139,-40 151 598,1 1 0,1 0 0,1-1 0,0 1 0,1 0 0,8 29 0,-3-26-252,1 0 0,0 0 0,2-1 0,1 0 0,21 33 0,-27-47-48,-5-7-3,1 1-1,-1-1 0,0 1 0,1-1 1,-1 0-1,0 1 0,1-1 0,-1 1 0,0-1 1,0 1-1,1-1 0,-1 1 0,0-1 1,0 1-1,0-1 0,0 1 0,0 0 0,0-1 1,0 1-1,0-1 0,0 1 0,0-1 1,0 1-1,0-1 0,0 1 0,0-1 0,-1 1 1,1-1-1,0 1 0,0-1 0,0 1 1,-1-1-1,1 1 0,-1 0 3,-1-1-1,1 1 1,0-1-1,0 0 1,0 1-1,0-1 1,-1 0-1,1 0 1,0 0-1,0 0 1,-1 0-1,1 0 1,-2 0-1,-40-11 84,35 7-79,-1-1-1,1 0 1,0 0-1,0-1 1,1 0-1,-1 0 1,1-1 0,1 1-1,-1-2 1,1 1-1,-5-9 1,-4-7-17,0 0 1,-16-40-1,29 60 4,1 0 0,-1-1 0,1 0 0,0 1 0,0-1 0,0 1 0,0-1 0,1 0 0,-1-4 0,1 7 2,0 0 1,1 0-1,-1 1 0,0-1 1,0 0-1,0 1 0,1-1 1,-1 0-1,0 1 1,1-1-1,-1 0 0,1 1 1,-1-1-1,1 1 1,-1-1-1,1 1 0,-1-1 1,1 1-1,-1-1 1,2 1-1,-1-1-2,1 0 1,0 1-1,-1-1 0,1 1 0,0-1 1,-1 1-1,1 0 0,0 0 1,0 0-1,0 0 0,2 0 1,106 18-456,-61-15 353,97-7 1,-31-8-18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19052,'3'2'1576,"-3"5"-1111,1-1-193,5 1 480,3-3-168,1 2-592,0 0-440,3-2 496,0 3-144,7 3-168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1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1707 13003,'4'0'434,"0"-1"0,-1 1 0,1-1 0,0 0 0,0-1 0,-1 1 0,1-1 0,-1 1 0,1-1 0,-1 0 0,0 0 0,5-5 0,38-36 223,-33 30-11,38-39 555,138-131 333,-142 142-1497,2 2 0,64-39 0,41-23 65,-126 79-88,0-1 0,-2-1 0,27-32 0,63-61-5,-39 42-5,-30 32 2,2 1 1,93-59-1,38-31 7,-139 94 28,62-77 0,-27 27 121,-43 53-106,2 2 0,1 2 0,1 1 0,47-29 0,-54 33 610,-22 17-598,-6 3-72,-2 6-24,1 0 0,-1 0 1,0-1-1,1 1 0,-1 0 1,0-1-1,1 1 1,-1 0-1,0-1 0,1 1 1,-1-1-1,0 1 1,0 0-1,0-1 0,1 1 1,-1-1-1,0 1 1,0-1-1,0 1 0,0-1 1,0 1-1,0-1 1,0 1-1,0 0 0,0-1 1,0 1-1,0-1 1,0 1-1,0-1 0,0 1 1,0-1-1,-1 1 1,1-1-1,0 1 0,0 0 1,0-1-1,-1 1 1,1-1-1,0 1 0,-1 0 1,1-1-1,0 1 1,-1 0-1,1-1 0,0 1 1,-1 0-1,1 0 1,-1-1-1,1 1 0,0 0 1,-1 0-1,1 0 1,-1 0-1,0-1 0,-2-1 113,-7-5-345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18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11202,'1'-2'487,"1"1"0,-1-1 0,0 1 0,0 0-1,1-1 1,-1 1 0,1 0 0,-1 0 0,4-2-1,24-11 664,-11 7-1176,31-7 1,-17 7 46,-16 2-21,0 1 0,1 1 0,-1 1-1,1 0 1,26 1 0,42 22-11,-29-15 297,67-2-1,-59-4-122,221-9-46,-44 0-66,427-26 51,-486 22-91,421-9 10,-217 13-30,747 9 41,-612 7-46,941-4 22,-1068-3 9,426-9-2,1-1-25,38 2 31,372 3 12,-315 34-39,232 2-215,-789-24 215,-234-3-408,-96-4 227,-29 0 70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1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58 16235,'24'-29'1415,"-1"1"1385,-41 56-669,-58 79-2107,-156 170 0,216-262 582,14-14-432,10-8-246,9-8-4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20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15515,'-1'10'301,"0"0"-1,0 0 1,-1 0-1,0 0 0,-1 0 1,0-1-1,0 0 1,-1 1-1,-8 13 1,-4 12 774,8-14-908,1 0 1,1 0-1,1 1 1,0-1-1,2 1 0,1 1 1,0-1-1,2 0 1,1 0-1,0 0 0,2 0 1,0 0-1,2 0 1,12 38-1,-14-53-299,10 30-260,-11-27-599,-9-17-1144,-6-14 1521,-2-3-208</inkml:trace>
  <inkml:trace contextRef="#ctx0" brushRef="#br0" timeOffset="1">4 323 15763,'-3'1'1793,"6"2"-1121,13-1-176,6-2 1064,13 0-687,4 0-169,9-2-256,3 1-288,-4-2-312,-6 0 232,-15 2-160,-7-2-104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2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19876,'-10'35'3237,"5"-16"-3097,1 0 1,0 0 0,1 0-1,2 1 1,0-1-1,0 0 1,5 30-1,-4-45-137,1 0 1,0 0-1,0 0 0,0-1 0,0 1 1,1 0-1,0-1 0,-1 1 0,1-1 0,1 1 1,-1-1-1,3 3 0,-4-4-2,1-1 0,-1 0 0,1 0 0,-1 1-1,1-1 1,0 0 0,0 0 0,-1-1 0,1 1 0,0 0 0,0-1 0,0 1-1,0-1 1,0 1 0,0-1 0,0 0 0,0 0 0,0 0 0,0 0-1,0 0 1,-1 0 0,1-1 0,0 1 0,0-1 0,0 1 0,2-2 0,4-1 7,0-1 1,0-1 0,0 0-1,0 0 1,-1 0 0,0-1 0,0 0-1,9-10 1,47-61 239,-49 58-145,1-2 14,-9 12-10,0 1 1,1-1-1,10-9 1,-17 28 335,-6 16-355,1-5-67,5-21-21,-2 7 0,1 0 0,0 0 0,0 0 0,1 0 0,0 9 0,0-14 0,0-1 0,1 0 0,-1 1 0,0-1 0,1 0 0,-1 1 0,1-1 0,-1 0 0,1 0 0,0 0 0,-1 1 0,1-1 0,0 0-1,0 0 1,0 0 0,0 0 0,0 0 0,0 0 0,0 0 0,0-1 0,0 1 0,0 0 0,1-1 0,-1 1 0,0-1 0,0 1 0,1-1 0,-1 1 0,0-1 0,1 0 0,-1 0 0,1 1 0,1-1 0,5 0 1,1-1 1,0 0 0,-1 0 0,1 0 0,-1-1 0,0-1 0,1 1 0,13-7 0,62-37-5,-70 37-7,14-8-540,-1-2 1,0 0 0,26-28 0,-40 36 157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37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25205,'0'0'48,"2"2"-648,1-7-352,1 0-112,3-9 1144,5-13-456,1-5-208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21012,'-4'-13'1081,"4"-2"-3538,3-11 2665,8 6-472,4 1-144,21-15-720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16283,'2'6'1545,"0"-6"-1193,-2-3-312,-2 0 736,0-1-624,2-3-40,2-21-56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17644,'0'-1'192,"1"0"0,-1 1 0,0-1 0,0 0 0,0 1 0,1-1 0,-1 0 0,0 1 0,1-1 0,-1 1 0,0-1 0,1 0 0,-1 1 0,1-1 0,-1 1 0,1-1 0,-1 1 0,1-1 0,-1 1 0,1 0 0,0-1 0,-1 1 1,1 0-1,-1-1 0,1 1 0,0 0 0,-1 0 0,1 0 0,0-1 0,0 1 0,-1 0 0,2 0 0,32-6 212,-27 5-100,102-16 209,-41 8-552,-2-3 1,86-27 0,-134 35-765,-15 3 600,0 1 1,1-1 0,-1 0 0,0 0 0,0 0-1,0 0 1,0 0 0,0-1 0,0 0 0,3-1-1,-1-7-499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3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82 18196,'2'-18'2248,"-3"17"-1318,0 4-147,-6 28 634,-9 111-837,-16 151 54,35-311-344,1 1 0,8-27 0,1-2-136,16-84 117,18-75-148,-45 198-125,0 0 0,1 0 1,-1 0-1,1 0 1,8-12-1,-10 17 1,0 1-1,0 0 1,0-1-1,0 1 1,0 0-1,0 0 1,1 0-1,-1 0 1,0 0-1,1 0 1,-1 0-1,1 1 1,-1-1-1,1 0 1,-1 1-1,1-1 1,-1 1-1,1 0 1,0 0-1,-1-1 1,1 1-1,0 0 1,-1 0-1,1 0 1,0 1-1,-1-1 1,1 0-1,-1 1 1,1-1-1,-1 0 1,1 1-1,2 1 1,1 1-5,0-1 0,0 1 0,0 1 0,0-1 0,-1 1 0,1-1 0,-1 1 0,0 0 0,0 1 0,-1-1 0,1 1 0,-1 0 0,0-1 0,-1 2 0,4 4 0,-5-6 4,1 0 0,-1 0 1,0 0-1,0 0 1,0 0-1,-1 0 1,1 0-1,-1 0 1,0 1-1,0-1 0,0 0 1,-1 0-1,1 0 1,-1 0-1,0 0 1,0 0-1,-1 0 0,1 0 1,-1 0-1,0-1 1,-4 7-1,-1-2 21,0 0 0,0-1 0,-1 0 0,0 0-1,0 0 1,-1-1 0,0-1 0,-16 9 0,11-8-14,1 0 1,-1-1-1,-1 0 1,1-1-1,-23 3 1,55-16-3761,22-6 2577,-12 9 256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46 19532,'0'1'35,"0"-1"1,0 0-1,0 0 0,0 0 1,0 0-1,-1 1 0,1-1 1,0 0-1,0 0 0,0 0 1,0 0-1,-1 0 0,1 1 0,0-1 1,0 0-1,0 0 0,-1 0 1,1 0-1,0 0 0,0 0 1,0 0-1,-1 0 0,1 0 1,0 0-1,0 0 0,0 0 0,-1 0 1,1 0-1,0 0 0,0 0 1,-1 0-1,1 0 0,0 0 1,0 0-1,0 0 0,-1 0 1,1 0-1,0-1 0,0 1 0,0 0 1,0 0-1,-1 0 0,1 0 1,0 0-1,0-1 0,0 1 1,0 0-1,0 0 0,-1 0 1,1 0-1,0-1 0,0 1 0,0 0 1,0 0-1,0 0 0,0-1 1,0 1-1,0 0 0,0 0 1,0-1-1,0 1 0,-10 20 259,3 0 7,2 0 0,0 1 0,1-1 0,-1 25 0,2 87 4,3-90-154,-1 90 551,7 1 1,22 130-1,-26-249-644,4 24 48,-5-35-95,-1-1 0,1 0 0,0 0 0,-1 1 0,1-1 0,0 0 0,0 0 0,1 0 0,-1 0 0,0 0 0,1-1 0,2 4 0,-4-5-10,0 0 0,0 0 1,1 0-1,-1 0 1,0 0-1,0 0 1,1 0-1,-1 1 0,0-1 1,0 0-1,1 0 1,-1 0-1,0 0 0,0 0 1,1 0-1,-1 0 1,0-1-1,0 1 1,1 0-1,-1 0 0,0 0 1,0 0-1,1 0 1,-1 0-1,0 0 0,0 0 1,0-1-1,1 1 1,-1 0-1,0 0 1,0 0-1,0-1 0,1 1 1,-1 0-1,0 0 1,0 0-1,0-1 0,0 1 1,0 0-1,1-1 1,4-12 26,-1-14 4,0-1 0,-2-1-1,-2-39 1,0 16 4,1 9-25,-1-18 4,3 0 0,15-83 0,-17 138-19,1 0 0,-1 0 0,1 0 0,1 0 0,-1 0 0,1 1 0,0 0 0,0-1-1,1 1 1,-1 0 0,1 0 0,0 1 0,1-1 0,-1 1 0,1 0 0,-1 0 0,1 1 0,1-1 0,-1 1 0,0 0 0,9-3 0,0-1 1,0-1 0,-1 0-1,0-1 1,0-1 0,16-16 0,-22 18 7,1 0 0,-2-1 0,1 0 0,-1 0-1,-1-1 1,1 0 0,-2 0 0,6-16 0,-6 15 1,0 0-1,-2 0 1,1 0 0,-1 0 0,-1 0 0,0 0 0,0 0-1,-1-1 1,-1 1 0,-3-18 0,4 27-3,0 0-1,-1 0 0,0 0 1,1 0-1,-1 1 1,0-1-1,0 0 1,0 1-1,0-1 1,0 0-1,-1 1 1,1-1-1,-2 0 1,2 1-2,0 0 0,0 1 0,0-1 0,0 1 0,0 0 1,0-1-1,0 1 0,0 0 0,0-1 0,0 1 1,0 0-1,0 0 0,0 0 0,-1 0 0,1 0 0,0 0 1,0 0-1,0 1 0,0-1 0,0 0 0,0 1 0,0-1 1,0 0-1,0 1 0,0-1 0,-2 2 0,-4 4 1,-1-1 1,1 1-1,0 0 0,1 0 0,0 1 0,0 0 0,-9 14 0,-32 61-4,30-47 2,1 1 1,-11 42-1,20-57 4,2 1 0,1 0 1,1 0-1,0 0 0,1 27 0,2-43-2,1 1 1,-1-1-1,1 0 1,1 0-1,-1 0 0,1 0 1,0 0-1,0 0 1,1 0-1,-1-1 0,5 7 1,-4-8 2,-1-1 0,1 0 0,-1-1 0,1 1 0,0 0 0,0-1 0,0 0 1,1 1-1,-1-1 0,0 0 0,1-1 0,0 1 0,-1-1 0,1 1 0,0-1 0,-1 0 0,1-1 1,0 1-1,4 0 0,1-1-2,0-1 1,-1 0 0,1 0-1,-1-1 1,1 0 0,-1-1-1,0 1 1,0-2-1,0 1 1,0-1 0,0 0-1,10-8 1,0-1 23,0-1 0,-1 0 0,26-29 0,-35 34-10,0 0-1,0 0 1,-1-1-1,0-1 0,-1 1 1,0-1-1,-1 0 1,7-18-1,-12 29-13,0 0-1,0 0 0,-1 0 1,1 0-1,0 0 1,0 0-1,0 0 0,0 0 1,0 0-1,0 0 1,0 0-1,0 0 0,0 0 1,0 0-1,0 0 1,0 0-1,0 0 0,0 0 1,0 0-1,0 0 1,-1 0-1,1 0 0,0 0 1,0 0-1,0 0 1,0 0-1,0 0 0,0 0 1,0 0-1,0 0 1,0 0-1,0 0 0,0 0 1,0 0-1,0 0 1,0 0-1,0 0 0,-1 0 1,1 0-1,0 0 1,0 0-1,0 0 0,0 0 1,0 0-1,0 0 1,0 0-1,0 0 0,0 0 1,0 0-1,0-1 1,0 1-1,0 0 0,0 0 1,0 0-1,-5 7 30,-3 8 11,1 0 0,0 1 0,2 0-1,0 0 1,1 0 0,0 1 0,1 0-1,0 20 1,2-32-26,1-1 0,0 0 1,1 0-1,-1 0 0,1 1 0,-1-1 0,1 0 0,1 0 0,-1 0 1,3 6-1,-3-9-9,-1 0 0,1 0 1,0 0-1,0 1 1,0-1-1,0 0 0,0 0 1,0-1-1,0 1 0,0 0 1,0 0-1,1 0 1,-1-1-1,0 1 0,0-1 1,1 1-1,-1-1 0,0 1 1,1-1-1,-1 0 0,1 1 1,-1-1-1,0 0 1,1 0-1,-1 0 0,1 0 1,-1 0-1,0-1 0,1 1 1,-1 0-1,1-1 1,-1 1-1,2-2 0,5-1 17,-1-1 0,0 0 0,0 0-1,0 0 1,-1-1 0,1 0 0,-1-1 0,9-10-1,3-5 47,18-27 0,6-17 44,-37 56-102,0 0 0,-1 0 0,0 0 0,-1 0 0,4-17 0,-7 26-11,0-1 0,1 1 0,-1 0-1,0 0 1,0-1 0,0 1 0,0 0-1,0-1 1,0 1 0,0 0-1,1-1 1,-1 1 0,0 0 0,0-1-1,0 1 1,0 0 0,0-1 0,0 1-1,-1 0 1,1-1 0,0 1 0,0 0-1,0-1 1,0 1 0,0 0 0,0 0-1,-1-1 1,1 1 0,0 0-1,0-1 1,0 1 0,-1 0 0,1 0-1,0-1 1,-9 10 10,-7 21-8,-9 42-9,23-66 2,1 1 1,0-1-1,0 0 0,0 1 1,1-1-1,0 0 1,0 1-1,0-1 0,3 11 1,-3-16-15,0 0 1,1 0-1,-1-1 1,0 1-1,0 0 1,0-1 0,1 1-1,-1 0 1,0-1-1,1 1 1,-1 0-1,1-1 1,-1 1-1,1 0 1,-1-1-1,1 1 1,-1-1 0,1 1-1,-1-1 1,1 0-1,0 1 1,-1-1-1,1 1 1,0-1-1,-1 0 1,1 0-1,0 1 1,-1-1-1,1 0 1,0 0 0,0 0-1,-1 0 1,1 0-1,0 0 1,0 0-1,-1 0 1,1 0-1,0 0 1,0 0-1,-1-1 1,1 1 0,0 0-1,-1 0 1,1-1-1,0 1 1,0-1-1,4-2-294,-1 1 0,1-2 0,-1 1 0,0 0 0,4-6 0,15-16-1807,35-51-1,-57 75 2097,30-41-1255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3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13579,'0'1'196,"1"-1"0,-1 0 0,1 1 1,-1-1-1,1 1 0,-1-1 0,1 0 0,-1 1 1,1-1-1,-1 1 0,1-1 0,-1 1 0,0-1 1,1 1-1,-1 0 0,0-1 0,0 1 0,1-1 1,-1 1-1,0 0 0,0-1 0,0 1 0,0 0 0,0-1 1,0 1-1,0 0 0,0-1 0,0 1 0,0 0 1,0-1-1,0 1 0,0-1 0,-1 2 0,-4 30 1134,4-25-572,-4 44 1052,4-47-1698,1 0 0,0 1 0,0-1 0,1 0 1,-1 0-1,1 0 0,0 1 0,0-1 0,3 7 0,-3-10-104,0 0 0,0 0 0,0 0 0,0 0 0,0 0 0,0-1 0,0 1 0,0 0 1,0 0-1,1-1 0,-1 1 0,0-1 0,0 1 0,1-1 0,-1 1 0,0-1 0,1 0 0,-1 0 0,0 0 0,1 0 0,-1 0 0,0 0 0,1 0 0,-1 0 0,0 0 0,0 0 0,1-1 1,-1 1-1,0-1 0,1 1 0,-1-1 0,0 1 0,0-1 0,1-1 0,6-1 21,-1-2 0,0 1 1,0-1-1,7-6 0,69-71 686,-83 82-709,0 0 0,0-1 1,1 1-1,-1 0 0,0 0 0,0 0 1,0-1-1,1 1 0,-1 0 1,0 0-1,1 0 0,-1-1 0,0 1 1,0 0-1,1 0 0,-1 0 0,0 0 1,1 0-1,-1 0 0,0 0 0,1 0 1,-1 0-1,0 0 0,1 0 0,-1 0 1,0 0-1,0 0 0,1 0 0,-1 0 1,0 0-1,1 0 0,-1 0 0,0 0 1,1 1-1,-1-1 0,0 0 0,0 0 1,1 0-1,-1 0 0,0 1 0,0-1 1,1 0-1,-1 0 0,0 1 0,0-1 1,0 0-1,0 0 0,1 1 0,-1-1 1,0 0-1,0 1 0,0-1 0,0 0 1,0 0-1,0 1 0,0 0 0,5 25 57,-2-9-31,-3-14-28,1-1 1,0 0-1,0 0 1,0 0-1,0 0 1,0 0-1,0 0 1,0-1-1,1 1 1,-1 0-1,1 0 1,-1-1-1,1 1 1,0-1-1,0 0 1,0 1-1,-1-1 0,1 0 1,0 0-1,0 0 1,1 0-1,-1-1 1,0 1-1,0 0 1,0-1-1,0 0 1,5 1-1,-2-1 34,0-1 0,0 0 0,-1 0-1,1 0 1,0 0 0,0-1 0,-1 1-1,1-1 1,0 0 0,-1-1 0,8-5 0,15-13 37,-1-1 0,-1-2 1,-1 0-1,35-48 1,-59 72-104,7-12-339,-7 12 368,0 0 1,0-1-1,0 1 1,0-1 0,0 1-1,0 0 1,0-1-1,0 1 1,-1 0-1,1-1 1,0 1-1,0 0 1,0-1-1,-1 1 1,1 0 0,0-1-1,0 1 1,-1 0-1,1 0 1,0-1-1,-1 1 1,1 0-1,0 0 1,-1 0-1,1-1 1,-1 1 0,-5-6-173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 17788,'18'-23'3347,"-17"23"-3313,-1 0 1,0 0-1,0 0 0,0 0 1,0 0-1,0 0 0,0 0 1,0 0-1,0-1 1,0 1-1,0 0 0,0 0 1,0 0-1,0 0 0,0 0 1,0 0-1,1 0 0,-1 0 1,0 0-1,0 0 1,0 0-1,0 0 0,0 0 1,0 0-1,0 0 0,0 0 1,1 0-1,-1 0 0,0 0 1,0 0-1,0 0 1,0 0-1,0 0 0,0 0 1,0 0-1,0 0 0,0 0 1,1 0-1,-1 0 0,0 0 1,0 0-1,0 0 1,0 0-1,0 0 0,0 0 1,0 0-1,0 0 0,0 0 1,0 1-1,0-1 0,1 0 1,-1 0-1,0 0 1,0 0-1,0 0 0,0 0 1,0 0-1,0 0 0,0 0 1,0 1-1,-4 15 1110,-13 22-667,-25 44 1,23-48-509,-23 59 0,40-88 30,1 0 0,-1 1 0,1-1 0,0 1 0,0-1 0,0 1 0,1 10 0,0-14 0,0 0 0,1-1-1,-1 1 1,0 0 0,1-1 0,0 1-1,-1 0 1,1-1 0,0 1 0,0-1-1,0 1 1,0-1 0,0 0 0,0 1-1,0-1 1,0 0 0,0 0 0,1 1-1,-1-1 1,1 0 0,-1 0 0,1-1-1,-1 1 1,1 0 0,-1 0 0,1-1-1,0 1 1,-1-1 0,1 1 0,2-1-1,4 1-27,1 0 0,0-1-1,0 0 1,0 0-1,-1-1 1,1 0 0,0 0-1,0-1 1,-1 0-1,1-1 1,-1 0 0,0 0-1,0-1 1,0 0-1,0-1 1,-1 1 0,0-1-1,0-1 1,0 1-1,11-13 1,-3 1-74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3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18492,'35'-6'1784,"4"-1"-1160,3-1-271,4 3 623,-1 0-400,-6 1-1864,-1 4 1496,-7 0-488,-3 0-169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4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13443,'-18'-2'1428,"5"0"291,13 1-1671,0 1-1,0-1 0,0 1 0,0 0 0,1-1 0,-1 1 0,0-1 1,0 1-1,1-1 0,-1 1 0,0 0 0,0-1 0,1 1 0,-1 0 0,0-1 1,1 1-1,-1 0 0,1-1 0,-1 1 0,0 0 0,1 0 0,-1 0 0,1-1 1,-1 1-1,1 0 0,-1 0 0,1 0 0,0 0 0,26-15 103,1 2 0,1 0 0,0 2 0,0 1 0,1 2 0,0 1-1,1 1 1,0 2 0,-1 0 0,1 3 0,1 0 0,-1 2 0,0 1 0,48 11 0,-72-12-132,0 1 0,0-1 1,0 0-1,0-1 0,1 0 0,9-1 1,-17 1-15,0 0 0,0 0 0,0 0 0,0 0 0,0 0 0,0 0-1,0 0 1,0 0 0,0 0 0,0 0 0,0 0 0,0 0 0,0 0 0,0 0 0,-1 0 0,1 0 0,0 0 0,0 0 0,0 0 0,0 0 0,0 0 0,0 0 0,0 0 0,0-1 0,0 1 0,0 0 0,0 0 0,0 0 0,0 0 0,0 0 0,0 0 0,0 0 0,0 0 0,0 0 0,0 0 0,0 0 0,0 0 0,0 0 0,0 0 0,0-1-1,0 1 1,0 0 0,0 0 0,0 0 0,0 0 0,0 0 0,0 0 0,1 0 0,-1 0 0,0 0 0,0 0 0,-9-2 87,-161 17 365,67-4-424,-114 8 2,216-19-129,5 1 28,16 1-10,26 0 6,30-8 22,0-5 0,97-25 0,-94 18 29,-71 18 4,-15 6 8,-17 7 3,-13 2 36,-1-2 0,-76 16 0,-83 3 166,175-29-171,-59 7 11,142-13-474,146-33-1211,-71 10-2326,-206 32 2552,27 0 1218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56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3065 11666,'-2'-18'1816,"0"11"-392,1 10 527,14-19-465,4-13-376,16-37 1,-24 43-811,2 1 0,1 0 0,1 1-1,19-25 1,-16 30-260,1 1 0,1 0 0,0 2 0,1 0 0,21-11 0,-3 1 4,43-21-16,-61 35-21,0-1-1,-1 0 0,0-1 0,-1-1 0,0-1 0,25-25 0,-15 8 13,6-6-4,49-70 0,-66 84-23,35-37-1,-21 26 20,-23 25-10,6-9 2,1 1 0,1 0-1,1 2 1,0 0-1,26-18 1,-27 23-15,12-8 20,1 1 1,1 1-1,1 1 0,36-11 0,-43 16-8,0 0-1,0-1 0,-1-2 0,0 0 0,0-2 0,29-24 0,-31 20-14,-1 0-1,26-35 1,0 2 53,-28 33-18,87-87 3,-85 88-37,1 1-1,0 1 0,42-23 0,-49 32 21,3-1 0,-1-1 0,0-1-1,-1 0 1,1-1 0,-2 0 0,20-19-1,-26 22 5,0 1-1,1 0 0,-1 1 0,1 0 0,1 0 0,9-4 0,4-3-23,16-10-14,-15 11 30,-1-2 0,-1 0 0,0-1 0,-1-2 0,25-23 0,-36 31-8,-1 1 0,1 1 0,0-1 0,19-9 0,-2 1 26,26-19-1,-2-2 0,0-2 0,47-49-1,-22 18-36,152-107-1,-191 153 22,1 2-1,1 2 1,59-22 0,10-4-25,-81 31 27,-2-1 0,0-2 0,0 0 0,31-31 0,-21 18 2,-1-1 6,41-50 0,-53 55 29,2 1 0,0 2 0,2 0 0,33-24 0,4 10 135,1 3-1,85-32 0,-9 4 17,-121 52-123,0 0 1,28-24 0,-31 23-14,-117 75-220,-91 43 163,0 2-113,170-94 40,1 2-1,1 0 1,0 1-1,2 2 0,0 0 1,-19 26-1,11-9-277,-2-1 0,-1-1 0,-54 48 0,230-240-2952,-59 79 2648,189-130 0,-161 123 1070,-190 130-229,-7 2-130,46-22-26,1 1 0,2 2 0,-49 51 0,39-31 2,-65 97 0,91-120-32,-1-1 0,0-1 0,-2 0 0,0-1 0,-2-2 0,0 0 0,-1-1 0,-49 29 0,-34 10 7,49-28-17,2 1 1,-94 73 0,73-40 4,-3 4-5,-130 87 1,152-120-2,13-9-3,0 2 0,2 2 0,-61 55 0,25-4 8,15-16 2,-80 65 0,-294 176 34,182-132 40,186-120-69,-95 93 0,121-101 0,-3-2-1,-2-2 0,-2-2 1,-56 35-1,53-44-10,1 2 0,2 3 1,-64 58-1,88-69 47,-1-1 1,-47 33-1,73-56-30,1-1 0,-1 1 0,0 0 0,0-1 0,0 1 0,0-1-1,0 1 1,0-1 0,0 1 0,0-1 0,0 0 0,0 0 0,0 1 0,0-1 0,-1 0 0,1 0 0,-1 0-1,1 0-5,1-1 0,0 1 0,0-1 0,-1 1 0,1 0 1,0-1-1,0 1 0,0-1 0,-1 1 0,1 0 0,0-1 0,0 1 0,0-1 0,0 1 0,0-1 0,0 1 0,0 0 0,0-1 0,0 1 0,0-1 0,0 1 0,0-1 0,0 1 0,0-1 0,1 1 0,-1 0 0,0-1 0,3-6-12,-1 1 1,1-1-1,8-11 1,1 1 11,1 0 0,1 1 1,0 1-1,2 0 0,23-18 1,90-54-32,5-2-51,122-144-19,-114 97-68,181-124-672,-34 31 120,309-263 770,-340 281 311,76-55 148,-145 153-347,-29 19-122,-128 73-40,-1-2 0,50-47-1,-7-7-5,35-35 12,-89 93 10,2 2 0,0 0 0,37-22 0,-25 23-27,2 1 0,-1 2 0,73-17 0,-62 23-6,-34 6 84,0 0-1,23-7 1,-27 1 149,-4 4-169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04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13 244 7146,'-12'-6'9233,"19"6"-9289,11 1 152,35-2-1,11 1-85,12 6 1,1-2 0,0-5 0,124-15 0,-180 12 3,1 2 0,-1 1 0,0 0 0,1 2 0,-1 0 0,0 1 0,0 2 1,0 0-1,21 7 0,-10-2-9,0-2 1,0-1-1,1-2 1,-1-1-1,34-1 0,161-19 250,-27 1 47,-43 10-166,287-49 0,-368 44 9,148-3-1,-59 6-87,-77 1-35,269-17 27,-272 24-32,127 16 0,-7 1-7,378-18 25,-420-1-26,95-8-3,157 2-11,808 53 4,-272-57-37,-572-4-88,129-10 52,-202-19 77,-156 19-7,132 1-1,2 22 19,-215 3-9,8-2 5,-41 0 3,0 2 1,61 6-1,-96-6-14,-1 0 1,0 0 0,1 0-1,-1 0 1,0 0-1,0 1 1,1-1-1,-1 0 1,0 0-1,1 0 1,-1 0 0,0 0-1,1 0 1,-1 0-1,0 1 1,0-1-1,1 0 1,-1 0 0,0 0-1,0 1 1,0-1-1,1 0 1,-1 0-1,0 1 1,0-1-1,0 0 1,1 1 0,-1-1-1,0 0 1,0 0-1,0 1 1,0-1-1,0 1 1,0-1-3,0 0 1,0 0-1,0 0 1,-1 0-1,1 1 1,0-1-1,0 0 0,0 0 1,0 0-1,-1 0 1,1 0-1,0 0 1,0 0-1,0 0 1,-1 0-1,1 0 0,0 0 1,0 0-1,0 0 1,-1 0-1,1 0 1,0 0-1,0 0 1,0 0-1,-1 0 1,1 0-1,0 0 0,0 0 1,0 0-1,-1 0 1,1-1-1,0 1 1,0 0-1,0 0 1,0 0-1,-1 0 0,1 0 1,0 0-1,0-1 1,0 1-1,0 0 1,0 0-1,0 0 1,0 0-1,0-1 0,-1 1 1,1 0-1,0 0 1,-8-12-29,2-6-14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05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8 15979,'12'-5'1441,"-2"2"-1153,-19 14-64,-13 9 640,-7 15-520,0 6-56,-9 14-56,-6 7-24,5-2-56,1-1-16,7-6-200,4-6-184,10-15-248,7-12-112,13-26-176,10-15 544,14-20-200,6-8-160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06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49 12267,'41'-44'2679,"-40"40"-1069,-7 7-543,-9 8-166,6-1-775,1 1 0,0 0 0,1 1 0,0 0 0,0 0 0,1 0 0,1 1 0,0 0 0,1 0 0,0 0 0,1 0 0,-2 25 0,3-8-118,1 0 0,2 0 0,1 0 0,11 52 0,-13-80 38,2 8-222,0 0 0,0 0 0,-1 0 0,-1 0-1,-1 18 1,1-26 104,0-1 0,-1 1-1,1-1 1,-1 1-1,1-1 1,-1 1-1,1-1 1,-1 1 0,0-1-1,0 1 1,0-1-1,0 0 1,0 1-1,0-1 1,0 0 0,0 0-1,-3 2 1,2-3 18,0 1 0,0 0 1,0 0-1,0-1 0,-1 1 0,1-1 1,0 0-1,0 1 0,-1-1 0,1 0 1,0 0-1,0-1 0,-1 1 1,1 0-1,0-1 0,-3 0 0,-22-9-557</inkml:trace>
  <inkml:trace contextRef="#ctx0" brushRef="#br0" timeOffset="1">3 339 15443,'-3'-16'1849,"3"-1"-1201,11 5-136,6-1 912,11 1-408,4 4-135,5-3-593,2 4-448,-3-2 272,-6 1-24,-16 0-200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07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29 109 18868,'0'1'57,"-1"-1"0,0 0 0,1 0 0,-1 0 0,1 0 0,-1 0 0,0 1 0,1-1 0,-1 0 0,1 0 0,-1 1 0,1-1 0,-1 1 0,1-1-1,-1 0 1,1 1 0,-1-1 0,1 1 0,0-1 0,-1 1 0,1-1 0,-1 1 0,1-1 0,0 1 0,0-1 0,-1 1 0,1 0 0,0-1 0,0 1 0,0-1 0,0 1 0,0 0 0,0 0 0,-8 28 259,8-28-180,-2 11-65,0 0 0,0 0 0,1 0 0,1 0 0,0 0 0,0 1 0,2-1 0,-1 0 0,7 21 0,-8-32-54,1 1 0,-1-1 1,1 0-1,-1 0 0,1 0 0,-1 0 0,1 0 0,0 0 0,-1 0 0,1 0 0,0 0 0,0-1 0,0 1 0,0 0 0,0 0 0,-1-1 0,2 1 0,-1 0 0,0-1 0,0 1 1,0-1-1,0 0 0,2 1 0,-2-1 12,1 0 0,0 0 0,-1 0 0,1-1 0,0 1 0,-1-1 0,1 1 0,-1-1 0,1 1 1,-1-1-1,1 0 0,-1 0 0,1 0 0,1-2 0,6-4 166,-2-1 0,1 0 1,12-18-1,-16 21-112,23-33 475,-18 23-261,21-25 0,-29 39-292,-1 1 0,0 0 0,0-1 0,0 1-1,1 0 1,-1 0 0,0-1 0,0 1 0,1 0 0,-1 0-1,0-1 1,1 1 0,-1 0 0,0 0 0,1 0 0,-1 0-1,0-1 1,1 1 0,-1 0 0,0 0 0,1 0-1,-1 0 1,0 0 0,1 0 0,-1 0 0,0 0 0,1 0-1,-1 0 1,1 0 0,-1 0 0,1 0 0,4 12 12,-4 24-149,-1-28 104,0 5-29,-1-7 12,1 1 0,1-1 0,-1 0 1,1 1-1,0-1 0,1 0 0,2 10 0,-4-16 43,1 1 1,-1-1-1,0 0 0,0 1 1,1-1-1,-1 0 0,0 1 1,0-1-1,1 0 0,-1 1 0,0-1 1,1 0-1,-1 0 0,0 1 1,1-1-1,-1 0 0,0 0 0,1 0 1,-1 1-1,1-1 0,-1 0 1,1 0-1,-1 0 0,0 0 0,1 0 1,-1 0-1,1 0 0,-1 0 1,1 0-1,14-8 13,14-21 134,-24 23-88,12-11-281,-1-1 0,-1 0 0,0-2 1,-2 1-1,0-2 0,-1 1 1,11-28-1,-11 15-143,2 1-146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07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5 17988,'10'-5'977,"-9"8"-296,-14 14 109,-3 3-242,-13 37-113,2 0 0,-33 101 0,50-126-419,-7 38 1,15-60-13,0 0 1,1 1-1,0-1 0,1 1 1,0-1-1,1 0 0,3 20 1,-2-26-1,-1 0 0,1-1 1,0 0-1,-1 1 0,2-1 0,-1 0 1,0 0-1,0 0 0,1 0 0,0-1 1,0 1-1,-1 0 0,1-1 1,1 0-1,-1 0 0,0 0 0,0 0 1,1-1-1,-1 1 0,1-1 0,0 0 1,-1 0-1,1 0 0,0 0 1,5 0-1,3 0-90,0 0 1,0-1-1,0 0 0,0-1 1,0 0-1,22-6 1,-34 7 69,27-9-602,-27 9 601,1-1 1,0 1-1,0-1 1,0 1-1,0-1 1,0 1 0,-1-1-1,1 0 1,0 1-1,0-1 1,-1 0-1,1 0 1,-1 0-1,1 1 1,0-1 0,-1 0-1,0 0 1,1 0-1,-1 0 1,1 0-1,-1 0 1,0 0-1,0 0 1,0 0 0,1-1-1,-7-10-306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75 157 14747,'-22'84'3278,"12"-52"-2252,2 0 0,2 1 1,-4 36-1,15 103-44,-1 2-913,-4-168-71,-3 27-12,2-31 15,1-1 0,0 0 0,0 1 0,-1-1 0,1 1 0,-1-1 0,1 1 0,-1-1 1,0 0-1,1 0 0,-1 1 0,0-1 0,0 0 0,0 0 0,0 0 0,0 0 0,-1 2 0,1-3 0,1 0 0,0 0 0,0 0 0,0 0 0,-1 0 0,1 0 0,0 0 0,0 0 0,0 0 0,-1 0 0,1 0 0,0 0 0,0 0 0,-1 0 0,1 0 0,0 0 0,0-1 0,0 1 0,0 0 0,-1 0 0,1 0 0,0 0 0,0 0 0,0 0 0,0-1 0,-1 1 0,1 0 0,0 0 0,0 0 0,0 0 0,0-1 0,0 1 0,0 0 0,0 0 0,-1 0 0,1 0 0,0-1 0,0 1 0,0 0 0,0-1 0,-3-15 17,2-18-3,4-30 60,22-123-1,34-59 459,-53 223-462,30-99 317,-31 109-308,0 0 0,1 0 0,1 1 0,0 0 0,0 0 0,15-16 0,-21 26-62,0 1 0,0-1 0,1 1 0,-1 0 0,1 0 0,-1 0 1,1 0-1,-1 0 0,1 0 0,-1 0 0,1 0 0,0 0 0,3 0 0,-5 1-13,1 0 0,0 0 0,0 0-1,-1 0 1,1 0 0,0 0 0,0 0-1,-1 0 1,1 1 0,0-1 0,-1 0-1,1 0 1,0 1 0,0-1 0,-1 1 0,1-1-1,-1 0 1,1 1 0,0-1 0,-1 1-1,1 0 1,0 0 0,1 2-6,-1 0 0,1 0 1,-1 0-1,0 0 1,0 0-1,0 0 0,0 0 1,0 0-1,-1 0 0,0 1 1,1-1-1,-1 5 0,-2 8-10,0 0 0,-6 25-1,4-27 34,1-1-1,1 1 1,0-1-1,1 18 1,1-29-21,0 0 0,1 0 0,-1 0 0,1-1 1,-1 1-1,1 0 0,0 0 0,-1-1 0,1 1 0,0 0 1,0-1-1,0 1 0,1-1 0,-1 1 0,0-1 0,1 0 1,1 3-1,32 17-68,-8-6-125,-22-11 136,-1 0 0,1 0 0,-1 0 0,0 1 0,0-1 0,0 1-1,0 0 1,-1 0 0,0 0 0,0 1 0,0-1 0,-1 1 0,3 8 0,-5-11 37,1 0 0,0 1 0,-1-1 1,0 0-1,0 0 0,0 0 0,0 1 0,0-1 1,-1 0-1,0 0 0,1 0 0,-1 1 1,0-1-1,0 0 0,-1 0 0,1 0 1,-1-1-1,1 1 0,-1 0 0,0-1 1,0 1-1,0-1 0,0 1 0,-1-1 1,1 0-1,-5 3 0,4-2-87,-1-1 0,0 1-1,0-1 1,0 0 0,0-1 0,0 1-1,0 0 1,0-1 0,-1 0-1,1 0 1,0-1 0,-1 1 0,1-1-1,0 0 1,-1 0 0,1 0 0,-1 0-1,1-1 1,0 0 0,-1 0 0,1 0-1,0-1 1,0 1 0,-5-3 0,-24-13-355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08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0 146 14019,'19'0'1840,"24"-10"-815,6-5-393,14-2 1416,4-2-888,3 4-663,-1-2 1479,-6-1-1584,-9 1 40,-18-1-168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3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14475,'3'-6'1632,"3"-1"-1079,-5 4 1711,1 7-2256,4 1-72,0-1-72,-1 5-48,1 1-56,-1 3-16,-1 6-168,-1 6-112,-2 4 448,-1 3-24,0 6 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3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9386,'0'71'1152,"0"-4"-728,2-10-408,4-7 825,3-11-681,1-4-168,0 2-128</inkml:trace>
  <inkml:trace contextRef="#ctx0" brushRef="#br0" timeOffset="1">3 967 11674,'-3'51'993,"3"-4"-785,3-2-232,3-1 368,-3 0 40,-2 0-184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4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0 5681,'-7'47'818,"-34"225"5538,25-91-5081,17-37-713,-1-144-566,0 1 0,0-1-1,0 0 1,0 0 0,0 0-1,0 1 1,0-1 0,0 0-1,0 0 1,0 0 0,0 0-1,0 1 1,0-1 0,-1 0-1,1 0 1,0 0 0,0 0-1,0 1 1,0-1 0,0 0-1,-1 0 1,1 0 0,0 0-1,0 0 1,0 0-1,0 0 1,-1 0 0,1 0-1,0 0 1,0 1 0,0-1-1,-1 0 1,1 0 0,0 0-1,0 0 1,0 0 0,-1 0-1,1 0 1,0-1 0,0 1-1,0 0 1,-1 0 0,1 0-1,0 0 1,0 0 0,0 0-1,0 0 1,-1 0 0,1 0-1,0 0 1,0-1 0,0 1-1,-1 0 1,-8-6-28,0-3-15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5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41 13259,'-16'-31'2564,"12"22"-49,11 26-894,36 86 1049,42 89-780,-69-161-1759,1-1 0,2 0 1,42 51-1,-58-77-138,-1-1 1,1 0 0,0 0 0,0 0 0,-1 0 1,2-1-1,-1 1 0,0-1 0,0 1 0,1-1 0,6 3 0,-21-20-1384,4 8 1125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6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0 498 17180,'0'-2'266,"1"0"0,-1 0 0,1 0 0,-1 0 0,1 0 0,0 1 0,0-1 0,0 0 0,-1 0 0,2 1 0,-1-1 0,0 0 1,0 1-1,1-1 0,-1 1 0,2-2 0,31-23 1306,-17 15-905,26-25 402,66-68-1,-85 78-1150,-2-1-1,-1-1 0,33-59 0,-48 74 55,-1-1 0,0 1-1,0-1 1,-2 0 0,3-19 0,-2 12-170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7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0 21389,'-5'37'4045,"5"48"-3453,0-49-380,-1 0-194,0-24-15,0 1-1,1-1 1,1 1 0,0 0-1,0-1 1,6 20 0,-7-32 0,0 1-1,0-1 1,0 1 0,1-1-1,-1 1 1,0-1 0,0 1 0,0-1-1,1 1 1,-1-1 0,0 0-1,1 1 1,-1-1 0,0 1-1,1-1 1,-1 0 0,0 1 0,1-1-1,-1 0 1,1 0 0,-1 1-1,0-1 1,1 0 0,-1 0-1,1 0 1,-1 1 0,1-1-1,-1 0 1,1 0 0,-1 0 0,1 0-1,-1 0 1,1 0 0,0 0-1,0-1 7,1 1-1,-1-1 1,1 0 0,-1 0-1,0 1 1,1-1-1,-1 0 1,0 0-1,0-1 1,0 1-1,2-2 1,25-39 164,-27 40-160,77-147 674,-59 110-473,-19 38-198,1 0 1,-1 0-1,1-1 0,0 1 1,-1 0-1,1 0 0,0 0 0,0 0 1,0 0-1,0 0 0,0 0 0,0 0 1,1-1-1,-2 2-13,1 0 1,-1 0 0,0 0 0,1 1-1,-1-1 1,0 0 0,0 0-1,1 0 1,-1 0 0,0 1-1,0-1 1,1 0 0,-1 0-1,0 0 1,0 1 0,0-1-1,1 0 1,-1 1 0,0-1-1,0 0 1,0 0 0,0 1-1,0-1 1,0 0 0,0 1-1,1-1 1,-1 0 0,0 1 0,0-1-1,0 0 1,0 1 0,0-1-1,-1 1 1,2 45 70,-2-33-65,1 27 1,-1-9-7,1 0-1,2 0 1,6 38-1,-8-68-2,0 0-1,1 1 1,-1-1-1,0 0 1,0 0 0,1 0-1,-1 0 1,0 0-1,1 0 1,-1 0-1,1 0 1,0 0-1,-1 0 1,1 0-1,0 0 1,0 0-1,-1 0 1,1 0-1,0-1 1,0 1 0,2 1-1,-2-2 2,-1 0-1,1 0 1,0 0-1,0-1 1,0 1-1,0 0 1,0 0 0,0-1-1,-1 1 1,1 0-1,0-1 1,0 1-1,-1-1 1,1 1-1,0-1 1,0 1 0,-1-1-1,1 1 1,-1-1-1,1 0 1,0-1-1,6-7 18,0 0-1,-1-1 0,6-13 0,-8 15 3,117-218 575,-120 225-783,0 0 0,-1 0 1,1-1-1,-1 1 0,1 0 0,-1 0 1,1 0-1,-1 0 0,0-1 0,1 1 1,-1 0-1,0-1 0,0 0 0,0-2-383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8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0 21309,'-13'31'4507,"-20"32"-3440,31-59-1011,-46 90 819,44-85-774,1 0 1,0 1 0,0-1 0,1 0 0,0 1 0,0 0-1,1-1 1,1 17 0,0-24-82,0 0 0,0 0-1,0 0 1,1 0 0,-1 0-1,1 0 1,0 0 0,0 0-1,-1 0 1,1 0 0,1 0-1,-1 0 1,0 0 0,0-1-1,0 1 1,1-1 0,-1 1 0,1-1-1,0 1 1,2 1 0,-1-2-2,0 1 1,0-1 0,0 0 0,0 0-1,1 0 1,-1 0 0,0-1 0,1 1 0,-1-1-1,1 0 1,5 0 0,2-2-72,0 0 1,0 0-1,0-1 1,0 0-1,-1-1 0,18-8 1,-25 11-143,-1 0 1,1-1-1,-1 0 0,1 1 1,-1-1-1,0 0 0,1 0 1,-1 0-1,3-4 1,-5 5 128,1 0 0,-1 0 0,0 0 0,1 0 0,-1 1 0,0-1 0,0 0 0,0 0 0,0 0 0,0 0 0,0 1 0,0-1 0,0 0 0,0 0 0,0 0 0,0 0 0,-1 0 0,1 1 0,0-1 0,-1 0 0,1 0 0,-1 1 0,1-1 0,0 0 0,-1 0 0,0 1 0,1-1 0,-1 0 0,1 1 0,-1-1 0,0 1 0,1-1 0,-1 1 0,0-1 0,0 1 0,1 0 0,-3-1 0,-14-8-852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18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66 18988,'1'-6'2032,"14"2"-1135,5-2-353,11 0 1080,4 2-400,9-2-479,1-1-353,-1-1 440,1 3-640,-6-1-96,-8-2-16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22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15859,'-4'10'1657,"-5"3"-1185,7 7-240,1 5 1128,1 7-1104,0 0-160,0 2-304,0 0-352,1-4 448,-1-1-136,5-8-88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148 554 18324,'-5'-1'121,"1"0"0,-1 1 0,0-1 0,1 1 0,-1 0 0,0 1 0,1-1 0,-1 1 0,0 0 0,1 0 0,-1 0 0,1 1 0,-1-1 0,1 1 1,0 0-1,0 1 0,0-1 0,0 1 0,0 0 0,1-1 0,-1 2 0,1-1 0,-1 0 0,-2 6 0,1-5-74,2 1 0,-1 0 0,0 1 0,1-1 0,0 0 0,0 1 0,1 0 0,0 0 0,0-1 0,0 1 0,0 1 0,1-1 0,0 0 0,0 0-1,1 0 1,0 1 0,1 11 0,-1-17-30,1 1 0,-1-1 0,0 0 1,1 0-1,-1 1 0,1-1 0,0 0 0,-1 0 0,1 0 0,0 1 0,0-1 0,0 0 0,-1 0 0,1 0 0,0 0 0,1-1 0,-1 1 0,0 0 0,0 0 0,0-1 0,0 1 0,1 0 0,-1-1 0,0 1 0,0-1 0,1 0 0,-1 1 0,0-1 0,1 0 0,-1 0 0,0 0 0,1 0 0,-1 0 0,3 0 0,2-1 58,0 0-1,0-1 0,-1 1 1,1-1-1,0 0 1,-1 0-1,6-4 0,14-9 205,-2-2 0,0 0-1,-1-2 1,-1 0-1,-1-1 1,-1-2-1,-1 0 1,0 0 0,26-48-1,-41 65-231,1-1 1,-2 1-1,1-1 0,-1 0 0,0 0 0,0 0 0,2-11 1,-4 17-47,0-1 0,0 1 1,0-1-1,0 1 0,-1 0 1,1-1-1,0 1 0,0-1 1,0 1-1,0 0 0,0-1 1,-1 1-1,1 0 0,0-1 1,0 1-1,0 0 0,-1-1 1,1 1-1,0 0 0,-1 0 1,1-1-1,0 1 0,-1 0 1,1 0-1,0 0 0,-1-1 1,1 1-1,0 0 0,-1 0 1,1 0-1,-1 0 0,1 0 1,0 0-1,-1 0 0,1-1 1,0 1-1,-1 0 0,1 1 1,-1-1-1,1 0 0,0 0 1,-1 0-1,1 0 0,-1 0 1,1 0-1,0 0 0,-1 1 1,1-1-1,0 0 0,-1 0 1,1 0-1,0 1 0,-1-1 1,1 0-1,0 0 0,0 1 1,-1-1-1,1 1 0,-9 9-5,2 0 1,-1 1-1,1 0 0,1 0 0,0 1 0,1 0 0,0 0 0,0 0 1,-3 21-1,5-24-2,2 1 1,-1-1 0,2 0 0,-1 1-1,2 15 1,-1-22 5,0 0 0,1-1 0,-1 1 0,1 0 0,0-1-1,-1 1 1,1-1 0,0 1 0,0-1 0,1 0 0,-1 1 0,1-1 0,-1 0-1,1 0 1,-1 0 0,1 0 0,0 0 0,0 0 0,0 0 0,0-1-1,0 1 1,1-1 0,-1 1 0,4 1 0,0-2 11,0 0-1,-1 0 1,1 0-1,0-1 1,0 0-1,-1 0 1,1 0-1,0-1 1,-1 0-1,1 0 1,0 0-1,-1-1 1,1 0-1,-1 0 1,0 0-1,0-1 1,0 1-1,10-8 1,0-1 33,0 0 0,-1-1 0,0-1 0,18-22 0,-18 19-11,0-2-1,-2 1 0,0-2 1,-1 0-1,-1 0 1,0-1-1,-2 0 0,0 0 1,8-37-1,-17 50-100,-4 19 27,-8 25-11,5-6 13,2 1 1,1 0 0,-1 36-1,6-66 41,0 0-1,0 0 0,0 0 1,0 0-1,0 0 0,0 1 0,1-1 1,-1 0-1,1 0 0,0-1 1,-1 1-1,1 0 0,0 0 0,0 0 1,3 3-1,-3-4 1,-1-1 1,1 1-1,0-1 1,0 0-1,0 1 1,0-1-1,0 0 1,0 0-1,0 1 0,0-1 1,0 0-1,0 0 1,0 0-1,0 0 1,0 0-1,0-1 1,0 1-1,0 0 1,0 0-1,0-1 1,0 1-1,0 0 0,0-1 1,0 1-1,0-1 1,0 1-1,-1-1 1,1 0-1,0 1 1,0-1-1,-1 0 1,1 1-1,1-2 0,10-10 25,0-1 0,-1 0 0,-1 0 0,0-1 0,15-27 0,32-80 60,-53 114-139,-5 18 32,-4 17-3,1-8 1,-1-2 3,1 0 1,1 0 0,1 0-1,1 0 1,1 37 0,0-54 18,0 0 0,0 0 0,0 0 0,0 0 0,1-1 0,-1 1 0,0 0 0,0 0 1,1 0-1,-1 0 0,1 0 0,-1-1 0,1 1 0,-1 0 0,1 0 0,-1-1 0,1 1 0,0 0 0,-1-1 0,1 1 0,0 0 1,0-1-1,-1 1 0,1-1 0,0 1 0,0-1 0,0 0 0,0 1 0,-1-1 0,1 0 0,0 0 0,0 1 0,0-1 1,0 0-1,0 0 0,0 0 0,0 0 0,0 0 0,0 0 0,0-1 0,-1 1 0,1 0 0,0 0 0,0-1 0,1 1 0,4-3 0,0 0-1,-1 1 0,1-2 0,-1 1 0,8-7 0,14-12 19,-1-2-1,-2-1 0,0 0 0,-2-2 1,22-33-1,-1-8 48,38-81 0,-70 129-61,-2-1 0,-1 1 1,0-1-1,5-27 0,-12 36-21,-4 10-2,-7 16-7,-2 16 10,1 1 1,1 1 0,2-1 0,1 1 0,-2 37 0,1 165 3,22-23 14,-6-136-3,-4 0 0,-8 131-1,4-200 2,-8 43-4,7-46 8,0 1-1,0 0 0,0-1 0,-1 1 1,0-1-1,1 1 0,-1-1 1,0 0-1,0 0 0,-3 4 0,4-7 0,1 0-1,0 1 0,-1-1 1,1 0-1,-1 1 0,1-1 0,0 0 1,-1 1-1,1-1 0,-1 0 0,1 0 1,-1 1-1,1-1 0,-1 0 1,1 0-1,-1 0 0,1 0 0,-1 0 1,1 0-1,-1 0 0,1 0 0,-1 0 1,1 0-1,-1 0 0,1 0 1,-1 0-1,1 0 0,-1 0 0,1-1 1,-1 1-1,1 0 0,-1 0 1,1 0-1,-1-1 0,1 1 0,0 0 1,-1-1-1,1 1 0,-1 0 0,1-1 1,0 1-1,-1-1 0,1 1 1,0 0-1,0-1 0,-1 1 0,1-1 1,-11-24 56,11 23-54,-7-27 8,1 0 0,1 0 1,2 0-1,1 0 0,1-1 0,2 1 0,1 0 1,1-1-1,1 1 0,10-34 0,-9 46-189,0 0 0,1 0 0,1 1 0,10-19 0,-12 26 110,1 1 0,0 0 0,0 0 0,0 1 0,1-1 0,0 1 0,1 1 0,-1 0 0,10-6 0,27-17-232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2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14211,'-10'44'1056,"2"-2"-1000,6 0-184,-3-2 472,2-5-128,3-5-192</inkml:trace>
  <inkml:trace contextRef="#ctx0" brushRef="#br0" timeOffset="1">3 809 10338,'0'44'1176,"0"-3"-767,2-4-193,-1-1 848,-1-4-1256,3 0 328,-3-1-64,0 0-72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2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12451,'0'11'481,"0"5"-569,1 1-1,2 18 0,-3-32-113,1 0 0,-1 0 0,1 0 0,0 0 0,0 0 0,0 0 0,0-1 0,0 1 0,1 0 0,-1-1 0,1 1 0,0 0 0,-1-1 0,1 0 0,1 1 0,-1-1 1,0 0-1,4 2 0,-4-2 314,-1-1 1,1 0 0,-1 1-1,1-1 1,-1 1 0,1 0-1,-1-1 1,0 1-1,0 0 1,1 0 0,-1 0-1,-1 0 1,1 0 0,0 0-1,0 0 1,-1 0 0,1 0-1,-1 0 1,0 0 0,0 0-1,0 4 1,0 7 992,0 0-1,-4 20 1,1-9-1058,3-24-51,1 1-1,-1-1 0,0 1 1,0-1-1,0 0 0,0 1 1,0-1-1,0 1 0,0-1 1,0 1-1,0-1 0,0 0 1,-1 1-1,1-1 0,0 1 1,0-1-1,0 0 0,0 1 1,-1-1-1,1 0 0,0 1 1,0-1-1,-1 0 0,1 1 1,0-1-1,0 0 0,-1 1 1,1-1-1,-1 0 0,-2-2-12,-3-5-43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2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0 15755,'-21'37'7654,"-32"42"-6628,31-48-348,-61 87-696,-136 148 0,212-259-249,-13 14 116,19-20 175,0 0 0,0 0-1,0-1 1,0 1 0,0 0-1,0-1 1,0 1 0,0-1-1,0 1 1,0-1 0,0 1-1,-1-1 1,1 0 0,0 0-1,0 1 1,0-1 0,-3 0-1,-2-5-139,3-7-24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2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19372,'3'9'1777,"1"4"-1185,2 1-240,5 5 1040,7 3-648,8 3-360,9 3-16,3-2-168,3 0-112,1-1-168,-2 0-120,-4 0-384,-2 1-280,-11-4 696,-2 0-200,1-5-88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25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14179,'0'0'81,"0"0"1,0-1-1,0 1 1,0 0-1,0 0 0,0 0 1,0 0-1,0 0 1,0-1-1,0 1 1,0 0-1,0 0 0,0 0 1,0 0-1,0 0 1,0-1-1,0 1 0,0 0 1,0 0-1,0 0 1,1 0-1,-1 0 0,0 0 1,0-1-1,0 1 1,0 0-1,0 0 1,0 0-1,0 0 0,1 0 1,-1 0-1,0 0 1,0 0-1,0 0 0,0 0 1,0 0-1,1 0 1,-1 0-1,0 0 0,0 0 1,0 0-1,0 0 1,0 0-1,1 0 0,-1 0 1,0 0-1,0 0 1,0 0-1,0 0 1,0 0-1,1 0 0,-1 0 1,0 0-1,0 0 1,0 0-1,0 0 0,0 1 1,4 12 2194,-3 28-1163,-1-33-771,1 12-19,-2-7-227,1 0 0,1-1 1,0 1-1,1-1 0,0 1 1,5 14-1,-7-27-82,0 1 0,0-1-1,1 1 1,-1-1 0,0 1 0,1-1 0,-1 1 0,0-1-1,1 0 1,-1 1 0,1-1 0,-1 1 0,0-1-1,1 0 1,-1 1 0,1-1 0,-1 0 0,1 0 0,-1 1-1,1-1 1,0 0 0,-1 0 0,1 0 0,-1 0-1,1 1 1,-1-1 0,1 0 0,0 0 0,-1 0 0,1 0-1,-1-1 1,1 1 0,-1 0 0,1 0 0,0 0-1,-1 0 1,1 0 0,-1-1 0,1 1 0,-1 0-1,1-1 1,-1 1 0,1 0 0,-1-1 0,1 1 0,0-1-1,21-23 392,-21 22-364,41-55 638,14-17-31,-55 73-640,-1 0 1,0 1-1,1-1 0,-1 0 0,1 1 1,-1-1-1,1 1 0,-1-1 1,1 1-1,0-1 0,-1 1 1,1-1-1,-1 1 0,1 0 1,0-1-1,0 1 0,-1 0 1,1-1-1,0 1 0,-1 0 0,1 0 1,0 0-1,0 0 0,0 0 1,1 0-1,-2 0-1,1 1-1,0 0 1,-1-1 0,1 1-1,-1 0 1,1 0 0,-1-1-1,0 1 1,1 0 0,-1 0-1,0 0 1,1 0-1,-1-1 1,0 1 0,0 0-1,0 0 1,0 0 0,0 1-1,-3 54 104,2-49-91,-1 13 6,-2 8-10,2 1-1,1 0 1,2 30 0,-1-58-13,0 0-1,0 1 1,0-1 0,0 0 0,1 1 0,-1-1 0,0 0-1,1 1 1,-1-1 0,0 0 0,1 1 0,0-1 0,-1 0-1,1 0 1,0 0 0,0 0 0,-1 1 0,1-1 0,0 0 0,0-1-1,0 1 1,0 0 0,1 0 0,0 1 0,0-2 4,-1 0 0,1 0 0,-1 0 0,1 0 0,-1 0 0,1-1 0,-1 1 0,1 0 0,-1-1 0,1 1 0,-1-1 0,1 1 0,-1-1 0,0 0 0,0 0 0,1 0 0,1-1 0,7-6 53,-1-1 0,-1 0-1,15-18 1,48-76 601,9-12-3775,-77 113 2296,-5 4 167,-4 4-236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16588,'0'-6'1992,"2"2"-1280,2 15-272,-4 10 1361,0 10-889,0 8-208,-3 12-320,-1 6-120,1 4-96,-2-1-64,2-6-104,0-6-104,1-11-344,2-5-224,0-20 1760,-2-11-1136,1-17-32,1-7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18 167 18428,'-13'-16'2000,"9"1"-1199,5 2-321,15-1 1024,8 0-216,11 0-448,3 1-255,8-2-329,3 2-72,0 6-248,-1 1-160,-8 3-529,-5 0-303,-10 0 808,-8-3-184,-14-5-160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20756,'4'3'1713,"9"-1"-1241,8 1-224,7-3 584,4 0-208,4 0-304,2 0-272,0-3-768,-4-3-280,-8 0 784,-4 3-168,-6-1-192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18332,'-6'14'1153,"-2"-1"-787,2 0 0,-1 0 0,2 1-1,0 0 1,0 0 0,2 1-1,-1-1 1,0 17 0,4-26-340,-1 1 1,2-1 0,-1 0-1,1 1 1,-1-1-1,1 0 1,4 10-1,-5-13-3,1-1-1,0 1 0,-1-1 1,1 0-1,0 0 1,0 1-1,0-1 1,0 0-1,0 0 0,0 0 1,0 0-1,1 0 1,-1 0-1,0 0 1,0 0-1,1 0 0,-1-1 1,1 1-1,-1-1 1,0 1-1,1-1 0,-1 1 1,1-1-1,0 0 1,-1 0-1,1 1 1,-1-1-1,1 0 0,-1-1 1,1 1-1,-1 0 1,3-1-1,3-1 82,0-1 0,0 1-1,-1-1 1,1-1 0,-1 1 0,0-1 0,0 0 0,0-1-1,0 1 1,-1-1 0,0 0 0,7-10 0,6-6 487,26-45 1,-36 54-444,-4 7-64,-1-1 1,1 0 0,-1 0-1,0 0 1,2-8 0,-26 60 153,20-44-244,-4 15-48,0 0-1,-3 28 1,7-42-31,0 0 0,1 0 1,0 0-1,-1 0 1,1 0-1,1 0 0,-1 0 1,0 0-1,1 0 0,-1 0 1,1 0-1,0 0 0,0 0 1,0 0-1,0 0 1,1-1-1,-1 1 0,1 0 1,0-1-1,0 1 0,0-1 1,4 4-1,-4-4-7,1-1 0,0 0 0,-1 0 0,1 0 0,0 0 0,0-1 0,0 1 0,0-1 0,-1 1 0,1-1 0,0 0 0,0 0 0,0-1 0,0 1 0,0 0 0,0-1 0,-1 0 0,1 0 0,0 0 0,0 0 0,-1 0 0,5-3 0,19-12-619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 17380,'2'-12'1404,"-4"14"-275,-4 21-3,-16 60-276,3 1 0,-8 102 0,26-181-796,1 0 0,0 0 0,0 1 0,0-1 0,2 7 0,-2-11-35,0 0-1,1 0 1,-1 0-1,0 0 1,1-1-1,-1 1 1,0 0-1,1 0 1,-1-1-1,1 1 1,0 0-1,-1-1 1,1 1-1,-1 0 1,1-1-1,0 1 1,-1-1-1,1 1 1,0-1-1,0 1 1,0-1-1,-1 0 1,1 1-1,0-1 1,0 0-1,0 0 1,0 1-1,-1-1 1,1 0-1,0 0 1,0 0-1,0 0 1,0 0-1,0 0 1,0 0-1,-1-1 1,1 1-1,2-1 1,6-2 134,1-1 1,-1 0-1,0 0 1,0-1 0,0 0-1,14-12 1,-15 11-72,0 1 0,0-1 0,0 1 0,1 1 1,0-1-1,0 2 0,12-5 0,-20 8-79,0 0-1,1-1 1,-1 1-1,0 0 1,0 0 0,1 0-1,-1 0 1,0 0-1,0 0 1,1 1 0,-1-1-1,0 0 1,0 0-1,0 1 1,0-1 0,1 1-1,-1-1 1,0 1-1,0 0 1,0-1 0,0 1-1,0 0 1,0 0-1,0 0 1,0 0 0,-1-1-1,1 1 1,0 0-1,0 1 1,0 1 0,2 3 1,-1 0 0,0 0 0,0 0 0,-1 1 0,2 6 0,5 18 16,-8-30-18,1-1-1,-1 1 1,1 0-1,-1-1 1,1 1-1,-1-1 1,1 0-1,-1 1 1,1-1-1,0 1 1,-1-1-1,1 0 1,-1 1-1,1-1 0,0 0 1,-1 0-1,1 0 1,0 1-1,0-1 1,-1 0-1,1 0 1,0 0-1,-1 0 1,1 0-1,0 0 1,0 0-1,-1-1 1,1 1-1,0 0 1,-1 0-1,1 0 1,0-1-1,-1 1 0,1 0 1,-1-1-1,1 1 1,0-1-1,-1 1 1,1-1-1,-1 1 1,1-1-1,22-22 64,-20 19-47,2-1 25,-1 0 0,0-1 0,0 0 0,-1 0 0,1 0 0,-1 0-1,4-12 1,-14 27 158,6-8-198,0 0 0,0 0 1,0 1-1,0-1 0,0 0 0,1 0 0,-1 0 0,0 1 1,1-1-1,-1 0 0,1 1 0,-1-1 0,1 0 0,-1 3 0,1-3-2,0-1-1,0 1 0,0-1 0,1 0 0,-1 1 0,0-1 0,0 1 0,0-1 0,0 0 0,0 1 0,1-1 0,-1 1 0,0-1 0,0 0 0,1 1 0,-1-1 1,0 0-1,1 1 0,-1-1 0,0 0 0,1 0 0,-1 1 0,0-1 0,1 0 0,-1 0 0,1 0 0,-1 1 0,0-1 0,1 0 0,-1 0 0,1 0 0,-1 0 1,0 0-1,1 0 0,-1 0 0,1 0 0,-1 0 0,1 0 0,-1 0 0,0 0 0,1 0 0,-1 0 0,1-1 0,-1 1 0,1 0 0,-1 0 0,0 0 0,1-1 1,-1 1-1,29-13 22,-21 9-21,0 0 1,2-1 17,-1 1 0,20-6-1,-25 9-14,1 1 0,-1-1 0,0 1 0,0 0 0,0 0 1,0 0-1,0 0 0,0 1 0,0 0 0,8 2 0,-6-2-4,1 1 0,0-2 0,0 1 0,-1-1 0,1 0 0,0 0 0,0-1-1,0 0 1,-1 0 0,1 0 0,-1-1 0,1 0 0,6-4 0,9-3 1,-1-1 0,29-18 1,-43 23 0,45-29 24,-47 30-20,0 0 1,0 0-1,0-1 1,-1 0-1,0 0 1,0 0-1,4-6 1,-7 10-7,-1 1 1,0 0 0,1-1 0,-1 1 0,0 0 0,1-1 0,-1 1 0,0 0 0,0-1 0,1 1 0,-1-1-1,0 1 1,0-1 0,0 1 0,0-1 0,0 1 0,1 0 0,-1-1 0,0 1 0,0-1 0,0 1 0,0-1 0,0 1-1,0-1 1,-1 1 0,1-1 0,0 1 0,0-1 0,0 1 0,0 0 0,0-1 0,-1 1 0,1-1 0,0 1 0,0-1-1,-1 1 1,1 0 0,0-1 0,-1 1 0,1 0 0,0-1 0,-1 1 0,1 0 0,-1 0 0,1-1 0,0 1-1,-1 0 1,1 0 0,-1 0 0,1 0 0,-1-1 0,1 1 0,-1 0 0,1 0 0,-1 0 0,1 0 0,0 0 0,-1 0-1,1 0 1,-1 0 0,1 0 0,-1 0 0,1 1 0,-1-1 0,-4 0 4,1 1-1,0 0 1,-1 0-1,1 0 1,-7 4-1,0 1 3,1 0-1,-1 1 1,2 1 0,-1-1-1,1 1 1,-12 14-1,15-16-6,1 0 0,1 1 0,-1-1 0,1 1 0,0 0 0,0 0 0,1 0 0,0 0 0,0 1 0,1-1 0,-2 9 0,4-13-3,0 0 0,0-1 0,0 1 0,0 0 0,0 0 0,1 0 0,-1 0 0,1 0 0,0-1 0,0 1 0,0 0 0,0-1 0,0 1 0,1-1 0,-1 1 1,1-1-1,0 1 0,-1-1 0,1 0 0,0 0 0,0 0 0,0 0 0,1 0 0,-1-1 0,0 1 0,1-1 0,-1 1 0,1-1 0,0 0 0,-1 0 0,5 1 0,3 1-256,1 0-1,-1-1 0,1 0 0,-1 0 0,1-1 0,-1-1 0,14-1 0,-12-1-39,-11 3 288,-1-1 1,0 0 0,0-1-1,0 1 1,1 0-1,-1 0 1,0 0 0,0 0-1,0 0 1,0 0 0,1 0-1,-1 0 1,0 0 0,0 0-1,0 0 1,0 0 0,1 0-1,-1-1 1,0 1-1,0 0 1,0 0 0,0 0-1,0 0 1,0 0 0,1-1-1,-1 1 1,0 0 0,0 0-1,0 0 1,0-1-1,0 1 1,0 0 0,0 0-1,0 0 1,0 0 0,0-1-1,0 1 1,0 0 0,0 0-1,0 0 1,0-1-1,0 1 1,0 0 0,0 0-1,0 0 1,0-1 0,0 1-1,0 0 1,-9-7-545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18796,'-1'11'2216,"-38"107"51,13-45-2061,13-33-144,1-7 31,2 1 0,-10 53 0,20-86-87,-1-1-1,1 1 0,0 0 1,0 0-1,0 0 0,0 0 1,0 0-1,0 0 0,0 0 0,0 0 1,0 0-1,0 0 0,0 0 1,1 0-1,-1 0 0,0 0 1,1 0-1,-1 0 0,1 0 1,-1 0-1,1 1 0,0-2-1,0 0 1,-1 0-1,1 0 0,0 0 0,-1 0 1,1 0-1,-1 0 0,1 0 0,0-1 0,-1 1 1,1 0-1,0 0 0,-1 0 0,1-1 1,-1 1-1,1 0 0,-1-1 0,1 1 1,0 0-1,-1-1 0,1 1 0,-1-1 1,1 0-1,5-4 12,0-1 0,-1-1 1,0 1-1,5-7 0,65-122 101,-63 111-95,-2-1-1,0 0 1,10-46-1,-18 63-6,-2 7-11,1-1 1,-1 1-1,1-1 1,-1 1 0,0-1-1,0 1 1,1 0-1,-1-1 1,0 1-1,0-1 1,-1 1-1,1-1 1,0 1 0,0-1-1,-1 1 1,0-2-1,1 3-2,0 0-1,0 0 0,0-1 1,-1 1-1,1 0 0,0 0 0,0 0 1,0 0-1,-1 0 0,1 0 1,0 0-1,0 1 0,0-1 1,0 0-1,-1 0 0,1 0 1,0 0-1,0 0 0,0 0 1,-1 0-1,1 0 0,0 0 1,0 0-1,0 1 0,0-1 1,0 0-1,-1 0 0,1 0 1,0 0-1,0 0 0,0 1 1,0-1-1,0 0 0,0 0 0,0 0 1,0 1-1,-1-1 0,1 0 1,0 0-1,0 0 0,0 1 1,-5 9 9,-4 17 4,0-1 0,2 1 0,1 0-1,-3 38 1,0 111 48,8-171-60,1 5 8,0-6-7,-1 1 0,1-1-1,0 1 1,1-1-1,-1 1 1,1-1 0,0 0-1,2 8 1,-3-12-4,0 0 1,0 0 0,0 0-1,0 0 1,0 0-1,0 0 1,0 0-1,0 0 1,0 0-1,0 0 1,0 0-1,0 0 1,0 0-1,0 0 1,0 0-1,0 0 1,0-1 0,0 1-1,0 0 1,0 0-1,0 0 1,0 0-1,0 0 1,0 0-1,0 0 1,1 0-1,-1 0 1,0 0-1,0 0 1,0 0 0,0 0-1,0 0 1,0 0-1,0 0 1,0 0-1,0 0 1,0 0-1,0 0 1,0 0-1,0 0 1,0 0-1,0 0 1,0 0-1,0 0 1,0 0 0,1 0-1,-1 0 1,0 0-1,0 0 1,0 0-1,0 0 1,0 0-1,0 0 1,0 0-1,0 0 1,0 0-1,0 0 1,0 0 0,0 0-1,0 0 1,0 0-1,0 0 1,0 0-1,2-9 56,-1-13 78,-3-52 349,2-56 530,0 127-999,1 0-1,-1 0 0,1 1 0,-1-1 1,1 0-1,0 1 0,0-1 0,0 0 1,1 1-1,-1-1 0,0 1 0,1 0 0,0 0 1,-1-1-1,1 1 0,0 0 0,0 0 1,0 1-1,1-1 0,-1 0 0,0 1 1,1-1-1,-1 1 0,1 0 0,-1 0 1,1 0-1,-1 0 0,6-1 0,3 0-23,-1 0-1,1 1 1,0 1-1,-1 0 1,1 0 0,13 2-1,-19-1 11,0 1 0,1-1 0,-1 1 0,0 0 0,0 0 0,0 0 0,0 1 1,0 0-1,-1 0 0,1 0 0,-1 1 0,0-1 0,0 1 0,0 0 0,0 0 0,5 9 0,-3-6-11,1 0 1,-1 0-1,1 0 1,13 8-1,-16-13-1,1 1 1,0-1-1,0 0 1,0-1-1,0 1 1,0-1-1,0 0 1,0-1-1,1 1 1,-1-1-1,0 0 1,0 0-1,1 0 0,-1-1 1,0 0-1,0 0 1,0 0-1,9-4 1,9-4-93,-1-1 0,37-21 0,-44 22 20,-3 4 71,-7 9-741,-9 17-1447,3-17 1874,1-1-167,4-4-116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6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19860,'5'0'1969,"5"-1"-1481,8-1-344,3 1 704,7-4-384,1-3-128,5-5-384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15155,'0'-1'33,"0"1"0,0 0-1,0 0 1,0 0 0,0 0-1,0-1 1,0 1-1,0 0 1,0 0 0,0 0-1,0 0 1,0 0 0,0-1-1,0 1 1,0 0 0,0 0-1,0 0 1,0 0 0,0-1-1,0 1 1,0 0 0,0 0-1,0 0 1,0 0 0,0 0-1,0-1 1,0 1 0,-1 0-1,1 0 1,0 0 0,0 0-1,0 0 1,0 0-1,0-1 1,0 1 0,-1 0-1,1 0 1,0 0 0,0 0-1,0 0 1,0 0 0,0 0-1,-1 0 1,1 0 0,0 0-1,0 0 1,0 0 0,0 0-1,-1 0 1,1 0 0,0 0-1,0 0 1,0 0 0,0 0-1,-1 0 1,1 0 0,0 0-1,-8 12 707,-5 22 426,7 4-364,2-1 0,1 1 0,4 70 0,0-35-445,-3 338 517,3-435-789,1 0-1,1 1 1,8-29-1,1-3-5,78-335 312,-87 379-373,1 1 0,0-1 0,1 1 0,0 1 0,0-1 0,1 1 0,12-16 0,-16 22-16,1 1-1,0-1 1,-1 1 0,1-1-1,0 1 1,0 0-1,1 0 1,-1 1-1,0-1 1,0 1-1,1-1 1,-1 1 0,1 0-1,-1 0 1,1 1-1,0-1 1,-1 1-1,1-1 1,0 1-1,-1 0 1,1 1 0,0-1-1,-1 1 1,1 0-1,-1-1 1,1 1-1,3 2 1,-5-2-2,0-1 0,0 1-1,0 0 1,0 0 0,0 0 0,0 0 0,0 0 0,-1 0-1,1 0 1,0 1 0,-1-1 0,1 1 0,-1-1-1,0 1 1,1-1 0,-1 1 0,0 0 0,2 3 0,-3-3-1,1 0 0,-1 0 0,0 0 0,0 0 1,0 0-1,0 0 0,0 0 0,0 0 0,-1-1 1,1 1-1,0 0 0,-1 0 0,0 0 0,1 0 0,-1-1 1,-2 4-1,-2 3-3,0-1 0,-1 0 0,0 0 0,0 0 0,-1-1 1,0 0-1,-8 6 0,-8 5-75,-1-2-1,0-1 1,-1 0 0,0-2 0,-1-1 0,-35 10-1,59-20 35,0-1 0,-1 1 0,1-1-1,-1 1 1,1-1 0,0 0 0,-1 0-1,1 0 1,-1 0 0,1-1 0,-1 1 0,-1-1-1,3 1 44,1-1-1,0 1 0,-1 0 1,1 0-1,0 0 0,-1-1 1,1 1-1,0 0 0,-1 0 0,1-1 1,0 1-1,0 0 0,-1-1 1,1 1-1,0 0 0,0-1 1,0 1-1,0 0 0,-1-1 1,1 1-1,0-1 0,0 1 1,0 0-1,0-1 0,0 1 1,0-1-1,0-1-12,1 1 0,-1-1 0,0 1 0,1 0-1,-1-1 1,1 1 0,0 0 0,0-1 0,-1 1 0,1 0 0,1-2 0,12-13-292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 14851,'0'5'515,"0"-1"-1,0 1 1,0-1-1,0 1 1,-1-1-1,1 0 1,-1 1-1,0-1 1,-1 0 0,1 1-1,-4 6 1,-3 13 717,5-16-1067,1 0-1,1 1 1,-1 0-1,1-1 1,1 1 0,-1 0-1,2-1 1,-1 1-1,4 16 1,-4-24-161,0 0-1,1 0 1,-1 0 0,0 0 0,1 0 0,-1 0 0,1 0 0,-1 0 0,1 0-1,-1 0 1,1 0 0,0 0 0,0-1 0,-1 1 0,1 0 0,0 0-1,0-1 1,0 1 0,0-1 0,0 1 0,0-1 0,0 1 0,0-1-1,0 1 1,0-1 0,1 0 0,0 0 0,0 0 0,0 0-1,0 0 1,0-1 0,0 1 0,0-1 0,0 1-1,-1-1 1,1 0 0,0 0 0,0 0-1,-1 0 1,3-2 0,3-2 6,-1 0 1,0-1-1,0 1 1,-1-2-1,1 1 1,3-7-1,-1 1 34,-2 1-1,1-1 1,-1 0-1,7-22 1,-28 63-27,5 28-93,10-54 74,-1 0 0,1 0 1,0 1-1,0-1 1,1 0-1,-1 0 0,0 0 1,1 0-1,0 0 0,0 0 1,0 0-1,0 0 0,0 0 1,0 0-1,3 4 1,-2-6 2,-1-1 0,0 1 1,0 0-1,0 0 0,0-1 1,0 1-1,1-1 0,-1 1 1,0-1-1,1 0 0,-1 1 1,0-1-1,1 0 0,-1 0 1,0 0-1,1 0 0,-1 0 1,0 0-1,1 0 0,-1 0 1,0-1-1,1 1 1,-1-1-1,0 1 0,0-1 1,1 1-1,1-2 0,3-1 20,0-1-1,0 1 0,10-10 0,-5 3-11,-1 0 0,0 0 1,0-1-1,-1-1 0,-1 1 0,7-15 0,-11 20 35,0-1-1,0-1 1,-1 1-1,-1 0 1,1-1 0,-1 0-1,0 1 1,-1-1 0,0 0-1,0 0 1,-1 0-1,0-12 1,-2 9-39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 17788,'1'-1'126,"18"-14"1423,-13 11-550,-12 12 60,-11 13-626,0 0 0,2 1 0,-24 44 0,31-50-426,1-1-1,1 1 0,1 0 0,0 1 1,1-1-1,0 1 0,-1 21 1,5-33-4,0 0 1,0 0-1,0-1 1,0 1-1,0 0 1,1 0 0,0 0-1,0 0 1,1 0-1,-1-1 1,1 1-1,0-1 1,0 1-1,1-1 1,-1 0 0,1 1-1,0-2 1,0 1-1,0 0 1,1 0-1,-1-1 1,1 0-1,0 0 1,0 0 0,0 0-1,0 0 1,0-1-1,1 0 1,-1 0-1,1 0 1,0 0-1,-1-1 1,1 0 0,0 0-1,0 0 1,0-1-1,0 1 1,7-1-1,-1-1-159,0 0-1,0 0 1,0-1-1,0 0 1,0-1-1,11-4 0,-18 5 67,0 1-1,-1-1 0,1 0 0,-1 1 0,1-2 0,-1 1 1,0 0-1,0-1 0,0 1 0,0-1 0,0 0 0,-1 0 1,1 0-1,-1 0 0,0-1 0,0 1 0,0-1 1,0 1-1,0-1 0,1-4 0,0-14-496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15555,'0'-2'1953,"3"1"-1145,15 1-296,7 0 1056,14 3-511,3-1-313,9 4-1096,2-3-857,8-1 1129,-1-1-272,-4-4-248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66 19284,'-1'0'67,"1"1"-1,-1-1 1,1 0-1,-1 0 1,1 0-1,-1 1 1,1-1-1,-1 0 1,0 1-1,1-1 1,0 0-1,-1 1 0,1-1 1,-1 0-1,1 1 1,-1-1-1,1 1 1,0-1-1,-1 1 1,1-1-1,0 1 1,0-1-1,-1 1 1,1 0-1,0-1 1,0 1-1,0 0 1,-12 33 310,1 0-1,2 0 1,-6 49 0,5-29-228,3-22-45,-2 12 233,1 1 0,-2 66 0,16-147 935,1 5-912,-1-41-64,-4 0 0,-2-1 0,-18-125-1,17 197-295,0 6-1,-1 9-4,3-1-4,1 0 1,0 0 0,0 0 0,2 0 0,0 0-1,0-1 1,1 0 0,1 0 0,6 12-1,-10-20 7,1 0 0,-1-1 0,1 1-1,-1-1 1,1 0 0,0 1 0,0-1-1,0-1 1,1 1 0,-1 0 0,1-1-1,0 0 1,-1 1 0,1-1 0,0-1-1,0 1 1,0-1 0,0 0 0,1 1-1,-1-2 1,0 1 0,0 0 0,1-1-1,-1 0 1,0 0 0,1 0 0,-1-1-1,0 1 1,1-1 0,6-3 0,1-1 18,0 0 0,0-1 1,-1-1-1,0 0 0,-1 0 1,1-1-1,-1-1 1,-1 1-1,0-2 0,11-13 1,7-12 271,38-64 0,-57 84-193,-6 12-61,-1 0 0,1 0-1,-1 0 1,1 0 0,0 0 0,0 0-1,3-2 1,-4 9 117,-15 81 35,4-33-268,2 0 0,3 0-1,2 99 1,4-142-168,0 1-1,1-1 1,4 16-1,-6-23 175,1-1 0,-1 0 0,1 1 0,-1-1-1,1 1 1,-1-1 0,1 0 0,0 1 0,0-1 0,-1 0 0,1 0 0,0 0-1,0 1 1,0-1 0,0 0 0,1 0 0,-1-1 0,0 1 0,0 0 0,1 0 0,-1 0-1,0-1 1,1 1 0,-1-1 0,0 1 0,1-1 0,-1 0 0,1 1 0,-1-1-1,1 0 1,2 0 0,5-2-672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19332,'0'0'90,"0"1"-1,0 0 0,0 0 1,0 0-1,0 0 1,0 0-1,1 0 1,-1 0-1,0 0 1,0 0-1,1-1 1,-1 1-1,0 0 0,1 0 1,-1 0-1,1-1 1,-1 1-1,1 0 1,0 0-1,-1-1 1,1 1-1,0 0 0,-1-1 1,1 1-1,1 0 1,-1-1-3,1 1 1,0-1-1,-1 1 0,1-1 1,0 0-1,-1 0 1,1 0-1,0 0 0,-1 0 1,1 0-1,0 0 0,2-1 1,4-1 90,0-1 1,0 0-1,-1 0 1,14-8-1,-10 4-44,-1 0-1,-1 0 0,1-1 1,-1 0-1,10-12 0,-15 15-61,0 0-1,0 0 1,0-1-1,-1 1 1,0-1-1,0 0 1,0 0-1,-1-1 1,0 1-1,0 0 1,1-9-1,-3 14-59,1 0 1,-1 0-1,0 1 1,0-1-1,0 0 0,1 0 1,-1 0-1,0 1 1,0-1-1,0 0 0,0 0 1,0 0-1,-1 0 1,1 1-1,0-1 0,0 0 1,-1 0-1,1 0 1,0 1-1,-1-1 0,1 0 1,0 1-1,-1-1 1,1 0-1,-1 1 0,1-1 1,-1 0-1,0 1 1,1-1-1,-1 1 0,0-1 1,1 1-1,-1-1 1,0 1-1,1 0 0,-1-1 1,0 1-1,0 0 1,0 0-1,1-1 0,-1 1 1,0 0-1,0 0 1,0 0-1,1 0 0,-3 0 1,0 1 15,-1-1 1,1 1-1,0 0 0,-1 0 1,1 1-1,0-1 0,0 1 1,0-1-1,0 1 1,-4 3-1,-1 2 0,1 0 0,0 0 1,0 1-1,0 0 0,1 1 0,0-1 1,1 1-1,-8 17 0,10-20-29,0 0-1,1 0 0,0-1 1,0 2-1,1-1 0,0 0 1,0 0-1,0 0 0,1 0 1,0 1-1,0-1 1,0 0-1,1 0 0,0 1 1,3 9-1,-2-12-2,0-1 0,0 0 0,1 1 0,-1-1 0,1 0 0,0-1 0,-1 1 1,2 0-1,-1-1 0,0 1 0,0-1 0,1 0 0,-1 0 0,1-1 0,-1 1 0,1-1 0,0 1 0,0-1 0,0-1 0,0 1 0,-1 0 0,8-1 1,7 2-4,0-2 0,0 0 0,27-4 1,-8-3 3,40-12-1,19-3 84,-94 21-75,0 0 0,0 1 0,0-1 0,1 1 0,-1 0 0,0 0-1,0 0 1,0 0 0,0 0 0,0 0 0,0 0 0,0 1 0,0-1 0,0 1 0,0-1 0,0 1 0,0 0 0,0 0-1,0 0 1,-1 0 0,1 0 0,0 0 0,-1 1 0,1-1 0,-1 0 0,1 1 0,-1 0 0,3 2 0,-1-1 7,-1 0 0,1 0 0,0 0 0,1-1 0,-1 1-1,0-1 1,1 0 0,-1 0 0,1 0 0,0-1 0,0 1 0,0-1 0,-1 0 0,1 0 0,0 0 0,0 0 0,1-1 0,-1 0 0,5 0 0,5 0 22,0-1 1,-1 0-1,1-1 0,19-6 0,88-35 127,-35 11-71,-84 32-88,0-1-1,-1 1 1,1-1-1,0 1 1,0-1 0,0 1-1,0 0 1,0 0-1,-1 0 1,1 0-1,3 1 1,-5-1-1,1 0 0,-1 0 1,1 1-1,-1-1 0,1 0 1,-1 0-1,1 1 0,-1-1 0,0 0 1,1 1-1,-1-1 0,1 1 0,-1-1 1,0 1-1,1-1 0,-1 0 0,0 1 1,1-1-1,-1 1 0,0 0 0,0-1 1,0 1-1,0-1 0,1 1 1,-1 4 5,0-1 0,0 1 0,-1-1 0,0 0 0,1 1 0,-1-1 0,-3 6 0,-1 11-6,4-15-162,0 0 1,1 0-1,-1 0 0,1 1 1,2 9-1,-2-15 109,0 0 0,0 0-1,1 0 1,-1 0 0,0 0 0,1 0 0,-1 0 0,1 0 0,-1 0-1,1 0 1,-1 0 0,1 0 0,0-1 0,-1 1 0,1 0 0,0 0-1,0-1 1,0 1 0,0-1 0,-1 1 0,1-1 0,0 1 0,0-1-1,0 1 1,0-1 0,0 0 0,0 1 0,0-1 0,0 0 0,0 0 0,0 0-1,0 0 1,0 0 0,1 0 0,-1 0 0,0 0 0,0 0 0,0 0-1,0-1 1,2 0 0,21-8-475,2-5-182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15443,'0'1'175,"-1"1"0,1-1-1,0 0 1,-1 0 0,1 0 0,-1 0-1,1 0 1,-1 0 0,0 0-1,1 0 1,-1 0 0,0 0-1,0 0 1,0-1 0,1 1 0,-1 0-1,-1 0 1,-22 14 1166,16-10 161,-5 2-332,12-6-1094,0-1 0,0 0 0,0 0 1,0 0-1,1 1 0,-1-1 0,0 0 1,0 1-1,1-1 0,-1 1 0,0-1 1,1 0-1,-1 1 0,0 0 0,1-1 1,-1 1-1,1-1 0,-1 1 0,1 0 0,-1-1 1,1 1-1,-1 0 0,1 0 0,0-1 1,-1 1-1,1 0 0,0 0 0,0 0 1,0 0-1,-1 0 0,2 4-61,0 0 1,0 0-1,0-1 0,-1 1 1,0 6-1,1 17 5,27 112 31,-15-84 52,-3 1-1,5 89 1,-15-131-29,-1-1 0,-1 1 0,0-1 0,-1 0 0,0 0 0,-2 0 0,1 0 0,-2 0 1,1-1-1,-11 16 0,11-21-16,1-1 0,-1 1 0,0-2 0,-1 1 0,0 0 0,0-1 1,0 0-1,-1-1 0,1 1 0,-2-1 0,1 0 0,0-1 0,-1 0 0,0 0 0,0-1 1,0 0-1,0 0 0,-12 2 0,17-5-44,0 1 0,0-1 1,0 0-1,1 0 0,-1 0 0,0 0 1,0-1-1,0 1 0,1-1 0,-1 0 1,0 0-1,0 0 0,1 0 0,-1 0 1,1 0-1,-1-1 0,-4-3 1,4 2-9,0 0 0,0 0 1,0-1-1,1 1 0,-1-1 1,1 0-1,0 0 1,0 0-1,0 0 0,-2-6 1,1-4-18,-1-1 0,2 1 1,0 0-1,1-1 0,1-29 1,1 27-19,1 0 0,1 0 0,1 0 0,0 1 0,1-1 0,1 1 0,1 0 0,0 0 0,1 1 0,0 0 0,1 0 0,1 1 0,21-24 0,-8 15-32,1 0 0,1 1-1,1 2 1,1 1-1,1 1 1,38-19 0,-20 14-5,42-23-28,-77 40 104,0-2-1,-1 1 1,0-1 0,-1 0 0,14-16-1,-21 22 3,-1 0 0,0 1-1,0-1 1,1 0 0,-1 0-1,0 0 1,-1 1 0,1-1-1,0 0 1,-1 0 0,2-4-1,-2 5-6,0 1 0,0-1 0,0 1 0,0 0 0,-1-1 0,1 1 0,0 0 0,0-1 0,0 1 0,0 0 0,0-1 0,0 1 0,-1 0 0,1-1 0,0 1 0,0 0 0,0-1 0,-1 1 0,1 0 0,0-1 0,-1 1 0,1 0 0,0 0 0,-1-1 0,-15 1 96,11 2-86,0-1 1,1 2 0,-1-1-1,0 1 1,1-1-1,-1 1 1,1 0 0,0 1-1,0-1 1,0 1-1,0 0 1,1 0 0,-1 0-1,1 0 1,0 1 0,1-1-1,-1 1 1,1 0-1,0 0 1,0 0 0,0 0-1,0 0 1,1 0-1,0 0 1,0 0 0,0 6-1,1-9-12,1 0 0,-1-1 0,0 1-1,0-1 1,1 1 0,-1 0 0,0-1-1,1 1 1,0-1 0,-1 1 0,1-1 0,0 1-1,0-1 1,0 1 0,0-1 0,0 0 0,0 0-1,0 1 1,0-1 0,1 0 0,-1 0-1,3 1 1,0 0 3,-1 0-1,1-1 1,0 0-1,-1 0 1,1 0-1,0-1 0,0 1 1,0-1-1,6 0 1,7-1 11,-1-1 1,1-1-1,24-6 0,31-16 28,-51 17-29,0 1 0,1 0 0,33-5 1,-53 12-17,1 0 0,0-1 0,-1 1 0,1 0 0,-1 1 0,1-1 0,0 0 0,-1 1 0,1-1 1,-1 1-1,1 0 0,-1 0 0,1 0 0,2 2 0,-1 0 8,0 1 1,1-1-1,-1 1 1,-1 1-1,5 4 1,-7-8-8,2 2 10,0-1 0,0 1-1,0-1 1,0 0 0,0 1 0,1-2 0,-1 1 0,1 0-1,-1-1 1,1 1 0,0-1 0,0 0 0,-1-1 0,1 1-1,0 0 1,0-1 0,0 0 0,0 0 0,0 0 0,0-1-1,5 0 1,11-3 27,0-1 0,36-13-1,-40 13-29,27-11-20,-25 8-52,1 2 0,25-7 0,-31 14-110,-13 5-72,-16 14-218,9-12 366,2 0-31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18012,'18'-10'1978,"34"-12"0,-47 20-1668,1 0 0,-1 1-1,1-1 1,0 1 0,0 1 0,-1-1 0,1 1 0,0 0-1,0 0 1,11 2 0,-16-2-279,0 0 0,0 1-1,0-1 1,0 0 0,0 0 0,0 1-1,0-1 1,0 0 0,0 1 0,0-1-1,0 1 1,-1-1 0,1 1 0,0 0-1,0-1 1,0 1 0,0 0 0,-1-1 0,1 1-1,0 0 1,-1 0 0,1 0 0,-1 0-1,1 0 1,-1 0 0,1 0 0,-1 0-1,0 0 1,1 0 0,-1 0 0,0 0-1,0 0 1,0 0 0,0 0 0,0 0-1,0 0 1,0 0 0,0 0 0,0 0-1,0 0 1,-1 0 0,1 0 0,0 0-1,-1 0 1,1 0 0,-2 2 0,-1 3 6,-1 0 1,0-1-1,0 1 1,0 0 0,-9 7-1,-27 23 39,28-26-59,1 0 0,0 0-1,0 1 1,1 0 0,1 1 0,-15 23-1,23-34-12,0 1 0,1-1 0,-1 0 0,1 1 0,-1-1 1,1 1-1,-1-1 0,1 1 0,0-1 0,0 1 0,0 0 0,0-1 0,0 1 0,0-1 0,0 1 0,0-1 0,0 1 0,1-1 0,-1 1 0,1-1 0,-1 1 0,1-1 0,0 1 0,0 0 0,1 1 4,0-1 0,0-1 0,1 1 0,-1 0 0,0 0 0,1-1 0,-1 0 0,1 1 0,-1-1 0,1 0 0,-1 0 0,5 1 0,8 1 31,0 0-1,0-2 0,27 1 1,-42-2-39,41 1-242,0-2 0,0-2 0,0-2 0,0-1-1,-1-2 1,54-19 0,-90 25 39,0 1 0,0-1-1,0 0 1,0-1 0,5-3-1,-8 6 167,0-1 0,-1 0 0,1 1-1,0-1 1,-1 0 0,1 1 0,0-1-1,-1 0 1,1 0 0,-1 0 0,1 1 0,-1-1-1,0 0 1,1 0 0,-1 0 0,0 0-1,0 0 1,1 0 0,-1 0 0,0 0-1,0 0 1,0 0 0,0 0 0,0 0 0,0 0-1,-1 0 1,1 0 0,0 1 0,0-1-1,-1 0 1,1 0 0,-1-1 0,-11-14-782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15987,'-10'5'1641,"19"-1"-761,10-4-312,17 0 936,8-1-375,12-2-713,3 0-392,7 0-688,-5 0 784,-5 0-400,-5 1-185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 14987,'0'5'293,"-1"0"-1,0 0 1,0 0-1,0 0 1,-1-1-1,-3 9 1,-4 10 394,4-1-251,1 0 0,1 1 0,1-1 0,1 1 0,1 22-1,17 111 1506,-9-103-1451,2 89 0,-10-131-454,-1-1 0,0 0 0,0 0 0,-5 13 0,6-21-11,0 0-1,-1 0 1,0 0 0,0 0-1,0 0 1,0 0 0,0 0-1,0 0 1,0 0 0,0 0-1,-1-1 1,1 1 0,-1-1-1,1 1 1,-1-1 0,0 1-1,1-1 1,-1 0 0,0 0-1,0 0 1,0 0-1,0 0 1,0 0 0,0 0-1,0-1 1,-3 1 0,3-1-7,1 0 0,-1 0 0,1-1 0,0 1 0,-1 0 0,1-1 0,-1 1 0,1-1 0,0 1 0,-1-1 0,1 0 0,0 0 0,0 0 0,-1 1 0,1-1 0,0 0 0,0-1 0,0 1-1,0 0 1,0 0 0,0 0 0,1 0 0,-1-1 0,0 1 0,1 0 0,-1-1 0,1 1 0,-1-1 0,1 1 0,-1-1 0,1 1 0,0 0 0,0-3 0,-2-6 45,1-1-1,0 1 1,1-16-1,2-1-32,2 0 0,0 0 0,2 1 0,1-1 0,1 1 0,22-48 1,2 9-67,55-82 1,19-3 422,-106 150-370,1-1 0,0 1 0,-1-1 0,1 0 0,-1 1 1,1-1-1,0 0 0,-1 1 0,0-1 0,1 0 0,-1 0 0,0 0 0,1 1 0,-1-1 0,0 0 0,0 0 0,0 0 0,1 0 1,-1 0-1,0 1 0,0-1 0,-1-2 0,0 4 7,0-1 1,0 1-1,-1 0 1,1 0-1,0 0 1,0 0 0,0-1-1,0 1 1,0 1-1,0-1 1,0 0-1,0 0 1,-1 2-1,-6 8 38,1 0-1,1 0 0,0 1 0,-9 23 1,12-27-121,1-1 0,0 0 0,0 0 1,1 1-1,0-1 0,0 1 0,1-1 1,0 1-1,0-1 0,2 9 0,-2-14-38,1 0 0,-1 0 0,1-1 0,-1 1 0,1 0 0,0 0-1,0-1 1,0 1 0,0-1 0,0 1 0,0-1 0,0 1 0,0-1 0,1 0-1,-1 0 1,0 1 0,1-1 0,-1 0 0,1 0 0,-1-1 0,1 1 0,0 0 0,-1 0-1,1-1 1,0 1 0,0-1 0,-1 1 0,1-1 0,0 0 0,0 0 0,0 0-1,-1 0 1,1 0 0,0 0 0,0 0 0,2-1 0,4-1-187,0 0 1,-1 0-1,1 0 1,-1-1-1,0 0 1,1-1-1,6-4 1,23-17-892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66 16964,'-12'-2'569,"0"1"1,0 1-1,0 0 1,-1 1-1,1 0 1,0 1-1,0 0 1,-18 6-1,21-5-332,0 1 0,0 0 0,0 0 1,0 0-1,0 1 0,1 0 0,0 1 0,0 0 0,1 0 0,-13 14 0,18-17-194,-1 0 0,1 0 1,0 0-1,0 0 0,1 1 0,-1-1 0,1 1 0,0-1 0,0 1 0,0 0 0,0-1 0,1 1 0,-1 0 1,1 5-1,0-7-28,0 1 0,0-1 0,1 0 0,-1 1-1,1-1 1,0 0 0,0 0 0,-1 1 0,2-1 0,-1 0 0,0 0 0,0 0 0,0 0 0,1 0 0,-1 0 0,1 0 0,0-1 0,0 1 0,-1-1 0,1 1 0,0-1 0,0 1 0,3 0 0,2 1 7,0-1 0,-1 0 0,1 0 0,0 0 0,0-1 0,0 0 0,1-1 1,-1 0-1,0 0 0,0 0 0,0-1 0,0 0 0,0 0 0,9-3 0,-1-1 72,1 0-1,-1-1 1,0-1-1,-1 0 1,17-11-1,-18 9 29,0 0 0,-1-1 0,-1 0 0,0-1 0,11-13 0,-16 16-42,0 1 0,-1-2 0,0 1 0,0 0 0,-1-1 0,0 0 0,0 0 0,-1 0 0,2-11 0,-4 18-63,-1 0-1,1 0 1,-1 1-1,0-1 1,0 0-1,0 0 1,0 0-1,-1 0 1,1 0-1,0 1 1,-1-1-1,1 0 1,-2-2-1,2 3-10,0 1-1,-1-1 1,1 0 0,-1 1-1,1-1 1,-1 1-1,1-1 1,-1 1 0,1-1-1,-1 1 1,0-1-1,1 1 1,-1-1-1,0 1 1,1 0 0,-1-1-1,0 1 1,1 0-1,-1 0 1,0-1-1,-1 1 1,0 0-15,1 0-1,-1 1 1,1-1-1,0 0 1,-1 1-1,1-1 1,-1 1-1,1-1 1,0 1-1,0 0 1,-1 0-1,1 0 1,0-1-1,0 1 1,0 0-1,0 0 1,0 1 0,0-1-1,0 0 1,0 0-1,0 0 1,1 1-1,-1-1 1,0 0-1,1 1 1,-1-1-1,1 0 1,0 1-1,-1-1 1,1 2-1,-1 1-83,0 1-1,1-1 0,0 0 0,-1 1 0,2-1 0,-1 0 1,0 0-1,1 1 0,0-1 0,0 0 0,0 0 1,0 0-1,1 0 0,0 0 0,0 0 0,0 0 0,0 0 1,0-1-1,1 1 0,0-1 0,-1 0 0,1 0 1,0 0-1,1 0 0,-1 0 0,1-1 0,-1 1 0,1-1 1,0 0-1,-1 0 0,1 0 0,0-1 0,0 1 1,1-1-1,-1 0 0,0 0 0,0-1 0,0 1 0,1-1 1,-1 0-1,0 0 0,1 0 0,-1-1 0,0 1 1,7-3-1,24-9-549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19612,'-14'30'528,"1"1"-1,1 1 1,2 0-1,2 1 1,0-1-1,3 1 1,0 1-1,1 59 1,4-76-442,0 0 0,2 1 0,3 17 0,-4-31-75,0 1 1,1 0 0,-1-1 0,1 0 0,-1 1-1,1-1 1,1 0 0,-1 0 0,1 0-1,-1 0 1,1 0 0,0 0 0,0-1-1,1 1 1,5 3 0,-7-5-11,1-1 1,-1 0-1,0 0 1,1 0-1,-1-1 1,1 1-1,-1 0 1,1-1-1,-1 0 1,1 0-1,-1 1 1,1-1-1,-1-1 1,1 1-1,-1 0 1,1-1-1,-1 1 1,1-1-1,-1 0 1,1 0-1,-1 0 1,0 0-1,1 0 1,2-3-1,3-1 14,0-1 0,-1 0 0,1 0 1,-2-1-1,11-11 0,24-39 152,-2-1-1,-3-2 1,41-93 0,-64 120-31,-9 23 28,-9 31-40,-1 3-62,1 1 0,1-1 0,2 1 1,-1 47-1,4-63-257,-1 1 1,1-1 0,0 0-1,1 0 1,0 0-1,0-1 1,1 1 0,0 0-1,1-1 1,0 0-1,0 1 1,1-2 0,0 1-1,0 0 1,1-1-1,11 12 1,-12-16 63,0 1-1,0-1 1,1 0 0,-1 0-1,0-1 1,1 1-1,0-1 1,0-1 0,9 3-1,19-2-699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20132,'0'0'51,"0"-1"0,1 1 0,-1 0 0,0 0 0,0 0 0,0 0 0,0 0 0,0 0 0,1 0 0,-1 0 0,0 0 0,0 0 0,0 0 0,0 0 0,0 1 0,1-1 0,-1 0 0,0 0 0,0 0 0,0 0 0,0 0-1,0 0 1,0 0 0,0 0 0,1 0 0,-1 0 0,0 0 0,0 1 0,0-1 0,0 0 0,0 0 0,0 0 0,0 0 0,0 0 0,0 0 0,0 1 0,0-1 0,0 0 0,1 0 0,-1 0 0,0 0 0,0 0 0,0 1 0,0-1 0,0 0 0,0 0 0,-2 12 923,-9 18-236,8-25-133,-11 33-120,2 1 0,2 0 0,-8 48 0,15-62-453,0 0 0,2-1 0,1 1 0,1 0 0,1 0 1,7 36-1,-7-52-30,1 1 0,0-1 1,0 0-1,1 0 0,0 0 1,1 0-1,0 0 0,0-1 1,1 0-1,0 0 0,11 11 1,-12-15 1,0 0 1,0 0-1,1-1 0,-1 1 1,1-1-1,0-1 1,-1 1-1,1-1 1,0 0-1,0 0 0,1-1 1,-1 1-1,0-2 1,0 1-1,1-1 1,-1 0-1,1 0 0,11-2 1,-4-1-212,1-1 1,-1 0 0,0-1-1,0-1 1,-1 0-1,0-1 1,0 0 0,0-1-1,-1-1 1,0 0-1,-1 0 1,0-1 0,0-1-1,-1 0 1,-1 0-1,15-22 1,-10 4-490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19028,'-2'1'2281,"5"-1"-1433,15-4-248,9 0 1184,14-2-543,9 0-193,10-1-528,1-1-280,5 2-824,-5-2 912,6 5-376,-5-2-88,-8-8-104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28 283 14091,'-6'11'2775,"14"-9"-265,17-8-367,-7-1-1688,-1-2-1,0 0 0,-1-1 1,0 0-1,-1-1 0,19-17 1,-28 22-416,0 1 0,-1-1 1,0 0-1,1-1 1,-2 1-1,1-1 1,-1 0-1,0-1 0,-1 1 1,1 0-1,-1-1 1,-1 0-1,0 0 1,0 0-1,0 0 1,-1 0-1,0-9 0,-1 14-36,0 1-1,0-1 0,0 0 0,-1 0 0,1 0 1,-1 1-1,0-1 0,0 0 0,0 1 0,0-1 1,0 1-1,0-1 0,-1 1 0,1-1 0,-1 1 1,0 0-1,0 0 0,0 0 0,0 0 0,0 0 1,0 0-1,0 1 0,0-1 0,-1 0 0,1 1 1,-1 0-1,1 0 0,-6-2 0,3 2-1,0 0 0,0 0 0,0 1-1,0 0 1,1 0 0,-1 0 0,0 0 0,0 1-1,0 0 1,0 0 0,1 0 0,-1 0 0,0 1-1,1 0 1,-1 0 0,-5 4 0,1 0-5,0 0 1,1 1-1,0 0 0,0 1 1,1 0-1,0 0 1,0 0-1,1 1 0,0 0 1,1 0-1,0 1 1,0 0-1,-5 17 1,5-14-4,2 0 1,0 0 0,0 0 0,1 0 0,1 0 0,0 1 0,1-1 0,0 1 0,1-1 0,5 23-1,-5-32 4,0 1 0,0 0 0,1 0 0,-1-1 0,1 1 0,0-1 0,1 1 0,-1-1-1,1 0 1,0 0 0,0 0 0,0 0 0,0-1 0,1 1 0,0-1 0,0 0-1,-1 0 1,2 0 0,-1 0 0,0-1 0,0 0 0,1 0 0,0 0 0,-1 0 0,1-1-1,0 1 1,0-1 0,8 0 0,-2 0 4,1-1 0,-1-1 1,0 0-1,1-1 0,-1 0 0,0-1 0,0 0 1,0 0-1,0-1 0,-1-1 0,15-8 0,17-14 101,-2-1 0,-1-2 0,-2-2 0,-1-1-1,47-56 1,-81 86-95,11-10 87,-10 12-41,-4 7-23,-9 19-34,-9 37 0,18-55 6,-1 0-1,1 0 1,0-1-1,1 1 1,-1 0 0,1 0-1,1 0 1,-1 0-1,1 0 1,1-1-1,2 10 1,-3-13 4,0-1 0,1 1-1,-1-1 1,1 0 0,0 1 0,-1-1 0,1 0 0,0 0-1,0 0 1,0-1 0,1 1 0,-1 0 0,0-1 0,1 1-1,-1-1 1,1 0 0,-1 0 0,1 0 0,0 0 0,-1 0-1,1-1 1,0 1 0,0-1 0,-1 0 0,1 0-1,0 0 1,0 0 0,-1 0 0,4-1 0,7-1 21,0 0 0,-1-1-1,0 0 1,1-1 0,12-6 0,17-11 97,-1-1 1,41-30-1,-8 5 16,-74 47-136,1-1-1,0 1 0,0-1 0,-1 1 0,1-1 0,0 1 1,0-1-1,0 1 0,0-1 0,-1 1 0,1 0 1,0 0-1,0-1 0,0 1 0,0 0 0,0 0 0,0 0 1,0 0-1,1 0 0,-1 13 31,-1-12-30,-1 1-1,1-1 0,0 0 1,0 0-1,0 0 1,0 1-1,0-1 0,0 0 1,0 0-1,0 1 0,0-1 1,1 0-1,-1 0 1,0 1-1,1-1 0,-1 0 1,1 0-1,-1 0 0,1 0 1,0 0-1,1 2 0,0-1 9,1-1-1,-1 0 0,1 0 0,0 0 0,0 0 0,-1 0 0,1 0 0,0-1 0,0 1 0,0-1 0,0 0 0,0 0 0,-1 0 1,4 0-1,44-8 117,-41 6-102,21-6 83,38-14 0,10-3-3,-78 24-106,1 1 0,0-1 1,0 1-1,0 0 1,-1 0-1,1 0 1,0-1-1,0 1 0,0 0 1,0 0-1,0 0 1,-1 0-1,1 0 0,0 0 1,0 1-1,0-1 1,0 0-1,0 0 1,-1 1-1,1-1 0,0 0 1,0 1-1,0-1 1,-1 1-1,1-1 0,0 1 1,-1-1-1,1 1 1,0-1-1,-1 1 1,1 0-1,-1-1 0,1 1 1,-1 0-1,1 0 1,-1-1-1,0 1 0,1 0 1,-1 0-1,0 0 1,0-1-1,1 1 1,-1 0-1,0 1 0,0 5 0,0 0-1,0 0 0,-1-1 1,0 1-1,-2 7 0,0 7 3,1 12-735,5 59 0,-11-104-1302,-3-8 1352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7:0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24285,'0'0'1881,"-3"-12"-1681,1 3-256,2 2-312,5-3 808,-4-9-528,2 1-248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22205,'-9'6'1608,"2"0"-1280,1 1-280,2 0-56,5-1-1288,11 1 1128,5 2-264,4-5-168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19172,'-6'10'1480,"6"-6"-1592,0-1-312,9-4 816,4-4-96,7-3-296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90 16035,'-28'51'2811,"18"-35"-2188,1 1 0,1 0 1,-11 30-1,15-33-438,0 1 1,2-1-1,-1 1 0,2-1 0,0 1 1,0 0-1,4 28 0,-3-38-161,1-1 0,0 0 0,0 0 0,0 0 0,0 1 0,1-1 0,0 0 0,0-1 0,0 1 0,0 0 0,0-1 0,1 1 0,-1-1 0,1 1 0,0-1 0,0 0 0,1 0 0,-1-1 0,0 1 0,1-1 0,0 0 0,-1 1 0,1-2 0,0 1 0,0 0 0,0-1 0,0 0 0,1 0 0,-1 0 0,0 0 0,6 0 0,-3-1-13,0 0 0,0 0-1,-1-1 1,1 1 0,0-2-1,0 1 1,-1-1 0,1 0 0,-1 0-1,0-1 1,8-3 0,-5 0 2,1 0 0,-1 0-1,-1-1 1,1 0 0,-1-1 0,10-12 0,-5 4 10,-1 0 0,-1-1 0,-1 0 0,0-1 1,-1-1-1,-1 1 0,6-23 0,-11 31-11,0-1-1,-1 1 1,0-1-1,0 0 1,-1-12-1,-4 8 12,3 15-23,0 0 1,-1 0 0,1-1-1,0 1 1,0 0-1,0 0 1,-1 0-1,1 0 1,0 0-1,0 0 1,0 0-1,-1 0 1,1 0 0,0 0-1,0 0 1,-1 0-1,1 0 1,0 0-1,0 0 1,-1 0-1,1 0 1,0 0-1,0 0 1,0 0 0,-1 0-1,1 0 1,0 0-1,0 0 1,0 0-1,-1 0 1,1 1-1,0-1 1,-1 0-1,-1 2 3,0 0-1,0 1 1,0-1-1,0 0 0,1 1 1,-1-1-1,-2 6 0,-1 3-1,1 0-1,0 1 0,0-1 0,1 1 1,0 0-1,0 19 0,2-23 2,0 1 0,1 0 0,1 0 1,0-1-1,0 1 0,0 0 0,1-1 0,0 1 0,7 15 0,-7-20 3,0-1 0,0 0 0,0 1 1,1-1-1,-1 0 0,1 0 0,0-1 0,-1 1 0,1 0 0,1-1 0,-1 0 0,0 1 1,0-1-1,1-1 0,-1 1 0,1 0 0,0-1 0,0 0 0,-1 0 0,1 0 0,0 0 1,0-1-1,0 1 0,0-1 0,0 0 0,4-1 0,-1 1 37,0-1 0,0 0 0,0-1 0,-1 0 0,1 0 0,-1 0 0,1-1 0,-1 0 0,0 0 0,0 0 0,0-1 0,0 0 0,-1 0 0,7-6 0,-3-1 70,0 0-1,0 0 0,-1-1 1,-1 0-1,0 0 0,0-1 1,-2 0-1,1 0 1,-1 0-1,4-22 0,-5 16-33,-1 0 0,0-1 1,-2 1-1,0-1 0,-1 1 0,-1-1 0,-4-20 0,4 36-195,0 0 0,0 0 0,0 0 1,-1 0-1,0 0 0,-4-7 0,6 11 67,0 0-1,0-1 1,-1 1 0,1-1-1,-1 1 1,1-1 0,0 1-1,-1-1 1,1 1 0,-1 0-1,1-1 1,-1 1 0,1 0-1,-1 0 1,1-1 0,-1 1-1,1 0 1,-1 0 0,1 0-1,-1 0 1,0-1 0,0 2-22,0-1 1,1 0 0,-1 1-1,0-1 1,1 0 0,-1 1-1,1-1 1,-1 1 0,1-1 0,-1 1-1,1-1 1,-1 1 0,1-1-1,-1 1 1,1 0 0,-1-1-1,1 1 1,0 0 0,-1-1 0,1 1-1,0 1 1,-11 35-1295,8-16 443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18492,'6'3'255,"0"-1"0,0 0 0,1 0 0,-1-1 0,0 0 0,1 0-1,-1 0 1,1-1 0,-1 0 0,1 0 0,-1-1 0,1 0 0,-1 0 0,1 0 0,11-5 0,-11 4-191,0-1-1,-1 0 1,1 0 0,-1-1 0,1 0 0,-1 0-1,0 0 1,-1-1 0,1 0 0,-1 0 0,0 0-1,0-1 1,-1 0 0,5-6 0,-8 11-43,0-1 1,0 1 0,0-1-1,-1 1 1,1-1 0,0 1-1,-1-1 1,1 1 0,-1-1 0,0 1-1,1-1 1,-1 0 0,0 1-1,0-1 1,0 0 0,0 1-1,0-1 1,0 0 0,-1 1-1,1-1 1,-1 1 0,1-1-1,-1 1 1,1-1 0,-1 1 0,0-1-1,0 1 1,-1-2 0,1 1 1,-1 1 0,0 0 0,0-1 0,0 1 1,0 0-1,0 0 0,0 0 0,0 1 0,0-1 1,-1 0-1,1 1 0,0 0 0,0-1 0,0 1 1,-1 0-1,1 0 0,0 0 0,0 0 0,-1 1 1,-3 0-1,-2 1-15,1 0-1,-1 1 1,1 0 0,0 0-1,-1 1 1,1 0 0,1 0 0,-1 1-1,1-1 1,0 2 0,0-1-1,-7 8 1,8-8-13,0 1 1,1-1-1,0 1 1,0 0-1,0 0 1,1 1-1,0-1 0,0 1 1,1 0-1,0-1 1,0 1-1,0 0 1,-1 14-1,3-19 2,0 0 0,0 1 0,0-1 1,1 0-1,-1 1 0,0-1 0,1 0 0,0 1 1,-1-1-1,1 0 0,0 0 0,0 0 0,0 0 0,1 0 1,-1 0-1,0 0 0,1 0 0,-1 0 0,1-1 0,0 1 1,-1-1-1,1 1 0,0-1 0,0 0 0,0 1 1,0-1-1,0 0 0,0 0 0,0 0 0,1-1 0,-1 1 1,0 0-1,0-1 0,1 0 0,-1 1 0,3-1 0,4 0 6,-1 0-1,1 0 0,0 0 0,-1-1 0,1-1 0,0 1 0,-1-2 0,14-4 1,-1-3 16,-1 0 1,-1-1 0,0-2-1,0 0 1,-1 0-1,-1-2 1,0 0 0,27-33-1,-22 20 30,-1-1-1,0 0 1,-3-2-1,28-60 0,-40 79-39,-2 0 1,1-1-1,-2 1 0,0-1 0,3-23 0,-6 34-10,0 1 1,1-1-1,-2 0 1,1 1-1,0-1 1,0 0-1,0 1 1,-1-1-1,1 1 0,-1-1 1,1 0-1,-1 1 1,0-1-1,0 1 1,1 0-1,-3-3 0,3 4 1,-1-1-1,0 1 0,0-1 0,1 1 0,-1-1 0,0 1 0,0 0 0,0-1 0,0 1 0,0 0 1,0-1-1,0 1 0,1 0 0,-1 0 0,0 0 0,0 0 0,0 0 0,0 0 0,0 0 1,-2 1-1,0 0-2,-1 0 0,0 0 0,1 1-1,-1 0 1,1 0 0,0 0 0,0 0 0,0 0 0,0 1 0,0-1 0,0 1 0,-3 3 0,-4 7-1,1 1 1,0 0-1,2 0 0,-1 0 0,2 1 1,-1 0-1,2 0 0,0 1 0,-4 28 1,7-35 7,1 0 0,0 0 1,0-1-1,1 1 0,1 0 1,-1 0-1,1 0 0,1-1 1,0 1-1,0 0 0,0-1 1,1 0-1,0 1 0,1-1 1,0 0-1,0-1 0,1 1 1,0-1-1,9 10 0,-10-12 5,0-1-1,1-1 0,0 1 0,0-1 1,-1 1-1,2-1 0,-1-1 1,0 1-1,1-1 0,-1 0 0,1 0 1,-1-1-1,1 1 0,0-1 0,0-1 1,0 1-1,0-1 0,0 0 1,-1 0-1,1-1 0,0 1 0,0-1 1,0-1-1,-1 1 0,1-1 0,0 0 1,7-4-1,2-2 44,0 0 0,0-1 1,-1-1-1,0 0 0,-1-1 0,0-1 0,-1 0 1,14-17-1,0-6 98,-1-1 0,-2-1 1,-1-2-1,-2 0 0,-2-1 1,18-57-1,-33 89-132,0-1 1,0 0-1,-2 0 0,1 1 0,0-14 0,-2 22-17,0 0-1,0 0 0,1 0 0,-1 0 0,0-1 0,0 1 0,0 0 0,0 0 0,0 0 0,0 0 1,0-1-1,0 1 0,0 0 0,0 0 0,0 0 0,0 0 0,0 0 0,0-1 0,0 1 0,0 0 1,0 0-1,-1 0 0,1 0 0,0 0 0,0-1 0,0 1 0,0 0 0,0 0 0,0 0 1,0 0-1,0 0 0,0 0 0,-1 0 0,1-1 0,0 1 0,0 0 0,0 0 0,0 0 0,0 0 1,0 0-1,-1 0 0,1 0 0,0 0 0,0 0 0,0 0 0,0 0 0,-1 0 0,1 0 0,0 0 1,0 0-1,0 0 0,0 0 0,0 0 0,-1 0 0,1 0 0,0 0 0,0 0 0,0 0 1,0 0-1,0 0 0,-1 0 0,1 0 0,0 1 0,-7 7-1,2 3-5,1 0 1,0 0-1,0 1 1,1-1-1,1 1 0,0 0 1,-1 22-1,2-2-15,7 56 0,1-46-22,2-2-1,21 63 1,3 7-676,-33-109 682,0-1 0,0 0 0,1 1 1,-1-1-1,0 0 0,0 1 1,0-1-1,0 1 0,1-1 0,-1 0 1,0 1-1,0-1 0,0 1 1,0-1-1,0 0 0,0 1 0,0-1 1,0 1-1,0-1 0,0 1 1,0-1-1,0 0 0,-1 1 1,1-1-1,0 1 0,0-1 0,0 0 1,0 1-1,-1-1 0,1 0 1,0 1-1,0-1 0,-1 0 0,1 1 1,0-1-1,-1 0 0,1 0 1,0 1-1,-1-1 0,-1 0-57,1-1-1,0 1 1,-1-1 0,1 1-1,-1-1 1,1 0-1,0 1 1,0-1-1,-1 0 1,1 0 0,-1-1-1,-34-35-1334,7 3 1279,1-1 0,3-1 0,1-1-1,1-2 1,-25-58 0,46 91 305,0 0 1,0 1-1,1-1 0,-1 0 1,1 0-1,1 0 0,-1 0 1,1-8-1,0 12-100,0 0 0,1 1 1,-1-1-1,0 0 0,1 1 0,-1-1 0,1 0 0,0 1 1,0-1-1,-1 1 0,1-1 0,0 1 0,0-1 1,1 1-1,-1 0 0,0-1 0,0 1 0,0 0 1,1 0-1,-1 0 0,1 0 0,-1 0 0,1 0 0,-1 1 1,1-1-1,-1 0 0,1 1 0,0-1 0,-1 1 1,1 0-1,0-1 0,2 1 0,14-1 65,0 2 1,0 0-1,0 0 0,28 8 0,13 0-107,-13-4-107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17060,'-6'23'2523,"-5"16"-757,-17 81 896,26-106-2526,0 0-1,1 1 1,1-1-1,0 0 1,1 1-1,3 19 1,-3-32-125,-1 1 0,1-1 1,-1 0-1,1 1 0,0-1 0,0 1 0,0-1 1,0 0-1,0 0 0,0 0 0,1 0 0,-1 0 1,1 0-1,-1 0 0,1 0 0,0 0 0,0-1 1,0 1-1,0-1 0,0 1 0,0-1 1,0 0-1,0 0 0,5 2 0,0-2-3,0 0-1,1-1 1,-1 1-1,0-1 1,1-1 0,12-1-1,-11 0-39,1 2-1,0-1 0,11 2 1,-20-2 25,-1 1-1,1 0 1,0 0 0,-1 0 0,1 1 0,0-1 0,0 0 0,-1 0 0,1 0-1,0 0 1,-1 1 0,1-1 0,0 0 0,-1 1 0,1-1 0,0 0-1,-1 1 1,1-1 0,-1 1 0,1-1 0,-1 1 0,1-1 0,-1 1 0,1-1-1,-1 1 1,0 0 0,1 0 0,-1 0-1,0 0-1,0 0 1,0 0-1,0 0 1,-1 0-1,1 0 1,0 0 0,-1 0-1,1 0 1,-1 0-1,1 0 1,-1 0-1,1 0 1,-1 0 0,0-1-1,-1 2 1,-2 3-1,-1 0 0,0-1 0,-1 0-1,1 0 1,-7 3 0,4-3-118,0-1-1,0 0 0,-15 4 0,21-7 44,0 1 1,-1-1-1,1 0 0,0 0 1,0 0-1,-1 0 0,1 0 0,0 0 1,-3-2-1,4 2 54,0 0 0,0 0 0,1-1 0,-1 1 0,0-1 0,1 1 0,-1-1 0,0 1 0,1-1 0,-1 1 1,1-1-1,-1 1 0,1-1 0,-1 0 0,1 1 0,-1-1 0,1 0 0,-1 0 0,1 1 0,0-1 0,0 0 0,-1 0 0,1 0 0,0 1 0,0-2 0,1-9-387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16251,'-2'3'320,"-1"0"-1,1 0 0,-1 0 1,1 1-1,0-1 0,0 1 1,0 0-1,1-1 0,-1 1 1,1 0-1,-2 7 0,-4 46 2057,5-38-1787,0 2 178,2 30 0,0-46-653,1 0 0,-1-1 0,1 1 0,0 0 0,0 0 0,1-1 1,-1 1-1,1 0 0,0-1 0,1 0 0,4 9 0,-6-12-78,0 0 0,0 0 1,0 0-1,0 0 0,1 0 1,-1 0-1,0 0 0,0 0 0,1 0 1,-1-1-1,1 1 0,-1 0 1,0-1-1,1 1 0,-1-1 0,1 0 1,-1 1-1,1-1 0,-1 0 1,1 0-1,2 0 0,-1-1 8,0 1 1,0-1-1,0 0 0,0 0 0,0 0 1,0 0-1,0-1 0,-1 1 0,1-1 0,2-2 1,7-6 78,0 0 0,-1-1 0,15-18 0,-19 20-48,26-36 145,-26 34-192,0 0 0,1 1 0,0 0 0,13-12 0,-21 22-28,0-1 0,1 1 0,-1 0 0,0-1 0,0 1 0,1 0 0,-1 0 0,0-1 0,0 1 0,1 0 0,-1 0 0,0 0 0,1 0 0,-1-1-1,0 1 1,1 0 0,-1 0 0,1 0 0,-1 0 0,0 0 0,1 0 0,-1 0 0,0 0 0,1 0 0,-1 0 0,1 0 0,-1 0 0,0 0 0,1 0 0,-1 0 0,0 0-1,1 0 1,-1 1 0,0-1 0,1 0 0,-1 0 0,0 0 0,1 1 0,-1-1 0,0 0 0,0 0 0,1 1 0,-1-1 0,0 0 0,0 0 0,1 1 0,-1-1 0,0 0-1,0 1 1,0-1 0,0 0 0,0 1 0,1-1 0,-1 1 0,0-1 0,0 0 0,0 1 0,0-1 0,0 0 0,0 1 0,0-1 0,0 1 0,0-1 0,0 0 0,-1 1-1,0 34-1,0-28 3,1 2 2,-2 4-2,1 0 0,1 0-1,0 0 1,1 0 0,4 19 0,-5-30 2,1 1 1,-1-1-1,1 1 0,0-1 1,0 0-1,0 0 1,1 1-1,-1-1 1,0 0-1,1 0 1,-1 0-1,1 0 1,0-1-1,0 1 0,0 0 1,0-1-1,0 1 1,0-1-1,0 0 1,0 0-1,0 1 1,1-1-1,-1-1 1,0 1-1,1 0 0,-1-1 1,1 1-1,-1-1 1,1 1-1,-1-1 1,1 0-1,-1 0 1,1-1-1,-1 1 1,4-1-1,5-1 4,-1 0 0,1-1 0,-1-1 0,0 1 0,0-2 0,0 1 0,9-7 0,1-2-62,0 0 1,19-18-1,-39 31-30,-2 12-682,1 0 0,0-1 0,1 22 0,0-33 672,1 1-1,-1 0 0,0 0 1,1-1-1,-1 1 1,1 0-1,-1-1 0,0 1 1,1 0-1,-1-1 0,1 1 1,0-1-1,-1 1 0,1-1 1,-1 1-1,1-1 1,0 1-1,0-1 0,-1 0 1,1 1-1,0-1 0,-1 0 1,1 0-1,0 1 0,0-1 1,0 0-1,-1 0 0,1 0 1,0 0-1,0 0 1,0 0-1,-1 0 0,1 0 1,1-1-1,2 0-104,-1 0 0,0 0 0,1 0 1,-1-1-1,0 1 0,5-4 0,13-12-871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144 298 15027,'-2'1'1685,"-9"4"-816,1 1 0,-1 1 1,1-1-1,0 2 0,-15 14 1,16-14-645,1 1 1,0 0-1,1 0 1,0 0-1,0 1 1,-5 12-1,11-20-217,0 0 0,0 0-1,0 1 1,0-1-1,1 0 1,-1 0 0,1 0-1,0 0 1,-1 1-1,1-1 1,0 0 0,0 0-1,1 0 1,-1 1-1,0-1 1,1 0 0,-1 0-1,1 0 1,0 0-1,-1 0 1,2 2 0,1 0-7,-1-1 1,0 0 0,1 0 0,0-1 0,0 1 0,0-1 0,0 1 0,0-1-1,0 0 1,0 0 0,5 2 0,5 1 14,1 0 0,-1 0 0,1-1 0,0-1 0,21 2 0,-19-3 135,0 0 0,0-2 1,0 0-1,0 0 1,0-2-1,0 0 0,26-7 1,-39 8-111,-1 0 1,0-1 0,1 1-1,-1-1 1,0 0 0,0 1-1,0-1 1,0 0-1,0 0 1,0-1 0,0 1-1,-1 0 1,1-1 0,-1 1-1,0 0 1,0-1 0,1 0-1,-2 1 1,1-1 0,0 0-1,0 1 1,-1-4-1,2-8 86,0-1-1,-2 1 0,0-16 0,0 14-3,-4-91 368,4 106-532,0-1 0,0 1 0,1 0 0,-1 0 0,0 0 0,1 0 1,-1 0-1,1 0 0,-1 0 0,1 0 0,-1 0 0,1 0 0,0 0 0,-1 0 0,1 0 0,0 0 0,0 0 0,0 1 0,0-1 0,0 0 0,0 1 0,0-1 0,0 0 1,0 1-1,0-1 0,0 1 0,0 0 0,0-1 0,0 1 0,0 0 0,2 0 0,5-1-396,0 0-1,0 1 1,14 1 0,-7 0-257,1-2 102,0 0-1,0-1 0,-1 0 1,1-1-1,-1-1 0,1 0 1,-1-2-1,-1 1 0,1-2 1,14-8-1,-20 10 483,-1 0 0,0-1 1,-1 1-1,0-2 0,0 1 0,0-1 0,0 0 0,-1 0 1,0-1-1,-1 0 0,0 0 0,0 0 0,-1 0 1,0-1-1,0 0 0,-1 0 0,0 0 0,2-10 0,-5 18 151,0-1-1,0 1 1,1-1-1,-1 1 1,0-1-1,0 1 1,0-1-1,-1 1 1,1-1-1,0 1 1,0 0-1,-1-1 1,1 1-1,-1-1 1,1 1-1,-1-1 1,0 1-1,0 0 1,1 0-1,-3-2 1,3 3-15,0-1 0,-1 1 0,1 0 0,-1-1 0,1 1 0,-1 0 0,1 0 0,-1 0-1,1 0 1,-1-1 0,1 1 0,-1 0 0,1 0 0,-1 0 0,1 0 0,-1 0 0,1 0 0,-1 0 0,1 0 0,0 1 0,-1-1 0,1 0 0,-2 0 0,1 1 15,-1 0 0,1 0 0,0 0 0,-1 0 0,1 0 0,0 0 0,0 0 0,0 0 0,-1 0 0,0 3 0,-4 6 62,0 0-1,1 0 1,0 0-1,1 1 1,0-1 0,1 1-1,-4 21 1,-5 82-133,11-109 35,0 21-7,-2 1 35,1 0 0,1 1 0,2-1 0,0 0 0,9 40 0,-10-65-9,0 0 1,1-1-1,-1 1 1,1-1-1,-1 1 0,1 0 1,-1-1-1,1 1 1,0-1-1,0 0 0,0 1 1,0-1-1,0 0 1,0 1-1,0-1 0,0 0 1,1 0-1,-1 0 1,0 0-1,1 0 0,-1 0 1,1 0-1,-1-1 0,1 1 1,-1-1-1,1 1 1,0-1-1,-1 1 0,1-1 1,-1 0-1,1 0 1,0 1-1,-1-1 0,1 0 1,0-1-1,-1 1 1,1 0-1,0 0 0,-1-1 1,4-1-1,1 0 73,1-1 0,-1 0 0,0 0-1,0-1 1,-1 0 0,1 0 0,-1 0 0,0-1 0,5-5 0,6-9 143,-1 0 0,-1 0 1,-1-2-1,-1 0 1,-1 0-1,11-27 0,38-140 618,-29 81-599,-25 93-335,-6 14 74,0 0 0,0 0 0,0 0 0,0 0-1,0 0 1,1 0 0,-1 0 0,0 0 0,0 0-1,0 0 1,0 0 0,0 0 0,0 0 0,0 0 0,0 0-1,0-1 1,0 1 0,0 0 0,1 0 0,-1 0-1,0 0 1,0 0 0,0 0 0,0 0 0,0 0 0,0 0-1,0 0 1,0 0 0,0 0 0,1 1 0,-1-1 0,0 0-1,0 0 1,0 0 0,0 0 0,0 0 0,0 0-1,0 0 1,0 0 0,0 0 0,0 0 0,0 0 0,0 0-1,1 0 1,-1 0 0,0 0 0,0 0 0,0 1 0,0-1-1,0 0 1,0 0 0,0 0 0,0 0 0,0 0-1,0 0 1,0 0 0,0 0 0,0 0 0,0 1 0,0 1-17,1 0 0,-1 0 0,0 1 1,0-1-1,0 0 0,0 0 0,-1 1 1,0 3-1,-5 22 131,1 1 0,2-1 0,0 1 1,2 0-1,1 0 0,2 0 0,1 0 0,1-1 0,1 1 0,2-1 1,12 34-1,-12-45 27,-3-13-46,-5-10 60,-4-6-108,-1-1-1,0 0 1,0 1 0,-1 0-1,-11-13 1,0-2 28,-7-7 57,18 24 0,-1 1-1,1-2 1,1 1-1,0 0 1,1-1-1,-8-20 1,13 31-113,0-1 1,-1 0-1,1 0 1,0 0 0,0 1-1,0-1 1,0 0-1,0 0 1,0 1 0,0-1-1,0 0 1,0 0-1,1 0 1,-1 1-1,0-1 1,0 0 0,1 0-1,-1 1 1,0-1-1,1 0 1,-1 1 0,1-1-1,-1 0 1,1 1-1,-1-1 1,1 1 0,-1-1-1,1 1 1,0-1-1,-1 1 1,1-1-1,0 1 1,-1 0 0,1-1-1,0 1 1,-1 0-1,1-1 1,1 1 0,4-1 46,-1 0 0,0 1 1,0 0-1,10 1 1,-8-1-40,174 16-972,-126-15 719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16996,'-28'169'5782,"0"83"-2184,29-161-3106,0-37-353,-1-54-136,0 0-1,1 0 0,-1 0 1,0 0-1,0 0 1,0 0-1,0 0 0,0-1 1,0 1-1,0 0 1,0 0-1,1 0 1,-1 0-1,0 0 0,0 0 1,0 0-1,0 0 1,0 0-1,0 0 1,1 0-1,-1 0 0,0 0 1,0 0-1,0 0 1,0 0-1,0 0 1,1 0-1,-1 0 0,0 0 1,0 0-1,0 0 1,0 0-1,0 0 1,1 0-1,-1 0 0,0 0 1,0 0-1,0 0 1,0 0-1,0 1 0,0-1 1,0 0-1,1 0 1,-1 0-1,0 0 1,0 0-1,0 0 0,0 0 1,0 1-1,0-1 1,0 0-1,0 0 1,0 0-1,0 0 0,0 0 1,0 0-1,0 1 1,0-1-1,0 0 1,0 0-1,0 0 0,0 0 1,0 0-1,0 1 1,0-1-1,8-10 55,4-17 13,14-46 0,-5 13-81,2-2-34,-7 17-57,2 0 0,27-48 0,-42 88 88,-1 1 1,1 1-1,0-1 1,0 0-1,0 1 1,1-1-1,-1 1 1,7-4-1,-9 6 10,0 1 0,0-1-1,0 0 1,0 1 0,0 0-1,0-1 1,0 1 0,0 0-1,1-1 1,-1 1 0,0 0-1,0 0 1,0 0 0,0 0-1,1 0 1,-1 0 0,0 0-1,0 1 1,0-1 0,0 0-1,1 1 1,-1-1 0,0 0-1,0 1 1,0 0 0,0-1-1,0 1 1,0-1-1,0 1 1,0 0 0,-1 0-1,1 0 1,0 0 0,0-1-1,-1 1 1,1 0 0,0 0-1,0 2 1,1 2-4,1-1-1,-2 0 1,1 1-1,0-1 1,-1 1-1,0 0 1,0 0-1,0-1 1,-1 1-1,0 0 1,0 0-1,0 0 1,0 0-1,-1-1 1,0 1-1,0 0 1,0 0-1,0-1 1,-1 1 0,0-1-1,0 1 1,0-1-1,-5 7 1,2-2-58,-1 0 1,0 0-1,-1-1 0,0 0 1,0 0-1,-1-1 1,0 0-1,0 0 1,-18 10-1,22-15-155,-1 0 0,1 0 0,0 0 0,-1-1 0,1 0 0,-7 2 0,10-3 177,1 0-1,-1 0 1,0 0 0,0 0 0,1 0-1,-1 0 1,0 0 0,1 0 0,-1 0-1,0 0 1,0 0 0,1 0 0,-1-1-1,0 1 1,1 0 0,-1 0 0,1-1-1,-1 1 1,0 0 0,1-1 0,-1 1-1,1-1 1,-1 1 0,1-1 0,-1 1-1,1-1 1,-1 1 0,1-1 0,-1 1-1,1-1 1,0 0 0,-1 1 0,1-1-1,0 0 1,0 1 0,0-1 0,-1 0-1,1 1 1,0-1 0,0 0 0,0 0-1,0 1 1,0-1 0,0 0 0,0 1-1,0-1 1,0 0 0,1-1 0,7-22-663,10-8-207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16748,'0'9'384,"-1"-1"0,0 1-1,0-1 1,-1 0 0,0 1 0,-1-1 0,1 0 0,-6 9 0,-4 16 772,5-9-408,1 0 0,-3 26 1,8-43-632,1-1 1,-1 1-1,1 0 1,0 0-1,0-1 1,1 1 0,0 0-1,0-1 1,1 1-1,0-1 1,0 1-1,4 8 1,-5-14-99,0 1-1,0-1 1,-1 1-1,1-1 1,0 0-1,0 0 1,0 1 0,1-1-1,-1 0 1,0 0-1,0 0 1,1 0-1,-1 0 1,0 0-1,1-1 1,-1 1 0,1 0-1,-1-1 1,1 1-1,0-1 1,-1 0-1,1 1 1,-1-1 0,1 0-1,0 0 1,-1 0-1,1 0 1,-1 0-1,1 0 1,0-1-1,-1 1 1,1 0 0,-1-1-1,3 0 1,0-1 8,-1 0 0,0 0-1,0 0 1,-1 0 0,1 0 0,0-1 0,-1 1 0,1-1 0,-1 0 0,0 1 0,0-1 0,0 0 0,0 0 0,2-6 0,1-5 34,-1 1 1,0-2-1,-1 1 1,-1 0-1,1-20 1,-2 25-57,-1-1 1,0 1 0,0-1 0,-1 1 0,-1-1 0,0 1 0,0 0 0,-1 0 0,-4-11 0,-2 8-39,9 12 32,0 0-1,0 0 1,0 0-1,0 0 0,-1 0 1,1 0-1,0 0 1,0 0-1,0 0 1,0 0-1,-1 0 1,1 0-1,0 0 1,0 0-1,0 0 1,0 0-1,-1 0 1,1 0-1,0 1 0,0-1 1,0 0-1,0 0 1,0 0-1,0 0 1,-1 0-1,1 0 1,0 0-1,0 1 1,0-1-1,0 0 1,0 0-1,0 0 0,0 0 1,0 0-1,0 1 1,0-1-1,0 0 1,0 0-1,0 0 1,0 0-1,0 1 1,-1 2-8,1-1 1,0 1 0,-1 0 0,2 0 0,-1-1 0,0 1-1,0 0 1,2 3 0,0 3 16,2-1 0,-1 1 1,1-1-1,0 0 0,1-1 0,-1 1 1,2-1-1,-1 0 0,1 0 0,0 0 1,0-1-1,1 0 0,0 0 0,0-1 0,0 0 1,1 0-1,14 7 0,-16-10 4,-1 1 0,0-1 1,0-1-1,1 1 0,-1-1 0,1 0 0,0 0 0,-1-1 0,1 1 0,-1-1 1,1 0-1,0-1 0,-1 0 0,1 1 0,0-2 0,-1 1 0,0-1 1,1 0-1,-1 0 0,0 0 0,0-1 0,0 1 0,0-1 0,0-1 0,-1 1 1,0-1-1,1 1 0,-1-1 0,3-5 0,-3 5-12,-1 1-1,0-1 1,-1 0 0,1 0-1,-1-1 1,1 1 0,-1 0-1,-1-1 1,1 1 0,-1-1-1,1 0 1,-1 1 0,-1-1-1,1 0 1,-1 0 0,1 0-1,-1 1 1,-1-1 0,0-6-1,1 10-2,0 1 0,0-1 0,0 1 0,0-1 0,-1 1 0,1-1 0,0 1 0,0-1 0,0 1 0,-1-1 0,1 1 0,0-1-1,0 1 1,-1-1 0,1 1 0,0 0 0,-1-1 0,1 1 0,-1-1 0,1 1 0,-1 0 0,1-1 0,0 1 0,-1 0 0,1 0-1,-1-1 1,1 1 0,-1 0 0,1 0 0,-1 0 0,0 0 0,1 0 0,-1 0 0,1 0 0,-1 0 0,1 0 0,-1 0 0,1 0 0,-1 0-1,1 0 1,-1 0 0,0 0 0,1 0 0,-1 1 0,1-1 0,-1 0 0,1 0 0,-1 1 0,-1 1-8,0-1 0,0 1 0,0 0-1,0 0 1,1 0 0,-1 0 0,1 0 0,-1 0 0,-1 4 0,1-2 12,0 1 1,0-1-1,0 1 0,1 0 1,0 0-1,0 0 0,0-1 0,1 1 1,-1 0-1,1 0 0,0 0 1,1 0-1,-1 0 0,1 0 1,0 0-1,0 0 0,0-1 1,1 1-1,0 0 0,0-1 0,0 1 1,0-1-1,1 0 0,0 0 1,0 0-1,0 0 0,0 0 1,0-1-1,1 1 0,0-1 0,-1 0 1,1 0-1,1 0 0,-1-1 1,0 1-1,1-1 0,-1 0 1,1 0-1,-1-1 0,1 1 1,0-1-1,0 0 0,0 0 0,0-1 1,-1 1-1,6-1 0,-3-1 2,-1 0 0,1-1 0,-1 1 0,0-1-1,1 0 1,-1-1 0,0 1 0,-1-1 0,1 0-1,0-1 1,-1 1 0,0-1 0,1-1 0,-2 1-1,1 0 1,0-1 0,4-7 0,-3 4-9,0 0 1,-1-1-1,0 0 1,0 0-1,-1 0 0,0-1 1,-1 1-1,0-1 1,0 0-1,1-15 1,-4 23 0,1 0-1,-1 0 1,0 0 0,0 0 0,-1 0 0,1 0 0,0 0 0,-1 0-1,1 1 1,-1-1 0,1 0 0,-1 0 0,0 0 0,-1-2-1,2 4 5,0 0 0,-1 0 0,1-1 0,0 1-1,0 0 1,0 0 0,0 0 0,-1 0 0,1-1-1,0 1 1,0 0 0,0 0 0,-1 0 0,1 0-1,0 0 1,0 0 0,-1 0 0,1 0 0,0 0-1,0 0 1,-1 0 0,1 0 0,0 0 0,0 0-1,-1 0 1,1 0 0,0 0 0,0 0 0,-1 0-1,1 0 1,0 0 0,0 0 0,-1 0 0,1 1-1,-9 14-26,6-4-69,0 0 1,1 1-1,0-1 1,1 1-1,1 0 1,0-1-1,0 1 1,1-1-1,0 1 1,1-1 0,1 1-1,-1-1 1,2 0-1,0 0 1,0 0-1,1-1 1,6 11-1,-9-18-39,-1-1 0,1 0-1,-1 0 1,1 0-1,0 0 1,0 0 0,-1-1-1,2 1 1,-1-1-1,0 1 1,0-1 0,0 1-1,1-1 1,-1 0 0,0 0-1,1 0 1,-1-1-1,4 2 1,-4-2 54,0 0 1,0 0-1,0-1 0,1 1 1,-1 0-1,0-1 1,0 1-1,0-1 0,0 0 1,0 0-1,0 0 0,0 0 1,0 0-1,0 0 0,0 0 1,-1-1-1,1 1 1,-1-1-1,1 1 0,-1-1 1,1 1-1,1-3 0,16-28-1090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16428,'-9'-29'1864,"-1"7"-1304,3 15-280,4 5 1144,4 11-1008,8 6-472,10 7-832,4 1-624,12 2 1144,3 0-264,3-2-240</inkml:trace>
  <inkml:trace contextRef="#ctx0" brushRef="#br0" timeOffset="1">319 202 16604,'-16'0'1518,"2"-1"-198,1 1 0,-27 4 0,37-3-1205,0 0 0,-1-1 1,1 1-1,0 1 0,0-1 0,0 0 0,0 1 1,0-1-1,0 1 0,1 0 0,-1 0 1,1 0-1,-1 0 0,1 0 0,0 1 0,-1-1 1,-1 5-1,3-6-121,0 0 1,1 1-1,-1-1 1,1 0-1,-1 1 1,1-1-1,-1 1 1,1-1-1,0 1 1,0-1-1,0 0 1,0 1-1,0-1 1,0 1-1,0-1 1,0 1-1,0-1 1,1 1-1,-1-1 1,1 1-1,-1-1 1,1 0-1,-1 1 1,1-1-1,0 0 1,0 1-1,0-1 1,0 0-1,0 0 1,0 0-1,0 0 1,0 0-1,0 0 1,0 0-1,0 0 1,3 1-1,3 2-275,1 1-1,0-1 1,1 0-1,12 4 1,10 1-568,-14-5 161,0 2 0,23 10 0,-37-15 627,0 0 0,-1 0 0,1 1 0,0 0 0,-1-1 0,1 1 0,-1 0 0,1 0-1,-1 1 1,0-1 0,0 0 0,0 1 0,0-1 0,0 1 0,-1 0 0,1 0 0,-1-1 0,1 1 0,0 5 0,-1-5 102,-1 0 0,0 0 0,0 0 0,0 0 0,0 0 0,0 0 0,0 0 0,-1 0 0,0 0 0,1 0 0,-1 0 0,0 0 0,-1-1 0,1 1 0,0 0 0,-4 4 0,2-3 105,0 0 0,-1-1-1,1 1 1,-1-1 0,0 0 0,0 0-1,0 0 1,0-1 0,-9 4 0,5-3 46,0 0 1,0 0-1,0-1 0,-1 0 1,1-1-1,0 1 0,-1-2 1,0 1-1,1-1 0,-1-1 1,-15-2-1,-23-14 291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17 317 18900,'0'0'58,"0"0"0,0 0 0,0 0 1,0-1-1,0 1 0,0 0 0,-1 0 0,1 0 0,0-1 0,0 1 0,0 0 1,0 0-1,-1 0 0,1 0 0,0-1 0,0 1 0,0 0 0,0 0 0,-1 0 1,1 0-1,0 0 0,0 0 0,-1 0 0,1 0 0,0-1 0,0 1 1,0 0-1,-1 0 0,1 0 0,0 0 0,0 0 0,-1 0 0,1 0 0,0 0 1,0 1-1,0-1 0,-1 0 0,1 0 0,0 0 0,0 0 0,-1 0 0,1 0 1,-5 12 1202,2 18 357,3-27-1517,-1 10 282,1 1 0,1 0 0,0-1-1,4 20 1,-5-30-347,1 0 1,0 0-1,0 0 1,0 0-1,0 0 0,0 0 1,1-1-1,-1 1 0,1-1 1,0 1-1,0-1 0,0 1 1,0-1-1,0 0 0,0 0 1,1 0-1,-1 0 0,1-1 1,-1 1-1,1 0 0,0-1 1,0 0-1,0 0 0,-1 0 1,7 1-1,-2-1-1,0 0-1,0-1 0,0-1 1,-1 1-1,1-1 0,0 0 1,0 0-1,-1-1 0,1 0 1,-1 0-1,0-1 0,1 0 1,-1 0-1,0 0 0,-1-1 1,1 1-1,0-2 1,-1 1-1,6-6 0,-5 4-18,1-1 0,-1 0 0,0 0 1,-1 0-1,0 0 0,0-1 0,-1 0 0,1 0 0,-2 0 0,1-1 0,-1 1 0,-1-1 0,4-16 0,-6 16-59,-4 13 15,-2 16-7,6-11 25,-1 0 0,1 0 0,0 0 0,1 0 0,0 0 0,0 0 0,5 15 0,-4-20 15,-1 0 0,1-1 0,0 1 0,-1-1 0,2 1 0,-1-1 0,0 1 0,1-1 0,-1 0 0,1 0 1,0-1-1,0 1 0,0 0 0,1-1 0,-1 0 0,0 0 0,1 0 0,0 0 0,7 2 0,-4-1 8,0-2 0,1 1 0,-1-1 0,1-1-1,0 1 1,-1-1 0,1 0 0,0-1 0,-1 0 0,1 0 0,-1-1 0,1 0 0,-1 0 0,0 0-1,0-1 1,0 0 0,0-1 0,0 0 0,-1 0 0,11-8 0,-7 4-17,-1 0 0,-1-1 0,1 1 1,-2-1-1,1-1 0,-1 0 0,0 0 0,-1 0 1,0-1-1,-1 0 0,0 0 0,4-16 0,-9 27 2,0 0 0,0 0 0,0 0 1,0 1-1,0-1 0,0 0 0,0 0 0,0 0 0,0 0 0,0 0 0,0 0 0,0 0 0,-1 0 0,1 1 0,0-1 0,0 0 0,0 0 0,0 0 0,0 0 0,0 0 0,0 0 0,0 0 0,0 0 0,0 0 0,0 0 0,-1 0 0,1 0 0,0 0 0,0 0 0,0 0 0,0 0 0,0 0 0,0 0 1,0 0-1,0 0 0,-1 0 0,1 0 0,0 0 0,0 0 0,0 0 0,0 0 0,0 0 0,0 0 0,0 0 0,0 0 0,-1 0 0,1 0 0,0 0 0,0 0 0,0 0 0,0 0 0,0 0 0,0 0 0,0 0 0,0 0 0,0 0 0,0-1 0,-1 1 0,1 0 0,0 0 0,-1 6-12,-1 1 0,1 0-1,0-1 1,0 1 0,1 0-1,0-1 1,0 1 0,2 12-1,0-8-3,0 0 0,1 0 0,0-1 0,8 20-1,-8-25 25,-1-1-1,1 0 1,0 1-1,0-1 0,1 0 1,-1 0-1,1-1 1,0 1-1,0-1 1,0 0-1,1 0 0,-1 0 1,1-1-1,-1 1 1,1-1-1,0 0 1,0 0-1,0-1 0,0 0 1,8 2-1,-10-3 0,1 0-1,0 0 1,-1 0-1,1 0 1,0 0-1,-1-1 1,1 1-1,0-1 1,-1 0-1,1 0 0,-1-1 1,1 1-1,-1-1 1,0 1-1,1-1 1,-1 0-1,0-1 1,0 1-1,-1 0 1,1-1-1,0 1 1,-1-1-1,0 0 1,1 0-1,-1 0 1,0 0-1,0-1 0,-1 1 1,3-6-1,0-3-5,-1 1 0,0-1-1,-1 0 1,-1 0 0,1-22-1,-2 27-143,-1 13 75,0 16-4,2-16 56,0 1 0,0 0 0,1 0 0,0-1 0,0 1 0,1-1 0,-1 1 0,1-1 0,1 0 0,-1 0 0,1-1 0,0 1 1,5 5-1,-5-8 14,-1-1 0,0 1 1,1 0-1,-1-1 0,1 0 1,0 0-1,0 0 1,0 0-1,0-1 0,0 1 1,0-1-1,1 0 0,-1 0 1,0-1-1,0 1 1,1-1-1,-1 0 0,0 0 1,1-1-1,-1 1 0,0-1 1,6-1-1,-1-1 3,0 0 0,0-1 0,-1 0 0,1-1 0,-1 0 0,0 0 0,0 0 0,0-1-1,-1-1 1,0 1 0,0-1 0,8-11 0,0-1 7,-1-1 1,-1 0-1,19-41 0,-22 39 0,-2 0 1,0-1 0,-2 0-1,4-26 1,-7 32-4,-1 0-1,-1 0 1,0 0 0,-2 0 0,0 0 0,-4-23 0,5 38-4,-1-1 0,0 1-1,0-1 1,1 1 0,-2 0-1,1-1 1,0 1 0,0 0-1,-1 0 1,1 0 0,-1 0-1,0 0 1,1 0 0,-1 0 0,-3-1-1,5 2 1,-1 1 1,0 0-1,1-1 0,-1 1 0,0 0 0,1-1 0,-1 1 1,0 0-1,0 0 0,1 0 0,-1 0 0,0 0 1,0 0-1,1 0 0,-1 0 0,0 0 0,0 0 0,1 0 1,-1 0-1,-1 1 0,1 0 0,0 0 0,-1-1 0,1 1 1,0 0-1,0 0 0,0 0 0,0 0 0,0 0 0,0 0 0,1 1 1,-1-1-1,0 0 0,1 0 0,-1 1 0,0 0 0,-3 10-5,1 0-1,0-1 0,0 1 1,1 0-1,1 1 1,0 17-1,7 77-17,0-62-47,2 0 0,2 0 0,1-1 1,3-1-1,30 66 0,-42-105 52,26 47-198,-26-49 192,0 1 0,-1-1 0,1 1 1,0-1-1,0 0 0,0 0 0,1 1 0,-1-2 0,0 1 0,1 0 0,0 0 0,-1-1 0,1 1 0,0-1 1,5 2-1,-7-3 20,-1 0 1,0 0 0,1 0 0,-1 0-1,1-1 1,-1 1 0,1 0 0,-1 0-1,1 0 1,-1 0 0,1-1 0,-1 1 0,0 0-1,1 0 1,-1-1 0,1 1 0,-1 0-1,0-1 1,1 1 0,-1-1 0,0 1-1,0 0 1,1-1 0,-1 1 0,0-1-1,0 1 1,0 0 0,1-1 0,-1 1-1,0-1 1,0 1 0,0-1 0,0 1-1,0-1 1,0 1 0,0-1 0,0 1 0,0-1-1,-1-22-39,-4 6-51,0 0-1,-1 0 0,-14-29 1,-33-47-367,33 59 274,-76-124-789,96 158 974,0 0 1,0-1 0,-1 1 0,1 0-1,0 0 1,0 0 0,0 0 0,0-1 0,-1 1-1,1 0 1,0 0 0,0-1 0,0 1-1,0 0 1,0 0 0,0 0 0,-1-1 0,1 1-1,0 0 1,0-1 0,0 1 0,0 0 0,0 0-1,0-1 1,0 1 0,0 0 0,0 0-1,0-1 1,0 1 0,0 0 0,0 0 0,1-1-1,-1 1 1,0 0 0,0 0 0,0-1-1,0 1 1,0 0 0,11 7-3,22 24 82,-26-25-66,15 16-324,0-1 1,2-1 0,1-1-1,39 23 1,-63-42 295,-1 1 0,1-1 1,-1 1-1,1-1 0,0 0 1,-1 1-1,1-1 0,0 0 0,-1 0 1,1 1-1,0-1 0,-1 0 1,1 0-1,0 0 0,0 0 0,-1 0 1,1 0-1,0 0 0,-1 0 0,1 0 1,0 0-1,0 0 0,-1-1 1,1 1-1,0 0 0,-1 0 0,1-1 1,0 1-1,-1 0 0,1-1 1,-1 1-1,1-1 0,-1 1 0,1-1 1,-1 1-1,1-1 0,-1 1 1,1-1-1,-1 0 0,1 0 0,-6-22-449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5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18388,'-8'-11'2096,"12"11"-1263,8 2-337,8 4 1256,3-2-1296,2 6-24,-1 1-192,-3 0-320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5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16956,'17'-12'627,"1"0"0,0 1 0,0 1 0,1 1 1,1 0-1,32-8 0,-22 9 283,1 1 0,1 1 0,51-1-1,-78 6-801,0 1-1,-1 0 0,1 1 1,-1-1-1,1 1 1,4 1-1,-8-2-96,-1 0 0,1 0 0,-1 1 0,1-1 0,0 0 0,-1 1 0,1-1 0,-1 0 0,1 1 0,-1-1 0,0 1 1,1-1-1,-1 0 0,1 1 0,-1-1 0,0 1 0,1-1 0,-1 1 0,0 0 0,0-1 0,1 1 0,-1-1 0,0 1 0,0-1 0,0 1 0,0 0 0,0-1 0,0 1 0,0-1 1,0 1-1,0 0 0,0-1 0,0 1 0,0 0 0,0-1 0,0 1 0,0-1 0,-1 1 0,1-1 0,0 1 0,0-1 0,-1 1 0,1 0 0,0-1 0,-1 0 0,1 1 0,-1-1 0,1 1 1,-1 0-1,-8 10 22,0 0 0,-1 0 0,0 0 0,-1-1 1,-12 8-1,-14 14 2,-3 5 31,2 1-1,1 2 0,-49 71 1,79-101-33,1 1 1,1-1-1,0 1 1,0 0-1,-5 21 0,9-29-15,0 0 0,0 0 0,1 1-1,0-1 1,-1 0 0,1 0 0,0 0 0,1 0-1,-1 1 1,0-1 0,1 0 0,0 0-1,0 0 1,0 0 0,0 0 0,0 0-1,0 0 1,1 0 0,0-1 0,-1 1-1,1 0 1,0-1 0,0 0 0,1 1-1,-1-1 1,3 2 0,4 1 33,-1 0 0,1-1 1,0 0-1,0-1 0,0 0 1,0 0-1,0-1 0,1 0 1,9 0-1,89 3 231,-77-5-431,39-5 1,-63 4-49,1 0 0,-1 0 0,1-1 0,-1 0 0,0-1 0,0 1 0,0-1 0,0-1 0,-1 1 0,13-10 1,-16 11 132,-1-1 0,0 0 1,0 0-1,0 1 1,0-2-1,0 1 1,0 0-1,-1 0 0,0 0 1,1-1-1,-1 1 1,0-1-1,-1 1 1,1-1-1,-1 1 0,1-1 1,-1-4-1,-4-35-656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14067,'-6'7'1608,"16"-3"-976,8-1-247,11 5 1063,8-1-1048,2 0-96,8 2 0,-2-8-184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8:5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68 303 18636,'-10'13'685,"-1"0"0,2 0 1,-11 20-1,17-28-561,1 0 0,-1 1-1,1-1 1,0 1 0,1-1 0,-1 1 0,1 0 0,0-1 0,1 1 0,-1 0 0,1 0 0,1 11 0,0-15-96,-1 0-1,1 0 1,-1 1 0,1-1 0,0 0 0,0 0 0,0 0 0,0 0 0,0 0 0,0 0 0,0 0 0,1 0 0,-1 0 0,1-1 0,0 1-1,-1 0 1,1-1 0,0 0 0,0 1 0,0-1 0,0 0 0,0 0 0,0 0 0,0 0 0,0 0 0,1-1 0,-1 1 0,0-1 0,0 1 0,1-1-1,-1 0 1,0 0 0,1 0 0,2 0 0,0-1 10,-1 1 0,0-1 1,0 0-1,0 0 0,0 0 0,0-1 0,0 1 1,0-1-1,0 0 0,-1 0 0,1 0 0,-1-1 1,1 1-1,-1-1 0,0 0 0,0 0 0,0 0 0,3-5 1,-2 1 43,0 1 0,-1-1 0,0 0 0,-1 0 0,0 0 0,0-1 0,0 1 0,-1 0 1,0-1-1,0 1 0,-1-1 0,0 1 0,0-1 0,-1 1 0,-1-8 0,-4 5 166,3 19-126,3 20-64,3-16-99,0 0 0,1 0-1,0 0 1,12 22 0,-14-30-102,1 0-1,0 1 1,0-1 0,1-1-1,-1 1 1,1 0 0,0-1 0,1 0-1,-1 0 1,1 0 0,-1 0-1,1-1 1,7 4 0,-10-6 19,-1-1 0,1 1 0,0-1 0,0 1 0,-1-1 1,1 0-1,0 0 0,0 0 0,-1 0 0,1 0 0,0 0 0,0 0 0,-1-1 1,1 1-1,0 0 0,0-1 0,-1 0 0,1 1 0,-1-1 0,1 0 0,0 0 1,-1 0-1,1 0 0,-1 0 0,0 0 0,1 0 0,-1-1 0,0 1 0,0 0 1,0-1-1,0 1 0,2-4 0,2-5-380,0 0 0,0 0-1,-1-1 1,4-12 0,-5 12 389,82-259-4731,-54 153 7418,-28 107-2064,-2 8-388,0 0 0,-1 0 0,1 0 0,-1 0 0,0-1 0,1 1 0,-1 0 0,0 0 0,0 0 0,0 0 0,-1-3 0,-10 20 2173,7-4-1933,1 0 0,0 0 0,1 0 0,0 0 1,1 1-1,0-1 0,1 14 0,9 79 78,-9-102-419,1 0-12,12 83 179,-11-77-182,0 1 0,1 0 0,0 0 0,0-1 0,1 0 0,10 16 0,-14-23-3,0-1-1,1 1 1,-1 0-1,0-1 1,1 1-1,-1-1 0,1 1 1,-1-1-1,1 1 1,0-1-1,-1 1 1,1-1-1,-1 0 1,1 1-1,0-1 1,-1 0-1,1 1 0,0-1 1,-1 0-1,1 0 1,0 1-1,0-1 1,-1 0-1,1 0 1,0 0-1,-1 0 1,2 0-1,-1-1 0,1 0 1,-1 1-1,0-1 0,0 0 1,0 0-1,0 1 0,0-1 1,0 0-1,0 0 0,0 0 1,-1 0-1,1 0 0,0 0 1,0-2-1,4-6 8,-1-1 0,0 1 0,2-12 1,-5 16 2,7-20 29,28-102 128,-30 102-81,-2 1-1,0-1 1,0-31-1,-14 104 168,6 6-410,3 0 1,2 0-1,2-1 0,3 1 1,14 61-1,-5-52-21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89 432 15819,'7'-11'1449,"-11"7"-238,2 4-1057,0 0 1,0 1 0,1-1-1,-1 0 1,0 1-1,0-1 1,1 1-1,-1 0 1,0-1 0,1 1-1,-3 2 1,-2 1 30,1 0 0,0 0 1,0 1-1,0 0 1,0 0-1,1 0 1,0 1-1,0-1 0,1 1 1,-5 9-1,5-10-153,1 0-1,0 0 1,0 0 0,1 1-1,-1-1 1,1 0-1,0 1 1,1-1 0,-1 1-1,1-1 1,0 1-1,1-1 1,1 9 0,-2-12-5,1 0 0,-1-1 0,1 1 0,-1-1 0,1 1 0,0 0 0,-1-1 0,1 1 0,0-1 0,0 0 0,0 1 0,0-1 0,1 0 0,-1 0 0,0 1 0,0-1 0,1 0 0,-1 0 0,1-1 0,-1 1 0,1 0 0,2 1 0,-1-2 23,0 1 0,0-1 0,0 1 0,0-1 0,0 0 0,0 0 0,1-1 0,-1 1 0,0-1 0,0 1 0,4-2 0,4-2 100,-1-1 0,0 1-1,0-1 1,0-1-1,17-12 1,-11 3-103,-1-1 1,0 0-1,-1 0 1,-1-2-1,-1 0 1,0 0 0,-1-1-1,-1 0 1,-1-1-1,-1 0 1,11-37-1,-18 54-81,-1 0-1,1 1 0,0-1 1,-1 0-1,0 0 0,1 0 1,-1 1-1,0-1 0,0 0 1,-1 0-1,1 0 0,-1 1 1,0-5-1,1 7 28,0 0 1,-1 0-1,1 0 1,0-1-1,0 1 1,0 0-1,0 0 1,0 0-1,0 0 1,0 0-1,0 0 1,0 0-1,0-1 0,-1 1 1,1 0-1,0 0 1,0 0-1,0 0 1,0 0-1,0 0 1,0 0-1,-1 0 1,1 0-1,0 0 0,0 0 1,0 0-1,0 0 1,0 0-1,-1 0 1,1 0-1,0 0 1,0 0-1,0 0 1,0 0-1,0 0 0,0 0 1,-1 0-1,1 0 1,0 0-1,0 0 1,0 0-1,0 0 1,0 0-1,0 0 1,-1 1-1,1-1 1,0 0-1,-6 9-170,-3 12-19,7-17 187,1 1 0,0 0 0,0 0 0,1 0 0,-1 0 0,1 0 0,0 0 0,0 0 0,1 5 0,0-9 18,-1 0-1,0 0 0,0 1 0,1-1 0,-1 0 0,1 0 0,-1 0 0,1 0 0,-1 0 1,1 0-1,0 0 0,-1 0 0,1 0 0,0 0 0,0 0 0,0 0 0,-1-1 0,1 1 0,0 0 1,0-1-1,0 1 0,1 0 0,-1-1 0,0 1 0,0-1 0,0 0 0,0 1 0,0-1 1,1 0-1,-1 0 0,0 0 0,0 1 0,0-1 0,1-1 0,-1 1 0,0 0 0,0 0 0,0 0 1,0-1-1,1 1 0,0-1 0,5-1 49,1-1 0,-1 0 1,0-1-1,-1 0 0,1 0 0,-1 0 0,1-1 1,-1 0-1,6-6 0,48-56 501,-57 64-521,15-20 215,-2 0 1,19-34-1,-27 43-167,-1 0 1,-1-1 0,0 0-1,-1 0 1,5-27 0,-9 40-83,-1 1-1,0-1 1,0 0 0,0 1 0,0-1-1,0 0 1,0 0 0,0 1 0,-1-1-1,1 0 1,-1 1 0,1-1 0,-1 0 0,1 1-1,-1-1 1,0 1 0,-1-3 0,1 4-7,0-1 0,1 1 1,-1-1-1,0 1 0,1 0 1,-1-1-1,0 1 0,0 0 1,1 0-1,-1-1 0,0 1 1,0 0-1,0 0 0,1 0 1,-1 0-1,0 0 0,0 0 1,0 0-1,1 0 0,-1 1 1,0-1-1,0 0 0,1 0 1,-1 1-1,0-1 0,0 0 1,1 1-1,-1-1 0,0 1 0,1-1 1,-1 1-1,1-1 0,-1 1 1,1-1-1,-1 1 0,1 0 1,-1-1-1,0 2 0,-5 6-21,0 0 0,0 0-1,1 0 1,0 1 0,0 0-1,1 0 1,0 0 0,1 0-1,-4 17 1,-1 8 2,-4 47 1,9-47 11,2 58 0,1-76 9,2-1-1,0 1 1,1 0 0,1 0 0,9 24 0,-1-18 4,-12-22-3,0 1-1,0-1 1,0 1-1,0-1 0,1 1 1,-1-1-1,0 1 1,0-1-1,1 1 1,-1-1-1,0 1 1,1-1-1,-1 0 1,0 1-1,1-1 1,-1 0-1,1 1 0,-1-1 1,1 0-1,-1 0 1,0 1-1,1-1 1,-1 0-1,1 0 1,-1 0-1,1 1 1,-1-1-1,1 0 0,0 0 1,-1 0-1,1 0 1,-1 0-1,1 0 1,-1 0-1,1 0 1,0-1-3,-1 0 1,0 0 0,0 0 0,1 0-1,-1 0 1,0 0 0,0 0-1,0 0 1,0-1 0,0 1 0,0 0-1,0 0 1,-1 0 0,1 0 0,0 0-1,0 0 1,-2-1 0,-8-22-81,8 19 52,-11-20-227,-18-28-1,18 32 46,0-1-1,-9-23 0,21 44 204,1 0-1,-1 0 1,1-1-1,0 1 1,-1 0 0,1-1-1,0 1 1,0 0-1,0-1 1,0 1 0,0 0-1,0-1 1,0-1-1,1 2 13,-1 0 0,0 1-1,0-1 1,1 1-1,-1-1 1,1 1 0,-1-1-1,0 1 1,1-1-1,-1 1 1,1-1-1,-1 1 1,1-1 0,0 1-1,-1 0 1,1-1-1,-1 1 1,1 0 0,1-1-1,3 0 12,-1 1-1,1-1 1,0 1-1,-1 0 1,1 0-1,6 1 1,6 0-145,-8-1 126,0 0 0,-1-1 0,1 0 0,-1-1-1,14-4 1,11-8-21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0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17164,'0'0'51,"1"0"1,-1 0 0,0 0 0,1 0-1,-1 0 1,0 1 0,1-1-1,-1 0 1,0 0 0,1 0 0,-1 0-1,0 0 1,1 1 0,-1-1 0,0 0-1,0 0 1,1 1 0,-1-1-1,0 0 1,0 0 0,1 1 0,-1-1-1,0 0 1,0 1 0,0-1-1,0 0 1,1 1 0,-1-1 0,0 0-1,0 1 1,0-1 0,0 0 0,0 1-1,0-1 1,0 0 0,0 1-1,0-1 1,0 1 0,0-1 0,0 1-1,-4 19 59,2-11 255,-5 44-79,2-1-1,4 63 1,-3 31-242,3-132-7,0 10 154,-10 44 0,25-85 832,100-183 417,0 1-1444,-108 190 3,-2 1-1,0 1 0,1 1 0,0-1 1,0 1-1,8-9 0,-11 14-1,-1 0 1,1 0 0,-1 0 0,1 0-1,-1 0 1,1 0 0,-1 1-1,1-1 1,0 0 0,-1 1-1,1-1 1,0 1 0,-1 0-1,1 0 1,0 0 0,0 0 0,-1 0-1,1 0 1,0 0 0,0 0-1,-1 1 1,1-1 0,0 0-1,-1 1 1,1 0 0,0-1 0,-1 1-1,1 0 1,-1 0 0,3 2-1,-1-1 2,1 1-1,-1-1 0,-1 1 1,1 0-1,0 1 0,-1-1 1,1 0-1,-1 1 0,0-1 1,0 1-1,0-1 0,-1 1 1,1 0-1,-1 0 0,0 0 1,0 0-1,0 0 0,-1 0 1,1 0-1,-1 0 0,0 0 1,0 1-1,-1-1 1,1 0-1,-1 0 0,-1 4 1,-1 6 1,-1-1 1,0 0 0,-1-1 0,0 1 0,-1-1 0,-12 19 0,11-22 11,1 0 0,-1-1 0,0 0 0,-1 0 0,-11 9 0,16-14-3,0-1 0,0 0-1,0 0 1,0 0 0,0 0-1,0-1 1,0 1 0,0-1-1,-1 0 1,1 0 0,-1 0-1,1 0 1,-1 0 0,1-1-1,-1 0 1,1 0 0,-1 0-1,0 0 1,1 0 0,-5-2-1,6 2-32,0-1 0,0 0 0,1 0 0,-1 0 0,0-1 0,1 1 0,-1 0 0,1-1-1,0 1 1,-1-1 0,1 1 0,0-1 0,0 1 0,0-1 0,0 0 0,0 0 0,0 1 0,1-1 0,-1 0-1,0 0 1,1 0 0,0 0 0,-1 0 0,1 0 0,0 0 0,0-2 0,0-4-205,0 0 0,0-1 0,1 1 0,0 0 0,3-8 0,-2 7 23,1 0 0,1 0 0,-1 1 0,2 0 0,-1-1 0,1 1 0,0 1 0,1-1 0,10-11 0,11-5-616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14315,'0'-1'99,"1"1"1,-1-1-1,1 0 1,-1 1-1,1-1 0,0 1 1,-1-1-1,1 1 1,-1-1-1,1 1 0,0 0 1,0-1-1,-1 1 0,1 0 1,0-1-1,-1 1 1,1 0-1,0 0 0,0 0 1,0-1-1,0 2-42,-1-1 0,0 1-1,1-1 1,-1 0 0,0 1 0,0-1 0,1 1-1,-1-1 1,0 0 0,0 1 0,0-1-1,0 1 1,1-1 0,-1 1 0,0-1-1,0 1 1,0-1 0,0 1 0,0-1 0,0 1-1,0-1 1,0 1 0,-1 0 0,-8 38 1538,8-35-1419,-4 15 259,-5 11-82,2 0 0,1 1 0,-4 51 0,10-80-346,1-1-1,0 0 1,0 1-1,0-1 0,0 1 1,0-1-1,0 0 1,1 1-1,-1-1 1,0 0-1,1 1 1,-1-1-1,0 0 1,1 0-1,0 1 0,-1-1 1,1 0-1,0 0 1,0 0-1,-1 0 1,1 0-1,0 0 1,0 0-1,0 0 1,0 0-1,0 0 0,1-1 1,-1 1-1,0 0 1,0-1-1,0 1 1,1-1-1,-1 1 1,0-1-1,1 0 0,-1 1 1,0-1-1,1 0 1,-1 0-1,0 0 1,1 0-1,-1 0 1,0 0-1,1 0 1,-1-1-1,0 1 0,1 0 1,1-2-1,7-1 45,0 0-1,0-1 1,0 0 0,-1-1-1,0 0 1,1 0-1,-2-1 1,1 0-1,-1-1 1,8-7-1,14-16 265,28-37 0,-48 55-220,36-46 237,-45 60-329,-1 0 0,1-1 0,0 1 0,-1 0 0,1 0 0,-1 0 0,1 0 0,-1 0 0,0 0 0,0-1 0,0 4 0,-3 22-39,1-14 36,1-1 0,0 0 1,1 1-1,2 14 0,-2-26 1,0 0 0,0-1 0,0 1 0,1 0 0,-1 0 0,0 0 0,0 0 0,0-1 0,1 1 0,-1 0 0,1 0 0,-1-1 0,0 1 0,1 0 0,0 0 0,-1-1 0,1 1 0,-1-1 0,1 1 0,0 0 0,-1-1 1,1 1-1,0-1 0,-1 0 0,1 1 0,0-1 0,0 0 0,1 1 0,0-1 2,-1 0 1,1 0 0,0 0-1,-1-1 1,1 1-1,0 0 1,-1-1 0,1 1-1,-1-1 1,1 0 0,0 0-1,-1 1 1,2-3 0,3-1 7,-1 0-1,1 0 1,-1 0 0,-1-1 0,1 0 0,5-7 0,-6 2-229,1 1 0,-2-1-1,1 0 1,-1 0 0,-1-1-1,2-14 1,7-26-163,2 12 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36 17020,'4'-5'635,"2"0"-143,-1-1 0,1 1-1,0 0 1,8-5 0,-14 10-459,0 0 0,0 0 1,0 0-1,0 1 1,1-1-1,-1 0 0,0 0 1,0 0-1,0 0 1,1 0-1,-1 0 1,0 0-1,0 0 0,0 0 1,0 0-1,0 0 1,1 0-1,-1 1 0,0-1 1,0 0-1,0 0 1,0 0-1,0 0 0,0 0 1,1 1-1,-1-1 1,0 0-1,0 0 0,0 0 1,0 0-1,0 1 1,0-1-1,0 0 0,0 0 1,0 0-1,0 0 1,0 1-1,0-1 1,0 0-1,0 0 0,0 0 1,0 1-1,0-1 1,0 0-1,0 0 0,0 0 1,0 1-1,-1 11 463,-6 22-175,-1-1 0,-2 0 0,-19 42-1,11-27-250,9-25-42,-1 3-3,1 0 1,1 0-1,-9 55 1,17-78-22,-1 0 0,1 0 0,1 0 0,-1 0 0,0 0 0,1 0 0,-1 0 0,1 0 0,0 0 0,0 0 0,0 0 0,0 0 0,1 0 0,-1 0 0,1-1 0,0 1 0,0-1 0,0 1 0,0-1 0,0 0 0,0 0 0,0 0 0,1 0 0,-1 0 0,1 0 0,0-1 0,-1 1 0,1-1 0,0 0 0,4 2 0,4 0-156,0 0 1,0-1-1,0 0 1,0 0-1,0-1 1,0-1-1,16-1 1,-4-3-770,-23 4 898,1-1 0,0 1-1,-1 0 1,1 0 0,0-1 0,-1 1-1,1 0 1,-1-1 0,1 1-1,-1-1 1,1 1 0,-1-1 0,1 1-1,-1-1 1,1 1 0,-1-1 0,0 1-1,1-1 1,-1 1 0,0-1 0,1 0-1,-1 1 1,0-1 0,0 0-1,0 1 1,1-1 0,-1 0 0,0 1-1,0-1 1,0-1 0,-6-9-523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0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15403,'-3'-6'1457,"9"6"-705,4 0-216,11 1 688,4 2-88,8 2-319,7-4-161,2 2-536,0-2-472,-1-1 384,-6-7-128,-13-12-168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0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16516,'1'0'43,"-1"0"1,1-1 0,0 1-1,-1 0 1,1 0 0,-1 0-1,1 0 1,-1 0 0,1 1-1,-1-1 1,1 0 0,-1 0 0,1 0-1,-1 0 1,1 0 0,-1 1-1,1-1 1,-1 0 0,1 1-1,-1-1 1,1 0 0,-1 1 0,0-1-1,1 0 1,-1 1 0,0-1-1,1 1 1,-1-1 0,0 0-1,1 1 1,-1-1 0,0 1-1,0-1 1,1 2 0,-1-1 10,0 1 0,-1-1 0,1 1 0,0 0 0,-1-1 0,1 1 0,-1-1 0,1 1 0,-1-1 0,0 0 0,0 1 0,-1 1 0,-3 4 143,0 0-1,-1 0 1,-13 12 0,-1-4 6,0 0 0,-1-2 0,-41 20 0,-75 24 190,103-43-205,1-3-17,21-7-75,1 1 1,-1-1-1,1 2 0,-15 8 0,17-6 48,12-3 15,21-3 13,86 0-1104,162 23 0,-224-18 624,-10-3-130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1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17780,'-36'191'3351,"7"-51"-2675,10-22-493,6 0-1,2 208 0,13-301-187,-2-25 5,0 0 0,0 0 0,0 0 0,-1 0-1,1 0 1,0 0 0,0 1 0,0-1 0,0 0 0,0 0 0,0 0 0,0 0 0,0 0 0,0 0 0,0 1 0,0-1 0,0 0 0,0 0 0,0 0 0,0 0-1,0 0 1,0 0 0,0 1 0,0-1 0,0 0 0,0 0 0,0 0 0,1 0 0,-1 0 0,0 0 0,0 1 0,0-1 0,0 0 0,0 0 0,0 0 0,0 0-1,0 0 1,0 0 0,1 0 0,-1 0 0,0 0 0,0 0 0,0 0 0,0 0 0,0 1 0,0-1 0,1 0 0,-1 0 0,0 0 0,0 0 0,0 0 0,0 0-1,0 0 1,1 0 0,-1 0 0,0 0 0,0 0 0,0 0 0,0-1 0,0 1 0,0 0 0,1 0 0,-1 0 0,5-8-12,2-15 4,-1 1 0,-1-1 0,3-31 1,-2 9 10,1 1 10,98-499 34,-101 526-48,-2 6 1,1 0 0,1 0 0,-1 1 0,8-15 0,-10 23-1,0 0 0,1 0 1,-1 0-1,0 1 0,1-1 0,-1 0 0,1 1 0,-1-1 1,1 1-1,0-1 0,0 1 0,0 0 0,-1-1 0,1 1 1,0 0-1,1 1 0,-1-1 0,0 0 0,0 0 0,0 1 1,0 0-1,1-1 0,-1 1 0,0 0 0,0 0 0,1 0 1,1 0-1,17 4-1,0 1 0,-1 1-1,0 0 1,30 15 0,-49-21 2,0 1-1,1-1 0,-1 1 1,0 0-1,0-1 1,0 1-1,1 0 1,-1 0-1,0 0 1,0 0-1,0 0 1,0 0-1,0 0 1,1 3-1,-2-4 1,0 1-1,1 0 1,-1 0-1,0-1 1,0 1 0,0 0-1,0 0 1,0-1-1,0 1 1,0 0-1,0 0 1,0-1 0,-1 1-1,1 0 1,0 0-1,0-1 1,-1 1 0,1 0-1,0-1 1,-1 2-1,-3 2-1,0 1 0,0-1 0,0 0 0,-1 0 0,-9 6 0,6-4 2,-28 22-25,6-5-159,0 0 0,-40 21 1,69-44 147,-23 9-581,23-9 605,1 1 0,-1-1 1,1 0-1,-1 0 1,0 0-1,1 0 1,-1 0-1,1 0 1,-1 0-1,0-1 1,1 1-1,-1 0 1,1 0-1,-1 0 1,1-1-1,-1 1 1,1 0-1,-1 0 1,1-1-1,-1 1 1,1 0-1,-1-1 0,1 1 1,-1-1-1,1 1 1,0-1-1,-1 1 1,1-1-1,0 1 1,-1-1-1,1 1 1,0-1-1,0 1 1,0-1-1,-1 1 1,1-1-1,0 1 1,0-1-1,0 0 1,0 0-1,0-21-319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9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17660,'-6'9'225,"-1"0"1,0 0-1,-1-1 1,0 0-1,-1 0 0,-9 6 1,-14 14-59,-191 204 1000,209-216-1180,22-28-180,0-1 0,-1 1 1,0-2-1,-1 1 0,6-22 0,25-88-105,-27 66 517,-8 43 148,-4 46-55,-1-11-265,2 1 1,1-1 0,0 0-1,2 1 1,7 37 0,-6-49-37,0 0 0,0 0 0,1 0-1,1 0 1,-1-1 0,2 0 0,-1 0 0,1 0 0,0 0 0,1-1 0,0 0 0,1-1-1,14 12 1,-14-11 253,-16-11-124,-16-11-80,11 4-114,1 0-1,1-1 1,0-1 0,0 0-1,1 0 1,0-1-1,1 0 1,1-1-1,0 0 1,1 0-1,0-1 1,2 0-1,-6-19 1,10 33 52,1-1 1,0 1 0,-1 0-1,1-1 1,0 1 0,0-1-1,0 1 1,0-1 0,0 1-1,0 0 1,0-1 0,1 1-1,-1-2 1,1 2 2,-1 1-1,0 0 1,0 0 0,1-1-1,-1 1 1,0 0-1,0 0 1,1-1 0,-1 1-1,0 0 1,1 0 0,-1 0-1,0 0 1,1 0 0,-1 0-1,0-1 1,1 1-1,-1 0 1,0 0 0,1 0-1,-1 0 1,1 0 0,-1 0-1,0 0 1,1 0-1,-1 0 1,0 1 0,1-1-1,-1 0 1,0 0 0,1 0-1,5 3 13,0 1-1,0-1 1,-1 1-1,8 6 1,-1-1-13,11 7-93,1-1 1,1-1 0,0-2 0,0 0 0,1-2-1,33 9 1,15-5-48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3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15715,'-16'5'1361,"2"-2"-1097,2 4-408,9-4 192,6-13 568,1-6-592,1-5-104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90 17724,'0'0'28,"0"0"0,0 0 0,0 0 0,0 0 0,0-1 0,0 1 0,0 0 0,0 0 0,0 0 0,-1 0 0,1 0 0,0 0 0,0-1 0,0 1 0,0 0 0,0 0 0,0 0 0,0 0 0,0 0 1,0 0-1,0-1 0,0 1 0,0 0 0,-1 0 0,1 0 0,0 0 0,0 0 0,0 0 0,0 0 0,0 0 0,0 0 0,-1 0 0,1 0 0,0 0 0,0 0 0,0 0 0,0 0 0,0 0 0,0 0 0,-1 0 0,1 0 0,0 0 0,0 0 0,0 0 0,0 0 0,0 0 0,-1 0 1,1 0-1,0 0 0,0 0 0,0 0 0,0 0 0,0 0 0,0 0 0,0 0 0,-1 0 0,-8 10 428,-9 18-31,5 0-308,1 0 1,2 1-1,0 0 0,2 1 1,1 0-1,2 1 0,-4 52 1,9-77-105,0-1 1,0 1 0,1-1-1,-1 1 1,3 9-1,-2-14-5,-1 0 0,0 1 0,1-1 0,0 0 0,-1 0 0,1 1 0,0-1 0,0 0 0,-1 0 0,1 0 0,0 0 0,0 0 0,0 0 0,0 0 0,1 0 0,-1-1 0,0 1 0,0 0 0,0 0 0,1-1 0,-1 1 0,0-1 0,1 1 0,-1-1 0,0 0 0,1 0 0,-1 1 0,3-1 0,3-1 23,0 0-1,0 0 1,0-1 0,0 0-1,-1 0 1,1 0-1,0-1 1,-1 0 0,0 0-1,0-1 1,0 1-1,9-9 1,10-8 143,29-32 0,13-23 270,4-5 151,-70 80-587,-1 0 1,0-1 0,0 1 0,0 0-1,0 0 1,0 0 0,1-1 0,-1 1-1,0 0 1,0 0 0,0 0 0,0 0-1,1 0 1,-1-1 0,0 1 0,0 0-1,1 0 1,-1 0 0,0 0 0,0 0-1,1 0 1,-1 0 0,0 0 0,0 0-1,1 0 1,-1 0 0,0 0 0,0 0-1,0 0 1,1 0 0,-1 0 0,0 0 0,0 0-1,1 0 1,0 9 142,-5 18-36,3-24-83,-3 18-6,1 1 1,1 0-1,1 0 1,1-1-1,1 1 1,5 33-1,-6-51-29,1 1-1,0-1 0,0 0 1,1 0-1,-1 0 1,1 0-1,0 0 0,0-1 1,0 1-1,0 0 1,0-1-1,1 0 0,0 1 1,4 3-1,-5-5 9,1-1 1,-1 1-1,1-1 0,-1 0 0,1 0 0,0 0 0,-1 0 0,1 0 0,0 0 1,0-1-1,-1 1 0,1-1 0,0 0 0,0 0 0,0 0 0,0 0 0,0 0 1,-1-1-1,1 1 0,0-1 0,0 0 0,2-1 0,4-1 58,0-2 1,0 1-1,-1-1 0,0-1 0,0 1 0,0-1 1,-1-1-1,0 1 0,0-1 0,0 0 0,-1-1 1,0 0-1,6-10 0,1-4 197,-1-1-1,-1 0 1,15-46-1,-19 47-76,-1-2-1,-1 1 0,-1-1 1,-1 0-1,-1 0 0,-1 0 1,-3-41-1,1 62-176,0 0-1,1 0 1,-1 0-1,0-1 0,0 1 1,-1 0-1,1 1 1,-1-1-1,1 0 1,-4-4-1,5 7-16,-1 0-1,1-1 1,0 1-1,-1 0 1,1-1-1,0 1 0,-1 0 1,1-1-1,-1 1 1,1 0-1,-1 0 1,1-1-1,-1 1 1,1 0-1,-1 0 1,1 0-1,-1 0 1,1 0-1,-1 0 0,1 0 1,-1 0-1,1 0 1,-1 0-1,0 0 1,0 0-33,0 1 0,0-1 0,0 1 0,0 0 1,1-1-1,-1 1 0,0 0 0,0 0 0,1 0 0,-1-1 1,0 1-1,1 0 0,-1 0 0,1 0 0,-1 0 0,0 2 1,-1 3-259,0 0 1,0 0-1,1 0 1,-1 0-1,1 0 1,1 0-1,-1 1 1,1-1-1,0 0 1,1 0-1,-1 0 1,3 10-1,5-6-619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3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148 105 17468,'0'-1'76,"1"1"0,-1-1 0,1 1 0,-1-1 0,0 1 0,0-1 0,1 1 0,-1-1 0,0 1 0,0-1 0,0 1 0,1-1 0,-1 0 0,0 1 0,0-1 0,0 1-1,0-1 1,0 0 0,0 1 0,0-1 0,0 1 0,-1-1 0,1 0 0,0 1 0,0-1 0,0 1 0,-1-1 0,1 1 0,0-1 0,0 1 0,-1-1 0,1 1 0,0-1 0,-1 1 0,1-1 0,-1 1 0,1 0 0,-1-1 0,1 1 0,-1 0 0,1-1 0,-1 1 0,1 0 0,-1 0 0,1-1 0,-1 1 0,1 0 0,-1 0 0,0 0 0,1 0 0,-1 0 0,1 0 0,-1 0 0,0 0 0,1 0 0,-1 0 0,1 0 0,-1 0 0,1 0 0,-2 1 0,-2-1 178,0 1-1,0 0 1,0 0 0,0 1 0,0-1 0,0 1-1,-5 2 1,1 2-168,0 0-1,1 0 1,0 0 0,1 1-1,-1 0 1,1 0 0,0 0-1,1 1 1,0 0 0,0 0-1,1 0 1,0 1 0,0 0-1,1 0 1,0 0 0,-3 18-1,6-26-83,-1 1 0,1 0 0,0-1 0,0 1 0,0 0 0,0 0 0,0-1 0,0 1 0,0 0 0,1-1 0,-1 1 0,0 0 0,1-1-1,0 1 1,-1-1 0,1 1 0,0 0 0,0-1 0,0 0 0,0 1 0,0-1 0,2 3 0,-1-3 5,0-1 0,-1 1 0,1 0 0,0-1 0,0 1 0,0-1 0,0 0 0,0 0 0,-1 1-1,1-1 1,0-1 0,0 1 0,0 0 0,0 0 0,0-1 0,-1 1 0,3-1 0,7-3 43,0-1 0,0 1 0,-1-2 0,0 1 0,12-10 0,4-5 83,-2-1 1,-1-2-1,0 0 1,-2-1 0,-1-1-1,-1-1 1,27-49-1,-46 75-133,0 0 0,0-1 0,0 1 0,0 0 0,0 0 0,0-1-1,0 1 1,0 0 0,1 0 0,-1 0 0,0-1 0,0 1 0,0 0 0,0 0 0,0-1 0,0 1-1,0 0 1,0 0 0,1 0 0,-1 0 0,0-1 0,0 1 0,0 0 0,0 0 0,1 0 0,-1 0-1,0 0 1,0-1 0,1 1 0,-1 0 0,0 0 0,0 0 0,0 0 0,1 0 0,-1 0 0,0 0-1,0 0 1,1 0 0,-1 0 0,0 0 0,0 0 0,1 0 0,-1 14-66,-10 36-189,7-33 108,2-11 106,-2 9-387,0 1 0,2 0 0,0 0-1,1 20 1,-1-35 423,1 0 1,0 0-1,0 0 0,0 0 0,1 0 1,-1 0-1,0 0 0,0 0 0,1 0 1,-1 0-1,0 1 0,1-2 0,-1 1 1,1 0-1,-1 0 0,1 0 0,0 0 0,-1 0 1,1 0-1,0 0 0,0-1 0,0 1 1,-1 0-1,1-1 0,0 1 0,0 0 1,0-1-1,0 0 0,0 1 0,0-1 0,0 1 1,0-1-1,0 0 0,0 0 0,0 1 1,0-1-1,1 0 0,-1 0 0,0 0 1,0 0-1,0 0 0,0-1 0,0 1 1,0 0-1,0 0 0,0-1 0,0 1 0,0-1 1,0 1-1,0-1 0,0 1 0,0-1 1,1-1-1,27-21-382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31 110 17004,'-3'-15'2232,"2"15"-2176,1 0 1,0-1-1,0 1 1,-1 0 0,1 0-1,0 0 1,0 0-1,0 0 1,-1 0-1,1 0 1,0 0-1,0 0 1,-1 0 0,1 0-1,0 0 1,0 0-1,-1 0 1,1 0-1,0 0 1,0 0 0,-1 0-1,1 0 1,0 0-1,0 0 1,0 0-1,-1 0 1,1 0 0,0 1-1,0-1 1,-1 0-1,1 0 1,0 0-1,0 1 1,-2 0 153,1 1 1,-1-1-1,1 1 0,0 0 0,0 0 1,-1-1-1,1 1 0,1 0 1,-1 0-1,0 0 0,-1 4 0,1 2-53,-1 0 1,1 0-1,1 0 0,-1 0 0,1 0 0,1 0 0,0 1 0,0-1 0,0 0 0,6 15 0,-6-20-140,0 0 0,0 0 0,1-1 0,-1 1-1,1 0 1,0 0 0,-1-1 0,2 1 0,-1-1 0,0 0-1,0 1 1,1-1 0,-1 0 0,1-1 0,-1 1 0,1 0-1,0-1 1,0 1 0,0-1 0,0 0 0,0 0 0,0 0 0,0 0-1,0-1 1,0 1 0,0-1 0,1 0 0,-1 0 0,0 0-1,4 0 1,7-2 76,0-1-1,0-1 1,0 0 0,-1 0-1,1-2 1,-1 1 0,25-16-1,81-63 499,-107 75-536,41-35 167,-30 24-262,0 2 1,43-27-1,-66 45 10,1-1 1,0 0 0,0 1-1,-1 0 1,1-1 0,0 1-1,0-1 1,0 1 0,0 0-1,-1-1 1,1 1-1,0 0 1,0 0 0,0 0-1,0 0 1,0 0 0,0 0-1,0 0 1,0 0-1,0 0 1,-1 0 0,1 1-1,0-1 1,0 0 0,0 0-1,0 1 1,0-1-1,-1 1 1,1-1 0,0 1-1,0-1 1,-1 1 0,1-1-1,0 1 1,-1 0-1,2 0 1,0 3-262,-1 0 0,1 0 0,-1 0 0,0 0 0,0 0 0,1 8 0,6 15-1686,-8-26 1837,1 1 1,0 0-1,1-1 1,-1 1-1,0-1 1,0 1-1,1-1 1,-1 0-1,1 0 1,-1 1-1,1-1 1,-1 0-1,1 0 1,0 0-1,-1-1 1,1 1-1,0 0 1,0-1-1,0 1 1,-1-1-1,1 1 1,3-1-1,0 0-62,1 0-1,-1 0 0,1-1 0,-1 0 0,0 0 0,1 0 0,5-3 0,27-12-746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17500,'-36'56'2468,"22"-36"-1593,2 0 1,0 0-1,-13 32 0,25-52-846,0 1 1,0-1-1,-1 1 1,1 0-1,0 0 0,0-1 1,0 1-1,0 0 1,-1-1-1,1 1 0,0 0 1,0-1-1,1 1 1,-1 0-1,0 0 0,0-1 1,0 1-1,0 0 1,1-1-1,-1 1 0,0 0 1,0-1-1,1 1 1,-1 0-1,1 0 0,0 0-8,0-1 0,0 1 0,0 0-1,1-1 1,-1 1 0,0-1-1,0 0 1,0 1 0,0-1-1,1 0 1,-1 1 0,0-1-1,3 0 1,7-1-40,0 0 1,0 0-1,11-3 0,-3 0 32,-14 3-19,1 1 1,-1 0-1,1 0 0,0 0 0,-1 0 0,1 1 1,8 2-1,-11-2 11,-1 0-1,0 0 1,0 0 0,0 0 0,0 0-1,0 1 1,0-1 0,0 1 0,0-1-1,0 1 1,-1 0 0,1 0 0,-1 0-1,1 0 1,-1 0 0,0 0 0,1 0-1,-1 0 1,0 1 0,0 3 0,1-2 16,-1 0 0,0 0 0,0 0 0,0 0 0,0 1 0,-1-1 0,0 0 0,0 0 0,0 1 0,0-1 1,-1 0-1,1 1 0,-1-1 0,0 0 0,-1 0 0,1 0 0,-1 0 0,0 0 0,0 0 0,0 0 0,0-1 0,0 1 1,-1-1-1,-3 4 0,0-2-2,0 0 1,0 0 0,0-1-1,0 0 1,-1 0-1,0 0 1,1-1-1,-1 0 1,-1 0 0,1-1-1,0 0 1,-1 0-1,-8 0 1,-10 0-695,0 0 0,0-2 0,-48-7 0,46 1 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56 17220,'2'-12'549,"4"-27"2197,-7 34-1320,-6 24-443,2-6-767,-3 10-128,1 1-1,1-1 0,0 1 0,-2 44 0,8-68-87,0 1-1,0 0 1,0 0 0,0 0 0,0 0 0,0-1-1,1 1 1,-1 0 0,0 0 0,1 0 0,-1-1-1,0 1 1,1 0 0,-1 0 0,1-1 0,-1 1-1,1-1 1,-1 1 0,1 0 0,0-1 0,-1 1-1,1-1 1,0 1 0,-1-1 0,1 1 0,0-1 0,0 0-1,0 1 1,-1-1 0,1 0 0,0 0 0,0 0-1,0 1 1,0-1 0,-1 0 0,3 0 0,5 0-5,0-1-1,0 1 1,12-4 0,15 1-2,-32 3 8,1 1-1,-1 0 1,0 0-1,1 0 0,-1 0 1,0 0-1,0 1 1,0-1-1,0 1 1,0 0-1,0 0 1,0 0-1,-1 0 1,1 1-1,-1-1 1,0 1-1,3 3 1,-1-1 2,-2 0 1,1 0-1,0 1 0,-1-1 1,0 1-1,-1-1 1,1 1-1,-1 0 0,1 9 1,-1-5 75,-1 0 0,0 0 0,0 0-1,-1 0 1,0 0 0,-1 0 0,0 0 0,-1 0 0,0-1 0,-1 1 0,-8 15 0,9-19 50,-1 0 0,-1-1 1,1 0-1,-1 0 0,1 0 0,-2-1 1,1 0-1,0 0 0,-1 0 1,0 0-1,1-1 0,-1 0 1,-10 3-1,13-4-66,0-1 0,0-1-1,-1 1 1,1 0 0,-1-1 0,1 0-1,-1 0 1,1 0 0,-1 0 0,1 0-1,0-1 1,-1 0 0,1 1 0,-1-1-1,1 0 1,0-1 0,0 1 0,0 0-1,0-1 1,0 0 0,0 0 0,0 0-1,0 0 1,1 0 0,-1-1 0,1 1-1,-4-5 1,3 2-171,0 1 0,0-1 0,0 0 0,1 1 0,0-1 0,0-1 0,0 1 0,0 0 0,1 0 0,0-1 0,0 1 0,0-11 0,1 13-53,0-1 0,0 1 0,0 0-1,1 0 1,-1 0 0,1 0 0,0-1 0,0 1 0,0 0 0,1 0-1,-1 0 1,1 1 0,-1-1 0,1 0 0,0 1 0,0-1-1,0 1 1,0-1 0,1 1 0,-1 0 0,1 0 0,5-3 0,11-5-838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17252,'4'1'290,"1"-1"1,0 0 0,-1 0-1,1 0 1,0-1 0,-1 1-1,1-1 1,0 0 0,-1-1-1,1 1 1,-1-1 0,0 1-1,1-1 1,-1-1 0,0 1-1,0-1 1,0 1 0,-1-1-1,1 0 1,-1-1 0,1 1-1,-1 0 1,3-5 0,-1 1 28,0 0 0,0 0 0,0 0 1,-1 0-1,5-14 0,-7 17-246,-1 1 1,0-1-1,0 0 1,0 0-1,0 0 1,0 0-1,-1 0 0,0 0 1,0 0-1,0 0 1,0 0-1,-1 0 1,-1-7-1,2 10-56,0 0 0,-1 0 0,1 0 0,0 0 0,-1 0 0,1 0-1,-1 1 1,1-1 0,-1 0 0,1 0 0,-1 0 0,0 1 0,0-1 0,1 0 0,-1 0 0,0 1 0,0-1-1,0 1 1,1-1 0,-1 1 0,0-1 0,0 1 0,0 0 0,0-1 0,0 1 0,-1-1 0,0 2 6,0-1 0,0 0 1,0 0-1,0 1 0,0-1 1,0 1-1,1-1 0,-1 1 1,0 0-1,0 0 0,1 0 1,-4 2-1,-2 2 31,0 1-1,1 0 1,0 0 0,-10 13-1,8-8-35,1 1-1,0 0 0,1 0 1,0 0-1,1 1 0,-4 16 1,7-23-53,0 1 1,1-1-1,0 0 1,0 1-1,0-1 1,1 1-1,0 0 1,1-1-1,-1 1 1,1-1-1,0 0 1,1 1-1,0-1 1,0 0-1,2 6 1,-2-10-46,-1 0 0,0 0 0,0 0 0,0 0 0,1-1 0,-1 1 0,1-1-1,0 1 1,-1-1 0,1 1 0,0-1 0,0 0 0,-1 0 0,1 0 0,0 0 0,0 0 0,1 0 0,-1-1 0,0 1 0,0-1 0,0 1 0,0-1 0,0 0 0,1 0 0,-1 0 0,0 0 0,0 0 0,0 0 0,0-1 0,1 1 0,-1-1 0,0 0 0,4-1 0,2-2-132,1 0 0,-1 0-1,0-1 1,0 0 0,-1 0 0,13-12-1,16-20-608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196 252 16540,'-1'1'325,"-1"-1"0,1 1 0,-1-1 1,1 1-1,-1-1 0,1 0 1,-1 0-1,1 0 0,-1 0 0,1 0 1,-1 0-1,-1 0 0,-10 0 845,6 2-1041,0 0-1,1 1 1,0 0-1,-1 0 1,1 0-1,0 1 1,0 0-1,1 0 1,-1 1 0,1-1-1,0 1 1,0 0-1,-5 8 1,-1 1 79,1 1 1,1-1 0,0 1 0,-7 20-1,-1 14-241,16-47 31,1 0 0,-1 0 0,1 0 0,0 0 0,-1 0 0,1 0 0,0 1 0,0-1 0,1 0 0,-1 0 0,0 0 0,1 0 0,-1 0 0,1 0 0,-1 0 0,1 0 0,0 0 1,0 0-1,0 0 0,3 3 0,-4-5 3,1 1 0,0 0 1,0-1-1,0 1 0,0-1 0,0 1 1,0-1-1,0 1 0,0-1 1,0 0-1,0 1 0,0-1 0,0 0 1,0 0-1,1 0 0,-1 0 1,0 0-1,0 0 0,0 0 0,0 0 1,0 0-1,1-1 0,25-11 91,-23 10-73,21-13 139,0 0 1,-2-2 0,0-1-1,35-35 1,70-94 749,-92 102-441,-2-3-1,40-73 0,-69 107-318,-15 30-136,-15 37-52,2 0 0,2 2-1,-23 103 1,20-31 28,22-113-78,1 0 0,1 0 1,0 1-1,1-1 0,0 0 1,6 25-1,-6-36 8,-1-1 1,1 0 0,-1 0-1,1 0 1,0 0-1,0 0 1,0 0 0,0 0-1,0 0 1,1 0-1,-1 0 1,1-1-1,-1 1 1,1 0 0,-1-1-1,1 0 1,0 1-1,0-1 1,-1 0 0,1 0-1,3 2 1,-3-3 33,0 0 0,0 0 0,0 0 0,0 0 0,-1-1 0,1 1 0,0 0 0,0-1 0,0 1 0,-1-1 0,1 0 0,0 0 0,-1 1 0,1-1 0,0 0 0,-1 0 0,0-1 1,1 1-1,-1 0 0,1 0 0,-1-1 0,0 1 0,0-1 0,0 1 0,0-1 0,1-1 0,21-35-679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12 127 17812,'0'1'88,"0"0"-1,0 1 1,0-1 0,0 0-1,0 0 1,0 0 0,0 0 0,0 1-1,1-1 1,-1 0 0,0 0-1,1 0 1,-1 0 0,1 0-1,-1 0 1,1 0 0,-1 0 0,1 0-1,0 0 1,-1 0 0,1 0-1,0 0 1,0 0 0,0-1 0,0 1-1,1 1 1,-1-2 4,1 0 1,0 0-1,-1 0 0,1 1 1,0-2-1,-1 1 0,1 0 1,0 0-1,-1 0 0,1-1 1,-1 1-1,1-1 1,0 1-1,-1-1 0,1 0 1,1 0-1,5-4 180,0 0 1,0-1-1,0 0 1,-1 0-1,9-10 1,-10 10-103,-1-1-1,0 1 1,-1-1-1,6-9 1,-9 13-117,1-1 1,-1 1-1,0 0 0,0-1 1,0 1-1,0 0 0,0-1 1,-1 1-1,1-1 1,-1 0-1,0 1 0,-1-5 1,1 7-44,0 1-1,0-1 1,0 0 0,-1 0 0,1 1 0,0-1 0,0 0 0,-1 1 0,1-1 0,-1 0 0,1 1 0,-1-1-1,1 0 1,-1 1 0,1-1 0,-1 1 0,1-1 0,-1 1 0,0-1 0,1 1 0,-1 0 0,1-1-1,-1 1 1,0 0 0,0-1 0,1 1 0,-1 0 0,0 0 0,0 0 0,1-1 0,-1 1 0,0 0-1,0 0 1,1 0 0,-1 0 0,0 1 0,0-1 0,1 0 0,-1 0 0,0 0 0,0 1 0,1-1 0,-1 0-1,0 1 1,1-1 0,-1 0 0,-1 2 0,-2 0 14,-1 0-1,1 1 1,0 0-1,0 0 1,0 0-1,-5 5 1,0 3-16,0 1 1,0-1-1,1 2 1,1 0-1,0 0 1,-9 23-1,12-25-5,0-1-1,1 1 1,1-1-1,0 1 1,0 0-1,1 0 0,0 0 1,1 0-1,1 18 1,0-28 0,-1 1-1,0 0 1,0 0 0,0-1 0,1 1 0,-1 0 0,1-1-1,0 1 1,-1 0 0,1-1 0,0 1 0,0-1-1,0 1 1,0-1 0,0 1 0,0-1 0,0 0 0,1 0-1,-1 0 1,0 1 0,1-1 0,-1 0 0,1-1-1,-1 1 1,1 0 0,0 0 0,-1-1 0,1 1 0,0-1-1,-1 1 1,1-1 0,0 0 0,-1 1 0,1-1-1,0 0 1,0 0 0,0 0 0,-1-1 0,1 1 0,0 0-1,-1-1 1,1 1 0,2-2 0,6-1 33,-1-1 0,1 0 1,-1-1-1,0 0 0,16-12 0,-2 0 49,0-2 1,-1 0-1,-1-1 0,-2-1 0,0-1 0,-1-1 1,21-34-1,-36 48-68,-13 20-23,-14 22-11,15-16 2,-15 34-1,22-45 17,0 1-1,0 0 0,0 0 1,1 0-1,0 0 0,0 0 1,1 0-1,0 11 0,0-16 3,1 0 1,-1 0-1,0 0 0,1 0 0,0 0 0,-1-1 0,1 1 0,0 0 0,0 0 1,0-1-1,0 1 0,0 0 0,1-1 0,-1 1 0,0-1 0,1 1 0,-1-1 1,1 0-1,0 0 0,-1 0 0,1 0 0,0 0 0,0 0 0,-1 0 0,1 0 1,0-1-1,0 1 0,0-1 0,0 1 0,0-1 0,3 0 0,2 1 11,0-1-1,0 0 0,0-1 0,0 0 0,0 0 0,0 0 1,14-5-1,-2-3 6,-1 1 1,1-2 0,-1-1 0,-1 0-1,0-1 1,-1-1 0,0 0-1,-1-2 1,0 1 0,-1-2-1,-1 0 1,18-28 0,-49 91-175,12-25 122,-4 6 0,1 1 0,2 0 0,-5 37 0,11-64 23,1 0 0,0 0 1,0-1-1,0 1 1,0 0-1,0 0 0,0 0 1,1 0-1,-1-1 0,1 1 1,-1 0-1,1 0 1,1 2-1,-2-4-16,0 1 0,1-1 0,-1 0 0,1 1 0,-1-1 0,0 0 0,1 0 1,-1 1-1,1-1 0,-1 0 0,1 0 0,-1 0 0,0 0 0,1 0 0,-1 1 0,1-1 0,-1 0 0,1 0 1,-1 0-1,1 0 0,-1 0 0,1-1 0,-1 1 0,1 0 0,-1 0 0,1 0 0,-1 0 0,1 0 0,-1-1 0,1 1 1,2-2-146,1-1 1,-1 1-1,0 0 1,-1-1 0,1 0-1,0 1 1,-1-1-1,1 0 1,-1 0 0,3-5-1,28-66-853,-15 28 324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86 14459,'9'-15'1287,"-5"6"-695,1 1 0,0 0 0,0 0-1,0 1 1,1 0 0,0 0 0,10-8-1,-16 15-552,0 0 0,0-1 0,0 1 0,0 0 0,0 0 0,0 0-1,0 0 1,1 0 0,-1 0 0,0 0 0,0 0 0,0 0 0,0 0 0,0 0-1,1 0 1,-1 0 0,0 0 0,0 0 0,0 0 0,0 0 0,0 0 0,1 0-1,-1 0 1,0 0 0,0 0 0,0 0 0,0 0 0,0 0 0,1 0-1,-1 0 1,0 0 0,0 0 0,0 0 0,0 0 0,0 0 0,0 0 0,1 0-1,-1 1 1,0-1 0,0 0 0,0 0 0,0 0 0,0 0 0,0 0 0,0 0-1,0 0 1,0 1 0,0-1 0,0 0 0,0 0 0,1 0 0,-1 13 952,-6 15 1,-25 70 147,-46 174 26,71-241-1166,1 0 0,2 0 0,1 0 0,1 0 0,2 0 0,8 60 0,-7-82-60,-2-4-16,1 0-1,0 1 1,0-1-1,1 0 0,-1 0 1,1 0-1,0 0 1,0 0-1,1 0 1,0-1-1,5 9 1,-7-13 49,-1 0 0,0 1 0,0-1-1,1 0 1,-1 0 0,0 0 0,0 0 0,1 0 0,-1 0 0,0 0 0,0 0 0,1 0 0,-1 0 0,0 0-1,1 0 1,-1 0 0,0 0 0,0 0 0,1 0 0,-1 0 0,0 0 0,0 0 0,1-1 0,-1 1 0,0 0-1,0 0 1,0 0 0,1 0 0,-1 0 0,0-1 0,0 1 0,0 0 0,0 0 0,1 0 0,-1-1 0,0 1-1,0 0 1,0 0 0,0-1 0,0 1 0,0 0 0,1 0 0,-1-1 0,0 1 0,0 0 0,0 0-1,0-1 1,0 1 0,0 0 0,0 0 0,0-1 0,0 1 0,0 0 0,-1-1 0,1 1 0,0 0 0,0 0-1,0-1 1,0-19-995,-9-19-318,-1 0-1,-2 1 1,-20-44-1,-11-38 1444,42 118-62,-1-3 216,1 0 0,0 0 0,0-1 0,-1-9 0,2 14-169,0 0-1,0 0 0,0 0 0,0 0 1,0 0-1,1 0 0,-1 0 0,0 0 1,1 0-1,-1 0 0,1 0 0,-1 0 1,1 0-1,-1 0 0,1 0 0,-1 0 1,1 0-1,0 1 0,0-1 0,-1 0 1,1 0-1,0 1 0,0-1 0,0 1 1,0-1-1,0 0 0,0 1 0,0 0 1,1-1-1,14-2 241,-1 0-1,0 2 1,1 0 0,-1 0-1,30 4 1,-9-1-273,-13-2-209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14595,'7'-1'333,"0"1"1,0-1-1,-1 0 0,1 0 0,0-1 0,-1 1 1,1-2-1,-1 1 0,1-1 0,-1 0 0,0 0 1,0-1-1,0 1 0,-1-1 0,1-1 0,-1 1 1,0-1-1,8-10 0,-1 2 105,-1-1 0,-1-1 0,-1 0 0,0 0 0,0-1 0,6-20 0,-13 30-351,0 0 1,0 0-1,-1 0 1,0 0-1,-1-1 1,1-9-1,-1 15-76,0 0 0,0 0 0,-1 0 0,1 0 0,0 0 1,0-1-1,-1 1 0,1 0 0,0 0 0,-1 0 0,1 1 0,-1-1 0,1 0 0,-1 0 0,0 0 0,1 0 0,-1 0 0,0 1 0,0-2 0,0 2-3,-1-1 0,1 1 0,0 0-1,0 0 1,0-1 0,0 1 0,-1 0 0,1 0 0,0 0-1,0 1 1,0-1 0,0 0 0,-1 0 0,1 1 0,0-1 0,0 0-1,0 1 1,0-1 0,0 1 0,0-1 0,0 1 0,-1 1-1,-4 2 1,0 0 0,1 1 0,0 0-1,0 0 1,0 0 0,1 0 0,0 1-1,0 0 1,0 0 0,0 0 0,1 0 0,0 1-1,-2 7 1,2-5-2,0-1-1,0 1 1,1 0 0,1 1-1,-1-1 1,2 0 0,-1 0-1,1 1 1,2 14 0,-2-22-7,0 0 0,1 1 0,-1-1 0,1 0 1,0 0-1,-1 1 0,1-1 0,0 0 0,0 0 0,1 0 1,-1 0-1,0 0 0,1 0 0,-1 0 0,1-1 1,0 1-1,-1 0 0,4 1 0,-3-2-1,0 0-1,0-1 1,0 1-1,0 0 1,0-1 0,0 1-1,0-1 1,1 0 0,-1 0-1,0 0 1,0 0-1,0 0 1,0-1 0,0 1-1,1 0 1,1-2-1,6-2-14,0 0 1,-1 0-1,1-2 0,-1 1 0,-1-1 0,15-11 0,3-7-69,-1-1 0,0 0 0,-3-2 0,0-1-1,23-38 1,75-160-385,-103 189 437,-1 0 1,17-59 0,-31 78 130,-2 18-95,0-1 0,-1 1 1,1 0-1,0 0 0,0 0 1,0 0-1,0 0 1,0 0-1,0 0 0,-1 0 1,1 0-1,0 0 0,0 0 1,0 0-1,0 0 0,0 0 1,0 0-1,-1 0 1,1 0-1,0 0 0,0 0 1,0 0-1,0 0 0,0 0 1,-1 0-1,1 0 0,0 0 1,0 0-1,0 0 1,0 0-1,0 0 0,0 0 1,0 0-1,-1 1 0,1-1 1,0 0-1,0 0 0,0 0 1,0 0-1,0 0 1,0 0-1,0 0 0,0 1 1,0-1-1,0 0 0,0 0 1,0 0-1,-1 0 0,1 0 1,0 1-1,-15 25 136,-7 24 3,3 1 0,1 1 0,-10 56 0,21-72-95,2 1 1,1 0-1,1 0 1,3 0-1,5 54 0,8-23 7,-12-62-61,0-1 0,1 0 0,0 0 0,0 0 0,1 0 0,-1 0 0,1 0 0,0-1 1,0 1-1,5 4 0,-8-9 7,0 0 0,1 1 0,-1-1 0,0 0 0,0 0 0,0 0 0,0 0 0,0 0 1,0 0-1,0 0 0,0 0 0,0 0 0,0 0 0,0 0 0,0 0 0,0 0 0,0 0 0,1 0 0,-1 0 1,0 0-1,0 0 0,0 0 0,0 0 0,0 0 0,0 0 0,0 0 0,0 0 0,0 0 0,0 0 1,1 0-1,-1 0 0,0 0 0,0 0 0,0 0 0,0 0 0,0 0 0,0 0 0,0 0 0,0 0 0,0 0 1,0 0-1,0 0 0,0 0 0,1 0 0,-1 0 0,0 0 0,0 0 0,0 0 0,0 0 0,0 0 0,0-1 1,0 1-1,0 0 0,0 0 0,0 0 0,0 0 0,0 0 0,0 0 0,0 0 0,0 0 0,0-10-59,-4-11-75,-20-45-272,-36-72 1,27 66 441,32 71-19,0 0-1,1 0 0,-1 1 0,1-1 0,-1 0 1,1 0-1,-1 0 0,1 0 0,0 0 0,0 0 1,-1 0-1,1 0 0,0 0 0,0 0 0,0 0 1,0 0-1,0 0 0,0 0 0,0 0 0,0 0 1,1 0-1,-1 0 0,0 0 0,1 0 0,-1 0 1,0 0-1,2-1 0,0 1-32,0 0 1,0 1-1,0-1 0,0 1 1,0-1-1,0 1 1,0 0-1,0 0 0,0 0 1,0 0-1,0 0 0,4 1 1,114 13-971,-59-6 687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56 284 19124,'-5'4'200,"1"-1"0,0 1 1,-1 0-1,2 0 0,-1 1 0,0-1 0,1 1 0,0-1 1,0 1-1,0 0 0,1 0 0,0 1 0,0-1 0,0 0 1,0 1-1,1-1 0,0 1 0,0-1 0,0 1 0,1 6 1,0-10-179,0-1 0,1 1 1,-1-1-1,0 1 0,1-1 1,0 1-1,-1-1 0,1 1 1,0-1-1,0 1 0,-1-1 1,1 0-1,0 1 0,0-1 1,1 0-1,-1 0 0,0 0 1,0 0-1,0 0 0,1 0 1,-1 0-1,1 0 0,-1-1 1,0 1-1,1 0 0,-1-1 1,1 1-1,0-1 0,-1 0 1,1 1-1,-1-1 1,1 0-1,0 0 0,-1 0 1,4-1-1,4 1 73,0-1 1,0 0 0,0-1-1,0 0 1,10-4-1,8-4 86,-1-1 0,0-2 0,0 0-1,-1-2 1,-1-1 0,-1 0 0,22-21 0,-12 7 84,-2-1 0,-2-1 0,49-69 0,-70 89-214,-1-1 0,0 0 0,9-23-1,-15 23-1,-1 13-49,0 0 1,0 0 0,0 0-1,-1 0 1,1 0 0,0 0-1,0-1 1,-1 1-1,1 0 1,0 0 0,0 0-1,-1 0 1,1 0 0,0 0-1,0 0 1,-1 0 0,1 0-1,0 0 1,0 0-1,-1 0 1,1 0 0,0 1-1,0-1 1,0 0 0,-1 0-1,1 0 1,0 0 0,0 0-1,0 0 1,-1 1 0,1-1-1,0 0 1,0 0-1,0 0 1,0 0 0,-1 1-1,1-1 1,0 0 0,0 0-1,0 0 1,0 1 0,0-1-1,-16 22 3,1-1-1,1 2 0,1 0 1,-15 38-1,24-52 0,-6 14 1,-12 37 0,20-54-5,1 0 0,-1 1 0,1-1 0,0 1 0,1-1 0,-1 1 0,1-1 0,1 1 0,-1-1 0,1 1 0,2 6 0,-3-12 2,0 1 0,1-1 0,0 0 0,-1 1 0,1-1 0,0 0-1,-1 0 1,1 0 0,0 0 0,0 1 0,0-1 0,0 0 0,0-1 0,0 1 0,0 0-1,1 0 1,-1 0 0,0-1 0,0 1 0,3 0 0,-1 0-2,-1-1 0,1 1 0,0-1 0,-1 0 1,1 0-1,0 0 0,-1 0 0,1 0 0,0-1 0,3 0 0,1-1-4,1-1-1,-1 0 0,1 0 1,-1-1-1,0 1 0,8-7 1,-5 1 8,1 1 0,13-16 0,-21 21 0,0 0 0,-1-1 0,1 1-1,0-1 1,-1 1 0,0-1 0,0 0 0,0 0-1,-1 0 1,1 0 0,1-7 0,-3 11-2,0 0 0,-1-1 0,1 1 0,0 0 0,0-1 0,0 1 0,0 0 0,0 0 0,-1-1 0,1 1 0,0 0 0,0 0 0,0 0 0,-1-1 0,1 1 0,0 0 0,0 0 0,-1 0 0,1 0 0,0-1 0,0 1 0,-1 0 0,1 0 0,0 0 0,-1 0 0,1 0 0,0 0 0,0 0 0,-1 0 0,1 0 0,0 0 0,-1 0 0,1 0 0,0 0 0,0 0 0,-1 0 0,1 0 0,0 0 0,-1 0 0,1 0 0,0 1 0,0-1 0,-1 0 0,1 0 0,0 0 0,0 0 0,-1 1 0,-14 5-1,6 1-5,-1-1 1,1 2 0,0-1-1,0 1 1,1 0 0,0 1-1,0 0 1,-6 10 0,14-18 2,-1 0 1,0 1 0,1-1 0,-1 0 0,1 0 0,-1 0-1,1 1 1,0-1 0,0 0 0,-1 0 0,1 1 0,0-1-1,0 0 1,0 0 0,0 1 0,1-1 0,-1 0 0,0 0-1,0 1 1,1-1 0,-1 0 0,1 0 0,-1 0 0,1 1-1,-1-1 1,1 0 0,0 0 0,0 0 0,-1 0 0,1 0-1,0 0 1,0 0 0,0-1 0,0 1 0,0 0 0,0 0-1,0-1 1,2 1 0,5 4-7,0-2 0,0 1 0,1-1 0,12 3 1,-11-4 2,41 13-10,0-2 0,1-3 0,69 6 0,-118-16 17,1 0 1,-1 0-1,0 0 0,0 0 1,0-1-1,1 1 1,-1-1-1,0 0 1,0 1-1,3-3 0,-5 2 2,0 1-1,0-1 0,0 0 0,-1 1 1,1-1-1,0 0 0,0 0 0,-1 0 1,1 0-1,0 0 0,-1 0 0,1 0 0,-1 0 1,1 0-1,-1 0 0,0 0 0,1 0 1,-1-1-1,0 1 0,0 0 0,0 0 1,0 0-1,0 0 0,0-1 0,0 1 1,0 0-1,0 0 0,-1 0 0,0-2 1,-3-12 34,-2 0 0,0 1 0,-1 0 0,0 0 0,-1 0 0,-1 1 0,-15-19 0,-23-36 149,47 68-186,0-1-1,0 1 1,-1 0 0,1 0-1,0-1 1,0 1-1,0 0 1,0 0-1,0-1 1,-1 1-1,1 0 1,0-1 0,0 1-1,0 0 1,0 0-1,0-1 1,0 1-1,0 0 1,0-1 0,0 1-1,0 0 1,0 0-1,0-1 1,0 1-1,1 0 1,-1-1-1,0 1 1,0 0 0,0 0-1,0-1 1,0 1-1,0 0 1,1 0-1,-1-1 1,0 1 0,0 0-1,1-1 1,14 0-287,29 10-653,-28-6 526,67 11-263,-35-7 237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19004,'3'0'154,"0"0"-1,0 0 0,0 0 1,0 0-1,0 1 1,0 0-1,0-1 1,0 1-1,0 0 1,0 0-1,-1 1 1,1-1-1,0 1 1,-1-1-1,1 1 1,-1 0-1,1 0 1,-1 0-1,0 0 0,0 0 1,0 0-1,0 1 1,0-1-1,0 1 1,-1 0-1,1-1 1,-1 1-1,0 0 1,0 0-1,0 0 1,0 0-1,0 0 1,-1 0-1,1 0 1,-1 0-1,0 0 1,0 4-1,0 4-75,0-1-1,-1 0 1,0 0-1,-1 0 1,0-1-1,0 1 1,-1 0 0,0-1-1,-1 1 1,-5 8-1,-7 12 45,-34 45 0,2-3 209,46-68-297,0 0-1,0 0 1,0 1 0,0-1-1,0 0 1,-1 9 0,3-12-19,0 0 0,0 0 0,0 1 0,0-1 0,0 0 0,0 1 0,0-1 0,1 0 0,-1 0 0,0 0 0,1 1 0,-1-1 1,1 0-1,0 0 0,-1 0 0,1 0 0,0 0 0,-1 0 0,1 0 0,0 0 0,0 0 0,0 0 0,0 0 0,0 0 1,0-1-1,0 1 0,2 1 0,6 1 55,-1 1 0,0-1 0,1 0 0,-1-1 0,1 0 0,0 0 0,16 0 1,67-2 174,-75-1-204,-17 1-42,28 0-379,1-2-1,-1 0 1,0-2 0,52-14 0,-78 17 268,-1 1 0,1-1 1,-1 0-1,1 1 0,-1-1 1,0 0-1,1 0 0,-1 0 0,0 0 1,0 0-1,0 0 0,2-2 1,-4-5-520,-11 0 55,-20 0-323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15755,'3'-3'1793,"17"5"-953,6-2-320,15 0 1040,4 0-519,6 0-849,2-2-464,-5 1 440,-5-2-200,-8-3-248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0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146 190 12931,'-3'0'131,"0"0"1,1 0-1,-1 0 1,0 1-1,1-1 0,-1 1 1,0-1-1,1 1 1,-1 0-1,1 0 1,-1 0-1,1 1 1,-1-1-1,1 1 1,-3 2-1,-33 28 746,35-30-694,-5 7 194,-1-1-1,1 2 1,-10 15 0,15-22-292,1 0 1,0 1-1,1-1 0,-1 1 1,1-1-1,-1 1 0,1 0 1,0-1-1,0 1 1,0 0-1,1 0 0,0 0 1,-1 0-1,2 0 0,-1 4 1,1-7-40,-1 1 0,1 0 0,-1-1 1,1 1-1,0-1 0,0 1 0,0-1 1,0 1-1,0-1 0,0 0 0,0 1 0,1-1 1,-1 0-1,0 0 0,1 0 0,-1 0 1,1 0-1,-1 0 0,1 0 0,-1-1 0,1 1 1,0-1-1,-1 1 0,1-1 0,0 1 1,-1-1-1,1 0 0,0 0 0,0 0 0,-1 0 1,4 0-1,4-1 125,-1 1 1,1-2-1,0 1 1,16-6-1,-8 1 10,0-1 0,-1 0 0,1-2 0,-2 0 0,1-1 0,-2 0 0,1-1 0,-1-1 0,-1 0 0,18-21 0,-15 14-93,-1 0 0,-1-1 1,-1-1-1,-1 0 0,-1-1 0,-1 0 1,9-29-1,-18 47-92,1 0-18,0-1 0,-1 0 0,0 0 0,0 0 0,0-1 0,-1 1 0,1-6 0,-1 11 16,0 0 1,0 0-1,0 0 0,0 0 1,0 0-1,0 0 0,0 0 1,0 0-1,0 1 1,-1-1-1,1 0 0,0 0 1,0 0-1,0 0 0,0 0 1,0 0-1,0 0 1,0 0-1,0 0 0,0 0 1,0 0-1,0 0 0,0 0 1,0 0-1,0 0 1,0 0-1,0 0 0,0 0 1,0 0-1,-1 0 0,1 0 1,0 0-1,0 0 1,0 0-1,0 0 0,0 0 1,0 0-1,0 0 0,0 0 1,0 0-1,0 0 1,0 0-1,0 0 0,0 0 1,0 0-1,0 0 0,0 0 1,0 0-1,0 0 1,-1 0-1,-3 11-145,-5 16-13,-12 74-359,19-88 332,1 0 0,1 0 0,-1 0 1,2 0-1,4 26 0,5-14-42,8-9-80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83 439 14131,'-8'6'1025,"-1"0"-1,1 0 1,1 1 0,-1 0-1,1 1 1,-11 15 0,15-20-887,1 0 0,0 1 0,1-1 0,-1 0 0,1 1 0,-1-1 0,1 1 0,0-1 1,0 1-1,0 0 0,1-1 0,-1 1 0,1 0 0,0-1 0,0 1 0,1 0 0,-1 0 0,1-1 1,-1 1-1,1 0 0,0-1 0,2 5 0,-2-6-106,0 0 0,1 1 0,-1-1 1,1 0-1,-1 0 0,1 0 0,0 0 0,0 0 1,0-1-1,0 1 0,0-1 0,0 1 0,0-1 0,0 0 1,0 1-1,5 0 0,-3 0 2,1-1-1,0 0 1,-1 0 0,1-1-1,0 0 1,0 1-1,0-1 1,6-1 0,-1-1 29,0 0 1,-1 0-1,1-1 1,-1 0-1,0 0 1,0-1-1,0 0 1,11-8 0,-14 8-1,-1 0 0,1-1 0,-1 0 0,0 1 1,0-2-1,-1 1 0,0 0 0,0-1 1,0 0-1,0 0 0,-1 0 0,0-1 1,0 1-1,-1 0 0,0-1 0,0 0 1,0 0-1,-1 0 0,0 1 0,-1-1 0,1 0 1,-1 0-1,-1-9 0,1 15-54,0-1 0,-1 1 0,1-1 0,0 1 0,-1-1 0,1 1-1,-1-1 1,1 1 0,-1-1 0,0 1 0,0 0 0,1-1 0,-1 1 0,0 0 0,0 0 0,0 0-1,0 0 1,-1 0 0,1 0 0,0 0 0,0 0 0,-1 0 0,1 0 0,0 1 0,-1-1-1,1 0 1,-1 1 0,1-1 0,-1 1 0,1 0 0,-1-1 0,1 1 0,-1 0 0,1 0 0,-3 0-1,2 1-18,0-1 0,0 1-1,0-1 1,0 1 0,0 0-1,0 0 1,0 0 0,0 0-1,0 0 1,0 0 0,1 1-1,-1-1 1,0 0-1,1 1 1,-1 0 0,1-1-1,0 1 1,-1 0 0,1 0-1,0 0 1,0 0 0,0-1-1,0 2 1,0 1 0,0-1-54,0 0 0,0 0 0,0 1 0,1-1 0,-1 0 1,1 0-1,0 0 0,0 0 0,0 0 0,0 1 0,1-1 0,-1 0 1,1 0-1,0 0 0,0 0 0,0 0 0,0 0 0,1 0 1,-1-1-1,1 1 0,-1 0 0,1-1 0,0 1 0,4 4 1,-1-3 13,1 0 0,-1-1 0,1 1 0,-1-1 0,1 0 1,0 0-1,1-1 0,-1 0 0,0 0 0,1 0 1,6 0-1,10 2-240</inkml:trace>
  <inkml:trace contextRef="#ctx0" brushRef="#br0" timeOffset="1">594 1 19364,'-34'139'4032,"5"72"-2227,28-196-1721,-2 13 72,1 1 1,1-1-1,4 43 1,-3-69-150,1 1 1,-1 0-1,1 0 1,0 0-1,0-1 0,0 1 1,0-1-1,0 1 1,1-1-1,-1 1 1,3 3-1,-3-5-3,0 0 0,1 0 0,-1 0 0,0 0 0,0-1 0,0 1 0,1 0 0,-1 0 0,0-1 0,1 1 0,-1-1 0,0 1 0,1-1 0,-1 0 0,1 0 0,2 1 0,0-2-1,-1 1 0,0-1 0,0 0-1,1 1 1,-1-2 0,0 1 0,0 0 0,0-1 0,0 1-1,0-1 1,-1 0 0,1 0 0,0 0 0,-1 0-1,1 0 1,-1-1 0,4-4 0,4-7-14,0-1 0,0 0-1,-2 0 1,11-25 0,20-70-249,-34 93 215,25-84-253,-26 85 204,-1-1 0,0 0 0,-1 0 0,-1-18 1,-4 27-42,-1 17 102,-6 24 89,1 3-144,2-1 1,2 1 0,1 0-1,2 0 1,1 1 0,2-1-1,9 56 1,-4-61-120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36 16476,'4'-5'1007,"-2"2"-703,0 0-1,-1 0 1,1 0-1,1 1 1,-1-1-1,0 1 1,1 0-1,-1 0 1,1 0-1,4-3 1,-7 5-246,0 0 0,0 0 1,1 0-1,-1 0 1,0 0-1,0 0 0,0 0 1,0 0-1,1 0 0,-1 0 1,0 0-1,0 0 0,0 0 1,0 0-1,1 0 1,-1 0-1,0 0 0,0 0 1,0 0-1,0 0 0,1 0 1,-1 1-1,0-1 0,0 0 1,0 0-1,0 0 0,0 0 1,0 0-1,1 0 1,-1 1-1,0-1 0,0 0 1,0 0-1,0 0 0,0 0 1,0 1-1,0-1 0,0 0 1,0 0-1,0 0 0,0 0 1,0 1-1,0-1 1,1 14 945,-4 16-221,-24 87 378,15-67-937,-13 99 1,24-141-218,1 0 0,0-1 0,0 1 0,1 0-1,3 12 1,-4-18-6,1 0 0,-1 0 0,1 0 0,0 0 0,0 0 0,0-1 0,0 1-1,0 0 1,0-1 0,0 1 0,1-1 0,-1 1 0,0-1 0,1 0 0,0 1 0,-1-1-1,1 0 1,-1 0 0,1 0 0,0 0 0,0 0 0,0-1 0,0 1 0,0 0 0,-1-1-1,4 1 1,4-1 4,0 0-1,1 0 0,-1 0 0,0-2 0,15-2 1,-14 1 0,-1 2 0,1-1 0,0 1 0,18 1 0,-27 0-5,0 0 0,0 0 0,0 0 0,-1 0 0,1 0 0,0 0 0,0 1 0,0-1 0,-1 0 0,1 0 0,0 1 0,0-1 0,-1 0 0,1 1 0,0-1 0,-1 1-1,1-1 1,0 1 0,-1-1 0,1 1 0,-1 0 0,1-1 0,-1 1 0,1 0 0,-1-1 0,0 1 0,1 0 0,-1-1 0,1 2 0,-1 0 0,0 0-1,0 0 1,0 0-1,-1-1 1,1 1 0,0 0-1,-1-1 1,1 1-1,-1 0 1,0-1-1,0 1 1,-1 2 0,-4 5-3,0 0 0,-1-1 0,-11 12 1,8-11 14,-1 0-1,1-1 1,-1 0 0,-1-1 0,1 0 0,-1-1-1,-1 0 1,-14 5 0,20-9-9,1 0 1,-1 0-1,0-1 1,0 0-1,0 0 1,0 0 0,1-1-1,-1 0 1,0 0-1,0-1 1,0 0-1,0 0 1,0-1-1,0 0 1,1 0-1,-1 0 1,-9-6-1,14 7-57,1 1-1,-1-1 1,0 0-1,1-1 1,-1 1-1,1 0 1,0 0 0,-1-1-1,1 1 1,0 0-1,0-1 1,0 0-1,0 1 1,0-1-1,0 1 1,0-1 0,0 0-1,1 0 1,-1 0-1,1 1 1,-1-1-1,1 0 1,0 0 0,0 0-1,0-3 1,0 4 31,1-1 1,-1 0-1,1 1 1,0-1-1,0 1 1,-1-1-1,1 1 1,0-1-1,0 1 1,1 0-1,-1 0 1,0-1 0,0 1-1,0 0 1,1 0-1,-1 0 1,1 0-1,-1 0 1,1 1-1,-1-1 1,1 0-1,-1 1 1,1-1-1,0 1 1,-1-1-1,1 1 1,0 0 0,2 0-1,20-1-352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20180,'12'-13'1286,"-8"9"-1017,0-1 0,0 1 0,0 0 0,1 0 0,-1 1 0,1-1-1,0 1 1,6-3 0,-11 6-206,1 0-1,-1-1 1,1 1-1,-1 0 0,1 0 1,-1 0-1,0-1 1,1 1-1,-1 0 0,1 0 1,-1 0-1,1 0 0,-1 0 1,1 0-1,-1 0 1,1 0-1,-1 0 0,1 0 1,-1 0-1,1 1 1,-1-1-1,1 0 0,-1 0 1,1 0-1,-1 0 0,0 1 1,1-1-1,-1 0 1,1 1-1,0 0 5,-1 0 0,0 0-1,1-1 1,-1 1 0,0 0 0,0 0-1,0 0 1,1 0 0,-1 0 0,0 0-1,0 0 1,0 0 0,-1 0 0,1 1-1,-11 33 545,-6-2-404,-26 40 0,23-42-149,-20 42 1,38-69-56,0 0 0,1 1 0,-1-1 1,1 0-1,0 1 0,0-1 0,0 1 1,0 5-1,2-8-2,-1-1-1,0 1 1,0 0-1,1-1 1,-1 1-1,0-1 1,1 1-1,0-1 1,-1 1-1,1-1 1,0 0 0,0 1-1,0-1 1,0 0-1,0 0 1,0 1-1,0-1 1,0 0-1,0 0 1,1 0-1,-1 0 1,0 0-1,1-1 1,-1 1 0,1 0-1,1 0 1,11 3-78,0 0 1,1-1 0,0-1-1,-1-1 1,1 0-1,0 0 1,-1-1 0,1-1-1,0-1 1,26-6-1,-40 8 23,20-8-729,-21 8 764,1 0-1,-1 0 1,1-1-1,-1 1 1,1 0 0,-1-1-1,1 1 1,-1-1 0,0 1-1,1-1 1,-1 1-1,0 0 1,1-1 0,-1 0-1,0 1 1,1-1 0,-1 1-1,0-1 1,0 1-1,0-1 1,0 1 0,1-1-1,-1 0 1,0 1 0,0-1-1,0 1 1,0-1-1,0 1 1,-1-1 0,1 0-1,0 1 1,0-1 0,0 1-1,0-1 1,-1 0-1,-8-11-448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16123,'-1'0'1737,"14"-2"-1049,6 1-216,7-2 568,6-2-768,8 3 32,-1-4-112,-1 1-200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227 177 17628,'-21'19'1735,"11"-12"-1236,0 1 0,0 1 0,2 0 0,-1 0 0,1 1 0,0 0 0,1 0 0,-9 15 0,16-23-487,-1-1-1,0 1 0,1-1 0,-1 0 0,1 1 0,0-1 1,-1 1-1,1-1 0,0 1 0,0-1 0,0 1 0,0-1 1,0 1-1,0-1 0,1 3 0,0-3-1,-1 0-1,0-1 1,1 1 0,0 0-1,-1 0 1,1 0 0,-1-1-1,1 1 1,0 0 0,0-1-1,-1 1 1,1 0 0,0-1-1,0 1 1,0-1 0,0 0-1,-1 1 1,3 0 0,4 0 41,0 1 0,1-1 0,-1-1 0,0 1 0,12-2 0,-13 1-31,0 0 1,0 0 0,0 0 0,11 3 0,-16-3-23,0 1 0,0 0 1,1-1-1,-1 1 1,0 0-1,0 0 0,0 0 1,0 0-1,0 0 0,0 0 1,0 0-1,0 0 1,0 1-1,-1-1 0,1 0 1,0 0-1,-1 1 1,1-1-1,-1 0 0,0 1 1,1-1-1,-1 1 1,0-1-1,1 2 0,-3 39-70,1-31 54,-4 40 9,-3-1 0,-1 1 0,-3-2 0,-1 0 0,-40 91 1,45-122 14,-1-1 1,-15 20 0,21-33-2,0 1 0,0-1-1,-1 0 1,0-1 0,1 1-1,-1 0 1,-1-1 0,1 0 0,0 0-1,-1 0 1,0-1 0,1 1 0,-7 1-1,10-4 2,0 0-1,0 1 1,0-1 0,0 0-1,-1 0 1,1 0 0,0 0-1,0 0 1,-1 0-1,1 0 1,0 0 0,0 0-1,0 0 1,-1-1 0,1 1-1,0 0 1,0-1-1,0 1 1,0-1 0,0 0-1,0 1 1,-2-2 0,2 0 2,0 1 0,-1-1 0,1 0 0,0 1 0,0-1 0,0 0 0,1 0 0,-1 0 0,0 1 0,1-1 0,-1 0 0,0-4 0,1-2 9,-1 0-1,1 0 1,0 0-1,1 0 1,0 0-1,2-8 1,2-1 3,0 1 0,2-1 0,0 1 1,1 1-1,0-1 0,1 1 0,15-18 1,84-91 43,-107 124-64,199-195 15,-9 11 28,-181 173-32,47-53 59,-52 57-51,0-1 0,0 1 0,-1-1 0,1 0-1,-2-1 1,1 1 0,1-10 0,-4 17-13,-1-1 0,1 1 0,-1-1 0,0 0 0,1 1 0,-1-1 0,0 1 0,0-1 0,0 0 0,0 1 0,-1-1 0,1 1 0,0-1 0,-1 1 0,1-1 0,-1 1 0,-1-4 0,1 5-1,0-1 1,0 0-1,0 0 1,0 0-1,0 1 1,0-1-1,0 1 1,0-1-1,0 1 1,-1-1-1,1 1 1,0 0-1,0-1 1,0 1-1,-1 0 1,1 0-1,0 0 1,0 0-1,-1 0 1,1 0-1,0 0 1,0 1-1,-3 0 1,-7 1 24,1 2 1,-1-1-1,1 1 1,0 1-1,0 0 1,0 0-1,1 1 1,-11 8-1,3 0 31,1 0 0,0 1 1,-18 22-1,27-29-41,1 0 1,0 0-1,1 0 1,0 1-1,0 0 1,1 0-1,0 0 1,-4 14-1,7-18-51,0 1 0,1-1 1,-1 0-1,1 0 0,0 0 0,0 0 0,0 1 0,1-1 1,0 0-1,0 0 0,0 0 0,0 0 0,1 0 0,0 0 1,0-1-1,1 1 0,-1 0 0,4 4 0,3 1 22,1 0 0,0 0 0,0-1 0,1 0-1,0-1 1,1-1 0,16 9 0,14 5-185</inkml:trace>
  <inkml:trace contextRef="#ctx0" brushRef="#br0" timeOffset="1">878 373 19500,'-7'-3'1961,"-2"7"-1273,-1 1-360,-3 0 944,4 0-2488,-6 4 1232,1-2-272,8-9-312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114 143 17788,'1'-1'105,"-1"0"1,0 0-1,0 1 0,0-1 1,1 0-1,-1 0 0,0 0 1,0 1-1,0-1 1,-1 0-1,1 0 0,0 0 1,0 0-1,0 1 0,0-1 1,-1 0-1,1 0 0,0 1 1,-1-1-1,1 0 1,-1 0-1,1 1 0,-1-1 1,0 0-1,0 1-35,1 0-1,-1 0 1,0 0-1,0 0 1,1 0-1,-1 0 1,0 0-1,0 0 1,1 0-1,-1 1 1,0-1-1,1 0 1,-1 1-1,0-1 1,1 0-1,-1 1 1,0-1-1,1 1 1,-1-1 0,0 2-1,-4 2 235,0 1 1,0 0-1,1 0 0,0 1 0,-5 6 1,-1 9-151,0 0 1,1 1-1,2 0 0,0 0 1,1 1-1,1 0 1,1 0-1,2 0 1,-1 42-1,3-58-145,1 0 0,-1 0 0,2 1 0,-1-1 0,1 0 0,0-1-1,0 1 1,1 0 0,4 8 0,-6-13 1,0 0 0,0 0 0,1 0 0,-1-1 0,1 1-1,-1 0 1,1-1 0,0 1 0,-1-1 0,1 0 0,0 1 0,0-1 0,0 0 0,0 0 0,0 0-1,0-1 1,0 1 0,1 0 0,-1-1 0,0 1 0,0-1 0,0 0 0,1 0 0,-1 0-1,0 0 1,1 0 0,-1 0 0,0-1 0,0 1 0,0-1 0,1 1 0,-1-1 0,2-1-1,7-3 51,-1 0-1,0-1 1,0 0-1,0 0 1,0-2-1,-1 1 1,-1-1-1,1 0 1,7-10-1,63-87 595,-57 74-365,-2 0 1,-2-1 0,0-1-1,24-68 1,-52 115-169,2 8-161,2 2-1,0-1 0,1 1 1,2-1-1,0 1 0,2 0 1,2 45-1,0-65 34,-1 0 0,1 0 0,0 1 0,0-1 0,0 0 0,0 0 0,1 0 0,-1 0 0,1 0 0,0 0 0,1-1 0,-1 1 0,0-1 1,7 7-1,-7-8 9,0-1 1,0 1 0,1-1 0,-1 1 0,1-1-1,-1 0 1,1 0 0,-1 0 0,1 0-1,-1-1 1,1 1 0,0-1 0,-1 0 0,1 1-1,0-1 1,0 0 0,-1-1 0,1 1 0,0 0-1,-1-1 1,1 1 0,0-1 0,-1 0 0,4-2-1,6-2 38,0-2-1,0 0 1,0 0-1,-1-1 1,0 0-1,-1-1 1,0 0-1,0-1 1,13-17-1,-2-1 138,-1 0 0,25-50 0,-35 59-88,-1-2 1,10-30-1,-16 44-114,-1 0 0,-1-1 0,1 1 0,-1 0 0,-1 0 0,1-1 0,-1 1 0,0-1 0,-1 1 0,-2-14 0,2 20-33,1-1 1,0 1-1,0 0 0,-1 0 0,1 0 0,-1-1 0,1 1 0,-1 0 1,0 0-1,1 0 0,-1 0 0,0 0 0,0 0 0,0 0 0,0 1 1,1-1-1,-1 0 0,0 0 0,0 0 0,-1 1 0,1-1 1,0 1-1,0-1 0,0 1 0,0-1 0,0 1 0,-1 0 0,1-1 1,0 1-1,0 0 0,-1 0 0,1 0 0,0 0 0,0 0 0,-1 0 1,1 1-1,0-1 0,0 0 0,-1 0 0,1 1 0,0-1 1,0 1-1,0-1 0,-2 2 0,-2 1-106,1-1 1,0 1-1,0 0 0,0 0 1,0 1-1,0-1 1,1 1-1,0 0 0,-5 7 1,-7 18-547,6 3-86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16668,'0'0'125,"1"1"0,0 0 0,-1 0 0,1 0 0,-1-1 0,0 1 0,1 0 0,-1 0 0,0 0 0,1 0 0,-1 0 0,0 0 0,0 0 0,0 0 1,0 0-1,0 0 0,0 0 0,0 0 0,0 0 0,0 0 0,-1 0 0,1 0 0,0-1 0,-1 1 0,1 0 0,0 0 0,-1 1 0,-1 3 398,-12 58 3093,11-46-3424,0 0 1,1 1 0,1-1-1,1 1 1,1-1 0,4 30-1,-5-45-157,1 0 0,-1 0 0,1 0 0,-1 0-1,1 0 1,0 0 0,0-1 0,-1 1 0,1 0 0,0-1 0,1 1-1,-1-1 1,0 1 0,0-1 0,1 1 0,-1-1 0,1 0 0,-1 1-1,1-1 1,3 1 0,-4-1 4,1-1-1,0 0 1,-1 1 0,1-1-1,0 0 1,-1 0 0,1 0-1,0-1 1,-1 1-1,1 0 1,-1-1 0,1 1-1,0-1 1,-1 1 0,1-1-1,-1 0 1,1 1-1,-1-1 1,0 0 0,1 0-1,-1 0 1,0 0 0,1 0-1,1-3 1,3-3 125,0-1 0,0 0 1,-1 0-1,0 0 0,-1 0 1,1-1-1,-1 0 0,-1 0 0,0 0 1,3-17-1,-4 18-100,-1 0 1,0 1-1,0-1 0,0 0 1,-1 0-1,-1 0 1,1 1-1,-1-1 0,-1 0 1,1 1-1,-1-1 1,-1 1-1,-5-13 0,7 18-96,-1-1 1,0 1-1,1 0 0,-1 0 0,-1 0 0,1 0 0,0 0 0,0 0 0,-1 1 0,1-1 0,0 1 0,-1-1 0,0 1 0,1 0 0,-1 0 1,0 0-1,0 0 0,1 1 0,-1-1 0,0 1 0,0 0 0,0 0 0,0 0 0,0 0 0,0 0 0,1 1 0,-1-1 0,0 1 0,0-1 1,0 1-1,1 0 0,-1 0 0,1 1 0,-1-1 0,0 1 0,1-1 0,0 1 0,-1 0 0,1-1 0,0 1 0,0 0 0,0 1 0,0-1 1,1 0-1,-1 0 0,0 1 0,1-1 0,0 1 0,0 0 0,-2 2 0,3-4-57,0 0 1,-1 0-1,1 0 1,0 1-1,-1-1 0,1 0 1,0 0-1,0 0 0,0 0 1,0 0-1,0 1 1,0-1-1,0 0 0,1 0 1,-1 0-1,0 0 0,0 0 1,1 0-1,-1 0 1,1 1-1,-1-1 0,1 0 1,0-1-1,-1 1 0,2 2 1,0-2-6,0 0 0,-1 0 0,1 0 0,0-1 0,0 1 1,-1 0-1,1-1 0,0 1 0,0-1 0,0 0 0,0 0 0,0 1 0,4-2 0,2 1-94,0-1-1,0 0 0,0-1 1,0 0-1,0 0 0,9-4 0,15-11-524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19692,'-1'0'87,"1"0"-1,0-1 0,-1 1 1,1 0-1,0 0 1,-1 0-1,1 0 1,0 0-1,-1 0 0,1 0 1,0 0-1,-1 0 1,1 0-1,-1 0 1,1 0-1,0 0 0,-1 0 1,1 0-1,0 0 1,-1 0-1,1 0 1,0 1-1,-1-1 0,1 0 1,0 0-1,-1 0 1,1 1-1,0-1 1,0 0-1,-1 0 0,1 1 1,0-1-1,-1 1 1,-9 11 51,8-10 149,-7 12 255,0-1 1,1 2 0,0-1 0,1 1 0,-9 29 0,8-16-353,1 1 1,-5 42-1,11-63-163,1 0-1,-1 0 0,2 0 1,-1 0-1,1 0 1,0 0-1,4 15 0,-4-21-23,0 1 0,0-1 0,0 0-1,0 0 1,0 0 0,0 0 0,1 0 0,-1 0-1,1 0 1,-1 0 0,1 0 0,0-1 0,0 1-1,0-1 1,0 1 0,0-1 0,0 0 0,0 0-1,0 1 1,0-2 0,1 1 0,-1 0-1,0 0 1,1-1 0,-1 1 0,1-1 0,-1 0-1,0 0 1,1 0 0,4 0 0,0-1 6,1 0 0,-1-1 0,0 0 0,0 0 1,0 0-1,0-1 0,11-6 0,45-32 200,-46 29-57,29-17 1,-44 28-142,-1 1 1,0-1 0,0 0 0,1 1 0,-1-1 0,0 1 0,1 0 0,-1-1-1,1 1 1,-1 0 0,0 0 0,1 0 0,-1 0 0,1 0 0,1 0-1,-2 0-3,-1 1 0,1-1-1,0 0 1,-1 1-1,1-1 1,-1 1-1,1-1 1,-1 1-1,0-1 1,1 1 0,-1-1-1,1 1 1,-1-1-1,0 1 1,1-1-1,-1 1 1,0-1-1,0 1 1,1 0-1,-1-1 1,0 1 0,0 0-1,0 0 1,0 5 24,0 0 0,0 0 1,-1 0-1,1 0 0,-4 9 1,3-10-37,-3 13-307,0-1 0,2 1 0,0 0-1,1 0 1,2 30 0,14-62-409,5-7 222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20740,'-6'7'3010,"-1"7"-2683,-28 103 2647,23-62-2662,3 2-1,-4 112 1,13-157-285,0 0 0,1 0 0,0 1 1,1-1-1,7 23 0,-9-32-63,1 0-1,1-1 1,-1 1 0,0 0-1,1 0 1,-1 0 0,1-1-1,0 1 1,0-1 0,0 1-1,0-1 1,0 0 0,1 0-1,-1 0 1,0 0 0,1 0-1,0-1 1,-1 1-1,1-1 1,0 0 0,0 1-1,0-1 1,0-1 0,0 1-1,0 0 1,0-1 0,0 1-1,5-1 1,-5 0 11,0-1-1,0 1 1,0-1-1,0 0 1,0 0-1,0 0 1,-1 0-1,1 0 1,0-1-1,0 1 1,-1-1-1,1 0 1,-1 1-1,0-1 1,1-1-1,-1 1 1,3-4-1,16-22-252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234 108 15051,'6'-17'938,"-3"10"-643,0 0-1,0-1 0,-1 1 0,0-1 1,-1 1-1,0-1 0,0 1 1,0-1-1,-1-10 0,0 18-259,0-1-1,0 1 1,0 0 0,0 0 0,0 0-1,0-1 1,0 1 0,0 0-1,0 0 1,0 0 0,0-1-1,-1 1 1,1 0 0,0 0-1,0 0 1,0 0 0,0-1-1,0 1 1,0 0 0,0 0 0,0 0-1,0 0 1,-1-1 0,1 1-1,0 0 1,0 0 0,0 0-1,0 0 1,0 0 0,-1 0-1,1 0 1,0 0 0,0-1 0,0 1-1,0 0 1,-1 0 0,1 0-1,0 0 1,0 0 0,0 0-1,-1 0 1,1 0 0,0 0-1,0 0 1,0 0 0,-1 0 0,1 0-1,0 0 1,0 0 0,0 0-1,0 1 1,-1-1 0,-9 11 915,-8 21-18,-6 26-464,2 2 1,3 0-1,-19 107 1,24-70-115,-4 166 1,18-235-196,1 1-1,6 34 1,-13-92-60,-81-458 314,85 467-383,2 20-29,0 0 0,0 0 0,0-1-1,0 1 1,0 0 0,0 0 0,0 0 0,0-1-1,0 1 1,0 0 0,1 0 0,-1 0 0,0-1-1,0 1 1,0 0 0,0 0 0,0 0 0,0 0-1,0-1 1,0 1 0,1 0 0,-1 0 0,0 0-1,0 0 1,0 0 0,0-1 0,0 1 0,1 0-1,-1 0 1,0 0 0,0 0 0,0 0 0,1 0-1,-1 0 1,0 0 0,2 1-13,1 0 0,-1 0 1,0 1-1,0-1 0,-1 1 0,1 0 0,0-1 1,2 5-1,2 0-61,5 5-116,0 0 0,0 0 0,1-1-1,1-1 1,-1 0 0,1-1 0,1 0-1,21 9 1,11-6-191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14539,'-26'51'1640,"5"12"-871,-1-1-313,8 0 1288,4-5-912,10-10-240,6-7-144,6-12-263,4-8-193,4-13-497,-1-6 1914,-8-9-1369,1-5 88,-9-17 40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40 17532,'-12'11'389,"2"0"1,-1 1 0,2 1 0,-1 0-1,2 0 1,0 1 0,1 0-1,0 0 1,1 0 0,0 1-1,1 0 1,1 1 0,-4 25 0,8-39-357,0-1 0,0 1 1,0 0-1,0-1 0,0 1 0,0 0 1,0-1-1,1 1 0,-1 0 1,1-1-1,-1 1 0,1-1 1,-1 1-1,2 1 0,-1-2-12,0-1-1,-1 1 0,1-1 0,0 1 0,0-1 0,-1 0 0,1 1 0,0-1 1,0 0-1,0 1 0,0-1 0,-1 0 0,1 0 0,0 0 0,0 0 1,0 0-1,0 0 0,0 0 0,-1 0 0,1 0 0,0-1 0,0 1 1,0 0-1,0 0 0,-1-1 0,1 1 0,0 0 0,0-1 0,-1 1 1,1-1-1,1 0 0,8-6 131,1 0 1,-1-1 0,0 0-1,-1 0 1,0-1-1,14-17 1,44-67 734,-62 85-801,63-99 711,-80 167-806,7-38-190,-3 47 1,7-64 84,1 1-1,0 0 1,0 0-1,1 0 1,0 0-1,0-1 1,0 1-1,1 0 1,0-1 0,0 1-1,0-1 1,0 1-1,5 6 1,-5-10 44,-1-1 1,1 1 0,0 0-1,-1-1 1,1 1 0,0-1-1,0 0 1,0 0 0,0 1-1,0-1 1,0 0-1,0-1 1,0 1 0,0 0-1,0-1 1,1 1 0,-1-1-1,0 1 1,1-1 0,-1 0-1,0 0 1,0 0 0,1-1-1,-1 1 1,0 0 0,3-2-1,4 0-76,-1-1 0,1-1 1,-1 0-1,0 0 0,11-7 0,24-20-474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58 15323,'-9'19'1539,"0"-1"-1,1 2 1,-8 27 0,3-6-454,-34 103 1336,40-118-2028,1 1 0,1 0 0,-1 41 0,5-66-376,1 1-1,0-1 1,1 1-1,-1-1 0,0 0 1,0 1-1,1-1 1,0 0-1,-1 0 0,1 1 1,0-1-1,0 0 1,0 0-1,0 0 0,1 0 1,1 3-1,-2-4-12,0-1 0,1 1 0,-1 0-1,0 0 1,1-1 0,-1 1 0,0-1 0,1 1-1,-1-1 1,1 1 0,-1-1 0,1 0 0,-1 0-1,1 0 1,-1 0 0,1 0 0,-1 0 0,1 0 0,-1 0-1,0-1 1,1 1 0,-1-1 0,1 1 0,-1-1-1,0 1 1,1-1 0,0-1 0,9-4 15,-2 0 0,1-1 0,-1 0 0,0-1 0,0 0 0,-1-1 0,0 0 0,-1 0 0,9-14 0,28-30 91,-44 53-109,0 0 0,0 0 0,0-1 0,0 1-1,0 0 1,0 0 0,0 0 0,0 0 0,0 0 0,0 0 0,0 0 0,1 0 0,-1 0 0,0 0 0,0 0 0,0 0 0,0 0-1,0 0 1,0 0 0,0-1 0,0 1 0,0 0 0,0 0 0,1 0 0,-1 0 0,0 0 0,0 0 0,0 0 0,0 0 0,0 0 0,0 0-1,0 0 1,0 0 0,0 0 0,1 0 0,-1 0 0,0 1 0,0-1 0,0 0 0,0 0 0,0 0 0,0 0 0,0 0 0,0 0-1,0 0 1,0 0 0,0 0 0,1 0 0,-1 0 0,0 0 0,0 0 0,0 0 0,0 1 0,0-1 0,1 8 13,-3 9-10,1-10-35,0 0-1,0 0 1,0 0 0,1 0-1,0 0 1,2 8-1,-2-14 18,0 1 0,0-1-1,1 1 1,-1-1 0,1 1-1,0-1 1,-1 1 0,1-1-1,0 0 1,0 1 0,0-1-1,0 0 1,0 0 0,0 1-1,0-1 1,0 0 0,0 0 0,1 0-1,-1-1 1,0 1 0,1 0-1,-1 0 1,0-1 0,1 1-1,-1-1 1,1 1 0,-1-1-1,1 1 1,-1-1 0,1 0-1,0 0 1,-1 0 0,3 0-1,3-1-36,1 0 0,0 0 0,-1-1 0,1 0 0,8-3 0,-9 2 119,-1 1 1,1 0-1,0 1 0,0-1 0,7 1 0,-16-3 329,6-4-204,6-5 11,10-4-24,0 2 0,27-17 0,-29 22-619,-1-1-1,-1-1 1,0-1 0,25-25-1,-28 20-298,0-1-1,0 0 1,-2-1 0,-1-1-1,0 0 1,-1 0 0,-2 0-1,0-1 1,-1 0-1,-1-1 1,3-42 0,-7 64 780,-1 0 0,0 1 0,0-1 0,0 0 0,1 1 0,-1-1 0,0 0 0,0 1 0,0-1 0,0 0 0,0 1 0,0-1 0,-1 0 0,1 1 0,0-1 1,0 0-1,0 1 0,-1-1 0,1 0 0,0 1 0,-1-1 0,1 0 0,-8 12 983,-8 30 375,5 2-576,1 1-1,2 1 1,-4 79-1,12-94-684,1 1 0,1-1 0,1 0 0,2 0 0,1 0 0,14 44 0,-5-41-98,-15-32-39,0 0 0,1 0 0,0 0 0,-1 0 0,1 0 0,-1 0 0,1 0 0,0 0 0,0 0 0,-1-1 0,1 1 0,0 0 0,0 0 0,0-1 0,0 1 0,0 0 0,0-1 0,0 1 0,0-1 1,0 1-1,1-1 0,-1 0 0,0 1 0,1-1 0,-1-1-1,0 1 0,-1-1 0,1 1-1,0-1 1,-1 0 0,1 1 0,-1-1 0,1 0 0,-1 0 0,0 1 0,1-1 0,-1 0 0,0 0 0,1 1 0,-1-1 0,0 0 0,0 0 0,0 0 0,0 0 0,0 0 0,0 1 0,0-1 0,0 0 0,0-2 0,-2-24-17,2 27 16,-2-13-13,-1 1 0,0 0 0,-1 0 0,-1 0 0,1 1 0,-2 0 1,0 0-1,0 0 0,-14-17 0,-7-6 149,-47-44 0,62 66-13,12 12-119,0 0-1,0 0 1,-1 0-1,1 0 1,0 0-1,0 0 0,0 0 1,0 0-1,0 0 1,0 0-1,0-1 1,0 1-1,0 0 1,0 0-1,0 0 0,0 0 1,-1 0-1,1 0 1,0 0-1,0 0 1,0 0-1,0 0 1,0 0-1,0 0 0,0 0 1,0-1-1,0 1 1,0 0-1,0 0 1,0 0-1,0 0 1,0 0-1,0 0 0,0 0 1,0 0-1,0 0 1,0 0-1,0-1 1,0 1-1,0 0 1,0 0-1,0 0 0,0 0 1,0 0-1,0 0 1,0 0-1,0 0 1,0 0-1,0 0 1,1 0-1,-1 0 0,0-1 1,0 1-1,0 0 1,0 0-1,0 0 1,0 0-1,0 0 1,0 0-1,0 0 1,0 0-1,0 0 0,0 0 1,1 0-1,-1 0 1,10 1 157,23 7 8,-21-5-136,15 2-394,0 0-1,0-3 1,39 1-1,-37-3 69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20236,'-1'11'1068,"0"0"-1,0 0 1,-5 14 0,-6 27-598,1 1 1,4 0 0,1 0 0,2 71-1,5-118-459,-1 1-1,2-1 0,-1 1 0,1-1 0,4 11 1,-6-16-7,0 0 1,1 0-1,-1 0 1,1 0 0,-1 0-1,1-1 1,0 1 0,-1 0-1,1 0 1,0 0-1,-1-1 1,1 1 0,0 0-1,0-1 1,0 1-1,0-1 1,1 1 0,-1-1 0,0 0 1,0 0 0,0 0-1,0 0 1,0 0 0,-1 0-1,1-1 1,0 1 0,0 0 0,0-1-1,0 1 1,-1 0 0,1-1-1,0 1 1,0-1 0,-1 1 0,1-1-1,0 0 1,-1 1 0,1-1-1,-1 0 1,1 1 0,-1-1-1,2-1 1,2-5 44,0-1 1,0 0-1,0 0 0,-1 0 0,0 0 0,0 0 0,-1 0 1,0-1-1,1-15 0,0-9 196,-3-38 0,1 61-205,-2 1 1,1-1 0,-1 0-1,-1 1 1,1-1 0,-2 1-1,1 0 1,-8-16-1,8 31-111,2-5 62,1 0 1,-1 0 0,0 0-1,0 0 1,0 0 0,1 0-1,-1 0 1,0 0 0,1 0-1,-1 0 1,1 0 0,-1 0-1,2 1 1,1 0-2,1 1 0,-1-1 0,1 0 0,-1 0 1,1-1-1,0 1 0,-1-1 0,1 1 0,0-1 0,0 0 0,0-1 0,0 1 0,0-1 1,6 0-1,7 0 1,0 0 1,18-4-1,-8-1 7,0-1 1,0-1-1,0-1 1,25-12-1,-34 12 21,-1 0 0,-1-1 1,1-1-1,-2 0 0,1-1 0,23-23 1,-36 31-16,0-1 0,-1 0 0,1 1 0,-1-1 0,0 0 1,3-8-1,-4 11-4,-1 1-1,0-1 1,0 1 0,0-1 0,1 0 0,-1 1 0,0-1 0,0 0 0,0 1-1,0-1 1,0 0 0,0 1 0,0-1 0,0 1 0,-1-1 0,1 0 0,0 1-1,0-1 1,0 0 0,-1 0 0,0 1 0,1-1 0,-1 1 0,0 0 0,1-1 0,-1 1-1,0 0 1,0 0 0,1 0 0,-1-1 0,0 1 0,1 0 0,-1 0 0,0 0 0,0 0 0,1 1-1,-1-1 1,0 0 0,0 0 0,1 0 0,-1 0 0,0 1 0,1-1 0,-2 1 0,-3 1-3,-1 1 1,1 0 0,-1 1-1,1-1 1,0 1-1,1 0 1,-1 0 0,1 1-1,-6 6 1,-4 6-19,-16 27 0,24-34 24,1 1 0,-1 0 0,2 0-1,-1 0 1,1 1 0,1-1 0,0 1-1,-1 17 1,3-26-20,1 0-1,0 0 1,0-1-1,0 1 1,0 0 0,0 0-1,1 0 1,-1-1-1,1 1 1,-1 0 0,1 0-1,0-1 1,0 1-1,1-1 1,-1 1 0,0-1-1,1 1 1,0-1-1,-1 0 1,1 0 0,0 1-1,0-2 1,0 1-1,0 0 1,1 0 0,-1-1-1,0 1 1,1-1-1,-1 1 1,1-1 0,0 0-1,-1 0 1,1 0-1,0-1 1,-1 1 0,1-1-1,0 1 1,0-1-1,0 0 1,5 0 0,-2 0-18,1-1-1,0 0 1,0 0 0,-1 0 0,1 0 0,-1-1 0,1 0 0,-1-1 0,9-4 0,4-4-2,28-22-1,-14 9-156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15763,'10'-15'4240,"-15"29"-707,-6 12-2309,-63 227 1252,65-212-2370,2 1-1,1 0 1,3 0-1,1 53 0,3-87-99,-1 0 1,1 0-1,1 0 0,-1-1 0,1 1 1,1 0-1,-1-1 0,1 0 0,1 1 0,5 9 1,-6-13-68,0 0 1,1 0 0,-1-1-1,1 1 1,-1-1 0,1 0-1,0 0 1,0 0 0,1 0-1,-1-1 1,0 0 0,1 0-1,0 0 1,-1 0 0,1-1-1,0 0 1,9 2 0,-3-3-206,-1 0-1,1-1 1,-1 0 0,1 0 0,-1-1 0,1-1 0,-1 1-1,0-2 1,0 0 0,-1 0 0,1 0 0,-1-1 0,17-12 0,9-10-605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0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19644,'-15'9'688,"0"0"0,1 2 0,0 0 0,-16 17-1,26-24-564,0 1 0,0-1 0,0 1 0,1-1 0,0 1 0,0 0-1,0 1 1,1-1 0,0 0 0,-1 1 0,2-1 0,-1 1 0,1 0-1,0 0 1,0-1 0,0 11 0,1-14-104,0 0 0,0-1 1,1 1-1,-1 0 0,0 0 0,1-1 1,-1 1-1,1 0 0,0-1 0,-1 1 0,1 0 1,0-1-1,0 1 0,0-1 0,0 1 1,0-1-1,0 0 0,1 0 0,-1 1 0,0-1 1,2 1-1,-1-1 1,1 0 0,-1 0 0,1 0 0,-1 0 0,1-1 0,-1 1 0,1-1 0,-1 0 1,1 1-1,-1-1 0,1 0 0,5-1 0,0-1 23,0 0 0,0 0 0,0 0 0,0-1 0,0 0 0,0-1 0,13-8 0,-10 3 33,0 0 0,-1 0-1,0-1 1,0-1 0,-1 0-1,0 0 1,-1 0 0,0-1-1,-1-1 1,0 1 0,5-18-1,-11 29-67,0-1 0,-1 1 0,1-1-1,-1 1 1,0-1 0,1 1-1,-1-1 1,0 1 0,0-1 0,0 0-1,0 1 1,-1-4 0,1 5-6,0 0 0,0 0 0,0-1 0,0 1 0,-1 0 0,1-1 0,0 1-1,0 0 1,-1 0 0,1-1 0,0 1 0,0 0 0,-1 0 0,1 0 0,0-1 0,-1 1 0,1 0 0,0 0 0,-1 0 0,1 0 0,0 0 0,-1 0 0,1 0 0,0 0 0,-1 0 0,1 0 0,0 0 0,-1 0 0,1 0 0,0 0 0,-1 0 0,1 0 0,0 0 0,-1 0 0,-2 1-2,0 1 1,1-1 0,-1 1 0,1-1-1,-1 1 1,1 0 0,-1 0-1,1 0 1,0 0 0,0 0 0,0 0-1,-2 4 1,-1 1 2,0 1-1,1 0 0,0 0 1,1 0-1,0 1 0,0-1 1,1 1-1,-1 0 0,2 0 1,-1 10-1,1-16-37,1 0 0,0 0 1,0 0-1,0 0 0,0 0 0,1 0 0,-1 0 0,1 0 1,0 0-1,0-1 0,0 1 0,0 0 0,0 0 0,1-1 0,-1 1 1,1-1-1,-1 1 0,1-1 0,0 0 0,0 1 0,0-1 0,1 0 1,-1 0-1,0-1 0,1 1 0,-1 0 0,1-1 0,0 1 1,-1-1-1,1 0 0,0 0 0,0 0 0,4 1 0,3-1-165,1 0 0,-1 0 1,1-1-1,0 0 0,-1-1 0,1 0 0,-1-1 0,13-3 0,11-4-348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18860,'0'0'68,"1"0"-1,-1 0 1,1 0 0,-1 0-1,1 0 1,-1 0 0,1 1 0,-1-1-1,1 0 1,-1 0 0,1 1-1,-1-1 1,0 0 0,1 0-1,-1 1 1,1-1 0,-1 0-1,0 1 1,1-1 0,-1 1-1,0-1 1,1 0 0,-1 1 0,0-1-1,0 1 1,1-1 0,-1 1-1,0-1 1,0 1 0,0-1-1,0 1 1,0-1 0,0 1-1,0-1 1,0 1 0,0-1-1,0 2 1,-3 23 125,2-19 96,-20 107 1635,-23 150-706,33-179-1167,1 99 1,10-176-47,0-5-2,-1-1 0,1 1 0,0-1 0,0 1 0,0-1 0,0 1 0,0-1-1,0 1 1,1-1 0,-1 0 0,1 1 0,-1-1 0,1 1 0,-1-1 0,1 0 0,0 2-1,0-3-3,-1 0-1,0-1 0,1 1 1,-1 0-1,0-1 0,1 1 0,-1 0 1,0-1-1,0 1 0,1-1 1,-1 1-1,0 0 0,0-1 0,0 1 1,0-1-1,0 1 0,0-1 0,1 1 1,-1-1-1,0 1 0,0-1 1,0 1-1,-1 0 0,1-1 0,0 1 1,0-1-1,0 0 0,0-19-95,-4-11-175,-1 0 1,-1 1-1,-2-1 0,-1 1 1,-1 1-1,-19-37 0,25 58 297,-2-6 604,6 14-614,0 0 0,0 0 0,0-1 0,0 1 0,0 0 0,0 0 0,0-1 0,0 1 0,1 0 0,-1 0 0,0-1 0,0 1 0,0 0 0,0 0 0,1 0 0,-1-1 0,0 1 0,0 0 0,0 0 0,1 0 0,-1 0 0,0 0 0,0-1 0,1 1 0,-1 0 0,0 0 0,0 0 0,1 0 0,-1 0 0,0 0 0,0 0 0,1 0 0,-1 0 0,0 0-1,0 0 1,1 0 0,-1 0 0,0 0 0,1 0 0,-1 0 0,0 0 0,0 0 0,1 1 0,-1-1 0,0 0 0,23 3 639,94 7 334,-102-9-1176,1-2 1,-1 0-1,1 0 0,-1-2 0,22-5 0,-34 7 146,1 0 1,-1-1-1,1 1 0,-1-1 0,0 0 1,5-3-1,12-18-381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 13171,'35'-85'10459,"-34"125"-9233,-5-8-753,-1 0 1,-11 35-1,7-34-70,-6 53 0,16-58-292,-1-28-121,0 0-1,0 1 0,0-1 0,0 1 0,1-1 0,-1 0 1,0 1-1,0-1 0,0 1 0,1-1 0,-1 0 0,0 1 1,1-1-1,-1 0 0,0 0 0,1 1 0,-1-1 1,0 0-1,1 0 0,-1 1 0,0-1 0,1 0 0,-1 0 1,1 0-1,-1 0 0,0 1 0,1-1 0,-1 0 0,1 0 1,-1 0-1,1 0 0,-1 0 0,0 0 0,1 0 0,-1 0 1,1 0-1,-1 0 0,1-1 0,-1 1 0,0 0 0,1 0 1,-1 0-1,1 0 0,-1-1 0,0 1 0,1 0 1,-1 0-1,0-1 0,1 1 0,-1 0 0,0-1 0,0 1 1,1 0-1,-1-1 0,1 0 0,4-3-127,-1-1 0,1 0 0,-1 0 0,0 0 1,0-1-1,0 0 0,3-8 0,0 3-18,11-22-191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21813,'-7'-9'2104,"0"1"-1432,-1-1-288,6 6 961,0 1-433,2 4-872,3 4-632,-2 4-2321,-1 3 2513,2 3-400,-1 5-344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16684,'16'-8'763,"-1"1"0,1 0 0,1 1 0,-1 1 0,1 0 0,0 2 0,0 0 1,19-1-1,-34 4-686,1 0 1,-1 0-1,1 0 1,-1 0-1,1 0 0,-1 1 1,0-1-1,1 1 1,-1 0-1,1 0 1,-1 0-1,0 0 1,0 0-1,0 0 1,0 0-1,0 1 0,4 2 1,-5-2-41,0 0 0,0 0 0,0 0 0,0 0 0,0 0 0,0 0 1,0 0-1,-1 0 0,1 0 0,-1 0 0,1 0 0,-1 0 0,0 0 0,0 1 0,0-1 0,0 3 1,-3 6 6,1 1 0,-1-1 1,-1 0-1,0 1 0,-10 18 1,-12 18 15,18-34-20,-1 1 1,2 0-1,0 0 1,-6 22 0,12-36-21,1 0 0,0 0 0,-1 1 0,1-1 0,0 0 0,0 0 0,0 0 0,0 0 0,0 1 0,0-1 0,0 0 1,0 0-1,0 0 0,1 0 0,-1 0 0,0 1 0,1-1 0,-1 0 0,1 0 0,-1 0 0,1 0 0,0 0 0,-1 0 1,2 1-1,0-1 16,-1 0 1,0-1 0,1 1-1,-1 0 1,1-1 0,-1 1-1,1-1 1,0 0 0,-1 1 0,1-1-1,-1 0 1,1 0 0,0 0-1,-1 0 1,3-1 0,4 0 128,0-1 0,1 0 0,-2 0 0,1-1 0,11-5 0,-3-1 80,0 0-1,-1-1 1,0-1 0,-1 0 0,0-1 0,0 0-1,18-24 1,-25 27-197,-1 1-1,0-1 0,0 0 0,-1-1 1,0 1-1,-1-1 0,0 0 0,0 0 0,-1 0 1,-1-1-1,0 1 0,0-1 0,-1 0 1,0-14-1,-1 22-39,0 1-5,0 0 1,0 0 0,0 1-1,0-1 1,0 0-1,-1 1 1,1-1-1,-1 0 1,1 1-1,-1-1 1,1 0-1,-1 1 1,-2-3-1,-2-1-17,5 7 3,2 4-28,1-3-106,1 1 0,0-1 0,0 0 0,0-1 0,0 1 0,0-1 0,1 1 0,-1-1 0,1 0 0,-1-1 0,1 1 0,0-1 0,-1 0 0,1 0 0,0-1 0,0 1 0,0-1 0,0 0 0,8-1 0,9-8-378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14155,'7'-10'1069,"-1"1"0,1-1 0,1 1 0,0 0 0,0 1 0,16-13 0,-16 15-712,0 1-1,0-1 1,0 2-1,1-1 1,-1 1-1,1 0 1,0 1-1,15-4 1,-23 7-335,0-1 0,1 1 0,-1 0 0,0 0 0,0 0 0,1-1 0,-1 1 1,0 0-1,1 1 0,-1-1 0,0 0 0,0 0 0,1 0 0,-1 1 0,0-1 1,0 1-1,0-1 0,0 1 0,1-1 0,-1 1 0,1 1 0,-1-1-11,-1 0 1,1 0-1,-1 0 0,1 0 0,-1 0 0,1 0 0,-1 0 1,0 0-1,0 0 0,1 0 0,-1 1 0,0-1 0,0 0 1,0 0-1,0 0 0,0 0 0,-1 0 0,1 2 0,-3 5 2,1 0-1,-1 0 1,0 0-1,-1-1 1,-5 9-1,-33 46 15,28-43-30,1 0-1,1 0 1,-16 33-1,28-50 6,-1-1-1,1 0 0,0 0 0,-1 0 1,1 0-1,0 0 0,-1 0 0,1 1 0,0-1 1,0 0-1,0 0 0,0 0 0,0 1 0,0-1 1,0 0-1,1 0 0,-1 0 0,1 3 0,0-4 1,-1 1-1,1 0 0,0-1 0,-1 1 0,1-1 0,0 1 0,-1-1 0,1 1 0,0-1 0,0 1 1,0-1-1,-1 0 0,1 1 0,0-1 0,0 0 0,0 0 0,0 1 0,0-1 0,1 0 0,4 0 6,1-1-1,-1 1 0,1-1 1,-1 0-1,11-4 0,13-4 65,-1-3 0,0 0 0,-1-1 1,50-34-1,-44 24 119,-2-2 1,0-1-1,34-39 1,-61 60-111,0-1 0,0 0 0,0 0 0,-1-1 0,6-10 0,-10 18-76,0-1-1,0 0 1,0 0 0,-1 0 0,1 0 0,0 0 0,0 0-1,0 0 1,0 0 0,0 0 0,0 0 0,0 0 0,-1 0-1,1 0 1,0 0 0,0 0 0,0 0 0,0 0-1,0 0 1,0 0 0,-1 0 0,1 0 0,0 0 0,0 0-1,0 0 1,0 0 0,0 0 0,0-1 0,0 1 0,0 0-1,-1 0 1,1 0 0,0 0 0,0 0 0,0 0 0,0 0-1,0 0 1,0 0 0,0 0 0,0-1 0,0 1-1,0 0 1,0 0 0,0 0 0,0 0 0,0 0 0,0 0-1,0 0 1,0-1 0,0 1 0,0 0 0,0 0 0,0 0-1,0 0 1,0 0 0,0 0 0,0-1 0,0 1-1,0 0 1,0 0 0,0 0 0,0 0 0,0 0 0,0 0-1,0 0 1,0 0 0,0-1 0,-9 6 71,-2 5-51,0 0 1,1 0 0,0 1 0,1 0 0,0 0 0,0 1 0,1 1-1,1-1 1,0 1 0,-9 27 0,15-37-24,0-1 0,1 1 0,-1 0 0,1-1 0,-1 1-1,1 0 1,0-1 0,0 1 0,1 0 0,-1-1 0,0 1 0,2 3 0,-2-5 3,1 1 0,0-1 0,0 0 0,-1 1 0,1-1 0,0 0 0,0 0 0,0 1 0,1-1 1,-1 0-1,0 0 0,0 0 0,1 0 0,-1-1 0,0 1 0,1 0 0,-1 0 0,1-1 0,-1 1 0,0-1 0,1 1 0,0-1 0,1 0 0,7 1 29,1 0 0,0-1 0,-1 0 0,1-1 0,0 0-1,-1-1 1,1 0 0,-1 0 0,19-8 0,-5 1 69,-1-2 0,0 0 0,23-16-1,-29 16-13,1-2 1,-2 1-1,0-2 0,0 0 0,-1-1 0,16-21 0,-24 24-1,-13 14-35,-16 19-22,10-7-24,1 0-1,0 0 1,1 1-1,1 1 1,-12 25-1,20-40-2,1 0-1,-1 0 1,1 0-1,-1 0 1,1 0-1,-1 0 1,1 0 0,0 0-1,-1 0 1,1 1-1,0-1 1,0 0-1,0 0 1,0 0-1,0 0 1,0 1-1,0-1 1,1 0-1,-1 0 1,0 0-1,1 0 1,-1 0-1,1 0 1,-1 1 0,1-1-1,-1 0 1,1 0-1,0-1 1,-1 1-1,1 0 1,0 0-1,0 0 1,0 0-1,0-1 1,0 1-1,0 0 1,0-1-1,0 1 1,0-1-1,0 1 1,0-1-1,0 1 1,0-1 0,0 0-1,0 1 1,1-1-1,-1 0 1,0 0-1,2 0 1,8 0 19,0 0 0,0-1 0,0 0 0,14-3 0,-18 3-25,93-21 170,-52 11-107,91-10 1,-138 20-62,0 1 1,0 0 0,1 0-1,-1 0 1,0 0 0,0 0-1,0 0 1,0 0-1,1 0 1,-1 0 0,0 0-1,0 1 1,0-1 0,0 0-1,0 1 1,0-1 0,0 1-1,0-1 1,0 1-1,0 0 1,0-1 0,2 3-1,-3-2 0,1 1-1,-1-1 1,0 1 0,0-1-1,0 1 1,1-1-1,-2 1 1,1-1-1,0 1 1,0-1-1,0 1 1,-1 2-1,-2 11 3,3-14 0,0-1 0,0 0-1,0 1 1,0-1 0,0 1 0,0-1-1,0 1 1,1-1 0,-1 0 0,0 1-1,0-1 1,0 1 0,0-1-1,1 0 1,-1 1 0,0-1 0,0 0-1,1 1 1,-1-1 0,0 0 0,1 0-1,-1 1 1,0-1 0,1 0 0,-1 0-1,0 1 1,1-1 0,-1 0 0,1 0-1,-1 0 1,0 0 0,1 1 0,-1-1-1,1 0 1,-1 0 0,1 0 0,-1 0-1,0 0 1,1 0 0,-1 0 0,1 0-1,-1-1 1,0 1 0,1 0-1,-1 0 1,1 0 0,-1 0 0,0 0-1,1-1 1,0 1 0,22-10 52,-13 5-13,-1-1 1,1 0-1,-2 0 1,1-1 0,-1 0-1,0-1 1,0 0-1,-1 0 1,0-1-1,-1 0 1,11-18-1,-6 4 84,-1-1-1,-1 0 0,12-47 0,-21 70-146,0 0 0,1 0 0,-1 0-1,1 0 1,-1 0 0,1 1 0,-1-1 0,1 0 0,0 0 0,-1 1 0,1-1 0,0 0 0,-1 1 0,1-1 0,0 0 0,0 1 0,0-1 0,0 1 0,-1 0 0,1-1 0,0 1 0,0 0 0,0-1 0,0 1-1,0 0 1,0 0 0,0 0 0,0 0 0,0 0 0,1 0 0,36 5-1293,-20-2 530,-12-2 681,-1-1 0,1 0 0,-1 0 0,1 0-1,0-1 1,-1 0 0,1 0 0,-1 0 0,0-1 0,11-4 0,24-15-667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16500,'2'27'897,"1"0"0,1-1 1,1 1-1,10 26 1,-12-42-627,1-1 0,0 1 1,1-1-1,0-1 1,1 1-1,0-1 0,0 0 1,1 0-1,0 0 0,0-1 1,1-1-1,15 13 1,-20-18-232,1 0 1,-1 0-1,1 0 1,-1 0 0,1-1-1,0 1 1,0-1-1,0 0 1,-1 0 0,1 0-1,0-1 1,0 1-1,0-1 1,1 0 0,-1 0-1,0 0 1,0-1 0,0 0-1,0 1 1,-1-1-1,1-1 1,0 1 0,0 0-1,0-1 1,-1 0-1,1 0 1,-1 0 0,0 0-1,1-1 1,-1 1-1,0-1 1,0 0 0,-1 0-1,1 0 1,0 0-1,-1 0 1,0-1 0,0 1-1,2-5 1,4-9 28,0 0 0,-2-1 0,0 0 1,-1 0-1,-1 0 0,0-1 0,1-29 0,-3-6 51,-5-73-1,2 116-116,1-4-15,-1-1 0,-1 0 0,-1 1 0,-8-29 0,11 43 1,0 1-1,0-1 1,0 1 0,0-1 0,0 1-1,0 0 1,0-1 0,0 1 0,0-1-1,0 1 1,-1-1 0,1 1 0,0 0-1,0-1 1,0 1 0,-1 0 0,1-1-1,0 1 1,0-1 0,-1 1 0,1 0-1,0 0 1,-1-1 0,1 1 0,-1 0-1,1 0 1,0-1 0,-1 1 0,1 0-1,-1 0 1,1 0 0,0 0 0,-1-1 0,0 1-1,-3 16-841,2 27-934,9 19 653,0-30 481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19196,'5'-8'2321,"2"16"-1529,-6 12-328,-1 8 1672,2 13-1151,-1 8-289,1 10-424,1 3-136,-2-5-104,2-6-64,0-7-304,0-7-136,-2-14-569,-1-10-367,-6-17 1032,-2-12-240,-7-13-176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87 151 20100,'13'-21'2049,"10"-2"-1201,5-2-336,10 3 1040,6-2-319,5 6-513,5 5-288,-4 9-520,-3 4-296,-17 10-656,-8 1 856,-22 4-193,-5 4-111</inkml:trace>
  <inkml:trace contextRef="#ctx0" brushRef="#br0" timeOffset="1">1 327 17492,'0'3'2104,"19"-1"-960,4-4-455,9-3 1383,8-3-696,5 4-423,2 0-273,4 1-792,-2 3-528,-9 1 511,-7 3-143,-11 4-128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35 16604,'1'3'231,"0"0"1,-1-1 0,1 1 0,-1 0 0,0-1 0,0 1 0,0 0 0,0 0 0,0-1 0,0 1 0,-1 0-1,-1 4 1,-14 36 933,8-20 110,-3 11-683,1 0 0,2 1 0,1 0 1,-3 63-1,10-96-561,0 0 0,0 0 0,0-1 0,0 1 0,0 0 0,0 0 0,1 0 1,-1-1-1,0 1 0,1 0 0,0 0 0,-1-1 0,1 1 0,0 0 0,0-1 0,0 1 0,0-1 1,0 1-1,0-1 0,0 0 0,1 1 0,1 0 0,-2-1-5,1-1 0,-1 0 0,0 0 0,1 0 0,-1 0 0,0 0 0,1 0 0,-1 0 0,1-1 0,-1 1-1,0 0 1,0-1 0,1 1 0,-1-1 0,0 1 0,1-1 0,-1 0 0,0 1 0,0-1 0,0 0 0,0 0 0,0 0 0,0 0 0,0 0 0,0 0 0,0 0-1,-1 0 1,1-1 0,0 0 0,8-11 115,-1 0 0,0 0 0,-1 0-1,0-1 1,-1 0 0,-1-1 0,4-17-1,-4 13-75,-1-1-1,-1-1 0,-1 1 0,-1-38 0,-1 50-55,-4-29 37,4 35-48,0 0 0,-1 0 0,0 0 0,1 0 0,-1 0 0,0 0 1,0 0-1,0 0 0,0 0 0,0 0 0,0 1 0,-1-1 0,-2-2 0,4 3 0,0 1-1,-1 0 1,1-1-1,0 1 0,-1 0 1,1 0-1,-1-1 1,1 1-1,-1 0 1,1 0-1,-1 0 0,1-1 1,-1 1-1,1 0 1,-1 0-1,1 0 0,-1 0 1,1 0-1,-1 0 1,1 0-1,-1 0 1,1 0-1,-1 0 0,1 0 1,-1 1-1,1-1 1,0 0-1,-1 0 0,1 0 1,-1 1-1,1-1 1,-1 0-1,1 0 1,0 1-1,-1-1 0,1 0 1,-1 1-1,1-1 1,0 1-1,-1-1 1,1 0-1,0 1 0,0-1 1,-1 1-1,1-1 1,0 1-1,0-1 0,0 1 1,0-1-1,-1 1 1,1 2-11,-1 0 1,0 0 0,1-1-1,-1 1 1,1 0 0,0 0-1,0-1 1,0 6 0,1-5 7,0 1 1,-1 0 0,1 0 0,1 0 0,-1 0-1,0-1 1,1 1 0,0-1 0,0 1 0,0-1-1,0 0 1,1 0 0,-1 0 0,1 0 0,0 0 0,0 0-1,0-1 1,4 4 0,-2-4-7,0 1 0,0-1-1,0 0 1,1-1 0,-1 1 0,1-1 0,-1 0 0,1 0 0,-1-1 0,1 1-1,9-2 1,-1-1-7,0 0 0,0 0 0,0-2 0,0 0 0,-1 0-1,1-1 1,-1-1 0,0 0 0,15-11 0,-14 7 23,-2 0 1,0 0 0,11-13-1,-17 17-2,-1 1 0,-1-1-1,1 0 1,-1-1 0,0 1-1,-1-1 1,1 1 0,3-13 0,-7 19-4,0 0 1,0 1 0,-1-1 0,1 0 0,0 0 0,0 0 0,0 0 0,0 0 0,0 0 0,-1 0 0,1 0 0,0 0 0,0 0 0,0 0 0,0 0 0,-1 0 0,1 0 0,0 0 0,0 0 0,0 0 0,0 0 0,0 0 0,-1-1 0,1 1 0,0 0 0,0 0 0,0 0 0,0 0 0,0 0 0,0 0 0,-1 0 0,1 0 0,0-1 0,0 1 0,0 0 0,0 0 0,0 0 0,0 0 0,0 0 0,0 0 0,0-1 0,0 1 0,0 0-1,0 0 1,0 0 0,0 0 0,0 0 0,0-1 0,0 1 0,0 0 0,0 0 0,-12 13-14,4 1-1,0 0 1,2 0 0,-1 1 0,-5 20 0,10-28 11,0 0 1,0 1-1,1-1 1,0 0-1,0 0 1,1 1-1,0-1 0,0 0 1,1 1-1,0-1 1,3 13-1,-3-18 4,-1 0 1,1 0-1,0 0 0,0 0 1,1 0-1,-1-1 0,0 1 1,0 0-1,1-1 0,-1 1 0,1-1 1,0 1-1,-1-1 0,1 1 1,0-1-1,0 0 0,0 0 0,2 1 1,0-1 3,-1 0 1,1 0 0,0-1 0,-1 1-1,1-1 1,0 0 0,0 0-1,-1 0 1,7-1 0,3-2 21,0 0 1,0-1-1,0 0 0,20-11 1,-12 5 10,0-2-1,-1 0 1,-1-1-1,0-1 1,-1-1 0,-1-1-1,0 0 1,17-22 0,-32 35-32,0 1 0,-1-1 0,1 0 0,-1 1 0,1-1 0,-1 0 0,2-5 0,-3 8-6,0-1 0,0 1 0,0 0 0,0 0 0,0 0 1,0-1-1,0 1 0,0 0 0,0 0 0,0 0 0,0-1 1,0 1-1,0 0 0,0 0 0,0 0 0,0-1 0,0 1 1,0 0-1,0 0 0,0 0 0,-1-1 0,1 1 0,0 0 1,0 0-1,0 0 0,0 0 0,0-1 0,0 1 0,-1 0 1,1 0-1,0 0 0,0 0 0,0 0 0,0-1 0,-1 1 1,1 0-1,-14 6-21,9-1 18,0 0 0,0 0-1,0 0 1,1 0 0,0 1 0,0-1-1,1 1 1,-1 0 0,1 0 0,0 0 0,1 1-1,0-1 1,-3 12 0,4-13-5,-1 0-1,1 1 1,1-1-1,-1 0 1,1 1 0,0-1-1,0 0 1,0 1-1,1-1 1,0 1 0,0-1-1,1 0 1,-1 0-1,1 0 1,0 0 0,0 0-1,5 8 1,-5-11-65,0 1 1,0-1-1,-1 0 1,2 0-1,-1 0 0,0-1 1,0 1-1,0 0 1,1-1-1,-1 0 0,1 1 1,-1-1-1,1 0 1,0 0-1,-1 0 0,1-1 1,0 1-1,-1-1 1,1 1-1,0-1 0,0 0 1,0 0-1,-1 0 1,1-1-1,0 1 1,0-1-1,0 1 0,-1-1 1,1 0-1,0 0 1,-1 0-1,1 0 0,-1-1 1,1 1-1,-1 0 1,0-1-1,0 0 0,0 0 1,1 0-1,-2 0 1,1 0-1,0 0 0,3-5 1,10-19-531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17940,'-5'-21'1720,"2"19"-984,3 13-96,2 4-752,4-2 249,2 2-338,4-11-271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20108,'-27'133'3086,"-3"12"-926,26-114-1663,0-1 0,3 55 1,1-83-485,0 0 0,0 0 0,0 0 0,1 0 0,-1 0 0,0 0 0,1 0 0,0 0 0,0 0 0,-1 0 0,1 0 0,0 0 0,2 2 0,-2-3-10,-1-1 0,1 1-1,0 0 1,0-1 0,-1 0 0,1 1 0,0-1-1,0 1 1,-1-1 0,1 0 0,0 1 0,0-1-1,0 0 1,0 0 0,-1 0 0,1 0 0,0 0-1,0 0 1,0 0 0,0 0 0,0 0 0,1 0-1,2-2 3,-1 1-1,1-1 0,0 0 0,0 0 0,-1 0 0,1 0 0,-1-1 0,1 0 1,-1 1-1,5-7 0,12-15 9,-16 17-9,2 1-1,-1-1 0,1 1 0,11-9 0,-17 15-3,0 0 1,0-1-1,1 1 0,-1 0 1,0 0-1,0 0 0,1 0 1,-1-1-1,0 1 0,0 0 1,1 0-1,-1 0 0,0 0 0,0 0 1,1 0-1,-1 0 0,0 0 1,1 0-1,-1 0 0,0 0 1,0 0-1,1 0 0,-1 0 0,0 0 1,1 0-1,-1 0 0,0 0 1,0 0-1,1 1 0,-1-1 1,0 0-1,0 0 0,1 0 1,-1 0-1,0 0 0,0 1 0,1-1 1,-1 0-1,0 0 0,0 1 1,0-1-1,0 0 0,1 0 1,-1 1-1,0-1 0,0 0 1,0 1-1,3 13 15,-3-12-14,0 69 43,-1-47-37,3 35 0,-1-58-52,-1 1 0,0-1 0,0 1 0,1-1-1,-1 1 1,0-1 0,1 1 0,0-1 0,-1 1-1,1-1 1,1 3 0,-1-4-9,-1 0 1,0 0-1,1 1 1,-1-1-1,0 0 0,1 0 1,-1 1-1,0-1 0,1 0 1,-1 0-1,0 0 1,1 0-1,-1 0 0,1 0 1,-1 1-1,0-1 0,1 0 1,-1 0-1,1 0 1,-1 0-1,1 0 0,-1-1 1,0 1-1,1 0 0,-1 0 1,0 0-1,1 0 1,2-2-136,0 0 0,0 0 1,0-1-1,0 1 1,-1 0-1,1-1 1,-1 0-1,3-3 1,9-11-539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15195,'11'-1'4044,"-37"4"-1124,12 1-2239,0 0-1,0 1 1,-23 12-1,31-14-588,0 1 0,0-1 0,1 1 0,0 0 0,-1 0 0,1 1 0,1-1-1,-1 1 1,1 0 0,-7 10 0,10-14-79,1 0 0,-1 0 0,0 0 0,1 0 0,-1 0 0,1 0 0,0 0-1,-1 0 1,1 0 0,0 0 0,-1 1 0,1-1 0,0 0 0,0 0 0,0 0 0,0 0 0,0 0 0,0 0 0,1 1-1,-1-1 1,0 0 0,1 0 0,-1 0 0,0 0 0,2 2 0,-1-2-3,0 0 0,0 0-1,1 0 1,-1 0 0,0-1 0,1 1 0,-1 0 0,1-1 0,-1 1-1,1 0 1,-1-1 0,1 0 0,0 1 0,-1-1 0,3 0-1,6 0 8,1 0 0,-1 0-1,0-1 1,13-3-1,10-5 21,-1-2-1,0-1 0,54-28 0,2-1 30,-87 41-65,-1-1-1,1 1 1,-1 0 0,1 0-1,-1-1 1,1 1 0,-1 0-1,1 0 1,0 0-1,-1 0 1,1 0 0,-1 0-1,1 0 1,0 0 0,-1 0-1,1 0 1,0 0 0,-1 0-1,2 0 1,-1 9 9,-15 20 25,9-20-2,-2 5 20,-9 21 39,15-33-80,0 0 0,1 0 0,-1-1 1,1 1-1,-1 0 0,1 0 0,0 0 0,0 0 0,0 0 0,0 0 0,0 0 0,0 0 0,0-1 0,1 1 0,0 2 0,0-2-5,0-1 0,0 0 0,0 0 0,0 0 0,1 0-1,-1 0 1,0 0 0,1 0 0,-1 0 0,1-1 0,-1 1-1,1 0 1,-1-1 0,1 1 0,-1-1 0,1 0-1,-1 1 1,1-1 0,-1 0 0,1 0 0,0 0 0,-1 0-1,1 0 1,-1-1 0,1 1 0,0 0 0,2-2 0,7 0-143,1-1 0,15-8 0,-22 10 39,45-21-1378,-28 12-274,1 1 0,27-8 1,-33 12 662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61 302 10458,'19'-8'1207,"-13"5"-746,0 1 0,0-1 0,0 0 0,-1 0 0,1 0 0,-1-1 0,0 0 0,0 0 0,8-8 0,-13 12-424,0 0 0,0 0 0,0 0 0,0 0 0,0 0 0,0 0 0,0 0 0,0 0 0,-1 0 0,1 0 0,0 0 0,0 0 0,0 0 0,0 0 0,0-1 406,0 1-406,0 0 0,0 0 0,0 0 0,0 0 0,0 0 0,0 0 0,-1 0 0,1 0 0,0 0 0,0 0 0,0 0 0,0 0-1,0 0 1,0-1 0,0 1 0,0 0 0,0 0 0,0 0 0,0 0 0,0 0 0,0 0 0,0 0 0,1 0 0,-1 0 0,0 0 0,0 0 295,0-1-295,-6 4 709,-7 4-201,-1 2-1,1-1 0,1 2 0,0 0 1,0 0-1,1 1 0,1 0 0,-1 1 1,-9 15-1,19-25-510,0-1 0,0 0 0,0 1 0,1-1 0,-1 1 1,1-1-1,-1 0 0,1 1 0,-1 0 0,1-1 0,0 1 0,0-1 0,0 1 0,0-1 0,0 3 1,0-3-17,1-1 0,-1 1 0,0-1 0,0 1 0,1-1 0,-1 1 1,1-1-1,-1 1 0,0-1 0,1 1 0,-1-1 0,1 1 0,-1-1 1,1 0-1,-1 1 0,1-1 0,0 0 0,-1 1 0,1-1 0,-1 0 0,1 0 1,0 0-1,-1 0 0,2 1 0,2-1 17,0 0 0,0 0 0,0-1 0,0 1 0,0-1 0,-1 0 0,1 0 0,0 0 0,0 0 0,3-3 0,9-4 30,0-2 1,-1 0-1,0 0 0,-1-2 0,0 1 1,-1-2-1,0 0 0,20-27 0,-16 17 29,-2-1 0,-1 0 0,0-1-1,-2 0 1,9-29 0,-13 27 17,-8 27-108,0 0 0,0-1 1,0 1-1,0 0 1,1 0-1,-1-1 1,0 1-1,0 0 0,0 0 1,0-1-1,0 1 1,0 0-1,0 0 1,0-1-1,0 1 0,0 0 1,0-1-1,0 1 1,0 0-1,-1 0 1,1-1-1,0 1 0,0 0 1,0 0-1,0 0 1,0-1-1,0 1 1,-1 0-1,1 0 0,0 0 1,0-1-1,0 1 1,-1 0-1,1 0 1,0 0-1,0 0 0,0-1 1,-1 1-1,1 0 1,-11 6 47,-7 14-30,5-2 12,1 2 0,0 0 1,1 0-1,-7 23 0,12-30-10,2 1-1,0 0 1,0 0-1,1 0 1,1 0 0,1 1-1,-1 22 1,2-33-17,1 0 0,-1 0 0,1 0 0,0 0-1,0 0 1,0 0 0,0 0 0,1 0 0,-1-1 0,1 1 0,0-1 0,0 1 0,1-1 0,-1 0 0,1 1 0,4 3 0,-2-3-4,-1-1 1,0 0-1,1-1 0,0 1 1,0-1-1,-1 0 1,1 0-1,1 0 0,-1-1 1,0 0-1,7 1 0,2-1 3,-1 0-1,1-1 0,0-1 0,-1 0 1,1-1-1,-1 0 0,0-2 0,0 1 0,15-7 1,-13 4 11,-1-1 0,0-1 0,14-9 0,-23 13 6,1 0-1,-1 0 1,0 0-1,0-1 1,-1 1-1,0-1 1,1 0 0,-1-1-1,-1 1 1,4-7-1,-6 11-12,-1 0 0,0 0 1,1 0-1,-1 1 0,0-1 0,1 0 0,-1 0 0,0 0 1,0 0-1,0 0 0,0 0 0,0 0 0,0 0 0,0 1 1,0-1-1,0 0 0,-1-1 0,1 2-3,0-1-1,0 1 1,-1 0-1,1-1 1,0 1-1,-1 0 1,1-1-1,0 1 1,-1 0-1,1 0 1,0 0-1,-1-1 1,1 1-1,-1 0 1,1 0-1,0 0 1,-1 0-1,1 0 1,-1 0 0,1-1-1,0 1 1,-1 0-1,1 0 1,-1 1-1,-2-1 10,1 0 1,0 1-1,0-1 0,0 1 0,0 0 1,0-1-1,0 1 0,0 0 0,1 0 1,-1 0-1,0 1 0,-2 0 1,2 1-5,-1 0 0,1-1 0,0 1 1,0 0-1,0 0 0,0 1 0,0-1 1,1 0-1,-1 0 0,1 1 1,-1 5-1,1-7-10,1 0 0,0-1-1,-1 1 1,1 0 0,0 0 0,0-1 0,1 1 0,-1 0 0,0 0 0,0-1-1,1 1 1,-1 0 0,1-1 0,0 1 0,-1-1 0,1 1 0,0-1-1,0 1 1,0-1 0,0 1 0,0-1 0,0 0 0,0 1 0,1-1-1,-1 0 1,3 2 0,3 0 1,-1 0 0,1 0 0,0 0 0,0-1 0,0 0 0,0-1-1,0 1 1,0-1 0,1-1 0,-1 1 0,0-1 0,1 0 0,-1-1 0,0 0 0,8-2 0,2-1 5,0 0 0,-1-1 0,1-1 0,-1-1 0,20-11 1,-20 9 3,-1-1 1,0-1-1,-1-1 1,0 0-1,-1-1 1,0 0-1,-1-1 1,0 0 0,-2-1-1,1 0 1,-2-1-1,0 0 1,-1 0-1,0-1 1,-2 0 0,0-1-1,5-22 1,-10 34-11,-1 0 0,1 0 0,-1-1 0,0 1 0,0 0 0,-1-1 0,-2-10 0,3 16-1,0 0 0,-1-1 1,1 1-1,0 0 0,-1 0 0,0 0 0,1 0 0,-1-1 0,1 1 1,-1 0-1,0 0 0,0 0 0,0 0 0,0 1 0,1-1 0,-1 0 1,0 0-1,-1 0 0,1 1 0,0-1 0,0 0 0,0 1 0,0-1 1,0 1-1,-1 0 0,1-1 0,0 1 0,0 0 0,-1 0 0,1 0 1,0 0-1,0 0 0,-1 0 0,1 0 0,0 0 0,0 0 0,-1 0 0,1 1 1,0-1-1,0 1 0,0-1 0,-1 1 0,0 0 0,-5 3 1,1-1 0,0 1-1,1 0 1,-1 1 0,1-1-1,-1 1 1,1 0 0,1 1-1,-1-1 1,-6 12 0,0 0 5,1 0 1,-12 31-1,16-35-41,2 0-1,0 1 1,0-1 0,1 1-1,1-1 1,0 1 0,1 0-1,1 0 1,1 21-1,0-30-89,0 0 0,0-1 0,0 1 0,0 0 0,1 0 0,-1 0 0,1-1 0,1 1 0,-1-1 0,1 0 0,-1 0 0,1 0 0,0 0 0,1 0 0,-1 0 0,1-1 0,-1 1 0,1-1 0,0 0 0,0 0 0,1-1-1,-1 1 1,0-1 0,1 0 0,0 0 0,-1-1 0,1 1 0,0-1 0,7 1 0,17-1-536,3-3-185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 17948,'11'-12'2658,"-22"14"-84,-24 13 448,32-13-2976,1-1 1,0 1 0,0 0 0,-1-1 0,1 1-1,0 0 1,1 0 0,-1 1 0,0-1 0,1 0-1,-3 5 1,4-7-62,0 1 0,0-1 0,-1 1-1,1-1 1,0 1 0,0-1 0,0 1-1,0 0 1,0-1 0,0 1 0,0-1-1,0 1 1,1-1 0,-1 1 0,0 0-1,0-1 1,0 1 0,1-1 0,-1 1-1,0-1 1,0 1 0,1 0 0,1 0-26,-1 0 0,0 0 0,0 0 0,1 0 1,-1 0-1,0-1 0,1 1 0,-1 0 0,1-1 1,-1 1-1,4 0 0,55 10-731,11 2 482,-64-11 338,1 0 1,-1 1-1,0-1 1,0 2 0,0-1-1,-1 1 1,7 5-1,-12-9-22,1 1 0,-1 0 0,0 0 0,0 0 0,0 0 0,0 0 0,0 0 0,0 0 0,0 0 0,0 0 0,-1 1 0,1-1-1,0 0 1,-1 1 0,1-1 0,-1 0 0,1 1 0,-1-1 0,0 0 0,1 3 0,-2-2 5,1-1 0,0 0 0,-1 1-1,1-1 1,-1 0 0,1 1 0,-1-1 0,0 0 0,1 0 0,-1 1 0,0-1 0,0 0 0,0 0 0,0 0 0,0 0-1,0 0 1,-2 0 0,-4 4 71,0-1 0,0 0 0,0-1 0,-1 1 0,-15 3 0,-1-2-289,-1 0-1,0-2 1,0-1 0,-25-1 0,43-1 196,-30 0-246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0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 18372,'1'-3'359,"9"-18"1855,-11 13-712,-9 10 434,-1 6-1611,0 1 0,1 0 0,0 0 0,0 1 0,1 0 0,1 1 0,-9 13 0,2-5-197,3-5-111,9-11-21,0 0 1,0 1-1,0-1 1,1 1-1,-1 0 1,1 0-1,0 0 0,0 0 1,-1 5-1,3-9 3,0 1-1,-1-1 0,1 0 0,0 1 1,0-1-1,0 0 0,0 1 0,0-1 1,0 0-1,0 1 0,1-1 0,-1 0 0,0 0 1,0 1-1,0-1 0,0 0 0,0 1 1,0-1-1,1 0 0,-1 0 0,0 1 0,0-1 1,0 0-1,0 0 0,1 1 0,-1-1 1,0 0-1,0 0 0,1 0 0,-1 1 1,0-1-1,1 0 0,-1 0 0,0 0 0,0 0 1,1 0-1,-1 0 0,0 0 0,1 1 1,-1-1-1,0 0 0,1 0 0,-1 0 1,0 0-1,1 0 0,-1-1 0,0 1 0,1 0 1,-1 0-1,22-4-54,-17 2 39,105-20-186,-94 20 177,0 0 1,0 2-1,0 0 1,0 1-1,17 3 1,-28-3 16,-1 0 0,0 0 1,1 0-1,-1 1 0,0 0 0,0 0 0,6 4 1,-9-5 8,0-1 1,0 1 0,-1-1-1,1 1 1,0 0 0,0-1-1,-1 1 1,1 0 0,0 0-1,-1 0 1,1-1 0,-1 1-1,1 0 1,-1 0 0,1 0-1,-1 0 1,1 0 0,-1 0-1,0 0 1,0 0 0,0 0-1,1 0 1,-1 0 0,0 0-1,0 0 1,0 0 0,-1 0 0,1 0-1,0 0 1,0 0 0,0 0-1,-1 0 1,1 0 0,-1 0-1,1 0 1,-1 0 0,1 0-1,-1 1 1,-3 2 16,1 0 0,-1-1 1,0 1-1,0-1 0,0 0 0,-1 0 0,1 0 0,-1-1 1,-5 3-1,-51 19 249,43-18-171,-1 1-40,-52 17 401,61-21-499,1-1 0,0 0 0,-1-1 1,1 0-1,-16 0 0,25-1 21,0 0 1,0 0-1,0 0 0,0 0 1,0 0-1,0 0 1,0 0-1,0 0 1,-1 0-1,1 0 0,0 0 1,0 0-1,0 0 1,0 0-1,0 0 0,0 0 1,0 0-1,0 0 1,-1 0-1,1 0 1,0 0-1,0 0 0,0 0 1,0 0-1,0 0 1,0 0-1,0 0 0,0 0 1,0 0-1,0-1 1,0 1-1,-1 0 1,1 0-1,0 0 0,0 0 1,0 0-1,0 0 1,0 0-1,0 0 0,0 0 1,0-1-1,0 1 1,0 0-1,0 0 0,0 0 1,0 0-1,0 0 1,0 0-1,0 0 1,0 0-1,0-1 0,0 1 1,0 0-1,6-5-680,13-6 211,10-3-23,8-1-174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1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152 348 19644,'-16'21'1429,"-65"95"2711,72-101-4091,1-1 0,0 2 0,2-1 0,-1 1 0,2 0 0,-4 19 0,8-32-163,1 0 0,-1 0 0,1 0 0,0 0 1,-1 0-1,1 0 0,1 0 0,-1 0 0,0 0 0,1 0 0,0 0 0,0 0 0,1 5 0,-1-7 15,0 0 0,0 0 0,0 0 0,0 0 0,0 0 0,0 0 0,1 0 0,-1-1 0,0 1 0,0 0 0,1-1 0,-1 1 0,0-1 0,1 1 0,-1-1 0,0 0 0,1 1 0,-1-1 0,0 0 0,1 0 0,-1 0 0,1 0 0,-1 0 0,0 0 0,1-1 0,-1 1 0,1 0 0,-1-1 0,0 1 0,2-2 0,5-1-427,0 0 0,-1-1 0,0 0-1,0 0 1,0 0 0,-1-1-1,1 0 1,-1-1 0,0 1-1,-1-1 1,1-1 0,-1 1 0,5-9-1,9-14-1249,24-55 1,-39 76 1657,116-260 225,-46 89 7228,-72 174-7003,4-12 1949,-6 17-2240,0 0 0,0 0 0,0 0 0,0 0 0,0 0 1,0 0-1,0 0 0,0 0 0,-1 0 0,1 1 0,0-1 0,0 0 0,0 0 0,0 0 1,0 0-1,0 0 0,0 0 0,0 0 0,0 0 0,0 0 0,0 0 0,0 0 0,0 0 1,0 0-1,0 0 0,0 0 0,-1 0 0,1 0 0,0 0 0,0 0 0,0 0 0,0 0 1,0 0-1,0 0 0,0 0 0,0 0 0,0 0 0,0 0 0,0 0 0,0 0 0,-1 0 1,1 0-1,0 0 0,0 0 0,0 0 0,0 0 0,0 0 0,0 0 0,0 0 0,0 0 1,0 0-1,0 0 0,0 0 0,0 0 0,0 0 0,0 0 0,-1 0 0,-16 27 2249,3 1-1933,1 1 0,1 0 0,2 1 1,1 0-1,1 1 0,2 0 0,-3 32 0,-1 225 68,10-250-332,2-66 59,9-40-1,-4 31-139,5-69 0,-10 112-21,0-1-1,1 1 1,0-1-1,0 0 1,0 1-1,1-1 1,4 4-1,-3-3 8,1 0 1,0-1-1,0 0 0,0 0 1,1-1-1,-1 0 0,1 0 1,0 0-1,0-1 0,1 0 0,-1 0 1,1-1-1,-1 0 0,1 0 1,0-1-1,-1 0 0,1 0 1,0-1-1,0 0 0,0 0 1,0-1-1,7-2 0,-5 2 6,-1-1 1,1-1-1,-1 0 0,0 0 0,0-1 0,0 0 0,-1 0 0,1-1 1,-1 0-1,0-1 0,-1 1 0,1-2 0,-1 1 0,0-1 1,-1 0-1,1 0 0,7-13 0,-13 19-3,0-1-1,0 1 1,-1 0-1,1-1 1,0 1 0,0-1-1,-1 1 1,1-1-1,-1 1 1,0-1 0,1 0-1,-1-2 1,0 4-1,0 0 1,-1-1-1,1 1 0,0 0 1,0 0-1,0-1 1,0 1-1,-1 0 1,1 0-1,0 0 1,0-1-1,-1 1 1,1 0-1,0 0 0,0 0 1,-1 0-1,1-1 1,0 1-1,0 0 1,-1 0-1,1 0 1,0 0-1,-1 0 1,1 0-1,0 0 0,0 0 1,-1 0-1,1 0 1,0 0-1,-1 0 1,1 0-1,0 0 1,-1 0-1,1 0 1,0 0-1,0 1 0,-1-1 1,-3 1 0,0 1 0,0 0 1,0 0-1,0 0 0,0 1 0,0-1 0,-3 4 1,-6 5-5,2 1 0,-1 0 1,-11 18-1,19-25 6,0 0 1,1 0-1,0 1 0,0-1 0,1 1 0,-1 0 1,1 0-1,0 0 0,1 0 0,0 0 0,-2 11 1,3-16-1,0 1 0,0 0 1,1-1-1,-1 1 0,0-1 0,0 1 1,1-1-1,-1 1 0,1-1 1,-1 1-1,1-1 0,0 1 0,-1-1 1,1 0-1,0 0 0,0 1 1,0-1-1,0 0 0,0 0 0,0 0 1,0 0-1,2 1 0,0 0 4,-1-1 0,1 0-1,0 0 1,-1 0-1,1 0 1,0-1 0,0 1-1,0-1 1,0 1-1,0-1 1,3 0 0,5-1 19,0 0 1,0-1 0,0 0-1,0-1 1,11-4-1,-2-1 10,0-1-1,-1-1 0,0 0 0,0-1 0,18-16 0,-25 17-16,1 0 1,-2-1-1,1-1 1,-1 0 0,-1 0-1,0-1 1,10-19-1,-48 73-49,17-16-492,1 1 1,1 1 0,2 0 0,-9 50 0,15-75 118,-4-1-183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193 459 18500,'-5'-2'225,"0"1"1,0 0-1,0 0 1,0 0-1,0 1 0,0 0 1,-1 0-1,1 0 1,0 1-1,0-1 1,0 1-1,0 0 0,0 1 1,0-1-1,0 1 1,0 0-1,0 0 0,1 1 1,-1-1-1,1 1 1,0 0-1,-1 0 0,-4 5 1,3-2-86,0 0-1,-1 0 1,2 1 0,-1-1 0,1 1 0,0 0-1,0 1 1,1-1 0,0 1 0,1 0 0,-1 0-1,1 0 1,-2 12 0,4-18-123,1 0-1,0 0 1,-1 1 0,1-1-1,0 0 1,0 0 0,0 0-1,0 1 1,1-1 0,-1 0-1,0 0 1,1 0 0,0 1-1,-1-1 1,1 0 0,0 0 0,0 0-1,0 0 1,1-1 0,-1 1-1,0 0 1,1 0 0,-1-1-1,1 1 1,2 1 0,-1-1-7,-1-1 0,1 0 1,0 0-1,0 0 1,0 0-1,0-1 0,0 1 1,0-1-1,0 0 0,0 1 1,0-1-1,0-1 0,0 1 1,0 0-1,0-1 1,0 0-1,0 0 0,5-1 1,0-2-1,-1 1 0,1-1 0,-1-1 0,0 1 0,0-1 0,-1-1 1,1 1-1,-1-1 0,0 0 0,-1 0 0,1-1 0,5-9 0,0-1-27,-1 0 0,-1 0 0,-1-1 0,8-22 0,-16 39 10,9-31-94,-8 31 80,0 0-1,-1-1 0,0 1 1,1-1-1,-1 1 0,0-1 1,0 1-1,0-1 0,0 1 1,0-1-1,0 1 0,0-1 1,0 1-1,-1-1 1,1 1-1,-1-3 0,0 5-8,0-1 0,0 1 1,0 0-1,0 0 0,0 0 0,0 0 0,0-1 0,1 1 0,-1 0 0,0 0 0,1 0 0,-1 0 1,1 1-1,-1-1 0,1 0 0,-1 0 0,1 0 0,-1 2 0,-2 8-264,0-1 1,1 1-1,0 0 0,1 1 1,0-1-1,1 0 0,1 19 1,-1-27 163,1 0 0,-1 0 1,0 0-1,1 0 0,0 0 0,0 0 1,0 0-1,0 0 0,0 0 1,1-1-1,-1 1 0,1-1 1,-1 1-1,1-1 0,0 1 0,0-1 1,0 0-1,1 0 0,-1 0 1,0 0-1,1 0 0,-1-1 1,1 1-1,0-1 0,-1 1 1,1-1-1,0 0 0,0 0 0,0 0 1,0-1-1,0 1 0,6 0 1,-2-2-93,1 1 0,-1-2 1,1 1-1,-1 0 1,0-1-1,0-1 0,0 1 1,0-1-1,0 0 1,0-1-1,-1 0 0,0 0 1,1 0-1,-2-1 1,10-8-1,-1 0 56,-2-1 0,1 0 0,-2 0 0,0-2 0,11-18-1,-18 28 239,0-1-1,0 0 1,-1 0 0,0 0-1,0-1 1,-1 1-1,1-1 1,-2 1-1,1-1 1,0-9-1,-2 16-51,0 1 0,0 0-1,0-1 1,0 1 0,0 0 0,0 0-1,1-1 1,-1 1 0,0 0-1,0 0 1,0-1 0,0 1 0,0 0-1,0-1 1,0 1 0,0 0-1,-1-1 1,1 1 0,0 0 0,0 0-1,0-1 1,0 1 0,0 0-1,0 0 1,0-1 0,-1 1 0,1 0-1,0 0 1,0 0 0,0-1-1,-1 1 1,1 0 0,0 0 0,0 0-1,-1-1 1,1 1 0,0 0-1,0 0 1,-1 0 0,1 0 0,0 0-1,0 0 1,-1 0 0,1 0-1,0 0 1,-1 0 0,1 0 0,0 0-1,0 0 1,-1 0 0,1 0-1,0 0 1,-1 0 0,1 0 0,0 0-1,0 0 1,-1 0 0,1 0-1,0 0 1,0 1 0,-1-1 0,1 0-1,0 0 1,0 0 0,-1 0-1,1 1 1,0-1 0,0 0 0,-14 16 692,9-8-429,1 0 0,0 1 0,1-1 0,-1 1 0,2-1 0,-1 1 0,1 0 0,1 0 0,-2 19 0,3-24-189,0 0 0,0 0 1,1 0-1,-1 0 1,1 0-1,0 0 1,0 0-1,0 0 1,1 0-1,-1-1 1,3 5-1,-2-6-49,0 0 1,-1 0-1,1 0 1,0 0-1,0 0 1,0 0-1,0-1 0,0 1 1,0-1-1,1 1 1,-1-1-1,1 0 1,-1 0-1,1 0 0,-1 0 1,1 0-1,-1-1 1,5 1-1,1 0-4,1-1-1,-1 0 1,1-1 0,-1 0-1,1 0 1,-1-1 0,1 0 0,-1 0-1,0-1 1,0 0 0,0-1-1,-1 0 1,13-8 0,-1 0-26,-1-2 1,0 0 0,-1 0-1,16-20 1,-19 20-13,-1-2 0,-1 1-1,-1-1 1,0-1 0,-1 0 0,-1-1-1,-1 0 1,0 0 0,-1-1 0,-1 0-1,-1 0 1,-1 0 0,0-1 0,-2 1-1,1-21 1,-3 34-11,0 0-1,-1 1 1,1-1-1,-1 0 0,0 1 1,-1-1-1,1 1 1,-1 0-1,0-1 1,-1 1-1,1 0 1,-1 0-1,0 0 0,0 1 1,-1-1-1,1 1 1,-1-1-1,-8-6 1,8 9 6,1-1 1,-1 1-1,0 0 1,0 0-1,-1 1 1,1-1-1,0 1 1,-1 0-1,1 0 1,-1 0-1,1 0 1,-1 1-1,1 0 1,-1 0-1,1 0 1,-1 1-1,1-1 1,-1 1-1,1 0 1,0 1-1,-1-1 1,1 1-1,-7 3 0,-1 1 75,-1 1 0,1 0 0,0 1 0,-18 16-1,24-19-17,1 0 0,0 0 0,0 1 0,0 0 0,0 0-1,1 0 1,0 0 0,1 1 0,-1 0 0,-3 11-1,6-15-35,1-1 0,0 1 0,-1 0 0,1-1 0,0 1 0,0 0 0,0 0 0,1 0 0,-1-1 0,1 1 0,-1 0 0,1-1 0,0 1 0,0-1 0,0 1 0,1-1 0,-1 1 0,0-1 0,1 0 0,0 1 0,-1-1 0,3 2 0,5 5-29,0-1 0,1 0-1,17 12 1,-12-10-50,14 11-438,0 1-1,-2 1 1,32 34-1,-52-48 115,1-1 1,-2 1-1,1 1 1,-1-1-1,-1 1 1,1 0-1,-2 0 1,1 1-1,-2-1 1,1 1-1,-1 0 1,-1 0-1,0 0 1,1 20-1,-3-22-252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18956,'0'-6'1520,"1"3"-1656,8 3 48,3 0 1001,1 3-681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1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185 369 20868,'0'0'64,"0"0"0,1-1 0,-1 1 0,0 0 0,0-1 0,0 1 0,-1 0 0,1-1 0,0 1 0,0 0 0,0-1 0,0 1-1,0 0 1,0 0 0,0-1 0,0 1 0,-1 0 0,1 0 0,0-1 0,0 1 0,0 0 0,-1 0 0,1-1 0,0 1 0,0 0 0,0 0-1,-1 0 1,1-1 0,0 1 0,-1 0 0,1 0 0,0 0 0,0 0 0,-1 0 0,1 0 0,0-1 0,-1 1 0,1 0 0,0 0-1,-1 0 1,1 0 0,0 0 0,-1 0 0,1 0 0,0 1 0,0-1 0,-1 0 0,-18 4 447,10-1-212,0 1 1,0 0-1,1 1 1,-1 0-1,1 0 0,0 1 1,1 0-1,-1 0 1,-8 11-1,7-8-270,1 0 0,1 1-1,0 0 1,0 0 0,1 1 0,0 0 0,-5 12 0,10-21-29,0 1 1,1-1-1,-1 1 1,1 0-1,-1-1 1,1 1-1,0 0 1,0-1-1,0 5 1,0-6-1,0 0 0,1 0 0,-1 0 1,0 0-1,1 0 0,-1 0 0,1 0 1,-1-1-1,1 1 0,-1 0 0,1 0 1,0-1-1,-1 1 0,1 0 0,0-1 1,-1 1-1,1-1 0,0 1 1,0-1-1,0 1 0,0-1 0,-1 0 1,1 1-1,0-1 0,0 0 0,0 0 1,0 1-1,0-1 0,0 0 0,0 0 1,1 0-1,5 0 13,0-1 0,0 0 0,-1 0 0,1-1 0,0 1 0,-1-1-1,1-1 1,-1 1 0,0-1 0,8-4 0,9-8 112,27-19 0,-18 7 155,54-57 0,-14 12 98,-72 72-379,0 0 1,0 0 0,0 0 0,0 0-1,0 0 1,0 0 0,0 0 0,0 1-1,0-1 1,0 0 0,0 0 0,0 0 0,0 0-1,0 0 1,0 0 0,0 0 0,0 0-1,0 0 1,0 0 0,0 0 0,0 0-1,1 1 1,-1-1 0,0 0 0,0 0-1,0 0 1,0 0 0,0 0 0,0 0 0,0 0-1,0 0 1,0 0 0,0 0 0,0 0-1,0 0 1,0 0 0,1 0 0,-1 0-1,0 0 1,0 0 0,0 0 0,0 0 0,0 0-1,0 0 1,0 0 0,0 0 0,0 0-1,0 0 1,1 0 0,-1 0 0,0 0-1,0 0 1,0 0 0,0 0 0,0 0 0,0 0-1,0 0 1,0 0 0,0 0 0,0 0-1,0-1 1,0 1 0,0 0 0,0 0-1,1 0 1,-3 8-60,-7 24-213,5-20 85,0 0-1,1-1 1,1 1-1,0 0 1,0 0-1,1 0 1,1 1 0,1 15-1,-1-26 156,0 0 0,1-1 0,-1 1-1,1 0 1,-1-1 0,1 1 0,0-1 0,-1 1 0,1-1-1,0 0 1,0 1 0,0-1 0,0 0 0,0 0 0,1 1-1,-1-1 1,0 0 0,0 0 0,1 0 0,-1 0 0,1-1 0,-1 1-1,1 0 1,-1-1 0,1 1 0,-1-1 0,1 1 0,0-1-1,-1 0 1,1 1 0,0-1 0,-1 0 0,1 0 0,0 0-1,2-1 1,3 0-48,1 0-1,0-1 0,-1 0 0,0-1 1,1 1-1,10-7 0,5-4 84,1-1 0,-2-1 0,0-2-1,-1 0 1,0-1 0,20-23 0,-15 11 163,-2 0 0,0-2 1,31-57-1,-49 78-105,1 0 1,-2-1 0,1 0-1,-2-1 1,0 1-1,0-1 1,-1 1-1,0-1 1,0-25-1,-2 37-56,-1 0-1,0 0 1,0 0-1,0-1 0,0 1 1,-1 0-1,1 0 1,0 0-1,0 0 1,-1 0-1,1 0 0,0 0 1,-1 0-1,1 0 1,-1 0-1,0 0 0,1 0 1,-1 0-1,0 0 1,1 0-1,-1 0 1,0 0-1,0 1 0,0-1 1,-1 0-1,1 0-1,-1 1-1,1 0 1,0 0-1,-1 0 0,1 0 1,-1 0-1,1 0 1,0 1-1,-1-1 1,1 0-1,0 1 0,-1-1 1,1 1-1,0-1 1,0 1-1,-1 0 1,0 0-1,-6 5 0,0-1 0,1 1-1,0 1 1,-11 11 0,-3 8-5,2 1 1,0 1-1,2 1 1,2 0-1,0 1 0,2 0 1,1 1-1,2 1 1,-13 64-1,22-89 11,0-1 0,1 1 0,0 0 0,0 0 0,0-1 0,1 1 0,0 0 0,0-1 0,3 9 0,-3-14 0,0 1 0,-1-1 1,1 1-1,0-1 0,0 1 0,0-1 0,0 0 0,0 0 0,0 1 1,0-1-1,0 0 0,1 0 0,-1 0 0,0 0 0,1 0 1,2 1-1,-2-2 4,0 1 0,0-1 1,0 0-1,0 1 1,0-1-1,0 0 0,0 0 1,0-1-1,0 1 1,0 0-1,0-1 0,0 1 1,0-1-1,0 0 1,0 1-1,3-3 0,1 0 38,0-1 0,0 0 0,-1-1 0,0 1 0,0-1 0,0 0 0,0 0 0,-1-1 0,1 0 0,-1 1 0,-1-1 0,1 0 0,4-12 0,-2 4 61,-1-1 1,-1 1-1,0-1 1,0 0-1,1-19 1,-5 31-20,0 7-47,0 5-48,0 1 0,3 19 1,-2-24-1,1-1 1,-1 1-1,1-1 0,0 1 1,0-1-1,1 1 1,-1-1-1,1 0 1,0 0-1,0-1 0,1 1 1,-1 0-1,1-1 1,0 0-1,5 4 1,-3-4 0,0 0 0,0 0 1,1 0-1,0-1 0,-1 1 1,1-2-1,0 1 1,0-1-1,12 1 0,-2-2 2,-1-1 0,0 0 0,0-1 0,0-1 1,0 0-1,-1-1 0,1-1 0,23-11 0,-25 9 11,0 0 1,20-15-1,-29 19-1,-1-1-1,1 0 0,-1 0 1,0 0-1,0 0 0,0-1 0,0 1 1,-1-1-1,6-10 0,-9 15-7,0 0 0,0-1 0,1 1-1,-1 0 1,0-1 0,0 1 0,0 0 0,0-1-1,1 1 1,-1 0 0,0-1 0,0 1-1,0 0 1,0-1 0,0 1 0,0 0-1,0-1 1,0 1 0,0-1 0,0 1-1,0 0 1,0-1 0,0 1 0,0 0-1,0-1 1,0 1 0,0-1 0,-1 1 0,1 0-1,0-1 1,0 1 0,0 0 0,-1-1-1,1 1 1,0 0 0,0 0 0,-1-1-1,1 1 1,0 0 0,-1-1 0,0 1-1,0 0 1,0 0 0,0 1 0,0-1 0,0 0 0,0 0-1,0 1 1,0-1 0,0 0 0,0 1 0,0-1 0,0 1-1,0-1 1,0 1 0,1 0 0,-2 0 0,-8 8-3,1 1 1,-1 1 0,2-1-1,0 1 1,0 0 0,1 1-1,0 0 1,1 0 0,0 1-1,1-1 1,1 1 0,0 0-1,-3 21 1,6-31 5,1 1-1,0-1 1,-1 1 0,1-1-1,1 1 1,-1-1-1,0 0 1,1 1 0,0-1-1,0 0 1,0 1-1,3 5 1,-3-8-22,0 1 0,0-1 0,0 0 0,0 0 0,0 0 0,1 0 0,-1 0 0,0 0 0,1 0 0,-1-1 0,1 1 0,-1 0 0,1-1 0,-1 1 0,1-1 0,-1 0 0,1 1 0,0-1 0,-1 0 0,1 0 0,-1 0 0,1 0 0,0 0 0,-1 0 0,1 0 0,-1-1 0,1 1 0,0-1 0,1 0 0,2-1-261,0 0 0,1 0 0,-1 0 1,-1-1-1,1 0 0,0 0 0,-1 0 0,1-1 1,-1 1-1,0-1 0,0 0 0,-1 0 1,1 0-1,3-6 0,1-4-301,1 0 1,-2 0-1,10-25 1,3-17-730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20492,'0'-8'1921,"-5"8"-1305,0 2-296,0 5 760,1 2-728,1 3-1160,1 2 1216,2 1-632,5 2-112,4 2-184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17140,'-2'4'239,"0"1"0,0-1 0,-1 1 1,1-1-1,-1 0 0,0 0 0,-1 0 1,1 0-1,0-1 0,-1 1 0,0-1 1,0 0-1,-5 3 0,-11 10 838,4-1-243,-42 41 1098,53-50-1736,0-1 0,0 1 0,1 1 0,-1-1 0,2 0 0,-1 1 0,-5 13 0,9-20-176,0 1-1,0 0 1,-1-1 0,1 1-1,0-1 1,0 1 0,0-1-1,0 1 1,0-1-1,0 1 1,0 0 0,0-1-1,0 1 1,0-1-1,0 1 1,0-1 0,0 1-1,1-1 1,-1 1-1,0-1 1,0 1 0,1-1-1,-1 1 1,0-1 0,0 1-1,1-1 1,-1 1-1,1-1 1,-1 1 0,1-1-1,0 1 0,0-1 0,1 1 0,-1-1-1,0 1 1,1-1 0,-1 0 0,0 0 0,1 0-1,-1 0 1,1 0 0,-1 0 0,2 0 0,41-12 68,-41 12-68,96-38 16,52-16-3,-149 53-32,0 0 0,0 1 0,1-1 0,-1 1-1,0 0 1,0-1 0,0 1 0,1 0 0,-1 0 0,0 0 0,0 1 0,5 0 0,-7 0 0,1-1 0,-1 1 0,1 0 0,-1-1 1,1 1-1,-1 0 0,0-1 0,1 1 0,-1 0 0,0 0 0,1 0 0,-1-1 0,0 1 0,0 0 1,0 0-1,0 0 0,0 0 0,0-1 0,0 1 0,0 0 0,0 0 0,0 0 0,0 0 0,0-1 1,-1 1-1,1 0 0,0 0 0,-1-1 0,1 1 0,0 0 0,-1 0 0,1-1 0,-1 2 0,-11 20 23,-8 20-21,19-40 7,0 0 0,0 0 0,1 0 1,-1 0-1,1 0 0,0 1 0,-1-1 0,1 0 0,0 0 0,0 0 1,0 1-1,1-1 0,-1 0 0,0 0 0,1 0 0,0 3 0,0-4 3,0 0 0,0 0 0,0 0-1,0 0 1,0 0 0,0 0-1,0 0 1,0 0 0,0-1 0,0 1-1,1 0 1,-1-1 0,0 1-1,0-1 1,1 1 0,-1-1 0,0 0-1,1 1 1,-1-1 0,0 0 0,1 0-1,1 0 1,33-3 173,0-6 3,-1-1 0,68-29 0,-31 11-120,-72 28-68,35-10-5,-34 10 5,-1 0 0,1 0 0,0 0 0,-1 0 0,1-1 0,-1 1 0,1 0 0,0 0-1,-1 0 1,1 0 0,-1 1 0,1-1 0,0 0 0,-1 0 0,1 0 0,-1 0 0,1 1 0,-1-1 0,1 0 0,-1 0-1,1 1 1,-1-1 0,1 1 0,-1-1 0,1 0 0,-1 1 0,1-1 0,-1 1 0,0-1 0,1 1 0,-1-1 0,0 1-1,1-1 1,-1 1 0,0-1 0,0 1 0,0-1 0,1 1 0,-1 0 0,0-1 0,0 1 0,0-1 0,0 1 0,0 0-1,0-1 1,0 1 0,0-1 0,0 1 0,0 0 0,-1 0 0,-1 7 12,-1 1 1,0-1-1,0 0 1,-8 12-1,7-11-5,0-1 0,0 1 0,-5 15-1,9-23-12,0 0 0,-1-1 0,1 1 0,0 0-1,0-1 1,0 1 0,0 0 0,0-1 0,0 1-1,0 0 1,0-1 0,0 1 0,0 0 0,0-1 0,0 1-1,1 0 1,-1-1 0,0 1 0,0 0 0,1-1-1,-1 1 1,0 0 0,1-1 0,-1 1 0,1-1-1,0 1 1,0 0-29,0-1 0,0 1-1,0-1 1,0 1 0,1-1 0,-1 0-1,0 0 1,0 0 0,0 0 0,0 0-1,0 0 1,1 0 0,-1 0 0,2 0-1,4-2-421,0 0-1,1-1 0,12-5 0,-4 0-135,-1-1 1,1 0-1,-1-2 0,-1 1 0,21-21 0,9-14-489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87 17908,'3'-3'323,"7"-9"714,0 0 0,0 1 0,1 1 0,16-13 0,-25 22-883,0-1-1,1 0 1,-1 1 0,1-1 0,-1 1-1,1 0 1,0 0 0,-1 0 0,1 0-1,0 0 1,0 1 0,0-1 0,0 1-1,0-1 1,-1 1 0,1 0 0,0 1 0,0-1-1,0 0 1,0 1 0,0-1 0,-1 1-1,1 0 1,0 0 0,0 0 0,-1 1-1,1-1 1,-1 0 0,4 4 0,-3-4-115,-1 1 0,0 0 1,-1 0-1,1 0 0,0 0 1,-1 0-1,1 0 0,-1 0 1,1 1-1,-1-1 0,0 0 0,0 1 1,0-1-1,0 1 0,-1-1 1,1 1-1,0 4 0,-1-2-16,0-1-1,-1 1 1,1-1 0,-1 1-1,0-1 1,0 0-1,-1 0 1,1 0-1,-5 8 1,-1 1-5,-1 0 0,-1-1 0,0 0 0,-1 0 0,-13 11 0,-37 31 113,42-40-73,0 1 1,2 1-1,-1 1 0,2 0 0,-22 32 0,35-46-66,1-1 1,-1 1-1,1 0 0,0-1 0,0 1 0,0 0 0,1-1 0,-1 1 1,0 0-1,1 0 0,0 0 0,0 0 0,0 0 0,0 0 1,0-1-1,1 1 0,-1 0 0,1 0 0,0 0 0,-1 0 0,1-1 1,1 1-1,-1-1 0,0 1 0,1 0 0,-1-1 0,1 0 0,0 1 1,-1-1-1,4 2 0,5 6-391,1-1 1,1 0-1,0-1 0,25 14 1,1 1-321,-15-6 130</inkml:trace>
  <inkml:trace contextRef="#ctx0" brushRef="#br0" timeOffset="1">73 827 20276,'-7'17'2497,"5"-1"-1657,4-9-416,4-1 1721,2-6-2714,4 0 938,6-3-361,-2-5-168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 14683,'-8'-6'2205,"-8"-5"800,16 11-2966,0 0 0,-1 0-1,1 0 1,0 0 0,0 0 0,-1 0 0,1 0 0,0 0 0,0 0 0,-1 0 0,1 0 0,0 0 0,-1 0-1,1 0 1,0 0 0,0 0 0,-1 1 0,1-1 0,0 0 0,0 0 0,-1 0 0,1 0 0,0 0 0,0 1 0,0-1-1,-1 0 1,1 0 0,0 0 0,0 1 0,0-1 0,-1 0 0,1 0 0,0 1 0,0-1 0,0 0 0,0 0-1,0 1 1,0-1 0,0 0 0,0 0 0,0 1 0,0-1 0,0 0 0,0 0 0,0 1 0,0-1 0,0 0 0,0 1-1,0-1 1,0 0 0,0 0 0,0 1 0,0-1 0,1 8 31,-1-1 0,1 1-1,1-1 1,-1 0 0,1 0 0,0 0-1,5 11 1,-5-15-50,-1 1-1,1-1 0,0 0 1,0 1-1,0-1 1,1 0-1,-1 0 0,1 0 1,0 0-1,-1-1 1,1 1-1,0-1 1,1 0-1,-1 0 0,0 0 1,5 2-1,-7-4-18,-1 1-1,1-1 0,0 0 1,-1 0-1,1 1 1,0-1-1,-1 0 0,1 0 1,-1 0-1,1 0 1,0 0-1,-1 0 0,1 0 1,0 0-1,-1 0 1,1 0-1,0-1 1,-1 1-1,1 0 0,-1 0 1,1 0-1,0-1 1,-1 1-1,1 0 0,-1-1 1,1 1-1,-1-1 1,1 1-1,-1 0 0,1-1 1,-1 1-1,1-1 1,-1 1-1,0-1 0,1 0 1,-1 1-1,0-1 1,0 1-1,1-1 0,-1 0 1,0 1-1,0-1 1,0 1-1,0-1 0,1 0 1,-1 1-1,0-1 1,0 0-1,-1 1 0,1-1 1,0-1-1,0-1 3,0 0-1,-1 0 0,1 0 0,-1-1 1,0 1-1,0 0 0,0 0 1,0 0-1,-2-3 0,-2 0 5,-1-1-1,1 2 0,-1-1 1,0 1-1,-1-1 0,1 2 0,-1-1 1,0 1-1,-1 0 0,1 0 1,0 1-1,-12-3 0,7 2-10,-1 0 0,1 1-1,-1 1 1,0 0 0,0 1 0,-26 1-1,36 0 5,0 1-1,0-1 1,0 1-1,0 0 1,0 0-1,0 0 1,1 0-1,-5 3 1,6-4-1,1 0 1,0 0-1,-1 0 1,1 1-1,0-1 1,-1 0 0,1 1-1,0-1 1,-1 0-1,1 1 1,0-1-1,0 0 1,-1 1-1,1-1 1,0 1-1,0-1 1,0 0-1,0 1 1,0-1-1,-1 1 1,1-1 0,0 1-1,0-1 1,0 1-1,1 0-1,-1 0 0,0-1 1,1 1-1,-1 0 0,1 0 0,-1-1 0,1 1 0,-1 0 1,1-1-1,0 1 0,-1-1 0,1 1 0,0-1 0,-1 1 0,1-1 1,0 1-1,1 0 0,9 2 0,-1 1 1,0-1 0,1-1-1,0 0 1,-1 0-1,1-1 1,0-1 0,0 1-1,0-2 1,0 0-1,-1 0 1,1-1-1,0 0 1,-1-1 0,12-4-1,-20 6 21,1 0-1,-1 0 1,1-1-1,-1 1 0,0-1 1,1 0-1,-1 1 1,0-1-1,0 0 1,0-1-1,-1 1 1,3-3-1,-4 5-11,0-1 0,1 1 0,-1 0 0,0-1 0,0 1 0,0 0 0,0-1 1,0 1-1,0 0 0,0-1 0,0 1 0,0 0 0,0-1 0,0 1 0,0-1 0,0 1 0,0 0 0,0-1 0,0 1 0,0 0 0,0-1 0,0 1 0,0 0 0,-1-1 0,1 1 0,0 0 0,0-1 1,0 1-1,-1 0 0,1-1 0,-1 1 0,0-1 6,0 0 0,-1 1 0,1-1 0,0 1 0,-1 0 0,1-1 0,-1 1 0,1 0 0,-1 0 0,1 0 0,-1 0 0,1 0 0,-2 0 0,-30 5 197,31-4-205,1-1-1,0 1 0,-1-1 0,1 1 0,-1 0 0,1-1 0,0 1 0,0 0 0,-1 0 0,1 0 1,0 0-1,0 0 0,0 0 0,0 0 0,0 0 0,0 1 0,0-1 0,1 0 0,-2 2 0,2-2-3,0-1 0,0 0 0,0 0 0,0 0 0,0 0 0,0 0 0,0 0 0,0 0 0,0 1 0,0-1 0,0 0 0,0 0 0,0 0 0,0 0 0,0 0 0,0 0 0,0 0 0,0 0 0,0 1 0,0-1 0,0 0 0,0 0 0,1 0 0,-1 0 0,0 0 0,0 0 0,0 0 0,0 0 0,0 0 0,0 0 0,0 0 0,0 0 0,0 1 0,1-1 0,-1 0 0,0 0 0,0 0 0,0 0 0,0 0 0,0 0 0,0 0 0,0 0 0,0 0 0,1 0 0,-1 0 0,0 0 0,0 0 0,0 0 0,0 0 0,0 0 0,0-1 0,0 1 0,1 0 0,-1 0 0,0 0 0,0 0 0,12-4 35,9-6 17,-6-6 46,-12 11-32,-10 10-44,3-1-34,0 0-1,0 0 0,1 1 1,0-1-1,0 1 0,0-1 1,0 1-1,1 0 1,0 1-1,0-1 0,0 0 1,0 0-1,1 1 0,0-1 1,0 1-1,1-1 1,0 1-1,-1-1 0,2 1 1,0 9-1,0-13 7,0-1-1,0 1 1,0-1 0,-1 1-1,1-1 1,0 1 0,1-1-1,-1 0 1,0 0 0,0 0-1,0 0 1,1 1 0,-1-2-1,1 1 1,-1 0 0,1 0-1,-1 0 1,1-1 0,-1 1-1,1-1 1,0 1 0,-1-1-1,1 0 1,0 1 0,2-1-1,29-1-75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74 15059,'0'0'80,"0"-1"-1,0 1 0,-1 0 1,1 0-1,0-1 1,0 1-1,-1 0 0,1 0 1,0 0-1,0 0 1,-1 0-1,1-1 0,0 1 1,0 0-1,-1 0 1,1 0-1,0 0 0,-1 0 1,1 0-1,0 0 1,-1 0-1,1 0 0,0 0 1,-1 0-1,1 0 1,0 0-1,0 0 0,-1 0 1,1 0-1,0 1 1,-1-1-1,1 0 0,0 0 1,0 0-1,-1 0 1,1 1-1,0-1 0,0 0 1,0 0-1,-1 0 1,1 1-1,0-1 0,-7 17 2472,9 2-507,-2-19-1988,0 1 0,1-1 0,-1 1-1,0-1 1,0 0 0,1 1 0,-1-1 0,0 0-1,1 1 1,-1-1 0,0 0 0,1 1 0,-1-1-1,0 0 1,1 0 0,-1 0 0,1 1 0,-1-1-1,0 0 1,1 0 0,-1 0 0,1 0 0,-1 0-1,1 0 1,-1 0 0,1 0 0,-1 0 0,1 0-1,-1 0 1,0 0 0,1 0 0,-1 0 0,2 0-1,-2-1-21,1 1 0,0 0 0,-1-1 0,1 1 0,0 0 0,-1-1 0,1 1 0,0-1 0,-1 1 0,1-1 0,-1 0 0,1 1-1,-1-1 1,1 1 0,-1-1 0,1 0 0,-1 1 0,0-1 0,1 0 0,-1 0 0,0 1 0,0-1 0,0 0 0,1 0 0,-1 1 0,0-1-1,0 0 1,0 0 0,0 0 0,0 1 0,0-1 0,-1 0 0,1 0 0,0 1 0,0-1 0,0 0 0,-1 0 0,1 1 0,0-1 0,-1 0-1,0 0 1,0-2 14,0 1-1,0-1 1,-1 1-1,1 0 1,-1-1-1,0 1 1,1 0-1,-1 0 1,0 0-1,0 0 1,-4-2-1,2 3-19,0-1 1,0 1-1,0 0 0,0 0 0,0 0 0,-1 0 0,1 1 0,0-1 0,-9 2 0,11-1-27,0 0 1,-1 0-1,1 0 0,0 1 1,0-1-1,0 1 0,0-1 1,0 1-1,0 0 0,0 0 0,0 0 1,0 0-1,0 0 0,0 0 1,0 1-1,1-1 0,-1 1 1,1-1-1,-1 1 0,1 0 1,-2 1-1,3-3-2,0 1 0,-1-1 1,1 0-1,0 0 0,0 0 0,0 1 1,0-1-1,0 0 0,0 0 0,0 1 1,-1-1-1,1 0 0,0 0 0,0 1 1,0-1-1,0 0 0,0 0 0,0 1 1,0-1-1,0 0 0,0 1 0,0-1 1,0 0-1,1 0 0,-1 1 0,0-1 1,0 0-1,0 0 0,0 0 0,0 1 1,0-1-1,0 0 0,1 0 0,-1 0 1,0 1-1,0-1 0,0 0 0,1 0 1,11 1-27,14-9-3,7-13 42,-31 20-10,-1 0 1,0-1-1,1 1 0,-1 0 1,0-1-1,0 1 0,1 0 1,-1-1-1,0 1 0,-1-1 1,1 0-1,0 1 0,0-1 1,-1 0-1,1 1 0,-1-1 1,1 0-1,0-3 0,-2 4 0,1 1 0,0-1 0,0 1-1,0 0 1,0-1 0,0 1-1,0 0 1,-1-1 0,1 1-1,0 0 1,0-1 0,0 1-1,-1 0 1,1-1 0,0 1-1,-1 0 1,1-1 0,0 1-1,0 0 1,-1 0 0,1 0 0,0-1-1,-1 1 1,1 0 0,-1 0-1,1 0 1,0 0 0,-1 0-1,1-1 1,-1 1 0,-18 1 25,-14 11-13,31-10-13,0-1 0,0 1 1,0-1-1,0 1 0,0 0 0,0 0 1,0 0-1,1 0 0,-1 0 0,1 0 1,-1 0-1,1 1 0,-2 3 0,3-6-1,0 0 0,0 1 0,0-1 0,0 0 0,0 1 0,0-1-1,0 1 1,0-1 0,0 0 0,0 1 0,0-1 0,0 1-1,0-1 1,0 0 0,0 1 0,0-1 0,1 1 0,-1-1-1,0 0 1,0 1 0,0-1 0,1 0 0,-1 1 0,0-1-1,0 0 1,1 0 0,-1 1 0,0-1 0,1 0 0,-1 0 0,1 1-1,0-1 0,1 1 0,-1-1 0,1 0 0,0 1 0,-1-1-1,1 0 1,0 0 0,-1 0 0,1 0 0,0-1 0,-1 1-1,3-1 1,7-2-2,0 0 0,0-1 0,0 0 0,-1 0-1,0-2 1,0 1 0,0-1 0,-1 0 0,0-1 0,13-12 0,-36 30-1363,10-9 1233,1 0-1,0 1 0,0-1 1,0 1-1,0-1 0,1 1 1,-1 0-1,1 0 0,-1 0 1,1 0-1,0 0 0,0 1 0,-1 3 1,0 6-474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2829 16636,'2'-6'181,"-1"1"1,1-1-1,1 1 1,-1 0-1,1 0 1,-1 0-1,2 0 1,5-7 0,0-2 9,247-311 1125,-234 300-1285,238-275 111,70-83-60,372-457-39,-128 199 670,-512 579-575,97-91 453,-131 127-349,-28 26-239,-1 0-1,1 0 0,0 0 0,0 0 1,0 0-1,0 0 0,0 0 0,0 0 0,-1 0 1,1 0-1,0 0 0,0 0 0,0 0 1,0 0-1,0 0 0,-1 0 0,1 0 1,0 0-1,0 0 0,0 0 0,0 0 1,0-1-1,-1 1 0,1 0 0,0 0 1,0 0-1,0 0 0,0 0 0,0 0 1,0 0-1,0 0 0,0 0 0,-1-1 1,1 1-1,0 0 0,0 0 0,0 0 1,0 0-1,0 0 0,0 0 0,0-1 0,0 1 1,0 0-1,0 0 0,0 0 0,0 0 1,0 0-1,0-1 0,0 1 0,0 0 1,0 0-1,0 0 0,0 0 0,0 0 1,0-1-1,0 1 0,0 0 0,0 0 1,0 0-1,1 0 0,-1 0 0,0-1 1,-16 5-93,-141 58-378,94-33 354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 15459,'4'-10'757,"2"-8"200,-6 15-541,-4 7-17,-19 35 677,-32 74 0,28-53-977,21-49-93,-29 64 96,-29 85-1,62-152-73,-1 0-1,1 0 1,1 1-1,0-1 1,0 0-1,1 17 1,0-24-13,0 1 1,0 0-1,0 0 0,1 0 1,-1 0-1,1-1 0,-1 1 1,1 0-1,0 0 0,-1-1 1,1 1-1,0-1 0,0 1 1,0-1-1,0 1 0,1-1 1,-1 1-1,0-1 0,1 0 1,-1 0-1,1 0 0,-1 0 1,1 0-1,-1 0 0,1 0 1,0 0-1,-1-1 0,1 1 1,0 0-1,0-1 1,0 0-1,-1 1 0,1-1 1,0 0-1,0 0 0,3 0 1,6-2 96,0 1 0,-1-2 0,1 0 0,-1 0 0,18-8 0,-10 4 4,526-208 2564,-516 204-2579,31-18 0,22-24 105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19780,'-1'14'640,"1"-1"1,0 1-1,2 19 0,0-17-72,-2 35 0,-9 28-102,4-53-440,2 1-1,0-1 1,2 1 0,1 0-1,2-1 1,4 28-1,-6-50-38,1-1 1,0 0-1,0 0 0,1 1 0,-1-1 0,0 0 0,1 0 0,0 0 0,0-1 0,4 6 0,-5-7 4,0 0 0,0 0 1,1 0-1,-1 0 1,0 0-1,1-1 0,-1 1 1,1 0-1,-1-1 1,1 1-1,-1-1 0,1 1 1,-1-1-1,1 0 0,0 0 1,-1 0-1,1 0 1,-1 0-1,1 0 0,0 0 1,-1 0-1,1-1 1,-1 1-1,1-1 0,2 0 1,1-2-20,1 1-1,-1-1 1,0 0 0,0-1 0,0 1 0,0-1-1,-1 0 1,0 0 0,1 0 0,4-8 0,5-7-68,15-27 1,-20 31 60,116-205-153,-105 178 436,-1-1 1,-2 0 0,15-61-1,-53 164 658,9-8-760,2 1 0,-6 82-1,14-98-159,2 0 1,2 0-1,1 0 0,12 56 0,-11-77-76,1 0-1,0 0 1,11 20 0,-16-36 81,0 1 1,0-1-1,0 0 0,0 0 1,0 0-1,1 0 1,-1 1-1,0-1 1,0 0-1,0 0 0,0 0 1,0 1-1,0-1 1,0 0-1,0 0 1,0 0-1,0 1 1,0-1-1,0 0 0,0 0 1,0 0-1,0 1 1,0-1-1,0 0 1,0 0-1,0 1 0,0-1 1,0 0-1,0 0 1,0 0-1,0 1 1,0-1-1,0 0 1,-1 0-1,1 0 0,0 0 1,0 1-1,0-1 1,0 0-1,0 0 1,-1 0-1,1 0 0,0 0 1,0 0-1,0 1 1,-1-1-1,1 0 1,0 0-1,0 0 1,0 0-1,-1 0 0,1 0 1,0 0-1,0 0 1,0 0-1,-1 0 1,1 0-1,0 0 0,0 0 1,-1 0-1,-13-4-317,-21-12 99,1-1-1,0-2 1,2-2-1,-56-45 1,84 63 303,0-1 1,0 1 0,1-1-1,-1 0 1,-3-6-1,7 10-59,0-1 0,-1 1-1,1-1 1,0 1 0,-1-1-1,1 1 1,0-1 0,0 0-1,-1 1 1,1-1 0,0 1-1,0-1 1,0 0-1,0 1 1,0-1 0,0 0-1,0 1 1,0-1 0,0 0-1,0 1 1,0-1 0,1 1-1,-1-1 1,0 0 0,0 1-1,1-1 1,-1 1 0,0-1-1,1 1 1,-1-1 0,0 1-1,1-1 1,-1 1 0,1-1-1,-1 1 1,1-1 0,-1 1-1,1 0 1,-1-1 0,1 1-1,-1 0 1,1-1 0,-1 1-1,1 0 1,0 0 0,-1 0-1,1-1 1,0 1 0,0 0-1,17-4 168,0 1-1,22-1 0,24-4-850,37-20 303,-48 9 117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18396,'3'-7'1029,"-1"7"-336,-2 16 7,-2 28 216,-46 256 2457,29-206-2612,4 1 0,-2 105 0,16-194-730,1-1 4,0 1 0,0-1 0,0 0 1,0 1-1,1-1 0,0 0 0,0 0 0,0 1 0,1-1 0,2 6 0,-3-10-29,-1 0 0,0-1 0,1 1 0,-1-1 0,1 1 0,-1-1-1,0 1 1,1-1 0,0 1 0,-1-1 0,1 0 0,-1 1 0,1-1 0,-1 0 0,1 1-1,0-1 1,-1 0 0,1 0 0,-1 1 0,1-1 0,0 0 0,-1 0 0,1 0-1,0 0 1,-1 0 0,1 0 0,0 0 0,-1 0 0,1 0 0,0 0 0,-1-1 0,1 1-1,0 0 1,-1 0 0,1-1 0,0 1 0,-1 0 0,1-1 0,-1 1 0,1 0-1,0-2 1,3-1 12,-1 0-1,0 0 0,1 0 0,-2 0 1,5-6-1,17-31-115,-1-1 1,-2-2-1,16-48 0,-1 7-280,-26 59 239,-6 15 14,0 0 0,1 0 0,0 0 1,8-11-1,-13 21 121,0 0 1,0 0-1,0-1 0,0 1 1,0 0-1,0 0 1,0 0-1,0 0 1,0 0-1,1 0 1,-1 0-1,0 0 0,0 0 1,0 0-1,0-1 1,0 1-1,0 0 1,0 0-1,0 0 1,0 0-1,0 0 0,0 0 1,1 0-1,-1 0 1,0 0-1,0 0 1,0 0-1,0 0 1,0 0-1,0 0 0,0 0 1,0 0-1,0 0 1,1 0-1,-1 0 1,0 0-1,0 0 1,0 0-1,0 0 0,0 0 1,0 0-1,0 0 1,0 0-1,1 0 1,-1 0-1,0 0 1,0 0-1,0 0 0,0 1 1,0-1-1,0 0 1,0 0-1,0 0 1,0 0-1,0 0 1,0 0-1,0 0 0,0 0 1,0 0-1,0 0 1,1 1-1,-1-1 1,0 0-1,0 0 1,0 0-1,0 0 0,0 0 1,0 0-1,1 13-57,-4 17 52,-4-6-47,4-17 71,1 1 0,0-1 0,1 1-1,-2 13 1,3-21-10,0 0 1,0 0-1,0 0 0,0 1 0,0-1 0,0 0 0,0 0 0,0 0 1,0 0-1,0 1 0,0-1 0,0 0 0,0 0 0,0 0 0,0 1 1,0-1-1,0 0 0,0 0 0,0 0 0,0 1 0,1-1 0,-1 0 1,0 0-1,0 0 0,0 0 0,0 1 0,0-1 0,0 0 0,1 0 1,-1 0-1,0 0 0,0 0 0,0 0 0,0 0 0,1 1 0,-1-1 0,0 0 1,0 0-1,0 0 0,0 0 0,1 0 0,-1 0 0,0 0 0,0 0 1,0 0-1,1 0 0,9-7 141,8-14 34,-1 0-52,-1-1 0,-1-1-1,-1 0 1,-1-1-1,18-48 1,-30 69-103,2-6-177,0 12-307,8 10-73,-5-7 133,1-1-1,1 0 1,-1-1-1,1 0 1,0 0-1,0 0 0,0-1 1,0 0-1,1-1 1,-1 0-1,1 0 1,14 0-1,-11-1-126,-1 0 1,1-1-1,-1-1 1,1 0-1,-1 0 0,1-1 1,-1-1-1,1 0 1,10-5-1,-17 6 449,-1 0 0,0-1 0,-1 0 0,1 0 0,0 0 0,-1 0 0,0-1 0,1 0 0,-1 1 0,-1-1 0,5-7 0,-6 9 141,0 1-1,0 0 1,-1 0 0,1-1 0,0 1 0,-1 0-1,1-1 1,-1 1 0,0-1 0,1 1 0,-1-1-1,0 1 1,0 0 0,0-1 0,0 1 0,0-1-1,0 1 1,0-1 0,-1 1 0,1-1 0,0 1-1,-1-1 1,1 1 0,-1 0 0,0-1-1,1 1 1,-1 0 0,0 0 0,0-1 0,0 1-1,0 0 1,0 0 0,0 0 0,0 0 0,0 0-1,0 0 1,0 0 0,-1 1 0,1-1 0,0 0-1,-2 0 1,0 0 83,0 0 0,0 0 0,0 1-1,0-1 1,0 1 0,0 0 0,0 0-1,0 0 1,0 0 0,0 0 0,0 1 0,0-1-1,0 1 1,0 0 0,0 0 0,0 0 0,0 0-1,0 0 1,1 1 0,-1-1 0,1 1 0,-1 0-1,1 0 1,-1 0 0,-1 2 0,-2 2 66,1 0 1,-1 0-1,1 0 0,1 1 1,-1-1-1,1 1 1,0 0-1,-4 10 0,7-12-111,-1-1-1,1 1 0,-1 0 1,1 0-1,1-1 1,-1 1-1,1 0 0,-1 0 1,1 0-1,1 0 0,1 9 1,-2-12-78,1 1 1,0-1-1,0 0 1,0 0-1,0 1 1,1-1-1,-1 0 1,1 0 0,-1 0-1,1 0 1,0 0-1,-1-1 1,1 1-1,0 0 1,0-1-1,0 0 1,0 1-1,1-1 1,-1 0-1,0 0 1,1 0 0,-1 0-1,0-1 1,6 2-1,1-1-30,0 0 0,1-1-1,-1 0 1,1 0 0,-1-1-1,1-1 1,-1 1 0,0-1-1,0-1 1,1 0 0,-2 0 0,1-1-1,0 0 1,-1 0 0,0-1-1,9-6 1,-7 4-37,-1 0 0,0-1 0,0 1-1,0-2 1,-1 1 0,0-1 0,-1-1 0,0 1 0,-1-1-1,1-1 1,-2 1 0,8-18 0,-13 26 30,1 1-1,-1-1 1,1 0-1,-1 1 1,0-1-1,0 0 1,0 0-1,0 1 1,0-1 0,0 0-1,0 1 1,0-1-1,-1 0 1,1 0-1,-1 1 1,0-3-1,1 4 10,-1-1 0,1 1 0,0 0 0,0-1 0,-1 1-1,1 0 1,0-1 0,-1 1 0,1 0 0,0 0 0,-1 0-1,1-1 1,0 1 0,-1 0 0,1 0 0,0 0 0,-1 0 0,1 0-1,-1-1 1,1 1 0,-1 0 0,1 0 0,0 0 0,-1 0-1,0 0 1,0 1 5,-1-1 1,1 1-1,0-1 0,-1 1 0,1 0 0,0-1 0,0 1 1,0 0-1,-1 0 0,1 0 0,-1 1 0,-2 2 11,1-1 0,0 1 0,0 0 0,0 0 0,0 0 0,1 0 0,-3 7 0,4-10-11,1 0 0,-1 0 0,1 0 1,0 0-1,-1 0 0,1 0 1,0 0-1,0 0 0,0 0 0,-1 0 1,1 0-1,0 0 0,1 0 1,-1 0-1,0 0 0,0 0 0,0 0 1,0 0-1,1 0 0,-1 0 1,1 0-1,-1 0 0,0 0 0,1 0 1,0-1-1,-1 1 0,1 0 1,-1 0-1,1 0 0,0-1 0,0 1 1,-1 0-1,1-1 0,0 1 1,0-1-1,0 1 0,0-1 0,0 1 1,0-1-1,0 0 0,0 1 1,1-1-1,8 2-80,-1 0 0,1-1 0,0-1 0,-1 0 0,1 0 0,0 0 0,-1-2 0,1 1 0,14-5 0,85-31-695,-92 31 684,-16 5 105,-1 1-1,1-1 1,0 1-1,0-1 1,0 1-1,0-1 1,0 1-1,0 0 1,0 0-1,0-1 1,0 1-1,1 0 1,-1 0 0,0 0-1,0 0 1,0 0-1,0 0 1,0 0-1,0 1 1,0-1-1,0 0 1,2 1-1,-3 1 44,1 0 0,0-1 1,-1 1-1,1 0 0,-1-1 0,0 1 0,0 0 0,1 0 0,-1 0 0,0-1 1,-1 1-1,1 2 0,0 4 26,9 145 850,-3-92-816,-3 78 1,-4-121-111,-1 1-1,0 0 1,-2-1-1,0 0 1,-1 0-1,0 0 1,-2 0-1,-12 24 1,13-32 11,0-1 0,-1 1 0,0-1 0,-8 8 0,12-14 0,1 0 1,-1-1-1,0 1 0,1-1 1,-1 0-1,0 0 0,0 0 1,-1 0-1,1-1 0,0 1 1,0-1-1,-1 0 0,1 0 1,-1 0-1,1 0 0,-5 0 1,7-1-12,0 0 0,0 0-1,0-1 1,0 1 0,0 0 0,0 0 0,0-1 0,1 1-1,-1-1 1,0 1 0,0-1 0,0 1 0,0-1 0,0 1 0,1-1-1,-1 0 1,0 1 0,1-1 0,-1 0 0,0 0 0,1 0-1,-1 0 1,1 1 0,0-1 0,-1 0 0,1 0 0,-1 0 0,1 0-1,0 0 1,0 0 0,0 0 0,-1 0 0,1 0 0,0 0-1,1-1 1,-2-3 12,2 0 0,-1 0 0,1-1 0,-1 1-1,3-6 1,4-11-47,1 2-1,1-1 1,0 1 0,14-21-1,55-75-535,-66 99 470,80-100-1070,147-148 0,-230 256 1161,18-20 54,-25 27-33,-1 0-1,0 0 0,1 0 0,-1 0 1,0 0-1,0-1 0,0 1 1,0 0-1,0-1 0,-1 1 0,1 0 1,0-4-1,-1 6-12,0-1 0,0 1 0,0 0 1,-1-1-1,1 1 0,0 0 0,0-1 0,0 1 0,0 0 1,0-1-1,0 1 0,-1 0 0,1 0 0,0-1 0,0 1 1,-1 0-1,1 0 0,0-1 0,0 1 0,-1 0 0,1 0 1,0 0-1,0-1 0,-1 1 0,1 0 0,0 0 0,-1 0 1,1 0-1,0 0 0,-1 0 0,1 0 0,0 0 0,-1 0 1,1 0-1,0 0 0,-1 0 0,1 0 0,0 0 0,-1 0 1,1 0-1,0 0 0,-1 0 0,1 0 0,0 0 0,-1 0 1,1 1-1,0-1 0,0 0 0,-1 0 0,1 0 0,0 1 0,0-1 1,-1 0-1,1 0 0,0 1 0,-17 11 172,11-6-145,0 0 0,1 0 1,0 1-1,1-1 1,-1 1-1,1 0 0,0 1 1,1-1-1,0 1 0,0 0 1,1-1-1,-3 14 0,4-15-229,0 0 0,0 0 0,1-1 0,0 1 0,0 0 0,1 0-1,-1 0 1,1 0 0,0-1 0,1 1 0,-1 0 0,1-1 0,0 1 0,1-1 0,-1 0-1,1 0 1,0 0 0,6 7 0,-8-10 140,1 0 0,0-1 0,-1 1-1,1-1 1,0 1 0,0-1 0,0 0 0,0 0 0,3 1 0,32 7-706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 20572,'-36'33'1846,"21"-20"-1187,0 0 0,-24 29 0,36-38-592,0 0 0,1 0 0,-1 1 1,1-1-1,-1 0 0,1 1 1,1 0-1,-1-1 0,1 1 1,0 0-1,0 0 0,0 0 1,0 0-1,1 0 0,0 0 0,1 7 1,-1-10-65,0 0 0,1 0 1,-1 0-1,1 0 0,0 0 0,0 0 1,0 0-1,0-1 0,0 1 1,0 0-1,0 0 0,0-1 0,1 1 1,-1-1-1,1 1 0,-1-1 1,1 0-1,0 1 0,-1-1 0,1 0 1,0 0-1,0 0 0,0 0 1,0-1-1,0 1 0,0 0 0,0-1 1,0 1-1,0-1 0,0 0 0,0 0 1,4 0-1,1 0-5,0 0 0,0-1 0,0 0 0,0 0 0,0-1-1,-1 0 1,1 0 0,10-5 0,-6 1 23,-1-1 0,1 0-1,-1 0 1,0-1 0,-1-1 0,0 0-1,0 0 1,-1 0 0,10-17 0,5-10 294,25-53 0,-42 83 6,-6 18-162,-8 35-93,5-28-34,1-7-20,1 1 0,0-1-1,0 0 1,2 1-1,1 15 1,-1-25-9,-1 0 0,1 0 0,-1 0 0,1 0 0,0 0 0,0 0-1,0 0 1,1-1 0,-1 1 0,1 0 0,-1-1 0,1 1 0,0-1 0,0 0 0,0 0 0,0 1 0,0-1 0,1-1 0,-1 1 0,1 0 0,-1 0 0,1-1 0,0 0 0,-1 1 0,1-1 0,0 0-1,5 1 1,0-2 2,-1 1 0,1-1-1,0-1 1,-1 0-1,1 0 1,-1 0 0,0-1-1,1 0 1,-1 0-1,0-1 1,0 0 0,0 0-1,0-1 1,6-4-1,8-6 13,-1-1 0,36-33 1,-39 33 11,-2-2 1,1 1-1,-2-2 1,23-36 0,-51 103 532,13-45-546,0 0 0,0 0 0,0 0 0,1 0 0,-1 0 0,1 0 0,0 0 0,0 0 0,1 0 0,-1 0 0,1 0 0,0 0 0,0 0 0,0 0 0,2 5 0,-1-8-14,-1 0-1,0 1 1,0-1-1,0 0 1,1 0-1,-1 0 1,1-1-1,-1 1 0,0 0 1,1-1-1,0 1 1,-1 0-1,1-1 1,-1 0-1,1 1 1,-1-1-1,4 0 1,-1 0-51,0 0-1,0-1 1,0 1 0,0-1 0,0 0 0,8-3 0,2-2-434,0-1 1,23-16-1,-34 21 357,23-16-377,40-35-1,-44 31-100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195 223 14243,'-10'4'896,"1"0"0,-1 1 0,1 0 0,0 0 0,-14 12 0,-36 37 2165,18-10-1329,38-40-1586,0 0 0,0 0 0,1 0 0,-1 0 0,1 0 1,0 0-1,1 1 0,-1-1 0,1 1 0,-2 5 0,3-9-114,0 1 0,0-1 0,0 0 0,0 0 0,0 0 0,0 0 0,0 0 1,1 0-1,-1 0 0,0 0 0,1 0 0,-1 0 0,1 0 0,-1 0 0,1 0 0,-1 0 0,1 0 0,-1 0 1,1 0-1,0-1 0,0 1 0,-1 0 0,1 0 0,0-1 0,0 1 0,0-1 0,0 1 0,0-1 0,0 1 0,0-1 1,0 1-1,0-1 0,0 0 0,1 1 0,3 0 23,-1-1 1,0 1-1,0-1 1,1 0-1,-1 0 1,0-1-1,6 0 1,6-3-23,0-1 0,0-1 0,-1 0 0,0 0 0,0-2 0,0 0 0,-1-1 0,-1 0 0,1-1 0,-1 0 0,-1-1 0,18-20 0,-15 15-24,-1-2 0,-1 0 0,0 0 0,-2-2 0,0 1 0,-1-1-1,-1-1 1,12-38 0,-18 48-5,0-1 0,-1 1 0,0 0-1,-1-1 1,-1-16 0,0 27-4,0-1 0,0 1-1,0 0 1,0-1 0,0 1 0,-1 0-1,1 0 1,0-1 0,-1 1 0,1 0-1,-1 0 1,1 0 0,-1-1 0,0 1-1,1 0 1,-1 0 0,-1-1 0,1 2-1,1-1 1,-1 1 0,0 0-1,1 0 1,-1 0 0,1-1-1,-1 1 1,0 0-1,1 0 1,-1 0 0,1 0-1,-1 0 1,0 0 0,1 1-1,-1-1 1,1 0-1,-1 0 1,0 0 0,1 0-1,-1 1 1,1-1 0,-1 0-1,1 1 1,-1-1-1,0 1 1,-2 2-2,-1-1 0,1 2 0,0-1 0,0 0 0,0 1 0,0-1 0,1 1 0,-4 6 0,1 1-38,0 0 0,1 1-1,0-1 1,1 1 0,0 0 0,1 0-1,1 0 1,0 0 0,0 0 0,1 0 0,2 16-1,-1-20-31,0-1 0,1 0 0,-1 0 0,2 0 0,-1 0 0,1 0 0,0 0 0,0-1 0,1 1 0,-1-1 0,2 0 0,-1 0 0,1 0 0,-1-1 0,2 0 0,-1 1 0,1-2 0,-1 1 0,13 7 0,19 4-253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20692,'-1'0'80,"0"1"0,0-1 0,0 1-1,1-1 1,-1 1 0,0-1-1,1 1 1,-1-1 0,0 1-1,1 0 1,-1-1 0,1 1 0,-1 0-1,1 0 1,-1 0 0,1-1-1,-1 1 1,1 0 0,0 0-1,-1 0 1,1 0 0,0 0 0,0 0-1,0 1 1,-3 29-19,3-23 146,-2 25-14,2-1 1,2 1-1,1 0 0,1-1 1,2 1-1,1-1 1,1-1-1,21 49 0,-12-44-134,-16-34-87,1 0 0,-1-1 0,0 1 1,0 0-1,1 0 0,-1-1 0,1 1 0,-1 0 1,1-1-1,0 0 0,0 1 0,-1-1 0,1 0 0,4 2 1,-20-20-1595,-28-20 963,11 12 146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5 249 17620,'-5'-10'1912,"14"-2"-952,6-1-295,13-8 1047,5-2-184,9-5-416,1-1-255,4-3-305,-4 1-152,-8 8-592,-7 4-456,-13 13-721,-7 5 1145,-8 5-264,-5 3-168</inkml:trace>
  <inkml:trace contextRef="#ctx0" brushRef="#br0" timeOffset="1">132 412 17300,'16'3'2480,"4"-1"-1464,2-7-431,3-3 1607,3-1-1056,-2 0-176,-3 0-823,-1 2-570,-6 1-1919,-4-3 2048,-3 1-344,0-3-224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19580,'-1'48'1882,"0"-19"-484,4 47 0,-2-67-1271,0-1-1,1 0 1,0 0-1,0 1 1,1-2-1,0 1 1,0 0-1,1-1 1,0 1-1,6 8 0,-9-15-117,-1-1-1,1 1 0,-1 0 0,1 0 0,-1 0 0,1-1 0,-1 1 0,1 0 0,0-1 1,-1 1-1,1 0 0,0-1 0,-1 1 0,1-1 0,0 1 0,0-1 0,0 0 0,0 1 0,-1-1 1,1 0-1,0 1 0,0-1 0,0 0 0,0 0 0,0 0 0,0 0 0,1 0 0,-1-1 7,0 1-1,0-1 1,0 0-1,0 0 1,0 0-1,-1 0 1,1 0-1,0 0 1,-1 0 0,1 0-1,-1 0 1,1 0-1,-1-1 1,1 1-1,-1 0 1,0 0-1,1-2 1,1-9 106,-1 1-1,1-22 1,-2 16-33,0 5-38,0 0-1,0 0 0,-1 0 1,-1 0-1,-3-12 0,-3 11-14,8 12-34,0 1 0,-1 0-1,1 0 1,0 0 0,-1 0-1,1-1 1,0 1 0,-1 0-1,1 0 1,0 0 0,-1 0-1,1 0 1,0 0 0,-1 0-1,1 0 1,0 0 0,-1 0-1,1 0 1,0 0 0,-1 0-1,1 1 1,0-1 0,-1 0-1,1 0 1,-1 0 0,0 1-1,0 0 0,0 0 1,0 1-1,0-1 0,0 0 1,0 0-1,0 0 0,0 1 1,1-1-1,-1 0 0,0 1 0,1-1 1,-1 1-1,1-1 0,-1 4 1,0-2-1,1 0 0,-1 0-1,1 0 1,0 0 0,0 1 0,0-1 0,0 0 0,0 0 0,1 0 0,-1 0 0,1 0 0,0 0 0,0 0-1,0 0 1,1 0 0,-1 0 0,1 0 0,-1-1 0,1 1 0,2 3 0,-1-4 1,0 0 1,-1 0-1,1 0 1,0 0-1,1 0 0,-1-1 1,0 1-1,0-1 1,1 0-1,-1 0 1,1 0-1,-1-1 0,1 1 1,-1-1-1,1 0 1,-1 1-1,1-2 1,4 1-1,1-2 11,-1 0 0,1 0 0,0 0 0,-1-1 0,0 0 0,0-1 0,0 0 0,0 0 0,0-1 0,-1 0 0,0 0 0,0-1 0,0 1 0,9-12 0,-7 7 13,0-1 0,-1 1 0,-1-1 0,1-1 0,-2 1 0,0-1 0,0 0 0,-1-1 0,4-13 0,-8 24-21,-1 1 0,0 0 1,1 0-1,-1 0 0,0 0 1,0 0-1,1-1 0,-1 1 1,0 0-1,0 0 0,0 0 1,-1 0-1,1-1 1,0 1-1,0 0 0,-1 0 1,1 0-1,0 0 0,-1 0 1,1 0-1,-2-2 0,-6 5 60,-3 11-30,5-2-15,1 1-1,0-1 1,1 1 0,0 0-1,1 0 1,-2 17 0,3-22-6,1 1 0,1-1 1,-1 1-1,1-1 0,1 1 1,-1-1-1,1 0 0,1 1 1,-1-1-1,1 0 0,5 13 1,-6-18-8,0 0 0,1 0 1,-1 0-1,1 0 1,-1 0-1,1 0 0,-1-1 1,1 1-1,0 0 1,0-1-1,0 1 0,0-1 1,0 0-1,0 0 1,0 1-1,0-1 0,1-1 1,3 2-1,-2-1 3,0-1-1,0 1 0,0-1 1,0-1-1,0 1 1,0 0-1,0-1 1,0 0-1,-1 0 1,8-2-1,-1-2 12,1 0 1,-1-1-1,0 0 1,0 0-1,0-1 1,15-15-1,-14 12 4,-2-1 0,1-1 0,-2 1 0,1-1 0,-2-1-1,1 0 1,-2 0 0,0 0 0,0-1 0,-1 1 0,3-20 0,-7 22 20,-6 16-24,-7 20-26,8-6 9,0 1-1,-2 25 0,6-39-42,-1 0 0,1-1 0,0 1 0,1 0 0,-1 0 0,1-1 0,1 1 0,-1-1 0,1 1 0,-1-1 0,2 1 0,4 9 0,-6-14-16,-1 0 0,1 0 0,0 0 0,-1-1 0,1 1 0,0 0 0,0 0 0,-1-1 0,1 1 0,0 0 0,0-1 0,0 1 0,0-1-1,0 1 1,0-1 0,0 1 0,0-1 0,1 0 0,-1 0 41,0 0-1,-1 0 0,1 0 0,0 0 1,0 0-1,-1 0 0,1-1 1,0 1-1,-1 0 0,1-1 1,0 1-1,-1 0 0,1-1 1,-1 1-1,1-1 0,0 1 0,-1-1 1,1 1-1,0-2 0,1-1-22,0 0-1,-1 0 1,1 0 0,-1 0-1,0 0 1,0 0-1,0-1 1,0 1-1,1-6 1,0-23-399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17908,'-6'-25'2520,"2"6"-1551,1 12-441,2 4 1728,1 6-1184,3 3-640,-1 2-191,4 5-185,-1 1-224</inkml:trace>
  <inkml:trace contextRef="#ctx0" brushRef="#br0" timeOffset="1">285 420 19452,'21'10'2017,"1"-9"-1233,1-3-360,6-6 1144,2-2-800,-1-6 9,4-2-329,-9-8-248,-3-5-96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5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9 573 16083,'-8'8'2112,"11"-3"-368,-1-5-1561,0 0 0,-1 1 0,1-1-1,0 0 1,-1 0 0,1 0 0,0 0-1,-1-1 1,1 1 0,0 0 0,-1-1 0,3 0-1,10-5 228,0 0-1,-1-1 0,0-1 0,-1 0 0,1-1 1,-2-1-1,1 1 0,11-14 0,-15 15-338,-1-1 1,1 0-1,-2 0 1,1-1-1,-1 0 1,-1 0-1,1 0 0,-2 0 1,1-1-1,-2 0 1,4-13-1,-7 22-60,1-1 0,-1 1 0,0 0 0,0-1-1,1 1 1,-2 0 0,1-1 0,0 1 0,0 0 0,-1-1 0,1 1 0,-1 0-1,0 0 1,-1-4 0,1 5-5,0 0-1,0 0 0,1 0 1,-1 1-1,0-1 0,0 0 1,0 0-1,0 1 0,0-1 1,0 0-1,0 1 0,0-1 1,0 1-1,0 0 0,0-1 1,-1 1-1,1 0 0,0 0 1,0-1-1,-2 1 0,-2 1 1,1-1 0,-1 1-1,1 0 1,0 0 0,0 0-1,-1 1 1,1 0 0,0-1-1,0 1 1,1 1 0,-1-1-1,0 1 1,-4 3 0,-3 4-9,1 1 0,0 0 1,0 0-1,1 1 1,-11 19-1,15-24-2,2 0 0,-1 1 0,1-1 0,0 1 0,0-1 0,1 1 1,0 0-1,0 0 0,1 0 0,0 0 0,1 13 0,0-19 4,0 0 0,0 0-1,0 0 1,1 0 0,-1 0 0,1 0-1,-1 0 1,1-1 0,0 1 0,0 0-1,0 0 1,0 0 0,0-1 0,0 1-1,0-1 1,1 1 0,-1-1 0,1 1-1,-1-1 1,1 0 0,1 2 0,0-2 2,0 0 1,0 0 0,-1 0-1,1 0 1,0-1 0,0 1-1,0-1 1,0 0 0,0 0 0,0 0-1,0 0 1,0 0 0,3-1-1,4-2 14,1 0 0,-1 0 0,0-1 0,1 0 0,-2-1-1,16-9 1,-2-3 55,0-1 1,-1-1-1,-2-1 0,0 0 1,-1-2-1,25-36 0,-15 13 151,-2 0 0,35-81 0,-60 121-209,25-65 211,-25 63-186,0-1-1,0 1 0,0-1 0,-1 0 0,0 1 0,-1-1 0,0-9 0,0 17-34,0 0-1,0-1 1,0 1-1,0 0 1,0 0-1,0-1 1,0 1 0,0 0-1,0 0 1,0 0-1,0-1 1,0 1-1,0 0 1,0 0-1,-1-1 1,1 1 0,0 0-1,0 0 1,0 0-1,0-1 1,0 1-1,0 0 1,-1 0-1,1 0 1,0 0-1,0 0 1,0-1 0,-1 1-1,1 0 1,0 0-1,0 0 1,0 0-1,-1 0 1,1 0-1,0 0 1,0 0 0,0-1-1,-1 1 1,1 0-1,0 0 1,0 0-1,-1 0 1,1 0-1,0 0 1,0 1 0,-1-1-1,1 0 1,0 0-1,0 0 1,0 0-1,-1 0 1,1 0-1,0 0 1,0 0-1,0 0 1,-1 1 0,1-1-1,0 0 1,0 0-1,0 0 1,-1 1-1,-11 12 15,-9 22-19,1 2 0,2 0 0,1 1 0,2 1 0,-18 75 0,27-88 8,-5 47 0,10-68-27,1 1-1,0 0 1,0 1-1,0-1 1,1-1 0,0 1-1,0 0 1,0 0-1,1 0 1,0 0 0,0-1-1,0 1 1,1-1 0,3 6-1,-4-9-23,0 0 0,-1-1 0,1 1 0,0 0 0,0-1 0,0 0 0,0 1 0,0-1 0,0 0 0,0 0 0,0 0 0,1 0 0,-1 0 0,0-1 0,1 1 0,-1-1 0,0 0 0,1 1 0,-1-1 0,0 0 0,1 0 0,-1-1 0,1 1 0,-1 0 0,0-1 0,1 1 0,-1-1 0,0 0 0,3-1 0,1-1 9,0 0 0,1 0 0,-1 0 0,-1-1 0,1 0 0,0-1 0,-1 1 0,0-1 0,5-6 0,15-25-377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16476,'-5'8'744,"1"0"1,-1-1 0,0 0 0,0 0 0,-1 0 0,0 0 0,-9 6 0,10-8-369,-1 0 1,1 0-1,0 1 1,1-1-1,-1 1 1,1 0-1,0 0 1,1 0-1,-1 1 1,-2 7-1,6-13-361,0 0 0,0 0-1,0-1 1,0 1 0,0 0-1,0 0 1,0-1 0,0 1-1,0 0 1,0 0-1,0-1 1,1 1 0,-1 0-1,0-1 1,1 1 0,-1 0-1,0-1 1,1 1 0,-1 0-1,1-1 1,-1 1 0,1-1-1,-1 1 1,1-1 0,-1 1-1,1-1 1,0 1 0,-1-1-1,1 0 1,0 1-1,-1-1 1,1 0 0,0 1-1,-1-1 1,1 0 0,0 0-1,0 0 1,-1 0 0,1 0-1,1 0 1,36 3-51,-33-3 61,20 0-27,48 2 14,-65-1-11,-1 0-1,1 1 1,-1 0-1,0 0 1,1 0-1,-1 1 1,10 6-1,-15-8 2,-1-1 0,1 1 0,-1 0 0,0 0 0,1-1 0,-1 1 0,0 0 0,0 0 0,0 0 0,0 1-1,0-1 1,0 0 0,0 0 0,0 1 0,0-1 0,0 0 0,-1 1 0,1-1 0,0 1 0,-1-1-1,1 1 1,-1-1 0,0 1 0,0-1 0,1 1 0,-1-1 0,0 1 0,0-1 0,0 1 0,-1 0-1,1-1 1,0 1 0,-1-1 0,1 1 0,-1-1 0,1 1 0,-1-1 0,1 0 0,-1 1 0,0-1-1,0 0 1,0 1 0,0-1 0,0 0 0,0 0 0,0 0 0,-2 2 0,-4 4 41,-1-1-1,1 0 1,-1 0 0,-1 0 0,-17 9 0,0-3 104,-30 11 1,47-20-305,1-1 1,-1 1-1,0-2 1,-1 1-1,1-1 0,0 0 1,-15-1-1,23 0 124,-1 0 0,1-1 0,0 1 0,-1 0-1,1 0 1,0-1 0,-1 1 0,1 0 0,0-1 0,-1 1 0,1-1 0,0 0-1,0 1 1,-1-1 0,1 0 0,0 0 0,-1-1 0,0-5-369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20468,'9'9'1961,"1"-9"-1321,3-4-320,5-6 992,2-2-1544,6-3 376,4-4-208,-1-6-240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21933,'-9'0'265,"-1"2"-1,0-1 1,1 1 0,-1 1 0,1 0 0,0 0-1,0 1 1,0 0 0,0 0 0,1 1 0,-14 10 0,3-1 58,0 2 1,1 0 0,-24 28 0,29-29-212,1 1 1,1 0 0,0 0 0,1 1 0,1 1-1,1 0 1,0 0 0,-5 21 0,11-31-79,0 1 0,0 0 0,1 0 0,1-1 0,-1 1 0,1 0 0,1 0 0,2 16 0,-1-19-20,0 1 0,0-1 0,0 0 0,1 0 0,0-1 0,0 1 0,1 0 0,-1-1 0,1 0 0,0 0 0,1 0 0,-1 0 0,7 5 0,-4-5 1,1-1-1,-1 1 0,1-1 0,0-1 1,0 1-1,0-1 0,1-1 1,-1 1-1,1-1 0,-1-1 0,1 0 1,0 0-1,-1 0 0,1-1 1,0-1-1,0 0 0,-1 0 0,1 0 1,0-1-1,-1 0 0,0-1 1,1 0-1,-1 0 0,0-1 1,-1 0-1,1 0 0,8-7 0,-13 9-4,-1 1 0,-1-1 0,1 1 0,0-1 0,0 0 0,0 1 0,-1-1 0,1 0 0,-1 0 0,0 0 0,0 0 0,1-1 0,-1 1 0,0 0 0,-1 0 0,1-1 0,0 1 0,-1 0-1,1-1 1,-1 1 0,0-1 0,0 1 0,0-1 0,0 1 0,0 0 0,0-1 0,-1 1 0,1-1 0,-2-3 0,0 3 2,0 0 0,0 0 0,0 1 0,0-1 0,0 1 0,-1-1 0,1 1 1,-1 0-1,0-1 0,1 1 0,-1 1 0,0-1 0,0 0 0,0 1 0,-1-1 0,1 1 0,0 0 0,0 0 0,-7 0 0,3-1-2,0 1 0,0 1 0,1 0-1,-1 0 1,0 0 0,0 1 0,1-1-1,-1 2 1,1-1 0,-1 1-1,1 0 1,-1 0 0,-9 6 0,16-8-10,-1 0 1,1 0-1,0 0 1,-1 1-1,1-1 1,0 0-1,-1 0 1,1 1 0,-1-1-1,1 0 1,0 1-1,0-1 1,-1 0-1,1 1 1,0-1-1,0 1 1,-1-1-1,1 0 1,0 1 0,0-1-1,0 1 1,0-1-1,-1 1 1,1-1-1,0 1 1,0-1-1,0 0 1,0 1 0,0-1-1,0 1 1,1 0-1,11 5-7,23-4-7,-16-6-25,-1-1 0,0-1 0,0 0 0,-1-2 0,1 0 0,-2-1 0,1 0 0,-1-1 0,-1-1 0,20-18 0,-29 26 49,-6 8 22,-5 9 32,-1 0-29,-36 88 378,37-87-429,0 1 1,1 0-1,1 0 1,-2 28 0,5-43-33,-1 0 1,1-1 0,0 1 0,0 0 0,0-1 0,0 1 0,0 0 0,0-1 0,0 1 0,0 0 0,0-1 0,0 1 0,0-1-1,1 1 1,-1 0 0,0-1 0,0 1 0,1 0 0,-1-1 0,0 1 0,1-1 0,-1 1 0,0-1 0,1 1 0,-1-1 0,1 1 0,-1-1-1,1 1 1,-1-1 0,1 0 0,-1 1 0,1-1 0,-1 0 0,2 1 0,-1-1-26,0 0 1,0-1-1,0 1 1,1-1-1,-1 1 1,0-1-1,0 1 0,-1-1 1,1 1-1,0-1 1,0 0-1,0 0 1,0 0-1,0 1 1,-1-1-1,1 0 0,0 0 1,-1 0-1,1 0 1,0-1-1,12-23-526,3-12-197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119 221 16331,'-2'0'166,"-1"-1"0,1 0-1,0 1 1,0 0-1,-1 0 1,1-1-1,0 1 1,0 1-1,-1-1 1,1 0 0,0 0-1,0 1 1,-1-1-1,1 1 1,0 0-1,0 0 1,-3 1-1,1 0 49,1 1-1,-1 0 0,0-1 1,1 2-1,0-1 1,0 0-1,0 0 0,-4 6 1,1 0-79,1 0 0,-1 1 0,2 0 0,-1 0 1,1 1-1,-4 14 0,5 15-136,3-39 1,0 0 0,0-1 0,0 1 1,0 0-1,0-1 0,0 1 1,0 0-1,0-1 0,1 1 1,-1 0-1,0-1 0,0 1 1,1 0-1,-1-1 0,0 1 1,1 0-1,-1-1 0,1 1 1,0 0-1,-1-1 2,1 0 0,0 0-1,0-1 1,-1 1 0,1 0 0,0 0-1,-1-1 1,1 1 0,0 0 0,-1-1 0,1 1-1,-1 0 1,1-1 0,0 1 0,-1-1-1,1 1 1,-1-1 0,1 1 0,-1-1 0,0 0-1,1 1 1,-1-1 0,1 0 0,-1 0-1,12-18 34,-2-1 0,0 0 0,-1 0 0,-1-1 0,10-42 0,2-3 29,-20 65-63,0 0 1,1 0-1,-1 0 1,0 0-1,1 0 0,-1 0 1,1 0-1,-1 0 1,1 0-1,-1 0 1,1 0-1,0 1 0,-1-1 1,1 0-1,0 0 1,1-1-1,-2 3 0,1-1 0,-1 0 0,1 0 0,-1 0 0,0 1 0,1-1 0,-1 0 0,0 1 0,1-1 0,-1 0 0,0 1 0,1-1 0,-1 0 0,0 1 0,0-1 0,0 1 0,1-1 0,-1 0 0,0 1 0,0-1 0,0 1 0,0-1 0,0 1 0,0-1 0,1 1 0,5 47 33,-6-40-33,2 14 5,-1-8 10,0-1 0,1 1 0,0 0 0,1-1 1,0 1-1,1-1 0,10 21 0,-13-32 3,0 0 0,0 0 1,1 0-1,-1 0 0,1-1 0,-1 1 1,1 0-1,0-1 0,0 1 1,0-1-1,0 0 0,0 0 0,0 0 1,0 0-1,0 0 0,0 0 0,0 0 1,4 0-1,-2 0 16,0-1 0,0 0 1,0 0-1,1 0 0,-1-1 0,0 1 0,0-1 1,0 0-1,6-3 0,4-2 87,-1 0 1,0-1-1,-1 0 0,21-16 0,49-53 499,-59 53-391,43-34 0,-66 57-229,0 0 1,1 0 0,-1-1-1,0 1 1,0 0 0,0 0-1,0-1 1,1 1 0,-1 0 0,0 0-1,0 0 1,1 0 0,-1-1-1,0 1 1,0 0 0,1 0-1,-1 0 1,0 0 0,0 0-1,1 0 1,-1 0 0,0 0-1,1 0 1,-1 0 0,0-1-1,0 2 1,1-1 0,-1 0 0,0 0-1,1 0 1,-1 0 0,0 0-1,0 0 1,1 0 0,-1 0-1,0 0 1,1 0 0,-1 1-1,0-1 1,0 0 0,0 0-1,1 0 1,-1 0 0,0 1-1,0-1 1,0 0 0,1 0 0,-1 1-1,0-1 1,0 0 0,0 0-1,0 1 1,0-1 0,1 0-1,-1 0 1,0 1 0,-1 17 31,1-16-33,-16 107 73,15-108-71,1-1 0,0 1-1,0 0 1,0 0 0,0-1-1,0 1 1,0 0 0,0-1-1,0 1 1,0 0 0,0 0-1,0-1 1,1 1 0,-1 0-1,0-1 1,0 1 0,1 0-1,-1-1 1,0 1 0,1-1-1,0 2 1,0-2 1,-1 0-1,1 0 1,-1 0-1,1 0 1,-1 0 0,1 0-1,-1 0 1,1 0-1,-1 0 1,1 0 0,-1 0-1,1 0 1,-1-1-1,1 1 1,-1 0 0,1 0-1,-1-1 1,1 1-1,-1 0 1,1 0 0,-1-1-1,1 0 1,24-26 59,44-76 20,-39 56-5,50-61-1,-79 108-76,24-23-19,-25 22 18,1 1 1,0-1 0,0 1 0,-1-1 0,1 1-1,0 0 1,0-1 0,0 1 0,0 0 0,-1 0-1,1-1 1,0 1 0,0 0 0,0 0 0,0 0-1,0 0 1,0 0 0,-1 0 0,1 0 0,0 0-1,0 1 1,0-1 0,0 0 0,0 0 0,-1 1-1,1-1 1,0 1 0,0-1 0,0 0 0,-1 1-1,1 0 1,0-1 0,-1 1 0,1-1 0,0 1-1,0 1 1,3 5-5,-1 1 1,1-1-1,-1 1 0,-1 0 0,1 0 0,-2 0 0,1 0 1,-1 1-1,0-1 0,-1 12 0,1-10-5,-1 0 0,1 0 0,1 0 0,0 0 0,0 0 0,8 18 0,-10-27 10,0 0-1,1 0 1,-1-1-1,1 1 0,-1 0 1,1 0-1,-1-1 0,1 1 1,-1 0-1,1-1 1,0 1-1,-1-1 0,1 1 1,0-1-1,0 1 0,-1-1 1,1 1-1,0-1 1,0 0-1,0 1 0,0-1 1,-1 0-1,1 0 1,0 0-1,0 0 0,0 0 1,0 0-1,0 0 0,0 0 1,0 0-1,-1 0 1,1 0-1,0 0 0,0-1 1,0 1-1,0 0 0,0-1 1,-1 1-1,1 0 1,0-1-1,1 0 0,3-3-6,0 1 1,-1-1-1,1 0 0,6-8 0,-11 11 6,16-16-67,-5 7-218,-1-1 0,-1 0 0,0-1-1,12-19 1,-19 20 47,-6 7-94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1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19980,'-4'0'235,"-1"0"0,1 1 0,-1 0 0,1 0-1,0 0 1,-1 0 0,1 1 0,0 0 0,0 0-1,0 0 1,0 0 0,0 0 0,-4 5 0,-1-1 190,-7 4-21,1 1 0,1 0 0,0 1 1,1 0-1,0 1 0,1 1 0,0 0 0,1 1 0,1 0 0,-15 29 1,21-36-384,0 0 0,0 0 1,2 1-1,-1-1 0,1 1 0,0-1 1,0 1-1,1 0 0,1 0 1,-1 0-1,1 0 0,1 0 1,0 0-1,0-1 0,1 1 1,0 0-1,0-1 0,1 1 1,0-1-1,0 0 0,1 0 0,1 0 1,9 15-1,-11-19-18,1 0 0,0 0 0,0-1 0,0 1 0,0-1 0,0 0 0,1 0 0,-1 0 0,1-1 0,0 0 0,-1 1 0,1-2 0,0 1 0,1 0 0,-1-1 0,0 0 0,0-1 0,0 1 0,1-1 0,5 0 0,-7 0-2,0 0 1,0-1-1,1 0 1,-1 0-1,0 0 1,-1 0-1,1 0 1,0-1-1,0 0 1,-1 0-1,1 0 1,-1 0 0,1 0-1,-1-1 1,0 1-1,0-1 1,0 0-1,0 0 1,0 0-1,-1-1 1,0 1-1,1 0 1,-1-1-1,0 0 1,-1 1 0,3-6-1,-4 7-3,1 0 1,0-1-1,0 1 0,-1 0 1,0-1-1,1 1 0,-1 0 1,0-1-1,0 1 0,0 0 1,0-1-1,-1 1 0,1 0 1,-1-1-1,1 1 0,-1 0 0,-1-4 1,1 4-3,-1 0 0,1 1 0,0-1-1,-1 1 1,1-1 0,-1 1 0,1 0 0,-1 0 0,0-1 0,0 1 0,1 0 0,-1 0 0,0 1 0,0-1 0,0 0 0,-3 0-1,0 0-1,0 0 0,0 1-1,0 0 1,0-1 0,0 2-1,0-1 1,0 1 0,0-1-1,0 1 1,0 1 0,0-1-1,0 1 1,0 0-1,1 0 1,-6 3 0,8-4 13,0 1 0,0-1-1,0 1 1,0-1 0,1 1 0,-1 0 0,0 0 0,1 0 0,0 0 0,-1 0-1,1 0 1,0 0 0,0 0 0,0 0 0,-1 5 0,2-6-3,0 0 0,0-1-1,0 1 1,0 0 0,0 0 0,0-1 0,0 1 0,0 0 0,0 0-1,0-1 1,0 1 0,1 0 0,-1 0 0,0-1 0,1 1 0,-1 0 0,1-1-1,-1 1 1,0-1 0,1 2 0,1-1-1,-1-1 1,0 1-1,0 0 0,0 0 0,1-1 1,-1 1-1,0-1 0,1 1 0,-1-1 1,0 1-1,1-1 0,-1 0 0,1 0 1,1 0-1,10 0 3,-1-1-1,1-1 1,-1 0 0,0 0 0,0-1 0,0-1-1,0 0 1,0-1 0,-1 0 0,0-1 0,0 0 0,0 0-1,13-11 1,-21 13 8,0 1 1,0-1-1,0 1 0,-1-1 0,1 0 0,2-6 0,-2 5 177,-7 22-1,-2 18 123,1 1-1,0 48 0,2-24-682,2-46 143,1-1 1,0 1-1,1-1 0,4 21 0,1-14-138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17.6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31 12971,'2'-2'422,"-1"-1"1,0 0 0,0 1-1,0-1 1,0 0-1,0 0 1,-1 0 0,1-5-1,-1 8-341,1 0-1,-1 0 1,0 0-1,0 0 1,0-1-1,1 1 1,-1 0-1,0 0 1,0 0-1,0 0 1,1 0 0,-1 0-1,0 0 1,0 0-1,0 0 1,1 0-1,-1 0 1,0 0-1,0 0 1,1 0-1,-1 0 1,0 0-1,0 0 1,0 1-1,1-1 1,-1 0-1,0 0 1,0 0-1,0 0 1,1 0 0,-1 0-1,0 1 1,0-1-1,0 0 1,0 0-1,0 0 1,1 0-1,-1 1 1,0-1-1,12 9-220,-10-7 436,5 2-233,0 0 0,0 0 0,0 0 0,1-1 0,-1 0 0,1-1 0,0 0-1,0 0 1,9 1 0,75 3 416,93-14-155,-119 3-292,69 3 0,-38 4-11,-1-4-1,108-16 1,-137 13-12,1 3 0,-1 3 0,79 12 0,-91-8-15,6-3 12,115-9-1,-79 0 2,-88 6-6,0 0 1,-1 1-1,1 0 1,0 1-1,0 0 1,-1 0-1,1 0 1,-1 1-1,1 1 1,-1 0-1,0 0 1,0 0-1,0 1 1,13 8-1,-13-6 3,0-2-1,1 1 0,-1-1 1,1 0-1,0 0 0,0-1 1,0-1-1,0 1 1,1-2-1,18 2 0,5-2 12,62-6 1,-7-1-169,-86 6 55,-1 0 0,1 0 0,-1 0 0,1 0 0,-1 0 0,1-1 0,-1 1 0,1-1 0,-1 1 0,0-1 0,1 0 0,-1 1 0,2-2 0,1-3-172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18.4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8 146 12931,'0'-1'45,"-1"1"1,1 0-1,-1-1 0,1 1 1,-1 0-1,1-1 1,-1 1-1,1-1 0,0 1 1,-1-1-1,1 1 1,0-1-1,-1 1 0,1-1 1,0 1-1,0-1 1,-1 0-1,1 1 0,0-1 1,0 1-1,0-1 1,0 1-1,0-1 0,0 0 1,0 1-1,0-1 1,0 1-1,0-1 0,0 0 1,0 1-1,0-1 1,1 1-1,-1-1 0,0 0 1,0 1-1,1-1 1,-1 1-1,0-1 1,1 1-1,-1-1 0,0 1 1,1 0-1,-1-1 1,1 1-1,-1-1 0,1 1 1,-1 0-1,1-1 1,30-21 710,-26 19-551,13-7-101,1 0 0,-1 2-1,1 0 1,0 1 0,1 1 0,0 1 0,0 0 0,0 2 0,36-2 0,-39 3-94,409-24 873,-7 43-657,-404-16-220,51 3-3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0.5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 1279 15291,'-16'5'1851,"15"-5"-1806,1 0 0,0 0 0,0 0 0,0 0-1,0 0 1,0 0 0,-1 0 0,1 0 0,0 0 0,0 0-1,0 0 1,0-1 0,0 1 0,-1 0 0,1 0-1,0 0 1,0 0 0,0 0 0,0 0 0,0 0-1,0 0 1,0-1 0,-1 1 0,1 0 0,0 0-1,0 0 1,0 0 0,0 0 0,0 0 0,0-1-1,0 1 1,0 0 0,0 0 0,0 0 0,0 0-1,0-1 1,0 1 0,0 0 0,0 0 0,0 0-1,0 0 1,0 0 0,0-1 0,14-23 2859,-8 15-2623,-1 2 8,0 1 0,0 0 0,1 1 0,0-1 0,0 1 0,9-6 0,23-20-350,31-42 122,99-99 114,-133 141-196,1 1 0,1 2-1,47-27 1,-17 14 45,-2-3 0,95-84 0,-102 81 3,115-69 1,-145 99-18,121-96-43,-48 32-52,-66 55 115,-2 1-15,1 1 0,1 1 0,60-28 0,-74 43-14,-1 0 0,27-6 0,-35 10-185,-13 0-347,-21 0 76,2 3 242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2.2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239 105 9298,'-11'-2'918,"-1"0"0,1 1 0,0 1 0,0-1 0,-1 2-1,-18 2 1,19 0-599,1-1 0,-1-1 0,0 0 0,0 0 0,0-1 0,0 0 0,-21-4 0,4 2 601,24 2-171,17-3-210,-7 1-479,39-8 499,242-53 681,-224 53-1237,0 3-1,103 0 1,-139 10 1,0 0-1,0 2 0,29 9 1,-32-7 8,1-1 0,-1-2 0,48 3-1,-20-9 35,0-3-1,62-14 0,64-6 48,-136 25-73,0 1 0,64 12 1,44 1 58,-5-19 108,-94 2-81,1 1 0,90 10 0,-17 18-35,-86-16-71,1-2 0,0-1 0,43 1 0,2-11 190,105-16 1,-86 7 32,-22 3-140,78-7-20,-128 14-18,1 2 0,62 9 0,-48-4 165,55 0 0,-68-5-119,0 2 1,-1 1-1,1 1 0,37 10 0,-30-4-415,-54-4-2266,-23-3 1484,13-1 365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3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5 15123,'3'-4'2456,"-5"5"-765,-7 13-713,1 19-810,2 1 0,1-1 0,2 1 0,1 43 0,-1 11 121,0-55-182,-7 305 948,25-208-873,-1-7-70,-11-68-95,-3 0 0,-12 103 0,7-102 395,15-89-237,-2-1 1,0 0 0,3-59 0,-3 30-182,6-42-661,0-198 1,-15 272 658,-2 1 1,-12-52 0,15 82 8,0 0 0,0 0-1,0 0 1,0 0 0,0 0-1,0 0 1,0 0 0,0 0-1,0 0 1,0 0 0,0 0-1,0 0 1,0 0 0,-1 1-1,1-1 1,0 0 0,0 0-1,0 0 1,0 0 0,0 0-1,0 0 1,0 0 0,0 0-1,0-1 1,0 1 0,0 0-1,0 0 1,-1 0 0,1 0-1,0 0 1,0 0 0,0 0-1,0 0 1,0 0 0,0 0-1,0 0 1,0 0 0,0 0-1,0 0 1,0 0 0,0 0-1,0 0 1,0 0 0,0 0-1,0 0 1,0 0 0,0-1-1,0 1 1,0 0 0,0 0-1,0 0 1,0 0 0,0 0-1,0 0 1,0 0 0,0 0-1,0 0 1,0 0 0,0 0-1,-3 10 26,-1 19 34,1 606 956,3-633-1018,0 13-12,1 0 0,1-1 0,0 1 0,1 0 0,1-1 0,8 23 0,-12-36-59,1-1 1,-1 1 0,0 0-1,1-1 1,-1 1-1,0 0 1,1-1 0,-1 1-1,1 0 1,-1-1-1,1 1 1,-1-1 0,1 1-1,0-1 1,-1 1 0,1-1-1,-1 1 1,1-1-1,0 0 1,-1 1 0,1-1-1,0 0 1,0 0-1,-1 0 1,1 1 0,0-1-1,0 0 1,-1 0 0,3 0-1,-2-1 3,0 1 1,0-1-1,1 1 0,-1-1 0,0 0 1,0 0-1,0 1 0,0-1 1,0 0-1,0 0 0,0 0 0,0 0 1,0 0-1,0-1 0,1-1 0,9-18-566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4.7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98 12891,'1'-2'2929,"-1"2"-2876,11-7 1465,18-6-100,-3 6-880,0 0-1,0 2 0,0 0 1,0 2-1,45 1 0,-4 4-163,71 13 0,-80-10-275,-1-3-1,1-3 1,69-9 0,35-1 234,245 32 156,-382-19-474,36 0 147,0-2 0,121-16 0,-164 13-123,3 0 45,-1 1 1,1 0-1,0 2 1,20 1-1,-39 0-79,-1-1 0,0 0-1,0 0 1,0 0 0,1 1 0,-1-1 0,0 1 0,0-1-1,0 1 1,0-1 0,0 1 0,0 0 0,0-1-1,0 1 1,0 0 0,1 1 0,-1-2-4,-1 1 1,0-1-1,0 0 1,0 0-1,0 0 1,0 0-1,0 0 1,0 0-1,0 1 1,0-1-1,0 0 1,0 0-1,0 0 1,0 0-1,0 0 0,0 1 1,0-1-1,0 0 1,0 0-1,0 0 1,-1 0-1,1 0 1,0 0-1,0 1 1,0-1-1,0 0 1,0 0-1,0 0 1,0 0-1,0 0 1,0 0-1,0 0 0,-1 0 1,1 1-1,0-1 1,0 0-1,0 0 1,0 0-1,0 0 1,0 0-1,-1 0 1,1 0-1,-14 0 53,-105-13-256,-205 2 0,-60 39 12,-156 0-241,502-30 451,-52-11-1,8 0 10,81 13-36,1 0 0,0-1 0,-1 1 0,1 0 0,0 0-1,-1 0 1,1 0 0,0 0 0,-1 0 0,1 0-1,0 0 1,-1 0 0,1 0 0,-1 0 0,1 0-1,0 0 1,-1 0 0,1 0 0,0 0 0,-1 0-1,1 0 1,0 0 0,-1 1 0,1-1 0,0 0-1,-1 0 1,1 0 0,0 1 0,0-1 0,-1 0-1,1 0 1,0 1 0,0-1 0,-1 0 0,1 1-1,0-1 1,0 0 0,0 1 0,0-1 0,-1 0-1,1 1 1,0-1 0,0 0 0,0 1 0,0-1-1,0 0 1,0 1 0,0-1 0,0 0 0,0 1-1,0-1 1,0 1 0,0-1 0,0 0 0,1 1-1,-1 0-10,0 0 0,1 0 0,0 0-1,-1 0 1,1 0 0,0-1 0,-1 1-1,1 0 1,0 0 0,0 0 0,-1-1-1,1 1 1,0-1 0,0 1 0,0 0-1,0-1 1,0 0 0,0 1 0,2 0-1,17 1-38,1 0-1,0-1 1,0-1-1,1-2 1,23-3-1,-4 1 53,290-17 23,66-5-781,-272 1 60,-60 11 278,-60 14 449,-5 2 3,-10 6 28,-19 10 41,-3-7-2,-1 0 1,1-2 0,-2-2 0,-43 5 0,-139 1 287,199-12-354,-192 1 324,-28 1-622,161 1-333,-81 16 0,122-13 266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5.5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383 77 15131,'30'-41'1767,"-8"11"-731,-17 25 2513,-33 47-2593,-62 73 0,-46 30-637,130-139-283,-68 66 150,-23 24-305,88-82-470,9-14 548,1 1 0,-1-1 0,0 0 0,0 0 0,0 0 0,1 0 0,-1 0 1,0 0-1,1 1 0,-1-1 0,0 0 0,0 0 0,1 0 0,-1 0 0,0 0 1,1 0-1,-1 0 0,0 0 0,0 0 0,1 0 0,-1 0 0,0 0 0,1 0 1,-1-1-1,0 1 0,0 0 0,1 0 0,-1 0 0,1-1 0,29-15-1189,-5-3 686,5-5-143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5.9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269 7 14483,'12'-6'1575,"-7"9"-359,-9 21 604,2-17-1426,-12 56 797,2-1 1,-3 67-1,14-99-1172,0-1 0,2 1 0,2 0 0,0-1 0,2 0 1,15 49-1,-31-91-3293,-17-9 2670,22 17 167,-16-12-320</inkml:trace>
  <inkml:trace contextRef="#ctx0" brushRef="#br0" timeOffset="1">34 389 12435,'-19'-10'1704,"9"4"-712,5-1-368,10 5 1425,8 1-689,10 2-240,4 2-103,6 3-329,2 0-224,3 1-912,-1-5 616,-2-2-168,0-6-96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9.3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78 103 14875,'36'-103'6503,"-40"133"-3386,-61 292-1663,40-103-3485,24-208 1672,1-5 147,-1-1 0,1 1 0,-1 0 0,0-1 0,-3 9 0,-2-7-382,1-17-143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6 243 15243,'3'-38'1977,"-2"25"-973,-2 20 1164,-1 25-1069,-5 155 1445,8-154-2469,1 0 0,1 0 0,13 53 0,-14-79-66,0 0 1,1 1 0,0-1 0,0 0 0,0 0 0,5 6 0,-7-11-1,1 0 1,0 0-1,-1 0 0,1 0 1,0 0-1,0 0 1,0-1-1,0 1 0,0-1 1,0 0-1,1 1 1,-1-1-1,0 0 0,1 0 1,-1-1-1,1 1 1,-1 0-1,1-1 0,-1 1 1,1-1-1,-1 0 1,3 0-1,1-1 23,-1 0 0,1 0 0,-1 0 0,0-1 0,0 1 0,0-1 1,0-1-1,0 1 0,0-1 0,0 0 0,-1 0 0,1 0 0,4-5 0,5-5 103,-1 0 1,18-25-1,-3-2 45,-2-1 0,-2-1 0,-2 0 0,-2-2 0,-1-1 0,-3 0 0,-1-1 0,-3-1 0,8-54 0,-18 85-148,0 6-6,0-1 1,-1 1-1,-1-1 1,0-17-1,-3 19-16,0 12-13,-3 16-12,-4 36-24,2 1-1,3-1 0,4 106 0,2-143 32,0-1 0,1 1 0,1-1 0,1 1 0,5 16-1,-7-29 8,0-1 0,0 0 1,0 1-1,0-1 0,1 0 0,0 0 0,0 0 0,0 0 0,0-1 0,4 4 0,-4-5 3,0 0-1,-1 0 1,1-1-1,0 1 1,0-1-1,0 0 1,0 0-1,0 0 1,0 0-1,0 0 1,1-1-1,-1 1 1,0-1 0,0 0-1,1 0 1,4-1-1,1-1 10,-1 0 0,0 0 0,1-1 0,-1 0 0,0 0 0,-1-1 0,1 0 0,-1-1 0,1 0 0,-1 0-1,0 0 1,-1-1 0,0 0 0,0 0 0,0-1 0,0 0 0,7-13 0,-2 3-147,0-1-1,-2-1 0,0 0 1,-1 0-1,-1-1 1,6-28-1,-9 35-47,-2 0-1,1 0 1,-2 0-1,0-1 1,0 1-1,-2-1 1,1 1-1,-6-26 1,-5 16-327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39.7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1 132 16492,'4'-9'303,"0"-1"1,1 1 0,0 0 0,0 1 0,1-1 0,0 1 0,1 0-1,14-13 1,-15 16-133,0 0-1,0 1 1,0 0-1,1 1 1,0-1 0,0 1-1,0 0 1,0 1-1,0 0 1,0 0-1,1 1 1,-1-1-1,8 1 1,-4 1-97,0 1 1,0 0-1,0 0 0,-1 1 1,1 0-1,-1 1 1,1 1-1,-1-1 0,0 2 1,0-1-1,-1 1 0,1 1 1,-1 0-1,0 0 1,-1 1-1,0 0 0,0 0 1,0 1-1,-1 0 0,0 0 1,0 1-1,-1 0 1,8 14-1,-9-14-20,0 1 0,-1 0 0,0 1-1,0-1 1,-1 1 0,-1-1 0,0 1 0,0 0 0,-1 0 0,0 15-1,-1-18 45,-1 1 0,0-1 0,-1 1 0,1-1 0,-2 0 0,1 0 0,-1 0 0,-1 0 0,1 0 0,-1 0-1,0-1 1,-1 0 0,0 0 0,-6 7 0,3-5-15,0-1 0,0 0-1,-1 0 1,0-1 0,-1 0 0,1-1-1,-1 0 1,0 0 0,-1-1 0,1 0 0,-1-1-1,0 0 1,0-1 0,-1 0 0,-18 1-1,28-3-153,1-1-1,-1 0 1,1 0-1,0 0 0,-1 0 1,1 0-1,0-1 1,-1 1-1,1 0 0,0-1 1,-1 1-1,1 0 0,0-1 1,0 0-1,-3-1 1,4 2-8,0 0 1,0-1 0,-1 1-1,1-1 1,0 1 0,0-1-1,0 1 1,-1-1 0,1 1-1,0 0 1,0-1 0,0 1-1,0-1 1,0 1 0,0-1 0,0 1-1,0-1 1,0 1 0,0-1-1,0 1 1,0-1 0,1 1-1,-1-1 1,0 1 0,0-1-1,0 1 1,1 0 0,-1-1-1,2-2-179,0 0 0,1 0 0,-1 1 0,0-1 0,1 1 0,-1 0 0,1-1 0,0 1 0,0 0-1,4-1 1,16-7-898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0.1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12603,'3'2'271,"1"1"1,-1-1-1,0 1 1,0 0-1,0 0 1,0 0-1,-1 0 1,1 0-1,-1 1 1,0-1-1,0 1 1,0-1-1,0 1 1,-1 0-1,0 0 1,1 0-1,-1 0 1,0 7-1,1 5 674,-1 1 1,-1-1-1,-3 24 0,2-21-350,-3 30 550,-2 59 376,9-90-1339,-3-18-170,0 1 1,0-1-1,0 0 1,1 1-1,-1-1 1,0 0-1,0 0 1,0 1-1,1-1 1,-1 0-1,0 0 0,0 1 1,1-1-1,-1 0 1,0 0-1,1 0 1,-1 1-1,0-1 1,0 0-1,1 0 1,-1 0-1,0 0 1,1 0-1,-1 0 1,1 0-1,0 0 13,0-1 1,1 1-1,-1-1 1,0 1-1,0-1 1,0 0-1,0 1 0,0-1 1,0 0-1,0 0 1,0 0-1,0 0 1,0 0-1,-1 0 0,1 0 1,0 0-1,-1 0 1,1-1-1,0-1 1,4-9 96,0 0 1,-1 0 0,-1-1-1,0 1 1,3-25 0,-4 10 81,-2-48 0,-8 24-2155,11 52 1586,1 1 1,0-1 0,0 1 0,0-1-1,0 0 1,0-1 0,0 1 0,0-1-1,0 0 1,8 0 0,42-7-1116,-18-1 552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0.5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0 15179,'-3'2'353,"-1"1"1,1-1-1,0 1 0,0 0 0,0 0 1,0 0-1,1 0 0,-1 0 0,1 0 1,0 1-1,-3 4 0,0 2 306,0 0 0,-5 21 0,8-26-542,1-1 0,0 1 0,1 0 0,-1 0 0,1 0 0,0 0 0,0-1 0,0 1-1,1 0 1,0 0 0,0 0 0,0-1 0,3 9 0,-3-11-73,0 0 0,0-1 0,1 1 0,-1 0 0,0 0 0,0-1 0,1 1 0,-1-1 0,1 1 0,0-1 0,-1 0 0,1 0 1,0 0-1,0 1 0,0-2 0,0 1 0,0 0 0,0 0 0,0-1 0,0 1 0,0-1 0,0 1 0,0-1 0,0 0 0,0 0 0,0 0 0,0 0 0,1 0 0,-1-1 0,0 1 0,0-1 0,0 1 0,4-2 0,-1 0 93,0 0-1,1-1 0,-1 1 1,0-1-1,0 0 0,-1-1 1,1 1-1,-1-1 1,0 0-1,0 0 0,0 0 1,0 0-1,3-5 0,-6 7-73,1 0 0,-1-1 0,0 1 0,0 0 0,1 0 0,-2 0 0,1-1 0,0 1 0,0-1-1,-1 1 1,1 0 0,-1-1 0,0 1 0,0-1 0,0 1 0,0-1 0,0 1 0,0-1 0,-1 1 0,1-1-1,-1 1 1,0 0 0,0-1 0,0 1 0,0 0 0,0 0 0,0-1 0,0 1 0,-1 0 0,1 0 0,-4-3-1,0 1-152,0-1-1,0 1 1,0 0-1,-1 0 0,1 1 1,-1 0-1,0 0 1,0 0-1,0 1 1,0-1-1,-1 1 0,1 1 1,-10-2-1,16 3 78,0 0 0,0 0 0,-1 0 0,1 0-1,0 0 1,0 0 0,0 0 0,0 0 0,-1 0 0,1 0 0,0 0 0,0 0-1,0 0 1,0 0 0,-1 1 0,1-1 0,0 0 0,0 0 0,0 0-1,0 0 1,0 0 0,0 0 0,-1 0 0,1 0 0,0 1 0,0-1 0,0 0-1,0 0 1,0 0 0,0 0 0,0 0 0,0 1 0,0-1 0,0 0 0,0 0-1,0 0 1,0 0 0,0 1 0,0-1 0,0 0 0,0 0 0,0 0-1,0 0 1,0 1 0,0-1 0,0 0 0,0 0 0,0 0 0,0 0 0,0 1-1,0-1 1,0 0 0,0 0 0,0 0 0,0 0 0,1 0 0,-1 0-1,0 1 1,6 3-477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1.1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245 402 12267,'0'-2'294,"-1"1"0,1 0 1,0 0-1,-1 0 0,1 0 0,-1 0 1,0 0-1,1 0 0,-1 0 1,0 0-1,0 0 0,0 0 1,0 0-1,0 0 0,0 1 1,0-1-1,0 0 0,0 1 0,0-1 1,0 0-1,0 1 0,0 0 1,0-1-1,0 1 0,-1 0 1,1-1-1,-2 1 0,-36-4 2421,32 4-2630,0 1 0,0 1 0,0-1-1,0 1 1,0 0 0,0 1 0,0 0 0,1 0-1,-1 0 1,1 1 0,0 0 0,0 0 0,0 0-1,0 1 1,1 0 0,0 0 0,0 0 0,0 1-1,-7 11 1,6-7-79,0-1 0,0 1 0,1 0 0,0 0 1,1 1-1,0-1 0,1 1 0,0 0 0,1 0 0,0 0 0,1 0 0,-1 14 0,2-22-1,1 0-1,-1 1 1,0-1-1,1 0 1,0 0-1,0 0 0,-1 0 1,2 0-1,-1-1 1,0 1-1,4 5 1,-4-7 1,0 0 0,0 1 1,1-1-1,-1 0 1,0 0-1,1 0 1,-1 0-1,1 0 1,-1-1-1,1 1 1,-1 0-1,1-1 0,0 1 1,-1-1-1,1 1 1,0-1-1,-1 0 1,1 0-1,0 0 1,0 0-1,-1 0 0,1 0 1,3-1-1,3-1 33,1 0-1,-1-1 1,0-1-1,0 1 1,0-1-1,0 0 1,-1-1-1,0 0 1,0 0-1,0-1 1,6-6-1,7-8 142,-1 0 1,21-30-1,-18 18 34,-2 0 0,-1-2 0,-1 0 0,-2-2 0,-2 1 1,-1-2-1,-2 0 0,-1 0 0,-2-1 0,-2 0 0,2-49 0,-8 58-89,0 29-124,0-1 0,0 1 0,0 0 0,0 0-1,0 0 1,0 0 0,0-1 0,0 1 0,0 0 0,0 0-1,0 0 1,0-1 0,0 1 0,0 0 0,0 0 0,0 0 0,0-1-1,0 1 1,0 0 0,0 0 0,0 0 0,0 0 0,0-1-1,0 1 1,0 0 0,0 0 0,-1 0 0,1 0 0,0-1-1,0 1 1,0 0 0,0 0 0,0 0 0,-1 0 0,1 0 0,0 0-1,0-1 1,0 1 0,0 0 0,-1 0 0,1 0 0,0 0-1,0 0 1,0 0 0,0 0 0,-1 0 0,1 0 0,0 0 0,0 0-1,0 0 1,-1 0 0,1 0 0,0 0 0,0 0 0,0 0-1,0 0 1,-1 0 0,1 0 0,0 0 0,0 1 0,-7 10-6,-10 48-51,-14 91 1,24-114 67,2-10-5,1 0-1,2 0 1,0 34-1,2-51-45,1 0-1,0 0 1,1 0-1,0 0 1,0 0-1,1 0 1,0-1 0,0 1-1,1-1 1,0 0-1,1 0 1,10 14-1,-10-15-92,0-1-107,0 0-1,0 0 1,0-1 0,8 7-1,-12-12 216,-1 1-1,1 0 1,0-1 0,-1 1-1,1-1 1,0 1-1,0-1 1,-1 0-1,1 1 1,0-1-1,0 0 1,0 0-1,0 1 1,-1-1-1,1 0 1,0 0 0,0 0-1,0 0 1,0 0-1,0 0 1,0 0-1,-1 0 1,1 0-1,0-1 1,0 1-1,0 0 1,0-1-1,-1 1 1,1 0-1,0-1 1,0 1 0,-1-1-1,1 1 1,0-1-1,-1 1 1,1-1-1,0 0 1,-1 1-1,1-1 1,-1 0-1,1 0 1,-1 1-1,1-1 1,0-1 0,6-15-297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1.6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 39 13723,'13'-27'2536,"-12"16"-893,-1 11-1528,-1 0-1,1 0 1,-1 0 0,1 0-1,0 0 1,-1 0-1,1 0 1,-1 0-1,1 0 1,0 0-1,-1 0 1,1 0-1,-1 0 1,1 0-1,0 0 1,-1 1-1,1-1 1,0 0-1,-1 0 1,1 0-1,0 1 1,-1-1-1,1 0 1,0 1-1,-1-1 1,1 0-1,0 1 1,0-1-1,-1 1 1,-4 4 165,0 0 1,1 0-1,0 1 1,0 0-1,0 0 0,0 0 1,-2 7-1,-19 47 221,24-57-457,0 1-6,-4 6 78,1 0 0,1 1-1,0-1 1,0 1 0,1 0 0,1 0 0,-1-1 0,2 16 0,0-25-98,0 0 0,0-1 1,0 1-1,0 0 0,0-1 0,0 1 1,0 0-1,1-1 0,-1 1 0,0 0 1,1-1-1,-1 1 0,0 0 1,1-1-1,-1 1 0,1-1 0,-1 1 1,1-1-1,-1 1 0,1-1 1,0 1-1,-1-1 0,1 0 0,-1 1 1,1-1-1,0 1 0,1-1 13,-1 0 0,1 0-1,0 0 1,-1 0 0,1 0-1,-1 0 1,1 0 0,-1 0-1,1 0 1,-1-1 0,3 0-1,4-2 67,-1-1-1,0 0 0,12-8 1,19-18 203,-2-1 1,-1-3 0,58-69-1,-83 91-214,-14 18-46,0 0 1,0 1-1,0 0 0,1-1 0,0 1 1,1 0-1,-4 12 0,3-4-26,0 0-1,0 0 1,1 16-1,2-28-65,0 0 1,0 1-1,0-1 1,0 0-1,1 0 1,0 0-1,-1 0 1,1 0-1,0 0 0,1 0 1,-1 0-1,0 0 1,1 0-1,0 0 1,-1-1-1,1 1 1,0-1-1,0 1 0,1-1 1,-1 0-1,0 0 1,6 3-1,-5-3-125,0 0-1,1-1 0,0 1 0,-1-1 0,1 0 1,0 0-1,-1 0 0,1-1 0,0 1 0,0-1 1,0 0-1,-1 0 0,1-1 0,0 1 1,0-1-1,0 1 0,-1-1 0,8-3 0,12-6-683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2.2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 17980,'28'-4'2449,"31"-3"894,-55 7-3151,1 0 1,-1 0-1,0 1 0,1-1 0,-1 1 1,0 0-1,0 0 0,1 1 0,-1-1 1,7 5-1,-10-6-149,0 1 0,0 0 0,0 0 0,0 0 0,0 0 1,0 0-1,0 0 0,-1 0 0,1 0 0,0 0 0,-1 0 0,1 1 0,-1-1 1,1 0-1,-1 0 0,1 1 0,-1-1 0,0 0 0,0 0 0,1 1 0,-1-1 1,0 0-1,0 1 0,-1-1 0,1 0 0,0 1 0,0-1 0,-1 0 1,1 0-1,0 1 0,-2 0 0,-1 6 127,0 0 1,-1 0-1,-9 12 1,9-12-34,-17 23 85,6-9 74,-12 24 0,24-40-264,1 0 1,-1 0-1,1 0 1,0 0-1,0 1 1,0-1-1,1 1 1,0-1-1,0 10 1,2-15-33,-1 1-1,0-1 1,1 0 0,-1 1-1,0-1 1,1 0 0,-1 0-1,1 1 1,0-1 0,-1 0-1,1 0 1,0 0 0,0 0-1,0 0 1,0 0 0,0 0-1,0 0 1,0 0 0,0-1-1,0 1 1,0 0 0,0-1-1,1 1 1,-1 0 0,0-1-1,0 0 1,1 1 0,-1-1-1,0 0 1,1 1 0,-1-1-1,0 0 1,1 0 0,-1 0 0,1 0-1,1-1 1,8 0-4,-1 0 1,1 0-1,14-5 1,-20 5 2,20-5-316,0-1-1,-1-1 0,0-1 1,35-19-1,-57 27 249,-1 1 1,1-1-1,-1 0 0,1 0 1,-1 0-1,0 0 0,1 0 1,-1-1-1,0 1 0,0 0 1,0-1-1,0 1 0,0 0 1,0-1-1,-1 1 0,1-1 1,1-2-1,-2 3 45,-1-1 0,1 1 0,0 0 0,0 0 0,0 0 0,-1 0 0,1 0 0,0 0 0,-1 0 0,1 0 0,-1 0 0,1 0 0,-1 0 0,0 0 0,1 0 0,-1 0 0,0 1 0,0-1 0,0 0 0,1 0 0,-1 1 0,0-1 0,0 0 0,0 1 0,0-1 0,0 1-1,0 0 1,-2-1 0,-23-8-496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2.5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27 16596,'1'0'2288,"10"2"-1256,12-2-376,5-3 1825,11 0-1329,9 0-232,5-2-608,-2 0-424,0-1 232,-1 3-144,-8 3-160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3.5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59 105 12163,'0'1'104,"1"0"0,-1-1 0,0 1 1,1-1-1,-1 1 0,0 0 1,1-1-1,-1 1 0,1-1 0,-1 1 1,1-1-1,-1 1 0,1-1 1,-1 0-1,1 1 0,-1-1 0,1 0 1,0 1-1,-1-1 0,1 0 1,0 0-1,-1 1 0,1-1 0,0 0 1,-1 0-1,1 0 0,0 0 1,-1 0-1,1 0 0,0 0 0,-1 0 1,1 0-1,0 0 0,-1-1 1,1 1-1,0 0 0,-1 0 0,2-1 1,27-9 1335,-28 10-1342,-11-6 1876,-3 9 42,13-1-1233,7-1-471,2-1-123,-1-1 1,1 0 0,-1 0-1,0-1 1,1 0-1,8-4 1,-13 5-141,0-1-1,-1 0 1,1 0 0,0 0 0,0 0-1,-1 0 1,1-1 0,-1 0-1,0 1 1,0-1 0,0 0 0,0-1-1,-1 1 1,3-4 0,-4 6-40,0-1 1,-1 1 0,1 0-1,-1 0 1,0 0 0,1 0-1,-1 0 1,0-1 0,1 1-1,-1 0 1,0 0 0,0-1-1,0 1 1,0 0-1,-1 0 1,1 0 0,0-1-1,0 1 1,-1 0 0,1 0-1,0 0 1,-1 0 0,0-1-1,1 1 1,-1 0 0,1 0-1,-1 0 1,0 0 0,0 1-1,0-1 1,0 0 0,1 0-1,-1 0 1,0 0 0,0 1-1,-1-1 1,1 1 0,0-1-1,0 1 1,0-1-1,0 1 1,0-1 0,-1 1-1,0 0 1,-4-2 17,1 1 0,-1-1-1,0 1 1,1 1 0,-1-1-1,0 1 1,1 0 0,-10 1-1,7 1-4,-1 1-1,1-1 1,0 2-1,-1-1 0,2 1 1,-1 0-1,0 0 1,1 1-1,-10 8 0,13-10-15,0 0 0,1 0 0,-1 1 0,1-1-1,0 1 1,0 0 0,0 0 0,0 1 0,1-1 0,-1 0-1,1 1 1,0-1 0,1 1 0,-1 0 0,1 0 0,0 0-1,-1 9 1,2-13-5,0 1 1,0-1-1,0 0 0,1 1 0,-1-1 0,0 1 0,1-1 1,-1 0-1,1 0 0,-1 1 0,1-1 0,0 0 0,-1 0 1,1 0-1,0 0 0,0 1 0,0-1 0,0 0 0,0-1 1,0 1-1,0 0 0,0 0 0,1 0 0,-1-1 1,0 1-1,0 0 0,1-1 0,-1 1 0,0-1 0,1 0 1,-1 1-1,0-1 0,1 0 0,-1 0 0,2 0 0,7 1 2,-1-1 0,0-1 0,1 0 0,9-2 0,-11 2 4,42-7 21,-28 3-19,0 2 1,0 0 0,41 1 0,-60 3-8,0-1 0,1 1 0,-1-1 0,0 1 0,0 0 0,0 0 1,0 0-1,0 1 0,0-1 0,0 1 0,-1 0 0,1-1 0,-1 1 0,1 0 0,-1 1 1,1-1-1,-1 0 0,0 1 0,0-1 0,0 1 0,2 4 0,5 5 35,-8-11-30,0 0 1,0 0 0,0 0-1,0 0 1,1-1 0,-1 1 0,0 0-1,1 0 1,-1-1 0,1 1-1,-1-1 1,1 1 0,-1-1 0,1 0-1,-1 0 1,1 0 0,-1 1-1,1-1 1,-1-1 0,1 1 0,-1 0-1,1 0 1,-1 0 0,1-1 0,-1 1-1,1-1 1,-1 1 0,1-1-1,-1 0 1,3-1 0,6-4 34,-1 0 1,1 0 0,9-9-1,-9 7-2,3-2 9,38-26 71,-48 34-116,0 1 1,0-1 0,0 0 0,0 1 0,1 0 0,-1 0-1,0 0 1,1 0 0,-1 0 0,1 1 0,-1 0-1,1-1 1,6 2 0,-9-1 1,1 1-1,-1-1 1,0 1 0,0 0-1,1 0 1,-1 0 0,0-1-1,0 1 1,0 0 0,0 0-1,0 0 1,0 1 0,0-1-1,0 0 1,-1 0 0,1 0-1,0 1 1,-1-1 0,1 0-1,-1 1 1,1-1 0,-1 1-1,1-1 1,-1 0 0,0 4-1,1 41 175,-1-35-114,0-11-70,0 1-1,0-1 1,-1 1 0,1-1-1,0 1 1,0 0-1,0-1 1,0 1-1,0-1 1,0 1-1,0-1 1,0 1-1,1 0 1,-1-1-1,0 1 1,0-1-1,0 1 1,1-1-1,-1 1 1,0-1-1,1 1 1,-1-1-1,1 2 1,6-12-609,1-2 535,0 2-106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4.5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90 0 18724,'2'12'415,"-1"-1"0,-1 1 0,1-1 1,-2 1-1,0 0 0,0-1 0,-1 1 0,-4 12 0,2-2 282,-23 116 1123,-23 155-481,49-290-1304,1 1-1,-1 0 1,1-1-1,1 1 1,-1 0 0,1 6-1,0-9-30,-1-1 0,0 0 0,0 0-1,0 0 1,0 0 0,0 0 0,0 1 0,0-1 0,0 0-1,0 0 1,0 0 0,0 0 0,0 0 0,0 0 0,1 0 0,-1 1-1,0-1 1,0 0 0,0 0 0,0 0 0,0 0 0,0 0-1,0 0 1,1 0 0,-1 0 0,0 0 0,0 0 0,0 0 0,0 0-1,0 0 1,1 0 0,-1 0 0,0 0 0,0 0 0,0 0-1,0 0 1,1 0 0,-1 0 0,0 0 0,0 0 0,0 0-1,0 0 1,0 0 0,0 0 0,1 0 0,-1 0 0,0 0 0,0-1-1,10-14 118,-2-4-98,-1-1 0,-1 0 0,-1 0 0,-1 0 0,-1-1 0,-1 1 0,0-31 0,-2 53-61,0 1 0,0-1 0,1 1 0,-1-1 0,1 1 0,0-1 0,0 0 0,-1 1 0,1-1-1,1 0 1,-1 0 0,0 0 0,1 1 0,-1-1 0,1-1 0,-1 1 0,1 0 0,0 0 0,0-1 0,0 1 0,0-1 0,0 1 0,2 0 0,3 0 46,-1-1 0,1-1 0,-1 1 0,1-1 0,0 0 0,-1-1 0,1 0 0,-1 0 0,1 0 0,-1-1 0,1 0 0,6-2 0,9-6 60,41-22 0,-48 25-24,-1-1 0,0-1 0,-1-1 0,0 0 1,0 0-1,21-25 0,-29 25 29,-14 15-19,-15 16-14,9-5-12,1 1 0,1 0 0,0 0 1,2 2-1,-19 37 0,29-55-24,1 0 0,-1 0-1,1 0 1,0 0 0,-1-1 0,1 1-1,0 0 1,0 0 0,0 0 0,0 0-1,0 0 1,0 0 0,0 0 0,0 0-1,0 0 1,0 0 0,0 0 0,1 0-1,-1 0 1,0 0 0,1 1 0,0-2 0,-1 1-1,1-1 1,0 1 0,0-1 0,-1 1 0,1-1 0,0 1 0,0-1 0,-1 0 0,1 1 0,0-1 0,0 0-1,0 0 1,0 0 0,-1 1 0,1-1 0,0 0 0,2 0 0,3-1 19,1 0 1,0 0-1,-1-1 0,12-3 1,72-32 92,-52 20-158,56-16 1,-90 32 28,0 0 0,0 0 0,0 0 0,0 1 0,0-1 1,0 1-1,0 0 0,0 0 0,0 1 0,0-1 0,1 1 0,-1 0 0,0 0 0,4 2 1,-6-2 4,0 1 1,0-1 0,0 1-1,0-1 1,0 1 0,0 0-1,-1 0 1,1 0 0,-1 0-1,1 0 1,-1 0 0,0 0 0,0 0-1,0 0 1,0 1 0,0-1-1,0 0 1,-1 1 0,1-1-1,-1 1 1,0-1 0,0 1-1,0-1 1,0 5 0,2 11 40,3-12 89,-3-7-101,0 0 0,0 0 1,-1 0-1,1 0 0,0 0 0,-1-1 1,1 1-1,0 0 0,-1-1 1,2-1-1,7-7-19,-3 4 24,-2 1-32,0-1-1,0 1 1,1 1 0,0-1-1,0 1 1,0 0-1,0 0 1,1 1-1,0 0 1,10-3-1,-17 5 1,1 1 0,0 0-1,0 0 1,0 0-1,-1 0 1,1 0-1,0 0 1,0 0-1,0 0 1,0 0-1,-1 0 1,1 1-1,0-1 1,0 0-1,0 0 1,-1 1-1,1-1 1,0 1-1,-1-1 1,1 1-1,0-1 1,-1 1-1,1-1 1,0 1-1,-1-1 1,1 2-1,0 0-3,0-1 0,0 1 0,-1 0-1,1 0 1,-1 0 0,1-1-1,-1 1 1,0 0 0,0 0 0,0 0-1,0 3 1,-1 6-28,-1 0 0,0 0 0,-4 12 0,5-19 24,-26 87 88,35-109-58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5.5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 21621,'6'-6'2264,"0"1"-1632,-3 2 1385,-2 5-1921,2-2-440,6 0-2585,0-2 2561,-2 4-408,-3 2-336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15747,'13'0'623,"1"-1"1,-1-1-1,1 0 0,-1-1 0,0 0 0,0-1 0,0-1 0,0 0 0,21-12 0,-28 14-441,-1-1 0,0 1-1,0-1 1,0-1 0,-1 1-1,1-1 1,-1 1 0,0-1-1,0 0 1,3-7 0,-5 8-111,0-1 1,0 1 0,-1 0 0,0-1 0,0 1-1,0-1 1,0 0 0,0 1 0,-1-1 0,0 1-1,0-1 1,-1 0 0,1 1 0,-1-1 0,-1-5-1,1 7-37,1 1-1,-1-1 0,0 1 0,0-1 1,0 1-1,0 0 0,0-1 0,0 1 1,0 0-1,-1 0 0,1 0 0,-1 0 1,0 0-1,0 0 0,0 0 1,1 1-1,-1-1 0,-1 1 0,1-1 1,0 1-1,0 0 0,-1 0 0,1 0 1,0 0-1,-1 0 0,1 1 0,-1-1 1,-3 0-1,2 1-15,0 0 1,-1 1-1,1-1 0,0 1 1,0 0-1,0 0 0,0 0 1,0 1-1,1-1 0,-1 1 1,0 0-1,1 0 1,-1 1-1,1-1 0,0 0 1,-1 1-1,-2 3 0,-2 3-22,0 1-1,0 0 0,1 0 0,0 1 1,1-1-1,0 1 0,-7 18 0,10-22 1,1 0 0,0 0-1,0 0 1,1 1 0,-1-1-1,1 0 1,1 1 0,0-1-1,0 0 1,0 1 0,1-1-1,0 0 1,4 15 0,-4-21 2,-1 1 1,1 0 0,0 0-1,0-1 1,0 1 0,0 0-1,0-1 1,0 1 0,0-1-1,1 1 1,-1-1 0,1 0-1,-1 0 1,1 0 0,-1 1-1,1-1 1,0-1 0,-1 1-1,1 0 1,3 1-1,-1-1 2,0-1 0,0 1 0,0-1-1,0 0 1,0 0 0,0 0-1,0-1 1,0 1 0,7-3-1,4-2-2,0-1 0,0 0 0,27-16 0,-4-1 13,-1-2 1,-2-2 0,-1 0 0,-1-3 0,-1 0 0,-2-2-1,40-54 1,-65 80-4,-4 4-4,0 1-1,0 0 1,0 0-1,0 0 1,0-1-1,0 1 1,-1 0-1,1-1 1,0 1-1,-1 0 1,1-1-1,-1 1 1,1-1-1,-1 1 1,0-1-1,1 1 1,-1-3-1,-1 4-1,1 0 1,0-1-1,0 1 0,-1 0 0,1 0 0,0-1 0,-1 1 1,1 0-1,0 0 0,-1 0 0,1-1 0,-1 1 0,1 0 0,0 0 1,-1 0-1,1 0 0,-1 0 0,1 0 0,0 0 0,-1 0 0,1 0 1,-1 0-1,1 0 0,0 0 0,-1 0 0,1 0 0,-1 0 1,1 1-1,0-1 0,-1 0 0,1 0 0,0 0 0,-1 0 0,1 1 1,0-1-1,-1 0 0,1 1 0,0-1 0,0 0 0,-1 0 0,1 1 1,-18 13-9,-21 28-35,29-30 29,-23 20 0,33-32 14,0 0-1,0 0 1,0 1 0,0-1 0,0 0 0,0 0 0,0 0 0,0 0 0,0 0 0,0 0-1,0 0 1,-1 0 0,1 0 0,0 0 0,0 0 0,0 0 0,0 0 0,0 0-1,0 0 1,0 0 0,0 0 0,0 0 0,-1 0 0,1 0 0,0 0 0,0 0 0,0 0-1,0 0 1,0 0 0,0 0 0,0 0 0,0 0 0,0 0 0,-1 0 0,1 0 0,0 0-1,0 0 1,0 0 0,0-1 0,0 1 0,0 0 0,0 0 0,0 0 0,0 0 0,0 0-1,0 0 1,0 0 0,0 0 0,0 0 0,0 0 0,0-1 0,0 1 0,0 0 0,0 0-1,0 0 1,0 0 0,0 0 0,0 0 0,0 0 0,0-1 0,-1-10 18,5-12-16,4-11 14,24-65 0,-28 89-18,-1 0-1,1 0 1,-2-1-1,1 1 0,-1-1 1,-1 0-1,0 1 1,-1-1-1,0 0 0,0 0 1,-1 0-1,-1 1 1,1-1-1,-2 0 1,-5-15-1,8 24 3,-1 1 1,1 0-1,0 0 1,-1 0-1,1 0 1,-1 0-1,0 0 0,1 0 1,-1 0-1,0 0 1,0 0-1,1 0 1,-1 0-1,0 0 0,0 0 1,0 1-1,0-1 1,0 0-1,0 1 1,0-1-1,0 1 1,0-1-1,-1 1 0,1 0 1,0-1-1,0 1 1,0 0-1,-2 0 1,1 0 1,0 1 0,0 0 0,1-1 1,-1 1-1,0 0 0,0 0 0,0 1 1,1-1-1,-1 0 0,1 0 0,-1 1 1,1-1-1,-1 1 0,-1 3 0,-6 7 7,1 2 0,0-1-1,-6 18 1,13-30-12,-16 40 15,1 1 1,-15 63-1,26-82-5,0 1-1,2 0 0,1 0 1,1 0-1,1 0 0,3 28 1,-2-46-7,-1-1 0,2 0-1,-1 0 1,0 0 0,1 0 0,0 0 0,0 0 0,0 0 0,1 0 0,0-1 0,0 1 0,0-1 0,0 0-1,1 0 1,-1 0 0,1 0 0,0-1 0,1 1 0,-1-1 0,0 0 0,10 4 0,-7-4-3,0-1 1,0 0-1,1 0 1,-1 0-1,0-1 1,1-1-1,-1 1 1,0-1-1,1 0 1,-1-1-1,1 0 1,-1 0-1,0 0 1,0-1-1,11-4 1,-3 0 4,0-2 0,-1 1 1,1-2-1,-2 0 0,1 0 0,-1-2 1,-1 1-1,0-2 0,0 1 0,-1-2 1,-1 1-1,0-2 0,0 1 0,7-17 1,2-6 8,-1 0 0,-2-2 0,-2 0 0,14-62 0,-18 65-22,-2-1 0,-1 0 0,-3 0 1,2-53-1,-10 70-11,4 19 21,0 0-1,0 0 0,0 0 0,0 0 0,0-1 0,0 1 0,0 0 0,0 0 0,0 0 0,0 0 1,0 0-1,0 0 0,-1-1 0,1 1 0,0 0 0,0 0 0,0 0 0,0 0 0,0 0 0,0 0 0,-1 0 1,1 0-1,0 0 0,0 0 0,0 0 0,0 0 0,0 0 0,-1 0 0,1-1 0,0 1 0,0 0 1,0 0-1,0 1 0,0-1 0,-1 0 0,1 0 0,0 0 0,0 0 0,0 0 0,0 0 0,0 0 1,-1 0-1,1 0 0,0 0 0,0 0 0,0 0 0,-2 2-2,1 0-1,-1 0 1,1 0 0,0 1 0,0-1-1,0 0 1,0 0 0,0 1 0,1-1-1,-1 3 1,-10 45 7,3 1-1,-4 94 1,22 102 53,-8-231-54,0 13-62,1 1 1,2-1-1,12 43 0,-13-68-120,-2-14 78,-3-17-23,-27-136 18,-3-31 1036,30 187-883,1-23 387,0 29-420,0 0-1,1 1 1,-1-1-1,0 0 1,0 0-1,1 1 1,-1-1-1,0 0 1,1 1-1,-1-1 1,1 1-1,-1-1 1,1 0-1,-1 1 1,1-1-1,-1 1 1,1-1-1,0 1 1,-1-1-1,1 1 1,0 0-1,-1-1 1,1 1-1,0 0 1,0 0-1,-1-1 1,1 1-1,0 0 1,0 0-1,-1 0 1,1 0-1,0 0 1,0 0-1,1 0 1,18 1-299,-10 1-39,0-2-1,0 1 0,0-2 1,0 1-1,0-1 0,0-1 1,0 1-1,14-6 1,2-5-342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5.9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63 18532,'2'15'2248,"-2"-6"-1063,4-14 423,3-3-832,2-6-560,1-3-16,-5-3-136,1-2-224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6.3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0 20116,'-4'29'5609,"-1"13"-4442,3 112-176,3-126-1149,2 0 1,0 0-1,12 40 0,-34-110-3074,8 17 2489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6.7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 19204,'3'0'2049,"11"0"-1121,0-1-312,5 1 1192,6 0-423,6 0-537,2 1-200,1 1-440,2-1-296,-2-1-1096,-4-4 1056,-5-1-216,-4 1-105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7.1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470 11 20500,'16'-10'1905,"-16"10"-1881,0 0 0,0 0 0,0 0 0,0 0 0,0 0 0,0 0 1,1 0-1,-1 0 0,0 0 0,0 0 0,0 0 0,0 0 0,0 0 0,0 0 0,0 0 0,0 0 1,0 0-1,0 0 0,1 0 0,-1 0 0,0 0 0,0 0 0,0 0 0,0 0 0,0 0 1,0 0-1,0 0 0,0 0 0,0 0 0,0 0 0,0 0 0,1 0 0,-1 0 0,0 0 0,0 0 1,0 0-1,0 0 0,0 0 0,0 0 0,0 0 0,0 0 0,0 0 0,0 0 0,0 0 1,0 1-1,0-1 0,0 0 0,0 0 0,0 0 0,0 0 0,1 0 0,-1 0 0,0 0 0,0 0 1,0 0-1,0 0 0,0 1 0,0-1 0,0 0 0,0 0 0,-3 9 634,-5 9 226,-44 63 93,-4-3 0,-85 95-1,-49 67-1242,182-230 169,4-5-21,0 0 0,1 1-1,-1 0 1,1-1 0,0 1 0,0 0-1,1 0 1,0 1 0,-2 5 0,4-11 91,0-1 0,0 0-1,0 0 1,1 0 0,-1 0 0,0 0 0,0 0 0,0 0 0,0 0 0,0 1 0,0-1 0,0 0 0,1 0 0,-1 0-1,0 0 1,0 0 0,0 0 0,0 0 0,0 0 0,1 0 0,-1 0 0,0 0 0,0 0 0,0 0 0,0 0 0,0 0-1,0 0 1,1 0 0,-1 0 0,0 0 0,0 0 0,0 0 0,0 0 0,0 0 0,1-1 0,-1 1 0,0 0 0,0 0-1,0 0 1,0 0 0,0 0 0,0 0 0,0 0 0,0 0 0,0 0 0,1-1 0,-1 1 0,0 0 0,0 0-1,0 0 1,0 0 0,0 0 0,0-1 0,0 1 0,0 0 0,0 0 0,9-9-592,37-55-632,-14 18 460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7.5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1 17844,'-8'70'3000,"-1"93"0,10-135-2754,1-1 1,1 1-1,2-1 1,0 0-1,2 0 1,13 36-1,4-8-106,-14-33-545,0 0 0,-2 0 0,0 1 0,5 34 0,-14-56 62,-3-2-121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3:47.9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18892,'19'0'2201,"5"3"-1209,4-3-368,6 0 1400,4 2-663,0-1-497,-2 2-320,-2-1-1064,-4 0 608,-5 1-160,-3 2-136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0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18108,'7'-1'864,"-5"2"-1400,-2 9 592,-6-8-56,6-20-208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5:37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11755,'0'3'268,"0"0"1,-1 0 0,0 1 0,0-1 0,0 0 0,0 0 0,-2 3 0,1-3-157,1 1 1,0-1-1,0 0 0,0 0 0,0 1 0,0-1 0,0 6 0,-4 108 2059,1-64-1794,4 62 0,23 71-69,-12-111-65,3 107-1,-13-138-170,-1 18 20,-12 107 0,7-137-86,1-18-4,2 0 0,0 0-1,1 1 1,0 25 0,1-40-18,1 1 1,-1-1-1,0 1 1,0-1-1,0 1 0,1-1 1,-1 1-1,0-1 1,0 0-1,1 1 0,-1-1 1,0 0-1,1 1 0,-1-1 1,0 0-1,1 1 1,-1-1-1,0 0 0,1 1 1,-1-1-1,1 0 1,-1 0-1,1 0 0,-1 1 1,1-1-1,-1 0 1,1 0-1,-1 0 0,1 0 1,-1 0-1,1 0 1,-1 0-1,1 0 0,-1 0 1,0 0-1,1 0 0,-1 0 1,1-1-1,-1 1 1,2 0-1,-2-1-7,1 1 0,0 0 0,0 0 0,-1 0 0,1 0 0,0 0 0,0 0-1,0 0 1,-1 0 0,1 0 0,0 0 0,0 0 0,0 0 0,-1 0 0,1 1 0,0-1 0,0 0 0,-1 1 0,1-1 0,0 0 0,-1 1 0,1-1-1,0 1 1,-1-1 0,1 1 0,-1 0 0,1-1 0,0 1 0,-1-1 0,0 1 0,1 0 0,-1-1 0,1 2 0,0 1-14,0 0 1,1 0 0,-1 0-1,1 0 1,0 0 0,0-1-1,0 1 1,0-1 0,0 1-1,1-1 1,-1 0 0,1 0-1,-1 0 1,6 3 0,-2-2 32,0-1-1,-1 0 1,1 0 0,0 0 0,0 0-1,1-1 1,7 1 0,8-2 101,1 0 0,-1-1 0,30-6 1,-46 6-91,42-4 121,1 2-1,-1 3 1,53 5 0,122-5 243,-57-3-133,53 21 141,51-27-434,-206 5 117,-54 4-41,0 1 1,0 0 0,0 0 0,15 5 0,15 2-2,-21-6 0,79 6 13,-111-6 17,12-2-47,-1 0 1,1 1-1,-1-1 0,1 0 0,-1 0 0,1 0 0,-1 0 0,0 0 1,1-1-1,-1 1 0,1 0 0,-3-2 0,-228-105 57,231 107-60,-37-20 19,0-3 0,2-1 0,1-1-1,0-3 1,2 0 0,1-2 0,2-1 0,-33-44-1,42 50 60,-1 1 0,-1 0 0,-45-33 0,-88-47 353,110 76-352,0-2 0,2-3 0,1-1 0,2-2 0,-37-42 0,65 62-5,1-1 0,0 0 1,1-1-1,1 0 0,-10-24 1,4 1 126,-13-59 1,28 97-197,0 0 0,1 1 0,-1-1 0,0 0 0,0 1 0,-1-1 0,1 1 0,0-1 0,-1 1 0,0 0 0,1 0 0,-4-3 0,1 2-1,0 1 0,0-1 0,0 1-1,0 1 1,0-1 0,-6-1 0,4 1-4,5 1-28,0 1 1,0 0-1,0 0 0,0 0 0,0-1 0,1 1 0,-1-1 1,0 1-1,0 0 0,0-1 0,1 0 0,-1 1 0,0-1 1,0 1-1,1-1 0,-1 0 0,0 1 0,1-1 0,-1 0 1,1 0-1,-1 0 0,1 1 0,0-1 0,-1 0 1,1 0-1,0 0 0,-1 0 0,1 0 0,0 0 0,0 0 1,0 0-1,0-1 0,0 0-28,1-1 0,0 1 0,0-1 1,1 1-1,-1-1 0,0 1 0,1 0 0,-1 0 1,1-1-1,3-2 0,11-15-239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52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9618,'7'0'5478,"4"2"-3442,16 0-1427,56 5-317,-63-5-290,-1 0-1,1-1 0,-1 0 1,35-5-1,35-10 347,2 5 0,147 2 0,-188 7-253,-1-2-1,0-2 1,62-14 0,-94 16-12,1 0 0,22 1 1,25-3-34,-11-7-48,-41 7 4,1 1-1,-1 0 0,0 1 1,1 1-1,-1 0 1,1 1-1,18 2 0,-3 1 33,48 1-1,-48-4-38,51 7 1,-50-3 2,0-2 0,0-1 0,40-4 0,23 1-6,64 1 33,73 5-4,67 9-61,-146-9 23,-133-3 15,412 20-41,98-17-9,-57-3 42,-101 10-3,44 3 46,-146 9-66,86 4-48,235-50-701,-163 3 412,-240 14 191,326 10 140,-363 0 74,-71-3 172,89-12 0,-166 11-202,-1 0-1,1 0 0,-1 1 1,0-1-1,1 0 0,-1 0 1,0 0-1,1 0 0,-1 0 1,1 0-1,-1 0 0,0 0 0,1-1 1,-1 1-1,1 0 0,-1 0 1,0 0-1,1 0 0,-1 0 1,0-1-1,1 1 0,-1 0 1,0 0-1,1-1 0,-1 1 1,0 0-1,0 0 0,1-1 0,-1 1 1,0 0-1,0-1 0,1 1 1,-1 0-1,0-1 0,0 1 1,0 0-1,0-1 0,0 1 1,0-1-1,1 1 0,-1 0 1,0-1-1,0 1 0,0-1 0,0 1 1,-1-1-22,0 0-1,1 1 1,-1-1 0,0 0 0,1 1 0,-1-1-1,0 1 1,0-1 0,1 1 0,-1 0 0,0-1-1,0 1 1,0 0 0,0-1 0,0 1 0,1 0-1,-1 0 1,0 0 0,0 0 0,0 0 0,-1 0-1,-469 7-1750,376-3 1919,-251 12 106,-163 2 16,313-15-82,-238 0 173,7 0-224,-576 7-162,861-6 25,-1019-1-13,751-32 17,-172-3 33,276 42-101,-117-1-66,397-10 109,-357-1-88,-1 33 50,219-14-36,297-35 96,139-12 117,803 9-254,-504 37-360,0-30 457,255-14 614,-662 27-575,399 18 91,-473-6-95,193 17-137,-190-23 71,100-7 1,-28-10 29,153-7-56,0 23 35,341 13 105,-375-16-35,-66 5-34,266-7-46,-481 1 64,78-10-9,-72 8 13,0 0 0,0 0-1,0-1 1,0 0 0,-1 0 0,1-1 0,9-6 0,-17 10-7,0 0 0,0 0 0,0 0 0,0 0 0,0 0 1,0 0-1,0 0 0,0 0 0,0 0 0,0 0 0,-1 0 0,1 0 0,0 0 1,0 0-1,0 0 0,0-1 0,0 1 0,0 0 0,0 0 0,0 0 0,0 0 1,0 0-1,0 0 0,0 0 0,0 0 0,0 0 0,0 0 0,0 0 0,0 0 1,0 0-1,1 0 0,-1 0 0,0 0 0,0 0 0,0-1 0,0 1 0,0 0 1,0 0-1,0 0 0,0 0 0,0 0 0,0 0 0,0 0 0,0 0 0,0 0 0,0 0 1,0 0-1,-9 2 791,-13 7 280,13-3-750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58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31 6809,'-16'-5'377,"2"0"-1058,0-1 713,0-1-16,4 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20620,'-3'10'535,"2"0"-1,-1 0 1,1 0-1,1 0 1,0 0 0,2 16-1,0-8-504,1 0 0,0 0 0,9 22 1,-12-37-4,1 0 0,0 0 0,0-1 0,0 1 0,1 0 0,-1-1 1,1 1-1,-1-1 0,1 0 0,0 1 0,0-1 0,0 0 0,0 0 1,0 0-1,0 0 0,1-1 0,-1 1 0,1-1 0,-1 1 0,1-1 1,0 0-1,-1 0 0,1 0 0,0 0 0,0 0 0,0-1 0,0 1 0,-1-1 1,1 0-1,0 0 0,0 0 0,0 0 0,0 0 0,0-1 0,0 1 1,0-1-1,-1 0 0,1 0 0,4-2 0,10-6 183,-1 0 0,0-1 0,-1-1 0,0 0 1,25-26-1,-19 18 79,32-23 0,-53 41-287,1 0 0,0 1-1,-1-1 1,1 1 0,0-1 0,0 1-1,-1-1 1,1 1 0,0-1-1,0 1 1,0 0 0,0-1 0,0 1-1,0 0 1,0 0 0,0 0-1,0 0 1,-1 0 0,1 0 0,0 0-1,0 0 1,0 0 0,0 0 0,0 0-1,0 1 1,0-1 0,0 0-1,0 1 1,0-1 0,-1 0 0,1 1-1,1 0 1,0 2 1,0-1-1,-1 0 1,0 1-1,1-1 1,-1 1 0,0 0-1,-1-1 1,1 1-1,0 0 1,0 4 0,1 7 4,-1-9-12,-1 1 0,1 0 0,0-1 0,0 1 0,1-1 0,0 1 0,0-1 0,0 1 0,1-1 0,-1 0 0,1 0 0,7 8 0,-8-12 4,-1 0 0,1 0-1,-1-1 1,1 1 0,-1 0 0,1-1-1,0 1 1,-1-1 0,1 0-1,-1 0 1,1 0 0,0 0 0,-1 0-1,1 0 1,0 0 0,-1 0 0,1 0-1,0-1 1,-1 1 0,1-1 0,-1 1-1,1-1 1,-1 0 0,1 0-1,-1 1 1,1-1 0,1-2 0,6-3-9,1-1 1,14-15-1,-19 18 6,62-66 2,-38 39 37,36-31-1,-63 60-35,0 0 0,1 0 0,-1 1 0,0-1 0,1 1 0,-1-1 0,1 1 0,0 0 0,-1 0 0,1 0 0,5-1 0,-7 2-29,0 1 0,0-1 0,-1 0-1,1 0 1,0 0 0,0 1 0,0-1-1,0 1 1,-1-1 0,1 0 0,0 1-1,0 0 1,-1-1 0,1 1 0,0-1 0,-1 1-1,1 0 1,-1-1 0,1 1 0,-1 0-1,1 0 1,-1-1 0,1 1 0,-1 0 0,0 0-1,1 0 1,-1-1 0,0 1 0,0 0-1,0 0 1,1 0 0,-1 0 0,0 0 0,0 0-1,0 0 1,-1-1 0,1 3 0,0-1-229,0 1 0,0-1-1,0 0 1,1 1 0,-1-1 0,1 1 0,-1-1 0,1 0 0,0 0 0,0 1 0,2 3 0,-2-5 184,0-1-1,0 1 1,0-1-1,0 1 1,0-1 0,-1 0-1,1 1 1,0-1-1,0 0 1,0 1 0,0-1-1,0 0 1,0 0-1,0 0 1,0 0-1,0 0 1,1 0 0,-1 0-1,0-1 1,0 1-1,-1 0 1,1 0 0,0-1-1,0 1 1,0-1-1,0 1 1,0-1-1,0 1 1,0-1 0,0 1-1,-1-1 1,2-1-1,21-13-972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11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1 181 9514,'2'2'261,"0"0"0,1 0-1,-1 0 1,1 0 0,0 0-1,0-1 1,-1 1 0,1-1 0,0 0-1,0 0 1,0 0 0,0 0 0,6 0-1,12 6 184,-14-3-375,1-1 0,-1 0 0,1 0 0,-1-1 1,1 0-1,0 0 0,0-1 0,0 0 0,0 0 0,0-1 0,0 0 0,0 0 0,15-4 0,0-1 197,0-1 1,0-2-1,0 0 0,-1-2 1,37-21-1,-53 29-245,0 0 0,1 0 0,-1 1 0,0 0 0,1 0 0,-1 1 0,0 0 0,1 0-1,-1 0 1,1 1 0,9 2 0,28 0 68,50-12 10,6-2-53,-17 13-37,1 2 0,-1 5 0,0 3 1,81 23-1,-63-8-67,113 23-18,115-10 47,-135-18 41,-92-12-13,186-8 0,100-34-109,-202 12-146,405-32-730,-411 46 984,175-14 64,-146-9-23,211-17-27,-231 43 42,138-9 40,348-42-62,-387 39-26,288-1 5,-241 13-4,-3-22 2,-245 17-9,375-1-5,-232 11 2,-56 0-1,209 30 0,-5 34 55,-255-47 41,-60-12 139,-63-4-97,-7 1-81,-10 3 10,4-5-11,-8 3 44,17-3-41,10-1 0,-5-1-64,0 0 1,0 0 0,0 0-1,1 0 1,-1 0 0,0 0-1,0 0 1,0 0 0,0 1-1,0-1 1,0 0-1,0 1 1,1-1 0,-1 1-1,0 0 1,0-1 0,-1 1-1,1 0 1,0-1-1,0 1 1,0 0 0,0 0-1,-1 0 1,1 0 0,0 0-1,-1 0 1,1 0-1,0 2 1,-1-3 5,1 0-1,-1 1 0,0-1 1,0 0-1,0 0 1,1 1-1,-1-1 1,0 0-1,1 0 1,-1 1-1,0-1 1,0 0-1,1 0 1,-1 0-1,0 0 0,1 1 1,-1-1-1,0 0 1,1 0-1,-1 0 1,1 0-1,-1 0 1,1 0-1,0 0-8,6 1-50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2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1546 12923,'-14'-1'1498,"-6"-2"27,20 2-1449,-1 1 1,1-1-1,-1 0 0,1 1 1,-1-1-1,1 1 0,-1-1 1,1 0-1,0 0 1,-1 1-1,1-1 0,0 0 1,0 1-1,0-1 0,-1 0 1,1 0-1,0 0 0,0 1 1,0-1-1,0 0 0,0 0 1,0 1-1,1-1 0,-1 0 1,0 0-1,0 1 1,1-2-1,8-25 337,1 0 1,1 1-1,2 0 1,0 1 0,19-26-1,-14 22-239,238-370 461,-23 37-408,-26-9-158,-165 271-82,-10 22-213,-34 90-487,0 0-1,-7 20 1,-16 20 67,11-26 221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3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0 13475,'-7'10'244,"0"1"0,0-1 1,2 1-1,-1 1 0,1-1 1,1 1-1,0 0 0,-4 21 1,3 2 352,-1 65 0,1-11-346,-4 0 0,-3-1 1,-5 0-1,-3-1 1,-38 103-1,23-102 6,22-57-58,0 1-1,2 1 0,-11 57 1,21-89-181,1 0 1,0 1 0,0-1-1,0 0 1,0 0-1,0 0 1,0 1 0,0-1-1,0 0 1,0 0-1,1 0 1,-1 1 0,0-1-1,1 0 1,-1 0-1,1 0 1,-1 0 0,2 2-1,-1-3-6,-1 1 1,1-1-1,0 0 0,-1 1 1,1-1-1,0 0 0,-1 1 0,1-1 1,0 0-1,0 0 0,-1 0 1,1 0-1,0 1 0,0-1 0,-1 0 1,1 0-1,0 0 0,0-1 1,0 1-1,1 0 0,3-2 32,1 0-1,-1 0 1,1-1-1,-1 1 1,7-6-1,15-11 95,-1-1 0,0-2-1,24-27 1,3-2 43,163-135 941,-85 75-161,-91 77-702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4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1 315 16307,'35'111'4113,"-30"-89"-3987,1 0-1,1 0 0,1-1 0,1 0 0,14 23 0,-22-42-120,0 0-1,0 0 0,1 0 1,-1 0-1,1-1 0,-1 1 1,1-1-1,0 1 1,0-1-1,0 0 0,-1 1 1,5 1-1,-5-3-1,1 0 0,-1 1 0,0-1-1,1 0 1,-1 0 0,0 0 0,1 0 0,-1 0 0,0-1 0,1 1-1,-1 0 1,0 0 0,0-1 0,1 1 0,-1-1 0,0 1-1,0-1 1,1 0 0,-1 1 0,0-1 0,0 0 0,0 0 0,0 0-1,1-1 1,4-5-1,0 1-1,-1-1 1,0-1-1,0 1 1,0-1-1,-1 0 1,0 0 0,-1 0-1,3-9 1,19-85 0,-23 93-2,15-76 353,-5-1-1,4-138 1,-16 226-16,5 129 1226,-1-93-1431,3 0 0,16 55 0,-18-78-172,1-1-1,0 0 1,0-1-1,1 1 1,1-1-1,1-1 1,0 1-1,0-1 1,16 15 0,-41-40-2030,-31-17 1,-92-47 688,129 72 1479,-1 0 1,0 1-1,0 0 0,-21-3 1,22 7 395,15 5-61,15 6-67,-5-8-496,1-1 1,0 0-1,-1-1 0,1-1 0,0 0 0,19-4 0,8-1-129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4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88 107 16251,'0'0'70,"0"0"-1,0-1 1,0 1-1,0-1 1,1 1-1,-2 0 0,1-1 1,0 1-1,0-1 1,0 1-1,0 0 1,0-1-1,0 1 0,0-1 1,0 1-1,-1 0 1,1-1-1,0 1 0,0 0 1,0-1-1,-1 1 1,1 0-1,0-1 1,-1 1-1,1 0 0,0 0 1,0-1-1,-1 1 1,1 0-1,-1 0 1,1 0-1,0-1 0,-1 1 1,1 0-1,0 0 1,-1 0-1,0 0 0,-17 6 1381,-13 20 181,27-21-1540,0 0 1,1 0-1,0 0 1,0 0-1,1 0 1,0 1-1,0-1 0,0 1 1,0-1-1,0 7 1,1-10-88,1-1 0,0 1 0,0-1 0,-1 1 0,1-1 1,0 1-1,0-1 0,1 1 0,-1 0 0,0-1 0,0 1 1,1-1-1,-1 1 0,1-1 0,-1 1 0,1-1 0,0 0 1,0 1-1,-1-1 0,1 0 0,0 1 0,0-1 0,0 0 1,0 0-1,1 0 0,-1 0 0,0 0 0,0 0 0,1 0 0,-1 0 1,0-1-1,1 1 0,-1 0 0,1-1 0,-1 1 0,1-1 1,-1 0-1,1 1 0,-1-1 0,3 0 0,1 0 11,0 0 0,0-1 0,0 1 0,0-1 1,0 0-1,0 0 0,0-1 0,0 0 0,-1 0 0,1 0 0,-1 0 0,1-1 0,-1 1 0,0-1 0,6-5 0,5-5 113,-2 0 0,22-27-1,-22 22 68,-1 0-1,11-22 0,-9 16 90,-14 24-278,0 0 1,0 0-1,0 0 0,0 0 0,0 1 1,0-1-1,0 0 0,0 0 0,0 0 1,0 0-1,0 0 0,0 0 0,0 0 1,0 1-1,1-1 0,-1 0 0,0 0 0,0 0 1,0 0-1,0 0 0,0 0 0,0 0 1,0 0-1,1 0 0,-1 0 0,0 0 1,0 0-1,0 0 0,0 1 0,0-1 0,0 0 1,1 0-1,-1 0 0,0 0 0,0 0 1,0 0-1,0 0 0,0 0 0,0-1 1,1 1-1,-1 0 0,0 0 0,0 0 0,0 0 1,0 0-1,0 0 0,0 0 0,1 0 1,-1 0-1,0 0 0,0 0 0,0 0 1,0 0-1,0-1 0,0 1 0,0 0 0,0 0 1,0 0-1,0 0 0,1 0 0,-1 0 1,0-1-1,1 12 47,-1-11-48,0 0-1,0 9 53,1 0 0,0 1 0,0-1 0,1 0 1,3 10-1,-4-18-45,-1 1 0,1-1-1,0 1 1,-1-1 0,1 1 0,0-1 0,0 1 0,0-1 0,0 0 0,0 0 0,0 1 0,0-1 0,0 0 0,1 0 0,-1 0 0,0 0 0,1 0-1,-1-1 1,1 1 0,-1 0 0,1-1 0,-1 1 0,1-1 0,0 1 0,-1-1 0,1 0 0,-1 0 0,1 1 0,0-1 0,-1 0 0,1-1 0,0 1 0,-1 0-1,1 0 1,-1-1 0,1 1 0,2-2 0,0 1 7,1-1 0,0 0-1,-1 0 1,1-1 0,-1 1 0,0-1 0,0 0-1,0 0 1,0-1 0,4-4 0,2-4-170,-1 0 1,8-15 0,17-20-2664,-33 46 2694,0 0 0,-1 1 1,1-1-1,0 0 0,0 1 0,0-1 0,0 1 0,0-1 0,0 1 0,0-1 0,0 1 1,0-1-1,0 1 0,0 0 0,2 0 0,-2-1-12,8 0-652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5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61 478 15539,'0'-1'58,"0"1"-1,-1 0 0,1 0 1,0 0-1,-1 0 0,1-1 1,0 1-1,-1 0 1,1 0-1,-1 0 0,1 0 1,0 0-1,-1 0 0,1 0 1,0 0-1,-1 0 0,1 0 1,-1 0-1,1 0 0,0 0 1,-1 1-1,1-1 1,0 0-1,-1 0 0,1 0 1,0 0-1,-1 1 0,1-1 1,0 0-1,-1 0 0,1 1 1,0-1-1,0 0 0,-1 1 1,1-1-1,0 0 1,0 0-1,0 1 0,-1 0 1,-13 14 424,9-8-115,0 1 1,1 0 0,0 0-1,1 0 1,-4 12-1,6-15-259,0-1 0,0 0 0,0 1 1,0-1-1,1 1 0,0-1 0,0 1 0,0-1 0,0 0 0,1 1 0,-1-1 0,4 9 0,-4-12-82,0 0 0,1 0-1,-1 0 1,1 0 0,-1 0 0,1 0-1,0 0 1,-1 0 0,1 0 0,0 0-1,0 0 1,0 0 0,0-1 0,0 1 0,0 0-1,0-1 1,0 1 0,0 0 0,0-1-1,0 1 1,0-1 0,0 0 0,0 1-1,3-1 1,-2 0 15,0 0-1,0 0 1,1-1-1,-1 1 1,0-1-1,0 0 0,0 1 1,0-1-1,0 0 1,0 0-1,0 0 1,3-2-1,4-4 124,-1 0 1,1-1-1,-1 0 0,9-12 0,3-7 116,-2-1-1,0 0 1,-2-2-1,-1 0 1,-2 0-1,14-44 1,-23 47-201,-5 19-36,-4 14 41,0 3-76,2 0 0,-1 0 1,1 1-1,1-1 0,0 1 0,0 0 0,1-1 0,0 1 0,1 0 0,0 0 1,0 0-1,1 0 0,0 0 0,3 9 0,-2-12-6,0 0 0,0 0 1,1 0-1,0-1 0,0 1 0,0-1 1,1 0-1,9 11 0,-10-13-2,0-1 0,1 1 0,0-1 0,-1 0 0,1-1 0,0 1 0,1-1 0,-1 1 1,0-1-1,1 0 0,-1-1 0,1 1 0,-1-1 0,7 1 0,-6-2 1,0 1 0,0-2 0,0 1 0,0 0 0,0-1 1,0 0-1,0-1 0,0 1 0,0-1 0,0 0 0,0 0 0,-1 0 0,1 0 0,-1-1 0,1 0 0,-1 0 1,0 0-1,0-1 0,-1 1 0,5-6 0,-4 5-2,0-1 0,0 1 0,-1-1-1,0 0 1,0 0 0,0 0 0,0 0 0,-1-1 0,0 1 0,0-1 0,0 1-1,-1-1 1,0 0 0,0 0 0,0 0 0,-1 1 0,0-10 0,-2 14-53,0 6 34,-1 8 2,3-12 17,0 0 0,1 0 0,-1 0 1,0 1-1,0-1 0,1 0 0,-1 0 1,1 0-1,-1 0 0,1 0 1,-1 0-1,1 0 0,-1 0 0,1 0 1,0 0-1,0 0 0,0 0 0,0 0 1,-1 0-1,1-1 0,0 1 1,0 0-1,0-1 0,0 1 0,1 0 1,-1-1-1,0 0 0,0 1 0,0-1 1,0 0-1,1 1 0,-1-1 0,0 0 1,0 0-1,0 0 0,1 0 1,-1 0-1,0 0 0,0 0 0,0-1 1,2 1-1,3-2 4,1 1 0,-1-1 0,1 0 0,-1 0 0,0-1 0,9-5 0,-2 0 33,1-2-1,-2 0 0,1 0 0,-1-1 0,-1-1 1,0 0-1,-1 0 0,0-1 0,-1 0 1,0-1-1,-1 0 0,7-17 0,-10 19-2,-1 1-1,0-1 0,0 0 1,-1 0-1,-1-1 0,0 1 0,0-1 1,-2 1-1,1-1 0,-2 1 0,1-1 1,-2 1-1,0-1 0,0 1 1,-1 0-1,-6-15 0,8 23-29,-1 0 0,0 0 1,0 0-1,-1 0 0,1 1 0,-1-1 0,0 1 1,0 0-1,-5-5 0,7 7-3,0 0 1,0 0-1,0 1 0,0-1 0,-1 0 1,1 1-1,0-1 0,0 1 1,0 0-1,-1-1 0,1 1 0,0 0 1,0 0-1,-1 0 0,1 0 1,0 0-1,-1 0 0,1 0 1,0 0-1,0 0 0,-1 1 0,1-1 1,0 0-1,0 1 0,0-1 1,-1 1-1,1-1 0,0 1 0,0 0 1,0 0-1,0-1 0,0 1 1,0 0-1,0 0 0,0 0 1,-1 2-1,-3 3 2,1 1 1,-1 0 0,1 0-1,1 0 1,-1 1 0,1-1-1,1 1 1,-1 0 0,1-1-1,-1 10 1,1-1 0,0 1 0,0 0 0,3 33 0,0-42-29,0-1 1,0 0-1,1 1 0,-1-1 0,2 0 0,-1 0 0,1 0 1,0 0-1,0 0 0,1-1 0,0 0 0,0 1 1,1-1-1,0-1 0,0 1 0,0-1 0,0 0 0,1 0 1,0 0-1,8 4 0,-5-4-38,0-1 0,0 0 0,0 0 0,0-1 1,0-1-1,1 1 0,-1-2 0,1 1 0,-1-1 0,1-1 0,0 1 0,0-2 0,-1 1 1,1-2-1,11-2 0,7-3-178,-3-1-26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5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14 18060,'0'0'94,"1"-1"-1,-1 1 1,0 0 0,0-1 0,0 1 0,0-1-1,0 1 1,0-1 0,0 1 0,0-1 0,0 1-1,0 0 1,0-1 0,0 1 0,0-1 0,0 1-1,0-1 1,0 1 0,0 0 0,0-1-1,-1 1 1,1-1 0,0 1 0,0 0 0,-1-1-1,1 1 1,0-1 0,0 1 0,-1 0 0,1 0-1,-1-1 1,-12 6 1776,-19 22-317,29-24-1436,-33 36 284,34-37-396,1 0 0,-1 0 0,1 0 0,-1 1 0,1-1-1,0 0 1,-1 0 0,1 1 0,0-1 0,1 1 0,-1-1-1,0 1 1,1-1 0,-1 1 0,1 0 0,0-1 0,0 4-1,1-5-6,0 0 0,-1 0 0,1 0 0,0 0 0,0 0 0,0 0 0,0 0 0,0 0 0,0-1 0,0 1 0,0 0 0,0-1 0,0 1 0,1-1 0,-1 1 0,0-1 0,0 0-1,0 1 1,1-1 0,-1 0 0,0 0 0,1 0 0,-1 0 0,3 0 0,36-3-74,-36 3 65,58-9-136,44-3-276,-104 12 418,-1 0 1,0 0-1,1 0 0,-1 0 0,1 0 1,-1 0-1,1 0 0,-1 0 0,0 0 1,1 1-1,-1-1 0,1 1 0,-1-1 1,0 1-1,0-1 0,2 2 0,-2-1 6,-1-1 0,0 1 0,0-1 0,0 0 0,0 1 0,0-1 0,0 1 0,0-1 0,0 1 0,-1-1 0,1 1 0,0-1 0,0 1 0,0-1 0,0 1 0,-1-1 0,1 1 0,0-1 0,0 1 0,-1-1 0,1 0 0,0 1 0,-1-1 0,1 0 0,0 1 0,-1-1 0,1 0 0,-2 1 0,-4 4 32,-1 0 0,1-1-1,-15 7 1,-53 16-447,67-25 410,-3 0-137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6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21773,'0'5'1672,"2"-5"-1320,10-2-144,10-4 424,4-1-336,9-5-952,0-2-496,3-7 928,2-5-216,-5-6-176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7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6 17972,'-7'-2'187,"0"1"0,-1 0 1,1 0-1,0 1 0,-1 0 1,1 0-1,0 1 0,0 0 0,-1 0 1,1 1-1,0 0 0,0 0 1,0 1-1,0-1 0,1 2 0,-1-1 1,-11 9-1,1 0 29,0 0 0,1 2 0,0 0-1,1 1 1,-14 18 0,11-9-60,0 0 1,2 2-1,1 0 0,1 1 1,-14 36-1,21-45-75,1 1-1,0-1 1,2 2-1,0-1 1,1 0-1,1 1 1,1-1-1,0 1 1,3 23-1,-1-39-65,-1 0 0,1 0 0,-1 0 0,1 0 0,1 0 0,-1 0 0,1 0 0,-1 0 0,1 0 0,0-1 0,0 1 0,1-1 0,-1 1 0,1-1 0,-1 0 0,1 0 0,0 0 0,0 0 0,1-1 0,-1 1 0,0-1 0,1 0 0,0 0 0,-1 0 0,1 0 0,0-1 0,0 1 0,0-1 0,0 0 0,0 0 0,0-1 0,0 1 0,5-1 0,5 0 4,-1-1-1,0 0 0,0-1 0,0-1 0,0 0 1,0 0-1,-1-2 0,1 1 0,14-9 0,-7 2 37,0 0-1,29-23 1,-40 27-27,-1 0 1,0 0 0,0-1-1,-1 0 1,0-1-1,-1 1 1,9-15-1,-14 22-18,0-1 0,0 0-1,0 0 1,-1 0-1,1 1 1,0-1-1,-1 0 1,1 0 0,-1 0-1,0 0 1,0 0-1,0 0 1,0 0 0,0 0-1,0 0 1,-1-3-1,1 4-1,0 0-1,-1 1 0,1-1 1,-1 0-1,0 0 0,1 0 1,-1 1-1,0-1 0,1 0 1,-1 0-1,0 1 0,0-1 1,0 1-1,0-1 1,1 1-1,-1-1 0,0 1 1,0 0-1,0-1 0,0 1 1,0 0-1,-2-1 0,-2 1 18,0 0-1,0 0 0,0 0 0,0 0 0,0 1 0,0 0 0,0 0 0,0 0 1,1 1-1,-8 3 0,0 1 35,0 0 0,-19 13 0,28-17-47,0 1-1,0-1 0,1 0 0,-1 1 0,0 0 1,1-1-1,0 1 0,-1 0 0,1 0 0,1 1 1,-1-1-1,0 0 0,1 1 0,-3 5 0,4-8-8,0-1-1,0 1 1,0-1 0,0 0-1,0 1 1,0-1-1,0 1 1,0-1-1,0 1 1,0-1-1,0 1 1,0-1-1,0 1 1,0-1 0,1 1-1,-1-1 1,0 1-1,0-1 1,0 0-1,1 1 1,-1-1-1,0 1 1,1-1-1,-1 0 1,0 1 0,1-1-1,-1 0 1,1 1-1,15 1 49,21-13 0,-3-5-32,1-2 0,-2-2 0,52-40 0,-40 28-20,-44 31 0,-1 1 0,0-1 0,1 1 0,-1 0 0,0-1 0,1 1 0,-1 0 0,1-1 0,-1 1 0,1 0 0,-1 0 0,1 0 0,-1-1 0,1 1 1,-1 0-1,1 0 0,-1 0 0,1 0 0,-1 0 0,1 0 0,-1 0 0,1 0 0,-1 0 0,1 0 0,-1 0 0,1 0 0,-1 1 0,1-1 0,0 0 0,-1 1 0,1 0-1,-1-1 1,1 1-1,-1 0 1,0 0-1,1 0 1,-1 0-1,0-1 1,0 1-1,0 0 1,0 0-1,0 0 1,0 0 0,0 0-1,0-1 1,0 2-1,-9 44-35,6-36 28,3-7-2,-4 10-109,1 0-1,1 0 0,0 1 1,1-1-1,0 1 0,1-1 0,3 19 1,-3-30 60,0-1 0,0 0 0,1 0 0,-1 0 0,0 1 0,1-1 0,-1 0 0,1 0 0,-1 0 0,1 0 0,0 0 0,0 0 0,-1 0 0,1 0 0,1 1 0,-1-2 44,0 1-1,-1-1 1,1 0-1,0 0 0,-1 0 1,1 0-1,0 0 0,0 0 1,-1 0-1,1 0 0,0 0 1,-1 0-1,1-1 0,0 1 1,-1 0-1,1 0 0,0-1 1,-1 1-1,1 0 0,-1-1 1,1 1-1,0 0 0,-1-1 1,1 1-1,-1-1 0,1 1 1,-1-1-1,1 1 0,-1-1 1,0 0-1,1 0 0,19-29-420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7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19556,'-17'40'1771,"-17"55"0,28-74-1561,2 1 0,0 1 0,1-1 0,0 32 0,2-25-174,0-18-33,1 1-1,0-1 1,0 1-1,2 0 0,-1-1 1,1 1-1,4 10 1,-6-21-4,1 0 0,-1 0 0,0 0 0,1 0 1,-1 0-1,0 0 0,1 0 0,0 0 0,-1 0 0,1-1 1,-1 1-1,1 0 0,0 0 0,0-1 0,-1 1 0,1-1 1,0 1-1,0 0 0,0-1 0,0 1 0,-1-1 0,1 0 1,0 1-1,0-1 0,2 1 0,-1-2-1,-1 1 0,1 0 0,0-1 0,-1 1 0,1-1 0,-1 1 0,1-1 0,-1 0 0,0 1 0,1-1 0,-1 0 0,0 0 0,1 0 0,1-2 0,2-3 4,1 0 0,0-1 0,-1 1 0,8-15 0,-11 16 12,1 0 0,-1 0-1,-1 1 1,1-1 0,-1 0-1,0-1 1,0 1-1,0 0 1,-1-6 0,2-10 1411,33 10-431,-22 4-985,-1 1-1,21-16 1,-30 19 8,1 0 0,0 0 0,-1-1 0,0 1 0,0-1 0,0 0 0,0 0 0,0 0 0,-1 0 0,0 0 0,3-9 0,-1-11 109,-5 23-122,1-1 0,0 0 1,1 0-1,-1 0 1,0 0-1,1 0 1,-1 0-1,1 0 0,-1 0 1,1 1-1,0-1 1,0 0-1,-1 0 1,1 1-1,1-1 1,-1 1-1,0-1 0,2-1 1,-2 1-29,-27-6-2651,11 2 2242,-2 1-140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107 116 14963,'-2'2'1356,"-11"13"-756,1 0 0,1 1-1,0 0 1,1 1-1,1 0 1,0 0 0,2 1-1,0 0 1,-7 28-1,13-44-517,1 1 0,0-1-1,-1 0 1,1 0 0,0 0-1,0 0 1,0 0 0,0 0-1,1 0 1,-1 1 0,1-1-1,-1 0 1,2 3 0,-2-4-49,1-1 0,-1 0 0,0 1 1,1-1-1,-1 1 0,0-1 0,1 0 1,-1 0-1,1 1 0,-1-1 0,1 0 1,-1 0-1,0 1 0,1-1 0,-1 0 1,1 0-1,-1 0 0,1 0 0,-1 0 1,1 0-1,-1 0 0,1 0 0,17-7 384,-5-2-282,-2-1 1,1 0-1,-1-1 1,16-20-1,-21 22-69,1 0-1,1 0 1,-1 1-1,2 1 1,-1-1-1,1 1 1,0 0-1,0 1 1,1 0-1,10-4 1,-19 9-68,0 1 0,0-1 0,1 1 0,-1-1 0,0 1 0,1 0 0,-1-1 0,0 1 0,1 0 0,-1 0 0,1 0 0,-1 0 0,0 0 0,1 0 0,-1 1 0,0-1 0,1 0 0,-1 1 0,0-1 0,1 1 0,-1-1 0,0 1 0,0 0 0,0-1 0,1 1 0,-1 0 0,0 0 0,0 0 0,0 0 0,0 0 0,-1 0 0,1 0 0,0 0 0,0 0 0,0 0 0,-1 1 1,1-1-1,0 2 0,1 5-18,1 0 0,-2 0 1,1 1-1,-1-1 0,0 11 1,2 10-1,-3-30 23,0 1 0,0 0 0,0 0 0,0 0 0,0 0 0,0-1 1,0 1-1,1 0 0,-1 0 0,0 0 0,0 0 0,0 0 0,0-1 0,0 1 0,0 0 0,0 0 1,0 0-1,1 0 0,-1 0 0,0 0 0,0 0 0,0 0 0,0-1 0,0 1 0,1 0 0,-1 0 0,0 0 1,0 0-1,0 0 0,0 0 0,0 0 0,1 0 0,-1 0 0,0 0 0,0 0 0,0 0 0,0 0 1,1 0-1,-1 0 0,0 0 0,0 0 0,0 0 0,0 0 0,0 0 0,1 1 0,-1-1 0,0 0 1,0 0-1,0 0 0,0 0 0,0 0 0,1 0 0,-1 0 0,0 0 0,0 1 0,0-1 0,0 0 1,0 0-1,0 0 0,0 0 0,0 0 0,0 1 0,0-1 0,6-13 88,3-24 84,-1 0 1,-1-1-1,1-53 0,-1 15-778,-5 76 374,-1 1 0,1-1 0,0 1 0,0-1 0,-1 1 0,1 0 0,-1-1 1,1 1-1,0 0 0,-1 0 0,0 0 0,3 2 0,14 8-458,2-5 41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18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13 16996,'2'-13'4628,"-9"24"-2016,-11 24-1085,-33 61-1075,28-58-257,-20 49 0,38-75-133,1 0 1,0 0 0,1 0 0,0 0 0,1 1-1,1-1 1,-1 1 0,2 23 0,1-32-43,-1 1 0,1-1 0,0 1 0,0 0 0,0-1 0,1 0 0,-1 1 0,1-1 0,0 0 0,1 0 0,-1 0 0,1 0 0,-1 0 0,1 0 0,0-1 0,1 0 0,5 6 0,-5-7-10,1 1-1,-1 0 1,1-1 0,0 0-1,0 0 1,0 0 0,0-1-1,0 1 1,0-1 0,0 0-1,1-1 1,-1 1 0,0-1-1,1 0 1,6-1 0,2-2 4,0 0 0,0-1 1,-1 0-1,1-1 0,-1 0 0,0-1 1,0-1-1,-1 0 0,0-1 1,0 0-1,-1-1 0,0 0 1,0 0-1,9-12 0,-18 18-11,0 1 1,-1 0-1,1-1 0,-1 1 0,1-1 0,-1 0 0,0 1 0,0-1 1,0 0-1,-1 0 0,1 0 0,0-3 0,-1 5-1,0 0-1,0-1 0,0 1 1,0 0-1,0 0 1,-1 0-1,1-1 1,0 1-1,-1 0 1,1 0-1,-1 0 0,1 0 1,-1 0-1,1 0 1,-1 0-1,0 0 1,1 0-1,-1 0 0,0 0 1,0 0-1,0 0 1,0 0-1,0 1 1,0-1-1,0 0 0,0 1 1,0-1-1,0 1 1,0-1-1,-3 0 1,-2 0 2,-1 1 1,0-1-1,1 1 1,-1 0-1,0 0 1,0 1-1,1 0 1,-1 0-1,0 1 1,1 0 0,0 0-1,-1 0 1,1 1-1,0 0 1,0 0-1,0 1 1,1-1-1,-1 1 1,1 0-1,0 1 1,0-1-1,0 1 1,1 0-1,-5 7 1,8-11-5,0 0 0,0 0 1,1 0-1,-1 0 0,1 0 0,-1 0 1,1 0-1,-1 0 0,1 0 0,0 0 1,-1 1-1,1-1 0,0 0 0,0 0 0,0 0 1,0 0-1,0 1 0,0-1 0,0 0 1,0 0-1,0 0 0,1 0 0,-1 0 1,0 0-1,1 1 0,-1-1 0,1 0 0,-1 0 1,1 0-1,0 0 0,-1-1 0,1 1 1,0 0-1,0 0 0,-1 0 0,1 0 1,0-1-1,0 1 0,0 0 0,0-1 0,0 1 1,0-1-1,0 1 0,0-1 0,0 1 1,0-1-1,1 0 0,-1 0 0,1 1 1,5 0 2,-1 0 1,1-1 0,-1 1-1,1-1 1,-1 0 0,1-1 0,8-1-1,-2-2 7,0 1-1,0-2 0,-1 1 0,1-2 1,-1 0-1,-1 0 0,1-1 0,11-9 1,8-9 61,37-40-1,-64 61-65,-12 34-17,3-14-12,2 1-1,-1 0 1,2 0 0,0 0 0,1 1 0,1-1 0,0 0 0,2 0-1,5 29 1,-7-43 52,1-1 0,0 1 1,-1-1-1,1 0 0,1 1 0,-1-1 0,0 0 0,0 0 0,1 0 0,2 4 0,-3-6-26,0 1 1,0 0-1,0-1 1,0 1-1,0-1 0,0 1 1,0-1-1,0 1 1,0-1-1,0 0 0,0 0 1,1 1-1,-1-1 1,0 0-1,0 0 0,0 0 1,0 0-1,0 0 1,0-1-1,1 1 0,-1 0 1,0 0-1,0-1 1,0 1-1,0-1 0,1 0 1,18-12-38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20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17228,'0'-1'128,"9"-11"1696,-9 12-1715,0-1-1,0 1 1,1 0 0,-1 0 0,0 0-1,0-1 1,0 1 0,1 0-1,-1 0 1,0 0 0,0-1 0,0 1-1,0 0 1,1 0 0,-1-1 0,0 1-1,0 0 1,0-1 0,0 1-1,0 0 1,0 0 0,0-1 0,0 1-1,0 0 1,0-1 0,0 1-1,0 0 1,0 0 0,0-1 0,0 1-1,0 0 1,0-1 0,0 1 0,-1 0-1,1 0 1,0-1 0,0 1-1,0 0 1,0 0 0,0-1 0,-1 1-1,1 0 1,0 0 0,0 0-1,-1-1 1,1 19 1650,1-5-1744,0 0-1,2 0 0,-1 0 1,2 0-1,0 0 1,0-1-1,1 1 1,1-1-1,0 0 0,0-1 1,1 0-1,1 0 1,0 0-1,0-1 1,17 16-1,-24-25-14,-1-1 0,0 1 0,1-1 0,-1 0 0,1 1 0,-1-1 0,0 0 0,1 1 1,-1-1-1,1 0 0,-1 0 0,1 1 0,-1-1 0,1 0 0,-1 0 0,1 0 0,0 0 0,-1 1 0,1-1 0,-1 0 0,1 0 0,-1 0 0,1 0 1,-1 0-1,1-1 0,-1 1 0,1 0 0,0 0 0,-1 0 0,1 0 0,0-1 0,0 0 0,0 0 1,0 0-1,0 0 0,0 0 1,0 0-1,0-1 0,0 1 0,0 0 1,0-1-1,0 1 0,0-2 1,11-39 6,23-255 53,-35 292-61,1 0 0,0 0 0,1 1 0,-1-1 0,1 0-1,3-7 1,-5 12 1,0 0-1,0 0 1,0 0 0,0 0-1,0 0 1,1 0 0,-1 0-1,0-1 1,0 1-1,0 0 1,0 0 0,0 0-1,0 0 1,0 0-1,0 0 1,0 0 0,0 0-1,0 0 1,1 0-1,-1 0 1,0 0 0,0 0-1,0 0 1,0 0 0,0 0-1,0 0 1,0 0-1,1 0 1,-1 0 0,0 0-1,0 0 1,0 0-1,0 0 1,0 0 0,0 0-1,0 0 1,0 0-1,1 0 1,-1 0 0,0 0-1,0 0 1,0 0-1,0 0 1,0 0 0,0 0-1,0 0 1,0 0 0,0 0-1,0 1 1,0-1-1,1 0 1,-1 0 0,0 0-1,4 9-3,0 10 11,2 31-6,-5-33 4,1 1-1,1 0 1,0-1-1,1 1 1,1-1-1,1 0 0,13 26 1,-18-41-5,0 0 0,0 0 0,1 0 0,-1 0 0,1 0-1,-1 0 1,1-1 0,-1 1 0,1-1 0,0 1 0,0-1 0,0 0 0,0 1 0,0-1 0,0 0 0,0 0 0,0-1 0,3 2-1,-3-2 2,1 0-1,-1 0 0,0 0 1,0 0-1,0-1 0,1 1 1,-1-1-1,0 1 0,0-1 1,0 0-1,0 0 0,0 1 1,0-2-1,0 1 0,2-2 1,6-5-1,0-1 0,-1 0 0,-1-1 1,1 0-1,7-13 0,-13 19-1,12-19 4,-2-1 0,0 0 1,10-28-1,0-1-5,-23 53 2,0 0 0,0 0 0,0 0-1,0 0 1,0 0 0,0 0 0,0 0 0,0 0 0,0 1 0,0-1 0,0 0 0,0 0 0,0 0 0,0 0 0,0 0 0,1 0 0,-1 0 0,0 0 0,0 0 0,0 0 0,0 0 0,0 0 0,0 0 0,0 1 0,0-1 0,0 0 0,0 0 0,0 0 0,0 0 0,0 0 0,1 0 0,-1 0 0,0 0-1,0 0 1,0 0 0,0 0 0,0 0 0,0 0 0,0 0 0,0 0 0,0 0 0,1 0 0,-1 0 0,0 0 0,0 0 0,0 0 0,0 0 0,0 0 0,0 0 0,0-1 0,0 1 0,0 0 0,2 18-8,-3 33-7,1-41 16,-2 16 1,2 38 12,0-59-4,0 0 0,1 0-1,0 0 1,0 0 0,0 0-1,0-1 1,1 1 0,0 0-1,4 7 1,-5-11-6,-1 0-1,1-1 1,-1 1 0,1 0 0,0 0-1,-1 0 1,1-1 0,0 1-1,0-1 1,-1 1 0,1 0 0,0-1-1,0 1 1,0-1 0,0 0 0,0 1-1,0-1 1,-1 0 0,1 1-1,0-1 1,0 0 0,0 0 0,0 0-1,2 0 1,-1 0 1,-1-1 0,1 1 0,0-1 0,0 0 0,-1 0 0,1 1 1,0-1-1,-1 0 0,1 0 0,-1-1 0,1 1 0,0-1 0,4-4 9,-1 0 0,0 0 0,-1 0 0,0 0 0,5-8 0,-1-2-46,-1 1 0,0-2 1,-1 1-1,-1 0 0,0-1 1,-1 0-1,1-20 0,-6 26-140,-1 13-44,-4 18-92,6-16 294,-3 49-1275,3-50 1181,0-1 0,1 1 0,-1-1 0,0 1 0,1-1 0,0 1 0,-1-1 0,1 1 0,0-1 0,0 0 0,0 1 0,1-1 0,-1 0 0,1 0 0,-1 0 0,1 0 0,-1 0 0,3 2 0,-3-4 81,-1 0 1,1 1 0,-1-1-1,1 0 1,0 1 0,-1-1 0,1 0-1,-1 0 1,1 1 0,0-1-1,-1 0 1,1 0 0,0 0-1,-1 0 1,1 0 0,-1 0-1,1 0 1,1 0 0,14-9-638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20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23 12315,'6'-10'1185,"1"-3"3029,-4 14-2212,-3 7-803,0 18-370,1 0 0,0 0-1,8 37 1,24 75 166,-30-126-884,44 149 341,-47-160-447,0 0-1,0 1 1,1-1 0,-1 0-1,1 1 1,-1-1 0,1 0-1,0 0 1,-1 0 0,1 1-1,0-1 1,0 0 0,0 0-1,0 0 1,0 0 0,0 0-1,0-1 1,0 1-1,0 0 1,0 0 0,3 0-1,-3-1 3,0 0 0,0 0-1,0-1 1,0 1-1,-1-1 1,1 1 0,0-1-1,0 1 1,0-1-1,-1 1 1,1-1 0,0 0-1,0 1 1,-1-1-1,1 0 1,-1 1 0,1-1-1,-1 0 1,1 0-1,-1 0 1,1 0 0,-1 0-1,0 1 1,1-1-1,-1 0 1,0 0 0,0 0-1,0 0 1,0 0-1,0 0 1,0-1 0,1 0-1,0-3 17,0 1 0,0-1-1,-1 1 1,0-1 0,0-8-1,0 12-24,0 0 0,0 0 0,0 0 0,-1 1-1,1-1 1,0 0 0,-1 0 0,1 0 0,-1 0-1,1 1 1,-1-1 0,1 0 0,-1 0 0,0 1-1,1-1 1,-1 0 0,0 1 0,1-1 0,-1 1 0,0-1-1,0 1 1,0-1 0,1 1 0,-1-1 0,0 1-1,0 0 1,0 0 0,0-1 0,0 1 0,0 0 0,0 0-1,0 0 1,1 0 0,-1 0 0,-1 0 0,-12-1-152,1-1 1,-1-1 0,1 0-1,0-1 1,-15-5 0,5 1-5,-10-4-62,13 5 340,-38-9 0,58 16-112,0 0-1,0 0 1,0 0 0,0 0-1,0 0 1,-1 0 0,1 0-1,0 0 1,0 0-1,0 0 1,0 0 0,0 0-1,0 0 1,0 0 0,-1 0-1,1 0 1,0 0 0,0 0-1,0 0 1,0 0 0,0 0-1,0 0 1,0 0-1,0 0 1,0 0 0,-1 0-1,1 0 1,0 0 0,0-1-1,0 1 1,0 0 0,0 0-1,0 0 1,0 0 0,0 0-1,0 0 1,0 0-1,0 0 1,0-1 0,0 1-1,0 0 1,0 0 0,0 0-1,0 0 1,0 0 0,0 0-1,0 0 1,0 0 0,0-1-1,0 1 1,0 0-1,0 0 1,0 0 0,0 0-1,0 0 1,8-6 235,22-7-21,-21 10-120,90-43 553,-84 38-776,-1 0 1,0-1-1,0-1 0,19-17 1,-33 26 85,1 1 1,0-1-1,-1 1 0,1-1 1,0 1-1,-1-1 1,1 0-1,-1 1 0,1-1 1,-1 0-1,0 1 1,1-1-1,-1 0 0,0 0 1,1 1-1,-1-1 1,0 0-1,0 0 0,0 0 1,0 1-1,0-1 1,0 0-1,0 0 0,0 0 1,0 1-1,0-1 0,0 0 1,0 0-1,0 0 1,-1 1-1,1-1 0,0 0 1,-1 0-1,1 1 1,0-1-1,-1 0 0,1 1 1,-1-1-1,1 0 1,-1 1-1,-1-2 0,-13-7-421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21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19004,'4'-17'1688,"6"3"-1183,1 3-313,5 1 232,1-1 400,-2 10-584,-2 2-96,-3 8-208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21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47 21805,'7'-6'398,"1"0"1,0 0 0,0 1-1,0 0 1,1 0-1,10-4 1,-16 8-326,-1 0 0,1 1 0,-1-1 1,1 1-1,-1-1 0,1 1 0,0 0 0,-1 0 0,1 0 0,-1 0 0,1 0 1,3 1-1,-5 0-24,1 0 0,0-1 0,-1 1 0,0 0 0,1 0 0,-1 0 0,1 0 0,-1 0 0,0 0 0,0 1 0,0-1 0,0 0 0,0 0 0,0 1 0,0-1 0,0 1 0,0-1 0,-1 1 0,1-1 0,0 1 0,0 1 0,0 3-23,0 1 0,-1-1-1,1 0 1,-1 0 0,0 0-1,0 0 1,-1 0-1,0 0 1,0 0 0,0 0-1,-1 0 1,0 0 0,-4 8-1,-5 11-21,-25 39-1,24-43 26,-4 5-19,-26 49 12,39-67-17,0-1-1,0 1 1,0 0-1,1-1 1,0 1 0,1 0-1,0 0 1,0 9-1,1-14-1,0 0 0,0 0-1,0-1 1,1 1-1,-1 0 1,1-1 0,0 1-1,0 0 1,0-1-1,0 1 1,0-1-1,0 1 1,1-1 0,-1 0-1,1 0 1,-1 1-1,1-1 1,0 0 0,3 2-1,-2-2 3,1 0 1,-1 0-1,1 0 1,0 0-1,0-1 0,0 0 1,0 1-1,0-1 0,0-1 1,0 1-1,7 0 1,2-1-11,0-1 1,0 0-1,0-1 1,0 0-1,0-1 1,0-1-1,13-5 0,-10 2-266,0 0 0,0-2 0,-1 0-1,15-11 1,-22 14-175,-1 0 1,1-1-1,-1 1 0,-1-2 1,1 1-1,-1-1 0,-1 0 0,10-16 1,-9 2-454,-12 5-299</inkml:trace>
  <inkml:trace contextRef="#ctx0" brushRef="#br0" timeOffset="1">1 275 17844,'13'0'1904,"9"0"-1392,11-5-200,8-1 793,9-1-1033,4-3-496,0-2-1145,-3 1 1417,-9-3-424,-5 0-192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21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42 13651,'-7'3'396,"1"1"0,0-1 1,0 1-1,0 1 0,0-1 0,1 1 0,-1 0 1,1 0-1,0 0 0,1 1 0,-1-1 1,1 1-1,1 1 0,-1-1 0,-5 13 1,7-14-159,0 1 0,0-1 0,1 0 0,0 1 1,0-1-1,0 1 0,0-1 0,1 1 1,1 9-1,-1-12-145,0 0 1,1 0-1,0 0 1,0 0-1,0 0 0,0 0 1,1 0-1,-1 0 1,1 0-1,-1-1 1,1 1-1,0 0 0,0-1 1,0 0-1,1 1 1,-1-1-1,4 3 0,-3-3-65,1 0-1,0 1 0,0-2 1,0 1-1,1 0 0,-1-1 0,0 1 1,0-1-1,1-1 0,-1 1 1,1 0-1,-1-1 0,1 0 0,-1 0 1,1 0-1,-1-1 0,0 0 1,1 0-1,-1 0 0,0 0 0,1 0 1,-1-1-1,0 0 0,5-3 1,-1 1 9,0-1 1,0 0-1,0-1 1,-1 0-1,0 0 1,-1-1-1,1 1 1,-1-1-1,0-1 1,8-13-1,-8 11 7,-1 0 0,-1-1 0,0 1 0,0-1 0,-1 0 0,0 0 0,-1 0 0,0 0 0,-1 0 0,0-1 0,-1 1 0,-1-17 0,-5 15-18,5 13-26,1 0 0,0 0 0,0 0 0,-1 0 0,1 0 0,0 0 0,0 0 1,-1 0-1,1 0 0,0 0 0,0 0 0,-1 0 0,1 0 0,0 0 0,0 0 1,-1 0-1,1 0 0,0 0 0,0 0 0,-1 1 0,1-1 0,0 0 0,0 0 1,0 0-1,-1 0 0,1 0 0,0 1 0,0-1 0,-1 0 0,0 2-2,0 0 0,0 0-1,0 0 1,-1-1 0,2 1-1,-1 0 1,0 0 0,0 0-1,0 4 1,0 2-90,0 1-1,1-1 1,-1 1 0,2-1 0,0 1 0,0-1 0,2 9-1,-3-14-1,1-1-1,0 0 0,0 0 0,-1 0 0,1 0 1,0 0-1,1 0 0,-1 0 0,0 0 0,1 0 1,-1 0-1,1-1 0,2 3 0,-3-3 25,1 0-1,-1-1 1,0 1-1,1-1 1,-1 1 0,1-1-1,-1 0 1,1 1-1,-1-1 1,1 0-1,-1 0 1,1 0-1,-1 0 1,1 0-1,-1-1 1,0 1 0,1 0-1,-1-1 1,1 1-1,-1-1 1,1 1-1,-1-1 1,2 0-1,17-14-534,0-12-197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6:22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32 19924,'-2'49'2501,"0"19"-1390,4-42-916,0-1 0,2 1 1,1-1-1,1 0 1,1 0-1,1 0 0,23 45 1,-28-65-217,-1 0 0,2-1 0,-1 1 0,0-1 0,1 0 0,0 0 0,8 7 0,-11-10 12,0-1 1,0 1-1,0 0 1,0-1 0,1 1-1,-1-1 1,0 1-1,0-1 1,1 1 0,-1-1-1,0 0 1,1 0-1,-1 0 1,0 0-1,1 0 1,-1 0 0,0 0-1,1 0 1,-1 0-1,0 0 1,1-1-1,-1 1 1,0-1 0,0 1-1,0-1 1,1 1-1,-1-1 1,0 0-1,0 0 1,0 1 0,0-1-1,0 0 1,0 0-1,0 0 1,0 0-1,0 0 1,1-2 0,5-9-53,0 1 1,0-1 0,-1 0 0,8-21 0,13-57-34,-19 63 78,8-30 104,-2 0 0,6-61 0,-20 139-23,0-1 1,2 1-1,0-1 1,1 0 0,11 36-1,0-11-1621,34 78 0,-27-85 1034,0-12-161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02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77 369 3505,'-9'9'319,"-10"10"1014,-29 37-1,78-89 5527,15-7-5461,57-38-2225,-79 61 876,2 1 1,0 1-1,1 1 1,1 1-1,0 1 1,0 2-1,1 1 1,1 1-1,-1 1 0,1 1 1,0 2-1,38-1 1,160 7 739,-187-1-681,-1 2-1,52 10 0,35 3-67,-74-13-22,-1-3-1,1-2 1,-1-2 0,61-13 0,39-14 214,191-15 0,-191 36-123,153-12-55,84-20-39,-362 39-15,193-20 12,-165 20-7,1 2-1,54 7 1,-64 1 18,70 21-1,-70-16 0,63 9 1,22-11 100,142-9 1,-49-1-57,-100 2-65,135-16 0,-185 6 7,18-4 14,145 2 0,-127 17-15,113 22 0,104 36 3,-223-43-14,203 22 17,-263-39-13,174 27 11,-120-15 2,182 8 0,-142-28-28,47 1 13,-1-5 24,-83 0-15,-30 7 1007,-69 0-991,1-1 437,21 4-213,-39-1 552,-5 1-232,21-3-562,-1 0 0,1 0 0,-1 0 0,1 0 0,-1 1 0,1-1 0,0 0 0,-1 0 0,1 1 0,-1-1 0,1 0 0,-1 1 0,1-1 0,0 1 0,-1-1 0,1 0 0,0 1 0,-1-1 0,1 1 0,0-1 0,0 1 0,0-1 0,-1 1 0,1-1 0,0 1 0,0-1 0,0 1 0,0-1 0,0 2 0,0-2 48,-6-2-18,1-1-8,-3-1-24,8 4 2,-1 0 4,-1 1 4,-1 0 0,-1-1-13,3 0-9,0 0-7,0 0-1,-1 0 6,-19 3 91,20-3-72,-7 0 22,8 0-32,-1 0-34,0 0 34,-1 0 8,-15 2 54,17-2-59,-18 1 90,18-1-92,0 0 0,-1 0 0,1 0 0,0 1 1,0-1-1,0 0 0,-1 0 0,1 0 0,0 0 0,0 0 0,0 1 1,-1-1-1,1 0 0,0 0 0,0 0 0,-1 0 0,1 0 0,0 0 1,0 0-1,-1 0 0,1 0 0,0 0 0,0 0 0,-1 0 0,1 0 1,0 0-1,0 0 0,-1 0 0,1 0 0,0-1 0,0 1 0,0 0 1,-1 0-1,1 0 0,0 0 0,0 0 0,0 0 0,-1-1 0,1 1 1,0 0-1,-1-1-10,1 1 9,0-1 4,0 1 1,0 0 4,-1 0-3,1 1-9,0-1-1,-1 0 1,1 0-1,0 1 1,-1-1 0,1 0-1,-1 0 1,1 0-1,0 1 1,-1-1-1,1 0 1,-1 0 0,1 0-1,0 0 1,-1 0-1,1 0 1,-1 0-1,1 0 1,-1 0-1,1 0 1,0 0 0,-1 0-1,1 0 1,-1 0-1,1 0 1,0 0-1,-1 0 1,1-1 0,-1 1-1,1 0 1,0 0-1,-1 0 1,1-1-1,0 1 1,-1 0 0,1-1-1,0 1 1,-1 0-1,1-1 1,0 1-1,0 0 1,-1-1 0,1 0-1,-7-15-1222,8 8 971,0-3-93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05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42 11666,'-12'-5'1158,"11"0"-129,19-3 197,-5 4-1263,2-3 36,-10 5 78,1 0 0,-1-1 0,1 2 0,9-3 0,-13 4-28,0 0 0,0 0 0,0 0 0,0 0 0,0 0-1,0 0 1,-1 1 0,1-1 0,0 1 0,0-1 0,0 1-1,0 0 1,-1 0 0,1 0 0,0 0 0,-1 0 0,1 0-1,2 2 1,12 12 31,0 0 0,0 2 0,-2-1 0,21 32 0,6 19-66,57 83 43,-85-134-52,1 0 0,0-1 0,1-1 0,1 0 0,0-1 0,30 19 0,32 10-8,29 18-6,-91-49 9,-1 0-1,0 1 0,-1 0 1,20 22-1,26 39 12,53 58 125,-95-113-116,0-2 1,1 0-1,1-1 1,43 25-1,-39-27-17,35 17 6,-1 3-1,-1 2 1,57 48 0,-35-18 16,4-3 0,1-4 0,3-3 0,117 53 0,329 146 18,-209-79-16,-225-115-12,106 86 0,-22 13 19,-17-14-19,-143-128 10,0-1 0,1-1 0,45 21 0,82 24 50,-104-43-59,-1 1 1,-1 2-1,70 42 0,16 35-1,58 37-10,-27-46 43,-81-46 162,86 59-1,-131-72-59,53 52 0,17 15-22,-78-75-118,37 29 81,-3 2 0,79 83 0,-23 0-83,142 123 0,-179-190-30,-11-10 6,71 77-1,-118-109 23,1 0-1,1-2 1,2-1-1,0-1 1,1-2 0,62 35-1,-26-24-1,149 79 38,-180-89-37,0 0-1,-2 3 1,-1 0 0,33 34-1,-19-13 3,2-1 0,2-3 0,2-2 0,78 48 0,21 9-48,-128-80 36,0 1-1,-2 1 0,0 0 0,27 35 1,20 35 44,147 151 0,-197-223 76,25 32 0,-40-48-87,-1 0 0,0 0-1,0 0 1,0 0 0,0 0 0,1 0 0,-1 0 0,0 0 0,0 0 0,0 0 0,0 1-1,0-1 1,0 0 0,1 0 0,-1 0 0,0 0 0,0 0 0,0 0 0,0 1 0,0-1-1,0 0 1,0 0 0,0 0 0,0 0 0,0 1 0,0-1 0,0 0 0,0 0 0,0 0-1,0 0 1,0 1 0,0-1 0,0 0 0,0 0 0,0 0 0,0 0 0,0 0 0,0 1-1,0-1 1,0 0 0,0 0 0,0 0 0,0 0 0,0 1 0,0-1 0,0 0-1,-1 0 1,1 0 0,0 0 0,0 0 0,0 0 0,0 0 0,0 1 0,-1-1 0,-10-2 813,-3 1-1181,5 7 211,-6 2-48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0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6 13403,'-1'-1'161,"1"1"1,0-1-1,-1 1 0,1 0 1,-1-1-1,1 1 1,-1 0-1,1-1 0,-1 1 1,1 0-1,-1-1 1,1 1-1,-1 0 0,1 0 1,-1 0-1,1 0 1,-1-1-1,0 1 0,1 0 1,-1 0-1,1 0 0,-1 0 1,0 0-1,1 0 1,-1 1-1,1-1 0,-1 0 1,1 0-1,-1 0 1,1 0-1,-1 1 0,0-1 1,1 0-1,-1 1 1,1-1-1,0 0 0,-1 1 1,1-1-1,-1 0 1,1 1-1,-1-1 0,1 1 1,-1 0-1,0 2 318,0 1 0,0-1 0,0 1 1,1-1-1,-1 1 0,1 4 0,-2 5-1233,-22 118 847,-14 104-64,32-186-34,3 1 0,6 90 1,17 251 157,-24-334-157,-12 60 1,-2 5-5,14-61 35,4-60 17,-1-1-41,1 1 0,-1-1 1,1 1-1,-1-1 0,1 1 0,-1-1 0,1 1 0,-1-1 1,1 1-1,-1-1 0,1 1 0,0 0 0,-1-1 1,1 1-1,0 0 0,0-1 0,-1 1 0,1 0 1,0 0-1,0-1 0,0 1 0,0 1 0,-2 18-13,2-20-9,0-17-961,0-2 560,3 10 184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15611,'3'6'364,"-1"-1"0,-1 1-1,1 0 1,-1-1 0,0 1-1,0 0 1,-1 0-1,0 0 1,0 0 0,-2 11-1,2 5 680,-3 79 1077,1-40-1147,8 95 0,-6-152-952,1 1 0,0-1-1,0 0 1,0 1 0,0-1 0,1 0-1,0 0 1,0 0 0,0 0 0,3 5-1,-4-8-17,0 0 0,0 0 0,0 0 0,0 0 0,0 0-1,1 0 1,-1-1 0,0 1 0,1 0 0,-1-1-1,0 1 1,1-1 0,-1 1 0,1-1 0,-1 1-1,0-1 1,1 0 0,-1 0 0,1 0 0,-1 0 0,1 0-1,-1 0 1,1 0 0,-1 0 0,1-1 0,-1 1-1,1-1 1,-1 1 0,0-1 0,1 1 0,-1-1-1,0 0 1,2-1 0,5-2 0,-1-1 0,0-1 0,-1 0 0,1 1 1,-1-2-1,-1 1 0,9-11 0,32-54 27,-44 67-26,47-86-100,-49 90 93,0 0 1,0 0 0,0 0 0,0-1 0,0 1-1,0 0 1,0 0 0,0 0 0,0 0 0,0 0 0,1 0-1,-1-1 1,0 1 0,0 0 0,0 0 0,0 0-1,0 0 1,0 0 0,0 0 0,0-1 0,0 1-1,0 0 1,0 0 0,1 0 0,-1 0 0,0 0-1,0 0 1,0 0 0,0 0 0,0 0 0,0 0-1,1 0 1,-1 0 0,0 0 0,0 0 0,0-1-1,0 1 1,0 0 0,0 0 0,1 0 0,-1 0-1,0 0 1,0 1 0,0-1 0,0 0 0,0 0-1,1 0 1,-1 0 0,0 0 0,0 0 0,0 0-1,0 0 1,0 0 0,0 0 0,0 0 0,1 0-1,-1 0 1,0 1 0,2 11-134,-2 23-124,0-30 208,-1 20-147,0-16 131,0-1 0,1 1-1,-1-1 1,2 1 0,0-1 0,0 0-1,0 1 1,1-1 0,5 16 0,-6-23 64,0 0 1,-1 0-1,1 0 0,0 0 1,0 0-1,0 0 1,0 0-1,0 0 1,0 0-1,0-1 1,1 1-1,-1 0 0,0-1 1,0 1-1,0-1 1,1 1-1,-1-1 1,0 1-1,1-1 0,-1 0 1,0 0-1,1 0 1,-1 0-1,1 0 1,-1 0-1,0 0 1,1 0-1,-1 0 0,0-1 1,1 1-1,-1-1 1,0 1-1,0-1 1,1 1-1,-1-1 1,0 0-1,2-1 0,6-3 64,0-1 0,-1 0 0,14-13-1,-22 19-57,29-28 223,-1-2 1,-2 0-1,-1-2 0,36-61 0,-21 21 152,39-99-1,-72 157-357,-1-1-1,-1 0 1,-1-1 0,4-17-1,-9 17-35,1 16 16,-1-1 0,1 1 0,0 0 0,0 0 0,0 0 0,0 0 0,0-1 0,0 1 0,0 0 0,-1 0 0,1 0 0,0 0-1,0 0 1,0 0 0,0-1 0,-1 1 0,1 0 0,0 0 0,0 0 0,0 0 0,0 0 0,-1 0 0,1 0 0,0 0 0,0 0 0,0 0 0,-1 0 0,1 0 0,0 0 0,0 0 0,0 0 0,-1 0 0,1 0 0,0 0 0,0 0 0,-1 0 0,0 1-4,-1 0 1,1 0-1,-1 1 1,1-1-1,-1 0 1,1 1-1,0-1 1,0 1-1,0-1 1,-2 4-1,-17 33-8,2 2 1,1 0-1,2 1 0,2 1 1,-11 63-1,6 22 10,16-112 3,2 1-1,0-1 1,1 1 0,0-1-1,2 1 1,3 15 0,-4-25 0,0 0 0,1-1 0,-1 1 0,1-1 0,0 0 0,1 0 0,4 7 0,-7-11-10,0 0 0,0 1-1,0-1 1,0 0 0,0 0-1,1 0 1,-1 0 0,0 0 0,1 0-1,-1 0 1,0 0 0,1-1-1,-1 1 1,1 0 0,-1-1-1,1 0 1,0 1 0,-1-1 0,1 0-1,-1 1 1,1-1 0,0 0-1,-1 0 1,1 0 0,-1-1-1,1 1 1,0 0 0,-1-1 0,1 1-1,1-1 1,-1-1-14,0 0 1,0 1-1,0-1 0,-1 0 0,1 1 0,-1-1 1,0 0-1,1 0 0,-1 0 0,0-1 1,0 1-1,0 0 0,0 0 0,-1 0 1,1-1-1,-1 1 0,1 0 0,-1-1 1,0 1-1,0-1 0,0 1 0,0 0 0,0-1 1,-1-2-1,0-8-100,-1 0-1,-8-27 1,-9-14-55,-3 1 0,-48-85 0,26 54 775,41 70-205,10 11-126,17 10-8,-20-5-230,18 6-263,0-1 1,0-2-1,0 0 0,1-1 1,0-1-1,32 0 0,-5-4-85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4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20484,'-1'1'176,"0"0"0,0 0 0,1 0 1,-1 0-1,0 1 0,1-1 0,-1 0 0,1 0 0,0 0 0,-1 0 0,1 1 0,0-1 0,0 0 0,-1 2 0,-4 48 677,2 0 0,4 69 0,1-60-717,2 89-2208,-13-177-110,3 5 1380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4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2 142 16283,'0'-3'194,"-1"1"0,1-1 0,0 1-1,0-1 1,0 1 0,0-1-1,0 1 1,0-1 0,1 1-1,-1-1 1,1 1 0,-1-1 0,1 1-1,0 0 1,0-1 0,3-2-1,-2 1 87,1 0-1,0 1 0,0-1 0,1 1 1,-1 0-1,1 0 0,-1 0 0,7-3 1,7-3 465,0 2 0,0 0 0,29-8 0,-39 13-599,-3 1-61,67-18 957,-64 18-962,0 0 0,1 0-1,-1 0 1,0 1 0,1 0-1,-1 1 1,13 2-1,-19-3-71,0 0 0,0 1-1,1-1 1,-1 0-1,0 1 1,0 0 0,0-1-1,0 1 1,0-1-1,0 1 1,0 0 0,0 0-1,0 0 1,0 0-1,0 0 1,0 0 0,-1 0-1,1 0 1,0 0-1,-1 0 1,1 0 0,-1 0-1,1 2 1,0 0 0,-1-1 0,0 1-1,1-1 1,-1 1 0,-1-1 0,1 1 0,0 0 0,-1-1 0,1 1-1,-2 4 1,-3 4 10,0 0 0,0 0 0,-12 16 0,16-25-14,-56 73 84,37-50-36,-22 34 0,41-58-53,1-1 1,0 0 0,0 0-1,0 0 1,0 0 0,0 1-1,0-1 1,-1 0 0,1 0-1,0 1 1,0-1 0,0 0 0,0 0-1,0 0 1,0 1 0,0-1-1,0 0 1,0 0 0,0 1-1,0-1 1,0 0 0,0 0-1,0 1 1,0-1 0,0 0 0,0 0-1,0 0 1,0 1 0,1-1-1,-1 0 1,0 0 0,0 0-1,0 1 1,0-1 0,0 0 0,1 0-1,10 2-5,22-7-1,-23 3 2,2 0 3,1 2-1,0-1 0,0 2 1,0 0-1,-1 0 0,1 1 1,0 0-1,16 7 0,-23-7 1,-1 0 0,0 0 0,0 0 0,-1 1 0,1 0 0,0 0 0,-1 0 0,0 1 0,7 7 0,-8-8-1,-1-1 1,0 1-1,-1 0 1,1 1 0,0-1-1,-1 0 1,0 0-1,0 1 1,0-1 0,0 0-1,0 1 1,-1-1-1,1 1 1,-1-1 0,0 1-1,0 5 1,-2-2 25,1-1 0,-1 1 1,0-1-1,-1 1 0,1-1 0,-1 0 0,0 0 1,-1 0-1,0-1 0,0 1 0,0-1 1,0 0-1,-7 6 0,-3 3 137,-1-1 0,0-1-1,-24 14 1,21-14 26,-1-2 1,-1 0-1,-35 11 0,45-18-178,1 0-1,0-1 1,-1 0 0,1-1-1,-1 0 1,0 0-1,1-1 1,-1 0-1,0-1 1,-16-3-1,24 4-45,1 0 0,-1-1-1,1 1 1,-1-1 0,1 1-1,-1-1 1,1 1 0,-1-1-1,1 0 1,0 0 0,0 0-1,-1 0 1,1 0 0,0 0-1,0 0 1,0 0 0,0 0 0,0 0-1,0-1 1,0 1 0,1 0-1,-1-1 1,0 1 0,1-1-1,-1 1 1,1-1 0,-1 1-1,1-1 1,0 1 0,0-1-1,0 1 1,-1-1 0,1 1-1,1-1 1,-1 1 0,0-1-1,0 1 1,1-1 0,-1 1 0,2-4-1,10-24-322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5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348 101 16780,'20'-14'1517,"9"-9"-325,-27 21-1077,-1 1 0,1 0 0,-1-1 0,0 1 0,1-1 0,-1 0 0,0 0 0,0 1 0,0-1 0,-1 0 0,1 0 0,0 0 0,-1 0 0,1-2 0,-1 3-27,0 0 0,0 0 1,0 0-1,0 0 0,0 0 1,0 0-1,0 0 0,0 0 1,-1 0-1,1 0 0,0 0 0,-1 0 1,1 0-1,-1 0 0,1 1 1,-1-1-1,0 0 0,1 0 1,-1 0-1,0 1 0,1-1 1,-1 0-1,-1 0 0,0-1 31,-1 1 0,1 0 0,-1-1 0,0 1 1,1 0-1,-1 0 0,0 1 0,-4-2 0,-3 1 54,0 0 0,0 1 0,0 0-1,-11 1 1,0 2-67,1 1-1,0 0 0,-1 2 0,2 0 0,-1 1 0,1 1 0,0 1 1,0 1-1,-19 13 0,29-17-70,1 1 1,-1 0-1,1 1 0,1 0 1,0 0-1,0 0 0,0 1 1,-7 13-1,10-15-16,1 1-1,0-1 1,1 1-1,-1-1 1,1 1-1,1 0 1,-1-1 0,1 1-1,1 0 1,-1 0-1,1 0 1,2 13-1,-1-15-11,1 1-1,0-1 1,0 1 0,0-1-1,1 0 1,-1 0-1,2 0 1,-1 0-1,1 0 1,-1-1-1,1 1 1,1-1-1,-1 0 1,1-1-1,0 1 1,0-1 0,0 0-1,1 0 1,0 0-1,-1-1 1,1 0-1,0 0 1,1 0-1,6 1 1,5 2-61,0-2 0,0 0 1,1 0-1,0-2 0,0 0 0,0-2 0,27-1 1,-19-2-112,0-1 1,0-1-1,0-2 1,-1 0-1,31-14 1,-7-1-98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6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14867,'0'-1'178,"1"0"0,0 0 0,-1 0 1,1 1-1,0-1 0,-1 0 0,1 0 0,0 0 0,0 1 0,0-1 0,0 1 0,0-1 0,0 0 1,0 1-1,0 0 0,0-1 0,0 1 0,0-1 0,0 1 0,0 0 0,0 0 0,2 0 0,-2 0-12,0 1 0,0-1-1,-1 1 1,1-1 0,0 1-1,0-1 1,-1 1 0,1 0-1,0 0 1,-1-1-1,1 1 1,-1 0 0,1 0-1,-1 0 1,1 0 0,-1-1-1,0 1 1,1 0 0,-1 0-1,0 1 1,3 9 553,-1 0 0,-1 0 0,1 15 0,-2-20-946,20 170-781,-20-173 857,1-6-341,-1-6 57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6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18204,'0'-3'157,"1"1"-1,-1-1 1,1 1 0,-1-1 0,1 1 0,0-1-1,0 1 1,0 0 0,1-1 0,-1 1-1,0 0 1,1 0 0,0 0 0,-1 0 0,1 0-1,0 0 1,0 1 0,0-1 0,4-2-1,5-3 418,0 0 0,21-8 0,-29 14-389,19-8 61,1 0 0,0 2 0,1 1 0,0 1 0,-1 0 0,2 2 0,-1 1-1,0 1 1,1 1 0,-1 1 0,0 2 0,36 7 0,-52-8-234,0 0 1,0 1-1,0 0 1,-1 0-1,1 0 1,-1 1-1,0 1 1,0-1-1,-1 1 0,1 0 1,6 7-1,-11-9 4,1 0 1,-1 0-1,0 1 0,0-1 0,0 1 0,0 0 0,0 0 1,-1-1-1,0 1 0,0 0 0,0 0 0,0 0 0,0 0 1,-1 1-1,0-1 0,0 0 0,0 0 0,0 0 0,-1 0 1,1 0-1,-1 0 0,0 0 0,-1 0 0,-1 5 0,-2 2 89,0 1 0,-1-1-1,-1 0 1,0-1 0,-14 18-1,-48 45 571,53-58-544,2 0 2,-66 59 509,73-68-601,-1-1 0,1 1 0,-1-2 1,-1 1-1,1-1 0,-1 0 0,1-1 1,-1 0-1,-10 3 0,16-6-92,0 1 0,0-1 0,1 1 0,-1-1 0,0 0 0,0 0 0,0-1 1,0 1-1,1 0 0,-1-1 0,0 0 0,0 1 0,1-1 0,-1 0 0,0-1 0,1 1 0,-1 0 0,1-1 0,0 1 0,-1-1 0,1 0 1,0 0-1,0 0 0,0 0 0,0 0 0,0 0 0,1 0 0,-1-1 0,1 1 0,-1-1 0,1 1 0,0-1 0,0 0 0,-1-4 0,0-3-174,0 1-1,0-1 0,1 1 0,1-1 0,-1 1 0,2-1 1,-1 0-1,1 1 0,3-12 0,6-17-553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1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31 18252,'0'-4'719,"-2"-17"1217,0 15-813,-1 12 415,-10 48 327,-8 86 1,14-88-1703,-1 4-129,-26 271 73,37-306-43,-3-21-60,0 0 0,0 0 0,1 0 0,-1 1 0,0-1 0,0 0 0,0 0 0,0 0 0,0 0 0,1 0 0,-1 0 0,0 1 0,0-1 0,0 0 0,1 0 0,-1 0 0,0 0 0,0 0 0,0 0 0,1 0 0,-1 0 0,0 0 0,0 0 0,1 0 0,-1 0 0,0 0 0,0 0 0,0 0 0,1 0 0,-1 0 0,0 0 1,0 0-1,0 0 0,1-1 0,-1 1 0,0 0 0,0 0 0,0 0 0,0 0 0,1 0 0,-1 0 0,0-1 0,4-2 49,-1-1 0,0 0 0,0 0 0,0 0 0,3-6 0,255-425-369,-259 431 103,0 2 92,-1 0 1,0-1 0,1 1-1,-1 0 1,0-1-1,0 1 1,0 0 0,-1-1-1,1 1 1,0-1 0,-1-4-1,0 7 108,0-1 1,0 1-1,0 0 0,0 0 0,0 0 1,0 0-1,0-1 0,0 1 0,0 0 1,0 0-1,0 0 0,0 0 0,0 0 0,0-1 1,0 1-1,0 0 0,0 0 0,0 0 1,0 0-1,-1 0 0,1-1 0,0 1 1,0 0-1,0 0 0,0 0 0,0 0 0,0 0 1,-1 0-1,1 0 0,0 0 0,0 0 1,0 0-1,0 0 0,0-1 0,-1 1 1,1 0-1,0 0 0,0 0 0,-1 0 0,-10 3-679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2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18580,'9'16'2288,"-2"1"-1471,4 2-321,2 1 1104,1 2-536,4 0-159,2 1-529,-1-1-272,2-4-697,1-5-343,-6-9 752,0-7-160,-3-11-136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18 18444,'1'0'70,"-1"0"1,0-1-1,0 1 1,1-1-1,-1 1 0,0 0 1,0-1-1,0 1 1,1-1-1,-1 1 1,0-1-1,0 1 0,0 0 1,0-1-1,0 1 1,0-1-1,0 1 1,0-1-1,0 1 0,0-1 1,0 1-1,0-1 1,-1 1-1,1 0 1,0-1-1,0 1 0,0-1 1,-1 1-1,1 0 1,0-1-1,0 1 1,-1 0-1,1-1 0,0 1 1,-1 0-1,1-1 1,0 1-1,-1 0 1,1-1-1,0 1 0,-1 0 1,1 0-1,-1 0 1,1-1-1,0 1 1,-1 0-1,1 0 0,-1 0 1,1 0-1,-1 0 1,1 0-1,-1 0 0,1 0 1,-1 0-1,1 0 1,0 0-1,-1 0 1,1 0-1,-1 0 0,1 1 1,-1-1-1,-3 0 156,1 1-1,-1 0 0,1-1 1,0 1-1,-1 0 1,-5 3-1,1 2-121,1-1-1,0 1 1,0 0 0,1 1 0,0-1 0,0 1-1,0 0 1,1 1 0,-6 10 0,4-4-32,0-1 0,1 1 0,1 0 0,-7 27 0,12-39-50,-1 0 0,1 0 0,-1 0 0,1 0 1,0 0-1,0 0 0,0 1 0,0-1 0,1 0 1,-1 0-1,2 4 0,-2-6-14,0 1-1,0-1 0,0 0 1,0 0-1,1 1 1,-1-1-1,0 0 0,0 0 1,1 1-1,-1-1 1,0 0-1,0 0 0,1 0 1,-1 1-1,0-1 1,1 0-1,-1 0 0,0 0 1,1 0-1,-1 0 1,0 0-1,1 0 0,-1 1 1,0-1-1,1 0 1,0-1-1,14-6 165,-2-6 9,24-26 0,-28 28-122,1 1 0,0-1 0,0 1 1,19-13-1,-28 23-59,0-1-1,0 0 1,0 0 0,1 1 0,-1-1 0,0 0 0,0 1-1,1-1 1,-1 1 0,0 0 0,0-1 0,1 1 0,-1 0-1,0 0 1,1 0 0,-1 0 0,0 0 0,1 0 0,-1 0-1,0 1 1,1-1 0,-1 0 0,0 1 0,1-1 0,-1 1-1,0-1 1,0 1 0,0-1 0,1 1 0,-1 0 0,0 0-1,0 0 1,0 0 0,0 0 0,0 0 0,0 1 0,3 4-2,0 0 0,0 1 0,-1 0 0,0 0 0,3 10 0,4 9 0,-9-25 4,-1-1 1,0 1 0,1-1-1,-1 1 1,1-1 0,-1 1-1,1-1 1,-1 0 0,1 1-1,-1-1 1,1 0-1,-1 1 1,1-1 0,-1 0-1,1 0 1,-1 1 0,1-1-1,0 0 1,-1 0 0,1 0-1,-1 0 1,1 0-1,0 0 1,-1 0 0,1 0-1,0 0 1,-1 0 0,1 0-1,-1 0 1,1-1 0,0 1-1,-1 0 1,1 0-1,-1-1 1,1 1 0,-1 0-1,1-1 1,-1 1 0,1 0-1,-1-1 1,1 1 0,-1-1-1,0 1 1,1-1 0,25-27 49,-20 21-38,1-1-8,0 1 0,0 0 0,1 0 0,0 0 0,16-9 0,-22 15-5,-1 0-1,1 0 1,-1 0-1,1 0 1,0 1-1,0-1 1,0 0-1,-1 1 1,1-1-1,0 1 1,0 0-1,0 0 1,0 0-1,0 0 1,0 0-1,0 0 0,-1 0 1,1 1-1,0-1 1,0 1-1,0-1 1,0 1-1,-1 0 1,1-1-1,0 1 1,-1 0-1,1 0 1,0 1-1,-1-1 1,0 0-1,1 0 1,-1 1-1,0-1 0,1 1 1,-1-1-1,0 1 1,0-1-1,1 4 1,4 7 7,-1 0 1,-1 0-1,0 1 1,0 0-1,1 13 1,-3-18-30,-2-11-237,-4-14-2,-4 3 153,0-2-26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3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27 17436,'0'-1'164,"0"0"0,0 0 0,0 0 0,0 0 0,0 0 0,0 0 0,0 0 0,0 0 0,-1 0 0,1 0 0,0 0 0,-1 0 0,1 0 0,-1 0 0,1 0 0,-1 0 0,1 0 0,-1 0 0,0 0 0,1 1 0,-1-1 0,0 0 0,0 1 0,1-1 0,-3-1 0,2 2 26,-1-1 0,0 1-1,1 0 1,-1 0 0,0-1 0,0 1 0,1 0-1,-1 1 1,0-1 0,0 0 0,1 0 0,-1 1 0,0-1-1,-1 1 1,-7 3 374,0 1 1,0 0-1,-18 12 0,9-5-257,9-7-234,1 1 1,0 0 0,1 0-1,-1 1 1,1 0 0,1 0 0,-1 1-1,-9 13 1,17-21-77,0 0 1,0 1-1,-1-1 0,1 1 0,0-1 1,0 1-1,0-1 0,-1 0 1,1 1-1,0-1 0,0 1 1,0-1-1,0 1 0,0-1 0,0 1 1,0-1-1,0 1 0,0-1 1,0 1-1,0-1 0,0 0 1,0 1-1,0-1 0,0 1 1,1-1-1,-1 1 0,0-1 0,0 0 1,1 1-1,-1 0 0,16 4-54,30-6-28,-34 0 46,-1 0 19,1 1 1,-1 1 0,0 0 0,0 1 0,0 0 0,21 7 0,-30-8 25,1-1 0,-1 1 0,0 0-1,1 0 1,-1 1 0,0-1 0,0 0 0,0 1 0,0-1-1,0 1 1,0 0 0,-1-1 0,1 1 0,0 0 0,-1 0-1,0 0 1,1 0 0,-1 1 0,0-1 0,0 0-1,0 0 1,0 1 0,0-1 0,-1 1 0,1-1 0,-1 0-1,0 1 1,0-1 0,1 1 0,-2-1 0,1 1 0,0-1-1,0 1 1,-1-1 0,1 1 0,-1-1 0,-1 3 0,0 1 52,-1 0 0,0 0 1,0-1-1,0 0 0,0 1 1,-1-1-1,0-1 0,0 1 1,0 0-1,-1-1 1,1 0-1,-7 4 0,7-5-42,-1 0 1,1-1-1,0 1 0,-1-1 0,1 0 0,-1 0 1,0-1-1,1 1 0,-1-1 0,0 0 0,0-1 0,0 1 1,0-1-1,0 0 0,-8-1 0,-1-5-867,14 6 810,-1 0 1,1-1-1,0 1 0,0 0 0,0-1 0,0 1 1,-1 0-1,1-1 0,0 1 0,0-1 1,0 1-1,0 0 0,0-1 0,0 1 0,0 0 1,0-1-1,0 1 0,0-1 0,0 1 1,0 0-1,1-1 0,-1 1 0,0-1 0,1-1-9,0 1 0,0-1 0,0 1-1,0-1 1,1 1 0,-1 0 0,0 0-1,1-1 1,-1 1 0,1 0-1,-1 0 1,3-1 0,14-7-402,6-3-22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3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1 20172,'-4'0'191,"0"0"-1,0 1 1,0-1 0,0 1-1,0 0 1,0 0-1,0 1 1,0-1-1,0 1 1,1-1-1,-1 1 1,1 1 0,-1-1-1,-2 3 1,1-1-29,0 1 1,0 0 0,1 0 0,0 1-1,0-1 1,0 1 0,1-1 0,-4 8 0,4-5-105,-1 1 0,1-1 1,1 0-1,0 1 1,0 0-1,0-1 0,1 1 1,1 0-1,-1 0 1,1-1-1,1 1 1,0 0-1,2 12 0,-2-19-48,-1 0 0,1-1 0,0 1-1,-1 0 1,1 0 0,0 0 0,0-1-1,0 1 1,1 0 0,-1-1 0,0 1-1,0-1 1,1 0 0,-1 1 0,1-1-1,0 0 1,-1 0 0,1 0 0,0 0-1,-1 0 1,1 0 0,0 0 0,0-1-1,0 1 1,0-1 0,0 1 0,0-1-1,0 0 1,0 0 0,0 0 0,0 0-1,0 0 1,0 0 0,0 0 0,-1-1-1,1 1 1,0-1 0,3 0 0,4-3 27,0 1 1,0-1 0,0 0-1,-1-1 1,1 0 0,11-9 0,-2-1 97,0 0 0,-1-2 0,-1 0 0,0-1 0,15-23 0,-35 49-32,0 1 0,1 0 0,0 0 0,1 1 0,-3 13 0,2-8-28,2-10-56,-2 7 16,1-1 1,0 1-1,1 0 0,0 19 1,1-30-35,0 0 1,0-1-1,0 1 1,0-1-1,0 1 1,0 0-1,0-1 1,0 1 0,0-1-1,1 1 1,-1-1-1,0 1 1,0-1-1,1 1 1,-1-1-1,0 1 1,1-1 0,-1 1-1,1-1 1,-1 1-1,1-1 1,-1 0-1,0 1 1,1-1-1,-1 0 1,1 1 0,0-1-1,0 1 1,0-1 0,0 0 1,1 0 0,-1 0 0,0-1-1,0 1 1,0 0 0,1 0 0,-1-1-1,0 1 1,0-1 0,0 1 0,0-1-1,2 0 1,30-26 56,-32 26-57,28-27 55,-16 14-50,0 1 0,0 0-1,1 1 1,1 1-1,0 0 1,28-14 0,-42 24-10,1 1 0,0-1 0,-1 0 0,1 1 0,0-1 0,0 1 1,-1-1-1,1 1 0,0 0 0,0 0 0,0 0 0,-1 0 0,1 0 1,0 0-1,0 0 0,0 1 0,-1-1 0,1 1 0,0-1 0,0 1 0,-1 0 1,1 0-1,0-1 0,-1 1 0,1 0 0,-1 0 0,1 1 0,-1-1 1,0 0-1,0 0 0,1 1 0,-1-1 0,0 1 0,0-1 0,0 1 0,0-1 1,-1 1-1,1 0 0,0-1 0,0 4 0,3 7-13,-1 0-1,-1 1 1,0 0-1,1 22 1,-2-18 21,-1-14 12,0-1 1,0 0-1,1 1 1,-1-1-1,1 0 0,-1 1 1,1-1-1,0 0 1,0 0-1,2 4 1,-3-6-12,0 1 1,1-1 0,-1 0 0,0 0-1,0 0 1,1 1 0,-1-1 0,0 0-1,1 0 1,-1 0 0,0 0 0,1 0-1,-1 0 1,0 0 0,1 1 0,-1-1-1,0 0 1,1 0 0,-1 0 0,1 0-1,-1 0 1,0-1 0,1 1 0,-1 0-1,1 0 1,14-11 147,16-24 94,-15 17-141,0 1 1,20-17 0,-32 30-111,0 1 1,1 0-1,-1 0 0,0 0 0,1 1 0,0-1 0,0 1 0,-1 0 1,1 1-1,0-1 0,1 1 0,-1 0 0,0 0 0,10 0 0,-12 1-6,0 1 0,0-1 0,0 1 0,0 0-1,0 0 1,0 0 0,0 0 0,-1 0-1,1 0 1,0 1 0,-1-1 0,1 1-1,1 2 1,26 29-94,-1 0 63,-28-32 42,1-1-1,-1 1 0,0 0 1,0-1-1,1 1 0,-1-1 1,1 1-1,-1-1 0,0 1 1,1-1-1,-1 0 0,1 0 0,-1 0 1,1 0-1,-1 0 0,1 0 1,-1 0-1,1-1 0,-1 1 1,0 0-1,1-1 0,-1 1 1,0-1-1,1 0 0,-1 1 1,0-1-1,1 0 0,-1 0 0,2-1 1,5-5 13,0 0-1,0-1 1,8-9 0,1 0-3,-14 14-15,1-1 0,0 1 0,0 1 0,0-1 0,0 0 0,0 1 0,0 0 0,9-3 0,-11 5 2,-1-1 1,1 1-1,-1 0 0,0 0 1,1 0-1,-1 0 0,1 0 0,-1 1 1,0-1-1,1 0 0,-1 0 1,0 1-1,1-1 0,-1 1 0,0 0 1,0-1-1,1 1 0,-1 0 1,0 0-1,0-1 0,0 1 0,0 0 1,0 0-1,0 0 0,0 0 1,0 1-1,0-1 0,-1 0 0,1 0 1,0 0-1,-1 1 0,1-1 1,-1 0-1,1 3 0,4 17-156,-1 0 0,-1 0 0,-1 1 0,-2 34 0,0-55-141,0-20 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18636,'8'-11'1562,"2"-3"-493,-7 14 40,-5 8 942,-29 84 174,-5 12-1819,32-87-366,0 0 1,1 0 0,1 0 0,-1 21 0,3-36-39,0 0 0,0-1-1,0 1 1,0 0 0,1 0 0,-1 0 0,0 0 0,1-1 0,0 1-1,-1 0 1,1-1 0,0 1 0,0 0 0,0-1 0,0 1 0,0-1-1,1 2 1,0-2 0,-1 0 0,0-1 0,0 1 0,1 0-1,-1-1 1,0 1 0,1-1 0,-1 0 0,1 1 0,-1-1-1,0 0 1,1 0 0,-1 0 0,1 0 0,-1 0 0,1 0-1,-1 0 1,1 0 0,-1-1 0,0 1 0,1-1 0,-1 1-1,3-2 1,4-2 2,-1 0-1,1 0 0,-1-1 1,0 0-1,0 0 1,0-1-1,-1 0 1,10-10-1,42-61 14,-51 66-14,9-12 7,-1 0 1,-1-1-1,-1-1 1,-1 0-1,14-42 1,-34 93-49,-16 61-55,21-73 94,0 0-1,1 0 1,1 0-1,0 22 0,1-36 1,0 1 0,0 0 0,0 0 0,0-1 0,0 1 0,0 0-1,0 0 1,0-1 0,0 1 0,1 0 0,-1-1 0,0 1-1,0 0 1,1-1 0,-1 1 0,0 0 0,1-1 0,-1 1-1,1-1 1,-1 1 0,1 0 0,-1-1 0,1 1 0,-1-1-1,1 0 1,0 1 0,-1-1 0,1 1 0,1-1 0,-1 0 2,0 0 0,0 0 0,1 0 1,-1 0-1,0-1 0,0 1 0,1 0 1,-1-1-1,0 1 0,0-1 0,0 0 1,1 1-1,-1-1 0,2-1 1,3-4 13,1 0 0,0-1 0,8-10 0,3-7-7,-1-1 0,-1 0 0,-1-1 0,-1-1 0,18-49 0,-39 98 6,0 0-1,2 0 1,1 1-1,1-1 1,-1 44 0,4-64-16,0 0 1,0 0-1,0-1 1,1 1-1,-1 0 1,0-1 0,1 1-1,-1 0 1,1-1-1,0 1 1,0 0-1,-1-1 1,1 1-1,0-1 1,0 0 0,0 1-1,2 1 1,-2-3 0,0 1 0,0-1 0,0 0 1,0 1-1,0-1 0,-1 0 1,1 1-1,0-1 0,0 0 0,0 0 1,0 0-1,0 0 0,0 0 0,1 0 1,-1 0-1,-1 0 0,1-1 0,0 1 1,0 0-1,0-1 0,2 0 0,1-1-1,1-1-1,0 0 0,-1 0 0,0 0 0,0 0 0,0-1 0,0 0 1,0 0-1,4-6 0,-2 1-174,1-1 0,-2 0 0,1 0 0,6-19 0,-10 24 69,-1-1 1,1 0-1,-1 0 1,0 0 0,0 0-1,-1 0 1,0 0-1,0-1 1,0 1-1,-2-9 1,-4-2-265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4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28 178 17364,'1'1'108,"-1"-1"1,0 1-1,0 0 0,0-1 1,1 0-1,-1 1 0,0-1 1,0 1-1,1-1 1,-1 1-1,1-1 0,-1 1 1,0-1-1,1 0 1,-1 1-1,1-1 0,-1 0 1,1 1-1,-1-1 1,1 0-1,-1 0 0,1 0 1,-1 1-1,1-1 1,-1 0-1,1 0 0,-1 0 1,1 0-1,-1 0 1,1 0-1,0 0 0,1 0 71,0-1 0,-1 0 0,1 1-1,0-1 1,-1 0 0,1 0-1,0 0 1,-1 0 0,1 0 0,0-1-1,5-4 284,-1 0-1,0 0 1,7-10-1,-6 5-2,1-1 1,10-22-1,-16 29-349,0 0 0,0 0-1,-1 0 1,0 0 0,1 0-1,-2 0 1,1 0 0,-1-1-1,1 1 1,-2-8-1,1 12-94,0 0 0,0 0 0,0 0 0,0 0 0,0 0 0,-1 0 0,1 1 0,0-1 0,0 0 0,-1 0-1,1 0 1,0 1 0,-1-1 0,1 0 0,-1 0 0,1 1 0,-1-1 0,0 0 0,1 1 0,-1-1-1,0 0 1,1 1 0,-1-1 0,0 1 0,0-1 0,1 1 0,-1 0 0,0-1 0,0 1 0,0 0 0,1-1-1,-1 1 1,0 0 0,0 0 0,0 0 0,0 0 0,0 0 0,0 0 0,0 0 0,1 0 0,-1 0-1,0 0 1,0 1 0,0-1 0,0 0 0,0 0 0,1 1 0,-1-1 0,0 1 0,-1 0 0,-2 1 5,-1 1 1,1 0-1,0 0 1,0 0 0,0 0-1,0 1 1,1-1-1,-4 5 1,-2 5-23,1 1 0,1 0-1,0 0 1,1 0 0,0 1 0,1 0 0,1 0 0,0 0-1,1 0 1,-2 25 0,5-37 2,0-1 1,0 1-1,0-1 1,0 1-1,0-1 1,0 1-1,1-1 1,-1 1-1,1-1 0,0 0 1,0 1-1,0-1 1,0 0-1,0 0 1,1 3-1,-1-4 1,0-1 0,0 1 1,0 0-1,0-1 0,1 1 0,-1-1 1,0 1-1,0-1 0,0 0 0,0 1 1,0-1-1,1 0 0,-1 0 0,0 0 1,0 0-1,0 0 0,1 0 0,-1 0 1,0 0-1,0 0 0,0 0 0,1-1 1,-1 1-1,0 0 0,0-1 0,0 1 1,0-1-1,0 0 0,0 1 0,0-1 1,0 0-1,1-1 0,9-6 28,0-1 1,0 0-1,-1-1 1,18-21-1,-21 21-18,1 1 0,0 0 0,0 1 0,1 0 0,0 0 0,0 1 0,17-10 0,-25 17-14,0-1-1,0 1 1,0-1 0,0 1 0,1 0 0,-1-1 0,0 1 0,0 0-1,0 0 1,0 0 0,0-1 0,1 2 0,-1-1 0,0 0 0,0 0 0,0 0-1,0 0 1,1 1 0,-1-1 0,0 0 0,0 1 0,0-1 0,1 2-1,0-1-2,0 1-1,-1-1 0,0 1 0,1-1 0,-1 1 0,0 0 1,0 0-1,0 0 0,0 0 0,0-1 0,0 1 0,0 3 1,2 6-30,0 1 0,-2 0 0,2 20 0,-3-27 28,0 0-3,4 24 0,-4-29 13,1 1 0,-1-1 1,0 1-1,0-1 0,0 1 0,0-1 0,1 1 0,-1-1 0,0 0 0,1 1 0,-1-1 0,0 0 1,1 1-1,-1-1 0,0 0 0,1 1 0,-1-1 0,1 0 0,-1 1 0,0-1 0,1 0 0,-1 0 0,1 0 1,-1 0-1,1 1 0,-1-1 0,1 0 0,-1 0 0,1 0 0,-1 0 0,1 0 0,-1 0 0,1 0 0,-1 0 1,1 0-1,-1-1 0,1 1 0,-1 0 0,1 0 0,-1 0 0,0 0 0,1-1 0,-1 1 0,1 0 1,-1 0-1,0-1 0,1 1 0,-1 0 0,1-1 0,-1 0 0,42-36 128,4-4-74,-43 38-62,1 1-1,0-1 1,1 1 0,-1 0-1,0 0 1,0 0 0,1 1-1,-1-1 1,1 1-1,6-1 1,-8 2-3,0 0 0,0 1 0,0-1 0,0 0 0,-1 1 0,1 0 0,0 0 0,0 0 0,-1 0 0,1 0 0,-1 0 0,1 1 0,-1-1 0,1 1 1,-1-1-1,0 1 0,0 0 0,0 0 0,0 0 0,0 0 0,0 1 0,-1-1 0,4 5 0,2 7-94,0-1-1,0 1 1,5 20 0,-3-9-242,-9-24 259,1 1 1,0 0 0,-1 0-1,1-1 1,0 1 0,0 0 0,0-1-1,0 1 1,0-1 0,0 1-1,1-1 1,-1 0 0,0 1 0,1-1-1,-1 0 1,1 0 0,-1 0 0,3 1-1,-3-2-29,0 0 0,0 0-1,1-1 1,-1 1 0,0 0-1,0-1 1,1 1 0,-1-1-1,0 1 1,0-1 0,0 1-1,0-1 1,0 0 0,0 0 0,0 0-1,0 1 1,0-1 0,0 0-1,-1 0 1,1 0 0,0 0-1,0 0 1,-1-1 0,1 1-1,-1 0 1,1 0 0,0-2-1,11-23-856,11-29 0,-3-1-191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5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0 16956,'-2'45'2613,"-14"77"1,2-28-470,12-72-1783,-3 9 3,2 1-1,2 0 1,1 0 0,3 33 0,-2-61-642,0-6 60,-1-13-76,-2-23-44,-6-24 240,9 64 110,0 0-1,0 0 1,0 0-1,0 0 1,1 0-1,-1-1 0,0 1 1,1 0-1,-1-1 1,1 1-1,0-1 1,-1 0-1,1 1 0,0-1 1,0 0-1,0 0 1,4 1-1,0 1-5,2 0 1,-1 0-1,0-1 0,8 1 1,-2-1-3,0-1-1,0 0 1,0-1 0,0-1 0,0 0 0,0-1 0,0 0 0,0-1 0,-1 0-1,1-1 1,-1 0 0,0-1 0,0-1 0,-1 0 0,1 0 0,-1-1-1,-1-1 1,16-13 0,-24 19 28,0-1 0,1 0 0,-1 0 0,-1-1 0,1 1 0,0 0 0,1-5 0,-3 7-21,1 1 0,-1-1 0,0 1 0,0-1 1,0 1-1,0-1 0,0 0 0,0 1 1,0-1-1,0 1 0,0-1 0,0 0 0,0 1 1,0-1-1,0 1 0,0-1 0,-1 0 0,1 1 1,0-1-1,-1 0 0,1 1 1,-1-1 0,0 1 0,1 0 0,-1-1 0,0 1-1,1 0 1,-1 0 0,0-1 0,1 1 0,-1 0 0,0 0 0,1 0-1,-1 0 1,0 0 0,0 0 0,1 0 0,-1 0 0,0 0 0,1 0 0,-1 0-1,-1 1 1,-3 1 36,0 0-1,0 0 1,0 1-1,0 0 1,0 0-1,1 0 0,-1 0 1,1 1-1,0-1 1,0 1-1,1 0 1,-4 5-1,-4 5 75,0 0-1,-11 22 1,19-29-79,-1 0 0,1-1 0,1 1 0,-1 1 0,-1 10 0,3-17-35,1 0-1,0 0 1,0 0-1,-1 0 1,1 0-1,0-1 1,0 1-1,0 0 0,0 0 1,0 0-1,0 0 1,1 0-1,-1 0 1,0 0-1,0 0 1,1 0-1,-1 0 1,1 0-1,-1 0 1,1 0-1,-1-1 0,1 1 1,-1 0-1,1 0 1,0-1-1,-1 1 1,1 0-1,0-1 1,0 1-1,-1-1 1,1 1-1,0-1 0,0 1 1,0-1-1,0 1 1,0-1-1,0 0 1,0 1-1,0-1 1,0 0-1,-1 0 1,1 0-1,0 0 0,0 0 1,0 0-1,0 0 1,0 0-1,0 0 1,0-1-1,2 1 1,12-4 31,-1 0 0,1-1 0,-1 0 0,1-1 0,-2 0 0,20-13 0,-17 10-25,0 0-1,1 1 0,32-10 0,-47 17-14,0 1 0,0-1 0,0 1-1,0 0 1,0-1 0,0 1-1,0 0 1,1 0 0,-1 0 0,0 1-1,0-1 1,0 0 0,0 1-1,0-1 1,0 1 0,0 0 0,3 1-1,-2 0 6,-1 1 0,1-1 1,-1 1-1,1-1 0,-1 1 0,0 0 0,0 0 0,1 3 0,8 11 117,-10-17-108,-1 1 0,1 0 0,-1-1-1,1 1 1,0-1 0,-1 1 0,1 0 0,0-1 0,-1 1 0,1-1-1,0 0 1,0 1 0,0-1 0,-1 0 0,1 1 0,0-1 0,0 0-1,0 0 1,0 0 0,-1 0 0,1 0 0,0 0 0,0 0 0,0 0-1,1 0 1,24-10 216,1 0-168,-26 10-69,0 0 1,0 0 0,0 0 0,0 0-1,0 0 1,0 0 0,0 1 0,0-1-1,0 0 1,0 0 0,-1 1 0,1-1 0,0 0-1,0 1 1,0-1 0,0 1 0,-1-1-1,1 1 1,0-1 0,0 1 0,-1 0-1,1-1 1,0 1 0,-1 0 0,1 0-1,0 0 1,0 2-32,1 1 0,-1-1-1,0 0 1,0 0 0,0 1-1,0-1 1,-1 1 0,1-1-1,-1 0 1,0 1 0,0-1-1,-1 5 1,1-3-279,0-1 1,0 0-1,0 0 0,0 1 0,1-1 1,1 5-1,0-11-38,4-7-98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4:05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21853,'0'14'2576,"0"-1"-1736,-7-4-512,1-2 2273,5-4-2393,4-6-1104</inkml:trace>
  <inkml:trace contextRef="#ctx0" brushRef="#br0" timeOffset="1">67 244 20668,'5'12'1689,"-5"-9"-1713,-1-3-432,-2-7 1248,-7-5-256,1 2-560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8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38 16091,'-7'-6'5898,"25"9"-3779,29-5-298,72-14 0,-78 9-1732,0 2 0,59 0 0,-97 5-229,0 0 0,0 0 0,0 1 0,0-1 0,0 1 0,0 0 0,0 0 0,0 0 0,-1 0 1,5 3-1,2 0-276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9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31 20404,'18'-28'3810,"-19"28"-3767,1 0 1,0 0 0,0 0 0,0 0-1,0 0 1,0 0 0,0 0-1,0 0 1,0 0 306,-1 0-306,1 0 0,0 0-1,0-1 1,0 1 0,0 0-1,0 0 1,0 0 0,0 0 0,0 0-1,0 0 1,0 0 0,0 0 0,0 0-1,0 0 1,0 0 0,0 0-1,0 0 1,0 0 0,0-1 0,0 1-1,0 0 1,0 0 0,0 0 0,0 0-1,0 0 1,0 0 0,0 0 0,0 0-1,0 0 1,-13 15 1025,-21 29-769,3 1 0,1 2 0,-26 54 0,37-61-247,2 1 0,2 1 1,1 0-1,-11 61 1,22-83-26,0 0 0,2 0 0,0 26 0,2-38-109,-1 0-1,1-1 1,1 1-1,-1 0 1,1-1-1,1 0 1,-1 1-1,1-1 1,1 0-1,-1 0 1,8 10-1,-9-15-3,0 1-1,1 0 0,-1-1 0,1 0 1,-1 0-1,1 0 0,0 0 0,0 0 1,0 0-1,0-1 0,0 1 0,0-1 0,1 0 1,-1 0-1,4 1 0,-1-1 14,1-1 0,-1 1 0,1-1 0,-1-1 0,0 1 0,1-1 0,9-3 0,32-12-466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29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53 17756,'29'-53'6253,"-30"57"-3176,-8 23-2140,-21 30-319,-52 71-1,-47 46-326,35-51-628,92-120 280,-13 20-580,13-15-182,12-11-628,-1-2 775,0-1 0,0 0 0,0-1 0,-1 0 0,-1-1-1,9-9 1,41-56-1254,-45 57 1550,32-44-1209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0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11 14963,'8'-10'2844,"-7"19"-802,-5 32 366,3-31-1851,-4 40 484,3-1-1,4 56 1,0-78-1225,1 1 0,2 0 1,1-1-1,1 0 0,14 33 0,-21-59 108,1 0 0,-1-1 0,0 1 0,1 0 0,-1 0 0,0 0 0,0 0 0,0-1 0,0 1 0,1 0 0,-1 0 0,0 0 0,0 0 0,-1-1 0,1 1 0,0 1 0,0-1 49,-1-1-1,1 0 0,-1 1 1,1-1-1,-1 0 1,1 0-1,0 1 0,-1-1 1,1 0-1,-1 0 1,1 0-1,-1 0 0,1 0 1,-1 0-1,1 1 1,-1-1-1,1 0 0,-1-1 1,1 1-1,-1 0 1,1 0-1,-1 0 0,1 0 1,-1 0-1,1 0 1,-1-1-1,1 1 0,-1 0 1,-13-5-581</inkml:trace>
  <inkml:trace contextRef="#ctx0" brushRef="#br0" timeOffset="1">6 330 18380,'-6'-16'2088,"6"3"-1223,5 3-337,11 4 1072,4 2-216,8 1-752,2 0-624,4-1 96,1-2-104,-4 0-88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0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0 18828,'-4'16'2080,"1"0"-1375,-2 5-313,0 1 1392,3 4-984,1 3-200,1 5-280,4-3-128,-1-7-184,3-2-96,-2-7-240,2-2-312,-3-6-552,-3-5 952,1-4-224,-1-4-136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1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1 265 19100,'0'2'1896,"12"2"-1119,4 0-273,11 2 816,6-3-240,6-3-424,6 0-231,8-1-986,-2-4-327,-6-2 736,-4-3-240,-13-8-152</inkml:trace>
  <inkml:trace contextRef="#ctx0" brushRef="#br0" timeOffset="1">814 1 20620,'-3'16'1793,"0"9"-1425,-3 7-224,1 6 992,-1 7-936,0 5-144,0-1-392,0 0-120,3-7-240,0-6-128,-1-8-289,0-7-1967,-5-14 2392,3-4-433,-6-15 65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14 20268,'12'-4'506,"0"1"0,0 1-1,0 0 1,0 1 0,0 0-1,1 1 1,20 2 0,-24-1-273,0 1 0,0-1 1,0 2-1,-1-1 0,1 1 1,-1 1-1,1 0 0,-1 0 1,0 0-1,13 11 0,-19-14-218,0 1 0,0-1 0,0 1 0,0 0 0,0-1 0,-1 1 0,1 0 0,-1 0 0,1 0 0,-1 0 0,0 0 0,0 0 0,0 1 0,0-1 0,0 0 0,0 0 0,-1 1 0,1-1 0,-1 1 0,1-1 0,-1 0 0,0 1 0,0-1 0,0 1 0,-1-1 0,1 1 0,0-1 0,-1 0 0,0 1 0,0 2 0,-4 3-6,0 0 1,0 0 0,0 0-1,-1-1 1,0 0 0,-9 9-1,-4 4 2,18-19-18,1 0 0,-1-1 0,1 1 0,-1-1 0,1 1 0,0-1 0,-1 1 0,1 0 0,0-1 0,-1 1 0,1 0 0,0 0 0,0-1 0,0 1 0,0 0 0,0-1 0,-1 1 0,1 0 0,1 0 0,-1-1 0,0 1 0,0 0 0,0-1 0,0 1 0,0 0 0,1 0 0,-1-1 0,0 1 0,0 0 0,1-1 0,-1 1 0,1-1 0,-1 1 0,1 0 0,23 17-143,-12-10 90,8 6-55,0 2 0,-2 0 0,0 1 0,18 21-1,-32-33 84,0 1-1,1 0 0,-2 1 0,1-1 1,-1 1-1,0-1 0,-1 1 0,3 9 0,-4-12 19,0 0-1,-1 0 0,0 0 0,0 1 1,0-1-1,0 0 0,0 0 0,-1 0 1,0 1-1,0-1 0,0 0 0,0 0 1,-1 0-1,0 0 0,-2 4 1,-4 4 105,0-2 0,0 1 0,-1-1 0,0 0 0,-1-1 0,0 0 0,0 0 0,-1-1 0,-16 9 0,13-9 92,0 0-1,-1-1 1,0-1-1,0-1 1,0 0 0,-1-1-1,-24 4 1,34-7-181,-1-1 0,0 0 0,1-1 0,-1 1 0,0-1 0,1 0 0,-1-1 0,1 0 0,0 0 0,-1 0 0,-5-4 0,9 5-110,0-1 0,1 1 0,-1-1 0,1 0 0,-1 1 0,1-1 0,0-1 0,-1 1 0,1 0 0,0 0 0,1-1 0,-1 1 0,0-1 0,1 0-1,-1 1 1,1-1 0,0 0 0,0 0 0,0 0 0,0 0 0,1 0 0,-1 0 0,1 0 0,-1 0 0,1 0 0,1-4 0,1 0-587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285 244 17812,'-13'-6'1105,"0"1"1,0 0-1,-1 1 1,1 1-1,-18-3 1,25 6-947,-1 0-1,0 0 1,0 0 0,0 1 0,0 0 0,1 0 0,-1 1-1,0 0 1,1 0 0,-1 0 0,1 1 0,-10 6 0,9-5-129,0 0 0,1 0-1,0 1 1,0 0 0,0 0 0,0 1 0,1-1 0,0 1 0,0 0 0,0 1 0,1-1 0,0 1 0,0 0 0,1 0 0,0 0 0,0 1 0,-3 12-1,6-18-23,0 0 0,-1 0 0,1 0-1,0 0 1,0 0 0,0 0 0,0 0-1,1 0 1,-1 0 0,1 0-1,-1 0 1,1 0 0,0 0 0,-1 0-1,1 0 1,0 0 0,0 0 0,0-1-1,1 1 1,-1 0 0,0-1 0,1 1-1,-1-1 1,1 1 0,-1-1-1,1 0 1,3 2 0,-1-1 8,0 0 0,0-1 0,1 1 0,-1-1 1,0 0-1,1 0 0,-1-1 0,0 1 0,1-1 0,-1 0 0,0 0 0,9-2 1,5-2 29,1-1 1,-1-1 0,0 0 0,0-1 0,-1-2-1,30-17 1,-13 3 60,0-1 0,32-31 0,-30 22 1,32-40 1,-52 55-58,-2-1 0,0-1 0,-1 0 0,12-25 0,-17 25 14,-8 20-62,0 0-1,-1 0 1,1 0 0,0 0-1,0 0 1,0 0 0,0 0-1,0 0 1,0 0 0,0 0-1,-1 0 1,1 0 0,0 0-1,0 0 1,0 0 0,0 0-1,0 0 1,0 0 0,0 0-1,-1 0 1,1 0 0,0 0-1,0 0 1,0 0 0,0 0-1,0 0 1,0 0 0,0 0-1,0 0 1,-1 0 0,1-1-1,0 1 1,0 0 0,0 0-1,0 0 1,0 0 0,0 0-1,0 0 1,0 0 0,0 0-1,0 0 1,0-1 0,0 1-1,0 0 1,0 0 0,0 0-1,0 0 1,0 0 0,0 0-1,0 0 1,0-1 0,0 1-1,0 0 1,0 0 0,0 0-1,0 0 1,0 0 0,0 0-1,0 0 1,0-1-1,0 1 1,0 0 0,0 0-1,0 0 1,0 0 0,0 0-1,0 0 1,1 0 0,-10 6 12,0 4-9,1 1 0,-1-1 0,2 2 0,0-1 0,0 1 0,-5 14 0,2-2-60,1 1-1,-8 35 0,3 19-605,13-71 525,0-1 1,1 1 0,0 0-1,1-1 1,0 1 0,0-1-1,0 1 1,4 10 0,4-4-198,1-11-96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2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 19428,'11'-4'1985,"-6"12"-1193,-3 10-296,-4 16 1096,0 5-432,-4 12-487,0 5-145,0 2-208,0-1-104,5-9-136,1-6-56,1-10-216,2-4-176,2-10-641,-1-7-351,-3-11 488,-4-4 128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2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21028,'6'-6'1897,"5"2"-1321,5-1-232,9 5 816,4 5-319,11-2-569,7 1-456,4 0-905,3-4 969,0-10-184,-3-3-176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2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14 19796,'47'-14'2985,"-47"15"-2932,0-1 0,0 0 0,0 0 0,0 1 0,0-1 0,0 0 0,0 1 0,0-1 0,0 0 1,0 1-1,0-1 0,0 0 0,0 0 0,0 1 0,0-1 0,0 0 0,0 0 0,-1 1 0,1-1 0,0 0 0,0 0 0,0 1 0,0-1 0,-1 0 0,1 0 1,0 1-1,0-1 0,0 0 0,-1 0 0,1 0 0,0 0 0,-1 1 0,1-1 0,0 0 0,0 0 0,-1 0 0,1 0 0,-22 16 580,-17 11-81,1 2 0,-62 61 0,82-69-379,0 0 0,-24 40 0,36-52-127,1 1 0,0-1 1,1 1-1,0 0 1,0 0-1,1 0 1,1 0-1,0 1 0,0-1 1,0 13-1,2-20-35,0-1 0,0 1 0,0 0 0,1 0 0,-1 0 0,1-1 0,0 1-1,-1 0 1,1 0 0,1-1 0,-1 1 0,0-1 0,1 1 0,-1-1 0,1 1-1,0-1 1,-1 0 0,4 3 0,-1-2-7,0-1 0,-1 0 0,1 0 0,0 0 0,0 0 0,0 0 0,0-1 0,0 1 0,0-1 0,1-1 1,4 2-1,7-1-188,1-1 1,0 0 0,0-1 0,0-1-1,20-5 1,-22 4-24,0 0 0,-1-2 1,1 0-1,-1 0 0,0-1 0,0-1 0,-1 0 0,21-16 0,5-13-325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20580,'7'1'2353,"-4"5"-1601,-9 9-384,-3 5 1801,1 9-1385,-1 8-216,4 10-384,1-1-96,4 4-56,0-5-56,4-5-128,4-7-120,-1-9-328,0-10-192,-4-14-625,-1-3 1073,-5-13-264,-9-6-168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3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0 222 21012,'12'10'1873,"8"-1"-1241,7-2-256,12-1 736,6-2-207,6-4-481,2-1-368,1-6-785,-3-1-479,-7-3 960,-2-2-240,-8-3-168</inkml:trace>
  <inkml:trace contextRef="#ctx0" brushRef="#br0" timeOffset="1">826 0 20684,'5'15'1649,"-11"11"-1273,-4 5-176,-2 9 600,0 4-504,1 3-640,-1 3-432,6-7 584,0-3-128,1-11-136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3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37 18892,'2'-3'221,"1"1"-1,-1-1 1,1 1 0,0 0-1,0 0 1,0 0-1,0 0 1,0 1 0,1-1-1,-1 1 1,0 0-1,1 0 1,3-1 0,52-5 1128,-49 6-801,27-1 228,-1 2 0,59 6 0,-74-4-692,0 2-1,0 1 0,0 1 0,0 0 0,35 17 1,-51-20-79,0-1 0,0 1 0,0 1 0,-1-1 0,1 1 0,-1 0 0,1 0 0,-1 0 1,-1 0-1,1 1 0,0-1 0,-1 1 0,0 0 0,4 9 0,-5-7 2,0 0 0,0-1 0,-1 1 0,0 0 0,0 0 0,0 0 0,-1 0 1,0 0-1,-1 0 0,1 0 0,-1 0 0,-2 7 0,-2 2 82,1 0 1,-2 0-1,0-1 1,-1 0-1,0 0 1,-1-1-1,-1 0 1,0 0-1,-1-1 1,-1-1-1,0 1 1,0-1-1,-1-1 1,-1 0-1,0-1 1,-22 13 0,16-12 10,0-1 0,0-1 0,-1-1 1,0-1-1,-1 0 0,1-2 1,-1 0-1,-1-2 0,1 0 1,0-1-1,-1-1 0,-26-2 1,41 0-274,-1 0 1,1 0 0,0-1-1,-1 0 1,-9-4 0,16 6 110,-1 0 1,1-1 0,0 1 0,-1-1 0,1 0 0,0 1 0,0-1 0,-1 0 0,1 0 0,0 0 0,0 0 0,0 0 0,0 0 0,0 0 0,0 0 0,1-1 0,-1 1 0,0 0-1,0 0 1,1-1 0,-1 1 0,1 0 0,-1-1 0,1 1 0,0-1 0,-1 1 0,1-1 0,0 1 0,0-1 0,0 1 0,0 0 0,0-1 0,1-1 0,5-14-579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7:34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1 20788,'19'0'1937,"-2"7"-1201,-2 6-240,4 6 944,1 3-399,2 10-177,0 5-192,-9 13-240,-4 5-56,-18 11-112,-7 4-88,-23 9-200,-9 1-144,-15 0-336,-4-2-384,-2-8 736,-2-11-168,-5-10-160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25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305 102 15627,'2'-3'346,"5"-3"441,0 0-1,0-1 1,-1 0-1,-1 0 1,1-1-1,-1 1 1,0-1-1,-1 0 1,7-16-1,-11 24-728,0-1-1,0 1 0,0 0 0,0-1 1,0 1-1,0-1 0,0 1 0,-1-1 1,1 1-1,0 0 0,0-1 0,0 1 1,-1-1-1,1 1 0,0 0 0,0-1 1,-1 1-1,1 0 0,0-1 1,-1 1-1,1 0 0,0 0 0,-1-1 1,1 1-1,0 0 0,-1 0 0,1-1 1,-1 1-1,1 0 0,0 0 0,-1 0 1,1 0-1,-1 0 0,1 0 0,-1 0 1,1 0-1,0 0 0,-1 0 0,1 0 1,-1 0-1,1 0 0,-1 0 0,1 0 1,-1 0-1,1 0 0,0 0 0,-1 1 1,0-1-1,-25 7 802,8-1-724,1 2-1,-1 0 1,1 1-1,1 0 1,0 1-1,0 1 1,-14 14 0,23-18-144,0-1-1,1 1 1,0 1 0,0-1 0,1 1 0,0 0 0,-5 10 0,8-13 13,0 1 1,0-1-1,0 1 0,1 0 0,0 0 0,0-1 0,0 1 0,1 0 0,0 0 0,0 0 1,0 0-1,2 7 0,1-4-9,0-1 1,1 0-1,0 0 0,1 0 1,-1 0-1,2 0 1,-1-1-1,1 0 1,0 0-1,8 7 1,18 23-56,-26-29 46,0 1 0,0 1 0,-1-1 0,0 1 0,-1 0 0,0 0 0,4 18 0,-7-25 26,0 0-1,-1 1 1,1-1 0,-1 1-1,0-1 1,0 0 0,0 1 0,-1-1-1,1 1 1,-1-1 0,1 0 0,-1 1-1,0-1 1,-1 0 0,1 0 0,0 1-1,-1-1 1,0 0 0,0 0 0,0-1-1,0 1 1,0 0 0,0-1 0,-1 1-1,1-1 1,-1 0 0,-5 4-1,-3 0 100,-1 0 0,0-1 0,0-1-1,0 1 1,-1-2 0,-19 4-1,5-3 80,-55 0-1,77-6-1931,11-3 922,14-5 95,0 3 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3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2343 14835,'2'2'71,"1"0"-1,0 0 0,-1 0 1,1 0-1,0 0 0,1-1 1,-1 1-1,0-1 1,0 0-1,0 0 0,1 0 1,-1 0-1,1-1 1,-1 0-1,4 1 0,7-1-60,0-1-1,20-3 0,-22 2 99,42-8-73,-1-2 1,79-28 0,101-53-60,-155 60 30,-24 11-10,505-190-5,744-202-44,-22-59-220,-146 54 493,-31 9-2,-577 205 15,-522 203-176,0 0-1,0 0 1,0 0-1,0 1 1,0 0-1,0 0 1,1 0-1,-1 0 1,0 1-1,1 0 1,-1 0-1,0 0 1,1 1-1,-1 0 1,0 0 0,0 0-1,0 1 1,1 0-1,-1 0 1,6 3-1,46 24 1902,-53-26-1683,-12-6 103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0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15491,'-1'-2'152,"0"0"1,0 0-1,0 1 0,0-1 0,0 0 0,-1 1 1,1-1-1,0 1 0,-1-1 0,1 1 0,-3-2 0,3 3-110,0 0 0,1 0-1,-1 0 1,0 0 0,0 0-1,1 0 1,-1 0-1,0 0 1,0 0 0,1 0-1,-1 0 1,0 0-1,0 1 1,1-1 0,-1 0-1,0 1 1,1-1-1,-1 0 1,0 1 0,1-1-1,-1 1 1,1-1 0,-1 1-1,0-1 1,1 1-1,0-1 1,-1 1 0,1 0-1,-1-1 1,1 1-1,0 0 1,-1 1 0,-6 8 218,1 1 1,1 0 0,0 1 0,1 0-1,0-1 1,-3 17 0,-10 75 442,13-61-221,0 64 0,4-95-389,0-1 0,1 1 0,1 0 0,-1-1-1,2 0 1,0 1 0,0-1 0,1 0 0,0 0-1,0 0 1,10 14 0,-12-21-69,1-1 1,-1 1-1,0-1 0,1 0 0,-1 0 1,1 0-1,0 0 0,0 0 1,-1-1-1,1 1 0,0-1 1,0 0-1,1 0 0,-1 0 0,0 0 1,0 0-1,0-1 0,1 0 1,-1 1-1,0-1 0,1 0 1,-1-1-1,0 1 0,0 0 0,1-1 1,-1 0-1,4-1 0,5-3 49,0 1 0,0-2-1,-1 1 1,0-1 0,20-16-1,-8 5 110,-2-2 1,1 0-1,29-37 0,-38 40-60,-1 0 0,-1-1 0,0-1 1,-1 1-1,13-36 0,-21 49-95,-1 0 0,0-1 1,0 1-1,0 0 0,-1-1 1,0 1-1,1-1 0,-2-6 0,1 10-23,0 1 0,0-1-1,0 0 1,-1 0-1,1 1 1,0-1 0,0 0-1,-1 1 1,1-1-1,0 1 1,-1-1-1,1 0 1,0 1 0,-1-1-1,1 1 1,-1-1-1,1 1 1,-1-1 0,0 1-1,1 0 1,-2-1-1,1 0-2,0 1 0,0 0-1,0 0 1,-1 0 0,1 0-1,0 0 1,0 0 0,0 1-1,0-1 1,0 0 0,-1 1-1,1-1 1,0 0 0,0 1 0,0-1-1,0 1 1,0 0 0,-1 0-1,-1 2-4,-1 0-1,1 0 1,0 0-1,0 0 0,0 1 1,0-1-1,1 1 1,-1 0-1,1 0 1,0 0-1,0 0 0,0 0 1,1 0-1,0 1 1,-1-1-1,2 0 0,-1 1 1,0 4-1,-1 4-8,2 0-1,-1 0 1,2-1-1,0 1 1,3 15-1,-3-22 11,0 0 0,1 0-1,0 0 1,0 0 0,0-1 0,1 1-1,0 0 1,0-1 0,1 0-1,-1 0 1,1 0 0,0 0 0,0-1-1,1 0 1,-1 1 0,1-1-1,0-1 1,0 1 0,0-1 0,10 4-1,-8-4 4,1 0 0,0-1 0,-1 0 0,1 0 0,0-1 0,0 0 0,0 0 0,0-1 0,1 0 0,-1-1 0,0 0 0,0 0 0,0 0 0,-1-1 0,12-4 0,-6 1 37,0-1 0,-1 0-1,1-1 1,-2 0 0,1-1 0,-1 0 0,0-1 0,0 0 0,-1-1 0,-1 0-1,1 0 1,-2-1 0,1 0 0,-2-1 0,0 0 0,0 0 0,-1-1-1,0 0 1,-1 0 0,-1 0 0,0 0 0,0-1 0,-2 1 0,0-1 0,0 0-1,-1 0 1,-2-25 0,0 33-19,1 1 1,-2 0-1,1 0 0,0 0 0,-1 0 1,-2-5-1,3 9-40,0 0-1,1-1 1,-1 1 0,0 0 0,0-1-1,0 1 1,0 0 0,0 0-1,0 0 1,0 0 0,0 0 0,-1 0-1,1 0 1,0 0 0,-1 0 0,1 0-1,0 1 1,-1-1 0,1 1-1,-1-1 1,1 1 0,-1-1 0,-2 1-1,3 0-19,1 0 0,-1 0 0,1 0 0,-1 0 0,1 0-1,-1 0 1,1 0 0,-1 0 0,1 0 0,-1 0 0,1 1-1,-1-1 1,1 0 0,-1 0 0,1 1 0,-1-1 0,1 0 0,-1 1-1,1-1 1,0 0 0,-1 1 0,1-1 0,0 1 0,-1-1-1,1 0 1,0 1 0,-1-1 0,1 1 0,0 17-111,1-15 123,1 1 0,-1 0 0,1-1 0,-1 1 0,1-1 0,0 0 0,3 5 0,12 7-310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17884,'12'-14'1435,"-8"10"-1152,-1 0 0,0 0-1,1 0 1,0 1 0,0 0 0,5-4 0,-9 7-242,0 0 0,1 0 0,-1 0-1,0 0 1,0 0 0,0 0 0,0 0 0,0 0-1,1 0 1,-1 0 0,0 0 0,0 0 0,0 0-1,0 0 1,0 0 0,1 0 0,-1 0 0,0 0 0,0 0-1,0 0 1,0 0 0,1 0 0,-1 0 0,0 0-1,0 0 1,0 0 0,0 0 0,0 0 0,1 0-1,-1 0 1,0 1 0,0-1 0,0 0 0,0 0-1,0 0 1,0 0 0,0 0 0,0 0 0,1 1-1,-1-1 1,0 0 0,0 0 0,0 0 0,0 0-1,1 12 795,-4 10-228,2-21-556,-15 59 665,11-47-679,1 1 0,1 0 0,0 0 0,0 0 0,2 0 0,-1 19 0,2-32-34,0 0 1,0-1-1,0 1 0,0 0 1,0 0-1,0-1 0,1 1 1,-1 0-1,0 0 0,0-1 1,1 1-1,-1 0 1,0-1-1,1 1 0,-1 0 1,1-1-1,-1 1 0,1-1 1,-1 1-1,1-1 1,-1 1-1,1-1 0,0 1 1,-1-1-1,1 1 0,-1-1 1,1 0-1,0 1 0,0-1 1,-1 0-1,1 0 1,0 0-1,0 1 0,-1-1 1,1 0-1,0 0 0,0 0 1,-1 0-1,1 0 0,0 0 1,0 0-1,-1-1 1,2 1-1,2-1 15,0-1 1,1 1-1,-1-1 1,0 0-1,6-4 1,5-3 45,-2-2 0,1 1 0,-1-2 0,18-20 0,39-58 237,6-5-57,-75 94-248,0 0 1,0-1-1,0 1 1,0 0-1,0 0 0,1 0 1,-1 0-1,0 0 0,1 1 1,-1-1-1,1 0 1,1 0-1,-3 1 2,1 0-1,-1 0 1,1 0 0,-1 0-1,0 0 1,1 0 0,-1 0-1,1 0 1,-1 0 0,1 1-1,-1-1 1,0 0 0,1 0-1,-1 0 1,0 0 0,1 1-1,-1-1 1,1 0 0,-1 0-1,0 1 1,1-1 0,-1 0-1,0 1 1,0-1 0,1 0 0,-1 1-1,0 0 1,2 3-15,-1 0 1,1 0-1,-1 1 1,0-1 0,-1 0-1,1 7 1,0-2 3,2 24-57,-3-22 57,1 0 1,0-1 0,1 1-1,0 0 1,1-1-1,6 17 1,-9-25 15,1-1 1,-1 0 0,1 0 0,-1 0 0,1 0 0,0 0-1,-1 0 1,1 0 0,0 0 0,0 0 0,0 0 0,0-1-1,0 1 1,0 0 0,0-1 0,0 1 0,0 0 0,0-1 0,0 1-1,0-1 1,0 0 0,1 1 0,-1-1 0,2 0 0,-1 0 5,0 0 0,0 0 0,1-1 0,-1 1 0,0-1 0,0 0 0,0 0 0,0 0 0,0 0 0,0 0 0,0 0 0,2-2 0,6-5 56,0-1 0,-1 0 0,13-17 0,-22 25-61,19-21 90,-2-2 0,0 0 0,-2-1 0,0-1 0,-2 0 0,-1-1 0,12-39 0,-23 58-82,-5 11-19,-3 10-27,1 1 10,1 1 0,1 0-1,1-1 1,0 1 0,0 0 0,2 1 0,0-1 0,1 0 0,2 21 0,-2-34 23,0 0 0,0 0 1,0 0-1,0 0 1,1 0-1,-1 0 1,1-1-1,-1 1 1,1 0-1,0 0 1,0-1-1,0 1 0,0 0 1,0-1-1,0 1 1,0-1-1,0 1 1,1-1-1,-1 0 1,1 0-1,-1 1 1,1-1-1,-1 0 1,1 0-1,0 0 0,-1-1 1,1 1-1,0 0 1,0-1-1,-1 1 1,1-1-1,0 1 1,0-1-1,0 0 1,0 0-1,0 0 1,0 0-1,0 0 0,-1 0 1,1-1-1,0 1 1,0 0-1,2-2 1,6-1 19,-1-1 0,0 0 1,0 0-1,-1-1 0,1 0 1,-1-1-1,8-7 0,21-20 139,61-72-1,-98 106-157,0-1 0,0 0 0,0 0 0,0 0-1,0 0 1,0 0 0,0 0 0,0 0 0,0 0 0,0 0 0,0 0 0,0 0 0,0 1 0,0-1-1,0 0 1,0 0 0,1 0 0,-1 0 0,0 0 0,0 0 0,0 0 0,0 0 0,0 0 0,0 0-1,0 0 1,0 0 0,0 0 0,0 0 0,0 0 0,0 0 0,0 0 0,1 0 0,-1 0 0,0 0-1,0 0 1,0 1 0,0-1 0,0 0 0,0 0 0,0-1 0,0 1 0,0 0 0,0 0 0,1 0-1,-1 0 1,0 0 0,0 0 0,0 0 0,0 0 0,0 0 0,0 0 0,0 0 0,0 0 0,0 0-1,0 0 1,0 0 0,0 0 0,0 0 0,0 0 0,1 0 0,-1 0 0,0 0 0,0-1 0,0 1 0,-1 14-14,-8 34-24,3-11 7,5-34 27,1-1-1,0 1 1,0-1 0,0 1 0,0-1 0,0 1 0,0-1 0,1 1 0,-1-1 0,1 1 0,0-1 0,0 1 0,0-1 0,0 0 0,1 3 0,-1-4 2,-1-1 1,1 1 0,-1-1 0,1 1-1,0-1 1,-1 1 0,1-1 0,0 0-1,-1 1 1,1-1 0,0 0-1,-1 1 1,1-1 0,0 0 0,0 0-1,-1 0 1,1 0 0,0 0 0,1 0-1,0 0 1,0 0-1,0-1 1,0 1-1,-1-1 1,1 1 0,0-1-1,0 0 1,-1 0-1,1 0 1,0 0-1,1-1 1,4-4-66,1-1 1,-1 0 0,-1 0 0,1 0 0,-1-1 0,0 0 0,-1 0 0,0-1 0,-1 1 0,1-1 0,3-12 0,0-3-95,-1 0 0,-1-1 0,3-30 0,-6 35-117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20492,'3'15'1977,"-7"9"-1353,-5 3-264,6 3 888,3 4-464,3-5-584,4 0-296,2-10-528,0-3-208,4-13-352,2-6-224,-4-11 807,-3-7-247,5-7 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1 541 15923,'0'2'113,"1"0"-1,-1-1 1,1 1-1,0 0 0,-1 0 1,1-1-1,0 1 0,0 0 1,0-1-1,1 1 1,-1-1-1,0 1 0,1-1 1,-1 0-1,0 1 1,1-1-1,0 0 0,-1 0 1,1 0-1,2 1 0,-1-1 28,1 0-1,0 0 0,0 0 1,-1-1-1,1 1 1,0-1-1,0 0 0,0 0 1,6-1-1,4-1 130,1-1 0,-1-1 1,0-1-1,18-7 0,-21 7-73,0-1-1,-1 1 1,15-12-1,-22 15-127,1-1 0,-1 1 0,-1-1 0,1 1 0,0-1 0,-1 0 0,1 0 0,-1 0 0,0-1 0,0 1 0,0 0 0,-1-1 0,1 0 0,1-6 0,-3 9-55,1 0 0,-1 1 0,0-1 1,0 0-1,0 0 0,0 1 0,0-1 0,0 0 0,-1 0 1,1 1-1,0-1 0,0 0 0,0 0 0,-1 1 1,1-1-1,0 0 0,-1 1 0,1-1 0,-1 0 0,1 1 1,-1-1-1,1 1 0,-1-1 0,1 1 0,-1-1 1,1 1-1,-1-1 0,0 1 0,1-1 0,-1 1 0,0 0 1,1 0-1,-1-1 0,0 1 0,0 0 0,1 0 1,-1 0-1,0-1 0,0 1 0,1 0 0,-1 0 0,0 0 1,0 1-1,1-1 0,-2 0 0,-2 0 12,0 1 0,1-1-1,-1 1 1,0 0 0,1 0 0,-1 0-1,-5 3 1,2 1-6,0 0-1,0 0 1,1 0-1,0 1 1,0 0-1,1 0 1,-1 1-1,1 0 1,1 0-1,-1 0 1,1 0 0,1 1-1,-1-1 1,1 1-1,1 0 1,-1 0-1,1 0 1,1 1-1,-1-1 1,1 14-1,1-21-9,0 1 0,0 0 0,0-1 0,1 1 0,-1 0 0,1-1 0,-1 1-1,1-1 1,-1 1 0,1-1 0,0 1 0,0-1 0,0 1 0,0-1-1,0 0 1,0 0 0,0 1 0,0-1 0,1 0 0,-1 0 0,0 0-1,1 0 1,-1-1 0,1 1 0,-1 0 0,1 0 0,-1-1 0,1 1 0,0-1-1,-1 0 1,1 1 0,-1-1 0,1 0 0,0 0 0,-1 0 0,4 0-1,2 0 28,1-1 0,0 0-1,-1-1 1,1 1 0,0-1-1,10-5 1,6-4 85,-1 0 1,-1-2-1,0-1 0,0 0 1,-1-2-1,-1 0 1,-1-2-1,23-25 0,-17 13 35,-1 0 0,-1-2 0,-2-1 0,32-66 0,-41 73-102,15-53 0,-23 66-60,-1 0-1,-1-1 1,0 1-1,-1-1 1,-1 1-1,0-16 1,-1 26-2,1 0 0,0 0 0,-1 0 0,0 0-1,0 1 1,0-1 0,0 0 0,0 0 0,-3-3 0,4 5 5,-1 0-1,0 0 1,1 1-1,-1-1 1,0 0-1,0 1 1,1-1 0,-1 1-1,0-1 1,0 1-1,0 0 1,0-1-1,0 1 1,0 0 0,0-1-1,0 1 1,0 0-1,0 0 1,0 0 0,0 0-1,0 0 1,0 0-1,0 0 1,1 0-1,-1 1 1,0-1 0,0 0-1,0 0 1,0 1-1,0-1 1,0 1-1,0-1 1,-1 2 0,-4 1-4,1 1 1,0 0 0,0 0 0,0 1 0,0 0 0,1 0-1,0 0 1,0 0 0,0 1 0,1-1 0,-1 1 0,-2 7-1,-3 8 5,1-1-1,-8 33 1,9-28 16,2 1 0,1 0 0,0 0 0,2 0 0,2 0 0,2 28 0,-2-43-67,2 0 0,0 0 0,0 0-1,1 0 1,0-1 0,0 0 0,2 1-1,-1-1 1,1-1 0,1 1-1,-1-1 1,2 0 0,-1 0 0,1 0-1,0-1 1,1 0 0,9 7-1,-12-12 20,-1 0-1,1 0 0,-1-1 1,1 1-1,0-1 0,0 0 1,0-1-1,0 1 0,0-1 1,9 2-1,0-3-204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0 476 18188,'1'-8'452,"0"0"0,0 1 0,1-1 0,0 0 1,0 1-1,1 0 0,-1-1 0,2 1 0,-1 0 0,1 0 1,0 1-1,0-1 0,1 1 0,6-6 0,-1 0-151,1 1-1,1 0 1,0 1-1,0 1 1,1 0-1,14-8 1,-23 15-249,0 0 1,0 0-1,0 0 1,1 0-1,-1 1 1,0 0 0,1 0-1,-1 0 1,1 0-1,-1 1 1,8 0-1,-10 0-40,0 0-1,0 1 1,0-1-1,0 1 1,0 0-1,0 0 1,0 0-1,0 0 1,0 0-1,-1 0 1,1 0-1,0 0 1,-1 1 0,1-1-1,-1 1 1,1-1-1,-1 1 1,0-1-1,0 1 1,1 0-1,-1 0 1,0 0-1,-1 0 1,1-1-1,0 1 1,0 5-1,2 2-5,-2 1-1,1 0 1,-2 0-1,1-1 0,-1 1 1,-1 0-1,1 0 1,-2 0-1,-2 10 1,-28 89 40,25-89-33,-8 21 17,-8 26 14,22-65-39,1-1 0,0 0 0,-1 0 0,1 1 0,0-1 0,0 0 0,0 1 0,-1-1 0,2 1 0,-1-1-1,0 0 1,0 1 0,0-1 0,1 0 0,-1 1 0,0-1 0,1 0 0,0 2 0,0-2-1,0-1 0,-1 1 1,1-1-1,-1 1 0,1-1 1,0 0-1,0 1 0,-1-1 0,1 0 1,0 0-1,0 1 0,-1-1 1,1 0-1,0 0 0,0 0 0,-1 0 1,1 0-1,0 0 0,0 0 1,0 0-1,-1 0 0,2-1 0,4-1 22,0 0-1,-1 0 0,0 0 0,1-1 0,-1 0 0,7-5 0,2-3 57,0 0 0,-1-1-1,0-1 1,-1 0 0,13-18-1,-18 22-12,-1 0 0,-1-1-1,0 1 1,0-1-1,-1 0 1,0 0 0,-1 0-1,0-1 1,3-20 0,-6 29-52,0-1 0,0 1 1,0-1-1,0 1 0,-1-1 1,1 1-1,-1 0 0,0-1 1,0 1-1,1 0 1,-3-4-1,2 5-15,1 1 1,0-1-1,-1 1 1,1-1-1,0 1 1,-1-1-1,1 1 1,-1 0-1,1-1 1,-1 1-1,1-1 1,-1 1-1,1 0 1,-1 0-1,1-1 1,-1 1-1,1 0 1,-1 0-1,0 0 0,1-1 1,-1 1-1,1 0 1,-1 0-1,0 0 1,1 0-1,-1 0 1,1 0-1,-1 0 1,0 1-1,1-1 1,-1 0-1,1 0 1,-1 0-1,1 1 1,-1-1-1,0 0 1,1 0-1,-1 1 1,1-1-1,-1 0 1,1 1-1,0-1 1,-1 1-1,1-1 0,-1 1 1,1-1-1,0 1 1,-1-1-1,1 1 1,-1 0-1,0 0-3,1 0-1,-1 0 1,0 0-1,0 0 1,0 0-1,1 0 1,-1 1-1,1-1 1,-1 0-1,1 0 1,-1 1-1,1-1 1,0 0-1,-1 0 1,1 1-1,0-1 1,0 0-1,0 1 1,0-1-1,0 0 1,0 1-1,1-1 1,-1 0-1,0 1 1,1-1-1,-1 0 1,0 0-1,1 0 1,0 1-1,-1-1 1,1 0-1,1 1 1,-1-1-2,0 1 0,1-1-1,-1 0 1,1 0 0,-1 0 0,1 0 0,0 0 0,-1 0 0,1 0 0,0 0 0,0-1 0,-1 1 0,1-1 0,0 0 0,0 1 0,0-1 0,0 0 0,0 0 0,0 0 0,-1 0 0,1 0-1,4-1 1,2-2-3,0 0 0,0 0 0,0 0 0,0-1 0,0 0 0,-1-1 0,0 0 0,0 0 0,0 0 0,11-12 0,-10 8 15,0 0 0,0 0 0,-1-1 0,0 0 0,-1 0 0,0 0 0,5-15 0,-6 6 4,-11 23-20,-14 28-13,11-13 10,1 1 0,1 0 0,0 0 0,1 0-1,-5 43 1,11-61 11,0 0 0,0 0 0,0 0-1,0 0 1,0-1 0,1 1 0,-1 0 0,1 0 0,-1 0-1,1 0 1,0 0 0,0-1 0,0 1 0,0 0 0,0-1-1,0 1 1,0-1 0,0 1 0,1-1 0,-1 1 0,1-1-1,-1 0 1,1 0 0,-1 0 0,1 1 0,0-2 0,-1 1 0,1 0-1,0 0 1,0-1 0,0 1 0,0-1 0,0 1 0,-1-1-1,1 0 1,0 1 0,0-1 0,3-1 0,5 1-2,0 0 1,0-1-1,0 0 1,0-1-1,-1 0 1,12-4-1,-9 1 2,0 0 0,0 0-1,0-1 1,-1 0-1,0-1 1,0-1-1,0 1 1,11-13 0,-15 14-2,-1-1 1,0 0 0,0-1-1,0 1 1,-1-1 0,0 0-1,-1 0 1,0-1 0,0 1 0,-1-1-1,0 0 1,2-11 0,-5 19-2,1 1 1,-1 0-1,0-1 1,0 1 0,0 0-1,1-1 1,-1 1-1,0-1 1,0 1-1,0 0 1,0-1-1,0 1 1,0-1 0,0 1-1,0 0 1,0-1-1,0 1 1,0-1-1,0 1 1,0 0-1,0-1 1,0 1 0,0 0-1,0-1 1,-1 1-1,1-1 1,0 1-1,0 0 1,0-1-1,-1 1 1,1 0 0,-1-1-1,-8 12-31,-10 23 8,14-25 20,1 0 1,0 0-1,1 0 0,0 1 0,1 0 0,0-1 0,0 1 0,1 0 0,0 0 0,1 0 0,0 0 0,2 13 0,-2-21 6,1 0-1,0 0 0,-1 0 1,1 0-1,0 0 0,0 0 0,0 0 1,0-1-1,0 1 0,1 0 1,-1-1-1,0 1 0,1-1 0,-1 1 1,1-1-1,0 0 0,-1 0 1,4 2-1,-1-2 2,-1 1 0,0-1 0,1 0 0,-1-1 0,1 1 0,-1-1 0,1 1 0,-1-1 0,1 0 0,4-1 1,1 0-2,1-1 0,-1 0 0,1 0 1,-1-1-1,0 0 0,0-1 1,10-5-1,3-6 3,0 0-1,-1-1 0,-1-1 1,0-1-1,20-23 1,76-109 11,-51 49 14,-56 83-31,0 0 0,-1 0-1,11-35 1,-18 50 2,0 0 0,-1 0-1,1 1 1,-1-1 0,0 0-1,1 0 1,-1 0 0,-1 0 0,1 0-1,0 1 1,-1-1 0,1 0 0,-1 0-1,0 0 1,0 1 0,-1-4 0,1 5-2,1 0 0,-1 1 0,0-1 0,1 0 0,-1 1 0,1-1 0,-1 1 0,0-1 0,0 1 1,1-1-1,-1 1 0,0-1 0,0 1 0,0 0 0,0 0 0,1-1 0,-1 1 0,0 0 0,0 0 1,-1 0-1,-1 0-2,1 0 0,0 1 0,-1-1 1,1 1-1,0 0 0,0-1 1,-1 1-1,1 0 0,0 0 0,-3 3 1,-4 3-8,0-1 1,1 2 0,0-1 0,0 2-1,1-1 1,0 1 0,0-1 0,-5 12-1,-3 6-3,-21 52 1,26-54 1,2 0 0,1 0 0,1 1 0,-3 27 1,7-40-3,1-1 1,1 1 0,0-1 0,0 1 0,1 0 0,1-1 0,0 1 0,0-1 0,1 0 0,1 0 0,5 13 0,-7-20-58,0 0 1,0 0-1,0 0 1,1 0 0,0-1-1,-1 1 1,1-1-1,1 1 1,-1-1 0,0 0-1,1 0 1,-1-1-1,1 1 1,0-1 0,0 0-1,0 0 1,0 0-1,1 0 1,-1-1 0,0 0-1,1 1 1,-1-2 0,1 1-1,-1 0 1,1-1-1,-1 0 1,8-1 0,-11 1 48,1 0 1,-1-1-1,1 1 1,-1 0-1,1-1 1,-1 0 0,0 1-1,1-1 1,-1 0-1,0 1 1,0-1-1,1 0 1,-1 0 0,2-2-1,7-23-384,-9 24 379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23869,'-7'0'1624,"8"2"-2032,9 1 376,8 3 528,1 0-159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4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3 255 10442,'-1'-3'259,"1"0"1,-1 0-1,1 1 0,-1-1 0,1 0 0,0 0 1,0 0-1,0 0 0,1 0 0,-1 0 0,1 0 0,-1 1 1,1-1-1,0 0 0,2-4 0,0 1 200,0 1 0,0 0 0,0 0 0,1 1 1,0-1-1,0 1 0,7-6 0,-3 3 211,1 1-1,-1 0 1,1 0 0,0 1 0,1 1 0,-1-1 0,1 1 0,17-4 0,-25 7-596,0 1 0,-1-1 1,1 1-1,0 0 1,-1 0-1,1 0 0,0 0 1,-1 0-1,1 0 1,0 0-1,-1 0 0,1 1 1,-1-1-1,1 0 1,0 1-1,-1 0 0,1-1 1,-1 1-1,1 0 1,-1 0-1,0 0 0,3 1 1,-3 0-41,0 0-1,0 0 1,0 0 0,0 0-1,0-1 1,-1 1 0,1 0 0,0 0-1,-1 0 1,0 1 0,1-1-1,-1 0 1,0 0 0,0 0 0,-1 3-1,-1 8-19,0 1 0,-1-1-1,-1 0 1,-6 16 0,4-15-5,2-5-4,0 1 0,0 0 1,1 1-1,0-1 1,1 1-1,0-1 0,1 1 1,-1 16-1,2-26-4,0 0-1,1 0 1,-1 0 0,0 0-1,1 0 1,-1 0-1,1 0 1,-1 0 0,1 0-1,-1 0 1,1 0 0,0 0-1,-1-1 1,1 1 0,0 0-1,0 0 1,-1 0-1,1-1 1,0 1 0,0-1-1,0 1 1,0-1 0,0 1-1,0-1 1,0 1-1,0-1 1,0 0 0,0 1-1,0-1 1,1 0 0,-1 0-1,0 0 1,0 0 0,0 0-1,0 0 1,0 0-1,0 0 1,2-1 0,3 0 3,-1 0 0,1-1 1,-1 0-1,1 0 0,-1 0 0,7-5 1,0 0 13,0-2 0,-1 0 1,0 0-1,-1-1 0,0 0 0,0-1 1,-1 0-1,8-14 0,-3 3 62,0-1-1,-2-1 1,14-36-1,-18 24 68,-8 28-41,-8 24-21,-1 10-53,1 1 0,-5 31 1,11-46-19,0 1 0,1-1 0,0 1 0,1-1 0,0 1 0,1-1 0,3 16 0,-3-26 2,-1 0 0,1 0 0,-1 0 0,1 0 0,0 0 0,0 0 0,0 0 0,0-1 0,0 1-1,1 0 1,-1-1 0,0 1 0,1 0 0,-1-1 0,1 1 0,0-1 0,-1 0 0,1 0 0,0 0 0,0 0 0,0 0 0,0 0-1,0 0 1,0 0 0,0-1 0,0 1 0,0-1 0,0 1 0,0-1 0,0 0 0,0 0 0,0 0 0,1 0 0,-1-1 0,0 1-1,0 0 1,0-1 0,4-1 0,2 0 56,1-1-1,-1 0 1,0-1-1,0 0 1,-1 0-1,1-1 1,-1 0-1,8-7 1,-6 4 25,-1-1 1,0 0-1,0-1 1,-1 0 0,0 0-1,-1-1 1,10-21-1,-12 23-53,0 0-1,-1 0 0,-1-1 0,1 0 0,-1 1 1,-1-1-1,0 0 0,0 0 0,-1 1 1,-1-13-1,0 21-39,1-1 1,0 0-1,0 1 1,-1-1-1,1 1 1,-1-1-1,1 1 1,-1-1 0,0 1-1,1 0 1,-1-1-1,0 1 1,0 0-1,-2-2 1,3 2-4,-1 1 0,1-1 1,-1 1-1,0 0 0,1-1 1,-1 1-1,0 0 1,1 0-1,-1-1 0,0 1 1,0 0-1,1 0 0,-1 0 1,0 0-1,0 0 0,1 0 1,-1 0-1,0 0 0,1 0 1,-1 0-1,-1 1 1,-1 0-2,1 1 1,-1-1 0,0 1 0,1-1 0,0 1-1,-1 0 1,1 0 0,0 0 0,0 0-1,0 0 1,0 0 0,-2 5 0,1-1-5,0 0-1,0 0 1,1 0 0,0 0-1,0 1 1,0 6 0,1-11 0,1-1 1,0 1 0,0-1-1,0 1 1,0-1-1,0 1 1,0-1-1,0 1 1,1-1 0,-1 1-1,1-1 1,-1 1-1,1-1 1,0 2-1,-1-2 3,1-1 0,0 1 0,-1-1 0,1 1 0,0-1 0,-1 1 0,1-1 0,0 1 0,0-1 0,0 0 0,-1 1 0,1-1 0,0 0 0,0 0 0,0 0 0,-1 1 0,1-1 0,0 0 0,0 0 0,0 0 0,0 0 0,0-1 0,-1 1 0,1 0 0,0 0 0,0 0 0,1-1 0,3-1-5,0 0-1,0 0 1,0-1-1,0 1 1,-1-1-1,1 0 1,-1-1-1,0 1 1,0-1-1,0 0 1,0 0-1,3-4 1,-1 0-51,-1 1 1,1-1-1,-1 0 0,-1-1 1,7-17-1,-28 48-319,10-10 340,1 1 0,-1 0-1,2 0 1,0 0-1,0 1 1,-3 20 0,8-34 36,0 1 1,0-1 0,0 1 0,0-1 0,0 1 0,0-1-1,0 1 1,0-1 0,0 1 0,0-1 0,0 1 0,0-1-1,0 1 1,1-1 0,-1 1 0,0-1 0,0 0 0,1 1 0,-1-1-1,0 1 1,0-1 0,1 0 0,-1 1 0,0-1 0,1 0-1,-1 1 1,0-1 0,1 0 0,-1 0 0,1 1 0,17-1-10,19-14 16,16-16 24,-38 20-34,1 1-1,1 0 1,-1 1 0,1 1-1,0 1 1,34-9 0,-48 15 0,-1 0 0,1 0 1,-1 0-1,1 0 1,-1 0-1,1 0 1,-1 0-1,1 1 1,-1 0-1,1-1 1,-1 1-1,0 0 1,1 0-1,-1 0 0,0 0 1,0 1-1,0-1 1,3 3-1,-2-1-2,1 1 1,-1-1-1,-1 1 0,1 0 0,-1 0 0,1 0 0,-1 0 0,0 0 0,2 7 0,0 5-8,0 0 0,-1 0 0,0 0 0,0 27 0,0-17-15,0-22 52,2-15 23,-2-4-24,-1 0 0,-1 0 0,0 0 0,-3-28 0,0 24 34,3-37-1,0 55-54,-1 0 0,0 0 0,0 1 0,1-1 0,-1 0 0,0 1 0,1-1 0,-1 0 0,1 1 1,-1-1-1,1 1 0,-1-1 0,1 0 0,-1 1 0,1-1 0,-1 1 0,1 0 0,0-1 0,-1 1 0,1-1 0,0 1 1,0 0-1,-1 0 0,1-1 0,0 1 0,0 0 0,-1 0 0,1 0 0,0 0 0,1 0 0,27 0 34,-23 1-20,19 1 121,6 1-368,40-1 1,-63-2 135,-1-1 0,0 1 0,0-1 0,0-1 0,0 1 0,0-1 0,-1-1 0,1 1-1,-1-1 1,1 0 0,9-6 0,-14 7 73,0-1 0,1 1 0,-1 0-1,0-1 1,0 1 0,-1-1 0,1 0-1,0 1 1,-1-1 0,0 0 0,1 0 0,-1 0-1,0 0 1,-1 0 0,1 0 0,0 0-1,-1-5 1,-3-28-363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4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19860,'-2'-5'2105,"4"4"-1441,1 1-704,3 0 2672,1 6-2007,0 1 7,0-3-408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232 339 17252,'0'-4'220,"0"0"0,0 0 1,-1 0-1,1 0 1,-1 0-1,0 0 0,-1 0 1,1 1-1,-1-1 1,1 0-1,-1 1 1,-4-6-1,5 7-144,0 1 1,0 0-1,-1-1 1,1 1-1,-1 0 1,1-1 0,-1 1-1,0 0 1,1 0-1,-1 0 1,0 0-1,0 1 1,1-1-1,-1 0 1,0 1-1,0 0 1,0-1-1,0 1 1,0 0-1,0 0 1,0 0-1,0 0 1,0 0-1,0 0 1,0 1-1,0-1 1,-3 2-1,-2 1 50,0 0 0,0 1-1,1 0 1,-1 0 0,1 0 0,0 1-1,1 0 1,-1 0 0,-8 11-1,0 0-11,1 2 0,-13 22 0,20-31-82,1-1-1,1 1 0,0-1 0,0 1 0,1 1 1,0-1-1,0 0 0,1 1 0,0-1 0,1 1 0,0 0 1,1 17-1,0-24-10,0-1 1,0 0-1,1 0 1,-1 0-1,1 0 1,-1 0-1,1 0 0,0 0 1,0 0-1,0 0 1,0-1-1,0 1 1,0 0-1,0 0 1,1-1-1,-1 1 0,1-1 1,-1 1-1,1-1 1,0 0-1,-1 0 1,1 1-1,0-1 1,0 0-1,0-1 0,0 1 1,0 0-1,0 0 1,0-1-1,0 1 1,0-1-1,0 0 1,0 0-1,0 0 0,0 0 1,1 0-1,2 0 1,4-2 77,1 0-1,-1 0 1,0 0 0,0-1-1,0-1 1,0 1 0,10-7-1,8-6 152,-2-1 0,0-1 0,-1-1 0,-1-1 0,0-2 0,30-37 0,-26 25 8,-2-1 0,-1-1-1,-2-1 1,20-45-1,-34 65-180,0 0 0,-1-1 1,-1 0-1,0 0 0,-2-1 0,3-20 0,-7 39-75,0-1-1,1 1 0,-1 0 0,0-1 1,0 1-1,0 0 0,0 0 1,0-1-1,0 1 0,0 0 0,0-1 1,0 1-1,0 0 0,0-1 1,0 1-1,0 0 0,0 0 0,0-1 1,0 1-1,-1 0 0,1-1 0,0 1 1,0 0-1,0 0 0,0-1 1,0 1-1,-1 0 0,1 0 0,0 0 1,0-1-1,-1 1 0,1 0 1,0 0-1,0 0 0,-1-1 0,1 1 1,0 0-1,0 0 0,-1 0 1,1 0-1,0 0 0,-1 0 0,-9 8 7,3 3-7,1 1 0,0-1 0,0 1 0,1 0 0,1 1 0,-3 13 0,-16 82-19,18-74-196,1 1 0,0 48-1,4-67-5,1 1 0,1-1-1,1 1 1,0-1 0,1 0-1,0 0 1,9 18-1,4-2-169,1-16-162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143 123 14275,'8'-24'2030,"1"1"0,1 1 0,19-32 0,-41 65 2232,-22 21-3717,20-17-414,-30 35 24,40-45-144,0 1 1,0-1-1,1 1 1,0 0-1,0 0 0,0 0 1,-2 7-1,5-13-10,0 1 1,0-1-1,0 1 0,0 0 0,0-1 1,0 1-1,0-1 0,0 1 0,0 0 1,0-1-1,0 1 0,1-1 0,-1 1 0,0-1 1,0 1-1,1-1 0,-1 1 0,0-1 1,0 1-1,1-1 0,-1 1 0,1-1 1,-1 1-1,0-1 0,1 1 0,-1-1 0,1 0 1,-1 1-1,1-1 0,-1 0 0,1 0 1,-1 1-1,1-1 0,0 0 0,-1 0 1,1 0-1,-1 1 0,1-1 0,-1 0 0,2 0 1,29 1 21,-20-1-15,-4 0-6,-1 0 0,1 1 0,0 0 0,-1 1 0,1-1 0,-1 1 0,1 1 0,-1-1 0,0 1 0,0 0 0,0 0 0,10 8 0,-11-7-3,-1 0 1,0 1-1,-1-1 1,1 1-1,-1-1 1,0 1-1,0 0 1,-1 0 0,1 0-1,-1 1 1,0-1-1,-1 1 1,1-1-1,-1 1 1,1 9-1,-1-3 17,-1 0 0,0 0-1,-1 0 1,-1 0 0,1-1 0,-2 1-1,0-1 1,0 1 0,-1-1 0,0 0-1,-1 0 1,-7 11 0,8-15 47,0 0 0,-1 0 0,1 0 0,-2-1 0,1 1-1,-1-1 1,1-1 0,-2 1 0,1-1 0,0 0 0,-1-1 0,0 1 0,0-1 0,-1-1 0,1 1 0,-1-1 0,0-1 0,-10 3 0,15-4-63,0-1 0,-1 1 0,1-1 1,0 0-1,-1 0 0,1-1 1,0 1-1,-1-1 0,1 0 1,0 1-1,0-1 0,0-1 1,0 1-1,0 0 0,0-1 1,0 1-1,0-1 0,0 0 1,0 0-1,1 0 0,-1-1 0,1 1 1,0 0-1,0-1 0,-3-4 1,3 4-132,0-1 0,0 0 0,0 0 1,1 0-1,0 0 0,-1 0 0,1 0 1,1 0-1,-1 0 0,1 0 0,0 0 1,-1-1-1,2 1 0,-1 0 0,0 0 0,1 0 1,0 0-1,0-1 0,3-6 0,7-10-551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10 154 16748,'4'0'287,"1"0"0,-1 0 0,0-1 0,0 1 1,0-1-1,0 0 0,0 0 0,0 0 1,0-1-1,0 1 0,0-1 0,0 0 1,-1 0-1,1 0 0,-1-1 0,1 1 0,-1-1 1,0 0-1,0 0 0,0 0 0,-1 0 1,1 0-1,-1-1 0,0 1 0,1-1 0,-2 0 1,1 1-1,0-1 0,-1 0 0,0 0 1,2-6-1,-2 5-233,0 1 0,0-1 0,0 0 0,-1 0 0,0 1 0,0-1 0,0 0 0,0 0 0,-1 1 0,-1-7 0,2 10-48,-1 0 0,1 0 0,0 0 0,-1 0 0,1 0-1,-1 0 1,1 0 0,-1 1 0,1-1 0,-1 0-1,0 0 1,1 1 0,-1-1 0,0 0 0,0 1-1,0-1 1,1 1 0,-1-1 0,0 1 0,0-1 0,-1 0-1,0 1 3,1 0-1,-1 0 0,0 0 1,1 0-1,-1 1 0,0-1 0,1 0 1,-1 1-1,0-1 0,1 1 0,-1-1 1,1 1-1,-1 0 0,1 0 1,-1-1-1,1 1 0,-2 2 0,-3 1 12,0 2 0,1-1 0,0 0 0,0 1 0,0 0 0,1 0 0,0 1 0,0-1 0,0 1 0,1 0 0,0 0 0,0 0 0,1 0 0,0 1 0,0-1 0,1 0 0,-1 10 0,1-13-12,1 0 1,0 1 0,0-1 0,1 0 0,-1 0 0,1 0 0,0 0-1,0 0 1,0 0 0,1 0 0,-1-1 0,1 1 0,0 0 0,3 3-1,-3-4-1,1 0-1,-1-1 1,1 0-1,-1 1 0,1-1 1,0 0-1,0-1 1,0 1-1,0 0 0,0-1 1,1 0-1,-1 1 0,0-1 1,1-1-1,-1 1 1,1 0-1,-1-1 0,1 0 1,3 0-1,5 0 33,0-1 0,0 0 0,0-1 0,0-1-1,0 0 1,0-1 0,-1 0 0,1 0 0,-1-1 0,0-1-1,-1 0 1,13-9 0,-11 7 57,0-1 1,-1-1-1,0 0 1,0 0-1,-1-1 0,-1-1 1,0 1-1,0-1 0,11-23 1,-19 33-70,0 0 0,0 0 0,0 0 0,0 1 0,-1-1 1,1 0-1,-1 0 0,1 0 0,-1-1 0,0 1 0,0 0 0,0-2 1,0 4-24,0-1 1,0 1 0,0 0-1,0 0 1,-1 0 0,1 0 0,0 0-1,0 0 1,0 0 0,0 0-1,0-1 1,0 1 0,0 0 0,0 0-1,-1 0 1,1 0 0,0 0-1,0 0 1,0 0 0,0 0 0,0 0-1,0 0 1,-1 0 0,1 0-1,0 0 1,0 0 0,0 0 0,0 0-1,0 0 1,-1 0 0,1 0-1,0 0 1,0 0 0,0 0 0,0 0-1,0 0 1,0 0 0,0 0-1,-1 1 1,1-1 0,0 0 0,0 0-1,0 0 1,0 0 0,0 0 0,0 0-1,0 0 1,0 1 0,-11 13 83,3 0-69,2 1-1,0 0 0,0 0 1,-6 31-1,9-34-7,1 0 1,1 0-1,0 0 0,0 0 1,1 0-1,1 0 0,2 16 1,-2-25-15,0 0 1,0 0 0,0 0-1,1-1 1,-1 1 0,1 0-1,0-1 1,0 1 0,0-1-1,0 1 1,0-1 0,0 0-1,0 0 1,1 0 0,-1 0-1,1-1 1,0 1 0,-1-1 0,1 1-1,5 0 1,-6-1-111,0 0 0,0 0 1,0-1-1,0 1 0,0-1 0,0 0 1,1 0-1,-1 0 0,0 0 0,0 0 1,0 0-1,1 0 0,-1-1 0,0 1 1,0-1-1,0 0 0,0 0 1,0 1-1,0-1 0,0 0 0,0-1 1,0 1-1,-1 0 0,1 0 0,0-1 1,-1 1-1,1-1 0,-1 0 0,3-2 1,-1-3-69,0 0 1,-1 0-1,1 0 1,-1 0 0,-1 0-1,1 0 1,0-14 0,2-24-793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23045,'0'-6'2296,"0"2"-1791,0 1-569,3 2 928,-1 1-448,-1 5-208,-2 0-384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12 199 16916,'2'2'115,"-1"0"-1,1 1 1,-1-1 0,0 0 0,0 1 0,0-1 0,0 1 0,0-1 0,0 1 0,-1 0 0,1-1 0,-1 1 0,0 0 0,0-1 0,0 6 0,0 2 142,8 133 1696,-6 0 1,-33 268-1,28-397-1672,4-41-214,11-94-107,31-131 0,-24 169 46,4 1 0,48-112-1,-23 94-4,-40 87-4,0 1 1,0 1-1,1-1 1,0 2-1,16-16 1,-22 24 0,0 0 1,-1 0 0,1 0 0,0 0-1,0 0 1,0 0 0,0 1 0,0 0-1,0-1 1,1 1 0,-1 0-1,0 1 1,1-1 0,3 0 0,-6 1-1,1 0 1,0 1 0,0-1 0,-1 0 0,1 1 0,0-1-1,-1 1 1,1 0 0,-1-1 0,1 1 0,-1 0-1,1 0 1,-1 0 0,1 0 0,-1 0 0,0 0 0,0 1-1,1-1 1,-1 0 0,0 1 0,0-1 0,0 1-1,0-1 1,-1 1 0,1-1 0,0 1 0,-1-1 0,1 4-1,1 0 9,0 1 0,-1 0 0,0-1 0,-1 1 0,1 0 0,-1 0 0,0 0 0,0-1 0,-1 1-1,0 0 1,-1 7 0,-4 5 51,0-1 0,-10 21 0,8-20 62,-9 29-1,16-46-119,1 0 0,-1 0 0,1 0 0,0 0 0,0 0 0,0 0 0,0 0 0,0 0 1,0 0-1,0 0 0,0 0 0,0 0 0,0 0 0,0 0 0,0 0 0,1 0 0,-1 0 0,1 0 0,-1 0 0,0 0 0,1-1 0,-1 1 0,1 0 0,0 0 0,-1 0 0,2 1 0,1-1-13,-1 1 1,1-1 0,0 0 0,0 1 0,0-1 0,-1-1-1,5 2 1,18 8-94,-24-10 104,-1 1 0,1-1-1,0 1 1,0 0 0,-1-1 0,1 1-1,0 0 1,-1 0 0,1 0 0,-1-1 0,1 1-1,-1 0 1,0 0 0,1 0 0,-1 0 0,0 0-1,1 0 1,-1 0 0,0 0 0,0 0 0,0 0-1,0 0 1,0 0 0,0 1 0,-1 0 5,1-1 0,-1 1-1,0 0 1,0 0 0,1-1 0,-1 1 0,0-1 0,0 1 0,-1-1 0,1 1-1,0-1 1,0 0 0,-1 0 0,1 1 0,0-1 0,-1 0 0,0 0 0,1 0 0,-1-1-1,-1 2 1,-38 14 2,38-15-4,0 0-25,-9 4-184,0-1 0,-1-1 0,1 0 1,-1-1-1,1 0 0,-1 0 0,-20-2 0,27-2-746,9-2 468,15-2-54,12 2-158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4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10 18012,'3'-10'1917,"-8"12"-262,-8 18 255,-2 12-1562,1 1 0,2 0 0,1 1 0,1 0 0,3 0 0,0 1 0,-1 42 0,8-70-335,0 0 1,0 1-1,1-1 0,3 15 1,-3-21-26,-1 1 1,1-1-1,-1 1 0,1-1 1,0 0-1,0 1 1,-1-1-1,1 0 0,0 1 1,0-1-1,0 0 1,2 2-1,-2-3-13,0 1 0,0-1 0,-1 0 0,1 1-1,0-1 1,0 0 0,-1 0 0,1 0 0,0 0 0,0 1 0,0-1 0,-1 0 0,1-1-1,0 1 1,0 0 0,0 0 0,-1 0 0,1 0 0,0-1 0,0 1 0,-1 0 0,1-1 0,0 1-1,0 0 1,-1-1 0,2 0 0,0-1-141,0 0 1,1 0-1,-1 0 0,0-1 1,0 1-1,-1-1 0,1 1 1,0-1-1,-1 0 0,1 1 1,-1-1-1,0 0 0,0 0 1,0 0-1,-1 0 1,1 0-1,0-5 0,0-4-211,0 0 0,-1 0 0,-1-14 0,-4-14-533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20492,'0'-6'2049,"11"2"-1185,3 1-288,14 2 1096,6-2-279,9 1-537,1-2-232,3 1-192,-3-2-112,-6 3-368,-5-3-240,-9 1-608,-10 1-264,-15 0 304,-14 4 231,-10 4-191</inkml:trace>
  <inkml:trace contextRef="#ctx0" brushRef="#br0" timeOffset="1">37 176 20292,'17'5'2241,"14"-10"-1225,8-2-376,8-3 1041,4-1-249,2 0-528,-5 1-352,-7 1-600,-6 4-408,-18 5-768,-8 0 1616,-15 3-624,-10 2-160,-17 2-96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0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19356,'1'26'2161,"17"-13"-1265,4-5-384,11-7 1144,5-1-359,4-6-729,1-4-584,-1-6-1105,-4-4 1025,-9-9-264,0-5-136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19 421 17268,'-4'12'708,"1"-3"-120,0 0-1,1 0 0,0 0 1,0 0-1,0 16 0,2-23-481,0-1 0,0 1 0,0 0-1,1-1 1,-1 1 0,0-1 0,1 1 0,-1-1-1,1 1 1,0-1 0,0 0 0,-1 1 0,1-1-1,0 0 1,0 0 0,2 3 0,-1-3-4,-1 0 1,1 0-1,0 0 0,0 0 1,0-1-1,0 1 1,0 0-1,0-1 1,0 1-1,0-1 0,0 0 1,0 0-1,0 0 1,0 0-1,0 0 1,2 0-1,7-2 32,0 0-1,0-1 1,-1 0-1,1 0 1,-1-1-1,0 0 1,0-1-1,13-8 1,74-56 439,-68 46-353,-9 7-98,-14 11-79,-1 0 0,1 1 0,0 0 0,1 0 0,-1 0 0,13-5 0,-18 9-38,-1 0 0,0 0 0,0 0 0,1 0 0,-1 0 0,0 0 0,0 0 0,1 0 0,-1 0 0,0 0 0,0 0 0,1 0 0,-1 0 0,0 0 0,0 0 0,1 0 0,-1 0 1,0 0-1,0 0 0,0 0 0,1 0 0,-1 1 0,0-1 0,0 0 0,0 0 0,1 0 0,-1 0 0,0 1 0,0-1 0,0 0 0,0 0 0,1 0 0,-1 1 0,0-1 0,0 0 0,0 0 0,0 0 0,0 1 0,0-1 0,1 16 124,-8 19 12,6-31-119,-1 5 23,0-1 12,0 0-1,0 0 1,0 14-1,1-21-40,1 0 0,0 0-1,0 0 1,0 0-1,0 0 1,0 0 0,0 0-1,0 0 1,1 0 0,-1 0-1,0 0 1,0 0-1,1 0 1,-1 0 0,1-1-1,-1 1 1,1 0-1,-1 0 1,1 0 0,-1 0-1,1-1 1,0 1 0,0 0-1,-1-1 1,1 1-1,0 0 1,0-1 0,0 1-1,0-1 1,-1 1 0,1-1-1,0 0 1,0 1-1,0-1 1,0 0 0,0 0-1,0 1 1,1-1-1,9-2 52,-1 1 0,1-2-1,-1 1 1,0-1-1,0-1 1,0 0 0,0 0-1,14-10 1,6-1 34,-11 6-41,44-18 23,-58 25-90,1 0 0,-1 0 0,1 1 0,0 0 0,0 0 0,-1 1 0,1-1 0,12 2 0,-17-1 3,1 1 0,-1-1 0,1 1 0,-1 0 1,1-1-1,-1 1 0,1 0 0,-1 0 1,0 0-1,1 0 0,-1 0 0,0 0 0,0 1 1,0-1-1,0 0 0,0 1 0,0-1 0,0 0 1,0 1-1,0-1 0,-1 1 0,1 0 0,-1-1 1,1 1-1,-1-1 0,0 1 0,1 0 1,-1-1-1,0 1 0,0 0 0,0-1 0,0 1 1,-1 1-1,1 8-74,-2 0 1,1-1 0,-6 18-1,7-28 67,-18 62-2508,17-62 2456,1 0-1,0 0 1,0 0 0,0 0 0,0 0-1,0 0 1,0 1 0,0-1 0,-1 0-1,1 0 1,0 0 0,0 0-1,0 0 1,0 0 0,0 0 0,-1 0-1,1 0 1,0 0 0,0 0-1,0 0 1,0 0 0,0 0 0,0 0-1,-1 0 1,1 0 0,0 0-1,0 0 1,0 0 0,0 0 0,0-1-1,-1 1 1,1 0 0,0 0 0,0 0-1,0 0 1,0 0 0,0 0-1,0 0 1,0 0 0,0 0 0,-1-1-1,1 1 1,0 0 0,0 0-1,0 0 1,0 0 0,0 0 0,0 0-1,0-1 1,0 1 0,0 0 0,0 0-1,0 0 1,-5-9-191,1-21-765,2-8-354</inkml:trace>
  <inkml:trace contextRef="#ctx0" brushRef="#br0" timeOffset="1">638 0 22109,'-4'0'1928,"-1"6"-1536,5 0-448,2 3 696,4-1-440,4 4-192,6 1-152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30 19092,'1'-1'92,"-1"0"-1,1 0 0,-1 0 1,0 0-1,0 0 1,1-1-1,-1 1 1,0 0-1,0 0 1,0 0-1,0 0 1,0 0-1,0 0 1,-1-1-1,1 1 1,0 0-1,-1 0 1,1 0-1,-1-2 0,0 3-36,1-1 0,-1 1 0,0-1 0,1 1 0,-1-1 0,0 1-1,1 0 1,-1-1 0,0 1 0,0 0 0,0-1 0,1 1 0,-1 0-1,0 0 1,0 0 0,1 0 0,-1 0 0,0 0 0,0 0 0,0 0-1,0 0 1,-3 1 115,0 0 0,0 0 0,0 0-1,0 1 1,0-1 0,1 1 0,-1 0-1,1 0 1,-1 0 0,-4 4 0,-4 6 94,1 0 0,0 1 0,1 1 0,0 0 0,1 0 0,1 0 0,0 1 0,1 1 0,-8 24 0,-4 20 282,-12 74 0,27-110-388,-67 422 602,72-431-627,4-20-17,9-22 46,7-46-77,-2 0 0,-3-1 0,9-117 0,-22 170-159,0 30-6,2 12 42,-1-11 29,0 1 0,0-2 0,1 1 0,0 0 0,0-1 0,1 0 0,1 0 0,10 11 0,-14-17 8,0 0 1,0 0-1,1 0 0,-1-1 0,0 0 0,1 0 0,-1 0 0,1 0 0,0 0 0,0-1 1,0 1-1,0-1 0,0 0 0,0 0 0,0-1 0,0 1 0,0-1 0,0 0 0,0 0 1,0 0-1,0-1 0,1 0 0,-1 1 0,7-4 0,-3 1 2,0-1 0,0 0 0,0-1 1,-1 0-1,0 0 0,0 0 0,-1-1 0,1 0 0,-1-1 0,0 1 0,7-12 0,-4 4 12,0 1 0,-1-1-1,-1-1 1,0 0 0,6-20 0,-7 12-9,-7 14-9,-5 11 9,-5 12 11,6-3-1,0 0 0,0 0 0,1 0 0,0 0-1,1 1 1,0 0 0,1 0 0,1 0 0,0 0-1,0 16 1,1-27-6,0 0 0,0 0 0,0 0 0,0 0 0,0 0 0,0 0 0,0 0 0,1 0 0,-1 0 0,0 0 0,1 0 0,-1 0 0,1 0-1,-1 0 1,1-1 0,-1 1 0,1 0 0,-1 0 0,1 0 0,0-1 0,-1 1 0,1 0 0,0-1 0,0 1 0,0 0 0,-1-1 0,1 1 0,0-1 0,0 1 0,0-1 0,0 0-1,0 1 1,0-1 0,0 0 0,0 0 0,0 0 0,0 0 0,0 0 0,0 0 0,0 0 0,0 0 0,0 0 0,0 0 0,0 0 0,0-1 0,0 1 0,0 0 0,2-2-1,2 0 34,1-1-1,-1 0 0,0-1 0,0 1 1,0-1-1,7-6 0,1-5 61,0 0-1,19-30 1,-17 24-92,-15 20-15,0 1 0,0 0 0,0-1 1,0 1-1,1-1 0,-1 1 0,0 0 1,0-1-1,0 1 0,1 0 0,-1-1 1,0 1-1,1 0 0,-1 0 0,0-1 0,1 1 1,-1 0-1,0 0 0,1 0 0,-1-1 1,1 1-1,-1 0 0,0 0 0,1 0 1,-1 0-1,1 0 0,0 0 0,2 11-152,-6 34-247,2-25 62,0-14 262,3 45-1443,-2-50 1442,0 1 0,0 0 0,1-1 0,-1 1 0,0 0 0,1-1 0,-1 1 0,1-1 0,-1 1 0,1 0 0,0-1 0,0 0 0,0 1 0,0-1 0,0 1 0,0-1 0,0 0 0,0 0 0,0 1 0,0-1 0,1 0 0,-1 0 0,1 0 0,2 1 0,-3-2 43,0 0-1,0 0 0,0 0 0,0 0 0,0 0 0,0 0 0,0 0 0,0 0 0,0 0 0,0-1 0,0 1 0,0 0 0,0-1 0,0 1 1,0-1-1,1 0 0,20-18-778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20124,'-14'27'1309,"-6"11"861,-25 71 0,41-98-1919,1 0 0,0 0 0,1 1-1,0-1 1,1 1 0,0 0 0,1-1 0,0 1 0,1 0 0,0-1 0,4 16-1,-3-22-226,-1 1-1,1-1 0,1 0 0,-1 0 0,1 0 0,-1 0 1,2 0-1,-1 0 0,0-1 0,1 0 0,0 0 0,0 0 1,0 0-1,0 0 0,1-1 0,0 0 0,-1 0 0,1 0 0,0 0 1,1-1-1,-1 0 0,0 0 0,11 2 0,3-1-68,-1 0 0,1-2 0,-1 0 0,1-1 0,35-5 0,-49 3 35,1 1-1,0 1 1,-1-1 0,1 1 0,0 0-1,-1 1 1,1-1 0,0 1-1,-1 0 1,1 0 0,-1 1 0,1 0-1,-1 0 1,0 0 0,0 0 0,0 1-1,0 0 1,0 0 0,4 4 0,2 1-39,-1-1 0,1-1 1,0 1-1,0-2 1,1 0-1,0 0 1,0-1-1,0 0 1,0-1-1,1-1 1,-1 0-1,1 0 0,-1-2 1,1 1-1,0-1 1,-1-1-1,1-1 1,-1 0-1,19-5 1,3-3-374,0-2 0,43-21 1,-17 6-297,-59 27 705,0-1 0,0 1 1,1-1-1,-1 1 0,0 0 1,0-1-1,1 1 0,-1 0 1,0 0-1,1 0 0,-1 0 1,0 0-1,0 0 0,1 0 1,1 0-1,-3 1 17,1-1-1,-1 0 1,1 1 0,-1-1 0,0 0-1,1 1 1,-1-1 0,1 1 0,-1-1-1,0 0 1,0 1 0,1-1 0,-1 1-1,0-1 1,0 1 0,1-1 0,-1 1-1,0-1 1,0 1 0,0-1 0,0 1 0,0-1-1,0 1 1,0 0 0,0 5 76,-1 0-1,0-1 1,0 1 0,-1-1 0,-2 8 0,1-5-13,0 2 57,0 0 1,1 0-1,0 0 1,1 1-1,0-1 1,0 1-1,1-1 1,1 1-1,3 19 1,-2-21-106,0-1 1,1 1-1,0-1 1,1 0-1,0 0 1,0 0-1,0-1 0,1 1 1,1-1-1,-1 0 1,1-1-1,9 9 1,2-1-219,27 18 0,-30-23 55,1 1 0,-2 1 0,0 0 0,13 14 0,-24-22 148,0 0 0,0 0 1,0 0-1,0 0 0,0 1 0,0-1 0,-1 1 0,0 0 1,0-1-1,0 1 0,0 0 0,0-1 0,-1 1 0,1 0 1,-1 0-1,0 0 0,-1 0 0,1-1 0,0 1 0,-1 0 1,0 0-1,0-1 0,0 1 0,-1 0 0,1-1 0,-1 1 1,0-1-1,0 0 0,0 0 0,0 1 0,0-1 0,-4 2 1,4-1 47,-1-1 1,0 0-1,-1 0 1,1 0 0,0-1-1,-1 1 1,0-1 0,1 0-1,-1 0 1,0 0 0,0 0-1,0-1 1,0 1 0,0-1-1,-1 0 1,1-1 0,0 1-1,0-1 1,-1 0 0,1 0-1,0 0 1,-1 0-1,1-1 1,0 1 0,0-1-1,-1 0 1,1-1 0,-5-1-1,5 0-10,-1 0 0,0 0 0,1 0 0,0 0 0,0 0 0,0-1 0,0 0 0,1 0-1,0 0 1,-1 0 0,1-1 0,1 1 0,-1-1 0,1 0 0,-1 0 0,1 1 0,1-2 0,-1 1-1,1 0 1,0 0 0,0 0 0,0-1 0,1 1 0,0 0 0,0-1 0,0 1 0,2-7 0,-1 0-18,2 0 1,-1 1 0,2-1 0,-1 1 0,1 0 0,1 0 0,0 0 0,1 1 0,0 0 0,0 0 0,11-13 0,-7 14-69,0 0-1,0 0 1,1 1 0,0 0 0,0 0 0,1 2 0,0-1 0,0 2 0,0-1 0,1 2-1,13-4 1,-15 5 1,0-1-1,-1-1 0,1 1 0,14-10 1,4-9-59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256 370 18412,'0'-4'290,"0"0"1,-1 0 0,1 0-1,-1 0 1,0 0-1,1 0 1,-2 0-1,1 0 1,0 0-1,-1 0 1,-2-4-1,2 6-171,0 0 1,0-1-1,1 1 0,-2 0 0,1 1 0,0-1 0,0 0 0,0 1 0,-1-1 1,1 1-1,-1-1 0,1 1 0,-1 0 0,0 0 0,1 1 0,-1-1 0,-3 0 0,0 0-43,0 1-1,-1 0 0,1 0 1,0 1-1,0 0 0,0 0 0,0 0 1,0 1-1,0 0 0,0 0 1,0 0-1,0 1 0,1 0 0,0 0 1,-1 1-1,-5 4 0,0 0-27,1 1-1,1 0 0,0 0 1,0 0-1,0 1 0,-12 20 0,19-26-28,0 0-1,0 0 1,1 0-1,-1 0 0,1 0 1,-2 6-1,3-9-12,0 0 0,0-1 0,0 1 0,0 0 0,0 0 0,0-1-1,0 1 1,0 0 0,0 0 0,0-1 0,0 1 0,0 0 0,1 0 0,-1-1 0,0 1 0,0 0 0,1-1 0,-1 1-1,1 0 1,-1-1 0,0 1 0,1-1 0,-1 1 0,1 0 0,0-1 0,-1 1 0,1-1 0,-1 0 0,1 1 0,0-1 0,-1 1-1,1-1 1,0 0 0,-1 0 0,1 1 0,0-1 0,0 0 0,-1 0 0,1 0 0,0 0 0,0 0 0,-1 0 0,1 0-1,0 0 1,0 0 0,1 0 0,4-1 18,0 0 0,0-1 0,0 1 0,0-1 0,0-1 0,0 1 0,0-1 0,-1 0-1,1 0 1,5-4 0,10-9 48,20-19-1,-35 30-55,31-30 140,-1-1 0,-2-1 0,-2-2 0,-1-2 0,48-85 0,-54 62 183,-38 95-340,1 0 0,2 1 0,-9 47-1,15-62 1,-21 114-19,23-116 23,1 1 1,0 0 0,2-1 0,-1 1 0,2-1 0,5 24 0,-6-35 4,0 0 0,0-1 0,1 1 1,-1-1-1,1 1 0,0-1 0,0 0 0,0 0 1,0 0-1,0 0 0,1 0 0,4 4 0,-4-5 5,-1 0-1,1-1 0,-1 0 0,1 1 0,-1-1 1,1 0-1,0-1 0,-1 1 0,1 0 1,0-1-1,0 1 0,0-1 0,-1 0 1,1 0-1,0 0 0,0 0 0,0-1 0,4 0 1,5-3 34,1 0 1,0-1 0,-1 0-1,0-1 1,0 0 0,-1-1-1,0 0 1,0-1 0,-1 0-1,1-1 1,9-11 0,2-4 72,0-1 1,-1-2 0,23-38 0,-31 44-62,0 0 0,-2-1 0,0-1 0,-1 0 0,12-47 0,-21 67-59,0 0-1,-1 0 1,0 0 0,0 0-1,0 0 1,0 0-1,0 0 1,0 0 0,-1 0-1,0 0 1,1 0-1,-1 0 1,-2-5-1,2 8 0,0-1-1,1 0 1,-1 0-1,0 0 1,0 0-1,0 1 1,0-1-1,0 0 1,0 1-1,0-1 0,0 0 1,0 1-1,0-1 1,0 1-1,0 0 1,0-1-1,0 1 1,0 0-1,0 0 1,0 0-1,-1 0 0,1 0 1,0 0-1,0 0 1,0 0-1,0 0 1,0 0-1,0 1 1,-1-1-1,1 0 0,0 1 1,0-1-1,0 1 1,-1 0-1,-3 2-4,-1 0 0,1 0 0,0 0-1,0 0 1,1 1 0,-1 0 0,1 0-1,-8 9 1,-26 43-34,27-39 24,-48 86 10,53-91 25,1 0-1,0 1 1,1 0-1,1 0 1,0 0 0,-3 23-1,6-33-19,0 1-1,0-1 1,0 0 0,0 0-1,0 0 1,1 0-1,-1 0 1,1 0 0,0 0-1,0-1 1,0 1-1,0 0 1,1 0 0,-1-1-1,1 1 1,-1 0-1,1-1 1,0 0 0,0 1-1,0-1 1,0 0-1,1 0 1,-1 0 0,0 0-1,1-1 1,0 1-1,-1-1 1,1 1 0,0-1-1,0 0 1,-1 0-1,1 0 1,0 0 0,6 0-1,2 0-179,1 0 0,-1 0-1,1-1 1,-1-1 0,1 0 0,-1 0-1,1-1 1,10-4 0,-8 2 55,-1 0 1,0-2-1,0 1 1,-1-2-1,13-7 0,19-20-380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17620,'-9'9'915,"0"-1"0,1 1 0,0 0 1,0 1-1,1 0 0,-11 21 0,16-27-831,0 0 0,0 1 0,0-1-1,1 1 1,-1-1 0,1 1 0,0-1 0,1 1 0,-1 0 0,1-1-1,0 1 1,0 0 0,0 0 0,1-1 0,0 1 0,0-1-1,0 1 1,0 0 0,1-1 0,3 8 0,-3-9-78,0 0-1,0 0 1,0 0 0,1 0-1,0-1 1,-1 1 0,1-1-1,0 1 1,0-1 0,0 0-1,0 0 1,1 0 0,-1-1-1,4 2 1,6 1 15,-1-1 0,24 4-1,18 4 29,-50-10-45,0 1 0,-1-1 0,1 1 1,-1 0-1,1-1 0,-1 2 0,0-1 1,0 0-1,0 1 0,0-1 0,3 5 1,-5-6-4,0 0 0,0 1 0,0-1 0,-1 0 0,1 0 0,0 0 0,-1 0 0,1 1 0,-1-1 0,1 0 0,-1 1 0,0-1 0,0 0 0,0 1 0,1-1 0,-1 0 0,0 1 0,-1-1 0,1 1 0,0-1 0,0 0 0,-1 1 0,1 0 1,-2 1 8,1 0 1,-1 0 0,1-1-1,-1 1 1,0-1 0,0 1-1,0-1 1,0 0 0,-5 4-1,-4 2 59,-1-1 0,1 1 0,-21 7-1,25-12-195,0 1-1,-1-2 1,1 1-1,-1-1 1,0 0-1,1-1 1,-16 1-1,22-2 119,1 0 0,0 1 0,-1-1 1,1 0-1,0 0 0,-1 0 0,1 0 0,-1 0 0,1 0 0,0 0 0,-1 0 1,1 0-1,-1 0 0,1 0 0,0 0 0,-1 0 0,1 0 0,-1-1 1,1 1-1,0 0 0,-1 0 0,1 0 0,0 0 0,-1-1 0,1 1 0,0 0 1,-1 0-1,1-1 0,0 1 0,0 0 0,-1-1 0,1 1 0,0 0 0,0-1 1,0 1-1,-1 0 0,1-1 0,0 1 0,0 0 0,0-1 0,0 1 0,0-1 1,0 1-1,0 0 0,0-1 0,0 1 0,0-1 0,0 0 0,6-13-315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55 16412,'3'-5'502,"1"0"1,0 0-1,0 1 1,1 0-1,-1-1 1,1 1 0,0 1-1,5-4 1,-7 5-160,1 0 1,-1 1 0,0-1-1,0 1 1,0 0-1,1 0 1,-1 0 0,1 1-1,-1-1 1,1 1-1,-1 0 1,1 0 0,-1 0-1,0 0 1,7 2-1,-9-2-275,0 0 0,1 1 0,-1-1 0,0 1 0,1 0 0,-1-1 0,0 1 0,0 0 0,0 0-1,1 0 1,-1 0 0,0 0 0,0 0 0,0 0 0,-1 0 0,1 0 0,0 0 0,0 1 0,0-1 0,-1 0-1,1 0 1,-1 1 0,1-1 0,-1 1 0,0-1 0,1 0 0,-1 1 0,0-1 0,0 1 0,0-1 0,0 1-1,0 1 1,-1 4-18,0 0 0,0-1-1,-1 1 1,1-1 0,-1 1-1,-4 5 1,-9 20-7,-2-1-1,-2-1 1,-33 40 0,29-39-28,0 1 0,-25 51 0,44-76-17,1 0 1,0 0-1,0 1 1,-2 11-1,5-18 4,0 0 0,0 0-1,-1 1 1,1-1-1,0 0 1,0 0 0,0 1-1,0-1 1,1 0 0,-1 0-1,0 1 1,1-1 0,-1 0-1,0 0 1,1 1-1,-1-1 1,1 0 0,0 0-1,-1 0 1,1 0 0,0 0-1,0 0 1,0 0 0,0 0-1,0 0 1,-1 0-1,2-1 1,-1 1 0,0 0-1,0-1 1,0 1 0,0-1-1,2 2 1,10 0 0,1 1-1,-1-2 1,0 0 0,1 0 0,-1-1-1,1-1 1,-1 0 0,15-4 0,-13 4 2,32-6-93,46-13 0,-69 14-520,-1-2 0,0 0 0,39-21 0,-44 15 124,-17 14 465,-1-1 1,0 0-1,0 1 1,1-1-1,-1 0 1,0 0-1,0 1 1,0-1-1,0 0 1,0 0-1,0 1 0,0-1 1,0 0-1,0 0 1,0 1-1,0-1 1,0 0-1,-1 0 1,1 1-1,0-1 1,0 0-1,-1 1 1,1-1-1,-1 0 0,1 1 1,0-1-1,-1 0 1,-19-21-675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15539,'0'7'2345,"9"-6"-1193,7-1-480,8-5 1913,6-3-1473,13 2-1288,5 2-480,4 1 576,2 2-360,-3 1-248</inkml:trace>
  <inkml:trace contextRef="#ctx0" brushRef="#br0" timeOffset="1">513 79 17652,'-2'-1'185,"1"1"1,-1 0-1,1 0 1,-1 0-1,1 0 1,-1 1 0,1-1-1,-1 0 1,1 1-1,-1-1 1,1 1-1,0-1 1,-1 1-1,1 0 1,-2 1-1,-11 6 456,0 1 0,1 1 0,1 0 0,-23 23 0,27-24-497,0 0-1,1 1 1,0-1 0,0 1 0,1 1-1,1-1 1,-7 18 0,10-26-93,2 1 0,-1 0 1,0 0-1,0 0 1,1 0-1,0 0 0,-1 0 1,1 0-1,1 0 0,-1 0 1,0 0-1,1 0 0,-1-1 1,2 5-1,-1-6-18,0 1 0,0-1 0,-1 0 0,1 0 0,1 0 0,-1 0 0,0 0 0,0 0-1,0 0 1,0 0 0,1 0 0,-1-1 0,0 1 0,1 0 0,-1-1 0,1 1 0,-1-1 0,1 0 0,-1 1 0,1-1 0,-1 0-1,1 0 1,-1 0 0,1 0 0,-1 0 0,1 0 0,-1 0 0,1-1 0,-1 1 0,3-1 0,6-2 89,0 0 0,0-1 1,0 0-1,-1-1 0,1 1 0,-1-2 1,0 1-1,-1-2 0,16-12 0,0-4 339,40-48 0,-53 58-373,0 0-1,-1-1 0,0 0 1,-2-1-1,1 1 0,-2-2 1,11-30-1,-18 46-85,1-1 0,-1 1 1,0-1-1,0 0 0,0 1 0,1-1 1,-1 0-1,0 1 0,0-1 0,0 0 1,0 1-1,0-1 0,0 0 0,0 1 0,-1-1 1,1 1-1,0-1 0,0 0 0,0 1 1,-1-2-1,-8 6-29,-12 20-141,17-18 7,0 1 1,1-1-1,-1 1 1,1-1-1,1 1 1,-1 0-1,1 0 1,0 0-1,1 1 0,-1-1 1,2 0-1,-1 12 1,1-18 128,0-1 1,0 1-1,0 0 1,0-1-1,0 1 1,0 0-1,0 0 1,0-1-1,0 1 1,0 0-1,0-1 1,1 1-1,-1 0 1,0-1-1,1 1 1,-1 0-1,0-1 1,1 1 0,-1-1-1,1 1 1,-1-1-1,1 1 1,-1-1-1,1 1 1,-1-1-1,1 1 1,0-1-1,-1 1 1,1-1-1,-1 0 1,1 0-1,0 1 1,-1-1-1,1 0 1,0 0-1,0 0 1,-1 0-1,1 0 1,0 1-1,-1-2 1,1 1-1,0 0 1,0 0-1,-1 0 1,1 0-1,0 0 1,-1 0-1,1-1 1,0 1-1,-1 0 1,1-1-1,0 1 1,-1 0-1,1-1 1,5-2-110,0-1 0,0 0 0,-1 0 0,9-7 0,14-16-519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171 382 18196,'2'-4'205,"19"-39"1272,-20 41-1409,0-1 0,0 1 1,0-1-1,0 0 0,-1 0 0,1 1 0,-1-1 0,0 0 1,0 0-1,0 0 0,0 1 0,-1-1 0,1 0 0,-2-4 0,2 7-27,0-1-1,-1 1 1,1-1-1,-1 0 1,1 1-1,-1-1 0,0 1 1,1-1-1,-1 1 1,0-1-1,1 1 0,-1 0 1,0-1-1,1 1 1,-1 0-1,0 0 1,0-1-1,1 1 0,-1 0 1,0 0-1,0 0 1,1 0-1,-1 0 1,0 0-1,0 0 0,1 0 1,-1 0-1,0 0 1,0 1-1,1-1 0,-1 0 1,0 0-1,0 1 1,1-1-1,-1 0 1,0 1-1,1-1 0,-1 1 1,1-1-1,-2 2 1,-25 18 503,11-6-345,1 2 1,1 0-1,0 1 0,-14 23 0,19-27-108,2 1 0,0-1 1,0 1-1,1 0 0,1 1 0,-7 26 0,12-40-82,0 0 1,0-1-1,-1 1 0,1 0 0,0-1 1,0 1-1,0 0 0,0 0 1,0-1-1,0 1 0,0 0 1,0-1-1,0 1 0,0 0 1,0-1-1,0 1 0,0 0 0,0-1 1,1 1-1,-1 0 0,0-1 1,1 1-1,-1 0 0,0-1 1,1 1-1,-1-1 0,1 1 1,-1-1-1,1 1 0,-1-1 0,1 1 1,-1-1-1,1 1 0,-1-1 1,1 0-1,0 1 0,-1-1 1,1 0-1,0 1 0,-1-1 1,2 0-1,1 0 16,-1 0 0,1-1 0,-1 1 0,1-1 0,-1 0 0,1 0 0,-1 0 0,1 0 0,-1 0 0,0 0 0,0-1 0,3-1 0,21-18 149,0 0-1,-2-2 1,35-41 0,57-85 514,-57 65-186,53-100-1,-190 352-466,67-138-82,1 1-1,1 1 0,1 0 0,-4 38 0,12-63-79,0 0-1,0 0 1,0-1 0,1 1 0,2 11 0,-3-17 105,0 0 0,0 0 1,1 0-1,-1 0 0,0 0 1,0 0-1,1 0 1,-1 0-1,1 0 0,-1-1 1,1 1-1,-1 0 0,1 0 1,-1 0-1,1-1 1,0 1-1,-1 0 0,1-1 1,0 1-1,0 0 0,-1-1 1,1 1-1,0-1 1,0 1-1,0-1 0,0 0 1,0 1-1,0-1 0,0 0 1,0 0-1,-1 0 1,1 0-1,0 1 0,0-1 1,0 0-1,0-1 0,0 1 1,0 0-1,0 0 1,0 0-1,0-1 0,0 1 1,0 0-1,0-1 0,0 1 1,0 0-1,-1-1 1,2 0-1,21-18-296,2-8-114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19772,'-25'39'1490,"3"-4"81,-32 68-1,49-93-1366,1 1 0,1 0 0,0-1-1,0 1 1,1 0 0,0 0 0,1 0-1,0 1 1,1-1 0,0 0 0,3 18-1,-3-27-188,1 1 0,-1-1 0,0 0 0,1 0 0,0 1 0,-1-1 0,1 0 0,0 0 0,0 0 1,0 0-1,0 0 0,1 0 0,-1 0 0,0 0 0,1-1 0,-1 1 0,1 0 0,0-1 0,-1 1 0,1-1 0,0 0 0,0 0 0,0 1 0,0-1 0,0-1 0,0 1 0,1 0 0,-1 0 0,0-1 0,0 1 0,0-1 0,1 0 0,-1 1 0,0-1 0,1 0 0,-1-1 0,0 1 0,0 0 0,1-1 0,1 0 0,5-1-37,0-1 0,0-1 0,0 1 0,-1-2 1,1 1-1,-1-1 0,0 0 0,9-8 0,11-12-54,-2 0-1,-1-2 1,25-34 0,60-97-86,-90 128 153,-39 58 91,1 0 0,2 1 0,1 1 0,-16 42-1,25-54-288,3-12 250,1 0 0,0 0 0,0 0 0,0 0 0,1 0 0,0 1 0,0-1 0,1 1 0,-1-1 0,2 1 0,0 10 0,-1-16-42,1 0 1,-1 0 0,1 0 0,-1 1 0,1-1 0,-1 0 0,1 0 0,-1 0 0,1-1 0,0 1 0,0 0 0,1 2 0,12-1-10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55 21709,'1'-1'183,"0"-1"0,0 1 0,1-1 1,-1 0-1,-1 0 0,1 1 1,0-1-1,0 0 0,-1 0 0,1 0 1,-1 0-1,1 0 0,-1 0 0,0 0 1,0 0-1,0 0 0,0-3 1,0 4-99,-1 0 0,1 0 1,-1 0-1,1 0 1,-1 0-1,0 0 1,1 0-1,-1 0 1,0 0-1,0 0 0,0 0 1,0 1-1,1-1 1,-1 0-1,0 1 1,0-1-1,0 0 1,-1 1-1,1-1 0,0 1 1,0 0-1,0-1 1,0 1-1,0 0 1,-1 0-1,1-1 1,0 1-1,0 0 1,0 0-1,0 0 0,-1 1 1,0-1-1,-10 1 19,0 1 0,1 0 0,0 1 0,-1 0 0,1 1 0,0 0 0,1 1 0,-1 0 0,1 1-1,0 0 1,0 0 0,-10 9 0,20-14-107,0-1-1,-1 0 0,1 1 1,0-1-1,0 0 1,-1 1-1,1-1 1,0 0-1,0 1 0,-1-1 1,1 1-1,0-1 1,0 0-1,0 1 0,0-1 1,0 1-1,0-1 1,0 1-1,0-1 1,-1 0-1,2 1 0,-1-1 1,0 1-1,0-1 1,0 1-1,0-1 0,0 0 1,0 1-1,0-1 1,0 1-1,1-1 1,-1 1-1,0-1 0,0 0 1,1 1-1,-1-1 1,0 0-1,0 1 0,1-1 1,-1 0-1,0 0 1,1 1-1,-1-1 1,1 0-1,-1 0 0,0 1 1,1-1-1,-1 0 1,1 0-1,-1 0 0,0 0 1,1 0-1,-1 0 1,1 1-1,30 5-141,-25-5 107,14 3-59,1 0 1,-1 2-1,-1 0 0,34 15 1,-47-18 80,0 0 0,0 0 0,-1 1 0,1 0 0,-1 0 1,0 0-1,0 0 0,-1 1 0,1 0 0,-1 0 0,0 0 1,0 0-1,-1 1 0,1 0 0,-1-1 0,-1 1 0,1 0 1,-1 1-1,2 6 0,-4-9 25,1-1 0,-1 0 0,0 0 0,0 0 0,-1 0 0,1 1 0,-1-1-1,1 0 1,-1 0 0,0 0 0,0 0 0,0 0 0,-1 0 0,1 0 0,-1-1 0,0 1 0,1 0 0,-1-1 0,0 0 0,-1 1 0,1-1-1,0 0 1,-1 0 0,1 0 0,-1 0 0,0 0 0,1-1 0,-6 3 0,-2 1 60,-2 0-1,1-1 1,0 0-1,-1 0 1,0-1-1,-15 1 1,15-2-103,0-1 0,0 0 0,-1-1 0,-12-2 1,22 2-3,1 0 0,-1 0 1,0-1-1,1 0 0,-1 1 1,0-1-1,1 0 0,-1 0 1,1 0-1,-1-1 1,1 1-1,0 0 0,0-1 1,-1 0-1,1 1 0,0-1 1,1 0-1,-1 0 0,0 0 1,0 0-1,1-1 0,-1 1 1,1 0-1,-2-5 1,-3-20-236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17740,'3'-6'652,"8"-14"3092,-11 20-3710,0 0 1,0 0 0,0 0-1,0 0 1,0 0-1,0 0 1,0 0 0,0 0-1,1 0 1,-1 0-1,0 0 1,0 0 0,0 0-1,0-1 1,0 1-1,0 0 1,0 0 0,0 0-1,0 0 1,0 0-1,0 0 1,1 0 0,-1 0-1,0 0 1,0 0-1,0 0 1,0 0 0,0 0-1,0 0 1,0 0-1,0 0 1,0 0 0,0 0-1,1 0 1,-1 0-1,0 0 1,0 0 0,0 0-1,0 0 1,0 0-1,0 0 1,0 1 0,0-1-1,0 0 1,0 0-1,0 0 1,1 0 0,-1 0-1,0 0 1,0 0-1,0 0 1,0 0 0,0 0-1,0 0 1,1 14 1403,-5 35 293,2-21-1352,1 27 0,1-47-355,1 1 0,0-1-1,0 0 1,1 0-1,0 0 1,0-1 0,7 15-1,-8-19-9,0-1 0,1 0 0,-1 1 0,1-1 0,-1 0 0,1 0-1,0 0 1,-1 0 0,1 0 0,0-1 0,0 1 0,1-1 0,-1 1-1,0-1 1,0 0 0,1 0 0,-1 0 0,1 0 0,2 1 0,-1-1 10,0-1 0,0 0 1,0 0-1,0 0 0,0 0 1,0-1-1,0 0 0,0 0 1,0 0-1,0 0 0,5-2 1,5-4 64,0 0 0,-1-1 1,0-1-1,-1 0 1,17-15-1,80-86 682,-108 109-767,0 0 1,-1 0-1,1 0 1,0 1-1,0-1 1,0 0-1,0 1 1,-1-1-1,1 0 1,0 1-1,0-1 1,0 1-1,0 0 1,0-1-1,1 1 1,-1 0-1,0-1 0,0 1 1,0 0-1,0 0 1,0 0-1,0 0 1,0 0-1,1 0 1,-1 1-1,0-1 1,1 1-1,1 0 3,-1 1-1,0 0 0,0-1 0,0 1 1,-1 0-1,1 0 0,0 1 0,-1-1 1,2 3-1,-2-3-7,1 1 1,-1-1-1,1 1 1,0-1-1,0 0 1,0 0-1,0 0 0,0 0 1,0 0-1,1 0 1,4 2-1,-3-3 1,0 0 0,0 0-1,1 0 1,-1 0 0,0-1 0,1 0-1,-1 0 1,1 0 0,-1-1-1,0 1 1,1-1 0,4-2 0,9-2 26,27-14 1,-32 13-21,75-38 50,-56 26 8,1 2 0,48-16 0,-79 30-60,1 2 0,0-1 0,-1 0 0,1 0 0,0 1 0,0 0 0,-1-1 0,1 1 0,0 0 0,0 0 0,-1 1 0,1-1 0,0 1 0,0-1 1,-1 1-1,5 1 0,-5 0 2,-1-1 0,1 1 0,-1-1 0,1 1 0,-1 0 1,0-1-1,1 1 0,-1 0 0,0 0 0,0 0 0,0 0 1,-1 0-1,1 0 0,0 0 0,-1 0 0,1 0 0,-1 0 1,0 1-1,0-1 0,0 0 0,0 3 0,0 6-14,0-4 31,-1-1 0,2 1 0,-1 0 0,2 7 1,-2-14-20,0 1 0,0 0 1,0-1-1,0 1 1,1 0-1,-1-1 1,0 1-1,0-1 1,1 1-1,-1-1 1,0 1-1,1-1 0,-1 1 1,0-1-1,1 1 1,-1-1-1,1 1 1,-1-1-1,1 1 1,-1-1-1,1 0 0,-1 1 1,1-1-1,-1 0 1,1 1-1,0-1 1,-1 0-1,1 0 1,-1 0-1,1 0 1,0 0-1,-1 1 0,1-1 1,0 0-1,-1 0 1,1 0-1,-1-1 1,1 1-1,0 0 1,-1 0-1,1 0 0,0 0 1,-1-1-1,1 1 1,-1 0-1,1 0 1,-1-1-1,1 1 1,-1-1-1,1 1 1,0-1-1,26-20 69,-23 17-144,0 0 0,0 1 0,0 0 0,1 0 0,-1 0 0,1 0 0,-1 1 0,9-3 0,-14 5 12,1 0 0,-1 0 0,1 0-1,-1 0 1,1 1 0,0-1-1,-1 0 1,1 1 0,-1-1-1,1 0 1,0 1 0,-1-1 0,1 0-1,0 1 1,0-1 0,-1 1-1,1-1 1,0 0 0,0 1-1,-1-1 1,1 1 0,0-1-1,0 1 1,0-1 0,0 1 0,0-1-1,0 1 1,0-1 0,0 1-1,0-1 1,0 1 0,0-1-1,0 1 1,0-1 0,0 1-1,0-1 1,1 0 0,-1 1 0,0-1-1,0 1 1,0-1 0,1 1-1,-1-1 1,0 0 0,1 1-1,-1-1 1,0 1 0,1-1-1,-1 0 1,0 0 0,1 1 0,-1-1-1,1 0 1,-1 0 0,1 1-1,-1-1 1,0 0 0,1 0-1,-1 0 1,1 0 0,-1 0-1,1 0 1,-1 1 0,1-1 0,-1 0-1,1 0 1,-1-1 0,1 1-1,0 0 1,-8 1-751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21333,'0'-10'1648,"3"10"-1424,1 4-352,5 8 128,1 1 312,3 6-488,2 4-120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37 17188,'-6'47'2838,"-26"93"1,10-51-793,-46 292 1302,68-381-3341,0 0 0,0 0 0,0 0 0,0 0 0,0 0 0,0 0 0,0 1 0,0-1 0,-1 0 0,1 0 0,0 0 0,0 0 0,0 0 0,0 0 0,0 0 0,0 1 0,0-1 0,0 0 0,0 0 0,0 0 0,0 0 0,0 0 1,0 0-1,0 1 0,0-1 0,0 0 0,0 0 0,0 0 0,0 0 0,0 0 0,0 0 0,0 1 0,0-1 0,0 0 0,0 0 0,0 0 0,0 0 0,0 0 0,1 0 0,-1 0 0,0 0 0,0 1 0,0-1 0,0 0 0,0 0 0,0 0 0,0 0 0,0 0 0,1 0 0,-1 0 0,0 0 0,0 0 0,0 0 0,0 0 0,0 0 0,0 0 0,1 0 0,-1 0 0,0 0 0,0 0 0,7-9 186,8-20-15,53-127 201,-14 28-328,98-168 1,-145 285-83,0 1 1,0 0 0,1 0-1,13-12 1,-19 20 15,0 0 0,0 0 0,0 1 0,1-1 0,-1 1 0,0 0 0,1-1 0,-1 1 0,1 0 0,-1 1 0,5-2 0,-5 2 0,-1 0 1,1 0-1,-1 0 0,1 0 0,0 0 1,-1 1-1,1-1 0,-1 1 0,1-1 1,-1 1-1,1-1 0,-1 1 0,0 0 1,1 0-1,-1 0 0,0-1 0,1 1 1,-1 1-1,0-1 0,0 0 0,1 1 0,0 1-8,0-1 0,-1 1 0,1-1 0,-1 1-1,0 0 1,1 0 0,-1-1 0,-1 1 0,1 0-1,0 0 1,-1 0 0,1 0 0,-1 0 0,0 0-1,0 0 1,0 0 0,-1 0 0,1 0 0,-1 0-1,1 0 1,-1 0 0,0 0 0,0 0 0,0-1-1,-1 1 1,-2 4 0,-1 3-14,-1 0 1,-1-1-1,0 0 0,0 0 0,-15 13 1,9-10-145,-1 0-1,0-2 1,-19 12 0,27-18 178,0-1-1,-1 0 1,1 0 0,0-1-1,-1 0 1,0 0-1,1 0 1,-1-1-1,0 0 1,0 0 0,-8 0-1,-3-6-133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7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175 119 14443,'5'-5'1397,"-6"3"-292,-13 4 438,-20 11 325,20-6-1450,1 1-1,1 0 1,-1 1 0,1 1-1,1 0 1,0 1-1,0-1 1,-16 24-1,26-33-391,1-1 0,-1 1-1,1-1 1,-1 1 0,1 0-1,-1-1 1,1 1 0,0-1-1,-1 1 1,1 0 0,0-1-1,0 1 1,0 0 0,-1-1-1,1 1 1,0 0 0,0-1-1,0 1 1,0 0 0,0 0-1,0-1 1,0 1 0,0 0-1,0-1 1,1 1 0,-1 0-1,0-1 1,0 1 0,1 0-1,-1-1 1,0 1 0,1 0-1,-1-1 1,0 1 0,1-1-1,-1 1 1,1-1 0,-1 1-1,1-1 1,-1 1 0,1-1-1,0 1 1,-1-1 0,1 0-1,-1 1 1,1-1 0,0 0-1,-1 0 1,1 0 0,0 1-1,-1-1 1,1 0 0,0 0-1,0 0 1,-1 0 0,1 0-1,0 0 1,1 0 0,7 0 52,1 0 0,0-1 0,14-3 1,-16 3-26,27-4 91,105-12-4,-115 15-10,1 1 0,-1 2 0,37 4 0,-48-5 572,-11-11 217,-3 4-892,-1-24 169,0 0-1,-2 0 1,-2 0-1,-15-58 1,20 89-220,0-1 0,0 1 0,0 0 0,0 0 0,0-1 0,0 1 0,0 0 1,0 0-1,0-1 0,0 1 0,0 0 0,0 0 0,0 0 0,0-1 0,1 1 0,-1 0 0,0 0 0,0 0 0,0-1 0,0 1 0,1 0 1,-1 0-1,0 0 0,0 0 0,0 0 0,1-1 0,-1 1 0,0 0 0,0 0 0,0 0 0,1 0 0,-1 0 0,0 0 0,0 0 0,1 0 1,-1 0-1,0 0 0,0 0 0,1 0 0,-1 0 0,0 0 0,0 0 0,1 0 0,-1 0 0,0 0 0,0 0 0,0 0 0,1 0 0,-1 1 1,1-1-1,12 3-778,-3 2 465,0-1 1,0 0-1,1-1 0,-1 0 0,1-1 0,0 0 1,0-1-1,0 0 0,0-1 0,12-1 0,6-7-268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87 16804,'-2'1'147,"-1"0"1,1 0 0,0 0-1,-1 1 1,1-1 0,0 1-1,0 0 1,0-1 0,0 1-1,1 0 1,-1 0 0,0 0 0,1 0-1,-1 1 1,1-1 0,0 0-1,0 1 1,0-1 0,-1 3-1,-3 9 298,0 0-1,-2 15 0,6-25-240,-5 25 188,1 0 0,2 1 0,1 0 0,1 0 0,1 0 0,2 0 0,0 0-1,3-1 1,13 52 0,-17-77-365,0-1-1,0 0 1,1 0-1,-1 0 1,1 0-1,-1 0 1,4 4-1,-4-6-16,-1-1-1,0 0 0,1 0 0,-1 1 1,0-1-1,1 0 0,-1 0 0,0 1 0,1-1 1,-1 0-1,0 0 0,1 0 0,-1 0 1,1 1-1,-1-1 0,0 0 0,1 0 1,-1 0-1,1 0 0,-1 0 0,1 0 1,-1 0-1,0 0 0,1 0 0,0-1 1,0 1 11,0-1 1,0 1 0,0-1 0,0 0 0,-1 0 0,1 0 0,0 1 0,0-1 0,0 0 0,-1 0 0,1 0-1,0 0 1,0-2 0,8-17 172,-1 0 0,-2 0 0,1-1-1,-2 0 1,3-29 0,-8 54-173,1 0 1,-1 0-1,0 0 0,1 0 0,0-1 1,0 1-1,0 0 0,1-1 0,-1 1 1,1-1-1,0 1 0,0-1 0,0 0 1,0 0-1,1 0 0,4 5 0,-2-3 4,0 1-1,0-1 0,1-1 1,-1 1-1,1-1 0,0 0 1,1 0-1,10 4 0,-11-6 7,0 0 0,0-1 0,0 0 0,1 0 0,-1 0 1,0-1-1,1 0 0,-1 0 0,0 0 0,1-1 0,-1 0 0,0 0 0,0-1 0,1 0 0,-1 0 0,-1 0 0,1-1 0,0 0 0,-1 0 0,1 0 0,-1-1 0,0 0 0,0 0 0,0 0 0,-1-1 1,1 1-1,-1-1 0,0 0 0,0 0 0,-1-1 0,5-7 0,-8 11-25,1 1 1,-1 0-1,1-1 1,-1 1-1,1 0 1,-1-1-1,0 1 1,0-1-1,1 1 1,-1 0-1,0-1 1,0 1-1,-1-1 1,1 1-1,0-2 1,-1 2-4,1 1 1,0-1 0,-1 0-1,1 1 1,0 0 0,-1-1-1,1 1 1,-1-1 0,1 1-1,-1-1 1,1 1 0,0 0-1,-1-1 1,0 1-1,1 0 1,-1 0 0,1-1-1,-1 1 1,1 0 0,-1 0-1,0 0 1,1 0 0,-1 0-1,0 0 1,-2 0 3,1 0-1,-1 0 1,1 1-1,-1-1 1,1 1 0,-1 0-1,1 0 1,0 0 0,-1 0-1,1 0 1,0 0 0,0 1-1,0-1 1,0 1 0,-4 3-1,3-2 0,0 1-1,0 0 0,0 0 1,1 0-1,-1 0 0,1 0 1,0 1-1,0-1 0,1 1 1,-1-1-1,1 1 0,0 0 1,-1 8-1,2-11-3,0 0 0,0 0 0,0 0 0,0 0 1,1 1-1,-1-1 0,1 0 0,-1 0 0,1 0 0,0 0 0,0 0 1,0 0-1,0-1 0,0 1 0,0 0 0,0 0 0,0-1 0,1 1 1,-1 0-1,1-1 0,0 1 0,-1-1 0,1 0 0,0 0 0,0 0 1,-1 0-1,1 0 0,0 0 0,0 0 0,0 0 0,0-1 0,4 1 1,0 0-2,-1 0 0,1-1 1,-1 1-1,1-1 1,-1-1-1,1 1 1,-1-1-1,0 0 0,1 0 1,-1-1-1,0 0 1,1 1-1,-1-2 0,0 1 1,0-1-1,-1 1 1,1-1-1,5-5 1,1-1-56,-2 1 0,1-2 0,-1 1 0,-1-1 0,0-1 0,11-16 0,-19 26 46,0 1 1,1 0-1,-1 0 1,0 0-1,0 0 1,0 0-1,1 0 0,-1 0 1,0 0-1,0 0 1,0 0-1,1 0 1,-1 0-1,0 0 1,0 0-1,0 1 1,1-1-1,-1 0 0,0 0 1,0 0-1,0 0 1,1 0-1,-1 0 1,0 0-1,0 1 1,0-1-1,0 0 0,0 0 1,1 0-1,-1 0 1,0 1-1,0-1 1,0 0-1,0 0 1,0 0-1,0 1 1,0-1-1,0 0 0,0 0 1,0 1-1,9 13-19,-5-6 1,2-3 13,-1 0 0,1 0 0,0 0 1,0-1-1,1 0 0,-1 0 0,1 0 0,0-1 0,0 0 0,0-1 1,13 4-1,12 1-186,41 4 0,-70-11 178,0 1 12,2-1-5,-1 1-1,1-1 0,-1 0 1,1 0-1,-1 0 1,7-1-1,-10 1 22,-1-1 0,1 1-1,0 0 1,0-1 0,-1 1-1,1-1 1,0 1-1,-1-1 1,1 1 0,0-1-1,-1 1 1,1-1 0,-1 1-1,1-1 1,-1 0 0,1 1-1,-1-1 1,1 0 0,-1 0-1,0 1 1,0-1 0,1 0-1,-1 0 1,0 0 0,0 1-1,0-1 1,0 0 0,0 0-1,0 0 1,0 0 0,0 1-1,0-1 1,0 0 0,0 0-1,0 0 1,-1 1 0,1-1-1,0 0 1,-1 0 0,0-1-1,-22-50 518,19 43-462,-1 0 1,1-1 0,0 1-1,1-1 1,0 0-1,-2-11 1,5 20-65,0 0 0,0 0 0,1 0 0,-1 0 0,0 0 0,0 1 0,1-1 0,-1 0 0,0 0 0,1 0 0,-1 0 0,1 1 0,-1-1 0,1 0 0,-1 0 0,1 1 0,-1-1 0,1 0 0,0 1 0,0-1 0,-1 0 0,1 1 0,0-1 0,0 1 0,0 0 0,-1-1 0,1 1 0,0 0 0,0-1 0,0 1 0,0 0 0,0 0 0,0 0 0,0 0 0,1 0 0,42-2-386,-33 3 216,10-1-493,0-1 0,0 0 0,0-2 0,38-9 1,-51 9 377,1 0 0,-1 0 0,0-1 0,0 0 0,0-1 0,0 0 0,-1 0 0,0 0 0,0-1 0,0 0 0,-1 0 0,0-1 0,0 0 0,5-8 0,-3 2 66,-1-1 0,0 0 1,-1 0-1,0 0 0,-1-1 0,-1 0 0,0 0 0,-1 0 0,-1-1 0,0 1 0,-1-1 0,-1-16 0,0 30 262,0 0 0,0 0 0,0 0 0,0 0 0,-1 0 0,1 0 0,-1 0 0,1 0 0,-1 0 0,0 1 0,0-1 0,0 0 0,0 0 0,0 1 1,0-1-1,0 0 0,-3-2 0,4 4-15,-1 0 0,1-1 0,-1 1 1,1 0-1,-1 0 0,1 0 0,-1-1 0,0 1 1,1 0-1,-1 0 0,1 0 0,-1 0 0,1 0 1,-1 0-1,0 0 0,1 0 0,-1 0 0,1 1 1,-1-1-1,1 0 0,-1 0 0,1 0 1,-1 1-1,-1 0 28,0 0 0,1 0-1,-1 1 1,1-1 0,-1 0 0,1 1 0,0-1 0,-1 1 0,-1 3 0,-3 5 128,1 1-1,0 0 1,0 1 0,1-1 0,1 1-1,0 0 1,0 0 0,0 14 0,0 10 219,2 55 1,2-70-322,1 0 0,0-1-1,2 1 1,0-1 0,2 0 0,0 0 0,1 0-1,1-1 1,0 0 0,22 33 0,-13-37-137,-12-15-134,-7-10-52,-8-8 21,-1 1 0,-1 0 1,0 0-1,-28-26 0,18 19 67,5 5 120,3 4 193,1-1 0,-12-17-1,25 33-119,-1-1 0,0 0 0,1 0 0,-1 0 0,1 0-1,-1 1 1,1-1 0,-1 0 0,1 0 0,0 0 0,-1 0 0,1 0-1,0 0 1,0 0 0,0 0 0,0 0 0,0 0 0,0 0 0,0 0-1,0 0 1,0 0 0,0 0 0,0 0 0,1 0 0,0-2 0,0 2 29,0 0 1,0 0 0,0 0-1,0 1 1,0-1 0,0 0 0,1 1-1,-1-1 1,0 1 0,0-1-1,1 1 1,-1 0 0,0-1 0,1 1-1,-1 0 1,3 0 0,7 0 363,0 0 0,1 1 1,15 4-1,37 8 786,61 9-752,-113-24-1225,-12-5 322,-20-13-2,-22-12-123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20484,'4'-1'1817,"15"-4"-1305,1-3-576,5 0 1064,3 1-336,-5 4-296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9:5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52 23501,'23'-14'1575,"-8"5"-751,27-12 1,-39 20-678,1-1-1,-1 1 1,1 0 0,0 0-1,-1 0 1,1 1 0,0-1-1,0 1 1,0 0 0,-1 0-1,1 0 1,0 1-1,5 1 1,-8-2-120,0 0 1,1 1-1,-1-1 0,0 1 1,0 0-1,0-1 0,0 1 0,0 0 1,0 0-1,0 0 0,0 0 1,0 0-1,0 0 0,0 0 0,-1 0 1,1 0-1,0 0 0,-1 0 1,1 0-1,-1 0 0,1 1 1,-1-1-1,0 0 0,1 0 0,-1 1 1,0-1-1,0 0 0,0 1 1,0-1-1,0 0 0,0 0 0,0 1 1,-1-1-1,1 0 0,0 0 1,-1 2-1,-1 4-7,-1 0 0,1 0 0,-1 0 1,0-1-1,-6 9 0,-11 13-14,-1-1-1,-34 33 1,33-38-13,1 1 1,2 1-1,-23 35 1,40-56 8,1 0 1,-1 0 0,1 0-1,-1 1 1,1-1 0,0 0-1,0 1 1,0-1 0,1 1-1,-1 0 1,1-1 0,0 1-1,0-1 1,1 7 0,0-7-14,-1-1 0,1 1 1,1 0-1,-1-1 1,0 1-1,1 0 0,-1-1 1,1 1-1,0-1 1,0 0-1,0 0 0,0 0 1,0 0-1,0 0 1,1 0-1,-1 0 1,0-1-1,4 2 0,15 7-315,0-2-1,1 0 1,0-1-1,45 7 0,-36-8 225,20 4-279</inkml:trace>
  <inkml:trace contextRef="#ctx0" brushRef="#br0" timeOffset="1">159 757 24029,'-22'23'2385,"15"-5"-1825,7-15-472,9-6 1040,20-12-712,3-4-216,3-3-328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1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113 203 23421,'-2'-17'29,"0"-1"1,-5-17-1,-4-20-8,9 35 0,-2-6-40,1 28-2,0 18 2,-16 96-59,7-47 99,-6 127 0,18-191-27,2-6 4,4-11 5,4-23 6,-1-12 17,-3 1 0,-1-1 0,-3 0 0,-5-84 0,2 128-23,-5-37 6,6 39-5,-1-1-1,1 0 1,-1 0 0,1 0-1,-1 0 1,0 0-1,1 1 1,-1-1 0,0 0-1,-1 1 1,1-1 0,0 1-1,0-1 1,-1 1-1,1-1 1,-2 0 0,2 1-4,1 1 1,0 0-1,0 0 0,-1 0 1,1 0-1,0 0 1,-1 0-1,1 0 1,0 0-1,-1 0 0,1 0 1,0 0-1,0 0 1,-1 0-1,1 0 1,0 0-1,-1 0 0,1 0 1,0 0-1,-1 0 1,1 1-1,0-1 0,0 0 1,-1 0-1,1 0 1,0 0-1,0 1 1,-1-1-1,1 0 0,0 0 1,0 1-1,-1-1 1,-5 14 9,0 16-2,-9 281-135,14-249 108,1-55 13,-1 4-16,2-1 1,-1 1-1,3 13 0,-3-24 21,0 0 0,0 1 0,0-1 0,0 0 0,0 0 0,0 1 0,0-1 0,0 0 0,0 0 0,0 1 0,0-1-1,0 0 1,0 0 0,0 1 0,0-1 0,0 0 0,1 0 0,-1 1 0,0-1 0,0 0 0,0 0 0,0 0 0,0 0 0,1 1 0,-1-1 0,0 0 0,0 0 0,0 0 0,1 0 0,-1 0 0,0 1 0,0-1 0,1 0 0,-1 0 0,0 0-1,0 0 1,0 0 0,1 0 0,6-9-33,2-20-11,-1-12 32,-2-1 0,-1 0 0,-3-1 0,-2 1 1,-6-62-1,5 94 25,-1 0 0,1 1 0,-2-1 1,-3-9-1,6 19-12,0-1 0,0 1 0,0 0 0,0 0 1,0-1-1,0 1 0,0 0 0,0 0 0,0-1 0,0 1 0,-1 0 0,1 0 1,0-1-1,0 1 0,0 0 0,0 0 0,-1 0 0,1 0 0,0-1 0,0 1 1,0 0-1,-1 0 0,1 0 0,0 0 0,0 0 0,-1-1 0,1 1 0,0 0 1,0 0-1,-1 0 0,1 0 0,-1 0 0,-3 8 5,1 13 2,3-21-7,-9 322-56,9-244 35,0-63 12,-1-12 6,1 1 0,0 0 0,0 0-1,0 0 1,1-1 0,1 7 0,2-14-27,0-7 8,5-37 29,-3 0-1,-1 0 1,-4-86 0,-2 127-4,2-12 41,-2 0 0,-1 0 0,-6-34-1,4 72-5,8 133-979,-29 284 0,21-415 640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195 542 18588,'-42'41'1732,"-45"47"487,77-77-1937,2 0 0,-1 1 0,1 0 0,1 0 0,0 1 0,-6 15 0,12-26-260,1-1 0,-1 0 0,1 0 1,0 0-1,-1 0 0,1 1 0,0-1 0,0 0 0,0 0 0,0 1 0,0-1 0,0 0 0,0 0 0,0 0 1,1 2-1,-1-2-15,0-1 1,1 1-1,-1-1 1,0 0-1,1 1 1,-1-1-1,0 0 1,1 1-1,-1-1 1,1 0-1,-1 0 0,1 1 1,-1-1-1,0 0 1,1 0-1,-1 0 1,1 0-1,-1 0 1,1 1-1,-1-1 1,1 0-1,-1 0 1,1 0-1,-1 0 1,1 0-1,0-1 1,3 1 7,0-1-1,0 0 1,0-1 0,0 1 0,0-1-1,-1 0 1,6-3 0,22-17 31,-1-1-1,-1-1 1,45-49 0,1 0 87,-73 70-128,1 1 1,0 0 0,-1 0-1,1 0 1,0 0-1,0 0 1,5-2 0,-8 4-5,1 0 0,-1 0 1,0 0-1,1 0 1,-1 0-1,1 0 1,-1 0-1,0 0 0,1 0 1,-1 0-1,0 0 1,1 0-1,-1 0 0,0 0 1,1 0-1,-1 0 1,0 0-1,1 1 0,-1-1 1,0 0-1,1 0 1,-1 0-1,0 1 0,1-1 1,-1 0-1,0 0 1,1 1-1,-1 0 1,1 0 0,-1 0 0,1 1-1,-1-1 1,0 0 0,1 0 0,-1 1 0,0-1-1,0 0 1,0 0 0,0 1 0,0 1 0,-8 58 85,5-50-34,1 0 0,0 1 0,1-1 0,1 1 0,1 20 0,-1-31-43,0-1 0,0 1 0,0 0 0,0 0 0,0 0 0,1 0 0,-1 0 0,0 0 0,1 0 1,-1-1-1,0 1 0,1 0 0,-1 0 0,1 0 0,-1-1 0,1 1 0,0 0 0,-1-1 0,1 1 0,0 0 0,-1-1 0,1 1 0,0-1 0,0 1 0,0-1 0,-1 1 0,1-1 0,0 0 0,0 1 0,0-1 0,0 0 0,0 0 0,0 0 0,0 0 0,-1 0 0,1 0 0,0 0 0,0 0 0,0 0 0,0 0 0,0 0 1,1-1-1,4-1 28,-1 0 1,0 0-1,0 0 1,-1-1-1,10-6 1,78-65 262,-69 52-303,2 1 1,0 2-1,49-28 1,-74 47 0,0 0 0,-1 0 0,1 1 0,0-1 1,0 0-1,0 1 0,0-1 0,0 0 0,0 1 0,0-1 1,0 0-1,0 0 0,0 1 0,0-1 0,0 0 0,0 1 1,0-1-1,0 0 0,0 0 0,0 1 0,1-1 0,-1 0 1,0 1-1,0-1 0,0 0 0,0 0 0,0 1 0,1-1 1,-1 0-1,0 0 0,0 0 0,1 1 0,-1-1 0,0 0 1,0 0-1,1 0 0,-1 0 0,0 1 0,0-1 0,1 0 1,-1 0-1,0 0 0,1 0 0,-1 0 0,0 0 0,0 0 1,1 0-1,-1 0 0,0 0 0,1 0 0,-1 0 1,0 0-1,1 0 0,-1 0 0,0 0 0,0 0 0,1-1 1,-1 1-1,0 0 0,1 0 0,-1-1 0,-14 30-28,12-26 27,-3 6 2,-14 30 74,17-37-57,1 1 0,0 0 0,0 0 1,0 0-1,1 0 0,-1 0 0,1 0 0,0 0 0,-1 0 1,2 5-1,-1-7-13,0-1 0,0 1-1,1-1 1,-1 1 0,0-1 0,0 1 0,1-1 0,-1 1 0,1-1-1,-1 0 1,0 1 0,1-1 0,-1 1 0,1-1 0,-1 0 0,1 1-1,-1-1 1,1 0 0,-1 0 0,1 0 0,-1 1 0,1-1 0,-1 0-1,1 0 1,-1 0 0,1 0 0,-1 0 0,1 0 0,-1 0 0,1 0-1,0 0 1,-1 0 0,1 0 0,-1 0 0,1 0 0,-1-1 0,1 1-1,-1 0 1,1 0 0,0-1 0,26-11 53,-25 11-47,31-19 47,-1-1 0,39-33 0,25-18-335,-88 68 140,-6 7 70,-8 10-15,-2-3 18,-6 10 5,-17 29 0,29-45 71,-1 1-1,1 0 1,0 0 0,0 0 0,0 0 0,1 0 0,0 0 0,0 1 0,0-1-1,0 0 1,1 1 0,1 7 0,-1-12-5,0 0 0,0 0 1,1 0-1,-1 0 0,0 0 0,1-1 0,-1 1 1,1 0-1,-1 0 0,1-1 0,-1 1 1,1 0-1,-1-1 0,1 1 0,0 0 0,-1-1 1,1 1-1,0-1 0,0 1 0,0-1 0,-1 0 1,1 1-1,0-1 0,0 0 0,0 1 0,0-1 1,0 0-1,-1 0 0,1 0 0,0 0 0,0 0 1,0 0-1,0 0 0,0 0 0,0 0 0,0 0 1,-1 0-1,1-1 0,0 1 0,0 0 0,1-2 1,5 0 29,-1 0 0,0-1 1,1 0-1,7-5 1,9-9 19,0-2 0,-1 0 0,-1-1 0,22-28 0,11-10-201,-54 58 136,0-1 1,1 1-1,-1-1 1,0 1-1,1 0 1,-1-1-1,1 1 1,-1-1-1,1 1 1,-1 0 0,1-1-1,-1 1 1,1 0-1,-1 0 1,1 0-1,0-1 1,-1 1-1,1 0 1,-1 0 0,1 0-1,0 0 1,2 9-104,-8 31 27,1-20 63,4-19 23,0 0 0,-1 0 0,1 0 0,0 0-1,0 0 1,0 0 0,0 0 0,0 0 0,0 0-1,0 0 1,1 0 0,-1 0 0,0 0 0,1 0-1,-1 0 1,0 0 0,1 0 0,-1 0 0,1 0-1,-1-1 1,1 1 0,0 0 0,-1 0 0,1 0-1,0-1 1,-1 1 0,1 0 0,0-1 0,0 1-1,0-1 1,0 1 0,0-1 0,0 1-1,0-1 1,-1 0 0,1 0 0,0 1 0,0-1-1,0 0 1,0 0 0,0 0 0,0 0 0,0 0-1,1 0 1,-1 0 0,1 0 0,5-2 12,-1 0 0,1 0-1,0 0 1,-1-1 0,10-5 0,20-12 9,-1-2 1,-1-1-1,-1-2 1,-2-1-1,0-2 0,-2-1 1,-1-1-1,-1-1 0,-2-2 1,-1 0-1,38-72 0,-61 103-21,27-59 4,-27 56-5,1 1 0,0-1 0,-1 0 0,0 0 0,-1 0 0,1 0 1,-1-1-1,0 1 0,0 0 0,-1-6 0,1 10 0,0 1-1,0-1 1,0 1 0,0-1 0,0 1 0,0-1-1,0 1 1,0-1 0,-1 1 0,1-1-1,0 1 1,0-1 0,-1 1 0,1 0 0,0-1-1,0 1 1,-1-1 0,1 1 0,-1 0 0,1-1-1,0 1 1,-1 0 0,1 0 0,-1-1-1,1 1 1,0 0 0,-1 0 0,1 0 0,-1-1-1,1 1 1,-1 0 0,1 0 0,-1 0-1,1 0 1,-1 0 0,1 0 0,-1 0 0,1 0-1,-1 0 1,1 0 0,-1 0 0,1 0-1,-1 0 1,1 1 0,0-1 0,-1 0 0,1 0-1,-1 0 1,1 1 0,-1-1 0,1 0 0,0 1-1,-1-1 1,1 0 0,0 1 0,-1-1-1,1 0 1,0 1 0,-1-1 0,1 1 0,-21 24-10,7 1 9,1 1 0,1 1 0,1 1 0,1-1 0,2 1 0,1 1 0,-5 43 0,9-52-109,2 1 0,0-1 0,1 0 0,0 1 0,6 26 0,-6-47 44,0 1 0,0-1 1,1 0-1,-1 0 0,0 0 0,1 0 0,-1 0 1,1 1-1,-1-1 0,1 0 0,0 0 0,-1 0 1,1 0-1,0-1 0,0 1 0,-1 0 0,1 0 0,0 0 1,0-1-1,0 1 0,0 0 0,1 0 0,-2-1 32,0 0-1,0 0 1,1 0-1,-1 0 0,0 0 1,0 0-1,0 0 1,0 0-1,0 0 0,0 0 1,0 0-1,0 0 0,0 0 1,1 0-1,-1 0 1,0 0-1,0 0 0,0 0 1,0 0-1,0 0 1,0 0-1,0 0 0,0 0 1,0 0-1,0 0 1,0 0-1,1 0 0,-1 0 1,0 0-1,0-1 1,0 1-1,0 0 0,0 0 1,0 0-1,0 0 1,0 0-1,0 0 0,0 0 1,0 0-1,0 0 0,0 0 1,0 0-1,0-1 1,0 1-1,0 0 0,0 0 1,0 0-1,0 0 1,0 0-1,0 0 0,0 0 1,0 0-1,0 0 1,0 0-1,0-1 0,-4-7-1004,-5-5 5,-110-88-2856,5 5 4962,114 96-1043,0 0 0,0 0-1,0 0 1,0 0 0,0 0 0,1 0 0,-1 0 0,0 0 0,0 0-1,0 0 1,0 0 0,1 0 0,-1 0 0,0 0 0,0 0-1,0 0 1,0 0 0,0 0 0,1-1 0,-1 1 0,0 0 0,0 0-1,0 0 1,0 0 0,0 0 0,0 0 0,0 0 0,1 0 0,-1-1-1,0 1 1,0 0 0,0 0 0,0 0 0,0 0 0,0 0-1,0-1 1,0 1 0,0 0 0,0 0 0,0 0 0,0 0 0,0 0-1,0-1 1,0 1 0,0 0 0,0 0 0,0 0 0,0 0-1,0 0 1,0-1 0,0 1 0,0 0 0,0 0 0,0 0 0,0 0-1,0 0 1,0-1 0,-1 1 0,1 0 0,0 0 0,0 0-1,0 0 1,0 0 0,0 0 0,9 1 484,0 1-1,0 0 1,0 1-1,11 4 1,12 5 402,1-3-446,1-1 0,0-1 0,0-2 0,0-1 0,43-1 0,-74-3-463,0 0 1,1 0-1,-1-1 0,0 1 0,0-1 1,0 1-1,0-1 0,0 0 0,0 0 1,0 0-1,0-1 0,0 1 0,0-1 1,0 1-1,4-5 0,-6 4-15,-1 0 0,1 1 0,0-1 1,-1 0-1,1 0 0,-1 0 0,0 0 0,0 0 0,0 0 1,0-3-1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1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23 17340,'-2'-2'144,"0"0"0,0 0 1,0 0-1,0 1 0,0-1 0,0 0 1,0 1-1,0 0 0,0-1 0,-1 1 1,1 0-1,-1 0 0,1 0 1,-4 0-1,5 1-90,-1 0 0,0 0 0,1 0 0,-1 1 0,1-1 0,-1 0 0,1 1 0,-1 0 0,1-1 0,-1 1 0,1 0 0,-1-1 0,1 1 0,0 0 0,0 0 0,-1 0 0,1 0 0,0 1 0,0-1 0,0 0 0,0 0 0,0 1 0,0-1 0,-1 3 0,-3 6 177,0 1 0,0 0-1,1 0 1,0 0 0,1 1 0,0-1 0,-1 21 0,1 1 29,3 50 0,7 18-102,-5-85-147,1-1 0,1 1 0,0-1 0,9 22 0,-7-29 4,-1-13-9,-1-18 15,-3-13 50,-2 0-1,-2 1 1,-1-1 0,-2 0 0,-15-50 0,14 73-4,2 19-9,-1 26-34,-7 154-98,11-142 36,1-38 32,1 1-1,0 0 0,0 0 1,2 8-1,-2-14 6,0-1 1,0 0-1,0 0 1,0 0-1,0 0 1,0 1-1,1-1 1,-1 0-1,0 0 1,0 0-1,0 0 0,0 1 1,0-1-1,0 0 1,0 0-1,0 0 1,0 0-1,0 0 1,0 1-1,1-1 1,-1 0-1,0 0 1,0 0-1,0 0 1,0 0-1,0 0 1,0 0-1,1 1 0,-1-1 1,0 0-1,0 0 1,0 0-1,0 0 1,1 0-1,-1 0 1,0 0-1,0 0 1,0 0-1,0 0 1,1 0-1,-1 0 1,0 0-1,0 0 1,0 0-1,0 0 0,1 0 1,-1 0-1,0 0 1,0 0-1,0-1 1,0 1-1,1 0 1,-1 0-1,12-21-21,-2-7 20,0 0-1,-3-1 0,9-53 1,-10 29 38,-1-65 0,-5 112-29,1 1 1,-2-1-1,1 0 0,-1 0 1,1 0-1,-2 0 1,1 1-1,-4-9 0,5 13-5,0 1 0,0 0 0,0 0-1,0-1 1,-1 1 0,1 0-1,0 0 1,0 0 0,0-1-1,-1 1 1,1 0 0,0 0-1,0 0 1,-1 0 0,1-1-1,0 1 1,-1 0 0,1 0-1,0 0 1,0 0 0,-1 0-1,1 0 1,0 0 0,-1 0-1,1 0 1,0 0 0,-1 0 0,1 0-1,0 0 1,0 0 0,-1 0-1,1 0 1,0 0 0,-1 0-1,1 1 1,0-1 0,-1 0-1,-8 11 30,6-1-33,0 0 0,0 0 0,1 0 0,0 0 0,0 15 0,1 59 6,1-42 8,0-28 47,3 115-482,-2-115 305,1 0 0,0 0 0,1-1 0,1 1-1,0-1 1,11 25 0,-13-35 103,-1-1 0,1 1-1,0-1 1,0 1 0,0-1 0,0 0-1,0 1 1,0-1 0,0 0-1,4 1 1,21 9-206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1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50 15707,'0'0'75,"0"-1"-1,0 1 0,0-1 0,0 1 1,0 0-1,0-1 0,0 1 0,0-1 1,0 1-1,0-1 0,-1 1 0,1-1 0,0 1 1,0 0-1,-1-1 0,1 1 0,0-1 1,-1 1-1,1 0 0,0-1 0,-1 1 1,1 0-1,0-1 0,-1 1 0,0 0 1,-5 9 1092,0 23 312,-4 98 292,4-34-1306,-22 122-1,25-212-380,2-14-57,1-18-13,14-160 62,3-83-29,-17 267-46,-2-29 20,-1 23-10,-4 16-7,-2 16-20,1 1 0,1 1-1,1-1 1,-3 29 0,2-13 17,-3 13-6,-28 195-95,38-245 89,0-1 1,0 1 0,0-1-1,0 0 1,0 1-1,1-1 1,0 1 0,1 4-1,-2-8 6,0 0-1,0 0 1,0 0-1,0 0 0,0 0 1,0 1-1,0-1 0,1 0 1,-1 0-1,0 0 1,0 0-1,0 0 0,0 0 1,0 0-1,0 1 1,1-1-1,-1 0 0,0 0 1,0 0-1,0 0 1,0 0-1,0 0 0,1 0 1,-1 0-1,0 0 1,0 0-1,0 0 0,0 0 1,1 0-1,-1 0 1,0 0-1,0 0 0,0 0 1,0 0-1,1 0 0,-1 0 1,0 0-1,0 0 1,0 0-1,0 0 0,0-1 1,1 1-1,-1 0 1,0 0-1,0 0 0,0 0 1,0 0-1,10-17-461,-7 10 287,0 0-102,0 0 0,-1 0-1,1 0 1,-1-1 0,1-10-1,-4 14-122,-2 16-174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38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13939,'6'2'1056,"-4"4"-928,-2 2-160,-1 8 344,1 6-440,-1 9-376,-1 3-8,-1 6-8,0 4 32,0 2 160,-3 2-48,1 1 160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5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3216 11835,'-15'1'2186,"9"0"236,15-3-1097,-2 0-1135,0 0 0,0-1 0,0 0 0,0 0 0,-1 0 0,1-1 1,-1 0-1,10-8 0,3-4 383,22-24-1,17-25 307,75-73-213,-84 90-512,-31 30-53,0 0-1,2 0 1,0 2-1,0 0 0,2 2 1,37-20-1,184-84 930,-231 111-921,-2 0 0,1-1 0,-1 0-1,0-1 1,0 0 0,11-15 0,42-65 13,-46 62-119,1 1-1,27-30 1,-38 49-23,1 1-1,0 0 1,0 1-1,0-1 1,1 2-1,16-8 1,-15 8-15,1-1 0,-1-1 0,0 0 0,16-12 1,53-57-2,-39 35 82,49-37 0,26-3-86,13-10-56,-54 37 138,86-44 0,-9 6-24,-118 66-13,0-1 0,-1-2-1,46-53 1,-3 3 0,118-81-40,-19 17 9,6-50 210,-90 92-120,-75 85-65,0 1-1,1 0 1,1 2 0,31-19 0,79-34-9,-57 31 7,-27 10 14,0-2 0,-2-2 0,-1-2 0,69-67 0,120-106 175,-154 138-165,-55 48-14,0 0-1,1 1 1,1 1 0,0 1 0,1 1 0,1 2 0,31-13-1,-52 23-3,3 0 2,0-1 0,0 0 0,0 0 0,0-1 0,0 0 0,0 0 0,-1 0 0,1-1 0,-1 1 0,0-2 0,0 1 0,5-6 0,-18 11-120,-19 13 66,-35 20 32,15-4-171,1 1 0,-79 71 0,-68 91-382,-11 9 310,20-49 226,-10 9-145,189-158 171,-430 360-716,-230 152 581,245-204 13,135-106 9,-362 247-133,594-418 223,-169 130-26,201-149 57,17-12-1,0-1 1,-1 0 0,0 0 0,1 0 0,-9 3-1,13-6 1,0 1 0,0-1 0,0 0 0,0 0 0,-1 0 0,1 0-1,0 0 1,0 0 0,0 0 0,0 0 0,0 0 0,-1 0 0,1 0 0,0 0-1,0 0 1,0 0 0,0 0 0,0 0 0,-1 0 0,1 0 0,0 0 0,0 0-1,0 0 1,0 0 0,0 0 0,-1 0 0,1 0 0,0-1 0,0 1-1,0 0 1,0 0 0,0 0 0,0 0 0,0 0 0,-1 0 0,1 0 0,0 0-1,0-1 1,0 1 0,0 0 0,0 0 0,0 0 0,0 0 0,0 0 0,0-1-1,0 1 1,0 0 0,0 0 0,2-11-1,9-8 0,4 2-14,0 1 0,1 1 0,32-24 0,62-35-156,-62 43 81,425-314-391,158-143 491,-151 94-63,-177 136 28,276-195-475,-303 240 369,-23-6 530,-81 65-131,-117 111 46,2 1 0,1 3 1,94-46-1,-150 84-293,0 0-1,1 0 1,0-1-1,0 1 0,0 0 1,0 0-1,-1 0 0,1 1 1,6-1-1,-9 1-20,0 1 1,-1-1-1,1 1 0,0-1 1,0 0-1,0 1 0,0-1 1,0 1-1,-1-1 0,1 1 0,0-1 1,0 0-1,0 1 0,-1-1 1,1 0-1,0 1 0,-1-1 1,1 0-1,0 1 0,-1-1 0,1 0 1,-1 0-1,1 1 0,0-1 1,-1 0-1,1 0 0,-1 0 0,1 1 1,-1-1-1,1 0 0,0 0 1,-1 0-1,1 0 0,-1 0 1,0 0-1,-16 1-16,1 0-1,0 2 1,0 0 0,0 0 0,0 2 0,0 0-1,1 1 1,-1 0 0,2 1 0,-1 1 0,-17 12-1,-16 15-8,-79 73-1,66-53 20,-434 325-872,462-357 422,-59 54-1,69-54-1328,-25 33 1,41-46 1239,5-9-136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57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15963,'-1'20'1121,"-1"14"-921,-3 7-72,-3 10 232,1 6-160,0 4-24,-1 0-8,4-4-200,1-4-184,3-12 200,3-6-56,10-10 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5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16315,'-9'54'1175,"3"-23"-301,-1 39 1,6-60-880,1 0 1,1 0 0,-1 0 0,2-1 0,0 1 0,0 0 0,0-1 0,5 12-1,2-2-705,-1 1 0,-1-1 0,-1 1 0,-1 1 0,0-1 0,1 24 0,-4 27 393,-10 83 0,3-88 1113,5 115 1,23-13-507,-13-107-671,-2-1 0,-3 1 0,-3 67 0,-5 43 1672,2-129-483,1-42-820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1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 13947,'-13'-2'830,"-22"-3"133,34 4-892,0 1-1,-1 0 1,1 0-1,-1 1 1,1-1-1,-1 0 1,1 0-1,0 1 1,-1-1-1,1 1 1,0-1-1,-1 1 1,1-1-1,0 1 1,0 0-1,-1 0 1,1-1-1,0 1 1,-2 2-1,3-2-50,0-1 0,0 0-1,-1 1 1,1-1 0,0 0-1,0 1 1,0-1 0,0 0-1,-1 1 1,1-1-1,0 0 1,0 1 0,0-1-1,0 0 1,0 1 0,0-1-1,0 0 1,0 1 0,0-1-1,0 1 1,0-1 0,1 0-1,-1 1 1,0-1 0,0 0-1,0 1 1,0-1 0,0 0-1,1 1 1,-1-1-1,13 10 196,17 1-176,-29-11-16,29 8 34,1-2 0,-1-1-1,42 1 1,95-5 90,-106-2-118,407-15 101,-137 3 5,-304 10 5,-22 1-1,-17-2 5,-44-1 76,-107 4 1,110 2-198,-508 37-45,304-15-35,348-22-186,92-10 74,384-5-335,-556 15 453,-11 1 3,-22 2 11,-524 18 312,502-22-95,5 2-770,1-2 0,-1-2 0,1-1 0,-48-11 0,83 14 540,-1-1-1,1 0 1,0-1 0,0 1 0,-1-1-1,1 1 1,0-1 0,-3-2 0,4 2-20,1 0 0,-1 0 0,1 0 0,-1 0 0,1-1 0,0 1 0,0 0 0,-2-5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4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53 13427,'1'-1'137,"0"-1"1,0 1 0,0 0-1,-1 0 1,1 0 0,0-1-1,0 1 1,-1 0-1,1-1 1,-1 1 0,1-1-1,-1 1 1,1-1 0,-1 1-1,0 0 1,0-1-1,0 1 1,0-1 0,0 1-1,0-1 1,0 1 0,0-1-1,-1 1 1,0-3-1,0 2 65,-1 1-1,0 0 0,1-1 0,-1 1 0,0 0 0,0 0 1,1 0-1,-1 0 0,0 0 0,0 0 0,0 1 1,0-1-1,0 1 0,-1-1 0,1 1 0,0 0 0,0 0 1,-3 0-1,-8 0 131,0 0 0,0 1 0,1 1 0,-1 0 0,0 1 0,1 0 0,-1 1-1,-14 6 1,-94 50 392,78-35-600,-50 38 0,72-46-127,1 0 0,0 1 0,-34 42 0,49-54-5,1 1-1,0-1 0,0 1 1,0 0-1,1 0 1,-3 10-1,5-15 3,0-1 0,1 0 1,0 1-1,-1-1 0,1 0 0,0 1 1,0-1-1,0 1 0,0-1 0,0 1 0,0-1 1,0 0-1,0 1 0,0-1 0,1 1 1,-1-1-1,1 0 0,-1 1 0,1-1 0,-1 0 1,1 1-1,0-1 0,0 0 0,-1 0 1,1 0-1,0 0 0,0 0 0,0 0 1,0 0-1,1 0 0,-1 0 0,0 0 0,0-1 1,0 1-1,1 0 0,-1-1 0,0 1 1,1-1-1,-1 1 0,1-1 0,2 1 1,4 0-25,0-1 0,1 1 0,-1-1 0,1-1 0,-1 1 0,1-1 0,8-3 0,63-19-176,-40 11 13,-29 8 133,-4 2 0,-1-1 1,1 1-1,0 1 1,-1-1-1,1 1 1,0 1-1,0-1 1,0 1-1,0 0 0,11 2 1,-17-2 45,0 1 0,0-1 0,0 1 0,0 0 1,0 0-1,-1-1 0,1 1 0,0 0 0,0 0 0,0 0 0,-1 0 0,1 0 1,0 0-1,-1 0 0,1 0 0,-1 0 0,1 0 0,-1 0 0,0 1 0,1-1 1,-1 0-1,0 0 0,0 0 0,0 0 0,0 1 0,0-1 0,0 0 0,0 0 1,-1 2-1,-7 34-223,7-35 223,-8 23-49,-1-1-1,-2 0 1,0 0 0,-22 29 0,-68 83 154,98-131-89,-30 33 33,-5 7-14,39-45-22,0 0 0,-1 0 0,1 0-1,0 0 1,-1 1 0,1-1 0,0 0-1,0 0 1,-1 0 0,1 1 0,0-1-1,0 0 1,0 1 0,-1-1 0,1 0-1,0 0 1,0 1 0,0-1 0,0 0-1,0 1 1,0-1 0,0 0 0,0 1-1,0-1 1,-1 0 0,1 1 0,0-1-1,1 0 1,-1 1 0,0-1 0,0 0-1,0 1 1,0-1 0,0 0 0,0 1-1,0-1 1,0 0 0,1 0 0,-1 1-1,0-1 1,0 0 0,0 1 0,1-1-1,-1 0 1,0 0 0,0 0 0,0 1-1,1-1 1,-1 0 0,0 0 0,1 0-1,-1 1 1,0-1 0,1 0 0,-1 0-1,0 0 1,0 0 0,1 0 0,-1 0-1,0 0 1,1 0 0,-1 0 0,0 0-1,1 0 1,-1 0 0,0 0 0,1 0-1,27-5-84,-23 4 59,1-1-3,55-9-154,-56 11 173,-1-1-1,1 1 1,-1 0 0,1 0 0,0 1-1,-1-1 1,1 1 0,-1 0 0,1 0 0,6 3-1,-10-3 14,0 0-1,0 0 0,0 0 1,0 0-1,0 0 1,0 0-1,0 0 0,0 0 1,0 0-1,-1 0 1,1 0-1,0 1 0,-1-1 1,1 0-1,-1 1 1,1-1-1,-1 0 0,0 1 1,1-1-1,-1 0 0,0 1 1,0-1-1,0 0 1,0 1-1,0-1 0,-1 1 1,1-1-1,0 0 1,-1 1-1,0 1 0,-1 5 23,-1 0 0,0-1 0,-8 14 0,-79 114 298,7-15-127,73-102-182,1 0 1,0 1-1,1 0 1,1 0-1,-5 22 0,11-34-16,-1 0-1,2-1 0,-1 1 0,1 0 1,0 0-1,0 0 0,1 0 0,0 0 1,0-1-1,1 1 0,0 0 0,3 7 1,-1-4 26,1-1 1,0 0-1,1 0 1,0 0-1,0-1 1,1 0-1,11 11 1,-5-7-205,2 0-1,-1-1 1,1-1 0,1 0 0,0-1 0,0-1 0,1-1 0,34 11-1,-42-15 61,0-1 0,0-1-1,1 1 1,14-1 0,2-4-277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48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8 18340,'14'-8'1475,"-16"15"-670,-22 26-269,13-19-293,-16 25 157,2 1-1,1 2 1,3 0-1,1 1 1,3 1-1,-17 61 1,32-97-360,0 1 0,1 0 0,0 0 0,0 0 1,1 12-1,0-19-33,1 1 0,-1-1-1,0 0 1,1 0 0,-1 0 0,1 1 0,0-1 0,0 0 0,0 0 0,0 0 0,0 0 0,0 0 0,0 0 0,1-1 0,-1 1 0,0 0 0,1-1-1,0 1 1,-1-1 0,1 1 0,0-1 0,0 0 0,0 0 0,0 0 0,0 0 0,2 1 0,7 1 21,-1-1-1,0-1 1,1 1-1,0-1 1,-1-1 0,1 0-1,-1-1 1,1 0-1,13-3 1,16-5 89,39-15-1,-52 16-72,62-26-1717,-105 33 943,-9-1 273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4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42 20116,'-5'3'1745,"14"-3"-1249,4-2-184,13 1 656,9-2-224,6 0-264,4 0-64,2 0-448,0 0-416,-5-4 440,-4-2-80,-17-1-72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21020,'4'10'1209,"2"-10"-4394,0-1 3409,0-8-168,1-1-336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5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12675,'-5'33'4878,"16"217"-2038,-2-127-2698,-28 493-511,15-564 233,3-41 3,-1 5-8,2 0 1,-1 1 0,2-1 0,2 17 0,2-11-52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5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11739,'-27'23'1097,"15"-13"-476,-22 22 1,30-27-532,1-1 0,0 1 0,0 0 0,0-1 1,0 1-1,1 1 0,-1-1 0,1 0 0,-2 8 1,1 5 74,0 1 0,1 0 0,1 31 0,9 62 286,-3-54-284,-15 440 1158,4-395 167,4-61-1183,-3-22 110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2:5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 12523,'-1'-1'55,"-1"1"0,0-1 0,1 1 0,-1-1 1,0 1-1,0 0 0,0 0 0,1 0 0,-1 0 1,0 0-1,0 1 0,0-1 0,1 0 0,-1 1 1,0-1-1,0 1 0,1 0 0,-1-1 0,0 1 1,1 0-1,-1 0 0,1 0 0,-1 0 0,1 0 1,0 1-1,0-1 0,-1 0 0,1 1 0,0-1 1,0 1-1,0-1 0,0 1 0,0-1 0,1 1 1,-1 0-1,0-1 0,1 1 0,-1 0 0,1 0 1,-1 2-1,-4 25 209,0 0 0,-1 52 0,9 64 58,-1-86-211,7 580 562,-9-621-680,3 113-303,-1-107 235,1 0-1,1 0 0,9 31 1,1-21-41,-12-31 97,0-1-1,0 0 1,0 0 0,0 0 0,0 0 0,1 0 0,1 2-1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3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82 392 13579,'9'-146'2570,"0"33"-627,-11 99-1343,-2 18 160,-5 24-42,-7 59-93,-7 169 1,24-245-408,3-30-41,-4 18-176,12-61 233,-2-1 1,-4 0 0,0-79 0,-10 123-111,3 18-120,1 1 0,0 0 1,0 0-1,0 0 1,0 0-1,-1 0 0,1-1 1,0 1-1,0 0 0,0 0 1,0 0-1,-1 0 0,1 0 1,0 0-1,0 0 0,0 0 1,-1 0-1,1 0 1,0 0-1,0 0 0,0 0 1,-1 0-1,1 0 0,0 0 1,0 0-1,0 0 0,-1 0 1,1 0-1,0 0 1,0 0-1,0 0 0,-1 0 1,1 0-1,0 0 0,0 1 1,0-1-1,0 0 0,-1 0 1,1 0-1,0 0 0,0 1 1,-2 1 18,0 1 0,0-1 0,0 1 0,1 0 0,-1 0 0,1 0 0,0 0 0,-2 5 0,-29 146 135,16-63-26,33-216 26,-8 65-108,14-111 26,-30 245 66,-11 131-50,19-196-78,3-17 2,4-22 4,1-13-17,2-2 15,-3 0 0,-2-1 0,2-63 0,-8 108-17,0 1-1,0-1 1,0 0 0,1 1 0,-1-1 0,0 0 0,0 0 0,0 1 0,0-1 0,-1 0 0,1 1 0,0-1 0,0 0 0,0 1 0,0-1 0,-1 0 0,1 1 0,0-1 0,-1 1 0,1-1 0,-1 0 0,1 1 0,0-1 0,-2 0 0,-6 14 12,-6 30 7,-5 36-65,-13 121 1,31-183-40,3-22-2,2-26-18,-4-85 181,-10 274 314,6-114-319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0:4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1258 75 16764,'-36'-15'506,"-1"2"0,1 1 0,-2 2 0,1 2 0,-2 1 0,1 2-1,0 2 1,-1 1 0,0 2 0,1 2 0,-63 10 0,52-3-468,1 3 0,0 1 0,1 3 0,0 1 0,1 3 0,1 2 0,2 1 0,-66 46 0,84-50-40,1 1 1,0 1-1,2 1 1,-25 31-1,33-36-2,2 1 0,0 0 0,1 1-1,1 0 1,1 1 0,1 0 0,-7 23 0,7-10-22,1 0 1,2 1 0,1-1 0,2 1-1,1 0 1,2 0 0,1-1 0,1 1 0,3-1-1,10 41 1,-6-39-92,2 0 1,1-1-1,2 0 0,1-1 1,1 0-1,2-2 0,2 0 1,1-1-1,29 31 0,-18-27-68,1-1 1,2-2-1,1-2 0,1-1 0,43 23 0,-57-37 144,2-1-1,-1-2 0,2 0 0,-1-2 0,2-1 1,-1-1-1,1-1 0,0-1 0,46 1 0,-58-7 44,-1 0 0,0 0 0,0-2 0,0 0 0,0 0 0,0-2-1,-1 0 1,22-10 0,-16 5 75,-2-1-1,0-1 0,0-1 0,-1 0 1,22-23-1,-7 1 226,-1-2-1,-2-1 1,-1-2 0,39-76-1,-42 67-44,-2-2-1,-2 0 1,-3-1-1,-2 0 0,-2-2 1,-3 0-1,-2 0 1,-2-1-1,-3 0 1,-3-61-1,-3 91-272,-1 0 0,-2 0 0,0 0 0,-1 1 1,-2 0-1,0 1 0,-2-1 0,0 2 0,-2-1 0,-23-33 0,23 39-52,-1 0-1,-1 1 0,-1 1 0,0 0 1,-1 1-1,0 0 0,-1 2 0,-1 0 1,0 1-1,0 0 0,-1 2 1,-37-14-1,45 20-151,0 0 0,0 0 0,0 1 0,0 1 0,0 0 0,-1 0 0,-17 2 0,23 0 120,0 0 1,-1 0-1,1 0 0,0 1 0,0 0 0,1 1 1,-1-1-1,0 1 0,1 0 0,-1 1 0,1-1 0,0 1 1,0 0-1,-8 9 0,-15 20-531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06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 14011,'-1'-15'2469,"4"17"-244,4 27-651,-2 45-533,-8 117-1,0-89-767,2-85-251,0-11-6,1-1 0,-1 1 1,1-1-1,1 1 0,-1-1 0,1 1 1,1 6-1,-1-12-14,-1 1 1,0-1-1,0 0 1,0 0-1,0 0 1,0 0 0,0 0-1,0 0 1,0 0-1,1 0 1,-1 0-1,0 0 1,0 0-1,0 0 1,0 0-1,0 0 1,0 0-1,1 0 1,-1 0-1,0 0 1,0 0-1,0 0 1,0 0-1,0 0 1,0 0-1,0 0 1,1 0-1,-1 0 1,0 0-1,0 0 1,0 0-1,0 0 1,0 0 0,0-1-1,0 1 1,0 0-1,1 0 1,-1 0-1,0 0 1,0 0-1,0 0 1,0 0-1,0 0 1,0 0-1,0-1 1,0 1-1,0 0 1,0 0-1,0 0 1,0 0-1,0 0 1,0 0-1,0-1 1,0 1-1,0 0 1,0 0-1,0 0 1,0 0 0,0 0-1,4-11 94,13-59 256,-3 0 0,-3-1 0,-4-1 0,-1-91 0,-11 136-144,0 22-74,-2 16-5,-3 26-127,2 0 1,2 1-1,1 0 1,1 47 0,3-74 0,0 3-4,0-10 4,0 0 0,1 0 1,0 0-1,0 0 0,0 0 0,0 0 0,1 0 1,0 5-1,0-9-2,-1-1 1,0 1-1,1 0 1,-1 0-1,0 0 1,1-1-1,-1 1 1,0 0-1,1 0 1,-1-1 0,0 1-1,0 0 1,1-1-1,-1 1 1,0 0-1,0-1 1,0 1-1,1-1 1,-1 1-1,0 0 1,0-1-1,0 1 1,0-1-1,0 1 1,0 0-1,0-1 1,0 1 0,0-1-1,0 1 1,0-1-1,4-19 29,2-25 75,-2 1 1,-2-1-1,-6-62 1,-2 75-54,6 32-53,0 0 1,0 0 0,0 0 0,0-1 0,0 1 0,0 0 0,0 0 0,0 0 0,0 0 0,0 0 0,0 0-1,0-1 1,-1 1 0,1 0 0,0 0 0,0 0 0,0 0 0,0 0 0,0 0 0,0 0 0,0 0 0,0 0 0,-1-1-1,1 1 1,0 0 0,0 0 0,0 0 0,0 0 0,0 0 0,-1 0 0,1 0 0,0 0 0,0 0 0,0 0 0,0 0-1,0 0 1,-1 0 0,1 0 0,0 0 0,0 0 0,0 0 0,0 0 0,0 0 0,0 0 0,-1 0 0,1 1-1,0-1 1,0 0 0,0 0 0,0 0 0,0 0 0,0 0 0,0 0 0,-1 0 0,1 0 0,0 0 0,0 1 0,0-1-1,0 0 1,0 0 0,0 0 0,0 0 0,0 0 0,0 0 0,0 1 0,0-1 0,-5 10-13,-1 23-49,2 1 0,0 63 0,6-85 67,3-17 19,3-19-1,-3-6 30,-2 0 0,0-36 0,-5 59-83,-2 13 6,-2 11-22,0 11-179,2 1-1,1-1 1,2 1 0,2 51-1,0-78 191,-1 0 0,0 1-1,1-1 1,-1 1 0,1-1 0,0 1-1,-1-1 1,1 0 0,0 0-1,2 4 1,6-3-201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0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32 19036,'-6'2'1784,"3"-1"-1151,0-1-257,-1-1 704,5-1-216,7 2-272,0 0-128,3 0-264,-1 0-40,2-1-88,-1-1 16,1-1-192,0 0-352,-4-5 424,0 0-40,-5 1-40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11 107 12563,'-1'1'187,"0"0"1,0 0 0,0 0 0,1 0-1,-1 0 1,0 0 0,1 0-1,-1 1 1,0-1 0,1 0-1,-1 0 1,1 1 0,0-1 0,-1 0-1,1 0 1,0 1 0,0-1-1,0 0 1,0 1 0,0 1 0,1-3-82,-1 1 1,1 0-1,0 0 1,0-1 0,0 1-1,-1 0 1,1-1 0,0 1-1,0-1 1,0 1 0,0-1-1,0 1 1,0-1 0,0 0-1,0 0 1,0 1 0,0-1-1,0 0 1,0 0 0,0 0-1,1 0 1,-1 0-1,0 0 1,0 0 0,2-1-1,132-19 3276,-95 12-3129,63-14 77,-65 12-272,0 2-1,0 2 1,1 1 0,68 0-1,-88 8-51,-1 0 0,28 8 0,-29-6-7,0-1 0,1-1 1,18 2-1,6-5 27,0-3 0,0-1 0,46-11 0,56-5 4,-123 18-34,0 2 0,0 0 0,-1 2-1,1 0 1,21 5 0,-16-1 5,-1-2 0,1-1 0,0 0 0,0-2 0,0-1 0,47-7 0,-29 1 9,0 2-1,-1 1 1,80 7 0,-80-2-2,1-1-1,63-9 1,13 1 6,131 13 334,-132 0 54,125-10 0,-130-9-299,-55 5-110,1 3 0,66 2 0,-68 10-19,-40-4 49,0-1-1,29 0 0,-34-2-12,-1-1-9,0 0 0,1 1 0,-1 1 0,22 3 0,-39 0 78,-1-1 0,0 0 0,0 0 0,0 0 0,0-1 0,-12 3 0,14-4-77,1-1-1,-1 0 1,1 0 0,-1 0-1,1-1 1,-1 1-1,1-1 1,0 0 0,-1 0-1,1 0 1,0 0 0,-5-3-1,-14-4-26,-1 5 5,0 1-1,0 1 0,0 1 1,0 0-1,0 2 1,-35 7-1,22-3 93,-51 1-1,81-8-44,7-1-15,8-1-6,98-3-388,-60 4-207,47-8 0,-71 7 246,-1-1 0,0-2 1,0 0-1,37-16 0,-57 20 464,-11 2-34,-13 4 8,-26 13-543,-2-3 1,-52 8-1,78-18 186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1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37 11034,'0'0'54,"-1"0"0,0 0 0,1 0 0,-1 1 0,1-1 0,-1 0 0,1 0 0,-1 0-1,0 1 1,1-1 0,-1 0 0,1 1 0,-1-1 0,1 1 0,-1-1 0,1 0 0,0 1 0,-1-1-1,1 1 1,-1-1 0,1 1 0,0-1 0,0 1 0,-1 0 0,1-1 0,0 1 0,0-1 0,-1 1-1,1 0 1,0-1 0,0 1 0,1 0 7,-1 0-1,1 0 0,0 0 1,-1 0-1,1 0 1,0 0-1,0 0 1,-1 0-1,1-1 0,0 1 1,0 0-1,0-1 1,0 1-1,0-1 0,1 1 1,7 3 164,0 0 1,0-1-1,10 2 0,36 5 82,0-2-1,0-3 0,0-2 1,86-7-1,217-44-901,41-2-733,-323 48 1087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1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7090,'108'-6'721,"-22"2"1498,1-4-1,86-19 1,-158 25-1674,1 0-1,-1 1 1,0 0-1,1 1 1,24 3-1,-26-2-287,5 4 1540,-19 0-660,-10 2-705,10-7-408,-1 0 0,1 1 0,0-1 0,-1 0 0,1 0 0,0 0 0,-1 1 0,1-1 0,0 0 0,-1 0 0,1 0 1,0 0-1,-1 0 0,1 0 0,0 0 0,-1 0 0,1 0 0,0 0 0,-1 0 0,1 0 0,0 0 0,-1 0 0,1 0 0,0 0 1,-1 0-1,1 0 0,0-1 0,-1 1 0,1 0 0,0 0 0,-1 0 0,1-1 0,0 1 0,0 0 0,-1-1 0,0-1 110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153 399 17452,'-17'8'1092,"-7"4"604,-31 20 1,50-29-1457,0 0 1,0 1-1,1-1 1,-1 1 0,1 1-1,0-1 1,0 0-1,1 1 1,-1 0 0,1 0-1,-6 11 1,9-16-221,0 1 0,0-1 0,0 0 1,-1 1-1,1-1 0,0 1 0,0-1 0,0 1 0,0-1 0,0 1 1,0-1-1,0 1 0,0-1 0,0 1 0,0-1 0,0 1 0,0-1 1,0 1-1,0-1 0,1 1 0,-1-1 0,0 1 0,0-1 1,0 0-1,1 1 0,-1-1 0,0 1 0,1-1 0,-1 0 0,1 1 1,16 2 265,21-11-94,-9-2-129,0-2 0,0-1 0,-1-1 0,50-35 0,-19 6 32,53-52 0,-111 94-93,123-120 205,-111 106-143,-1 0 0,0-1 1,-1 0-1,-1-1 0,0 0 1,12-33-1,-21 49-55,-1 0 0,1 0-1,-1 1 1,0-1 0,0 0 0,1 0 0,-1 0-1,0 1 1,0-1 0,0 0 0,0 0-1,0 0 1,0 0 0,0 0 0,0 1 0,0-1-1,0 0 1,-1-1 0,1 3-2,-1-1 1,0 1-1,0 0 0,1-1 0,-1 1 1,0 0-1,1-1 0,-1 1 1,1 0-1,-1 0 0,1 0 0,-1 0 1,1-1-1,0 1 0,-1 0 1,1 2-1,-9 23 18,2 1 1,1 0-1,1 1 0,1-1 1,2 1-1,1 32 0,1-44-21,0 0-1,2 0 0,3 20 0,-4-31 3,0 1 0,1 0 0,0-1-1,0 1 1,0-1 0,1 0 0,0 1-1,0-1 1,0 0 0,0-1 0,1 1-1,5 4 1,-8-7 1,1-1-1,0 1 1,0-1-1,0 0 1,0 0-1,0 0 1,0 0-1,0 0 1,0 0 0,1 0-1,-1-1 1,0 1-1,0-1 1,1 0-1,-1 1 1,0-1-1,3-1 1,0 1 5,-1-1 0,0 0 0,1 0 0,-1-1 0,0 1 0,0-1 0,0 0 0,6-3 0,1-3 18,0-1 0,0 0 1,-1 0-1,16-19 1,-11 11 1,-2 0 0,1-1 0,-2-1 1,-1 0-1,17-39 0,-24 38-35,-3 20 2,-1 0 0,0-1 1,0 1-1,0 0 1,0 0-1,0-1 0,0 1 1,0 0-1,-1-1 1,1 1-1,0 0 0,0 0 1,0-1-1,0 1 1,0 0-1,0 0 0,0-1 1,-1 1-1,1 0 1,0 0-1,0-1 0,0 1 1,-1 0-1,1 0 1,0 0-1,0-1 0,0 1 1,-1 0-1,-1 0-1,1 1 0,0-1 0,0 1 0,-1-1 0,1 1 0,0 0 0,0-1 0,0 1 0,-1 0 0,1 0 0,0 0 0,0 0 0,0 0 0,0 0 0,1 0 0,-1 0 0,0 0 0,0 0 0,0 2 0,-8 10-14,1 1 0,1-1 1,-9 23-1,13-29 13,1 0-1,0 0 1,0 0-1,1 0 1,0 0-1,0 0 0,1 0 1,-1 0-1,1 0 1,2 9-1,-2-14 6,1 0 0,-1 0-1,1 0 1,-1 0 0,1 0-1,0 0 1,0 0 0,0-1-1,0 1 1,0 0 0,1 0-1,-1-1 1,0 1 0,1-1-1,-1 1 1,1-1 0,0 0-1,-1 0 1,1 1 0,0-1 0,0 0-1,0-1 1,0 1 0,-1 0-1,1 0 1,0-1 0,1 1-1,-1-1 1,0 0 0,0 0-1,0 1 1,0-1 0,0-1-1,0 1 1,3-1 0,4 0 7,0 0 1,-1-1 0,1-1-1,-1 0 1,0 0-1,0 0 1,11-7 0,-1-1 3,0-1 1,0-1 0,-2 0 0,0-2-1,23-25 1,-30 31-9,-1-1-1,-1-1 1,0 1 0,0-1-1,-1 0 1,0 0 0,-1-1-1,0 0 1,-1 0-1,5-23 1,-9 34-4,0-1 0,0 1 0,1 0 0,-1-1 0,0 1 0,0-1 0,0 1 0,-1 0 0,1-1 0,0 1 0,-1-1-1,1 1 1,0 0 0,-1-1 0,1 1 0,-1 0 0,0 0 0,0-1 0,1 1 0,-3-2 0,2 3-1,1-1 1,-1 1-1,0 0 0,0 0 1,0-1-1,0 1 1,0 0-1,0 0 0,1 0 1,-1 0-1,0 0 0,0 0 1,0 0-1,0 0 0,0 0 1,0 1-1,0-1 1,0 0-1,1 0 0,-1 1 1,0-1-1,0 1 0,0-1 1,1 1-1,-1-1 0,0 1 1,0-1-1,1 1 1,-1 0-1,1-1 0,-1 1 1,0 0-1,-3 4 3,1 0 0,-1 0 0,1 0 0,0 0 0,1 0 0,-1 0 0,1 1 0,0-1 0,0 1 0,1 0-1,-1 0 1,2-1 0,-1 1 0,0 0 0,1 0 0,0 0 0,1 8 0,0-5-85,0 0 0,0 1 0,1-1 0,0 0 0,1 0 0,0 0 0,0-1 0,1 1 0,0-1 0,8 11 0,-11-17-29,0 0 0,1 0 1,-1 0-1,1-1 1,0 1-1,-1-1 1,1 1-1,0-1 1,0 0-1,0 1 1,0-1-1,0 0 1,0 0-1,1-1 1,-1 1-1,4 1 0,-5-2 59,1 0 0,-1 0-1,1-1 1,0 1-1,-1 0 1,1 0-1,-1-1 1,1 1 0,-1-1-1,1 1 1,-1-1-1,0 0 1,1 0 0,-1 1-1,0-1 1,1 0-1,-1 0 1,0 0-1,0 0 1,0-1 0,0 1-1,0 0 1,0 0-1,0-1 1,1-1 0,9-22-746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1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13915,'-2'3'422,"1"-1"1,0 1-1,0 0 1,0 0-1,1 0 0,-1 0 1,1 0-1,0 0 1,-1-1-1,1 1 1,0 0-1,1 0 0,-1 0 1,2 6-1,-1 0-141,1-1 0,0 1 0,0 0 1,6 12-1,-3-13-103,1 0 1,-1 0-1,1-1 1,1 0-1,-1 0 1,1 0-1,0-1 1,1 0-1,-1 0 1,1-1 0,1 0-1,-1 0 1,17 6-1,-8-5-30,0 0 0,1 0 0,0-2 0,0 0 0,0-1 0,25 0 0,-17-4 12,0-2 0,0-1 0,-1-1 0,0-1 0,43-16 0,15-4 188,-14 11-157,-1 2 0,95-5 0,139 18 347,-267 3-216,0 2 0,0 2 0,-1 1 1,0 1-1,35 15 0,-60-21-227,19 8 367,-27-11-474,-1 0 0,1 0 0,0 1 0,-1-1 0,1 0 0,-1 1 0,1-1 0,0 1 0,-1-1 0,1 1 0,-1-1 0,1 1 0,-1-1 1,1 1-1,-1-1 0,0 1 0,1 0 0,-1-1 0,0 1 0,1 0 0,-1-1 0,0 1 0,0 0 0,0-1 0,1 1 0,-1 0 0,0 0 0,0-1 0,0 1 0,0 0 0,-1 1 0,1-2-38,-1 1-1,1 0 0,-1-1 1,0 1-1,1-1 1,-1 1-1,0 0 0,1-1 1,-1 0-1,0 1 0,0-1 1,0 1-1,1-1 1,-1 0-1,0 0 0,0 1 1,0-1-1,0 0 1,0 0-1,0 0 0,1 0 1,-1 0-1,0 0 0,-1-1 1,-8-2-309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1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67 568 13339,'-4'1'280,"1"-1"1,-1 1-1,0-1 1,1 0-1,-1 0 0,1 0 1,-1-1-1,1 1 1,-1-1-1,1 0 1,-4-1-1,5 1-124,1 1 1,0-1-1,-1 0 0,1 0 1,0 0-1,0 0 0,-1 0 1,1-1-1,0 1 0,0 0 1,0 0-1,1-1 0,-1 1 1,0 0-1,0-1 0,1 1 1,-1-1-1,1 1 0,-1-1 1,1 1-1,0-1 1,-1 0-1,1 1 0,0-1 1,0 1-1,0-1 0,0 0 1,1-1-1,0-5 149,1 1 0,-1-1-1,2 1 1,-1-1 0,1 1 0,0 0 0,1 0 0,-1 0-1,1 1 1,1-1 0,7-9 0,3-1 230,1 1 0,30-26 1,-30 30-412,0 0 1,1 1-1,0 1 1,1 1 0,0 0-1,1 1 1,0 1-1,34-8 1,-25 10-126,0 1-1,0 1 0,0 2 1,0 1-1,48 5 1,45 15 7,23 2 80,-122-20-28,0-2 0,0 0 0,0-1 1,37-7-1,113-34 490,78-15 403,-243 56-908,-1 0 0,1 0 0,-1-1 0,0 0 1,1 0-1,-1-1 0,0 0 0,0 0 0,-1 0 0,1-1 1,-1 0-1,7-6 0,-9 7-95,1-1-1,-1 1 1,0-1-1,-1 0 1,1 0-1,-1-1 1,0 1-1,0 0 1,0-1-1,0 1 1,-1-1 0,0 0-1,0 1 1,0-1-1,0 0 1,-1 0-1,0-7 1,0 6-15,-1 0-1,1 1 1,-1-1 0,-1 1 0,1 0-1,-3-8 1,-8-7-273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1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21141,'-2'10'4907,"-1"19"-3509,-3 60 197,2-42-1059,3 74 0,1-119-722,0 0-1,0 0 1,0 1-1,1-1 1,-1 0-1,0 1 1,1-1-1,0 0 1,0 0-1,0 0 1,0 0-1,0 1 1,0-2-1,0 1 1,0 0 0,2 2-1,-17-14-6488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1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0 512 20116,'10'3'2025,"11"-8"-1161,5-4-328,16-5 936,5-4-231,6 1-329,4-4-120,-6 5-336,-5 2-120,-8 3-272,-4 4-168,-12 3-448,-5 1-272,-8 1-552,-10-5-825,-10 1 1297,-9 3-176</inkml:trace>
  <inkml:trace contextRef="#ctx0" brushRef="#br0" timeOffset="1">44 144 19908,'-4'-6'2057,"9"-1"-1121,9-4-328,12-2 1080,3 2-255,8-5-457,2 2-200,3-2-400,-1 5-232,-4 0-688,-5 6-520,-7-1 840,-6 0-168,-12-4-144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1:2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68 128 21917,'1'3'219,"0"0"0,1-1 0,-1 1 0,-1 0 0,1 0 0,0 0 0,-1 0 0,1 0 0,-1 0 0,0 0 0,0 4 0,-6 37 377,2-24 94,-27 157 1171,0 1-1139,30-174-693,0 2 51,1 1 0,-1-1 0,1 0-1,0 10 1,0-16-70,0 0 1,0 0-1,0 0 0,0 0 0,0 1 0,0-1 1,0 0-1,0 0 0,1 0 0,-1 1 0,0-1 1,0 0-1,0 0 0,0 0 0,0 0 0,0 0 1,0 1-1,0-1 0,0 0 0,1 0 0,-1 0 1,0 0-1,0 0 0,0 1 0,0-1 0,0 0 1,1 0-1,-1 0 0,0 0 0,0 0 0,0 0 1,0 0-1,1 0 0,-1 0 0,0 0 0,0 0 1,0 0-1,0 0 0,1 0 0,-1 0 0,0 0 1,0 0-1,0 0 0,9-6 219,3-12 15,-2-2-99,-2-2 0,0 1 0,-1-1 0,-1-1 1,-1 1-1,2-27 0,-3 4-49,-1 0 0,-5-51 0,1 87-87,-3-36 23,4 43-34,-1-1 0,1 1 0,-1 0 0,1 0-1,-1 0 1,0 0 0,0 0 0,0 0 0,0 0 0,0 0-1,0 0 1,-1 0 0,1 0 0,-1 0 0,-1-1 0,2 2 0,1 1 1,-1 0-1,1 0 1,0 0-1,-1 0 1,1-1-1,-1 1 1,1 0-1,-1 0 1,1 0-1,0 0 1,-1 0-1,1 0 1,-1 0-1,1 0 1,-1 0-1,1 0 1,0 0-1,-1 1 1,1-1-1,-1 0 1,1 0-1,0 0 1,-1 0-1,1 1 1,-1-1 0,1 0-1,0 1 1,-1-1-1,1 0 1,0 0-1,0 1 1,-1-1-1,1 0 1,0 1-1,0-1 1,-1 1-1,1-1 1,0 0-1,0 1 1,0-1-1,0 1 1,-1-1-1,1 0 1,0 1-1,0 0 1,-5 24-18,5-23 14,-1 8-17,0-1-1,0 1 1,1 0-1,1 0 1,2 18 0,-3-26 22,1-1 0,-1 1 0,1 0 1,-1 0-1,1-1 0,0 1 0,0 0 1,-1-1-1,1 1 0,0-1 1,0 1-1,1-1 0,-1 1 0,0-1 1,0 0-1,1 1 0,-1-1 0,1 0 1,-1 0-1,1 0 0,-1 0 1,1 0-1,0-1 0,-1 1 0,1 0 1,0-1-1,0 1 0,0-1 1,-1 0-1,1 0 0,0 1 0,0-1 1,0 0-1,0-1 0,-1 1 0,1 0 1,0 0-1,3-2 0,4 0 5,0-1 0,0-1 0,-1 0-1,0 0 1,0 0 0,0-1 0,14-10 0,48-49 62,-62 57-58,117-127 104,-80 85-90,-36 41-17,-6 8-5,-7 23-3,-1 1-86,-15 57 187,-10 98-1,28-155-267,0-1 1,2 1-1,0 0 0,2-1 0,1 1 0,0-1 1,2 0-1,0 0 0,10 24 0,-9-36-13,-6-11 176,0 0-1,0 0 1,0-1-1,0 1 0,0 0 1,0 0-1,0 0 1,0 0-1,0 0 1,0 0-1,0 0 1,1 0-1,-1 0 0,0 0 1,0 0-1,0 0 1,0 0-1,0 0 1,0 0-1,0 0 1,0 0-1,0 0 1,1 0-1,-1 0 0,0 0 1,0 0-1,0 0 1,0 0-1,0 0 1,0 0-1,0 0 1,0 0-1,0 0 0,1 0 1,-1 0-1,0 0 1,0 0-1,0 0 1,0 0-1,0 0 1,0 0-1,0 0 1,0 0-1,0 1 0,0-1 1,0 0-1,0 0 1,0 0-1,1 0 1,-1 0-1,0 0 1,0 0-1,0 0 0,0 0 1,0 0-1,0 1 1,0-1-1,0 0 1,0 0-1,0 0 1,0 0-1,0 0 1,0-25-392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1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60 129 11955,'-16'14'1029,"14"-12"-889,0 1 1,-1-1-1,1 0 0,-1 0 0,0 0 1,0 0-1,0 0 0,0 0 0,0-1 1,0 1-1,-4 0 0,6-2-94,1 0 1,0 0-1,-1 0 0,1-1 0,-1 1 1,1 0-1,0-1 0,-1 1 0,1 0 1,0-1-1,-1 1 0,1 0 0,0-1 1,0 1-1,0 0 0,-1-1 0,1 1 0,0-1 1,0 1-1,0-1 0,0 1 0,0 0 1,-1-1-1,1 1 0,0-1 0,0 1 1,0-1-1,0 1 0,0-1 0,1 1 1,-1 0-1,0-1 0,0 1 0,0-1 1,0 1-1,0-1 0,1 1 0,-1-1 1,6-19 631,-3 12-515,0 1-1,1 1 1,0-1 0,0 1 0,6-8-1,-8 12-166,-1 1-1,1-1 0,-1 1 0,1-1 0,0 1 0,-1 0 0,1 0 0,0 0 0,0 0 0,0 0 0,0 0 0,0 0 0,0 1 0,0-1 0,1 1 0,-1 0 0,0-1 0,0 1 0,0 0 0,0 0 0,1 0 0,-1 1 0,2-1 1,4 2-43,1-2 0,-1 1 1,16-2-1,-17 0 46,0 1-1,0 0 0,0 0 0,0 1 0,0 0 1,12 2-1,21 8-4,0-3 1,80 8 0,-21-5 23,-72-6-18,-1 2 0,0 1-1,43 18 1,-3 0-15,-48-20 16,2-1-1,-1-1 0,0 0 0,26 0 0,80-3 2,-88-1-2,466-46 13,-179 9 6,-111 10-18,-21 2-12,-144 21 8,95 4 0,-96 5-1,-15-2 5,61-1-1,329-8 18,-412 6-18,-1 0 0,1-1 0,0 0 0,0 0 0,0-1-1,14-5 1,53-26 6,-9 3-5,-43 25 23,-15 7-66,-10-2 35,0 0-1,0 1 0,0-1 0,0 0 0,0 0 1,0 1-1,0-1 0,0 0 0,0 0 1,0 1-1,0-1 0,0 0 0,0 0 1,0 1-1,0-1 0,0 0 0,0 0 1,0 1-1,0-1 0,0 0 0,0 0 1,-1 0-1,1 1 0,0-1 0,0 0 0,0 0 1,0 1-1,-1-1 0,1 0 0,0 0 1,0 0-1,0 0 0,-1 0 0,1 1 1,0-1-1,-1 0 0,1 0 1,-1 0-1,1 1 1,-1-1 0,1 0-1,-1 0 1,1 0 0,-1 0-1,1 0 1,-1 0 0,1 0-1,-1 0 1,1 0 0,-1 0-1,1 0 1,-1 0 0,1-1-1,-1 1 1,0 0 0,1 0-1,0 0 1,-1-1 0,-4-6-85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41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47 15355,'1'-1'85,"2"-2"538,0 0-1,0 1 1,-1-1-1,1 0 1,-1-1-1,3-5 1,-4 9-519,-1-1 1,0 1-1,0-1 1,0 1-1,0-1 1,0 1-1,0-1 1,0 1-1,0-1 1,0 1-1,0 0 1,0-1-1,0 1 1,0-1-1,0 1 1,0-1-1,0 1 1,0-1-1,-1 1 1,1-1-1,0 1 1,0 0-1,0-1 1,-1 1 0,0-1-1,0 0 39,0 0 0,0 1 0,-1-1 1,1 0-1,0 1 0,-1-1 0,1 1 0,-1-1 0,1 1 0,0 0 1,-1-1-1,-2 1 0,-8 0 134,1 1-1,-1 0 1,0 0 0,1 1-1,0 1 1,-1 0 0,1 0 0,0 1-1,0 0 1,-16 10 0,-4 4 135,2 0 0,-36 29-1,45-30-305,0 1 0,1 0 0,1 2 0,1 0 0,1 0-1,0 2 1,2 0 0,-15 29 0,21-33-110,0 1 0,0 0 0,2 1-1,1-1 1,0 1 0,1 0 0,2 0 0,0 0 0,0 1 0,2-1-1,3 25 1,-2-35-2,1 0 0,0 0 0,1 0-1,0 0 1,0-1 0,1 1 0,8 13-1,-9-18 2,-1-1 0,2 0 0,-1 1-1,0-1 1,1-1 0,0 1 0,0 0 0,0-1-1,0 0 1,1 0 0,-1 0 0,1-1-1,-1 1 1,1-1 0,0 0 0,7 1 0,1 0-126,0-1 1,1-1 0,-1 0 0,1-1 0,-1 0 0,1-1-1,-1-1 1,0 0 0,0-1 0,0 0 0,0-1 0,0 0 0,0-2-1,14-7 1,-5-4-211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81 9794,'-3'-3'903,"0"1"0,-1-1 0,1 0 0,0 0 0,1 0 0,-1-1 0,1 1 0,-1 0 0,1-1 0,0 0 0,0 1 0,1-1 0,-1 0 0,-1-7 0,-1-1 839,3 11-1625,1 1-1,0-1 0,0 1 0,-1-1 0,1 0 0,0 1 1,-1-1-1,1 1 0,-1-1 0,1 0 0,-1 1 0,1 0 1,-1-1-1,1 1 0,-1-1 0,0 1 0,1-1 1,-1 1-1,1 0 0,-1 0 0,0-1 0,1 1 0,-1 0 1,-1 0-1,0 0-1,0 0 0,0 0 0,0 0 0,0 0 1,1 1-1,-1-1 0,0 0 0,0 1 0,-2 1 0,-5 2-5,1 1-1,-16 11 0,21-13 39,-9 5-117,-102 79 172,95-71-225,1 1 1,2 0-1,-30 39 0,46-56 7,0 1-1,-1-1 1,1 1 0,-1-1 0,1 1 0,0-1 0,-1 1-1,1-1 1,0 1 0,-1 0 0,1-1 0,0 1 0,0-1 0,0 1-1,0 0 1,0-1 0,-1 1 0,1 0 0,0-1 0,1 1 0,-1 0-1,0-1 1,0 1 0,0 0 0,0-1 0,0 1 0,1-1 0,-1 1-1,0 0 1,0-1 0,1 1 0,0 0 0,19 10-394,4 1 173,-16-3 203,0 0-1,0 1 1,-1 0-1,-1 0 1,1 0 0,-2 1-1,1 0 1,-1 0-1,-1 0 1,0 1-1,-1 0 1,0 0-1,-1 0 1,0 0-1,-1 0 1,0 0-1,-2 17 1,-1-20 101,0 0 0,-1 0 0,0 0 1,0 0-1,-1 0 0,0-1 0,-1 0 1,0 0-1,0 0 0,-1-1 0,0 1 1,0-1-1,0-1 0,-1 1 0,0-1 1,-15 10-1,11-9 43,0 0 1,-1-1-1,1 0 1,-1 0-1,-1-1 1,1-1-1,-1 0 1,1-1-1,-1 0 1,0-1-1,-19 1 1,28-3-108,1 0 0,-1 0 0,0-1 0,1 1 0,-1-1 0,1 0 0,-5-2 0,7 3-30,1 0-1,-1 0 1,1-1-1,-1 1 1,1 0 0,0-1-1,-1 1 1,1 0-1,-1-1 1,1 1 0,0-1-1,-1 1 1,1 0-1,0-1 1,-1 1 0,1-1-1,0 1 1,-1-1-1,1 0 1,0 0 0,0 0-50,0 0 0,0 0 0,0 0 0,0 0 0,1 0 0,-1 0 0,0 0 0,1 1 0,-1-1 0,0 0 0,1 0 0,-1 0 0,1 0 0,-1 1 0,1-1 0,1-1 0,41-41-2495,-22 21 1762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2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20468,'2'45'3989,"-40"474"-760,35-480-3469,0-34-441,-3-9 326,-3-9-135,6 5 249,-25-54-793,-22-73 1,50 133 1086,-1 1 0,1 0 1,-1 0-1,1-1 0,0 1 0,0 0 1,-1-1-1,1 1 0,0-1 0,0 1 1,0 0-1,0-1 0,1 1 1,-1 0-1,0-1 0,0 1 0,1 0 1,-1-1-1,1 1 0,-1 0 1,1 0-1,0 0 0,0-1 0,-1 1 1,1 0-1,1-1 0,1 0 73,0 0-1,0 1 1,0-1-1,1 1 1,-1 0-1,0 0 1,1 0-1,4-1 1,8-2-84,179-51-3536,-165 46 2787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28 17420,'-6'2'2955,"1"2"-2623,0 0-1,1 0 1,0 0 0,0 1-1,1-1 1,-1 1 0,1 0-1,0 0 1,-4 8 0,-19 52 876,21-48-1121,0 0 0,1-1 0,1 2-1,0-1 1,1 0 0,1 22 0,1-38-82,0 0 0,-1-1 0,1 1 0,0 0 0,0 0 0,0 0 0,1-1 0,-1 1 0,0 0 0,0 0 0,0-1 0,0 1 0,1 0 0,-1 0 0,0-1 0,1 1 0,-1 0 0,1-1 0,-1 1 0,1 0 0,-1-1 0,1 1-1,-1-1 1,1 1 0,0 0 0,0-1 5,0 0-1,0 0 0,0 0 0,0 0 0,-1 0 0,1-1 0,0 1 0,0 0 0,0 0 0,-1-1 1,1 1-1,0 0 0,0-1 0,-1 1 0,1-1 0,0 1 0,-1-1 0,2-1 0,4-3 58,0-1 0,-1-1 0,9-11 0,11-25 482,-1-1 1,-2 0 0,30-89 0,-67 185-419,1 1 0,3 0 1,-5 70-1,16-120-170,0-1-1,0 1 1,0 0-1,0 0 1,0-1 0,0 1-1,1 0 1,-1 0-1,1-1 1,0 1-1,0-1 1,0 1 0,0-1-1,2 4 1,-2-6 3,-1 1 0,1-1 0,-1 1 0,1-1 1,-1 0-1,1 1 0,-1-1 0,1 0 1,-1 0-1,1 1 0,-1-1 0,1 0 0,0 0 1,-1 0-1,1 0 0,-1 0 0,1 0 0,0 0 1,-1 0-1,1 0 0,-1 0 0,1 0 1,1 0-1,0-1-70,0 0 1,0 0 0,1-1-1,-1 1 1,0 0-1,0-1 1,0 1-1,-1-1 1,3-1 0,39-49-630,-29 33 480,23-28-408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 20732,'-6'-10'1993,"4"10"-1537,-6 0-432,-3 2 1312,-5-4-976,0 0-96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18300,'-13'8'4894,"-12"1"-2871,1-1-1607,11-1-160,0 0-1,1 1 1,0 0-1,0 1 1,0 0-1,1 0 1,1 2-1,0-1 1,0 1-1,-14 22 0,21-26-221,0 0 0,1 0 0,-1 0 0,2 0 0,-1 0 0,0 15 0,1 44-17,1-57-16,0 0 1,1-1-1,0 1 0,0 0 0,6 16 1,-6-24-2,-1 0 1,1 1 0,-1-1-1,1 0 1,0 0 0,-1 0-1,1 0 1,0 0 0,0 0-1,0 0 1,0 0 0,0 0-1,0-1 1,0 1 0,0 0-1,0-1 1,0 1 0,0 0-1,2 0 1,-1-1 5,0 0 0,1 0 0,-1 0 0,0 0 0,0-1 0,0 1 0,0 0 0,-1-1 0,1 0 0,0 1 0,0-1 0,0 0 0,0 0 0,0 0 0,-1 0 0,4-3 0,5-4 35,0-1 0,0 0 0,-1-1-1,0 0 1,-1 0 0,11-17 0,37-73 305,-28 33-104,-19 44-75,-6 18-46,-3 7 33,-7 32-174,2 0 0,1 0-1,2 1 1,2 45 0,0-79 0,6 30-432,-6-30 405,0-1 1,0 1-1,1 0 0,-1-1 1,0 1-1,0 0 0,1-1 0,-1 1 1,0 0-1,1-1 0,-1 1 1,1 0-1,-1-1 0,1 1 0,-1-1 1,1 1-1,-1-1 0,1 1 0,-1-1 1,1 0-1,0 1 0,-1-1 1,1 0-1,0 1 0,-1-1 0,1 0 1,0 0-1,0 0 0,-1 1 0,1-1 1,0 0-1,-1 0 0,1 0 1,0 0-1,0 0 0,-1 0 0,1-1 1,0 1-1,1 0 0,1-2-182,0 0-1,0 0 1,1 0-1,-1 0 1,-1 0-1,1-1 1,0 0-1,-1 1 1,1-1-1,3-5 1,21-36-865,-22 33 901,21-39-803,-1-8-119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3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20 19132,'3'-20'1727,"-4"24"218,-7 38 288,-3 24-1880,4-1 0,2 1-1,3 0 1,3 0 0,3 0-1,15 77 1,-17-132-395,-1-5-53,0 0-1,0 0 1,1 0 0,0 0 0,5 9-1,-2-11-800,-4-12 54,-3-17-434,-4-6 66,-2 0 0,-1 1 0,-25-54 0,-24-26 1507,27 60 3224,31 49-3465,0 1 1,0 0 0,0 0-1,0 0 1,0-1 0,-1 1-1,1 0 1,0 0 0,0 0 0,0-1-1,0 1 1,0 0 0,1 0-1,-1-1 1,0 1 0,0 0 0,0 0-1,0 0 1,0-1 0,0 1-1,0 0 1,0 0 0,0 0-1,1-1 1,-1 1 0,0 0 0,0 0-1,0 0 1,0 0 0,0-1-1,1 1 1,-1 0 0,0 0-1,0 0 1,0 0 0,1 0 0,-1 0-1,0 0 1,0 0 0,1 0-1,-1-1 1,0 1 0,0 0-1,0 0 1,1 0 0,-1 0 0,12-1 472,-12 1-424,146-9 142,-103 6-427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3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19596,'-3'3'842,"-1"0"0,1 0 0,0 0 0,0 0 0,0 1 0,-5 7 0,-16 35 782,-13 53-1219,23-53-125,1 0 0,-8 71 0,17-90-166,2 0 1,1-1 0,2 1-1,0 0 1,10 52-1,-8-70-170,0 0-1,0 0 0,0 0 1,1 0-1,0-1 1,1 0-1,0 0 1,9 12-1,-12-18 12,0 1-1,0-1 1,1 0-1,-1 1 1,0-1 0,1 0-1,-1-1 1,1 1-1,0 0 1,0-1 0,-1 1-1,1-1 1,0 0-1,0 0 1,0 0 0,0 0-1,0-1 1,1 1-1,-1-1 1,0 0 0,0 0-1,0 0 1,0 0-1,0-1 1,1 1 0,-1-1-1,0 1 1,4-3-1,20-10-376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20180,'6'-7'416,"-1"0"0,1 0 0,1 1 0,-1 0 0,1 0 0,0 1 0,0 0 0,10-5 0,-15 8-319,0 1 0,1 0 0,-1 0 0,1 1 0,-1-1 0,1 0 0,-1 1 0,1 0 0,-1-1 0,1 1 0,0 0 1,-1 0-1,1 1 0,0-1 0,-1 0 0,1 1 0,-1 0 0,1-1 0,-1 1 0,1 0 0,-1 0 0,0 0 0,1 1 0,-1-1 0,0 1 0,0-1 0,0 1 1,0 0-1,0 0 0,0-1 0,2 5 0,0 0-31,-1-1 0,1 1 0,-1 1 0,0-1 0,-1 0 0,1 1 0,-1-1 0,-1 1 0,1 0 0,-1 0 1,0-1-1,-1 1 0,0 0 0,0 0 0,0 0 0,-2 7 0,-1 11 26,-2-1-1,-1 1 1,-9 24-1,-47 93 186,45-108-215,1 1 0,1 1 1,-12 51-1,25-80-54,1 0 0,0 0 0,0 0-1,0 0 1,1 1 0,1-1 0,-1 0 0,3 12 0,-2-16-7,-1-1 0,1 1 0,0-1 1,0 1-1,1-1 0,-1 0 0,0 0 0,1 1 0,-1-1 1,1 0-1,0 0 0,0 0 0,0-1 0,0 1 0,0 0 1,0-1-1,0 0 0,0 1 0,1-1 0,-1 0 0,0 0 1,1 0-1,-1 0 0,1 0 0,5 0 0,1 0-103,1 0 0,0-1 0,-1 0 0,1 0 0,0-1-1,0-1 1,-1 0 0,1 0 0,-1 0 0,0-1 0,14-6 0,-18 6-20,1 0 1,-1 0-1,1 0 1,-1 0-1,0-1 1,0 0-1,-1 0 1,1 0-1,-1 0 1,0-1-1,0 0 1,0 0-1,-1 0 1,1 0-1,-1-1 1,-1 1-1,1-1 1,3-11-1,-4-17-541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4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21565,'2'1'1728,"11"2"-1288,5-3-296,11-1 472,7-2-800,8-2 248,4 1-64,-2 1-272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31 18532,'-7'5'290,"0"0"-1,0 0 1,1 0 0,0 1-1,0 0 1,0 0 0,1 1-1,0 0 1,0 0 0,-6 12-1,4-6-66,1 0 0,0 0-1,1 1 1,0 0 0,-2 18-1,5-22-149,1-1 0,0 2 0,0-1 0,1 0-1,1 0 1,1 13 0,-2-21-37,1 0 1,-1 0-1,0 0 0,1 0 0,-1 0 1,1-1-1,0 1 0,0 0 0,-1 0 0,1 0 1,0-1-1,1 1 0,-1-1 0,0 1 1,0-1-1,1 1 0,-1-1 0,1 0 1,-1 1-1,1-1 0,0 0 0,-1 0 1,1 0-1,0 0 0,0 0 0,-1-1 1,1 1-1,0-1 0,0 1 0,0-1 0,0 0 1,0 1-1,0-1 0,0 0 0,0 0 1,0 0-1,0-1 0,3 0 0,2-1 93,0-1 0,0 1 0,0-1 0,-1-1 0,0 1 0,1-1 0,-2 0 0,1-1-1,0 0 1,-1 1 0,0-2 0,0 1 0,8-11 0,-1-1 219,0 0 0,-2-1 0,16-32 0,-20 37-230,-1 0 0,0-1 0,-1 1 0,0-1 1,-1 0-1,0 0 0,-1 0 0,0-26 0,-2 40-124,0-1-1,0 1 1,0-1 0,0 1-1,0-1 1,0 1 0,0-1-1,0 1 1,0-1 0,0 1-1,0-1 1,0 1 0,0-1-1,-1 1 1,1 0 0,0-1-1,0 1 1,0-1 0,-1 1-1,1-1 1,0 1 0,-1 0-1,1-1 1,0 1 0,-1-1-1,1 1 1,0 0 0,-1 0-1,1-1 1,-1 1 0,1 0-1,-1 0 1,1-1 0,-1 1 0,1 0-1,0 0 1,-1 0 0,1 0-1,-1 0 1,1 0 0,-1 0-1,1-1 1,-1 2 0,1-1-1,-1 0 1,1 0 0,-1 0-1,1 0 1,-1 0 0,1 0-1,-2 1 1,0 0-94,0 0 1,0 1-1,0 0 1,0-1-1,0 1 1,1 0-1,-1 0 1,0-1-1,-2 5 1,0 0-1,1-1 0,-1 1 0,1 0 0,0 1 0,1-1 0,-1 0-1,1 1 1,1-1 0,-1 1 0,1 0 0,-1 7 0,5-1-286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19220,'-22'102'1741,"-12"66"-42,29-139-1414,3 1 0,0 0 0,4 50 0,-1-74-270,-1-1 0,1 1 0,1 0 1,-1 0-1,4 7 0,-5-12-13,1 0-1,-1 0 1,1 0 0,-1 0 0,1 0-1,-1 0 1,1 0 0,0 0 0,-1 0-1,1-1 1,0 1 0,0 0 0,0 0-1,0-1 1,-1 1 0,1-1 0,0 1-1,0-1 1,0 1 0,0-1-1,0 0 1,0 1 0,1-1 0,-1 0-1,0 0 1,0 0 0,0 1 0,0-1-1,0-1 1,0 1 0,0 0 0,0 0-1,0 0 1,2-1 0,4-2-4,-1 0 1,0 0-1,0 0 0,0-1 1,0 0-1,-1-1 1,1 1-1,-1-1 1,0 0-1,0 0 0,3-6 1,10-12-8,17-32 1,-13 19 96,-2-1 0,-1 0 0,-2-2 0,14-47 0,-28 71 128,-3 15-208,0 0 0,0 0 0,0 0 0,0 0 0,0 0-1,0 0 1,0 0 0,0 0 0,0 0 0,0 0-1,0 0 1,0 0 0,-1 0 0,1 0 0,0 0-1,0 0 1,0 0 0,0 0 0,0 0 0,0 0 0,0 0-1,0 0 1,0 0 0,0 0 0,0 0 0,0 0-1,0 0 1,0 0 0,0 0 0,0 0 0,0 0 0,0 0-1,0 0 1,0 0 0,-1 0 0,1 0 0,0 0-1,0 0 1,0-1 0,0 1 0,0 0 0,0 0-1,0 0 1,0 0 0,0 0 0,0 0 0,-11 26 380,-52 176 262,51-157-994,3 0 0,-6 73 1,15-99 189,4-7-58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16684,'14'5'2026,"-1"0"0,1 0 0,25 3 0,-35-7-1888,-1 0 1,0-1-1,1 1 0,-1-1 1,1 0-1,-1 0 0,1 0 1,-1 0-1,1-1 0,-1 0 1,0 1-1,1-1 0,-1-1 1,0 1-1,0 0 0,0-1 1,0 1-1,0-1 0,0 0 1,0 0-1,3-3 0,-4 3-115,-1 1 0,0-1 0,0 1 0,0-1 0,0 1 1,-1-1-1,1 1 0,0-1 0,-1 0 0,1 1 0,-1-1 0,1 0 0,-1 0 0,0 1 0,0-1 0,1 0 0,-1 0 0,-1 0 0,1 1 0,0-1 0,0 0 0,-1 0 0,1 1 0,-1-1 0,1 0 0,-1 1 0,0-1 0,0 0 0,0 1 0,1-1 0,-2 1 0,1 0 0,0-1 1,0 1-1,0 0 0,-1-1 0,1 1 0,-2-1 0,1 0-5,-1 1 1,1-1 0,-1 0-1,0 1 1,1 0-1,-1 0 1,0 0 0,0 0-1,1 0 1,-1 0 0,0 1-1,0-1 1,0 1 0,0 0-1,0 0 1,0 0-1,0 0 1,0 1 0,0-1-1,0 1 1,0 0 0,1 0-1,-4 1 1,1 1-24,-1 1 1,1 0-1,0 1 1,0-1-1,1 1 1,-1 0-1,1 0 1,0 0-1,1 1 1,-1-1-1,1 1 1,0 0-1,1 0 1,-1 0-1,1 0 1,-2 13-1,1-7-13,0 0 0,1 1 0,1 0 0,0-1 0,1 1 0,1-1 0,2 24 0,-2-34 12,-1 1 1,1-1-1,-1 0 1,1 0-1,0 0 1,0 1-1,0-1 1,0 0-1,0 0 1,0 0-1,1 0 1,-1 0-1,1-1 1,-1 1 0,1 0-1,0-1 1,-1 1-1,1-1 1,0 0-1,2 2 1,-1-2 1,-1-1-1,0 1 1,1 0 0,-1-1 0,1 0 0,-1 0-1,1 0 1,-1 0 0,1 0 0,0 0-1,-1 0 1,1-1 0,-1 1 0,0-1 0,1 0-1,-1 0 1,1 0 0,2-2 0,4-2-10,0 0 1,0-1-1,-1 0 0,1 0 1,-1-1-1,11-13 1,37-52-32,-16 20 3,-40 52 41,0-1 0,0 1-1,0 0 1,0 0 0,0 0-1,0 0 1,0 0 0,0-1-1,0 1 1,1 0 0,-1 0-1,0 0 1,0 0-1,0 0 1,0 0 0,0-1-1,1 1 1,-1 0 0,0 0-1,0 0 1,0 0 0,0 0-1,1 0 1,-1 0 0,0 0-1,0 0 1,0 0 0,1 0-1,-1 0 1,0 0-1,0 0 1,0 0 0,0 0-1,1 0 1,-1 0 0,0 0-1,0 0 1,0 0 0,0 0-1,1 0 1,-1 0 0,0 1-1,0-1 1,0 0 0,0 0-1,1 0 1,-1 0-1,0 0 1,0 0 0,0 1-1,0-1 1,0 0 0,0 0-1,0 0 1,0 0 0,1 1-1,-1-1 1,0 0 0,0 0-1,0 0 1,0 0 0,0 1-1,0-1 1,0 0-1,1 9-14,0 0-1,-1 0 0,0 0 0,0 0 0,-3 16 0,-1 12-28,4-32 37,0 5 1,0-1 0,0 1 0,4 19 0,-4-28 9,0 0 0,0 0 0,0 0 0,0 0 0,1 0 0,-1 0 0,0 0 0,0 0 0,1 0 0,-1 0 0,1 0 0,-1 0 0,1-1 0,-1 1 0,1 0 0,0 0 0,-1-1 0,1 1 0,0 0 0,-1-1 0,1 1 0,0-1 0,0 1 0,0-1 0,0 1 0,0-1 0,-1 1 0,1-1 0,0 0 0,0 1 0,0-1 0,0 0 0,0 0 1,0 0-1,0 0 0,0 0 0,0 0 0,0 0 0,0 0 0,0 0 0,0-1 0,0 1 0,0 0 0,0-1 0,0 1 0,0 0 0,-1-1 0,1 1 0,0-1 0,0 1 0,1-2 0,9-6 29,-1 0 0,0-1-1,0 0 1,-1-1 0,12-16-1,-13 15-3,1 1-1,0 0 1,1 0-1,-1 1 0,21-14 1,-29 22-26,0 1-1,0-1 1,0 1 0,0-1 0,0 1 0,0-1 0,1 1-1,-1 0 1,0-1 0,0 1 0,0 0 0,0 0-1,1 0 1,-1 0 0,0 0 0,0 0 0,0 0-1,0 0 1,1 1 0,-1-1 0,0 0 0,0 1 0,0-1-1,0 1 1,0-1 0,0 1 0,0 0 0,0-1-1,0 1 1,0 0 0,0 0 0,0-1 0,0 1 0,-1 0-1,1 0 1,0 0 0,-1 0 0,1 0 0,0 0-1,-1 0 1,0 0 0,1 1 0,0 1 0,2 6-10,0 1 1,0 0 0,-1 0-1,1 11 1,-2-14 2,0-4 15,-1 1 0,1-1 0,-1 0 0,1 0 0,0 0 0,0 0 0,0 0 0,0-1-1,3 5 1,-3-6-4,-1-1-1,0 0 0,1 1 1,-1-1-1,0 0 0,1 0 1,-1 1-1,1-1 0,-1 0 0,1 0 1,-1 0-1,0 1 0,1-1 1,-1 0-1,1 0 0,-1 0 1,1 0-1,-1 0 0,1 0 0,-1 0 1,1 0-1,-1 0 0,2 0 1,16-12 90,2-10 4,10-12-670,-28 32 481,0 1 0,0-1 0,0 1 0,0-1 0,1 1 0,-1 0 0,0 0 0,1 0 0,-1 0 0,0 0 0,1 1 0,-1-1 0,1 1 0,3-1 0,-2 1-299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23501,'0'11'1584,"-4"3"-1520,1 4-336,3 4-416,3 1 712,1 5-248,5 2-160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17156,'19'74'6460,"-19"-73"-6441,0-1-1,0 1 1,0-1 0,0 1 0,0-1 0,0 1-1,0-1 1,0 1 0,1-1 0,-1 0 0,0 1-1,0-1 1,0 1 0,1-1 0,-1 1 0,0-1-1,1 0 1,-1 1 0,0-1 0,1 0 0,-1 1-1,0-1 1,1 0 0,-1 1 0,1-1 0,-1 0-1,1 0 1,-1 0 0,1 1 0,-1-1 0,0 0 0,1 0-1,-1 0 1,1 0 0,-1 0 0,1 0 0,-1 0-1,1 0 1,-1 0 0,1 0 0,-1 0 0,1 0-1,-1 0 1,1 0 0,-1-1 0,1 1 0,-1 0-1,1 0 1,-1-1 0,0 1 0,1 0 0,-1 0-1,1-1 1,-1 1 0,0 0 0,1-1 0,-1 1-1,1-1 1,22-27 355,-20 23-261,14-21 239,-13 19-214,1-1 1,-1 1 0,1 0 0,1 1-1,-1-1 1,12-8 0,-17 14-125,1 1 0,-1 0 0,1-1 0,-1 1 0,1-1 0,0 1 1,-1 0-1,1 0 0,-1-1 0,1 1 0,0 0 0,-1 0 0,1 0 0,0 0 0,-1 0 0,1 0 0,0 0 0,-1 0 1,1 0-1,0 0 0,-1 0 0,1 0 0,0 0 0,-1 0 0,1 1 0,0-1 0,-1 0 0,1 1 0,-1-1 1,1 0-1,-1 1 0,1-1 0,-1 0 0,1 1 0,-1-1 0,1 1 0,-1-1 0,1 1 0,-1-1 0,0 1 0,1 0 1,-1-1-1,0 1 0,1-1 0,-1 1 0,0 0 0,0-1 0,0 1 0,1 0 0,-1 0 0,6 38 145,-6-36-146,4 177 144,-1-165-118,-3-15-45,1 0-1,-1 0 1,0 0-1,0 0 1,0 0-1,0 0 1,0 0 0,0 0-1,0 0 1,1 0-1,-1 0 1,0 0-1,0 0 1,0 0-1,0 0 1,0 0 0,0 0-1,1 0 1,-1 0-1,0 0 1,0 0-1,0 0 1,0 0 0,0 0-1,0 0 1,0 0-1,1 0 1,-1 0-1,0 0 1,0 0-1,0-1 1,0 1 0,0 0-1,0 0 1,0 0-1,0 0 1,0 0-1,1 0 1,-1 0-1,0 0 1,0-1 0,0 1-1,0 0 1,0 0-1,0 0 1,0 0-1,0 0 1,0-1-1,9-25-950,2-37 409,-4 29 193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41 287 16844,'-6'7'377,"2"1"0,-1-1 1,1 1-1,0 0 0,1 0 1,0 1-1,0-1 0,1 1 0,0-1 1,0 1-1,1 0 0,0 0 1,1 13-1,0-13-210,0 0 0,1 0 0,0 0 0,0 0 0,1-1 0,1 1 0,-1 0 0,1-1 0,1 0 0,-1 0 0,2 0 0,-1 0 0,7 9 0,-9-15-147,0 1-1,0-1 1,1 0 0,-1 1-1,0-1 1,1-1 0,-1 1-1,1 0 1,0 0 0,0-1 0,0 0-1,-1 1 1,1-1 0,0 0-1,0-1 1,1 1 0,-1 0-1,0-1 1,4 1 0,-2-2-3,0 0 1,-1 1-1,1-2 0,0 1 1,-1 0-1,1-1 0,-1 0 1,1 0-1,-1 0 0,0-1 1,6-4-1,2-3 28,0 0 1,-1-1-1,0 0 1,-1-1-1,0 0 1,15-25-1,-12 12 34,0 1-1,-2-2 1,0 1-1,-2-2 1,-1 1-1,-1-1 1,-1 0-1,-2-1 1,2-37 0,-9 33 9,-1 26-45,-2 19-46,1 11-21,2 0 1,1 1-1,0-1 1,2 1-1,4 30 1,-3-37 26,0 0 0,0-1 0,2 1-1,0-1 1,1 0 0,1 0-1,11 27 1,-14-39 19,0-1 1,0 1 0,1-1-1,-1 0 1,1 0-1,0 0 1,0 0 0,0 0-1,1-1 1,-1 0-1,1 1 1,0-1-1,0 0 1,0-1 0,0 1-1,1-1 1,-1 0-1,1 0 1,-1 0 0,1 0-1,0-1 1,0 0-1,0 0 1,-1 0-1,1-1 1,0 0 0,0 0-1,5 0 1,2-2 57,-1 0-1,1-1 1,-1-1 0,0 1 0,0-2 0,0 0 0,-1 0 0,1-1 0,-1 0 0,-1 0-1,1-1 1,-1-1 0,0 0 0,12-14 0,-6 5 54,-2 0 1,0-1-1,0 0 1,-2-1-1,-1 0 0,16-41 1,-18 40-82,-2-2 0,-1 1 0,5-31-1,-9 39-107,0 1 0,-1 0 0,0-1 0,-1 1 0,0 0 0,-1-1 0,-6-18-1,7 27-32,-1-1-1,1 1 1,-1 0-1,-1 0 1,1 0-1,-4-5 0,6 8 31,-1 1 0,0-1 0,1 0 0,-1 0 0,0 1 0,0-1 0,1 0-1,-1 1 1,0-1 0,0 0 0,0 1 0,0-1 0,0 1 0,0 0 0,0-1 0,0 1-1,0 0 1,0 0 0,0-1 0,0 1 0,0 0 0,0 0 0,0 0 0,0 0 0,0 0 0,0 0-1,0 1 1,0-1 0,0 0 0,0 0 0,0 1 0,0-1 0,0 1 0,-1 0 0,-1 2-161,0-1 0,0 1 0,1 0 0,-1 0 0,1 1 0,0-1 0,0 0 1,0 1-1,0 0 0,1-1 0,-1 1 0,1 0 0,0 0 0,-1 4 0,-1 8-623,-4 35 0,6-12-236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47 19028,'-2'-2'253,"1"1"-1,0-1 1,-1 0-1,0 0 0,1 1 1,-1-1-1,0 1 1,1-1-1,-1 1 1,0 0-1,0 0 1,0-1-1,-1 2 1,1-1-1,0 0 1,0 0-1,0 1 1,-1-1-1,1 1 1,-3-1-1,2 1-131,0 0 0,0-1 0,0 1 0,0 1 0,0-1-1,0 0 1,0 1 0,0-1 0,0 1 0,0 0 0,1 0 0,-1 0 0,0 1-1,0-1 1,-2 2 0,-1 3-87,1 0 1,0 0-1,0 0 0,0 1 0,1-1 1,0 1-1,0 0 0,1 1 0,0-1 1,0 0-1,1 1 0,0 0 0,0-1 0,1 1 1,-1 0-1,2 0 0,-1 0 0,1 0 1,1 0-1,1 12 0,-2-19-32,0 0 0,0 0 0,1 0 0,-1 0 0,0 0 0,1 0-1,-1 0 1,0 0 0,1-1 0,-1 1 0,1 0 0,0 0 0,-1 0 0,1 0 0,0-1 0,-1 1-1,1 0 1,0-1 0,0 1 0,0 0 0,-1-1 0,1 1 0,0-1 0,0 1 0,0-1 0,0 0-1,0 1 1,0-1 0,0 0 0,0 0 0,0 0 0,0 1 0,0-1 0,0 0 0,0 0 0,0-1-1,0 1 1,0 0 0,0 0 0,2-1 0,1 0 12,-1-1 1,1 0-1,0 0 0,0 0 1,-1 0-1,1-1 0,-1 1 1,5-6-1,13-17 235,-1 0-1,-1-2 1,-2 0 0,0 0-1,14-35 1,-40 91-378,1 0 1,2 0-1,1 1 0,1 0 1,0 30-1,4-58 45,0 0-1,0 0 1,0-1-1,0 1 1,1 0 0,-1 0-1,0 0 1,1-1 0,-1 1-1,1 0 1,0-1 0,-1 1-1,1 0 1,0-1-1,0 1 1,0-1 0,0 1-1,1-1 1,1 2 0,-2-2 15,1-1 1,-1 0 0,0 0 0,1 1 0,-1-1-1,1 0 1,-1 0 0,0 0 0,1-1 0,-1 1-1,1 0 1,-1 0 0,0-1 0,1 1-1,-1-1 1,0 1 0,1-1 0,-1 0 0,0 1-1,0-1 1,0 0 0,0 0 0,1 0 0,-1 0-1,1-1 1,27-24-567,5-4-158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18884,'-15'30'985,"1"1"-1,2 0 1,1 1-1,-7 36 1,13-46-710,1 1-1,2-1 1,0 0 0,1 1 0,1-1 0,2 1 0,3 23 0,-4-42-241,0 1 0,0-1 0,1 1 0,-1-1 0,1 0 0,0 1 0,0-1 0,0 0 0,0 0 0,1-1 0,3 5-1,-4-6-20,0-1-1,0 1 1,-1-1-1,1 1 1,1-1-1,-1 0 1,0 0-1,0 0 1,0 0-1,1 0 1,-1-1-1,0 1 1,1 0-1,-1-1 1,0 0-1,1 0 1,-1 0-1,1 0 0,-1 0 1,1 0-1,-1 0 1,4-2-1,4-1 11,-1-1-1,1 0 0,-1 0 0,0-1 0,0 0 0,-1-1 0,0 0 1,12-11-1,21-14 58,-40 30-78,0 1-1,1-1 0,-1 0 0,0 0 0,0 1 0,1-1 0,-1 1 0,0-1 0,1 1 1,-1-1-1,0 1 0,1 0 0,-1 0 0,1-1 0,-1 1 0,0 0 0,1 0 0,-1 1 1,2-1-1,-2 1-2,0-1 1,0 1 0,0-1 0,0 1 0,0 0 0,-1-1 0,1 1 0,0 0-1,0 0 1,-1 0 0,1 0 0,-1 0 0,1 0 0,-1-1 0,1 1 0,-1 0-1,1 0 1,-1 1 0,0 0 0,2 8-5,-1-1 0,0 1 0,-1-1 0,-1 16 0,1-9 5,-1 7 3,0-15 20,1 0-1,0-1 1,1 1-1,-1 0 0,2 0 1,1 9-1,-2-16-12,-1 0 0,0 0 0,0-1-1,1 1 1,-1 0 0,0 0 0,1-1 0,-1 1-1,1 0 1,-1 0 0,1-1 0,0 1-1,-1-1 1,1 1 0,-1-1 0,1 1 0,0-1-1,0 1 1,-1-1 0,1 1 0,0-1 0,0 0-1,-1 1 1,1-1 0,0 0 0,0 0 0,0 0-1,0 0 1,-1 1 0,1-1 0,0 0 0,0-1-1,0 1 1,0 0 0,0 0 0,-1 0 0,1 0-1,0-1 1,0 1 0,0 0 0,-1-1 0,1 1-1,0 0 1,0-1 0,0 0 0,5-2 51,-1-1 1,1 0-1,-1 0 0,8-8 1,17-19 171,-19 19-151,1-1 0,0 2 0,24-17 0,-36 27-84,1 0-1,0 0 1,0 1-1,0-1 1,0 0 0,0 1-1,1-1 1,-1 1-1,0-1 1,0 1-1,0-1 1,0 1 0,1 0-1,-1-1 1,0 1-1,0 0 1,1 0 0,-1 0-1,0 0 1,0 0-1,1 0 1,-1 1-1,0-1 1,0 0 0,0 1-1,1-1 1,-1 0-1,0 1 1,0 0 0,0-1-1,0 1 1,0 0-1,0-1 1,0 1-1,0 0 1,0 0 0,0 0-1,0 0 1,-1 0-1,1 0 1,0 0 0,-1 0-1,1 0 1,-1 0-1,2 3 1,1 5-26,0 1 0,-1-1 0,0 1 0,1 18 0,-1-13 12,-1-3-8,0-6 24,-1 0 0,1 0 0,0 0 0,0 0 0,1 0 0,0-1 0,0 1 0,0-1 0,4 8 0,-5-13 3,-1 1-1,1 0 1,-1-1-1,1 1 0,0-1 1,-1 0-1,1 1 1,0-1-1,-1 1 0,1-1 1,0 0-1,0 0 1,-1 1-1,1-1 0,0 0 1,0 0-1,-1 0 1,1 0-1,0 0 0,0 0 1,0 0-1,-1 0 1,1 0-1,0 0 0,0 0 1,-1 0-1,1-1 1,0 1-1,0 0 0,-1-1 1,1 1-1,1-1 1,20-16 61,-21 15-60,12-11 35,-1-2 0,12-18-1,-16 21-24,1 0 0,1 0-1,18-18 1,-27 30-17,0-1 0,0 0 1,0 0-1,-1 0 0,1 1 0,0-1 0,1 0 1,-1 1-1,0-1 0,0 1 0,0-1 0,0 1 1,0 0-1,0-1 0,1 1 0,-1 0 0,0 0 1,0 0-1,0 0 0,1 0 0,0 0 1,-1 1-2,0-1 0,0 1 1,0 0-1,0-1 1,0 1-1,0 0 0,0 0 1,0-1-1,-1 1 1,1 0-1,0 0 0,-1 0 1,1 0-1,0 0 1,-1 0-1,1 0 0,-1 0 1,1 2-1,1 6-13,0 0 0,0 1 0,-1-1-1,0 12 1,0-12 18,-1 12-11,0-16 26,0 1 1,1-1 0,-1 1-1,1-1 1,0 1-1,2 7 1,-3-13-13,0 0 1,0 0 0,1 1-1,-1-1 1,0 0 0,0 0-1,0 1 1,0-1 0,0 0-1,0 0 1,1 1-1,-1-1 1,0 0 0,0 0-1,0 1 1,0-1 0,1 0-1,-1 0 1,0 0 0,0 0-1,1 1 1,-1-1 0,0 0-1,0 0 1,1 0-1,-1 0 1,0 0 0,0 0-1,1 0 1,-1 0 0,0 0-1,1 0 1,-1 0 0,0 0-1,1 0 1,8-8 112,6-19 2,-14 25-110,7-13-31,-6 9-109,0 0 1,1 0-1,0 1 1,0-1-1,0 1 1,1-1-1,0 1 1,0 1-1,5-6 1,-8 10 119,-1 0-1,0 0 1,0-1 0,1 1-1,-1 0 1,0 0 0,0 0-1,1 0 1,-1 0 0,0 0-1,0 0 1,1 0 0,-1 0 0,0 0-1,0 0 1,1 0 0,-1 0-1,0 0 1,0 0 0,1 0-1,-1 1 1,0-1 0,0 0-1,1 0 1,-1 0 0,0 0 0,0 0-1,0 0 1,1 1 0,-1-1-1,0 0 1,0 0 0,0 0-1,1 1 1,-1-1 0,0 0-1,0 0 1,0 1 0,0-1 0,0 0-1,0 0 1,0 1 0,0-1-1,0 0 1,1 0 0,-1 1-1,0-1 1,0 0 0,0 0-1,0 1 1,0-1 0,-1 0 0,1 0-1,0 1 1,0-1 0,0 20 59,0-18-162,-3 22-250,-1 2-57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76 167 20532,'-1'0'162,"0"1"0,0 0-1,0 0 1,1-1 0,-1 1-1,0 0 1,1 0-1,-1 0 1,0 0 0,1 0-1,0 0 1,-1 0 0,1 0-1,-1 2 1,1-3-112,0 0 0,0 1 0,0-1 1,1 0-1,-1 0 0,0 1 0,0-1 0,0 0 1,0 0-1,1 1 0,-1-1 0,0 0 0,0 0 0,0 0 1,1 1-1,-1-1 0,0 0 0,0 0 0,1 0 1,-1 0-1,0 0 0,1 0 0,-1 0 0,0 0 0,0 1 1,1-1-1,-1 0 0,0 0 0,1 0 0,-1 0 1,0 0-1,0-1 0,1 1 0,3 0 78,-1 0-1,0-1 1,1 0-1,-1 0 1,0 0-1,1 0 1,-1 0-1,5-3 1,-2-1-103,1 0 0,-1 0 0,0 0 0,0-1 0,-1 0 0,0 0 0,0 0 0,0 0 0,-1-1 0,5-8 0,-8 12-1,1 0 1,0 0-1,-1 0 0,0-1 0,1 1 0,-1 0 0,-1-1 0,1 1 0,0-1 0,-1 0 0,0 1 0,0-1 0,0 1 0,0-1 1,0 1-1,-1-1 0,0 1 0,1-1 0,-1 1 0,-1-1 0,1 1 0,0 0 0,-1-1 0,-2-3 0,3 5-9,-1 1-1,1 0 1,0 0-1,0 0 1,0 0 0,-1 0-1,1 0 1,0 0-1,-1 1 1,1-1-1,-1 0 1,1 1-1,-1-1 1,1 1-1,-1 0 1,1-1-1,-1 1 1,1 0-1,-1 0 1,1 0-1,-1 0 1,0 0 0,1 0-1,-1 1 1,1-1-1,-1 0 1,1 1-1,-1-1 1,1 1-1,-1 0 1,1-1-1,0 1 1,-2 1-1,-3 2 29,0 0-1,0 0 1,0 0-1,1 1 0,0 0 1,-6 7-1,2 0-23,0 2-1,0-1 0,2 1 1,-1 1-1,2-1 1,0 1-1,1 0 0,0 1 1,1-1-1,1 1 0,1 0 1,0 0-1,0 24 1,2-38-17,0 1 1,0-1-1,0 1 1,1-1 0,-1 0-1,1 1 1,-1-1-1,1 1 1,0-1 0,0 0-1,0 0 1,0 1-1,0-1 1,0 0-1,1 0 1,-1 0 0,3 2-1,-2-3 4,-1 0-1,1 0 1,0 0-1,-1 0 1,1-1-1,0 1 1,-1-1-1,1 1 1,0-1-1,0 1 1,0-1-1,-1 0 1,1 0-1,0 0 1,0 0 0,0 0-1,3-1 1,4-2 15,-1 1 0,1-2 0,-1 1 1,0-1-1,0 0 0,0-1 0,12-9 1,87-81 178,-12 10-103,-93 84-100,-1 0 0,1-1 0,-1 1 0,1 0 0,0 0 0,0 0 0,-1 0 0,1 0 0,0 1-1,0-1 1,0 0 0,0 1 0,0-1 0,4 1 0,-6 0 1,1 0-1,0 0 0,0 1 1,-1-1-1,1 0 0,0 1 1,-1-1-1,1 0 0,0 1 1,-1-1-1,1 1 0,-1-1 1,1 1-1,0-1 0,-1 1 1,1 0-1,-1-1 0,0 1 1,1 0-1,-1-1 0,1 1 1,-1 0-1,0-1 0,0 1 1,1 1-1,0 6-13,0 0 0,0 0 0,-1 0 1,0 0-1,-1 12 0,0-13 17,-4 66 45,-4 86 424,9-158-454,0 1-1,0-1 1,0 1 0,-1-1-1,2 1 1,-1-1 0,0 1 0,0-1-1,0 1 1,1-1 0,-1 0 0,1 1-1,-1-1 1,1 1 0,1 2 0,-1-5-26,-1 1 1,1 0-1,0 0 1,-1 0 0,1-1-1,-1 1 1,1 0-1,-1-1 1,1 1-1,-1 0 1,1-1 0,-1 1-1,1-1 1,-1 1-1,1-1 1,-1 1 0,0-1-1,1 1 1,-1-1-1,0 0 1,0 1 0,1-1-1,-1-1 1,21-48-1251,7-29 557,-12 39 229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16676,'0'-2'2941,"7"-9"-1830,69-87 5772,-66 87-6684,1 0 0,1 0 0,-1 1 0,1 1 0,1 0 0,14-8 0,-26 16-186,0 0 1,1 1 0,-1-1 0,1 0 0,-1 1 0,0-1 0,1 1-1,-1-1 1,1 1 0,0 0 0,-1 0 0,1 0 0,-1 0 0,1 0-1,-1 0 1,1 0 0,-1 0 0,1 0 0,-1 1 0,1-1 0,2 1 0,-3 1-8,0-1 1,1 0-1,-1 0 1,0 0-1,0 1 1,0-1-1,0 0 1,0 1 0,0-1-1,0 1 1,-1-1-1,1 1 1,0 0-1,-1-1 1,1 1 0,-1 2-1,2 9-2,-1 0 0,0 0-1,-1 0 1,-2 15 0,1-16 17,-9 135-2271,11-160 1838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9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11 20804,'15'-8'2249,"-1"5"-1569,2 5-232,3 8 1289,5 13-745,-2 11-168,-2 14-288,-4 8 0,-9 15-112,-5 11-16,-14 21-80,-11 7-48,-19 4-304,-7-3-248,-3-12-1000,-1-8 1104,4-23-176,2-14-136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3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25413,'5'0'1481,"1"0"-2049,-10 0-329,-1 0 1121,0 1-448,2 2-168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48:4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 20044,'-3'20'936,"5"-26"-936,-2-11-8,10-18 665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4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18356,'-3'-17'2117,"2"31"-881,2 31-165,6 31-773,5 90-9,-11-130-605,-2-1 0,-8 58 0,9-92 232,0 0-1,-1 1 0,1-1 0,0 0 0,-1 1 0,1-1 1,-1 0-1,0 0 0,1 1 0,-1-1 0,-1 2 0,-3-4-325,1-10 171,1-13-245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4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 18028,'-2'6'1520,"4"0"-992,1 0-176,8-2 593,6-1-145,4-3-264,7-3-96,6-5-80,4-1-80,3-4-320,2-1-272,-3 4-592,-4 3-1065,-9 5 1625,-14 4-272,-13 2-296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13179,'7'-13'462,"1"0"0,0 0 1,1 1-1,0 0 0,22-20 0,-6 8 409,41-28-1,-54 43-651,0 0-1,1 2 1,0 0-1,0 0 1,1 1-1,24-7 1,-34 12-192,-1 0 1,1 0-1,0 0 0,-1 1 1,1-1-1,0 1 0,0 0 1,-1 0-1,1 1 0,0-1 1,-1 1-1,1 0 0,-1-1 1,1 2-1,0-1 0,-1 0 1,0 1-1,1-1 0,-1 1 1,0 0-1,0 0 0,0 1 1,0-1-1,0 1 0,-1-1 1,1 1-1,-1 0 0,0 0 1,1 0-1,-1 0 0,2 6 1,1 3-16,0 0 0,-1 0 0,-1 0 0,0 1 0,-1 0 0,0 0 0,-1-1 0,0 14 0,-9 104 67,8-129-78,-53 321 788,-25-3-153,0 5-500,8-57-121,69-264-14,1 1 0,-1-1-1,1 0 1,0 0 0,0 1 0,0-1 0,0 0 0,0 0-1,1 1 1,0-1 0,-1 0 0,1 0 0,1 0 0,-1 0-1,0 0 1,1 0 0,-1 0 0,1 0 0,0 0 0,0-1-1,0 1 1,0-1 0,0 1 0,4 1 0,5 6-16,1-1-1,0 0 1,26 13 0,-34-20 3,19 9-66,-1-2 0,1-1 0,1 0 0,-1-2 0,1-1 0,31 3 0,-39-5 36,-12-3 34,1 0 0,-1 1 0,1 0 0,-1 0-1,0 0 1,1 1 0,-1-1 0,0 1 0,0 0 0,0 0 0,0 1 0,-1-1 0,1 1 0,-1 0-1,1 0 1,-1 0 0,0 0 0,0 0 0,0 1 0,-1-1 0,1 1 0,-1 0 0,0 0 0,0 0 0,0 0-1,0 0 1,-1 0 0,1 1 0,0 8 0,4 26-11,-2 1 0,-1 57 0,-3-59 5,1 0-1,2 0 1,9 44-1,14 4-302,2-1 0,5-1 0,57 106 0,-71-153 266,81 167-157,-75-145 193,28 97 0,-44-123 64,-2 0 0,-2 0 0,-1 1 0,0 53 0,-5-62 28,-1 0 0,-1 0 0,-2 0 0,0-1 0,-2 1 0,0-1 0,-12 25 0,9-28 70,-1 0 1,-1-1-1,-1 0 0,0-1 0,-2 0 0,0-1 0,-1-1 1,-1-1-1,0 0 0,-1-1 0,-37 23 0,39-28-9,-1-1 0,1-1-1,-1-1 1,-1 0-1,0-1 1,1-1-1,-2-1 1,1-1 0,0 0-1,-1-1 1,1-1-1,-1-1 1,0 0 0,1-2-1,-27-4 1,26 1-348,1 0 1,-1-1 0,-18-8-1,29 10 72,-1 0-1,1-1 0,0 0 1,1 0-1,-1-1 0,1 0 0,0 0 1,-8-10-1,-4-9-330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16227,'7'1'412,"0"-1"0,-1-1 1,1 1-1,-1-1 0,1 0 0,-1 0 0,1-1 0,-1 0 0,0 0 0,1-1 0,-1 1 0,-1-1 0,1-1 0,10-7 0,-1 0 245,-1 0-1,-1-1 1,0-1 0,15-18 0,-25 26-526,1 0 0,-1 0-1,0 0 1,0-1 0,0 1-1,1-8 1,-3 12-115,-1 0 0,1 0 0,-1 0 0,0 0 0,1 0 0,-1 0 0,0 0 0,0 0 0,0 0 0,0 0 0,0 0 0,0 0 0,0 0 0,0 0 0,0 0 0,0 0 0,-1 0 0,1 0 0,0 0 0,-1 0 0,1 0 0,-1 0 0,1 1 0,-1-1 0,1 0 0,-1 0 0,1 0 0,-1 1 0,0-1 0,0 0 0,1 1 0,-1-1 0,0 0 0,0 1 0,0-1 0,0 1 0,0-1 0,1 1 0,-1 0 0,0-1 0,0 1 0,0 0 0,0 0 0,0 0 0,0 0 0,-2 0 0,-2 0 10,0 0 0,1 1-1,-1-1 1,1 1 0,-1 0 0,1 1-1,0-1 1,-1 1 0,1 0 0,0 0-1,0 0 1,0 1 0,0-1 0,1 1-1,-5 3 1,0 2-20,-1 0 0,1 0-1,1 1 1,0 0 0,-7 10 0,5-4-9,0 1 0,1 0 1,-7 20-1,13-29-3,-1-1 1,2 1-1,-1 0 1,1 0-1,0 0 1,0 0-1,1 0 1,0 0-1,0 0 1,0 0-1,2 7 1,-1-12 4,-1-1 1,1 1-1,0-1 1,-1 0-1,1 1 1,0-1-1,0 0 1,0 1-1,0-1 1,0 0 0,0 0-1,0 0 1,0 0-1,0 0 1,1 0-1,-1 0 1,0 0-1,1-1 1,-1 1-1,1 0 1,-1-1-1,1 1 1,-1-1 0,1 0-1,-1 1 1,1-1-1,-1 0 1,1 0-1,-1 0 1,1 0-1,-1 0 1,1 0-1,0 0 1,1-1 0,5-1-2,0 0 0,0 0 1,-1 0-1,1-1 1,11-6-1,8-7 8,-1 0-1,0-2 1,-2-1 0,0-1-1,-1-1 1,24-29-1,-18 15 9,-1-1-1,-2-1 0,35-67 0,-58 98-12,19-39 9,-21 42-12,0 1 0,0-1 0,0 0 0,0 0 1,-1 0-1,1 0 0,-1 0 0,1 0 0,-1 0 0,0 0 0,0 1 0,-2-7 0,-13 38-66,0 17 27,-10 53 0,20-76 40,2-1 0,0 1 1,2 0-1,2 37 0,-1-57 7,1 0 0,-1 1 0,1-1 0,-1 0 0,1 0 0,0 0 0,1 1 0,-1-1 0,0 0 0,1 0 0,0-1 0,3 6 0,-4-7 0,0 0 1,1 0-1,-1 0 1,0 0-1,0-1 0,1 1 1,-1 0-1,0-1 1,1 1-1,-1-1 0,1 0 1,-1 1-1,0-1 1,1 0-1,-1 0 0,1 0 1,-1 0-1,1 0 1,-1 0-1,1 0 0,-1-1 1,0 1-1,1-1 1,-1 1-1,0-1 0,1 1 1,-1-1-1,0 1 1,1-1-1,1-2 0,6-3 52,0-1 0,0 0 0,-1-1 0,0 0 0,0 0 0,-1-1 0,0 0 0,-1 0 0,0-1 0,8-15 0,4-15 208,18-52-1,-36 91-263,25-76 386,25-131 0,-50 199-400,-4 14-9,-5 24-8,2 0 0,-6 58 0,5-32 5,-4 23 9,3 2 0,1 95 0,8-169 7,0-4-2,0 1 0,0 0 1,0 0-1,0-1 0,1 1 1,-1 0-1,1-1 0,-1 1 0,1-1 1,0 1-1,0-1 0,0 1 1,2 2-1,-3-7-19,1 0 0,-1 0 0,1 0 1,-1 0-1,0 0 0,0 0 0,0 0 0,0 0 0,0 0 0,0-2 1,-19-109-313,11 73 321,-6-71-1,14 109 20,0 1-1,0-1 1,0 1-1,0-1 1,0 0-1,0 1 1,0-1-1,0 1 1,1-1-1,-1 1 1,1-1-1,-1 1 1,1-1-1,-1 1 1,1-1-1,0 1 1,0 0-1,0-1 1,0 1-1,0 0 0,0 0 1,0 0-1,0 0 1,0 0-1,1 0 1,0-1-1,2 0-127,0 1 0,1 0 0,-1 0-1,0 0 1,0 1 0,1 0 0,6 0-1,21-3-291,1-7 161,3-5-92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19844,'-41'57'1552,"2"2"0,-55 112 0,-52 155-1124,146-326-429,-17 40-349,-31 54 0,41-88-479,4-11 503,3-16 82,2-15-155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18476,'1'0'66,"-1"0"-1,1 0 1,-1-1-1,1 1 1,-1 0-1,1 0 1,-1 0 0,1 0-1,-1 0 1,1 0-1,-1 0 1,1 0 0,-1 0-1,1 0 1,-1 0-1,0 0 1,1 0 0,-1 1-1,1-1 1,-1 0-1,1 0 1,-1 0 0,1 1-1,-1-1 1,0 0-1,1 0 1,-1 1 0,0-1-1,1 0 1,-1 1-1,0-1 1,1 1-1,-1-1 1,0 0 0,0 1-1,1-1 1,-1 1-1,0 0 1,16 24 614,-11-16-39,134 228 2242,-24 11-4736,-113-245 1727,-1 0 0,0 1 0,0-1 1,0 0-1,-1 0 0,2 6 0,-2-8 106,-1-1 0,1 1 0,0 0-1,0 0 1,0 0 0,0-1 0,0 1 0,-1 0 0,1 0 0,0-1 0,-1 1 0,1 0 0,-1-1-1,1 1 1,-1 0 0,1-1 0,-1 1 0,1-1 0,-1 1 0,1-1 0,-1 1 0,0-1 0,1 1-1,-1-1 1,0 0 0,1 1 0,-1-1 0,0 0 0,0 1 0,-1-1 0,-12 3-472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15963,'-13'16'1713,"8"-1"-833,10-5-232,20-4 944,11-3-111,17-6-209,4-3-120,7-1-304,2-1-95,-1 1-225,-2 3-176,-10 4-504,-11 0-352,-11 5 432,-8 6-104,-8-3-64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14931,'5'108'7355,"0"-54"-6721,3 0 0,26 95 0,-34-148-629,13 30 306,-13-30-292,1-1 0,-1 1 0,1 0 0,-1-1 0,1 1 0,-1 0 0,1-1 0,0 1 0,-1 0-1,1-1 1,0 1 0,-1-1 0,1 1 0,0-1 0,-1 0 0,1 1 0,0-1 0,0 0 0,0 1 0,0-1 0,-1 0 0,1 0 0,0 0 0,0 0 0,0 0 0,0 0-1,-1 0 1,1 0 0,0 0 0,0 0 0,0 0 0,0-1 0,-1 1 0,1 0 0,0-1 0,0 1 0,0 0 0,0-1 0,3-2 51,0 0 0,-1 0 1,0-1-1,1 1 0,-1-1 1,-1 1-1,1-1 0,4-8 1,16-40 326,-15 35-254,29-80 490,7-16-88,-30 86-429,-14 27-114,0 0 0,0 0 0,0 1 0,0-1 0,0 0 0,0 1 0,1-1 0,-1 0 0,0 1 0,0-1 0,0 0 0,0 1 0,0-1 0,0 0 0,1 0 0,-1 1 0,0-1 0,0 0 0,1 0 0,-1 0 0,0 1 0,0-1 0,1 0 0,-1 0 0,0 0 0,0 1 0,1-1 0,-1 0 0,0 0 0,1 0 0,-1 0 0,0 0 0,1 0 0,-1 0 0,0 0 0,0 0 0,1 0 0,-1 0 0,0 0 0,1 0 0,-1 0 0,0 0 0,1 0 0,-1 0 0,0 0 0,1 0 0,-1-1 0,0 1 0,0 0 0,1 0 0,-1 0 0,0 0 0,0-1 0,1 1 0,-1 0 0,0 0 0,0-1 0,1 1 0,-1 0 1,0 0-1,0-1 0,0 1 0,0 0 0,1-1 0,1 29 14,-2-27-14,-1 122 24,6 98 7,-5-219-32,0 4-1,1 0 0,0 1 1,1-1-1,2 8 0,-4-13 2,0-1-1,0 1 1,0 0-1,1 0 0,-1-1 1,0 1-1,1 0 1,-1-1-1,0 1 1,1 0-1,-1-1 1,1 1-1,-1 0 1,1-1-1,0 1 0,-1-1 1,1 1-1,-1-1 1,1 0-1,0 1 1,0-1-1,-1 1 1,1-1-1,0 0 1,0 0-1,-1 1 0,1-1 1,0 0-1,0 0 1,-1 0-1,1 0 1,0 0-1,0 0 1,0 0-1,-1 0 1,1 0-1,0 0 0,0-1 1,-1 1-1,1 0 1,0 0-1,0-1 1,-1 1-1,1-1 1,0 1-1,-1 0 1,2-1-1,10-10 40,0 0 0,0-1 0,-1 0 0,-1-1 0,0 0 0,12-20 0,-5 7 57,59-87 301,74-100 411,-149 212-721,15-15-762,-13 18-520,-4 10 25,1-4 643,0-5-152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7:2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1518 71 10722,'-241'10'1892,"201"-12"-1455,-1-1 0,0-3 0,-75-19 0,75 13-74,-1 2 1,0 1 0,-64-3 0,81 11-274,0 1 0,0 1 1,0 2-1,0 0 0,0 2 1,1 0-1,-33 13 1,30-6-45,1 0 0,0 2 0,1 1 1,1 1-1,0 1 0,1 1 1,1 1-1,1 1 0,0 1 0,-23 32 1,2 4-41,3 1-1,2 2 1,-33 76 0,51-95-29,2 0 0,1 2 0,3 0 0,1 1 0,3 0 0,1 1 0,2 0 0,1 84 0,6-93 6,2 0-1,2 0 1,1-1 0,1 1-1,3-1 1,0-1 0,3 0-1,0 0 1,3-1 0,0-1-1,33 47 1,-29-54 18,1 0 1,0-1-1,2-1 1,1-1 0,1-1-1,1-1 1,0-2-1,2 0 1,0-2-1,1-1 1,53 20-1,-42-22-1,1-1 0,0-2 0,1-1 0,0-3 0,0-1 0,1-2-1,-1-2 1,67-7 0,-39-4-21,0-3 0,-1-4 0,87-31 0,-42 3-33,119-64 0,-161 70 14,-2-3-1,-2-2 0,-2-4 0,-2-3 1,-2-2-1,-2-3 0,64-78 1,-104 108 5,0-1 0,-2 0 0,-1-1 0,-1-1 0,-1-1 0,-2 0 0,-1-1 0,8-32 0,-17 46-14,0 0 0,0 0 1,-2-1-1,0 1 0,-1 0 1,0-1-1,-5-20 0,3 24-11,-1 1 0,-1 0 0,-1 0 0,1 0 0,-2 1 0,0 0 0,0 0 0,-1 0 0,-1 1 0,-10-12 0,2 5-193,-1 1 0,0 1-1,-1 1 1,-1 0-1,-1 2 1,0 0-1,-33-16 1,5 8-337,0 2 0,-72-19-1,-29 5-22,-15 11-94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16684,'11'-1'904,"0"1"1,0 0 0,0 1 0,0 1 0,0-1 0,17 6 0,61 27 1726,-64-23-2465,1-1 0,29 7 0,-47-15-151,1-1 1,0 0-1,0 0 0,0 0 0,0-1 0,0 0 0,0-1 0,0 0 0,0-1 0,12-3 1,-17 4-174,1-1 0,-1 1 1,1-1-1,-1 0 1,0 0-1,0-1 0,0 1 1,0-1-1,-1 0 0,1 0 1,-1 0-1,1-1 1,-1 1-1,0-1 0,0 1 1,-1-1-1,1 0 0,-1 0 1,0-1-1,3-6 1,-3 2-506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3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15771,'-6'30'1897,"9"-11"-937,5-4-304,19-11 1553,11-2-761,16-8-248,6-6-136,4-1-319,0-3-113,0 6-176,-5 3-104,-14 8-432,-7 9-272,-16 5-832,-8 2 1023,-2 4-167,-2-11-128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20484,'0'0'35,"0"0"0,0 0-1,0 0 1,0 0 0,0 0-1,0 0 1,0 0-1,1-1 1,-1 1 0,0 0-1,0 0 1,0 0 0,0 0-1,0 0 1,0 0-1,1 0 1,-1 0 0,0 0-1,0 0 1,0 0 0,0 0-1,0 0 1,1 0-1,-1 0 1,0 0 0,0 0-1,0 0 1,0 0 0,0 0-1,1 0 1,-1 0-1,0 0 1,0 0 0,0 0-1,0 0 1,0 0 0,1 0-1,-1 0 1,0 0-1,0 0 1,0 0 0,0 0-1,0 1 1,0-1 0,0 0-1,1 0 1,-1 0 0,0 0-1,0 0 1,0 0-1,0 1 1,0-1 0,0 0-1,0 0 1,0 0 0,0 0-1,0 0 1,0 1-1,0-1 1,0 0 0,0 0-1,0 0 1,0 0 0,0 1-1,4 11 328,5 39 1058,2 12-823,2-1-1,33 97 1,-45-157-619,-1 0-28,1 0 1,-1 0 0,1 0-1,0 0 1,0 0 0,0 0 0,0 0-1,0 0 1,0-1 0,1 1-1,-1 0 1,1-1 0,-1 0 0,1 1-1,3 1 1,-5-3 23,0 0 0,1 0 0,-1 0 0,0 0 0,0 0 0,1 0 0,-1 0 0,0 0-1,1 0 1,-1 0 0,0 0 0,0 0 0,1 0 0,-1 0 0,0-1 0,0 1 0,1 0 0,-1 0 0,0 0 0,0-1 0,0 1-1,1 0 1,-1 0 0,0 0 0,0-1 0,0 1 0,0 0 0,0 0 0,1-1 0,-1 1 0,0 0 0,0-1 0,0 1 0,0 0-1,0 0 1,0-1 0,0 1 0,0 0 0,0-1 0,0 1 0,0 0 0,0 0 0,0-1 0,0 1 0,-2-17-305,-5-1-136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14979,'-3'1'2425,"5"1"-1281,9-4-368,7-2 2505,7-2-1785,4-3-248,4 0-431,2-1-177,-1 3-192,-2 0-128,-7 2-480,-3 2-456,-9 2 544,0-2-136,-3-3-72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 18012,'0'0'59,"1"-1"0,-1 1 1,0 0-1,0-1 0,0 1 0,0 0 1,0-1-1,1 1 0,-1 0 1,0-1-1,0 1 0,1 0 0,-1 0 1,0-1-1,0 1 0,1 0 0,-1 0 1,0-1-1,1 1 0,-1 0 1,0 0-1,1 0 0,-1 0 0,0 0 1,1-1-1,-1 1 0,1 0 0,-1 0 1,0 0-1,1 0 0,-1 0 1,0 0-1,1 0 0,-1 0 0,1 0 1,-1 0-1,0 1 0,1-1 0,-1 0 1,0 0-1,1 0 0,0 1 48,-1 0 1,1 0-1,-1 0 0,1 0 0,-1 0 0,1 0 0,-1 0 1,0 0-1,0 0 0,0 0 0,1 0 0,-1 0 0,0 0 0,0 0 1,0 0-1,0 0 0,-1 1 0,-2 19 352,-2-1-1,0 0 0,-12 29 1,-29 57-324,33-79 7,-63 118 210,9-18-2319,62-117 1569,5-12 56,9-20-237,7-10-120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17428,'2'3'389,"-1"0"0,1 1 0,-1 0 0,0-1 0,0 1 0,0 0 0,0-1 0,-1 1 0,1 0 0,-1 0 0,0-1 0,0 1 0,-1 0 0,0 4 0,1 11 829,0-6-709,1 8 293,6 32 0,-7-48-743,1 0 0,1 0-1,-1 0 1,1 0 0,0 0 0,0 0-1,0-1 1,1 1 0,-1-1 0,1 1-1,6 6 1,-7-9-51,1-1 0,-1 0 0,0 1 0,0-1 0,1 0 0,-1 0-1,0 0 1,1 0 0,-1 0 0,1-1 0,-1 1 0,1-1 0,-1 0 0,1 0 0,0 0-1,-1 0 1,1 0 0,-1 0 0,1-1 0,-1 1 0,1-1 0,-1 0 0,1 1 0,2-3 0,7-2 1,0 0 0,-1-1 1,17-12-1,3-6 30,0-2 0,42-44 0,-4 3 11,-67 65-49,1-1 0,0 1 0,-1 0 0,1-1 0,0 1 0,1 1 0,-1-1 0,0 0 0,5-1 0,-8 3-1,0 0 1,1 0-1,-1 0 0,1 0 0,-1 0 0,1 0 0,-1 0 1,1 0-1,-1 0 0,1 0 0,-1 1 0,1-1 0,-1 0 1,1 0-1,-1 0 0,1 1 0,-1-1 0,1 0 0,-1 0 1,0 1-1,1-1 0,-1 0 0,0 1 0,1 0 0,0 0 1,0 1-1,0 0 0,-1-1 0,1 1 1,-1 0-1,1-1 0,-1 1 0,1 0 0,-1-1 1,0 4-1,0 18-10,-1 0 0,-5 28 0,3-30 20,1 1 0,1 39 0,0-61-7,1 1 0,0 0 0,0 0-1,0 0 1,1-1 0,-1 1 0,0 0 0,0 0 0,0-1 0,0 1 0,1 0-1,-1 0 1,0-1 0,1 1 0,-1 0 0,1-1 0,-1 1 0,1 0 0,-1-1-1,1 1 1,-1-1 0,2 2 0,-2-2 1,1 0 1,0 0-1,-1 0 0,1 0 0,0 0 0,-1-1 1,1 1-1,0 0 0,-1 0 0,1 0 0,-1 0 1,1-1-1,0 1 0,-1 0 0,1-1 1,-1 1-1,1 0 0,-1-1 0,1 1 0,0-1 1,26-31 150,-24 28-140,19-28 87,-13 19-81,0 0 1,0 1 0,21-21-1,-30 33-29,0 0 0,1-1-1,-1 1 1,0 0 0,1 0 0,-1-1-1,0 1 1,0 0 0,1 0-1,-1 0 1,0-1 0,1 1 0,-1 0-1,0 0 1,1 0 0,-1 0-1,1 0 1,-1 0 0,0-1-1,1 1 1,-1 0 0,0 0 0,1 0-1,-1 0 1,1 1 0,-1-1-1,0 0 1,1 0 0,-1 0 0,0 0-1,1 0 1,-1 0 0,0 1-1,1-1 1,-1 0 0,0 0-1,1 0 1,-1 1 0,0-1 0,1 0-1,-1 0 1,0 1 0,0-1-1,0 0 1,1 1 0,-1-1 0,0 0-1,0 1 1,0-1 0,0 0-1,1 1 1,-1-1 0,0 0-1,0 1 1,0-1 0,0 1 0,0-1-1,0 0 1,0 1 0,0-1-1,0 0 1,0 1 0,0-1 0,-1 1-1,1 31-901,0-27 611,0-2 244,0 1-272,-1 0 1,1 0-1,1 1 0,-1-1 1,0 0-1,1 0 1,2 6-1,-3-9 223,1 0-1,-1 0 0,1 0 1,0 0-1,-1 0 0,1 0 0,0 0 1,0-1-1,0 1 0,0 0 0,0 0 1,0-1-1,0 1 0,0-1 1,0 1-1,0-1 0,0 1 0,0-1 1,0 0-1,0 1 0,0-1 1,0 0-1,1 0 0,-1 0 0,0 0 1,0 0-1,0 0 0,0 0 1,1 0-1,-1 0 0,0-1 0,0 1 1,2-1-1,12-3-522,-1-1 0,1 0 0,-1-1 0,0-1 0,0 0 0,23-16 0,-22 12 519,0-1 0,-1 0 0,-1-1 0,0 0 0,16-21 0,-27 32 226,1-1 0,-1 0 0,0 0 0,-1 0 1,1 0-1,0 0 0,-1 0 0,1 0 0,-1-1 0,0 1 0,0 0 1,-1-1-1,1 1 0,-1-1 0,1 1 0,-2-8 0,1 11-72,0-1 0,0 1 0,0-1 0,-1 1 0,1-1 0,0 1-1,0-1 1,-1 1 0,1 0 0,-1-1 0,1 1 0,0 0 0,-1-1 0,1 1 0,-1 0-1,1-1 1,0 1 0,-1 0 0,1 0 0,-1-1 0,1 1 0,-1 0 0,1 0-1,-1 0 1,1 0 0,-1 0 0,1 0 0,-1 0 0,1 0 0,-1 0 0,1 0-1,-1 0 1,0 0 0,1 0 0,-1 0 0,1 0 0,0 1 0,-2-1 0,-17 11 964,10-3-719,0 1 1,0 0-1,1 0 1,0 1-1,1-1 1,0 2-1,0-1 1,1 1 0,1 0-1,0 0 1,0 1-1,-5 22 1,10-32-250,-1-1 0,1 0 0,0 1 0,0-1 0,0 0 0,0 1 0,0-1 0,0 1-1,0-1 1,0 0 0,1 1 0,-1-1 0,0 0 0,1 0 0,-1 1 0,1-1 0,-1 0 0,1 0 0,0 1 0,0-1 0,0 1 0,1-1 2,-1 0 0,1-1 0,-1 1 0,1 0 0,-1-1 0,1 1 0,-1-1 0,1 1 0,-1-1 0,1 0 0,0 1 0,-1-1 0,1 0 0,0 0 0,-1 0 0,1-1 0,2 1 0,46-9 340,-32 5-304,0 1-1,0 1 0,30 0 0,-42 2-78,0 1 1,0-1-1,0 1 1,-1 1-1,1-1 0,0 1 1,-1 0-1,1 1 0,-1-1 1,0 1-1,0 0 0,0 1 1,0-1-1,0 1 0,5 5 1,-9-8-2,-1-1 1,1 1-1,-1-1 1,1 1-1,-1-1 1,1 1-1,-1-1 1,1 0-1,-1 1 1,1-1-1,-1 0 0,1 0 1,0 1-1,-1-1 1,1 0-1,-1 0 1,1 0-1,0 0 1,-1 1-1,1-1 1,0 0-1,-1 0 1,1-1-1,0 1 1,-1 0-1,1 0 1,-1 0-1,1 0 1,0 0-1,-1-1 1,1 1-1,-1 0 1,1-1-1,0 1 1,-1 0-1,1-1 1,-1 1-1,1 0 1,-1-1-1,1 1 1,-1-1-1,0 1 1,1-1-1,-1 1 1,0-1-1,1 0 1,-1 1-1,0-1 1,0 1-1,1-1 1,-1 0-1,0 1 1,0-2-1,3-6-1,0 0-1,0 0 1,1-11-1,-3 11-6,7-32-425,-3-1 0,2-50 1,-9-83-4451,1 139 3135,2 12 552,2 11-166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 15179,'0'-2'161,"1"1"1,0 0-1,-1 0 0,1 0 0,0 0 0,0 0 1,0 0-1,0 0 0,0 0 0,0 0 0,0 0 1,2-1-1,-3 2-117,1 0 1,-1 1-1,0-1 1,0 0-1,1 0 1,-1 0-1,0 0 1,0 0-1,1 0 1,-1 0-1,0 1 1,0-1-1,1 0 1,-1 0 0,0 0-1,0 0 1,0 1-1,1-1 1,-1 0-1,0 0 1,0 1-1,0-1 1,0 0-1,0 0 1,0 1-1,1-1 1,-1 0-1,0 0 1,0 1-1,0-1 1,0 0-1,0 1 1,0-1-1,0 0 1,0 1-1,-1 41 1992,1-29-1547,-1 58 929,10 91 1,-4-127-1605,1-1 1,2 0-1,1-1 1,23 55 0,-30-79-8,-10-14-282,-2-8-84</inkml:trace>
  <inkml:trace contextRef="#ctx0" brushRef="#br0" timeOffset="1">1 390 17988,'20'-2'1832,"2"-1"-1376,6-5-272,3-1 625,1-1 255,0-2-696,-4 6-216,-1 2-64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20020,'6'12'1817,"0"10"-1201,-6 0-248,4 3 840,1 2-312,-1 3-400,6 0-143,-2-2-265,0-2-144,-3-5-553,1-4-447,-9-8 880,0-6-184,-10-7-112</inkml:trace>
  <inkml:trace contextRef="#ctx0" brushRef="#br0" timeOffset="1">0 151 21109,'23'-2'1968,"15"-5"-1248,3-3-320,16-5 872,5-1-303,2-1-305,-3-1-280,-10 5-624,-6 3-504,-18 8 624,-7 4-96,-11 8-112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18828,'-17'21'2865,"-13"23"-2030,1 1 1,2 2-1,3 0 1,1 2-1,-18 60 1,37-97-687,0 1 0,1 0 0,0 0 0,1 0 0,1 1 0,0 15 0,1-26-116,0 1 0,1-1 0,-1 1 0,1-1 0,0 1 0,0-1 0,0 0 0,0 1 0,0-1 0,1 0 0,-1 0-1,1 0 1,0 0 0,0 0 0,0-1 0,1 1 0,-1 0 0,0-1 0,1 0 0,0 1 0,-1-1 0,1 0 0,0-1 0,0 1 0,0 0 0,1-1 0,-1 1 0,5 0 0,2 0-85,-1 0-1,1-1 1,0 0 0,-1-1-1,1 0 1,0 0 0,0-1 0,-1 0-1,1-1 1,9-3 0,-1 0-187,-1-1-1,0 0 1,0-2 0,22-12 0,-12 0-169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22621,'1'3'2328,"12"1"-1648,6-7-303,9-4 1431,8-2-1088,5-4-184,6 0-256,1 0-112,-7-1-280,-6 3-352,-12 3 864,-5 1-464,-9-10-48,-3-4 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25 20844,'0'-2'97,"-1"1"0,1 0 0,-1-1 0,0 1 0,0 0 0,1-1 0,-1 1 0,0 0 0,0 0 0,0 0 0,0 0 0,0 0 0,-1 0 0,1 0 0,0 0 0,0 0 0,-1 1 0,1-1 0,0 1 0,-1-1 0,1 0 0,0 1 0,-1 0 0,1-1 0,-1 1 0,1 0 0,-1 0 0,1 0 0,-1 0 0,1 0 0,-1 0 0,1 0 0,-1 1 0,1-1 0,-1 0 0,1 1 0,0-1 0,-1 1 0,1 0 0,0-1 0,-2 2 0,-6 4 207,0-1-1,1 2 1,0-1 0,-13 13 0,18-16-231,-21 21 108,2 1 0,1 1 0,0 1 0,2 1-1,2 0 1,0 1 0,2 1 0,1 1 0,2 0 0,0 1 0,3 0 0,-10 51 0,18-72-137,0 0-1,0 0 1,1 1-1,1-1 1,-1 0-1,2 0 1,0 1-1,0-1 1,1 0-1,0-1 1,9 19-1,-9-23-117,1 1-1,0-1 1,0 0-1,1 0 1,0-1-1,0 1 1,0-1-1,1 0 1,0 0-1,0-1 1,0 0-1,0 0 1,0 0-1,1-1 1,0 0-1,0 0 1,0-1-1,11 3 1,7-1-1014,0-1 1,0-1 0,38-2 0,-19-1 48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16388,'-43'65'8833,"-6"21"-7102,-43 96-1861,13-2 390,85-196-2268,50-126-3997,-36 86 4580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 16596,'0'-1'87,"0"1"0,1-1 0,-1 1 0,1-1 0,-1 1 0,1-1 0,-1 1 0,1-1 0,-1 1 0,1-1 0,-1 1 0,1 0 0,0-1 0,-1 1 0,1 0 0,-1-1 0,1 1 0,0 0 0,0 0 0,-1 0 0,1 0 0,0 0 0,-1 0 0,1 0 0,0 0 0,-1 0 0,2 0 0,-1 1 34,0 0 0,0 0 0,0 1 0,0-1 1,-1 0-1,1 0 0,0 1 0,-1-1 0,1 0 0,-1 1 0,1-1 0,-1 1 0,0 2 0,18 135 2278,-7-39-2197,16 30-585,-14-72-884,-12-53 1025,1 10-308,-2-15 533,0 0 0,0 0-1,0 1 1,0-1 0,0 0 0,0 0-1,0 1 1,0-1 0,0 0-1,0 0 1,0 0 0,-1 1-1,1-1 1,0 0 0,0 0-1,0 1 1,0-1 0,-1 0-1,1 0 1,0 0 0,0 0-1,0 1 1,-1-1 0,1 0-1,0 0 1,0 0 0,0 0-1,-1 0 1,1 0 0,0 0 0,0 1-1,-1-1 1,1 0 0,0 0-1,0 0 1,-1 0 0,1 0-1,0 0 1,0 0 0,-1-1-1,-10 0-602</inkml:trace>
  <inkml:trace contextRef="#ctx0" brushRef="#br0" timeOffset="0.35">0 278 16067,'5'-8'2057,"5"2"-1313,6 4-336,3 0 1593,13 1-1409,3-1-544,9-1-1057,-3-3 937,4-2-272,-3-4-136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17380,'0'9'1936,"-3"10"-1216,-2 4-336,1 5 1729,3 2-1161,1 3-568,2 2-232,4-5-592,0-1-224,-1-7-384,-1-3 824,-3-8-192,-1-10-217</inkml:trace>
  <inkml:trace contextRef="#ctx0" brushRef="#br0" timeOffset="1">1 160 18460,'0'6'2000,"9"-3"-1143,2-3-385,11-2 1224,5-1-528,9-4-520,4 0-328,3-3-560,4-2-472,-5-4 568,-4-3-96,5 1-128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19628,'-3'22'1561,"-4"7"-1193,0 6-184,-1 6 592,2 4-184,5-2-592,1-1-392,0-7-608,0-3 856,1-16-176,4-8-113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19836,'11'-5'623,"-1"0"0,1 1-1,0 1 1,0 0 0,19-2-1,57-3 1761,-79 7-2224,1 1 1,-1 0-1,1 1 0,-1-1 1,1 2-1,-1-1 1,15 6-1,-21-6-143,0 0 1,-1-1-1,1 1 1,0 0-1,-1 0 0,1 1 1,-1-1-1,1 0 1,-1 0-1,1 1 0,-1-1 1,0 1-1,0-1 1,0 1-1,0 0 0,1 2 1,-1-2-15,-1 1 0,1-1 0,-1 0 0,0 1 0,1-1 0,-2 1 1,1-1-1,0 0 0,0 1 0,-1-1 0,1 1 0,-1-1 0,0 0 0,1 0 0,-1 1 0,-2 2 1,-9 15-3,-1 0 0,-1-1 1,-1-1-1,0 0 1,-30 26-1,22-22-84,23-22 81,0 1-1,-1-1 1,1 0 0,0 0-1,0 0 1,0 0-1,0 0 1,-1 0-1,1 1 1,0-1 0,0 0-1,0 0 1,0 0-1,0 0 1,0 1-1,0-1 1,0 0 0,-1 0-1,1 0 1,0 1-1,0-1 1,0 0 0,0 0-1,0 0 1,0 1-1,0-1 1,0 0-1,0 0 1,0 0 0,0 1-1,0-1 1,1 0-1,-1 0 1,0 0-1,0 1 1,0-1 0,8 3-68,13-3-45,-20 0 94,10 0-102,0 0 0,1 1-1,-1 0 1,0 0-1,0 1 1,0 1-1,0 0 1,18 7-1,-26-8 92,1-1-1,-1 1 0,1 0 0,-1 0 0,0 1 1,0-1-1,0 0 0,0 1 0,0 0 1,-1 0-1,1 0 0,-1 0 0,0 0 1,0 0-1,0 1 0,0-1 0,0 1 1,-1-1-1,0 1 0,0 0 0,0-1 1,0 1-1,0 0 0,-1 0 0,1 0 1,-1-1-1,0 1 0,-1 8 0,-1-5 101,0 0 0,0 0 0,0 0 0,-1-1 0,0 1 0,0-1-1,0 1 1,-1-1 0,0 0 0,-1 0 0,1-1 0,-1 0 0,0 1-1,0-1 1,-1-1 0,-10 9 0,4-5 146,-1-1-1,0 0 1,0 0 0,0-1-1,0-1 1,-1 0 0,-21 4-1,22-7-94,0 0 1,0-1-1,0 0 0,-20-2 0,30 1-152,-1-1 0,0 0 0,0 1 0,0-1 0,1-1 0,-1 1 0,1 0 1,-1-1-1,-3-2 0,6 3-2,0 0 1,-1 0-1,1 0 0,0 0 1,0-1-1,-1 1 1,1 0-1,0-1 0,0 1 1,0-1-1,1 1 1,-1-1-1,0 0 0,1 1 1,-1-1-1,1 0 1,-1 1-1,1-1 0,0 0 1,-1-2-1,1 1 14,1 1-1,-1 0 1,0-1-1,0 1 1,1-1-1,0 1 1,-1 0-1,1-1 0,0 1 1,0 0-1,0-1 1,0 1-1,1 0 1,-1 0-1,0 0 1,1 0-1,2-1 1,18-22-434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7922,'1'1'264,"0"0"1,0 0 0,0-1 0,0 1 0,-1 0-1,1 0 1,0 0 0,-1 0 0,1 0-1,0 0 1,-1 0 0,0 0 0,1 0 0,-1 0-1,1 0 1,-1 0 0,0 0 0,0 0-1,0 0 1,1 2 0,-2 30 806,0-17-511,0 57 638,0-24 118,1 1 1,10 71-1,-9-115-1136,0 0 0,1 0 1,0 0-1,0 0 0,0 0 0,0 0 0,7 10 0,-7-14-123,-1 0-1,1-1 1,-1 1-1,1-1 1,-1 1 0,1-1-1,0 0 1,-1 1 0,1-1-1,0 0 1,0 0 0,0 0-1,0-1 1,0 1 0,0 0-1,0-1 1,1 1-1,-1-1 1,0 0 0,0 0-1,0 0 1,0 0 0,1 0-1,-1 0 1,0 0 0,3-1-1,5-2 16,-1-1-1,1 1 1,-1-1-1,0-1 1,0 0-1,0 0 1,0-1-1,-1 0 1,0 0-1,-1-1 1,14-15-1,3-5 42,-2-1 0,19-32 0,-16 20-25,35-75 1,-50 91-71,-1 0 0,-1-1 0,-1 0-1,6-45 1,-13 53 7,0 17-25,0 0 0,0 0 0,0 0 0,0 0 1,0-1-1,0 1 0,0 0 0,0 0 0,0 0 0,0 0 0,0 0 0,0 0 0,0-1 0,0 1 0,0 0 0,0 0 1,0 0-1,0 0 0,0 0 0,0 0 0,0 0 0,-1-1 0,1 1 0,0 0 0,0 0 0,0 0 0,0 0 0,0 0 1,0 0-1,0 0 0,0 0 0,-1 0 0,1 0 0,0 0 0,0 0 0,0 0 0,0 0 0,0 0 0,0 0 1,-1 0-1,1 0 0,0 0 0,0 0 0,0 0 0,0 0 0,0 0 0,-2 1 0,1 1-1,0-1 1,0 0-1,0 1 1,0-1-1,0 1 1,0 0-1,0-1 1,1 1-1,-1 0 0,0 3 1,-9 32 4,2 0 1,1 1-1,2 0 0,2 1 0,1-1 1,2 0-1,2 1 0,11 65 1,0-54-29,-12-47 21,0 0 1,0 0 0,0 0-1,0 0 1,1-1 0,-1 1 0,1-1-1,0 1 1,0-1 0,0 0-1,0 1 1,0-1 0,4 3 0,-6-5 1,0 0 0,0 0 0,0 0 0,0 0 0,1 0 0,-1 0 0,0 0 0,0 0 0,0 0 0,0 0 0,0 0 0,0 0 0,1 0 0,-1 0 0,0 0 0,0 0 0,0 0 0,0 0 0,0 0 0,1 0 0,-1 0 0,0 0 0,0 0 0,0 0 0,0 0 0,0 0 0,0-1 0,0 1 0,1 0 0,-1 0 0,0 0 0,0 0 0,0 0 0,0 0 0,0 0 0,0 0 0,0 0 0,0-1 0,0 1 0,0 0 0,0 0 0,0 0 0,0 0 0,1 0 0,-1-1 0,1-9-44,-3-9-42,-2 6 24,0-1 1,-1 1-1,0-1 0,-1 2 0,-1-1 0,-14-20 1,-59-65-170,24 31 515,48 52-57,8 15-220,0 0-1,0-1 1,0 1 0,0 0-1,0 0 1,0 0 0,0-1-1,0 1 1,1 0-1,-1 0 1,0 0 0,0-1-1,0 1 1,0 0 0,0 0-1,0 0 1,1-1 0,-1 1-1,0 0 1,0 0 0,0 0-1,0 0 1,1 0-1,-1 0 1,0-1 0,0 1-1,0 0 1,1 0 0,-1 0-1,0 0 1,0 0 0,0 0-1,1 0 1,-1 0-1,1 0 1,28 5 117,-15-2-311,-2-2 160,1 0 1,-1 0-1,1-2 0,0 1 0,-1-2 0,19-3 1,10-5-87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19292,'10'12'2281,"-5"8"-1489,-5 7-360,0 2 1464,0 7-960,1 2-255,4 5-345,-1-4-160,3-1-168,1-1-120,-3-8-472,-2-7-321,-3-15 729,-1-6-120,-8-15-136</inkml:trace>
  <inkml:trace contextRef="#ctx0" brushRef="#br0" timeOffset="1">0 114 20844,'15'0'1737,"10"-1"-1337,4-2-120,12 0 360,3-3-640,7-1-384,-2-2 376,1 0-232,-2 1-144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20644,'-5'5'382,"0"0"0,0-1 0,-1 0 0,0 0-1,0 0 1,0-1 0,-6 3 0,-20 12 655,11-3-455,1 0 0,1 2 0,-27 29 0,41-40-512,0 0 0,0 0-1,0 1 1,1-1 0,0 1 0,0 0 0,1 0 0,0 1 0,0-1 0,0 1 0,1-1-1,0 1 1,1 0 0,0 0 0,0 11 0,1-16-40,0 0 0,1 0 0,-1 0 0,1 0 0,0-1 0,0 1 0,0 0 0,0 0 0,0-1 0,1 1 0,-1-1 0,1 1 0,0-1 0,-1 0 0,1 0 0,0 0 0,3 3 0,0-2-42,-1 0 0,1 0 0,0 0 1,0-1-1,0 0 0,0 1 0,0-2 1,9 3-1,-3-2-164,0 0 1,1-1-1,-1 0 1,0-1-1,0 0 1,1-1-1,-1 0 1,16-4-1,5-7-149,-6-2-84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23085,'-8'32'1680,"-5"2"-1400,3 1-128,3 3 481,2 3-177,5-3-320,5-2-240,2-4-481,-1-3-239,-2-8 1600,-1-7-904,-3-9-48,-4-4-88</inkml:trace>
  <inkml:trace contextRef="#ctx0" brushRef="#br0" timeOffset="1">1 200 18756,'3'-7'2208,"11"2"-1287,8 0-433,9-4 1928,5 0-1247,5 0-913,0 2-416,-3 3 544,-3-1-400,-9 5-88,-7 0-32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22301,'2'3'1816,"-2"7"-1408,-3 5-192,-2 10 768,2 8-375,2 5-345,-1 6-216,4 1-496,1-1-265,1-3-567,1-5 1264,-1-9-296,0-7-176,1-11-168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18124,'82'-12'3877,"58"-7"-32,-124 19-3693,0 0 0,-1 0 0,1 1 1,0 1-1,-1 1 0,27 8 0,-35-9-136,0 1 0,-1 1-1,1-1 1,-1 1 0,0 0 0,0 0-1,0 1 1,-1-1 0,0 1 0,1 1-1,-2-1 1,1 1 0,-1 0 0,0 0-1,0 0 1,0 0 0,-1 1 0,0-1-1,0 1 1,-1 0 0,0 0 0,1 8-1,1 5 118,-1 1-1,-1-1 1,-1 0-1,-1 1 1,-1-1-1,-6 35 1,5-45-26,-1-1 1,0 1 0,0-1 0,-1 0 0,0 0-1,0 0 1,-1-1 0,0 1 0,-1-1 0,0 0-1,0-1 1,-1 0 0,0 0 0,0 0-1,0-1 1,-1 0 0,0 0 0,-15 8 0,7-5-58,-1-1 0,-1-1 0,1 0 0,-1-2 0,0 0 0,0 0 1,-1-2-1,-35 2 0,45-4-202,1-1 0,-1-1 0,1 1 0,-1-2-1,1 1 1,-9-3 0,14 3 67,0 0 0,0 0 0,0 0-1,1-1 1,-1 1 0,1-1 0,-1 0 0,1 1-1,0-1 1,-1 0 0,1 0 0,0 0 0,0-1-1,0 1 1,1 0 0,-1-1 0,1 1-1,-1-1 1,1 0 0,0 1 0,-1-4 0,-2-12-526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 20788,'5'0'279,"1"-1"-1,-1 1 0,1 0 0,-1 0 0,1 0 0,-1 1 1,1 0-1,-1 0 0,1 0 0,-1 1 0,0 0 1,1 0-1,-1 0 0,0 1 0,0 0 0,-1 0 0,1 0 1,-1 0-1,1 1 0,-1-1 0,4 5 0,2 3-33,-1 0 1,1 0-1,-2 1 0,0 0 0,0 0 1,11 27-1,-13-24-125,-1 1 1,0-1 0,-1 1-1,-1 0 1,-1 0-1,0 0 1,-1 28-1,-2-20-12,-2 0-1,0 0 0,-2 0 1,-11 36-1,-3-10-324,-1-1 1,-3-1-1,-2-2 0,-33 47 0,51-82 29,-21 33-312,-2-2 1,-42 46-1,24-44-97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20444,'6'15'1753,"12"-8"-1113,8 2-216,21-17 776,17-8-352,10-6-167,4-1-65,-1 1-240,-3-1-48,-9 7-272,-10 3-176,-17 7-504,-10 3-393,-16 3-1823,-8 3 2384,-6 0-424,-6-2-337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21077,'29'13'1904,"14"-13"-1256,5-1-264,10-8 744,5-1-239,1-4-401,-4 0-296,-7 4-936,-10-3 744,-12 5-200,-6-1-89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18388,'0'1'187,"-1"-1"0,0 1 1,1 0-1,-1-1 0,0 1 0,1 0 0,-1 0 1,1 0-1,0 0 0,-1-1 0,1 1 0,0 0 1,-1 0-1,1 0 0,0 0 0,0 0 1,0 0-1,0 0 0,0 1 0,0-1-59,0-1 0,1 1 1,-1-1-1,0 0 0,1 1 0,-1-1 0,1 0 0,-1 1 1,0-1-1,1 0 0,-1 1 0,1-1 0,-1 0 0,1 0 0,-1 0 1,1 1-1,-1-1 0,1 0 0,-1 0 0,1 0 0,0 0 1,-1 0-1,1 0 0,0 0 0,6 0 537,1-1 0,-1 0 1,12-3-1,-16 3-795,31-6 916,63-5 0,-80 11-995,-1 1 1,0 1-1,0 1 1,0 0-1,0 0 1,16 6-1,-30-7 98,2 0-43,-6-3-255,-10-7-26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39 19108,'1'-7'1199,"4"-18"749,-9 18-799,-6 12 739,3 2-1790,1 0 1,0 0-1,1 1 0,-1 0 1,1 0-1,1 1 0,0-1 0,0 1 1,-3 11-1,1-5-39,-11 28 18,3 1 0,1 0 1,-8 53-1,16-66-41,1 1-1,2 0 0,1-1 0,2 1 1,6 46-1,-6-69-122,1 0 1,1-1-1,-1 1 0,1-1 0,0 0 1,1 0-1,0 0 0,0 0 0,8 10 1,-9-14 63,1-1 1,-1 1-1,0-1 1,1 0-1,0 0 1,-1 0-1,1 0 1,0-1-1,1 0 1,-1 0-1,0 0 1,1 0-1,-1 0 1,1-1-1,-1 0 1,1 0-1,0 0 1,8 0-1,-3-2-8,-1-1-1,1 1 0,-1-1 1,0-1-1,1 0 0,-1 0 1,-1-1-1,1 0 1,15-10-1,35-24-335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90 13475,'-1'-29'2363,"1"28"-2235,0 1-1,0-1 1,0 0 0,0 0 0,0 1 0,0-1 0,0 0 0,0 0 0,-1 1 0,1-1 0,0 0 0,0 0 0,0 1-1,-1-1 1,1 0 0,0 1 0,-1-1 0,1 0 0,-1 1 0,1-1 0,-1 1 0,1-1 0,-1 0 0,1 1 0,-1 0-1,0-1 1,1 1 0,-1-1 0,0 1 0,1 0 0,-2-1 0,1 1-26,0 1 0,1-1 0,-1 1 0,0 0 0,1-1 0,-1 1 0,0 0 1,1-1-1,-1 1 0,1 0 0,0 0 0,-1-1 0,1 1 0,-1 0 0,1 0 0,0 0 0,0 0 0,0 0 0,-1-1 0,1 3 0,-3 24 339,3-18-143,-1-5-257,-6 50 513,2 0-1,3 0 0,6 68 0,-4-116-358,0-4-19,0 0-1,1 0 1,-1 0-1,1 1 1,-1-1-1,1 0 1,-1 0-1,3 3 1,-21 19 1065,17-23-1237,0 1 0,-1 0 1,0 0-1,1 0 1,-1 0-1,1 0 0,0 0 1,0 0-1,0 1 1,0-1-1,-1 5 0,4-13-1,1 0 0,0 0-1,0 0 1,0 0 0,1 0 0,-1 1-1,9-9 1,1-4-1,59-91 13,85-115 10,-155 220-23,27-28 19,-27 30-17,0 0-1,0 0 0,1 0 0,-1 1 0,1-1 1,-1 1-1,1-1 0,-1 1 0,1 0 0,0 0 1,5-1-1,-8 1-3,1 1 1,-1 0 0,1 0-1,-1 0 1,1 0 0,-1 0-1,1 0 1,-1 0 0,1 0-1,-1 0 1,0 0 0,1 0-1,-1 0 1,1 0 0,-1 0-1,1 0 1,-1 0 0,1 1-1,-1-1 1,0 0 0,1 0-1,-1 1 1,1-1 0,-1 0-1,0 0 1,1 1 0,-1-1-1,0 0 1,1 1 0,-1-1-1,0 0 1,0 1 0,1 0-1,-1 0 1,0 0 0,0 0 0,0 1 0,0-1 0,0 0 0,0 0-1,-1 0 1,1 1 0,0-1 0,-1 0 0,1 0 0,-2 2 0,-21 31 6,-2-8-52,-2-2-1,0 0 1,-2-2 0,-47 28-1,34-23-676,36-24-1779,8-6 1737,10-9 466,18-10-430,5-6-273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20172,'3'0'1889,"-1"13"-1265,-2 3-288,0 15 1048,0 4-488,0 7-455,0 5-169,-1-2-144,1 1-192,-1-10-529,1-1-319,0-12 752,-3-6-144,3-16-112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20908,'9'-9'473,"0"1"0,0 0 0,1 1 0,1 0 0,-1 0 0,1 1 0,0 1 0,0 0 0,16-5 0,-16 7-247,-1 0 0,1 0 1,0 1-1,0 1 0,-1 0 0,1 0 0,0 1 0,0 1 1,0-1-1,17 5 0,-25-5-211,-1 1 1,1 0-1,-1-1 0,1 1 0,-1 0 1,1 0-1,-1 0 0,0 1 0,1-1 1,-1 1-1,0-1 0,0 1 1,0 0-1,0 0 0,-1-1 0,1 1 1,0 0-1,-1 1 0,1-1 0,-1 0 1,0 0-1,0 1 0,0-1 1,0 1-1,0-1 0,0 1 0,-1-1 1,1 1-1,-1-1 0,0 1 0,1 0 1,-1-1-1,-1 1 0,1-1 1,0 1-1,-1 3 0,-1 4-14,-1 0 0,0 0 1,-1 0-1,0-1 0,-1 1 0,0-1 1,-10 15-1,2-7-6,-20 21 1,-3 3-150,36-40 145,-1-1 0,1 0 0,0 1 0,0-1 0,-1 1 0,1-1 0,0 0 0,0 1 0,0-1-1,0 1 1,-1-1 0,1 0 0,0 1 0,0-1 0,0 1 0,0-1 0,0 1 0,0-1 0,0 1 0,0-1 0,0 0 0,0 1 0,1-1 0,-1 1-1,0-1 1,0 1 0,0-1 0,0 0 0,1 1 0,-1-1 0,0 0 0,0 1 0,1-1 0,-1 0 0,0 1 0,1-1 0,-1 0 0,0 1 0,1-1 0,-1 0-1,0 0 1,1 1 0,-1-1 0,1 0 0,-1 0 0,0 0 0,1 0 0,-1 0 0,1 0 0,-1 1 0,1-1 0,0 0 0,34 5-174,-18-3 82,4 3 28,-1 0 1,0 2-1,27 12 0,-41-17 63,0 1-1,-1 0 0,1 0 1,-1 0-1,0 1 0,0 0 1,-1 0-1,1 0 0,-1 1 1,1-1-1,-2 1 0,1 0 1,0 0-1,-1 0 0,0 1 1,2 5-1,-4-6 26,0-1-1,0 1 1,-1 0 0,0-1-1,0 1 1,0-1 0,0 1-1,-1 0 1,0-1 0,0 1-1,0-1 1,0 1 0,-1-1-1,0 0 1,0 0 0,0 0-1,-5 7 1,-1 3 102,-2-1-1,0-1 1,-19 19 0,11-14 96,0-1 1,-24 17 0,35-29-161,0 1-1,0-1 1,0 0 0,-1-1 0,1 0 0,-1 0 0,0-1 0,0 0 0,0 0 0,-9 1 0,14-3-87,0 0 0,1 0 0,-1 0 1,1 0-1,-1-1 0,0 1 0,1-1 1,-1 0-1,1 0 0,-1 0 0,1 0 1,0 0-1,-1 0 0,1 0 1,0-1-1,0 1 0,0-1 0,0 0 1,0 0-1,0 1 0,0-1 0,1 0 1,-1-1-1,1 1 0,-1 0 0,1 0 1,0-1-1,0 1 0,0-1 0,-1-2 1,0-2-106,1 0 0,-1 0 0,1 0 0,1 0 0,-1 0 0,1-1 0,1 1-1,-1 0 1,1 0 0,2-9 0,7-16-399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21517,'0'-5'2000,"1"7"-1272,1 7-296,1 11 1049,0 6-377,1 14-448,0 2-264,2 8-136,0 4-64,0-3-104,-2-4-48,2-9-232,0-5-176,-2-10-768,-1-8-321,-3-19 521,-3-11 128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20332,'3'-2'1985,"11"2"-1177,8-2-312,6-4 1056,7-2-455,9-2-393,1-1-312,3-1-760,-4-1 672,-11 7-320,-6 3-80,-13 1-88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19772,'1'16'1977,"4"10"-1289,-1 3-312,-1 11 1280,0 3-664,0 6-599,0-1-185,-2-3-673,1-6-399,-2-8-792,0-8 1352,0-6-256,0-7-240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7 126 18964,'36'-22'1672,"8"-3"426,48-22 1,-78 41-1809,0 0 0,0 2 0,0 0 0,1 0 0,-1 1 0,1 1 0,0 1 0,16 0 0,-25 1-235,-1 0 0,0 1 1,1 0-1,-1 0 0,0 0 0,0 1 0,0 0 0,0 0 1,0 0-1,0 1 0,0-1 0,-1 1 0,1 0 0,4 4 0,-4-1-24,0-1 0,1 1 0,-2 0 0,1 1 0,-1-1 0,0 1 0,0 0 0,5 13 0,-2 2-18,-1 1 0,0 0 0,-2 0-1,-1 1 1,1 31 0,-4-35 84,0 0 0,-1 0 1,-1 0-1,-1 0 0,-1 0 0,-1-1 0,0 1 0,-14 31 1,14-41-47,1-1 1,-1 0 0,-1 0-1,0 0 1,0-1 0,0 0-1,-1 0 1,-1 0 0,1-1-1,-1 0 1,0-1 0,-1 0-1,1 0 1,-1-1 0,0 0-1,-1 0 1,1-1 0,-16 5 0,13-6-171,0-1 0,0 0 1,-1 0-1,1-1 1,-1-1-1,1 0 1,-1 0-1,1-2 0,-1 1 1,1-2-1,0 0 1,0 0-1,0-1 1,0 0-1,1-1 0,0 0 1,0-1-1,0-1 1,0 0-1,1 0 1,-14-13-1,11 3-325,13 16 409,0 0-1,0 0 1,0 1 0,0-1 0,0 0-1,0 0 1,0 0 0,1 0 0,-1 1 0,0-1-1,0 0 1,1 0 0,-1 0 0,1 1-1,-1-1 1,1-1 0,-1 2 34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18084,'14'-1'538,"0"1"1,1 0 0,-1 1-1,1 1 1,-1 0-1,1 0 1,-1 2-1,0 0 1,-1 0-1,1 2 1,-1-1 0,0 2-1,18 10 1,-20-9-463,-1-1 0,0 1 0,0 1 0,-1 0 0,0 0 0,0 1 0,-1 0 0,0 1 0,-1-1 0,0 2 0,-1-1 0,0 1 0,-1 0 0,0 0 0,3 13 0,-2 2-48,-2 0 0,-1 1 0,-1-1-1,-1 0 1,-2 1 0,-1-1 0,0 1 0,-3-1-1,0 0 1,-9 28 0,2-19-186,-1-1 0,-1 0 0,-2-1 0,-1 0 0,-2-1 0,-40 52 0,41-63 58,-28 24-1,-17 11-181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19588,'3'0'1985,"14"0"-1201,8-3-312,1-10 1176,14 1-512,8-2-487,4 2-193,-1 0-368,-1 4-144,-6 2-544,-3 1-169,-14 4-583,-5 0 2040,-23 2-1504,-17 2 352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17924,'40'3'1736,"6"-13"-1048,6-6-256,-1-7 689,3-5-113,-8 0-496,-5 1-416,-14 5-1248,-6 1 1144,-15 4-280,-5 2-152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17828,'1'-30'636,"3"-1"0,0 1 0,2 0 0,1 1 0,1-1 0,2 2 0,1-1 0,18-32 0,-29 60-611,0 0-1,0 0 1,1 0 0,-1 0 0,1 0 0,-1 0 0,1 0 0,-1 0 0,1 0-1,0 0 1,-1 0 0,1 0 0,0 1 0,0-1 0,0 0 0,0 0 0,0 1 0,-1-1-1,1 1 1,0-1 0,0 1 0,1-1 0,-1 1 0,0-1 0,0 1 0,0 0-1,1 0 1,0 0-3,0 1-1,-1 0 0,1 0 1,0 1-1,-1-1 1,1 0-1,-1 0 0,1 1 1,-1-1-1,0 1 1,0-1-1,0 1 0,0 0 1,2 3-1,45 88 180,-33-61-793,30 48-1,-44-78 548,0 0 1,1 0-1,-1 0 1,0 0-1,1-1 0,0 1 1,-1 0-1,1-1 1,0 1-1,4 1 0,4-3-284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17740,'0'19'1231,"0"1"0,-1-1 1,-5 23-1,4-29-879,0 0 0,0 0-1,1 1 1,1-1 0,1 1-1,-1-1 1,6 26 0,-5-38-328,-1 0 0,0 0 0,0 0 1,1 0-1,-1 0 0,0 0 0,1-1 0,-1 1 1,1 0-1,-1 0 0,1 0 0,0 0 0,-1 0 1,1-1-1,0 1 0,-1 0 0,1 0 1,0-1-1,0 1 0,0-1 0,0 1 0,0-1 1,0 1-1,0-1 0,0 0 0,1 1 0,0-1 1,-1 0 0,1 0-1,0-1 1,-1 1 0,1-1-1,-1 1 1,1-1 0,0 1-1,-1-1 1,0 0 0,1 0-1,-1 0 1,1 0 0,1-2-1,5-4 61,0-1 0,0-1 0,10-14 1,-18 23-83,20-30 168,-1-1 0,-2 0 0,-1-1 1,20-58-1,-32 79-185,-6 20-7,-3 15-3,3-3-4,-2 11-11,1 41-1,3-66 40,1 0 0,-1 1 0,1-1 0,0 0 0,1 0 0,0 1 0,0-1 0,1 0-1,-1-1 1,2 1 0,4 9 0,-6-14 4,0 0 0,0 0 0,0 0 0,0 0 0,0 0 0,0-1 0,0 1 0,0-1 0,1 0 0,-1 1 0,1-1-1,-1 0 1,1 0 0,-1-1 0,1 1 0,0 0 0,-1-1 0,1 0 0,0 1 0,-1-1 0,1 0 0,0-1 0,-1 1 0,1 0 0,0-1 0,-1 1 0,1-1-1,0 0 1,-1 0 0,1 0 0,1-1 0,7-3 17,-1-1 0,-1 0-1,1 0 1,-1 0 0,0-1-1,9-10 1,0-1 31,-1 0 1,-1-1-1,19-30 1,-28 37-39,0 1 1,-1-1-1,0 0 1,-1 0-1,0-1 1,-1 1-1,-1-1 1,3-15-1,-6 27-14,0 1 1,0-1-1,0 1 0,1-1 1,-1 1-1,0-1 0,0 0 0,0 1 1,0-1-1,0 1 0,0-1 1,0 1-1,-1-1 0,1 0 1,0 1-1,0-1 0,0 1 0,0-1 1,-1 1-1,1-1 0,0 1 1,-1-1-1,1 0 0,-9 7 0,-8 21-7,8-8-5,1 1 1,-5 22-1,10-33 11,1 0 0,0 0 0,1 0-1,0 0 1,1 0 0,0 0 0,1 15 0,-1-23 2,1 0 0,-1 1 0,0-1 0,0 0 1,0 0-1,1 0 0,-1 1 0,0-1 0,1 0 0,-1 0 0,1 0 0,0 0 0,-1 0 1,1 0-1,0 0 0,0 0 0,0 0 0,-1 0 0,1 0 0,0 0 0,0 0 0,0-1 1,0 1-1,0-1 0,1 1 0,-1 0 0,0-1 0,0 0 0,0 1 0,0-1 0,1 0 1,-1 1-1,0-1 0,0 0 0,1 0 0,-1 0 0,0 0 0,0 0 0,1 0 0,-1-1 1,0 1-1,0 0 0,0-1 0,1 1 0,-1-1 0,0 1 0,1-1 0,6-3 9,0 0 0,-1-1 0,0 1-1,0-1 1,11-10 0,5-8 15,-2-1 0,0-2-1,-2 1 1,0-2 0,-2-1 0,15-32-1,-44 102-229,3 1-1,-5 49 0,10-51-1732,4-41 1927,0 0-1,0 0 1,0 0-1,0 0 1,0 0 0,0 0-1,0 0 1,0 0-1,0 0 1,1 0-1,-1 0 1,0 0 0,0 0-1,0 0 1,0 0-1,0 0 1,0 0-1,0 0 1,0 0 0,0 0-1,0 0 1,0 0-1,0 0 1,0 0 0,0 0-1,0 0 1,0 0-1,0 0 1,1 0-1,-1 0 1,0 0 0,0 0-1,0 0 1,0 0-1,0 0 1,0 0-1,0 0 1,0 0 0,0 0-1,0 0 1,0 0-1,0 0 1,0 0-1,0 0 1,0 0 0,0 0-1,0 0 1,0 0-1,0 1 1,0-1-1,0 0 1,0 0 0,0 0-1,0 0 1,0 0-1,0 0 1,0 0-1,4-6-268,3-11-380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12 120 14691,'-4'-15'1952,"4"15"-1923,0 0 1,0 0 0,0 0-1,0 0 1,0 0-1,0 0 1,0 0-1,0 0 1,0 0-1,0 0 1,0 0-1,0 0 1,0 0 0,0 1-1,0-1 1,0 0-1,0 0 1,0 0-1,0 0 1,0 0-1,0 0 1,0 0-1,0 0 1,0 0-1,0 0 1,0 0 0,0 0-1,0 0 1,0 0-1,0 0 1,0 1-1,0-1 1,0 0-1,0 0 1,-1 0-1,1 0 1,0 0-1,0 0 1,0 0 0,0 0-1,0 0 1,0 0-1,0 0 1,0 0-1,0 0 1,0 0-1,0 0 1,0 0-1,-1 0 1,1 0-1,0 0 1,0 0 0,0 0-1,0 0 1,0 0-1,0 0 1,0 0-1,0 0 1,-3 34 2930,1 28-2174,2 0 0,2 0 0,20 110 1,-19-161-773,-1-1 0,1 0 0,1 0 1,0 0-1,9 16 0,-11-23-5,-1 0 0,1-1 0,0 1 0,0-1 0,0 0 0,0 0 0,0 1 0,1-2 0,-1 1 0,1 0 0,-1 0 0,1-1 0,0 1 0,-1-1 0,1 0 0,0 0 0,0 0 0,0 0 0,0 0 0,0-1 0,0 1 0,0-1 0,0 0 0,4 0 0,0-1 21,0-1 0,0 0 0,0 0 0,0-1 0,0 1 0,0-1 0,-1-1 0,1 0 0,-1 0-1,0 0 1,0 0 0,0-1 0,8-9 0,5-7 99,0 0-1,18-29 0,-16 20 79,-1-2-1,-1 0 0,-1-1 0,-2 0 0,22-70 0,-43 125-184,2 0 0,0 1 0,1 0 0,1-1 0,3 27 0,0-31-47,0 1 0,1-1 0,1 0 0,0-1 0,2 1 0,14 32 0,-18-46 18,0-1 1,0 1-1,0 0 0,1-1 1,-1 0-1,1 1 0,0-1 1,0 0-1,0-1 0,1 1 1,-1 0-1,0-1 0,1 0 1,0 0-1,4 2 0,-5-3 12,0 0-1,0-1 1,0 1-1,-1-1 1,1 0-1,0 0 1,0 0-1,0 0 0,0 0 1,0-1-1,-1 1 1,1-1-1,0 0 1,0 0-1,-1 0 1,1 0-1,0 0 0,-1 0 1,1-1-1,-1 1 1,0-1-1,1 0 1,1-2-1,4-4 55,0-1-1,0 0 1,-1-1 0,0 0 0,0 0-1,-1-1 1,-1 1 0,0-1-1,0 0 1,-1-1 0,3-11-1,0-7 126,-1 0 0,-1 0-1,1-37 1,-5 38-25,-1 0 0,-5-34 0,3 48-192,-1 0 1,0 0-1,-1 1 1,-1-1-1,-11-24 0,15 37-48,0 0 0,0 0 0,-1 0 0,1 0 0,-1 0 0,1 0-1,-1 0 1,1 0 0,-1 1 0,0-1 0,0 1 0,0-1 0,0 1-1,0-1 1,0 1 0,-4-1 0,5 2 46,0 0 0,0 0 0,0 0 1,-1 0-1,1 0 0,0 0 0,0 0 0,0 0 0,0 1 0,0-1 1,0 0-1,0 1 0,0-1 0,0 1 0,0 0 0,0-1 0,0 1 1,0 0-1,0-1 0,0 1 0,0 0 0,1 0 0,-1 0 1,0 0-1,1-1 0,-1 1 0,0 0 0,1 0 0,-1 0 0,1 1 1,0-1-1,-1 0 0,1 0 0,0 1 0,-2 4-64,0 1 0,1-1 1,0 0-1,0 1 0,1-1 0,0 1 0,1 9 0,4 18-393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94 19060,'-3'2'198,"-1"0"-1,0-1 1,0 1-1,1 0 1,-1 1-1,1-1 1,-1 0 0,1 1-1,0 0 1,0 0-1,0 0 1,1 0-1,-1 1 1,1-1-1,-1 1 1,-2 5 0,1-1-83,1 0 1,-1 0 0,1 0 0,1 1-1,-1-1 1,-1 16 0,3-15-58,1 1 1,0-1-1,0 0 1,2 10-1,-2-18-38,0 1 0,0-1-1,1 0 1,-1 1-1,1-1 1,-1 0-1,1 1 1,-1-1-1,1 0 1,0 1 0,0-1-1,0 0 1,0 0-1,1 2 1,-1-3-1,0 1 0,0-1 1,0 0-1,0 1 0,0-1 0,0 0 1,0 0-1,0 0 0,0 1 0,0-1 0,0 0 1,0 0-1,-1-1 0,1 1 0,0 0 1,0 0-1,0 0 0,0-1 0,0 1 1,0 0-1,0-1 0,0 1 0,0-1 1,1 0-1,3-3 74,0 0-1,0 0 1,0 0 0,-1-1-1,1 0 1,-1 0 0,0 0-1,-1 0 1,1 0 0,-1-1-1,0 0 1,0 1 0,-1-1-1,0 0 1,2-9 0,-1 4 72,0 0 0,-1 0 1,0-1-1,-1 1 1,-1-1-1,0 1 0,-2-21 1,1 27-112,-1-1 0,1 0 1,-1 1-1,0 0 0,0-1 1,-1 1-1,0 0 0,0 0 1,0 0-1,-1 1 0,1-1 1,-1 1-1,-5-5 0,7 7-46,0 1 1,0-1-1,0 1 0,0-1 0,0 1 1,0 0-1,0 0 0,0 0 0,-1 0 1,1 0-1,0 1 0,-1-1 0,1 1 0,-1-1 1,1 1-1,-1 0 0,1 0 0,-1 0 1,1 0-1,-1 0 0,1 1 0,0-1 1,-1 1-1,1-1 0,-1 1 0,1 0 1,0 0-1,0 0 0,-1 0 0,1 1 1,0-1-1,-2 3 0,2-3-51,0 1 0,0-1 0,1 0 0,-1 1 0,1 0-1,0-1 1,-1 1 0,1 0 0,0 0 0,0 0 0,0-1 0,0 1 0,0 0 0,0 1 0,1-1 0,-1 0 0,1 0-1,0 0 1,-1 0 0,1 0 0,0 0 0,0 1 0,0-1 0,0 0 0,1 0 0,-1 0 0,1 0 0,-1 0-1,1 0 1,0 0 0,0 0 0,0 0 0,1 3 0,0-2-80,0 0 0,0 0 0,1 0 0,-1-1 0,1 1 0,-1-1 0,1 1 0,0-1 0,0 0 0,0 0 0,0 0 0,0-1 0,0 1 0,1-1 0,-1 0 0,0 1 0,1-2 0,-1 1 0,1 0 0,3 0 0,-2-1 13,0 0 0,0 0 0,0-1 0,0 1 0,7-3 0,32-16-703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16916,'-5'13'548,"0"0"1,1 0-1,0 0 1,1 1-1,0-1 1,0 26-1,3 85 1105,0-108-1436,1 8 19,1 0 1,1 0 0,1 0-1,11 34 1,-15-55-209,1 0 0,0-1-1,0 1 1,0-1 0,1 0 0,-1 1 0,0-1 0,1 0 0,0 0 0,-1 0-1,1 0 1,3 3 0,-4-4-12,1-1 1,-1 1-1,0-1 0,1 1 1,-1-1-1,0 0 0,1 1 0,-1-1 1,1 0-1,-1 0 0,1 0 0,-1 0 1,0 0-1,1 0 0,-1 0 1,1-1-1,-1 1 0,1 0 0,-1-1 1,0 1-1,1-1 0,-1 1 0,0-1 1,0 0-1,3-1 0,11-10 77,0 0-1,-1 0 1,0-1 0,-1-1-1,12-16 1,16-16 134,-30 35-155,28-26 137,-37 34-193,1 1 1,0 0 0,0 1-1,0-1 1,0 0 0,1 1-1,-1-1 1,0 1 0,1 0-1,-1 0 1,1 1 0,3-1 0,-5 1-9,-1 0 0,1 0 0,-1 0 0,0 0 0,1 0 1,-1 1-1,0-1 0,1 1 0,-1-1 0,0 1 1,0-1-1,1 1 0,-1 0 0,0-1 0,0 1 0,0 0 1,0 0-1,0 0 0,0 0 0,1 1 0,0 1 6,0 0 0,-1 0 0,1 0 0,-1 0 0,1 0 0,-1 0 0,0 0 0,0 4 0,1 6 28,0 0 0,-1-1 0,-1 18 0,-3 21-140,-10 59 0,9-98-445,0-13 200,-4-23 62,2-18-26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18572,'-4'7'2512,"4"-6"-2345,-11 54 883,3 1 0,3-1 0,2 71 0,2-99-929,1-25-117,3 180 440,-1-155-377,1 1 1,1-1-1,2 0 0,13 41 0,-17-63-66,0-1 0,-1 0 0,2 1-1,-1-1 1,0 0 0,1-1 0,0 1 0,0 0-1,3 3 1,-4-6-21,0 1-1,0-1 1,0 0 0,0 0 0,0 0-1,0 0 1,0 0 0,0 0-1,0 0 1,0-1 0,0 1 0,0-1-1,1 0 1,-1 0 0,0 1-1,0-1 1,1-1 0,-1 1-1,0 0 1,0 0 0,4-2 0,2-1-104,0 0 0,0 0 0,-1-1 0,1 0 0,-1 0 0,1-1 0,-1 0 0,-1-1 0,1 1 0,10-13 0,0-2-43,-1 0-1,19-31 1,3-15-288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 17324,'0'-1'153,"0"0"0,-1 0-1,1 0 1,0 0 0,0 0 0,-1 0 0,1 0 0,-1 0 0,1 0 0,-1 0 0,1 0 0,-1 0 0,1 1 0,-2-2 0,2 2-127,-1-1 1,1 1 0,0 0 0,0 0 0,0 0 0,-1 0 0,1-1 0,0 1 0,0 0-1,-1 0 1,1 0 0,0 0 0,0 0 0,-1 0 0,1 0 0,0 0 0,0 0 0,-1 0-1,1 0 1,0 0 0,0 0 0,-1 0 0,1 0 0,0 0 0,0 0 0,-1 0 0,1 0-1,0 1 1,0-1 0,-1 0 0,1 0 0,0 0 0,0 0 0,0 0 0,-1 1-1,1-1 1,0 0 0,0 0 0,0 0 0,0 1 0,-1-1 0,1 0 0,0 0 0,0 1-1,0-1 1,0 0 0,0 0 0,0 1 0,0-1 0,0 0 0,0 0 0,0 1 0,0-1-1,0 0 1,0 0 0,0 1 0,0-1 0,0 0 0,0 0 0,0 1 0,0-1 0,-6 42 1134,1 0 0,2 75 1,20 83-283,3-82-406,-16-99-413,2 0 0,0-1 0,1 0 0,10 19-1,-12-29-149,-5-10-46,-6-12-43,-14-13-67,-1 0-1,-35-35 1,-57-42-35,49 46 566,64 58-279,0 0 1,0 0-1,0 0 0,0 0 1,0 0-1,0 0 0,0 0 0,0 0 1,0 0-1,0 0 0,0 0 1,0 0-1,0 0 0,0 0 0,0 0 1,1 0-1,-1 0 0,0 0 1,0 0-1,0 0 0,0 0 1,0 0-1,0 0 0,0 0 0,0 0 1,0 0-1,0 0 0,0 0 1,0 0-1,0 0 0,0-1 1,0 1-1,0 0 0,0 0 0,0 0 1,0 0-1,0 0 0,0 0 1,0 0-1,0 0 0,0 0 0,0 0 1,0 0-1,0 0 0,0 0 1,0 0-1,0 0 0,0 0 1,0 0-1,0 0 0,0-1 0,0 1 1,0 0-1,0 0 0,0 0 1,0 0-1,0 0 0,0 0 0,-1 0 1,1 0-1,0 0 0,9 1 169,14 6-35,-20-7-82,18 6-269,0-1 0,0-2 0,1 0 0,0-1 0,-1-1 0,1-1 0,0-1 0,-1-1 0,1-1 0,-1-1 0,0 0 0,0-2 0,0 0 0,-1-2 0,21-10 1,-3-5-485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52 16235,'-7'12'590,"1"0"0,0 1 0,1 0 0,0 0-1,1 1 1,-2 16 0,4-22-411,1 0 0,0-1 0,1 1 0,-1 0 1,2 0-1,-1 0 0,1 0 0,0 0 0,1 0 0,0-1 1,0 1-1,4 8 0,-5-15-159,-1 1 0,1-1-1,-1 0 1,1 0 0,0 0 0,-1 0 0,1 0 0,0 0 0,0 0-1,0 0 1,0 0 0,0 0 0,0-1 0,0 1 0,0 0 0,0-1-1,0 1 1,0 0 0,0-1 0,1 1 0,-1-1 0,0 0 0,0 1-1,2-1 1,-1 0 2,0-1 0,0 1 0,0 0 0,-1-1-1,1 1 1,0-1 0,0 0 0,0 0 0,-1 0 0,1 0-1,0 0 1,-1 0 0,1 0 0,1-2 0,4-4 48,-1 0 0,1 0 0,-2-1 0,1 0 0,5-10 0,0-2 103,-1-1 1,-2 0-1,8-24 0,-13 33-64,0 0 0,0-1 0,-1 1-1,-1-1 1,0 1 0,-1-26 0,-1 38-107,1 0 1,0 0-1,0 0 0,0 0 1,0 0-1,0 0 0,0 0 1,0 1-1,0-1 0,0 0 1,0 0-1,0 0 0,0 0 1,0 0-1,0 0 0,0 0 1,0 0-1,-1 0 0,1 0 1,0 0-1,0 0 0,0 0 1,0 0-1,0 0 0,0 0 1,0 0-1,0 0 0,0 0 1,0 0-1,0 0 0,0 0 1,0 0-1,-1 0 0,1 0 1,0 0-1,0-1 0,0 1 1,0 0-1,0 0 0,0 0 1,0 0-1,0 0 0,0 0 1,0 0-1,0 0 0,0 0 1,0 0-1,0 0 0,0 0 0,0 0 1,0 0-1,0 0 0,0 0 1,0-1-1,0 1 0,0 0 1,0 0-1,0 0 0,0 0 1,0 0-1,0 0 0,0 0 1,0 0-1,0 0 0,0 0 1,0 0-1,0 0 0,0-1 1,-4 9 48,-3 11-38,2 10-117,2 1-1,1-1 0,1 1 0,5 53 0,-3-79 16,-1 0 0,1 0 0,0 1 0,0-1 0,1-1 0,-1 1 0,1 0 0,0 0 0,0 0 0,3 4 0,-4-7 27,0 0-1,0 0 0,1 0 1,-1 0-1,0 0 1,0 0-1,0-1 1,1 1-1,-1 0 1,0-1-1,1 1 1,-1-1-1,0 0 0,1 1 1,-1-1-1,1 0 1,-1 0-1,0 0 1,1 0-1,-1 0 1,1 0-1,-1 0 0,1 0 1,-1 0-1,0-1 1,1 1-1,-1-1 1,0 1-1,1-1 1,-1 1-1,0-1 1,1 0-1,0-1 0,6-4-100,0 0 0,0-1 0,-1 0-1,0 0 1,0-1 0,8-12-1,18-26-524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90 170 14131,'-9'21'605,"-46"125"2622,49-125-2622,0 1 1,1 0-1,2 0 0,-2 42 1,4-60-508,1 0 0,1 0 0,-1 0 0,0 0 0,1 0 0,0 0 0,0 0 0,0 0 0,1 0 0,-1 0 0,3 3 1,-3-5-68,0-1 1,1 1-1,-1-1 1,0 0-1,1 0 1,-1 0-1,1 0 1,-1 0-1,1 0 1,-1 0-1,1 0 1,0-1-1,-1 1 1,1-1-1,0 1 1,-1-1-1,1 0 1,0 1-1,0-1 1,0 0-1,-1 0 1,1 0-1,0-1 1,0 1-1,-1 0 1,1-1-1,2 0 1,7-2-34,0-1 1,-1-1-1,1 0 1,-1 0 0,0-1-1,-1 0 1,10-8-1,-10 6-52,1 1 1,0 1-1,0 0 0,1 0 0,0 1 1,12-4-1,-22 9 46,0 0 0,0 0 0,0 0 0,0 0 0,1 0 0,-1 0 0,0 0 0,0 0 0,0 1 0,0-1 0,0 0 0,1 1 0,-1-1 0,0 1 0,0-1 0,0 1 0,0-1 0,0 1 0,-1 0 0,1 0 0,0-1 0,0 1 0,0 0 0,0 0 0,-1 0 0,1 0 0,0 0 0,-1 0 0,1 0 0,-1 0 0,1 0 0,-1 0 0,0 0 0,1 0 0,-1 0 0,0 2 0,3 7 9,-1 0 0,0 0 0,0 12 0,0-10 15,-1-4-1,0 4 22,1-1-1,0 0 0,8 21 0,-10-32-30,0 1 0,0-1 0,0 1 0,0-1 0,0 0 1,0 1-1,1-1 0,-1 0 0,0 1 0,0-1 0,1 0 0,-1 1 0,0-1 1,0 0-1,1 0 0,-1 1 0,0-1 0,1 0 0,-1 0 0,0 1 0,1-1 1,-1 0-1,0 0 0,1 0 0,-1 0 0,1 0 0,-1 1 0,0-1 0,1 0 1,-1 0-1,0 0 0,2 0 0,9-10 102,4-19 14,11-53 100,-20 57-694,2 1 0,15-34 0,-21 53 91,1 1-1,0-1 0,1 1 1,-1 0-1,5-4 0,15-20-790,-8-2 1205,0 0 0,-2-1 0,-2 0 0,-1-1 0,-1 0 1,-1 0-1,-2-1 0,2-39 0,-9 53 429,1 19-450,0 0 0,-1 0 0,1 0 0,0 0 0,0 0 0,0 0 0,-1 0-1,1 0 1,0 0 0,0 0 0,0 0 0,0 0 0,-1 0 0,1 0 0,0 0 0,0 1-1,0-1 1,0 0 0,-1 0 0,1 0 0,0 0 0,0 0 0,0 0 0,0 0-1,0 1 1,-1-1 0,1 0 0,0 0 0,0 0 0,0 0 0,0 1 0,0-1-1,0 0 1,0 0 0,0 0 0,0 0 0,0 1 0,0-1 0,0 0 0,0 0 0,0 0-1,0 1 1,-13 36 610,0 21 94,2 0 1,3 1 0,2 1-1,4 107 1,2-162-666,6 39 380,-6-41-389,1 0 0,0 0 1,0-1-1,0 1 0,0-1 0,0 1 1,0-1-1,1 1 0,-1-1 0,1 0 1,0 1-1,3 2 0,-5-5-35,1 1 0,-1-1 0,1 1 0,-1-1 0,1 0 0,0 1 0,-1-1 0,1 0 0,-1 1 0,1-1 0,0 0 0,-1 0 0,1 0 0,0 0 0,0 0 0,-1 0 0,1 0 0,0 0 0,-1 0 0,1 0 0,0 0 0,-1 0 0,1 0 0,0 0 0,-1-1 0,1 1 0,0 0 0,-1 0 0,1-1 0,-1 1 0,1-1 0,0 1 0,-1 0 0,1-1 0,-1 1 0,1-1 0,-1 1 0,0-1 0,1 1 0,-1-1 0,1 0 0,-1 1 0,0-1 0,0 0 0,1 1 0,-1-1 0,0 1 0,0-1 0,0-1 0,2-2 3,0-1-1,-1 1 1,0-1 0,0 0-1,1-9 1,-3-1 4,0 1 0,0-1 0,-1 0 0,-1 1 0,-1-1 0,-5-15 0,5 20 10,0 1 0,0-1 0,-1 0 0,0 1 0,-1 0 0,1 1 0,-2-1 0,1 1-1,-12-11 1,3 11 64,15 8-89,0 0 0,-1 0 0,1 0 0,0 0 0,-1 0 0,1 0-1,0 0 1,0 0 0,-1 0 0,1 1 0,0-1 0,0 0 0,-1 0 0,1 0 0,0 0 0,0 0 0,-1 0 0,1 1 0,0-1 0,0 0 0,-1 0 0,1 0 0,0 1 0,0-1 0,0 0 0,0 0 0,-1 0 0,1 1 0,0-1 0,0 1 0,0 0-36,0 0 1,0 0-1,0 0 1,0 0-1,0 1 1,0-1-1,0 0 1,1 0-1,-1 0 1,0 0-1,1 0 1,-1 0-1,1 1 1,-1-1-1,1 0 1,0 0-1,-1-1 1,1 1-1,0 0 1,0 0-1,0 0 1,1 1-1,1 0-164,1 1 0,-1-1 1,0 0-1,1 0 0,-1 0 0,1-1 0,0 1 0,0-1 0,-1 0 0,1 0 0,0 0 0,0-1 0,0 1 0,0-1 0,0 0 1,0 0-1,0 0 0,4-1 0,6-2-283,-1 0-1,1-1 1,23-9 0,8-6-723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15611,'-31'46'2567,"-2"3"-997,31-45-1342,-1 1 1,1-1-1,1 1 0,-1-1 0,1 1 0,-1 0 0,1 0 1,1 0-1,-1 6 0,1-10-207,-1 0 1,1 0-1,0 0 0,0 0 0,0-1 1,1 1-1,-1 0 0,0 0 1,0 0-1,0-1 0,0 1 0,1 0 1,-1 0-1,0-1 0,1 1 1,-1 0-1,1 0 0,-1-1 0,1 1 1,-1 0-1,1-1 0,-1 1 1,1-1-1,0 1 0,-1-1 0,1 1 1,0-1-1,-1 1 0,1-1 1,0 0-1,0 1 0,-1-1 0,1 0 1,0 0-1,0 0 0,0 1 1,-1-1-1,1 0 0,0 0 0,0 0 1,1 0-1,4-1-9,0 0-1,0 0 1,0-1 0,11-4 0,9-1 35,-23 6-39,0 1-1,0 0 1,0-1-1,0 1 0,0 1 1,0-1-1,0 0 1,0 1-1,0 0 1,0-1-1,0 1 1,-1 0-1,1 1 0,0-1 1,0 0-1,-1 1 1,1 0-1,-1-1 1,1 1-1,-1 0 1,0 0-1,0 1 0,0-1 1,0 0-1,0 1 1,0-1-1,-1 1 1,1-1-1,-1 1 1,0 0-1,1 0 0,0 5 1,0-2 47,-1 0 0,0 0 0,0 0 0,-1 0 0,0 0 0,0 0 0,0 0 0,-1 0 0,0 0 0,0 0 0,0-1 0,-1 1 0,1 0 0,-2 0 0,-4 9 0,4-10 14,0-1 0,0 0 0,0 1 0,-1-1 0,0-1 0,1 1 0,-2 0 0,1-1 0,0 0 0,0 0 0,-1 0 0,0-1 0,0 1 0,1-1 0,-1 0 0,0-1-1,-1 1 1,1-1 0,0 0 0,0 0 0,-1-1 0,1 1 0,0-1 0,-1 0 0,1-1 0,0 1 0,0-1 0,-9-3 0,-20-8 133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43 582 16772,'-1'0'156,"0"0"0,-1 0 0,1 1 0,0-1 0,-1 1 0,1-1 0,0 1 1,0 0-1,-1-1 0,1 1 0,0 0 0,0 0 0,0 0 0,0 0 0,0 0 1,0 0-1,0 0 0,1 0 0,-1 0 0,0 0 0,0 0 0,1 1 0,-1-1 1,1 0-1,-1 2 0,-10 37 2329,9-21-2019,0 1 1,1-1 0,0 1 0,5 36 0,-2-45-420,0 1 0,0-1 0,1 0 0,1 0 1,0 0-1,0-1 0,1 1 0,0-1 0,11 16 1,-14-23-20,1 0 1,-1-1 0,0 1-1,1-1 1,-1 0 0,1 1 0,0-1-1,0 0 1,0-1 0,0 1-1,0-1 1,0 1 0,0-1-1,1 0 1,-1 0 0,0 0 0,1 0-1,-1-1 1,0 1 0,1-1-1,-1 0 1,1 0 0,-1-1 0,1 1-1,-1 0 1,0-1 0,1 0-1,-1 0 1,0 0 0,1 0-1,-1-1 1,0 1 0,4-3 0,3-2 75,0-1 0,-1 0 0,0 0 0,0-1 1,0 0-1,-1 0 0,0-1 0,11-16 0,-7 6 87,-1 0 0,0-1-1,12-33 1,-19 43-145,-1 0-1,0 0 1,-1 0 0,0 0 0,0-1 0,-1 1-1,0 0 1,-1-1 0,-2-20 0,1 29-40,1 1 0,0-1 0,-1 1 0,1-1 0,-1 1 0,1-1 0,-1 1 0,0-1 0,1 1 0,-1-1 0,0 1 0,0 0 0,0 0 0,0-1 0,-1 1 0,1 0 0,0 0 1,0 0-1,-1 0 0,1 0 0,-3-1 0,3 2-5,0 0 0,0 0 0,0 0 0,0 0 0,0 0 0,0 0 0,0 0 0,-1 0 0,1 0 1,0 1-1,0-1 0,0 0 0,0 1 0,0-1 0,0 1 0,0-1 0,0 1 0,0-1 0,0 1 0,0 0 0,1 0 1,-1-1-1,0 1 0,0 0 0,0 0 0,1 0 0,-1 0 0,1 0 0,-1 0 0,0 2 0,-2 4-3,0 0 1,1 0-1,0 0 0,0 1 0,1-1 0,0 1 0,0-1 0,0 1 0,1 0 1,1-1-1,-1 1 0,3 11 0,-2-16 1,0 1-1,-1-1 1,2 1-1,-1 0 1,0-1-1,1 0 1,0 1 0,0-1-1,0 0 1,0 0-1,0 0 1,3 3-1,-3-4 0,0-1 0,0 0 0,0 0 1,-1 0-1,1 0 0,0 0 0,0 0 0,0 0 0,1 0 0,-1-1 0,0 1 0,0-1 0,0 0 0,0 0 0,1 0 0,-1 0 0,0 0 0,0 0 0,0 0 0,0-1 0,1 1 0,1-1 0,2-2 2,0 1 0,-1-1 0,1 0 0,-1 0-1,0-1 1,0 1 0,0-1 0,0 0 0,-1 0-1,1-1 1,-1 0 0,7-9 0,-9 10-10,1 0 0,0 1 0,-1-1 0,0-1 0,0 1 0,0 0 0,0 0 0,-1-1 0,0 1 0,0-1 0,0 0 0,0 1 0,-1-1 0,0 1 0,0-1 0,0 0 0,-1-8 0,0 13 5,1-1 0,0 1 0,0 0 1,0-1-1,0 1 0,-1-1 0,1 1 1,0-1-1,0 1 0,-1-1 0,1 1 1,0 0-1,-1-1 0,1 1 0,-1 0 1,1-1-1,0 1 0,-1 0 0,1 0 1,-1-1-1,1 1 0,-1 0 0,1 0 1,-1 0-1,1-1 0,-1 1 0,1 0 1,-1 0-1,1 0 0,-1 0 0,1 0 1,-1 0-1,1 0 0,-1 0 1,1 0-1,-1 0 0,1 1 0,0-1 1,-1 0-1,1 0 0,-1 0 0,1 0 1,-1 1-1,1-1 0,-1 0 0,1 1 1,0-1-1,-1 0 0,1 1 0,-1 0 1,-20 19-152,17-13 124,0-1 0,1 1-1,0 0 1,0 0 0,-4 13 0,6-16 28,0 0 1,0 0-1,1 0 1,-1-1 0,1 1-1,0 0 1,0 0-1,0 0 1,1 0-1,-1 0 1,1-1 0,0 1-1,2 5 1,-2-8 4,0 0 0,0 1 0,0-1 0,0 0 0,0 0 0,0 0 0,1 0 0,-1 0 0,0 0 0,1-1 0,-1 1 0,0 0 0,1-1 0,-1 1 1,1-1-1,-1 1 0,1-1 0,-1 0 0,1 1 0,0-1 0,-1 0 0,1 0 0,1-1 0,42-3 32,-38 2-27,43-6-4,-5-1-2,1 3 0,46-1 0,-82 7-20,-6 1 26,-1-1-1,1 0 0,-1 0 0,1-1 0,-1 1 0,1-1 0,3 0 0,-6 0 2,0 1 1,0-1-1,0 1 0,-1-1 0,1 0 0,0 1 0,0-1 0,-1 0 0,1 0 0,0 1 0,-1-1 0,1 0 0,-1 0 0,1 0 0,-1 0 0,1 0 0,-1 0 0,0 0 0,1 1 0,-1-1 0,0 0 0,0 0 0,0 0 0,0 0 0,0-1 0,0 1 0,0 0 0,0 0 0,0-1 0,-6-41 188,-2 0-1,-1 1 1,-30-78-1,36 104-541,13 15-555,7 3 433,-7-4 237,0 1 0,1-1-1,-1-1 1,0 0-1,0 0 1,-1-1 0,1 0-1,-1-1 1,10-6 0,6-5-405,43-36 1,-46 33 437,0-1 0,-2-1 1,32-43-1,-45 56 263,-1-1-1,0-1 0,-1 1 1,0-1-1,-1 0 1,0 0-1,0 0 0,-1-1 1,-1 1-1,0-1 1,0 0-1,-1 1 0,0-17 1,-1 25-32,0 0 1,0 0 0,0 0-1,0 0 1,0 0-1,-1 0 1,1 0-1,-1 0 1,0 0-1,0 0 1,1 0-1,-1 0 1,0 0 0,-1 1-1,1-1 1,0 0-1,0 1 1,-2-2-1,2 2-3,-1 0 0,1 1 0,0-1 0,0 1 0,-1 0 0,1-1 0,0 1 0,0 0-1,-1 0 1,1 0 0,0 0 0,-1 0 0,1 0 0,0 0 0,-1 0 0,1 0 0,0 1 0,0-1 0,-1 0 0,-1 2-1,-3 1 39,-1 0-1,1 1 0,1 0 0,-1 0 0,1 1 0,-1-1 0,1 1 0,-8 10 0,-5 11-17,1 1 0,1 1-1,1 1 1,2 0 0,0 1 0,3 0-1,0 1 1,2 0 0,1 0 0,-5 56-1,12-76-41,-1 0-1,2 0 1,-1 0-1,2-1 0,-1 1 1,2 0-1,-1-1 0,1 1 1,7 13-1,-9-21-5,0 0 1,0-1-1,1 1 0,0 0 1,-1-1-1,1 1 1,0-1-1,0 0 0,0 0 1,1 0-1,-1 0 0,0 0 1,1 0-1,0-1 0,-1 1 1,1-1-1,0 1 0,-1-1 1,1 0-1,0 0 0,0-1 1,0 1-1,0 0 0,0-1 1,0 0-1,0 0 0,0 0 1,0 0-1,0 0 0,0 0 1,0-1-1,0 0 0,0 1 1,0-1-1,0 0 0,0-1 1,3-1-1,2-1 2,1-1 0,-2 0-1,1 0 1,-1-1 0,1 0-1,-1 0 1,-1 0 0,0-1 0,0 0-1,0-1 1,0 1 0,6-13-1,-2 1 7,-1 0 0,-1 0 0,0-1 0,6-28 0,-10 34 7,-5 16 5,-5 26 3,5-16-19,0 1-1,0-1 0,2 1 0,-1-1 0,1 1 0,1-1 1,1 1-1,3 12 0,-5-22 0,0 0 1,0 0-1,1 0 0,-1 0 1,1 0-1,0 0 0,0 0 1,0 0-1,0-1 0,1 1 1,-1-1-1,0 1 0,1-1 1,5 3-1,-6-4 6,1 0 1,0 0-1,0 0 0,0 0 0,0-1 0,0 1 1,0-1-1,0 0 0,0 0 0,0 0 0,0 0 1,0-1-1,0 1 0,0-1 0,0 1 0,0-1 1,0 0-1,0-1 0,3-1 0,3-1 21,0-1-1,-1-1 1,0 1 0,0-1-1,-1-1 1,0 1 0,0-1-1,0 0 1,6-9 0,-1-1 47,0-1 0,-1 0 1,10-23-1,-21 40-75,4-5 16,-1-1 0,0 1 1,-1-1-1,1 0 1,-1 0-1,-1 0 0,1 0 1,-1 0-1,0-10 0,-1 16-18,0 1 0,0 0 1,0 0-1,0 0 0,0 0 0,0 0 0,0-1 0,0 1 0,0 0 0,0 0 0,0 0 0,0 0 0,0 0 0,0-1 0,0 1 0,0 0 0,-1 0 0,1 0 1,0 0-1,0 0 0,0 0 0,0 0 0,0 0 0,0-1 0,0 1 0,-1 0 0,1 0 0,0 0 0,0 0 0,0 0 0,0 0 0,0 0 0,0 0 0,-1 0 1,1 0-1,0 0 0,0 0 0,0 0 0,0 0 0,0 0 0,-1 0 0,1 0 0,0 0 0,0 0 0,0 0 0,0 0 0,0 0 0,-1 0 0,1 0 0,0 0 1,0 0-1,0 1 0,0-1 0,0 0 0,0 0 0,-1 0 0,1 0 0,0 0 0,-7 9 27,-2 7-7,1 0 0,2 1 0,-1 0 0,2 1 0,0-1 0,1 1 0,1 0 0,1 0-1,-1 34 1,3-50-18,0 1 0,0-1-1,0 1 1,1-1-1,-1 1 1,0-1 0,1 0-1,0 1 1,0-1 0,0 0-1,0 1 1,0-1-1,0 0 1,0 0 0,1 0-1,-1 0 1,1 0-1,1 2 1,-1-3-16,-1 0 0,1 0 1,0-1-1,0 1 0,0 0 0,-1-1 0,1 0 1,0 1-1,0-1 0,0 0 0,0 0 0,0 0 0,0 0 1,-1 0-1,1 0 0,0-1 0,0 1 0,0-1 1,0 1-1,-1-1 0,1 1 0,0-1 0,0 0 1,1-1-1,8-4-11,0-1 0,-1 0 0,0-1 1,0 0-1,0 0 0,-1-1 1,0 0-1,-1 0 0,8-12 0,10-13-97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20212,'-18'6'1297,"1"2"-1,-27 15 0,37-19-1016,0 1-1,0-1 0,1 1 1,0 1-1,0-1 1,0 1-1,0 0 1,-6 10-1,11-15-263,1 0 0,-1 0 0,1-1 0,-1 1 0,1 0 0,-1 0 0,1 0-1,0 0 1,-1 0 0,1 0 0,0 0 0,0 0 0,0 1 0,-1-1 0,1 0 0,0 0-1,1 0 1,-1 0 0,0 0 0,0 1 0,1-1-15,-1 0-1,1 0 1,0-1-1,-1 1 1,1 0-1,-1-1 1,1 1 0,0-1-1,0 1 1,-1-1-1,1 1 1,0-1-1,0 1 1,0-1 0,0 0-1,-1 1 1,1-1-1,2 0 1,3 1-43,0 0 1,0-1-1,0 0 0,0 0 1,8-1-1,51-10-345,35-3-278,-89 13 525,1 1 0,-1 0 1,1 0-1,-1 2 1,1-1-1,15 6 0,-24-7 118,1 2 0,-1-1-1,1 0 1,-1 1-1,1-1 1,-1 1 0,0 0-1,0 0 1,0 0 0,0 1-1,0-1 1,-1 1-1,1-1 1,-1 1 0,0 0-1,1 0 1,-1 0 0,-1 0-1,1 1 1,0-1-1,-1 0 1,2 5 0,-2-2 66,0-1 1,-1 0 0,0 0-1,0 0 1,0 0 0,0 0-1,-1 0 1,0 1 0,0-1-1,0 0 1,-1-1 0,1 1-1,-1 0 1,-1 0 0,-2 5-1,-3 3 230,1 0 0,-2-1-1,-16 19 1,22-28-257,0 0-1,0 0 1,0 0 0,0 0-1,0 0 1,-1-1-1,0 0 1,1 0 0,-1 0-1,0 0 1,0 0-1,0-1 1,0 1 0,0-1-1,0 0 1,0-1-1,-7 1 1,9-1-104,-1 0 1,1-1-1,0 1 1,0-1-1,0 0 1,0 1-1,0-1 1,0 0-1,0 0 1,1-1-1,-1 1 1,0 0-1,0 0 0,1-1 1,-1 1-1,1-1 1,-1 0-1,1 1 1,0-1-1,0 0 1,0 0-1,-1 0 1,2 0-1,-1 0 1,0 0-1,0 0 1,0-3-1,-1-5-450,-1-1 0,2 1-1,-1-1 1,1-13 0,1-10-505,6-45 1,2 15-302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2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20828,'5'7'1641,"-2"-4"-1626,1 0 0,0-1 1,0 1-1,0 0 0,0-1 1,0 0-1,0 0 0,1 0 1,-1-1-1,9 2 0,50 8-1261,-56-10 1092,230 20-5189,-238-21 5364,1 0 0,0 0 1,0 0-1,0 0 0,0 0 0,0 0 0,0 0 1,0 0-1,0 1 0,-1-1 0,1 0 0,0 0 1,0 0-1,0 0 0,0 0 0,0 0 0,0 0 1,0 0-1,0 0 0,0 1 0,0-1 0,0 0 1,0 0-1,0 0 0,0 0 0,0 0 0,0 0 0,0 0 1,0 1-1,0-1 0,0 0 0,0 0 0,0 0 1,0 0-1,0 0 0,0 0 0,0 0 0,0 1 1,0-1-1,0 0 0,0 0 0,0 0 0,0 0 1,0 0-1,0 0 0,0 0 0,0 0 0,0 0 1,1 1-1,-1-1 0,0 0 0,0 0 0,0 0 0,0 0 1,0 0-1,0 0 0,0 0 0,0 0 0,1 0 1,-1 0-1,0 0 0,0 0 0,0 0 0,0 0 1,0 0-1,0 0 0,0 0 0,1 0 0,-9 6 712,-29 9 1200,-17 9-374,51-22-1500,-1 0 0,1 0 0,0 0 0,0 0 0,0 1 0,0 0 0,0-1 0,1 1 1,-1 0-1,1 0 0,0 0 0,-2 4 0,4-6-56,0 0 1,-1-1-1,1 1 1,0 0-1,0-1 1,0 1 0,0 0-1,0-1 1,0 1-1,0-1 1,0 1-1,0 0 1,1-1-1,-1 1 1,0-1-1,0 1 1,1 0 0,-1-1-1,0 1 1,0-1-1,1 1 1,-1-1-1,1 1 1,-1-1-1,1 1 1,-1-1-1,0 1 1,1-1 0,-1 0-1,1 1 1,0-1-1,-1 0 1,1 1-1,-1-1 1,1 0-1,0 0 1,-1 0-1,1 1 1,0-1 0,33 9-22,-22-7 15,-11-2 4,16 4 3,-1 1 1,0 1 0,0 0-1,17 9 1,-29-13 11,-1 0 0,1 1 0,-1-1 0,0 1-1,0 0 1,0 0 0,0 0 0,0 0 0,0 0 0,2 5 0,-4-6 7,0 0-1,0 1 0,0-1 1,-1 0-1,1 1 1,-1-1-1,1 1 1,-1-1-1,0 0 1,0 1-1,0-1 1,0 1-1,0-1 1,0 0-1,-1 1 0,0-1 1,1 1-1,-1-1 1,-1 3-1,-2 2 17,0 0 0,0 1 0,-1-2 0,0 1 0,0 0 0,0-1 0,-1 0 1,0 0-1,0-1 0,-10 7 0,11-8-40,0-1 1,0 0 0,0 0 0,0 0 0,-1-1 0,1 1-1,-1-1 1,0-1 0,1 1 0,-1-1 0,0 0 0,0 0 0,0-1-1,0 0 1,-7 0 0,-14-9-84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39 14571,'3'-9'663,"-2"7"-460,0-1 1,-1 1-1,1 0 1,0-1-1,0 1 1,1 0-1,-1 0 1,0 0-1,1 0 1,-1 0-1,5-3 1,-6 5-187,0 0 1,0-1 0,0 1-1,0 0 1,0 0 0,0 0 0,1 0-1,-1 0 1,0 0 0,0 0-1,0 0 1,0 0 0,0 0-1,0 0 1,1 0 0,-1 1-1,0-1 1,0 0 0,0 0-1,0 0 1,0 0 0,0 0-1,0 0 1,1 0 0,-1 0-1,0 0 1,0 0 0,0 0-1,0 0 1,0 1 0,0-1-1,0 0 1,0 0 0,0 0-1,0 0 1,0 0 0,0 0-1,1 0 1,-1 1 0,0-1-1,0 0 1,0 0 0,0 0-1,0 0 1,0 0 0,0 0 0,0 1-1,0-1 1,0 0 0,0 0-1,-1 0 1,1 0 0,0 0-1,0 0 1,0 1 0,0-1-1,0 0 1,0 0 0,1 24 1497,-1 0-1,-4 25 1,0 18-90,4-10-675,3 1 0,17 102 0,-13-130-897,0 0-1,2 0 1,1-1-1,2 0 1,0-1-1,31 49 1,-36-70-669,-5-12 13,-5-14-24,-9-13 449,-2-1 1,-1 2 0,-1 0 0,-23-32 0,-4-9 1097,29 47-272,8 17-178,1 0 1,0 0 0,0 0 0,1-1 0,0 0-1,1 0 1,0 0 0,0-1 0,-1-11-1,4 19-229,0 1-1,1 0 0,-1 0 0,0-1 0,1 1 1,-1 0-1,1 0 0,-1 0 0,1 0 1,-1-1-1,1 1 0,0 0 0,0 0 0,-1 0 1,1 0-1,0 1 0,0-1 0,0 0 0,0 0 1,0 0-1,0 1 0,0-1 0,0 0 0,1 1 1,-1-1-1,0 1 0,2-1 0,39-8-88,-31 8-124,36-6-392,50 1 0,-42 4 190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4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1296 20420,'455'-92'984,"-352"69"-1041,287-64-765,314-67-987,264-17 98,-391 73 1792,867-200 2346,-154 28-1756,-771 172-917,-487 93-669,-96 15 499,15-1 101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7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6931 512 10522,'-101'-46'1419,"-177"-76"-2833,190 89 1212,-113-29 1,-577-100 3153,506 122-2904,-326-6 0,42 45-243,1 30-214,554-29 408,-263 21 49,2 13 0,-342 87 0,128 6-8,8 27 137,140-7 29,13 25-16,43 0-106,196-118-38,-96 92 0,144-119-25,2 2-1,1 1 0,1 0 1,2 2-1,1 1 0,1 0 1,-17 43-1,24-45-15,2 0 0,1 0 0,2 1 0,0 1-1,3-1 1,0 1 0,3 0 0,1 56 0,3-69-10,0 0-1,2 0 1,0 0 0,1-1-1,1 1 1,1-1 0,0-1-1,2 0 1,0 0 0,1 0-1,20 26 1,-15-25 2,2-1-1,0 0 1,1-1 0,0-1-1,2 0 1,0-2 0,0 0-1,2-2 1,26 13 0,6-3 2,2-1 0,0-4 1,88 17-1,181 13 23,-275-42-19,1035 127 35,-726-96-88,2-16 0,1-16 1,419-49-1,129-60-205,-5-43 203,-736 111 135,-1-6 0,-3-8 0,-3-7 0,-1-7 0,183-105 0,-282 134-30,-2-2 0,-1-3 1,-3-3-1,74-72 0,-97 81-23,-3 0-1,0-2 0,-3-1 1,-1-1-1,-1-2 0,-3 0 1,30-75-1,-32 61-78,-3 0 1,-2-1-1,14-101 0,-27 133 7,0-1 0,-1 0 0,-2 0 1,-1 0-1,0 0 0,-2 1 0,-1-1 0,-1 1 0,-1 0 0,-1 1 0,-14-30 1,13 38 24,0 0 0,-1 1 0,0 0 0,-1 0-1,-1 1 1,0 1 0,-1 0 0,0 1 0,-1 0 0,0 1 0,0 1 0,-19-9 0,-1 2 4,-1 2 0,0 1-1,0 1 1,-65-11-1,16 10-21,-171-7 0,-97 32 33,40 15-12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8:1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13011,'0'0'134,"0"-1"-1,0 1 1,0-1 0,0 1 0,0 0 0,0-1-1,-1 1 1,1-1 0,0 1 0,0 0 0,0-1-1,0 1 1,-1-1 0,1 1 0,0 0 0,0-1-1,-1 1 1,1 0 0,0 0 0,0-1 0,-1 1-1,1 0 1,-1-1 0,1 1 0,0 0 0,-1 0-1,1 0 1,0-1 0,-1 1 0,0 0 0,-5 11 1524,0 29-1094,5-37-295,-4 68 461,4 115 0,2-164-682,7 138 86,0 44 88,-5-399 182,-1-107-9,-2 286-374,-1-1 1,-1 0-1,0 1 1,-1 0 0,-6-17-1,5 27 12,0 8-6,0 11 4,-8 127 9,7 186 1,5-311-38,-1-9-2,1-1-1,0 1 1,0-1 0,0 1 0,1-1-1,0 0 1,0 1 0,3 7 0,-3-14 1,0-1 0,0 0 1,-1 1-1,1-1 0,0 0 1,-1 1-1,1-1 0,-1 0 0,1 0 1,-1 1-1,0-3 1,46-484 102,-46 455-92,1-5 30,-6 62-42,2 0 1,1 1-1,2 29 0,-1-11-1,-1 23-101,2 158-482,0-223 605,4 30 474,-4-30-493,-1 0 1,1-1-1,1 1 1,-1 0-1,0 0 1,0 0 0,0-1-1,0 1 1,0 0-1,1 0 1,-1-1-1,0 1 1,1 0-1,-1 0 1,1-1-1,-1 1 1,1-1-1,-1 1 1,1 0-1,-1-1 1,1 1-1,-1-1 1,1 1-1,0-1 1,-1 1-1,1-1 1,0 0-1,0 1 1,-1-1-1,2 1 1,8-11-8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58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16812,'-25'73'5155,"-43"324"-3598,51-266-1084,46-247-75,-28 110-393,40-201 86,-33 150 75,3-96 1,-11 152-160,0-1-1,1 1 1,-1 0 0,0 0-1,0-1 1,-1 1 0,1 0-1,0 0 1,0-1 0,0 1-1,-1 0 1,1 0-1,-1 0 1,0-2 0,-6 13 121,-7 35 3,-55 372 47,65-390-170,-3 32 15,7-54-18,-1 1 0,1-1 0,1 1-1,-1-1 1,1 1 0,0-1 0,2 8 0,-3-12-5,1-1 1,-1 1 0,0-1-1,0 0 1,0 1-1,0-1 1,1 0 0,-1 1-1,0-1 1,0 0-1,1 1 1,-1-1 0,0 0-1,1 0 1,-1 1-1,0-1 1,1 0 0,-1 0-1,0 0 1,1 0-1,-1 1 1,0-1 0,1 0-1,-1 0 1,1 0-1,-1 0 1,0 0 0,1 0-1,-1 0 1,1 0-1,-1 0 1,0 0 0,1 0-1,-1 0 1,1 0-1,-1 0 1,0 0 0,1-1-1,-1 1 1,0 0-1,1 0 1,14-13-8,-8 3 5,0-1 0,-2 1 0,1-1 0,-1 0 0,-1 0 0,0-1 0,4-17-1,12-88 3,-20 114-1,6-43-10,0-60 0,-6 93 10,0 0-1,-1 0 0,-1-1 1,0 1-1,-1 0 1,0 1-1,-1-1 1,0 1-1,-10-19 0,14 30 1,0 0 0,-1 0 0,0 0 0,1 0 0,-1 0 0,0 0 0,1 0 0,-1 1 0,0-1 0,0 0-1,0 0 1,1 0 0,-1 1 0,0-1 0,0 1 0,0-1 0,0 1 0,-1-1 0,1 1 0,-2-1-1,3 1 2,-1 0-1,0 0 0,0 1 0,0-1 1,0 0-1,0 0 0,0 1 0,1-1 1,-1 1-1,0-1 0,0 1 0,0-1 0,1 1 1,-1-1-1,0 1 0,1 0 0,-1-1 1,1 1-1,-2 1 0,-2 5-3,0-1-1,1 1 1,0 0 0,0 0 0,-1 8-1,-6 18-18,2 0 0,1 0 0,2 1 0,-2 46-1,7-78 14,0 0-1,0 0 0,0 0 1,0 0-1,0 0 0,1 0 0,-1-1 1,1 1-1,-1 0 0,1 0 1,-1 0-1,1-1 0,1 3 1,-1-3 5,-1-1 0,0 0 0,0 0 0,0 0 0,1 0 0,-1 0 0,0 0 1,0 0-1,0 0 0,1 1 0,-1-1 0,0 0 0,0 0 0,1 0 0,-1 0 1,0 0-1,0 0 0,0 0 0,1 0 0,-1 0 0,0 0 0,0 0 0,1-1 0,-1 1 1,0 0-1,0 0 0,0 0 0,1 0 0,-1 0 0,0 0 0,0 0 0,1-1 1,8-11-222,-8 10 126,13-21-312,-7 16-179,-6 7 558,-1 0 0,0 0 0,0 0 0,0 0 0,1 0 0,-1 0 0,0 0 0,0 1 1,0-1-1,0 0 0,1 0 0,-1 0 0,0 0 0,0 1 0,0-1 0,0 0 1,0 0-1,0 0 0,1 0 0,-1 1 0,0-1 0,0 0 0,0 0 0,0 0 0,0 1 1,0-1-1,0 0 0,0 0 0,0 1 0,0-1 0,0 0 0,0 0 0,0 0 0,0 1 1,0-1-1,0 0 0,0 0 0,0 0 0,-1 1 0,0 14-228,-1 1 0,-4 16 0,4-22 143,-9 47-411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9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9634,'7'-17'1684,"-6"17"-1595,-1-1-1,0 0 1,0 0-1,0 1 1,0-1-1,0 0 1,1 0-1,-1 1 1,0-1-1,1 0 1,-1 1-1,0-1 1,1 0 0,-1 1-1,1-1 1,-1 1-1,1-1 1,-1 1-1,1-1 1,0 1-1,-1-1 1,1 1-1,0-1 1,-1 1-1,1 0 1,0-1-1,-1 1 1,1 0-1,0 0 1,0 0-1,-1-1 1,1 1-1,0 0 1,0 0 0,-1 0-1,1 0 1,0 0-1,0 0 1,1 1-1,16 1 17,1-1 1,0 0-1,-1-2 0,1 0 0,0-1 0,20-5 1,110-35-109,0 0 23,-50 25 215,107-5 0,-251 21 1050,0-1 0,-78-15-1,-23-2-1065,118 16-193,0 2-1,-1 2 1,-29 3 0,2 8-73,53-12 33,0 1 1,0 0-1,0 0 1,0 1-1,0-1 1,1 0-1,-1 1 0,1 0 1,-1 0-1,1-1 1,-1 2-1,1-1 1,0 0-1,0 0 1,0 1-1,-2 2 1,4-4 6,-1-1 0,1 1 0,0-1 0,0 1 0,0-1 0,0 1 0,-1-1 0,1 1 0,0-1 0,0 1 0,0-1 0,0 1 0,0-1 0,0 1 0,0 0 0,0-1 0,0 1 0,1-1 0,-1 1 0,0-1 0,0 1 0,0-1 0,1 1 0,-1-1 0,0 1-1,0-1 1,1 1 0,-1-1 0,17 7-141,22-9-31,27-11 5,0-3 0,112-45 0,-134 44 50,7-3-287,1 3 0,88-19 0,-121 36 86,-19 0 314,1 0 0,-1 0 0,0 0 0,1 0 0,-1 0 0,0 0 0,0 0 0,1 1 0,-1-1 0,0 0 1,0 0-1,1 0 0,-1 1 0,0-1 0,0 0 0,0 0 0,1 0 0,-1 1 0,0-1 0,0 0 1,0 1-1,0-1 0,0 0 0,1 0 0,-1 1 0,0-1 0,0 0 0,0 1 0,0-1 0,0 1 0,-1 0-1,1 1-1,-1 0 0,0 0 0,0-1 0,0 1 0,0 0 0,0-1 1,0 1-1,0-1 0,-1 1 0,1-1 0,-1 0 0,1 1 0,-3 1 1,-24 17 210,-1-1 1,0-2 0,-1 0 0,-44 16 0,19-12 457,-100 23 1,130-38-506,0-1 0,-1-2 0,0 0 0,0-2 0,-31-2 0,45 0-181,-1-1 0,0 0 0,1-1 0,-1-1 0,1 0 1,0 0-1,0-1 0,1-1 0,-1 0 0,1 0 0,1-2 0,-15-11 0,16 12-189,2 1 99,0 0 1,0 0-1,0 1 0,-13-7 1,-1 4-152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9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1827 254 12707,'-27'-14'92,"-1"2"0,0 1 0,-1 1 0,0 1 0,0 2 0,0 1 0,-1 1 0,0 2 0,0 0 0,-1 3 0,1 0 0,0 2 0,-47 9 0,13 3-98,-1 4-1,2 2 1,-120 58 0,-169 121-128,249-133 159,-99 84 0,159-114 16,2 2 0,1 2 0,2 2 0,-52 73 0,77-95-19,1 0 0,0 1 0,2 0 0,-12 34 0,18-41-8,0 1 0,1-1 0,1 1 0,0 0 0,1-1 0,1 1 0,0 0 0,3 17 0,0-12-1,1 0-1,1-1 0,0 0 1,2 0-1,0 0 1,1-1-1,14 24 1,-7-19-4,1-1 0,0-1 0,2 0 0,37 35 0,-17-25-8,1-2 1,1-1-1,2-2 1,0-2-1,79 32 0,-54-30-6,1-3-1,1-4 0,104 17 0,-79-24 6,0-5 0,111-4 0,-52-13 17,-1-6 0,-1-7 0,170-49-1,-148 23 69,223-94 0,-274 89-1,-3-6 0,166-111 0,-201 113 16,-3-3-1,-2-5 1,-4-2 0,109-128 0,-130 130 9,-3-2 1,43-78-1,-79 121-67,-2-1 0,0-1-1,-2 0 1,-1-1 0,-1 0-1,-2 0 1,-1-1 0,-1 1-1,2-49 1,-6 66-40,-2 0 1,1 0-1,-1 0 0,-1 0 0,0 0 1,0 1-1,-1-1 0,-1 1 1,0 0-1,0 0 0,-1 0 0,0 0 1,-1 1-1,0 0 0,0 0 0,-1 0 1,0 1-1,0 0 0,-1 1 0,0-1 1,-1 1-1,0 1 0,0 0 1,0 0-1,-1 1 0,1 0 0,-1 0 1,-1 1-1,-10-3 0,-6 1-35,1 0-1,-1 2 1,-42-1 0,-41 3-105,0 5 1,0 5-1,-203 42 0,-317 123-692,-44 60 508,313-93 183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2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3816 340 11931,'-12'-22'574,"4"7"-234,-1 1 0,0 0 0,-13-16 0,18 26-274,-1-1 0,0 0-1,0 1 1,-1 0 0,1 0 0,-1 1 0,1 0 0,-1 0 0,0 0-1,-1 0 1,-9-2 0,-12-1 126,0 0 1,0 2-1,-42-1 1,-91 9 338,64-1-372,-430-32 122,21 0-81,99 41-173,-155-1 34,427-16-24,3 0 32,-198 16 1,294-6-63,1 1 1,0 2 0,0 1 0,0 2-1,1 1 1,1 2 0,0 1-1,-45 29 1,55-29-6,1 1 1,1 1-1,0 1 0,2 1 1,0 1-1,0 1 0,2 0 1,1 1-1,1 1 0,1 1 1,-20 42-1,20-29 0,2 1 0,1 0 0,1 0 0,-4 49 0,0 159 25,15-179-28,2 1-1,4-1 1,2-1 0,4 1-1,2-1 1,35 95-1,-34-122 6,1-1-1,1-1 0,3-1 0,1 0 0,1-2 0,2 0 1,1-2-1,2-1 0,1-1 0,1-2 0,60 44 0,-47-45 32,2-1-1,1-3 1,2-2-1,-1-1 1,2-3-1,1-2 1,52 9-1,42 0 131,178 8 0,-35-20-32,0-14 1,0-12 0,534-95 0,-722 89-109,-1-3 1,-1-5 0,177-77-1,-174 56 89,108-74-1,-147 81 5,-2-2 0,93-92-1,-106 89-24,-2-2 0,-2-1-1,43-69 1,-71 96-64,-1-1 0,0 0 0,-2-1-1,-1-1 1,-1 1 0,-2-1 0,0-1 0,-1 1 0,-2-1 0,2-42 0,-8 36 30,0 0 1,-3 0 0,0 0 0,-2 1 0,-2 0-1,-1 0 1,-1 1 0,-2 0 0,-1 1 0,-21-35 0,-4 5 83,-1 1 0,-4 2 0,-85-87 0,97 112-166,-2 1-1,-1 2 1,-2 1-1,0 2 1,-2 1-1,-1 2 1,-44-18-1,48 27-89,0 1 0,0 2 0,-1 2 0,-1 1 0,1 2 0,-1 1 0,0 2 0,-73 5 0,-37 18-115,-6 18-59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2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81 13883,'3'-18'1657,"-1"3"-514,-3 22 1374,-18 337 444,2-31-2780,-2 122 285,13-220-41,-45 229 545,50-437-833,1 0 1,0 0 0,0 0 0,0-1 0,1 1-1,0 0 1,0 0 0,1-1 0,0 1 0,0-1 0,4 9-1,-4-11-108,0 0-1,0 0 0,0 0 0,0-1 0,1 1 1,0-1-1,-1 1 0,1-1 0,0 0 0,1 0 1,-1-1-1,1 1 0,-1-1 0,1 1 0,0-1 1,0 0-1,0-1 0,7 4 0,24 1 141,66 2-1,-27-3-79,-38-1-67,189 15-36,-156-16-109,87-7-1,-65 0-72,-67 5 23,0-1 0,0-2-1,0 0 1,-1-2 0,1 0 0,37-13 0,-52 13 165,1 1 0,-1 1-1,1 0 1,0 0 0,-1 0 0,1 1 0,0 1 0,0 0 0,0 0 0,0 1 0,0 0 0,-1 1-1,18 5 1,-13-4-4,0-1 0,0-1 0,0 0 0,0-1 0,0 0 0,22-4-1,84-23 46,-15 3-90,-40 17 63,109 2 0,-54 4 53,-70 1-24,60 9 0,-67-4-37,0-2 0,54-3 0,5-12-3,41-1-3,-121 12 8,-1 2-1,0 1 0,1 0 0,39 11 1,-27-3-3,0-1 1,0-2 0,1-2 0,0-1 0,0-1-1,0-2 1,0-1 0,36-6 0,84-26 21,0 0-16,-81 20-17,145-15 6,-216 27-3,0 0 1,0 0-1,0 0 0,0 0 1,0 1-1,0-1 1,-1 1-1,1 0 1,4 1-1,-7-2 7,1 1 1,0-1-1,0 1 0,0 0 1,-1-1-1,1 1 0,0 0 1,0-1-1,-1 1 0,1 0 1,-1 0-1,1-1 0,-1 1 1,1 0-1,-1 0 0,1 0 1,-1 0-1,0 0 0,1 0 1,-1 0-1,0 0 0,0 0 1,0 0-1,0 0 0,0 0 1,0 0-1,0 0 0,0 0 1,0-1-1,0 1 0,-1 0 1,1 2-1,0-3 8,-1 0 1,1 1-1,0-1 0,0 0 1,0 1-1,0-1 1,0 0-1,-1 1 0,1-1 1,0 0-1,0 1 0,-1-1 1,1 0-1,0 0 1,0 1-1,-1-1 0,1 0 1,0 0-1,-1 1 1,1-1-1,0 0 0,-1 0 1,1 0-1,0 0 0,-1 0 1,1 1-1,0-1 1,-1 0-1,1 0 0,-1 0 1,-14-4 97,-11-13-107,16 6-75,0-1-1,1 0 1,1 0-1,0-1 1,1 0-1,-9-20 1,-27-88-272,36 99 318,-22-77-53,6-1 0,-19-162-1,16 70 247,-11-119 117,34 259-186,3 0-1,2 0 1,2 1 0,11-53-1,-2 44-30,-3 20-26,-2 0 0,-2-1-1,2-76 1,-8 115-28,1 1 0,-1-1 0,-1 1 1,1-1-1,0 1 0,0-1 0,0 1 1,-1-1-1,1 1 0,-1-1 0,1 1 1,-1 0-1,0-1 0,1 1 0,-1 0 1,0-1-1,0 1 0,-2-2 0,2 3 2,0 0-1,0 0 1,0-1 0,0 1-1,0 0 1,0 0-1,0 0 1,0 0 0,0 1-1,1-1 1,-1 0-1,0 0 1,0 0 0,0 1-1,0-1 1,0 1-1,0-1 1,0 0 0,0 1-1,1 0 1,-1-1-1,0 1 1,0-1-1,1 1 1,-1 0 0,0 0-1,1-1 1,-1 2-1,-1 1 5,0-1 0,0 0 0,0 0 0,-1 0 0,1 0 0,0 0 0,-1-1 0,1 1 0,-1-1 0,0 1 0,1-1 0,-1 0 0,0 0 0,0 0 0,0 0 0,0-1 0,0 1 0,1-1 0,-1 0 0,0 0 0,0 0 0,0 0 0,0 0 0,0-1-1,0 1 1,-5-2 0,-41-9 26,0 3-1,-57-3 1,-101 6-166,143 5 64,-214 0-275,-167-3-40,261 2 288,155 4 58,1 0-1,-1 2 0,1 1 1,-36 12-1,0 1-19,0-3 1,0-2-1,-113 8 0,-185 43 14,80-10 23,255-50 24,-1-2 0,0-2 0,1 0 0,-1-2 1,0 0-1,1-2 0,-1-2 0,1 0 0,0-2 0,-31-11 1,-14-13 25,39 15-1,-2 2 0,-59-16 1,84 27-31,-1 1 0,0 1 0,0 0 1,-1 0-1,1 1 0,0 0 0,0 1 0,0 1 1,0-1-1,0 2 0,0-1 0,1 2 1,-14 5-1,-1 4-45,20-9-41,0-1-1,0 0 1,-1-1 0,0 1 0,1-1-1,-1 0 1,0 0 0,0-1 0,-6 1-1,11-2 29,0 0-1,0 0 1,0 0 0,0 0-1,0-1 1,0 1-1,0 0 1,0-1-1,1 1 1,-1 0-1,0-1 1,0 1 0,0-1-1,0 0 1,1 1-1,-1-1 1,0 0-1,1 1 1,-1-1-1,0 0 1,1 0 0,-1 1-1,1-1 1,0 0-1,-1 0 1,1 0-1,-1 0 1,1 0-1,0 0 1,0 0 0,0 0-1,-1 0 1,1 1-1,0-3 1,0-3-111,0 0 1,0 0 0,1 1-1,1-10 1,4-14-497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14403,'-4'172'1828,"0"-67"-995,15 161 0,-5-185-1174,-7 130-1,-1-19 2203,6-169-1701,-3-15-175,-3-15 63,-4-8-40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155 433 14299,'2'-3'388,"-2"1"0,1-1 1,0 1-1,-1-1 0,1 0 0,-1 1 0,0-1 0,1 0 1,-1 0-1,-1 1 0,1-1 0,0 0 0,-1 1 0,1-1 1,-1 0-1,0 1 0,0-1 0,-2-4 0,2 5-264,0 1 0,0 0-1,0 0 1,-1-1 0,1 1 0,0 0-1,0 0 1,-1 0 0,1 0-1,-1 1 1,1-1 0,-1 0-1,1 1 1,-1-1 0,1 0-1,-1 1 1,0 0 0,1-1-1,-1 1 1,0 0 0,1 0 0,-1 0-1,0 0 1,1 0 0,-1 0-1,0 1 1,1-1 0,-1 1-1,1-1 1,-1 1 0,1-1-1,-3 2 1,-2 1-32,0 1 1,0-1-1,0 1 0,0 0 0,1 1 0,0-1 1,0 1-1,0 0 0,0 1 0,1-1 1,0 1-1,-6 10 0,6-9-87,0 0 0,1 1 0,-1 0 0,1 0 0,1 0 0,0 0 0,0 0 0,0 0 0,1 1 0,0 8 0,1-15-4,0 1 0,0-1 1,0 0-1,0 1 0,1-1 0,-1 0 1,1 0-1,0 1 0,-1-1 0,1 0 1,0 0-1,0 0 0,1 0 0,-1 0 1,0 0-1,1 0 0,-1 0 0,1 0 1,-1-1-1,4 3 0,-2-2 0,-1-1 0,1 1 0,0-1 0,1 0 0,-1 0 0,0 0 0,0 0 0,0-1-1,0 0 1,1 1 0,-1-1 0,0 0 0,4-1 0,5 0 16,1-1 0,-1-1 0,0 0 0,0-1 0,-1 0 0,19-10 0,3-5 82,-1-2 0,-1 0 0,-1-3-1,-1 0 1,-1-2 0,35-41-1,-50 51-60,-13 15-32,-2 2-5,-18 26-34,17-23 29,-4 6-4,0 1-1,0 0 1,1 0-1,0 0 1,1 1-1,1 0 1,-6 19-1,10-29 9,-1-1-1,1 0 1,0 0 0,0 0-1,0 0 1,0 0 0,0 0-1,0 1 1,0-1-1,0 0 1,0 0 0,1 0-1,-1 0 1,0 0-1,1 0 1,-1 0 0,1 0-1,-1 0 1,1 0-1,0 0 1,-1 0 0,1 0-1,0 0 1,-1 0 0,2 0-1,0 0 2,0 0 0,0 0 0,-1-1-1,1 1 1,0-1 0,0 1 0,-1-1 0,1 0-1,0 0 1,0 0 0,0 0 0,0 0-1,0 0 1,1-1 0,6-1 11,0 0-1,0-1 1,-1 0-1,1 0 0,12-7 1,-3-2 49,0-1 1,0 0-1,-1-1 0,-1-1 1,0 0-1,-1-2 1,-1 1-1,20-32 0,-15 17 74,-2 0 1,-1-1-1,-1 0 0,16-56 0,-27 76-87,0 0-1,-2-1 1,1 0-1,-2 1 1,1-16 0,-6 10 3,4 18-51,0 0 1,0 0-1,-1 0 1,1-1-1,0 1 1,0 0-1,-1 0 1,1 0-1,0-1 1,0 1 0,-1 0-1,1 0 1,0 0-1,-1 0 1,1 0-1,0 0 1,-1 0-1,1 0 1,0 0-1,-1 0 1,1 0-1,0 0 1,-1 0-1,1 0 1,0 0-1,0 0 1,-1 0 0,1 0-1,0 0 1,-1 1-1,-2 0-1,0 1 0,1 1 0,-1-1 0,0 0 0,1 1 0,0-1 0,0 1 0,-4 4 0,-14 25 7,-25 51 0,20-34-23,3-10 13,2 1 0,2 1 0,-23 76 0,41-115 2,-2 4-1,1-1 0,0 1 0,0 0 0,1 9-1,0-14-5,0 1 0,0-1 0,0 0-1,0 0 1,0 1 0,1-1-1,-1 0 1,0 0 0,1 0 0,-1 0-1,1 0 1,-1 1 0,1-1-1,0 0 1,-1 0 0,1 0 0,0-1-1,0 1 1,0 0 0,-1 0-1,1 0 1,0 0 0,0-1 0,0 1-1,1-1 1,-1 1 0,0 0-1,0-1 1,2 1 0,2 0-127,1-1-1,0 0 1,0 0-1,0 0 1,-1-1 0,1 0-1,0 0 1,-1 0 0,1-1-1,-1 0 1,1 0-1,-1 0 1,0-1 0,0 1-1,0-1 1,5-4 0,12-9-938,40-35 0,-24 13 328,0-3-194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14939,'0'36'1601,"-3"-9"-993,-1-2-264,1-8 672,0-4-288,1-5-696,2-7-376,-7 0 304,3-6-176,-1-7-144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16227,'-1'-1'84,"0"1"-1,-1 1 0,1-1 1,0 0-1,0 0 0,-1 0 1,1 1-1,0-1 0,0 0 1,0 1-1,-1-1 0,1 1 0,0-1 1,0 1-1,0 0 0,0 0 1,0-1-1,0 1 0,0 0 1,0 0-1,1 0 0,-1 0 0,0 0 1,0 0-1,1 0 0,-1 0 1,1 0-1,-1 1 0,1-1 1,-1 0-1,1 0 0,0 0 1,-1 1-1,1-1 0,0 0 0,0 0 1,0 1-1,0-1 0,0 0 1,0 0-1,0 1 0,1-1 1,-1 0-1,0 0 0,1 1 0,0 1 1,2 6 199,1 0 1,0-1-1,1 1 1,9 13 0,4 3-24,2 0 1,1-2-1,0 0 1,2-2 0,0 0-1,2-2 1,0 0 0,1-2-1,1-1 1,0-1-1,56 22 1,-57-29-126,1-1 0,0 0 1,0-3-1,0 0 0,1-1 0,39-2 1,-31-4-72,-1 0 0,1-3 1,-1-1-1,51-16 0,-72 18-54,1 0 18,-1 0 0,24-3 0,-33 8-24,-1-1 0,1 1 0,0 0 0,0 0 0,-1 0 0,1 1 0,0 0 0,-1 0 0,1 0 0,-1 0 0,1 1 0,6 3 0,2 2-30,-5-4-143,-1 1-1,0 0 1,0 0 0,-1 0-1,1 1 1,10 10 0,-16-13 38,-1-1 1,1 1-1,0-1 0,-1 1 1,0-1-1,1 1 1,-1-1-1,0 1 1,1 0-1,-1-1 1,0 1-1,0-1 1,-1 1-1,1 0 0,0-1 1,0 1-1,-1-1 1,1 1-1,-1-1 1,1 1-1,-1-1 1,0 1-1,1-1 0,-1 0 1,-2 3-1,-26 33-2746,25-34 1916,-9 13-876,7-8 1519,0-1 0,-1-1 1,-9 8-1,62-61 4603,28-20-2640,3 4 0,2 3 1,99-57-1,-173 114-1611,14-7 135,28-13-1,-42 21-159,-1 0-1,1 0 0,0 1 1,0 0-1,0 0 0,-1 0 1,1 1-1,0-1 1,0 1-1,0 0 0,0 1 1,7 0-1,-11 0-7,1 0 0,0-1 0,-1 1 0,1 0 0,-1 0-1,1 0 1,-1 0 0,1 0 0,-1 0 0,0 1 0,1-1 0,-1 0 0,0 1 0,0-1-1,0 1 1,0-1 0,0 1 0,1 3 0,10 37 306,-3-9 149,-7-28-387,1 0-1,1 0 1,-1-1-1,1 1 1,-1-1 0,1 0-1,1 0 1,-1-1-1,0 1 1,1-1-1,0 0 1,0 0-1,0 0 1,0-1-1,0 1 1,0-1-1,1-1 1,-1 1-1,1-1 1,5 1 0,7 1 36,0-1 1,-1-1 0,1-1 0,0 0-1,20-3 1,-4-2 9,1-2 0,-2-1-1,1-1 1,35-16 0,-48 16-14,1-1-1,-1-1 1,-1-1 0,0-1 0,0-1-1,32-30 1,-46 38-40,-1 0 0,0 0 0,8-13 0,-12 18-84,-1 0-1,1 0 1,0-1-1,-1 1 1,1 0-1,-1-1 1,0 1-1,1 0 1,-1-1-1,0 1 1,0-1 0,0-1-1,0 2-21,0 1-1,0-1 1,-1 1-1,1-1 1,0 1 0,0-1-1,-1 1 1,1-1-1,0 1 1,-1-1 0,1 1-1,-1-1 1,1 1-1,-1-1 1,1 1 0,-1 0-1,1-1 1,-1 1-1,1 0 1,-1-1 0,1 1-1,-1 0 1,1 0 0,-1 0-1,0-1 1,1 1-1,-1 0 1,0 0 0,0 0-1,-32 0-711,13 4 290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20524,'1'17'2033,"1"9"-1257,-2 4-328,0 7 928,0 4-335,3 10-297,1 2-200,3 0-408,5-1-176,-3-5-456,3-3-232,-2-9-553,0-6-239,-6-13 1024,-4-15-312,-7 7-176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5 732 18724,'13'3'2064,"15"-8"-1055,7-3-353,15-10 1072,4 2-288,6-4-303,2-2-193,-3 1-416,-4 2-112,-12 3-320,-4 2-256,-14 2-840,-6 0-408,-13-2 1104,-6-2-201,-8-3-215</inkml:trace>
  <inkml:trace contextRef="#ctx0" brushRef="#br0" timeOffset="1">1 69 20692,'19'2'2385,"3"1"-1593,13-3-288,9-3 1089,8-2-689,2-1-104,3-1-368,-1 1-336,-10-1-1032,-2-2 880,-12-4-200,-7-4-48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23725,'1'1'128,"0"-1"-1,0 1 0,0 0 1,-1 0-1,1-1 1,0 1-1,-1 0 1,1 0-1,-1 0 1,1 0-1,-1 0 1,1 0-1,-1 0 0,0 0 1,1 0-1,-1 0 1,0 2-1,6 25 43,-4-18 265,2 11-32,11 41 26,-14-58-413,1 0 0,-1 0 0,1 0-1,0 0 1,0 0 0,0-1 0,0 1 0,1-1-1,-1 0 1,1 1 0,5 3 0,-6-6 1,0 0 0,-1 0 0,1 0-1,0 0 1,0-1 0,0 1 0,0 0 0,0-1 0,0 0 0,0 0 0,0 1-1,0-1 1,0 0 0,0-1 0,0 1 0,0 0 0,0 0 0,0-1-1,0 1 1,0-1 0,-1 0 0,1 0 0,0 1 0,2-3 0,5-2 76,0-1 0,-1 0 1,11-10-1,-17 14-71,65-64 664,5-6 59,-71 71-729,0 0 0,0 1 0,-1-1 0,1 0-1,1 0 1,-1 0 0,0 1 0,0-1-1,0 1 1,0-1 0,0 1 0,1-1 0,-1 1-1,0 0 1,0-1 0,1 1 0,-1 0 0,2 0-1,-2 0-9,-1 1-1,1-1 0,-1 0 0,1 1 0,0-1 0,-1 1 1,1-1-1,-1 1 0,1-1 0,-1 1 0,0-1 0,1 1 1,-1-1-1,1 1 0,-1 0 0,0-1 0,0 1 0,1 0 1,-1-1-1,0 1 0,0 0 0,0-1 0,0 1 0,0 0 1,1 9 1,-1 0 1,0 0-1,-4 18 1,3-11 20,0-16-22,1-1-1,0 1 1,0-1-1,0 1 0,0 0 1,0-1-1,0 1 0,0 0 1,0-1-1,0 1 0,0-1 1,0 1-1,1 0 0,-1-1 1,0 1-1,0-1 0,1 1 1,-1 0-1,0-1 0,1 1 1,-1-1-1,1 1 0,-1-1 1,0 1-1,1-1 0,-1 0 1,1 1-1,-1-1 0,2 1 1,-1-1 4,0 0 1,0 0-1,1 0 1,-1 0-1,0 0 0,0 0 1,0 0-1,1-1 1,-1 1-1,0 0 1,0-1-1,0 1 0,0-1 1,2 0-1,35-27 210,-9 3-117,-13 9-41,1 1 1,1 1 0,0 1-1,32-17 1,-49 29-64,0 0 0,0 1 0,0-1 0,0 1 0,0-1 0,0 1 0,0-1 0,0 1 1,0 0-1,0 0 0,1-1 0,-1 1 0,0 0 0,0 0 0,0 0 0,0 0 0,1 0 1,-1 1-1,0-1 0,0 0 0,0 0 0,0 1 0,0-1 0,1 1 0,-1-1 0,0 1 0,0-1 1,1 2-1,-1 0-1,1 0 0,-1 1 0,0-1 0,-1 0 0,1 0 0,0 0 0,-1 0 0,1 1 0,-1-1 0,0 0 0,0 1 0,1-1 0,-2 5 0,-5 42-1023,-21 86-1,25-125-912,8-34 1204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60 18788,'-17'76'2885,"4"-18"-876,2 1 0,-5 73 1,15-92-1283,4 45 0,-1-69-661,0 0-1,1 0 1,1 0 0,1-1-1,10 26 1,-15-40-66,0-1 1,0 0-1,0 1 1,0-1-1,1 0 1,-1 0-1,0 1 0,0-1 1,0 0-1,0 0 1,0 0-1,1 1 0,-1-1 1,0 0-1,0 0 1,0 0-1,1 1 1,-1-1-1,0 0 0,0 0 1,1 0-1,-1 0 1,0 0-1,0 1 1,1-1-1,-1 0 0,0 0 1,0 0-1,1 0 1,-1 0-1,0 0 1,1 0-1,6-8 14,3-19 6,-8 22-19,3-9 2,80-223 70,-60 177-132,60-105 0,-78 154 31,-1-1-22,1 1 1,0 0-1,1 0 0,0 1 1,0 0-1,1 1 0,0-1 1,13-8-1,-21 17 41,0 1 0,-1-1 1,1 0-1,0 1 0,0-1 0,0 1 1,0-1-1,0 1 0,0 0 0,0-1 0,0 1 1,0 0-1,0 0 0,0 0 0,0 0 1,0 0-1,0 0 0,0 0 0,0 0 1,0 0-1,0 0 0,0 0 0,1 1 1,-1 0 5,-1-1 1,1 1 0,-1 0 0,1-1 0,-1 1 0,1 0 0,-1 0 0,1 0 0,-1-1 0,0 1-1,0 0 1,1 0 0,-1 0 0,0 0 0,0 0 0,0 0 0,0 0 0,0-1 0,0 1 0,0 1-1,-1 5 29,0 0-1,0-1 0,-1 1 1,0 0-1,-4 8 0,1-4 36,0-1 0,-1 0 0,-1-1 0,0 1 0,0-1 0,-1-1 0,0 1 0,-16 12-1,20-18-65,0 1 0,-1-1 0,1 0-1,-1 0 1,0-1 0,0 0-1,0 0 1,0 0 0,0 0 0,0-1-1,-1 1 1,1-1 0,0-1 0,-1 1-1,1-1 1,-1 0 0,1 0-1,-1-1 1,1 1 0,-10-4 0,14 4-41,0 0 0,-1-1 0,1 1 0,0-1 1,0 1-1,0-1 0,-1 0 0,1 1 1,0-1-1,0 0 0,0 0 0,0 0 0,-1-2 1,2 3-27,-1-1 0,1 1 0,0-1 0,0 1 0,0-1 0,0 1 0,0-1 0,-1 1 0,1-1 0,0 1 0,0-1 0,0 1 1,0-1-1,0 1 0,1-1 0,-1 1 0,0-1 0,0 1 0,0-1 0,0 1 0,0-1 0,1 1 0,-1-1 0,2-1-192,-1 0 0,1 0 0,0 0-1,0 1 1,-1-1 0,1 0 0,0 1-1,0 0 1,0 0 0,1-1 0,-1 1-1,4-1 1,58-18-1786,-22 8 811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86 428 17724,'-1'3'332,"1"-1"-1,-1 0 1,0 0 0,0 0 0,0 0 0,0 0 0,-1 0 0,1 0-1,-1 0 1,1 0 0,-3 1 0,1 1 281,-6 8 128,0 1-1,2-1 0,-1 1 0,1 1 0,1-1 0,1 1 1,0 0-1,-4 17 0,9-31-733,0 0 1,0 1-1,-1-1 0,1 0 1,0 1-1,0-1 0,0 0 1,0 1-1,0-1 0,0 1 1,0-1-1,0 0 0,0 1 1,0-1-1,0 1 1,0-1-1,0 0 0,0 1 1,0-1-1,0 1 0,0-1 1,0 0-1,1 1 0,-1-1 1,0 0-1,0 1 0,0-1 1,1 0-1,-1 1 1,0-1-1,0 0 0,1 1 1,-1-1-1,0 0 0,1 0 1,-1 1-1,0-1 0,1 0 1,0 0-1,15-8 79,15-22-62,-12 5 7,19-32-1,-13 19-82,-26 39 39,1 0-1,-1 1 1,1-1-1,-1 1 1,1-1-1,0 1 1,0-1-1,-1 1 1,1 0-1,0-1 1,0 1-1,1-1 1,-1 3 0,0-4-3,1 1 1,-1 0-1,0-1 1,0 1 0,1 0-1,-1-1 1,0 1 0,1-1-1,-1 1 1,1-1 0,-1 1-1,0-1 1,1 1 0,-1-1-1,1 1 1,-1-1 0,1 0-1,0 1 1,-1-1-1,1 0 1,-1 1 0,1-1-1,0 0 1,-1 0 0,1 1-1,0-1 1,-1 0 0,1 0-1,0 0 1,-1 0 0,1 0-1,0 0 1,-1 0 0,1 0-1,0 0 1,-1-1 0,1 1-1,0 0 1,-1 0-1,1-1 1,-1 1 0,1 0-1,0-1 1,9-4-235,0 0 0,-1 0 0,0-1-1,0 0 1,-1 0 0,0-1 0,0 0 0,0-1-1,-1 0 1,0 0 0,9-14 0,0-2-429,-2-2 0,0 1 1,10-29-1,-16 32 369,0 1 0,-1-1-1,-2 0 1,0-1 0,-1 1 0,-1-1 0,-1 0 0,-2-29 0,0 50 358,0 1 1,-1-1 0,1 0 0,0 0 0,-1 0 0,1 0 0,-1 0-1,0 1 1,1-1 0,-1 0 0,0 1 0,0-1 0,-2-2-1,3 4-24,-1 0-1,1 0 1,0-1-1,0 1 1,0 0-1,-1 0 1,1 0-1,0 0 1,0 0-1,-1 0 1,1-1-1,0 1 1,0 0-1,-1 0 1,1 0-1,0 0 1,0 0-1,-1 0 1,1 0-1,0 0 1,0 0-1,-1 0 1,1 0-1,0 0 1,0 1-1,-1-1 1,1 0-1,0 0 1,0 0-1,-1 0 1,1 0-1,0 1 1,-8 13 737,4 1-431,1 0-1,0-1 1,1 1 0,1 0 0,1 0-1,0 1 1,2 15 0,22 105 494,21 35-290,-16-71-412,-26-80-199,-3-20 76,0 0-1,0 0 0,0 0 0,-1 0 1,1 0-1,0 0 0,0 0 0,0 1 1,0-1-1,0 0 0,0 0 0,0 0 1,-1 0-1,1 0 0,0 0 0,0 0 1,0 0-1,0 0 0,0 0 0,-1 0 1,1 0-1,0 0 0,0 0 0,0 0 1,0 0-1,0 0 0,-1 0 0,1 0 1,0 0-1,0 0 0,0 0 0,0 0 1,0 0-1,0 0 0,-1 0 0,1 0 1,0-1-1,0 1 0,0 0 0,0 0 1,0 0-1,0 0 0,0 0 0,0 0 1,-1 0-1,1 0 0,0-1 0,0 1 0,0 0 1,0 0-1,0 0 0,0 0 0,0-1 1,-22-29-155,16 21 138,-58-67 6,46 56 392,0-1 0,2 0 0,-19-30 0,35 50-331,-1 0 1,1 1-1,-1-1 0,1 0 0,-1 0 0,1 0 1,0 0-1,-1 0 0,1 0 0,0 0 0,0 0 1,0 0-1,0 0 0,0 0 0,0 0 0,0 0 1,0 0-1,0 0 0,0 0 0,1 0 0,-1 0 0,0 0 1,1 1-1,0-3 0,0 2 6,0 0 0,0-1 0,1 1 0,-1 0 0,1 0 0,-1 0 0,0 0 1,1 1-1,0-1 0,-1 0 0,1 1 0,-1-1 0,3 0 0,8-1 100,0 0 0,0 1 0,18 1 0,-18 0-107,22-2-187,49-7 0,-68 6 128,0-1-1,-1 0 1,0-1 0,1 0 0,22-14-1,1-5-116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18460,'15'34'1321,"-1"0"1,-2 1 0,-1 0-1,8 47 1,-3-13-572,-13-53-555,-2-12-129,-1-1-1,1 0 0,-1 1 0,1-1 1,0 0-1,0 0 0,1 0 0,-1 0 1,1 0-1,-1 0 0,4 5 0,-5-8-50,1 0 0,-1 0-1,0 0 1,0 0-1,0 1 1,0-1-1,1 0 1,-1 0-1,0 0 1,0 0 0,0 0-1,1 0 1,-1 0-1,0 0 1,0 0-1,0 0 1,1 0-1,-1 0 1,0 0 0,0 0-1,1 0 1,-1 0-1,0 0 1,0 0-1,0 0 1,1 0-1,-1 0 1,0 0 0,0 0-1,0 0 1,1 0-1,-1 0 1,0 0-1,0-1 1,0 1-1,1 0 1,-1 0 0,0 0-1,0 0 1,0 0-1,0-1 1,0 1-1,1 0 1,-1 0-1,5-15 397,0-18 64,-5 32-455,2-42 270,-3 0 0,-1-1 0,-9-43 0,8 63-355,6 23-221,-1 1 1,1 0-1,-1 0 0,1 0 1,-1 0-1,1 1 1,-1-1-1,1 0 1,-1 1-1,5 1 1,2 1-214,0-2 0,0 1 0,14 0 0,2-7-435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83 14651,'3'-5'658,"-1"0"0,0 0 0,0 0 1,0 0-1,0 0 0,-1-1 0,0 1 0,1-8 0,-2 11-468,0 1 1,0 0-1,0 0 0,-1 0 0,1-1 0,0 1 1,0 0-1,-1 0 0,1 0 0,0-1 0,-1 1 1,1 0-1,-1 0 0,0 0 0,1 0 1,-1 0-1,-1-2 0,0 3-53,1-1 0,0 0-1,0 1 1,-1-1 0,1 1 0,0-1-1,-1 1 1,1-1 0,0 1 0,-1 0 0,1 0-1,-1 0 1,1 0 0,-1 0 0,1 0 0,0 0-1,-1 0 1,1 1 0,-3 0 0,-1 1-39,-1 0 1,0 0 0,1 1-1,0-1 1,-1 1 0,1 1-1,0-1 1,1 1 0,-1 0-1,1 0 1,-1 0 0,-5 9-1,-3 4-69,1 0-1,-12 24 1,15-26 1,0 1 1,2 1-1,0-1 0,0 1 1,2 1-1,0-1 0,-4 32 1,9-46-21,-1-1 0,1 0 0,0 0 0,1 1 0,-1-1 0,0 0 0,0 0 0,1 1 0,0-1 0,-1 0 0,3 4 1,-2-5-7,-1 0 1,1 0 0,0-1 0,0 1 0,-1-1-1,1 1 1,0 0 0,0-1 0,0 1-1,0-1 1,0 0 0,0 1 0,0-1 0,0 0-1,-1 1 1,1-1 0,0 0 0,0 0 0,1 0-1,-1 0 1,0 0 0,0 0 0,0 0 0,0 0-1,0-1 1,-1 1 0,1 0 0,0-1 0,0 1-1,2-1 1,6-3 13,1-1 0,-1 0 1,1 0-1,-2-1 0,1 0 0,-1 0 0,9-9 0,52-57 109,-37 35 84,-2-1 0,38-65-1,-103 193 226,-22 52-148,-75 284 1,130-417-278,-2 9-33,0-1 0,1 1 0,-1 37 1,7-47-353,2-12-24,4-15-284,74-225-3895,-58 177 3766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17356,'23'-33'4198,"-80"180"1120,49-121-5126,1 0-1,2 0 1,-5 52-1,10-75-164,0 0 0,0 0 0,0 0 0,0 0 1,1 0-1,-1 0 0,1 1 0,0-1 0,0 0 0,0-1 0,0 1 0,0 0 1,4 5-1,-4-7-12,0 0 0,0 0-1,0 0 1,0 0 0,1 0 0,-1-1 0,0 1 0,0 0 0,1-1 0,-1 1 0,0-1 0,1 1 0,-1-1 0,1 0 0,-1 1 0,1-1 0,-1 0 0,0 0-1,1 0 1,-1 0 0,1 0 0,-1-1 0,1 1 0,-1 0 0,0-1 0,1 1 0,-1 0 0,1-1 0,-1 0 0,2-1 0,7-3 36,-1-1 1,1 0-1,-2-1 1,1 1-1,-1-2 1,0 1-1,0-1 1,-1-1-1,8-10 1,5-11 84,24-46 0,-23 36-66,27-80 0,-55 140-34,-35 128 8,40-140-48,-5 18-8,2 0 0,0 0 0,2 0 0,0 51 0,3-75-15,0 0-1,1-1 1,-1 1 0,0 0 0,0-1 0,1 1 0,-1 0 0,1-1 0,-1 1 0,1-1 0,0 1 0,0-1 0,0 1-1,0-1 1,0 0 0,2 3 0,-3-4-30,1 0-1,0 1 1,-1-1 0,1 0-1,0 1 1,0-1-1,0 0 1,-1 0 0,1 0-1,0 0 1,0 0-1,0 0 1,-1 0 0,1 0-1,0 0 1,0 0 0,0 0-1,-1-1 1,1 1-1,0 0 1,0-1 0,-1 1-1,2-1 1,3-2-302,0-1-1,0 0 1,0 0 0,-1 0 0,0 0-1,0-1 1,4-5 0,4-7-221,-1-1 1,10-23-1,2-7-540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14755,'-6'6'6429,"-3"9"-3563,2-3-2537,1 1 0,-9 23 0,12-24-308,0 1 0,1-1 0,1 1 0,-1 19 0,3-29-18,-1 1-1,0 0 1,1-1-1,0 1 0,0 0 1,0-1-1,0 1 1,0-1-1,3 4 0,-3-6 1,0 1 0,0-1-1,0 1 1,0-1-1,1 1 1,-1-1 0,1 0-1,-1 1 1,1-1-1,-1 0 1,1 0 0,0 0-1,-1-1 1,1 1 0,0 0-1,0-1 1,0 1-1,2 0 1,4 0 7,0-1 0,0 0 0,0-1 0,0 1 0,0-2 0,0 1 0,0-1 0,0 0 0,10-4 0,28-6 405,-45 11-398,-1 1 0,0 0 0,0 0 0,1 0 0,-1 0 0,0-1 0,1 1 0,-1 0 0,0 0 0,0 0 0,1 0 0,-1 0 1,0 0-1,1 0 0,-1 0 0,0 0 0,0 0 0,1 0 0,-1 0 0,0 0 0,1 0 0,-1 0 0,0 0 0,0 0 0,1 0 0,-1 1 0,0-1 0,0 0 0,1 0 0,-1 0 0,0 0 1,0 0-1,1 1 0,-1-1 0,0 0 0,0 0 0,0 1 0,1-1 0,-1 0 0,0 0 0,0 1 0,0-1 0,0 0 0,0 0 0,1 1 0,-11 12 498,-20 11 118,12-11-633,-1-1 0,0 0-1,0-2 1,-1 0 0,-1-1-1,0-1 1,-31 7 0,50-15-311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1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63 404 17772,'-25'66'3392,"15"-40"-1860,-12 42 0,20-60-1359,1 0-1,-1 0 0,2 0 0,-1 0 0,1 0 0,0 0 0,1 0 0,0 0 0,0 0 0,3 7 1,-4-13-154,0-1 0,1 1 0,-1-1 0,1 1 0,-1-1-1,1 1 1,0-1 0,0 1 0,0-1 0,-1 0 0,1 0 0,0 1 0,1-1 0,-1 0 0,0 0 0,0 0 0,0 0 0,1 0 0,-1 0 0,0-1 0,1 1 0,-1 0 0,3 0 0,-1-1-7,-1 1 0,1-1-1,-1-1 1,1 1 0,-1 0-1,0 0 1,1-1 0,-1 1-1,1-1 1,-1 0 0,0 0-1,0 0 1,4-2 0,2-2 4,0 0 0,0-1 1,-1 0-1,0 0 0,0-1 1,11-14-1,-6 4 25,-1-1-1,-1-1 1,0 0-1,-1 0 1,-2-1-1,0 0 1,8-38-1,-15 56-34,1-1-1,-1 1 1,0 0-1,0 0 1,0-1-1,0 1 1,0 0 0,-1 0-1,1-1 1,-1 1-1,0-3 1,1 5-5,-1-1 0,1 1 0,0 0 0,0 0 0,0 0 0,0-1 0,0 1 0,-1 0 0,1 0 0,0 0 0,0 0 0,0 0 0,0-1 0,-1 1 0,1 0 0,0 0 0,0 0 0,-1 0 0,1 0 0,0 0 0,0 0 0,0 0 0,-1 0 0,1 0 0,0 0 0,0 0 0,-1 0 0,1 0 0,0 0 0,0 0 0,-1 0 0,1 0 0,0 0 0,-1 0 0,-10 12 17,7-5-6,0 0 1,1 1-1,-1 0 0,2-1 1,-4 12-1,6-17-9,-1 0 0,0 0 0,1 0 0,0 0 0,-1 0 0,1 1 0,0-1 0,0 0-1,0 0 1,0 0 0,1 0 0,-1 0 0,0 0 0,1 0 0,0 0 0,-1 0 0,1 0 0,0 0 0,0 0 0,0 0 0,0 0 0,1-1 0,-1 1 0,0 0 0,1-1 0,1 2 0,-2-2-2,1 0 1,0-1 0,-1 1-1,1-1 1,0 1 0,-1-1-1,1 0 1,0 0 0,0 0 0,0 0-1,-1 0 1,1 0 0,0 0-1,0 0 1,-1-1 0,1 1-1,0-1 1,-1 1 0,1-1 0,0 1-1,2-3 1,34-22 25,-36 24-25,22-20 6,0 0 0,-2-2-1,0 0 1,-1-2 0,32-51-1,-29 38 6,-3-2-1,-1 0 1,23-71-1,-40 102-5,0-1-1,0 1 0,-1-1 1,1-16-1,-3 25-4,0 1 0,0-1 0,0 0 0,0 1 0,0-1 0,0 1 0,0-1 0,0 1 0,0-1 0,-1 0 0,1 1 0,0-1 0,0 1 0,0-1 0,-1 1 0,1-1 0,0 1 0,0-1 0,-1 1 0,0-1 0,-6 4 43,-8 16 39,1 6 92,1 1 1,1 0-1,2 1 1,1 0-1,1 1 0,-6 32 1,7-15 105,1 1-1,3 0 1,2 51 0,3-66-179,1 0 1,1 0 0,16 56 0,-37-131-152,-33-58 1,36 75 36,-68-126-2,80 143 65,10 11-5,21 15 12,-20-10-58,10 4-60,0 0 1,0-1 0,1-2 0,1 1 0,28 5 0,-40-12-383,0 1 1,0-1-1,0 0 0,0-1 1,0 0-1,0-1 0,0 0 1,0 0-1,0-1 0,0 0 1,0-1-1,-1 0 1,1 0-1,-1-1 0,10-5 1,-2-2-2203,24-21 0,11-9 1203,-44 38 2821,-1-1-1,1 0 0,12-4 0,-4 0 2109,-15 8-3434,0 0 0,0-1 0,0 1 0,0 0 0,0 0 0,0-1 0,0 1 0,0 0 0,0 0 1,0-1-1,-1 1 0,1 0 0,0 0 0,0 0 0,0-1 0,0 1 0,0 0 0,-1 0 0,1 0 0,0 0 1,0-1-1,0 1 0,-1 0 0,1 0 0,0 0 0,0 0 0,-1 0 0,1 0 0,0 0 0,0 0 0,-1 0 0,1 0 1,0 0-1,0 0 0,-1 0 0,-2-1 64,-1 0 0,1 1 0,-1 0 0,1 0 0,-1 0 0,1 0 0,0 0 0,-6 2 0,0 2-17,-1 0 0,1 0 0,1 1 0,-1 0 0,1 1 0,0 0 0,0 0-1,1 1 1,0-1 0,0 2 0,0-1 0,1 1 0,0 0 0,-9 17 0,6-9 3,1 1 0,0-1-1,2 1 1,0 0 0,0 1 0,2 0-1,-3 24 1,6-36-77,0 1 0,1-1-1,0 1 1,1-1 0,-1 1-1,1-1 1,0 1 0,1-1-1,-1 0 1,4 8 0,-3-11-19,-1 0 0,1 0 0,0 0 0,0 0 0,0 0 0,1-1 0,-1 1 0,1-1 0,-1 1 0,1-1 0,0 0 0,0 0 0,0 0 0,0-1 0,0 1 0,0-1 0,0 1 0,1-1 0,-1 0 0,6 1 0,0-1-83,0 0 1,0-1 0,0 0 0,0 0 0,0-1-1,0 0 1,0-1 0,0 0 0,0 0 0,0-1-1,0 0 1,-1 0 0,9-6 0,2-1-95,0-1-1,-1-1 1,0-1 0,21-20 0,11-14-195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9402,'-3'65'888,"1"-6"-664,-1-4-496,2-12 1040,1-7-624,1-7-112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8930,'-4'85'2594,"-4"0"1,-21 92-1,28-170-2622,0 1-1,1-1 1,0 15 0,0 12-55,-6 24 501,2 100 0,13 120 1129,-11-275-1361,-2-10-395,-10-13-429,6 14 451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25766,'-1'-16'104,"6"87"-64,0 2-217,-4-14-207,1-11-632,-5-12 368,1 1 408,-2-18-160,-2-26-216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18332,'4'-6'215,"0"1"0,1 0 0,-1 0 0,1 0 0,0 0 0,0 1 0,0 0 0,1 0 0,0 1 1,-1-1-1,1 1 0,11-4 0,-9 5-19,0 0-1,0 0 1,0 1 0,0 0 0,0 1 0,0 0 0,1 0 0,-1 1 0,0-1-1,10 4 1,-5-1-34,0 1-1,0 0 0,-1 0 0,1 2 0,16 9 1,-21-10-111,0 0 1,-1 0-1,0 1 0,0 0 1,0 0-1,-1 0 1,0 1-1,0 0 1,5 9-1,-9-14-16,-1 0-1,0 0 1,0 0 0,0 0-1,0 1 1,0-1 0,0 0 0,0 1-1,-1-1 1,1 0 0,-1 1-1,0-1 1,0 1 0,0-1 0,0 0-1,0 1 1,0-1 0,-1 1-1,1-1 1,-1 0 0,0 1-1,1-1 1,-1 0 0,0 1 0,0-1-1,-1 0 1,1 0 0,0 0-1,-1 0 1,1 0 0,-1 0-1,0-1 1,1 1 0,-1 0 0,0-1-1,0 0 1,-2 2 0,-7 3 93,0 0-1,0-1 1,0 0 0,0 0 0,-1-2 0,-12 4 0,-55 8 106,-13 4-462,78-11-60,14-8 261,0 0 0,0 0-1,0 1 1,0-1 0,-1 0 0,1 0 0,0 1-1,0-1 1,0 0 0,0 0 0,0 1 0,0-1 0,0 0-1,0 0 1,1 1 0,-1-1 0,0 0 0,0 0-1,0 1 1,0-1 0,0 0 0,0 0 0,0 0 0,0 1-1,1-1 1,-1 0 0,0 0 0,0 0 0,0 1-1,1-1 1,-1 0 0,0 0 0,0 0 0,3 2-191,0-1 1,-1 1 0,1-1-1,0 0 1,-1 0 0,1 0-1,6 1 1,10 1-254,1-1 0,22 0-1,-18-2 91,23 1-324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18820,'4'23'1004,"-1"-1"1,0 1-1,-2 0 1,-3 41-1,1 11 789,3-58-1427,-2-17-359,0 0-1,0 0 1,0 1 0,0-1 0,0 0 0,1 0 0,-1 0 0,0 0 0,0 0-1,0 0 1,0 0 0,0 1 0,0-1 0,0 0 0,0 0 0,0 0 0,0 0 0,0 0-1,0 0 1,1 0 0,-1 0 0,0 0 0,0 0 0,0 0 0,0 1 0,0-1 0,0 0-1,0 0 1,1 0 0,-1 0 0,0 0 0,0 0 0,0 0 0,0 0 0,0 0 0,0 0-1,0 0 1,1 0 0,-1 0 0,0 0 0,0 0 0,0 0 0,0-1 0,0 1 0,0 0-1,0 0 1,1 0 0,-1 0 0,0 0 0,0 0 0,0 0 0,1-2 28,1 0 0,-1 0 1,0-1-1,0 1 1,0 0-1,0 0 0,-1-1 1,1 1-1,0-4 0,3-20 95,-1 0 1,0 0-1,-2 0 0,-2 0 0,0 0 0,-1 0 0,-2 0 0,-11-40 0,11 58-598,12 17-511,-3-6 686,0-1-1,0 0 0,-1 0 1,1 0-1,1-1 0,-1 0 1,0 0-1,0 0 0,0 0 1,0-1-1,9 0 1,4-2-153,-1 0 0,20-5 0,6-3-541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13507,'0'5'420,"-1"1"1,0-1 0,-1 1-1,0-1 1,1 0 0,-2 0-1,1 0 1,-3 5-1,-6 14 1113,4-5-245,-7 33-1,12-45-1120,1 0 0,0 1 0,1-1 0,-1 1 0,1-1 0,1 1 0,1 12 0,-2-20-147,0 1-1,0 0 1,1 0 0,-1-1 0,0 1 0,0 0 0,0 0 0,0-1 0,1 1 0,-1 0 0,0-1 0,1 1 0,-1 0 0,1-1 0,-1 1 0,0 0 0,1-1 0,0 1 0,-1-1 0,1 1 0,-1-1 0,1 1 0,0-1 0,-1 1 0,1-1 0,0 0 0,-1 1 0,1-1 0,0 0 0,-1 0 0,1 0 0,0 1 0,0-1 0,-1 0 0,1 0 0,0 0 0,0 0 0,-1 0 0,1 0 0,0 0 0,0-1 0,-1 1 0,1 0 0,0 0 0,0-1 0,-1 1 0,1 0 0,0-1 0,-1 1 0,1 0 0,-1-1 0,1 1 0,1-2 0,2-1 121,0 0 0,-1-1 0,1 1 0,-1-1 0,0 0 0,5-7 1,-3 3 95,-1-1 0,0 0 0,0 0 0,-1 0 0,-1-1 1,1 1-1,-1-1 0,1-18 0,-3 22-166,0 1-1,0 0 1,0-1-1,-1 1 1,1 0-1,-1-1 1,-1 1 0,1 0-1,-1 0 1,0 0-1,0 0 1,0 0-1,-1 0 1,1 1 0,-1-1-1,0 1 1,-7-8-1,-12 2-317,22 10 210,0 0-1,0 0 0,-1 0 0,1 0 0,0 0 1,-1 0-1,1 0 0,-1 0 0,1-1 1,0 1-1,-1 0 0,1 0 0,0 1 1,-1-1-1,1 0 0,0 0 0,-1 0 1,1 0-1,0 0 0,-1 0 0,1 0 1,0 0-1,-1 1 0,1-1 0,0 0 1,0 0-1,-1 0 0,1 1 0,0-1 1,0 0-1,-1 0 0,1 1 0,0-1 0,0 0 1,0 1-1,-1-1 0,1 0 0,0 1 1,0-1-1,0 0 0,0 1 0,0-1 1,0 0-1,0 1 0,0-1 0,0 0 1,0 1-1,0-1 0,0 0 0,0 1 1,0-1-1,0 0 0,0 1 0,0-1 1,0 0-1,0 1 0,0-1 0,1 0 1,-1 1-1,0-1 0,0 0 0,1 1 0,-1 0-97,1 0-1,-1 0 0,1 0 0,-1 0 1,1 0-1,0 0 0,0-1 0,-1 1 0,1 0 1,0 0-1,0-1 0,0 1 0,0 0 0,0-1 1,0 1-1,0-1 0,0 1 0,0-1 1,0 0-1,0 1 0,0-1 0,0 0 0,2 0 1,29 0-1184,-29 0 1201,25-4-892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142 170 19220,'-13'7'532,"1"0"-1,0 1 0,1 1 1,0-1-1,0 2 1,-15 16-1,21-20-392,1 0 0,-1 0 0,1 1 0,0 0 0,0 0 0,1 0 0,0 0 0,0 0 0,1 1 1,-1-1-1,2 1 0,-1 0 0,0 9 0,2-15-126,0 0-1,-1 0 1,1 0 0,0 0 0,0 0 0,0 0 0,1-1 0,-1 1 0,0 0-1,1 0 1,-1 0 0,1 0 0,0 0 0,-1-1 0,1 1 0,0 0 0,0-1-1,0 1 1,1 0 0,-1-1 0,0 1 0,0-1 0,1 0 0,-1 1 0,1-1 0,-1 0-1,1 0 1,0 0 0,-1 0 0,1 0 0,0 0 0,0-1 0,-1 1 0,1-1-1,4 2 1,-1-2 0,0 0 0,0 0 0,0-1-1,0 1 1,0-1 0,0 0 0,0 0-1,0-1 1,-1 1 0,1-1 0,0 0-1,7-5 1,2-2 50,-1-1-1,1 0 1,-2-1 0,0-1 0,0 0-1,-1-1 1,0 0 0,-1 0-1,-1-1 1,12-22 0,-12 16 58,0 0 0,-1 0 0,0-1 0,-2-1 0,-1 1 0,0-1 0,1-31 0,-5 26 31,-1 27-149,0 0 1,0-1-1,0 1 1,0-1-1,0 1 0,0-1 1,0 1-1,0 0 1,0-1-1,0 1 0,0-1 1,-1 1-1,1 0 1,0-1-1,0 1 1,0-1-1,-1 1 0,1 0 1,0-1-1,0 1 1,-1 0-1,1-1 0,0 1 1,-1 0-1,0-1 1,-7 6 14,-5 14-34,5-1 12,1 0 1,1 1-1,0 0 1,2 0-1,0 0 1,1 1 0,1 0-1,0 37 1,2-54 3,0 1 1,0 0-1,1-1 0,-1 1 1,1-1-1,0 1 0,0-1 1,0 1-1,0-1 0,1 1 1,-1-1-1,1 0 1,0 0-1,0 0 0,0 0 1,0 0-1,0 0 0,1-1 1,3 4-1,-3-4-1,1 0 1,-1-1-1,1 1 1,0-1-1,-1 1 0,1-1 1,0 0-1,0-1 0,0 1 1,0-1-1,0 0 1,0 1-1,0-2 0,0 1 1,0 0-1,0-1 0,3-1 1,4-1-11,-1 0 0,0-1 0,-1 0 0,1-1-1,-1 0 1,0-1 0,0 0 0,-1 0 0,1-1 0,-1 0 0,-1 0 0,1-1 0,-1 0 0,-1 0 0,11-17-1,-15 32-113,-1 21 46,-2-17 64,1 1 1,1 0 0,0-1 0,1 1 0,3 13 0,-4-23 19,0 1 0,0-1 0,0 0-1,0 1 1,0-1 0,0 0 0,1 0 0,-1 0-1,1 0 1,-1 0 0,1 0 0,0-1 0,0 1 0,0 0-1,0-1 1,0 1 0,0-1 0,0 0 0,0 0-1,1 0 1,-1 0 0,0 0 0,1 0 0,-1-1 0,1 1-1,-1-1 1,1 0 0,-1 1 0,0-1 0,4-1-1,2 0 18,0 0-1,0-1 0,-1 0 0,1 0 0,0-1 1,-1 0-1,0 0 0,0-1 0,0 0 1,12-9-1,3-4 93,36-34 1,12-27 115,-56 67-173,-14 11-56,0 0 1,1 0 0,-1 0 0,0 0-1,0 0 1,0 0 0,1 0 0,-1 0-1,0 0 1,0 0 0,0 0 0,0 0 0,1 0-1,-1 0 1,0 0 0,0 1 0,0-1-1,0 0 1,1 0 0,-1 0 0,0 0-1,0 0 1,0 0 0,0 1 0,0-1 0,0 0-1,0 0 1,0 0 0,1 0 0,-1 1-1,0-1 1,0 0 0,0 0 0,0 0-1,0 0 1,0 1 0,0-1 0,0 0-1,0 0 1,0 0 0,0 1 0,-4 30 160,2-21-107,1-2-46,-1 2 51,1 0 1,0 1-1,0-1 1,1 1-1,2 11 1,-2-20-101,0 0 1,0 0 0,1-1 0,-1 1 0,1 0 0,0 0 0,-1 0 0,1 0 0,0-1 0,0 1 0,0 0 0,0-1 0,1 1 0,-1-1 0,0 1 0,1-1 0,-1 0 0,1 1 0,-1-1 0,1 0 0,-1 0-1,1 0 1,0 0 0,0-1 0,0 1 0,-1 0 0,1-1 0,0 1 0,0-1 0,0 1 0,0-1 0,0 0 0,0 0 0,2 0 0,22-3-220,2-2-74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17732,'4'-6'429,"0"0"0,1 0-1,0 1 1,0 0 0,0 0 0,1 0 0,0 0 0,0 1 0,0 0 0,0 1-1,1-1 1,-1 1 0,14-4 0,-15 5-256,0 1-1,0 0 1,0 0-1,0 1 1,0 0-1,0 0 1,0 0-1,0 0 1,0 1-1,1-1 1,-1 1-1,0 1 1,0-1-1,-1 1 1,1 0 0,0 0-1,-1 0 1,1 0-1,-1 1 1,6 4-1,-7-5-119,0 0-1,-1 1 1,1-1 0,-1 1-1,0-1 1,1 1-1,-1 0 1,0 0 0,-1 0-1,1 0 1,0 0 0,-1 1-1,0-1 1,0 0-1,0 1 1,1 4 0,-2-3-13,1 0 1,-2 0 0,1 0-1,0 0 1,-1-1 0,0 1-1,0 0 1,-1 0 0,1-1-1,-4 8 1,-5 6 27,-1 0 1,-1-1-1,0 0 0,-22 22 1,25-28-18,-2 1-26,-19 21 43,29-31-68,0-1 1,0 0 0,1 1 0,-1-1 0,0 0 0,0 1 0,1-1 0,-1 1 0,1-1 0,-1 1 0,1-1 0,-1 1 0,1-1 0,0 1 0,0 0 0,0-1 0,0 1 0,0-1 0,0 1 0,1-1 0,-1 3 0,1-3-2,0 0 1,0 0 0,0 0 0,0 0 0,0 0 0,0 0 0,0 0 0,0 0 0,0 0 0,1 0 0,-1-1 0,0 1-1,0-1 1,1 1 0,-1-1 0,0 1 0,1-1 0,-1 0 0,2 1 0,33 2-5,-24-3 1,-12 0 4,158 3-963,-138-4-44,0-1-1,0-1 0,-1 0 1,1-2-1,37-13 1,-31 4-117,-8-1-385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18732,'16'3'1488,"6"1"-1160,5-3-96,10-1 177,1 0-578,4-1 298,1-2-129,-3 3-177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65 18708,'-4'4'543,"0"0"0,1 0 0,-1-1 0,-1 0 0,1 0 0,-8 5 0,-18 14 1245,5 8-1080,23-28-714,1 1 1,-1-1-1,1 0 1,0 1 0,0-1-1,0 0 1,0 1 0,0-1-1,1 1 1,-1 0-1,1-1 1,-1 5 0,1-7-2,0 1 0,1-1 0,-1 1 0,0 0 1,0-1-1,0 1 0,1-1 0,-1 1 0,0-1 1,1 1-1,-1-1 0,0 0 0,1 1 0,-1-1 1,1 1-1,-1-1 0,0 0 0,1 1 0,-1-1 1,1 0-1,-1 1 0,1-1 0,0 0 0,-1 0 1,1 0-1,-1 1 0,1-1 0,-1 0 0,1 0 0,-1 0 1,2 0-1,22 0-191,-15-1 122,-2 1 49,1 0 0,-1 1 0,1 0 1,-1 0-1,1 1 0,-1 0 0,0 0 1,0 1-1,0 0 0,11 6 0,-9-3 23,0 0 0,-1 1 0,0 0-1,0 1 1,-1-1 0,0 1 0,6 10-1,-1-3 5,-1 2-1,-1-1 0,-1 2 0,0-1 1,-1 1-1,5 19 0,-10-30 20,-1 1 0,-1-1-1,1 1 1,-1-1 0,0 1 0,-1 0-1,0-1 1,0 1 0,-1 0 0,0-1-1,0 1 1,-1-1 0,0 1 0,0-1-1,-1 0 1,0 0 0,0 0-1,-4 7 1,1-6 70,0 0 1,0-1-1,-1 0 0,1 0 0,-2 0 0,1-1 1,-1 0-1,-14 8 0,18-12-35,1 0-1,-1-1 1,0 1 0,1-1-1,-1 0 1,0 0 0,0 0-1,0-1 1,0 1 0,-6-1-1,7 0-19,1-1 0,-1 1 0,1-1 0,-1 0 0,1 1 0,-1-1 0,1 0 0,0 0 0,-1-1 0,1 1 0,0 0 0,0-1 0,0 0 0,0 1 0,0-1 0,0 0 0,-2-3 0,1 2-5,1-1 1,-1 0-1,1 1 1,0-1-1,0 0 1,0-1-1,1 1 1,-1 0-1,1 0 1,0-1-1,0 1 1,1 0-1,-1-9 1,2 4-18,-1 1 1,1 0 0,1 0-1,0 0 1,0 0 0,0 0-1,5-8 1,2-3-43,1-1 1,1 2-1,1-1 1,27-30-1,-6 15-60,1 1-1,64-46 0,23-22 57,-111 92 50,0-1 0,9-13 0,-17 20 0,0 1-1,0-1 1,-1 0 0,1 0 0,-1 0-1,1 0 1,-1 0 0,0 0-1,0 0 1,0 0 0,-1 0 0,1 0-1,-1 0 1,0-1 0,0-3 0,0 6-10,0 0 0,0 0 1,0 0-1,-1 0 0,1 0 1,0 0-1,-1 0 0,1 0 1,-1 0-1,1 0 0,-1 0 1,0 0-1,1 0 1,-1 1-1,0-1 0,1 0 1,-1 0-1,0 1 0,0-1 1,0 1-1,0-1 0,1 1 1,-1-1-1,0 1 0,0-1 1,0 1-1,0 0 0,0-1 1,0 1-1,0 0 0,0 0 1,0 0-1,-1 0 0,1 0 1,0 0-1,0 0 0,0 0 1,0 0-1,0 0 0,0 1 1,0-1-1,0 0 0,0 1 1,0-1-1,-1 2 0,-3 0 11,0 0-1,0 0 0,0 1 0,1-1 0,-1 1 0,1 1 0,-8 6 0,2 0-30,2 1 1,-1 0-1,1 0 1,1 1-1,-11 22 1,15-28-60,1-1 1,0 0-1,0 1 0,1-1 1,0 1-1,0 0 0,0-1 1,0 1-1,1 0 0,0 0 1,0-1-1,1 1 0,-1 0 1,1 0-1,1-1 0,2 10 1,-3-14 3,0 1 1,-1 0 0,1-1-1,0 1 1,1-1 0,-1 1-1,0-1 1,0 1 0,1-1-1,-1 0 1,0 0 0,1 1-1,-1-1 1,1 0 0,0 0-1,-1-1 1,1 1 0,0 0-1,0 0 1,-1-1 0,1 1-1,0-1 1,0 0 0,0 1-1,0-1 1,-1 0 0,1 0-1,2-1 1,2 1-48,-1-1 1,1 0-1,0-1 0,-1 1 0,0-1 1,1 0-1,-1-1 0,7-3 0,27-22-581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15587,'0'1'97,"0"-1"0,1 1 0,-1-1 0,1 1 0,-1 0 0,1-1-1,-1 1 1,1-1 0,-1 1 0,1-1 0,0 1 0,-1-1 0,1 0 0,0 1-1,-1-1 1,1 0 0,0 1 0,0-1 0,-1 0 0,1 0 0,0 0-1,0 0 1,-1 0 0,1 0 0,0 0 0,0 0 0,0 0 0,-1 0 0,1 0-1,0 0 1,0 0 0,-1-1 0,2 1 0,24-12 1682,-21 9-1506,-1 0-1,1-1 0,-1 0 0,1 0 1,-1 0-1,0 0 0,-1-1 0,1 1 1,-1-1-1,0 0 0,0 0 0,-1 0 1,4-10-1,-6 15-249,0 1 1,0-1-1,0 0 1,0 0 0,0 0-1,0 0 1,0 0-1,0 0 1,0 0-1,0 0 1,0 0-1,-1 0 1,1 0-1,0 0 1,0 0-1,0 0 1,0 0-1,0 0 1,0 0-1,0 0 1,0 0-1,0 0 1,0 0-1,0 0 1,0 0-1,0 0 1,0 0 0,-1 0-1,1 0 1,0 0-1,0-1 1,0 1-1,0 0 1,0 0-1,0 0 1,0 0-1,0 0 1,0 0-1,0 0 1,0 0-1,0 0 1,0 0-1,0 0 1,0 0-1,0 0 1,0 0-1,0 0 1,0 0 0,0 0-1,0-1 1,0 1-1,0 0 1,0 0-1,0 0 1,0 0-1,0 0 1,0 0-1,-7 8 547,-6 13-141,7-7-261,1-1 0,-5 27-1,9-36-169,0 0 0,1 0-1,-1 0 1,1 1 0,0-1-1,0 0 1,0 0 0,1 0-1,-1 1 1,1-1 0,0 0-1,0 0 1,1 0 0,1 4-1,-2-6 1,0-1 0,1 1 0,-1-1 0,1 0-1,-1 1 1,1-1 0,-1 0 0,1 0 0,0 0 0,-1 0 0,1 0-1,0 0 1,0-1 0,0 1 0,0-1 0,0 1 0,0-1 0,0 0-1,0 1 1,0-1 0,0 0 0,0 0 0,0-1 0,0 1 0,2-1-1,6-1-3,0 0 0,-1-1-1,17-7 1,52-28-20,-55 25-38,1 1-1,47-17 1,-68 28 47,0 0 1,-1 1-1,1-1 0,-1 0 0,1 1 0,0 0 1,-1 0-1,1 0 0,0 0 0,-1 0 1,1 0-1,0 1 0,-1-1 0,1 1 1,0 0-1,4 1 0,-5 0-2,0 0 0,0 0 0,0 0 0,0 0 0,0 0 0,0 1 0,0-1 1,-1 0-1,1 1 0,-1 0 0,0-1 0,0 1 0,0 0 0,0-1 0,1 5 0,2 11-48,-3-13 101,0-1 0,0 1 0,0 0-1,1-1 1,0 1 0,-1-1 0,5 7 0,-5-11-24,-1 1 1,1-1-1,-1 1 1,1-1-1,-1 1 1,1-1-1,-1 0 1,1 1 0,-1-1-1,1 0 1,0 1-1,-1-1 1,1 0-1,0 0 1,-1 1-1,1-1 1,0 0-1,-1 0 1,1 0-1,0 0 1,-1 0-1,2 0 1,0-1 7,0 1 1,0-1 0,0 0-1,0 0 1,-1 1-1,1-1 1,0-1-1,0 1 1,-1 0-1,1 0 1,1-3-1,62-51-785,-29 26-1802,32-35 0,-55 49 2112,0-2 0,-1 1 1,-1-2-1,-1 1 0,16-38 1,27-99 1013,-50 144-497,22-90 2406,-32 147-1687,2-1 1,2 1-1,5 67 1,-1-81-270,11 63 1,-10-86-483,0 0 0,1-1-1,0 1 1,1-1-1,0 0 1,0 0 0,1 0-1,0-1 1,0 0 0,14 15-1,-34-36-1003,1 1 0,-1 0 1,-23-13-1,-54-26 1259,48 28 1114,43 22-1306,0 1 0,0-1 1,-1 1-1,1-1 0,0 0 0,0 1 0,0-1 0,0 0 0,0 0 1,1 0-1,-1 0 0,0 0 0,0 0 0,1 0 0,-1 0 0,0-1 0,1 1-29,0 1 0,0-1-1,0 1 1,0-1 0,0 1-1,0-1 1,0 1 0,0-1-1,0 1 1,1 0-1,-1-1 1,0 1 0,0-1-1,0 1 1,1-1 0,-1 1-1,0 0 1,1-1-1,-1 1 1,0 0 0,1-1-1,-1 1 1,0 0 0,1-1-1,-1 1 1,2 0-1,3-3 141,0 1 0,0 0 0,1 0-1,-1 1 1,8-2 0,20-2-639,-1 1 0,1 1 0,32 3 1,-44 0 32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23989,'-3'9'1688,"5"-5"-1415,1-2-177,1 2 160,0-3-712,1-2 472,1-6-193,-1-8-111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4 227 17908,'-4'1'2634,"13"1"-1099,16 0-74,-17-3-1381,-1 0-1,0-1 1,1 0-1,-1-1 1,0 0-1,0 0 1,-1 0-1,1-1 1,-1 1-1,1-2 1,-1 1-1,0-1 0,-1 0 1,1 0-1,-1-1 1,0 1-1,6-9 1,-9 10-40,1 0 1,0 0 0,-1 0 0,0 0-1,0 0 1,0 0 0,0 0-1,-1-1 1,1 1 0,-1-1-1,0 1 1,-1-1 0,1 0-1,-1 1 1,0-1 0,0 1 0,0-1-1,-1 0 1,1 1 0,-1-1-1,0 1 1,-1-1 0,1 1-1,-1-1 1,0 1 0,0 0 0,0 0-1,0 0 1,-4-4 0,5 6-21,0 1 0,-1-1 0,1 0 1,-1 1-1,1-1 0,-1 1 1,0-1-1,1 1 0,-1 0 1,0 0-1,0 0 0,0 0 0,0 0 1,0 0-1,0 0 0,0 1 1,0-1-1,0 1 0,0-1 1,0 1-1,-1 0 0,1 0 0,0 0 1,0 0-1,0 0 0,0 1 1,0-1-1,-1 0 0,1 1 0,0 0 1,0 0-1,0-1 0,0 1 1,0 0-1,-2 2 0,-1 1-8,0 0-1,0 0 0,1 0 0,0 1 0,-1 0 1,1 0-1,1 0 0,-1 0 0,1 0 1,0 1-1,-3 7 0,2-2-8,0 1 1,1-1-1,-4 22 0,7-27-3,-1-1-1,1 1 0,0-1 1,0 1-1,0-1 1,1 1-1,0-1 1,0 1-1,1-1 0,2 7 1,-3-10 1,0 0 0,0 0 1,0-1-1,0 1 1,1 0-1,-1-1 0,1 1 1,-1-1-1,1 0 0,-1 1 1,1-1-1,0 0 0,0 0 1,0 0-1,-1 0 1,1 0-1,0 0 0,0-1 1,0 1-1,0-1 0,0 1 1,1-1-1,-1 0 0,0 0 1,0 0-1,0 0 1,0 0-1,0 0 0,0-1 1,0 1-1,0-1 0,4-1 1,6-2 13,0 0 1,-1-1-1,1 0 0,10-7 1,-21 11-14,56-38 99,-42 28-55,0 1 1,24-13-1,-38 22-44,0 0 0,0 0 0,1 1 1,-1-1-1,0 0 0,0 1 0,1 0 1,-1-1-1,0 1 0,1 0 0,-1-1 0,0 1 1,1 0-1,-1 0 0,1 0 0,-1 0 0,0 0 1,1 0-1,-1 1 0,0-1 0,1 0 0,-1 1 1,0-1-1,0 1 0,1-1 0,-1 1 0,0 0 1,0-1-1,0 1 0,0 0 0,0 0 0,0 0 1,0 0-1,0 0 0,0 0 0,1 2 0,1 4 3,0 0-1,-1-1 1,0 1-1,0 0 1,-1 0-1,1 9 1,-1-10-1,0 0 1,0 0 0,0 0-1,1 0 1,-1 0 0,5 7-1,-6-12 4,1 0 0,0 0-1,0 0 1,-1 0 0,1-1-1,0 1 1,0 0 0,0 0-1,0-1 1,0 1 0,0-1-1,0 1 1,0-1 0,0 1-1,0-1 1,0 0 0,0 1-1,0-1 1,0 0 0,1 0-1,-1 0 1,0 0 0,0 0-1,0 0 1,0 0 0,0 0-1,0-1 1,1 1 0,-1 0-1,0-1 1,0 1 0,0 0 0,2-2-1,3-1 37,0-1 1,0 0-1,-1 0 0,7-5 1,-10 8-36,26-25 154,23-17 102,-47 40-244,1 0 1,0 0-1,-1 0 1,1 1-1,1-1 1,-1 1-1,0 0 1,0 1 0,7-2-1,-10 3-20,0 0 0,0 0 0,0 1 1,0-1-1,0 0 0,0 1 0,0-1 0,0 1 0,0 0 0,0 0 0,0 0 0,-1 0 0,1 0 0,0 0 1,-1 0-1,1 0 0,-1 0 0,1 1 0,-1-1 0,1 1 0,-1-1 0,0 1 0,0 0 0,0-1 1,0 1-1,0 0 0,1 3 0,3 7-190,0 1 0,-1-1 0,3 16 1,-4-14-359,-2-8 244,-1-5 246,0 0 0,0 0 0,0 0-1,0 0 1,1 1 0,-1-1 0,0 0-1,1 0 1,-1 0 0,0 0 0,1 0-1,-1 0 1,1 0 0,0 0 0,-1 0 0,1 0-1,0 0 1,0 0 0,-1 0 0,1-1-1,0 1 1,0 0 0,0 0 0,0-1-1,1 1 1,8-4-502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18620,'-4'-15'2758,"2"15"-1931,0 10 82,-1 99 884,-18 398-618,19-492-1138,1-12-20,1-1-1,-1 1 1,1 0-1,0-1 0,0 1 1,0 0-1,0 0 1,1-1-1,-1 1 1,2 4-1,-2-7-14,0 0 1,0 0-1,0 0 0,0 1 0,0-1 0,1 0 1,-1 0-1,0 0 0,0 0 0,0 0 0,0 0 1,0 0-1,0 0 0,0 0 0,1 0 1,-1 0-1,0 0 0,0 0 0,0 0 0,0 0 1,0 0-1,0 0 0,1 0 0,-1 0 0,0 0 1,0 0-1,0 0 0,0 0 0,0 0 0,1 0 1,-1 0-1,0 0 0,0 0 0,0 0 0,0 0 1,0 0-1,0 0 0,0 0 0,1 0 0,-1 0 1,0 0-1,0-1 0,0 1 0,0 0 0,0 0 1,0 0-1,0 0 0,0 0 0,0 0 0,0 0 1,0-1-1,0 1 0,0 0 0,0 0 0,1 0 1,-1 0-1,0 0 0,0-1 0,0 1 0,7-13 107,-1 0-1,0-1 1,5-18-1,4-8 61,158-316 687,-170 350-1004,11-22-1019,-14 28 1128,0-1 1,1 0 0,-1 0 0,0 1 0,0-1 0,0 0-1,0 0 1,1 0 0,-1 1 0,0-1 0,0 0-1,0 0 1,-1 1 0,1-1 0,0 0 0,0 0 0,0 0-1,-1 1 1,1-1 0,0 0 0,-1 1 0,1-1 0,0 0-1,-1 1 1,1-1 0,-1 0 0,1 1 0,-1-1-1,1 1 1,-2-2 0,-6 0-517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16428,'12'35'2144,"3"5"-1320,2-4-328,2-1 1345,6-4-1105,0-3-416,5-9 1136,-1-9-1216,4-13-120,2-13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17884,'-4'1'293,"1"0"0,-1 1 0,1 0 0,0-1 0,-1 1 0,1 1 0,0-1 0,0 0 0,1 1 0,-1-1 0,0 1 0,1 0 0,0 0 0,-1 0 0,1 0 0,-3 6 0,3-4-117,0 0 1,0-1 0,1 1-1,-1 0 1,1 0 0,0 0-1,0 0 1,1 0 0,-1 0-1,1 0 1,1 0 0,-1 5-1,1-8-155,-1-1-1,0 1 0,1-1 0,-1 0 0,1 1 1,-1-1-1,1 0 0,0 1 0,-1-1 1,1 0-1,0 0 0,0 1 0,0-1 0,0 0 1,0 0-1,0 0 0,0 0 0,0 0 1,1-1-1,-1 1 0,0 0 0,0 0 0,1-1 1,-1 1-1,1-1 0,-1 1 0,0-1 1,1 0-1,-1 1 0,1-1 0,-1 0 0,1 0 1,-1 0-1,1 0 0,-1 0 0,1-1 1,-1 1-1,2-1 0,9-1 81,-1-1 1,0 0-1,21-10 0,-13 6 102,-16 6-163,0 0 1,1 0-1,-1 0 1,1 0-1,0 0 1,-1 1-1,1 0 1,-1 0-1,1 0 0,0 0 1,-1 0-1,1 1 1,-1-1-1,6 3 1,-5-1-4,0 0-1,0 0 1,-1 1-1,1-1 1,-1 1 0,0 0-1,0 0 1,0 0 0,0 1-1,0-1 1,3 6 0,-2-2-19,13 14 28,-16-21-45,-1 1 0,1 0 0,0-1 0,0 1 0,0-1 0,0 0 0,-1 1 0,1-1 0,0 0 0,0 1 0,0-1 0,0 0 0,0 0 0,0 0 0,0 0 0,0 0 0,0 0 0,0 0 0,0 0 0,0 0 0,0 0 0,0-1 0,0 1 0,0 0 0,1-1 0,9-6 14,-1 1 1,0-2-1,0 1 0,14-16 0,-11 11 17,26-18 0,-35 27-26,0 1 0,0-1 0,0 1 1,1 0-1,-1 0 0,1 1 0,0-1 1,0 1-1,-1 0 0,10-1 0,-11 2-3,0 1 1,0-1-1,0 0 0,0 1 0,0-1 0,-1 1 1,1 0-1,0 0 0,-1 0 0,1 0 0,0 1 0,-1-1 1,1 1-1,-1-1 0,0 1 0,0 0 0,1 0 1,-1 0-1,2 2 0,3 6-35,-1-1-1,1 1 1,7 17 0,-11-19-157,1-1 0,-1 0 0,1-1 0,1 1 1,0-1-1,-1 1 0,11 8 0,-14-14 114,0-1 0,0 1 0,0-1 0,0 1 0,1-1 0,-1 1 0,0-1 0,0 0 0,0 0 0,1 1 0,-1-1 0,0 0 0,0 0 0,1 0 0,-1-1 0,0 1 0,0 0 0,1 0 0,-1-1 0,0 1 0,0 0 0,0-1 0,0 1 0,1-1 0,-1 0 0,0 1 1,0-1-1,0 0 0,0 0 0,0 1 0,-1-1 0,1 0 0,0 0 0,1-2 0,4-4-149,-1 0 0,1 0 0,5-13 0,-8 15 59,15-31-680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19980,'-22'17'2428,"-15"13"207,34-28-2496,1 1 1,0-1-1,0 1 0,0-1 1,0 1-1,0 0 0,0 0 1,1-1-1,-1 1 0,1 0 1,-1 4-1,2-6-136,0-1 1,0 0-1,0 1 0,1-1 0,-1 1 1,0-1-1,0 1 0,1-1 1,-1 0-1,0 1 0,1-1 0,-1 0 1,1 1-1,-1-1 0,0 0 1,1 0-1,-1 1 0,1-1 0,-1 0 1,0 0-1,1 0 0,-1 1 0,1-1 1,-1 0-1,1 0 0,-1 0 1,1 0-1,-1 0 0,1 0 0,-1 0 1,1 0-1,-1 0 0,1 0 1,0-1-1,27 1-49,-19-1 48,8 1-16,0 1 0,0 0 0,26 7 0,-38-8 19,-1 2 0,1-1 0,-1 0 0,0 1 0,1 0 0,-1 0 0,0 0 0,0 0 0,0 1 0,0 0 0,-1 0 0,1 0 0,-1 0 0,0 0 0,1 1 0,-2-1 0,1 1-1,3 5 1,-5-8 22,-1 1-1,1-1 1,0 1-1,-1 0 1,1-1-1,-1 1 0,0 0 1,1-1-1,-1 1 1,0 0-1,0-1 1,0 1-1,0 0 1,-1 0-1,1-1 0,0 1 1,-1 0-1,1-1 1,-1 1-1,1-1 1,-1 1-1,-1 2 1,0-2 33,-1 1 0,1 0 0,-1 0 0,1-1 0,-1 0 0,0 1 0,0-1 0,0 0 0,0 0 0,-4 1 0,-5 2 109,-1 0-1,1-1 1,-1 0-1,-23 3 1,36-7-169,-37 4-398,35-4 337,0 0 0,0 0 0,0 0 0,0 0 0,0 0 0,0 0 0,0 0 0,0-1 0,1 1 0,-1-1 0,0 0 0,0 1 0,0-1 0,-2-2 0,4-4-231,6-1-97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40 371 18572,'0'0'52,"0"0"0,0-1 0,0 1 0,0 0 0,-1-1 0,1 1 0,0 0 0,0-1 1,0 1-1,-1 0 0,1 0 0,0-1 0,-1 1 0,1 0 0,0 0 0,0 0 0,-1-1 0,1 1 0,0 0 0,-1 0 0,1 0 0,0 0 0,-1 0 0,1 0 1,-1 0-1,1-1 0,0 1 0,-1 0 0,1 0 0,0 0 0,-1 1 0,1-1 0,0 0 0,-1 0 0,1 0 0,0 0 0,-1 0 0,1 0 0,0 0 0,-1 1 1,1-1-1,0 0 0,-1 1 0,-10 18 1039,-1 31 229,10-31-975,1 0 0,2 39 0,-1-51-315,1-1 1,0 0-1,0 0 1,0 1-1,1-1 1,0 0-1,0 0 1,1 0-1,0-1 1,0 1-1,0-1 1,1 1-1,3 4 1,-4-8-7,-1 0 1,0 0-1,1 0 0,-1-1 0,1 1 1,-1-1-1,1 1 0,0-1 1,0 0-1,-1 0 0,1 0 1,0 0-1,0-1 0,0 1 1,0-1-1,0 0 0,0 0 1,0 0-1,0 0 0,0 0 0,0-1 1,0 1-1,0-1 0,0 0 1,0 0-1,0 0 0,-1 0 1,5-2-1,7-5 115,0 0 0,-1-1 1,0 0-1,14-13 0,-16 12-50,-3 3-25,2-1 38,0-1 0,1 2 0,0-1 0,17-8 1,-25 15-94,0 0 0,0 0 1,-1 0-1,1 0 0,0 0 1,0 1-1,0-1 0,0 1 0,0 0 1,0 0-1,0 0 0,0 0 1,0 0-1,0 1 0,0-1 1,0 1-1,0 0 0,0 0 1,-1 0-1,1 0 0,0 1 1,0-1-1,-1 1 0,1-1 1,2 4-1,25 27 16,-26-27-16,0 0-1,1 0 1,-1 0-1,1 0 1,1 0-1,6 4 1,-10-8 0,1 0 0,-1 0 0,0 0 0,1-1 0,-1 1 0,1 0 0,-1-1 0,0 0 0,1 1 0,-1-1 0,1 0 0,-1-1 1,1 1-1,-1 0 0,1-1 0,-1 1 0,1-1 0,-1 0 0,0 1 0,1-1 0,3-3 0,46-26 143,15-7-15,-60 33-131,1 1-1,-1 1 1,1-1 0,0 1 0,0 0-1,0 1 1,10-1 0,-15 2-11,0 0 0,0 0 0,0 1 0,1-1 0,-1 1 0,0-1 0,0 1 0,0 0 0,0 0 0,-1 1 0,1-1 0,0 1 0,0-1 0,2 3 0,1 1-10,0 0 0,-1 1 0,0 0 0,5 6 0,18 21-28,-27-33 51,0 1 0,0 0 0,0-1 0,1 1 0,-1-1 0,0 1 0,0-1 1,1 1-1,-1-1 0,0 0 0,0 0 0,1 0 0,-1 0 0,0 0 0,1 0 1,-1 0-1,0 0 0,0 0 0,1 0 0,-1-1 0,0 1 0,0 0 0,1-1 1,-1 1-1,0-1 0,0 0 0,0 1 0,2-3 0,5-2 45,-1-1-1,0 1 0,7-10 1,0 3 16,-12 10-65,0 0 0,1 0 1,0 0-1,-1 0 0,1 0 0,0 1 0,0 0 0,0-1 0,0 1 0,0 0 0,0 0 0,6 0 0,-6 1-18,-1 0-1,1 0 0,-1 1 1,1-1-1,-1 1 0,0 0 1,1 0-1,-1 0 0,0 0 1,0 0-1,0 0 1,1 0-1,-1 1 0,-1-1 1,1 1-1,0-1 0,2 4 1,3 2-153,0 0 0,0-1 0,1 1 1,0-1-1,12 7 0,-16-12 109,-1 1-1,1-1 1,-1 0 0,1 0-1,-1 0 1,1-1-1,0 1 1,0-1 0,-1 0-1,1 0 1,0 0 0,-1-1-1,1 1 1,0-1 0,-1 0-1,1 0 1,6-3 0,7-4-170,0-1 1,-1 0-1,0-2 1,-1 0-1,0 0 1,-1-2-1,0 0 1,-1 0 0,0-1-1,11-17 1,-23 29 194,1 0 0,-1 0 0,0 0-1,0 0 1,0 0 0,0 0 0,0-1 0,-1 1 0,1 0 0,0-3 0,-1 5 33,0 0-1,0 0 0,0 0 1,0-1-1,0 1 0,0 0 1,0 0-1,0 0 1,0 0-1,0-1 0,0 1 1,0 0-1,0 0 1,0 0-1,-1 0 0,1 0 1,0-1-1,0 1 0,0 0 1,0 0-1,0 0 1,0 0-1,0 0 0,-1 0 1,1 0-1,0-1 0,0 1 1,0 0-1,0 0 1,0 0-1,-1 0 0,1 0 1,0 0-1,0 0 0,0 0 1,0 0-1,0 0 1,-1 0-1,1 0 0,0 0 1,0 0-1,-1 0 0,-13 8 233,8-3-31,0 0 0,0 0 0,1 1 0,0 0 0,0 0 0,0 0 0,-5 11 0,10-17-182,0 1 0,0 0 0,-1-1 0,1 1 0,0 0-1,0-1 1,0 1 0,0 0 0,0-1 0,0 1 0,0 0 0,0-1 0,0 1-1,0 0 1,0-1 0,0 1 0,1 0 0,-1-1 0,0 1 0,0 0 0,1-1-1,-1 1 1,1-1 0,-1 1 0,0 0 0,1-1 0,-1 1 0,1-1 0,-1 1-1,1-1 1,-1 0 0,1 1 0,0-1 0,-1 0 0,1 1 0,-1-1-1,1 0 1,0 1 0,-1-1 0,1 0 0,0 0 0,-1 0 0,1 0 0,0 0-1,39 6 68,-33-5-130,4 0-14,-1 0-1,1-1 1,0 0-1,-1-1 1,1 0-1,-1-1 1,0 0-1,1 0 1,-1-1 0,0 0-1,0-1 1,-1-1-1,1 1 1,-1-1-1,0-1 1,0 0-1,-1 0 1,1 0-1,-1-1 1,-1-1 0,1 1-1,-2-1 1,13-17-1,-2-1 42,-1 0 0,-1-1 0,-1-1-1,10-31 1,29-119 346,-47 137-107,-5 29-28,-5 25 221,-4 28-244,1 0 0,3 1-1,1-1 1,2 1 0,2 0 0,11 73 0,-12-113-159,6 21 78,-6-23-84,0 1 1,1 0 0,-1 0-1,0-1 1,0 1 0,1 0-1,-1 0 1,0-1 0,1 1-1,-1-1 1,1 1 0,-1 0-1,1-1 1,-1 1-1,1-1 1,-1 1 0,1-1-1,0 1 1,-1-1 0,1 1-1,0-1 1,-1 0 0,2 1-1,-2-2-4,1 1 1,-1-1-1,1 1 0,0-1 0,-1 1 0,1-1 0,-1 1 0,0-1 0,1 0 0,-1 1 1,0-1-1,1 0 0,-1 0 0,0 1 0,0-1 0,1 0 0,-1 0 0,0 1 0,0-1 1,0 0-1,0 0 0,0 1 0,0-1 0,0 0 0,0 0 0,-1 1 0,1-1 0,0-1 0,-4-28 19,3 28-16,0-9 6,0 7-12,1 0-1,0-1 1,-1 1 0,0 0 0,0-1-1,-1 1 1,1 0 0,-1 0 0,0 0 0,-4-6-1,6 10 1,0-1 0,0 1 0,0 0 0,0 0 0,0 0 0,0 0 0,0 0 0,0 0-1,0 0 1,0 0 0,0 0 0,-1 0 0,1-1 0,0 1 0,0 0 0,0 0 0,0 0 0,0 0 0,0 0-1,0 0 1,0 0 0,-1 0 0,1 0 0,0 0 0,0 0 0,0 0 0,0 0 0,0 0 0,0 0-1,0 0 1,0 0 0,-1 0 0,1 0 0,0 0 0,0 0 0,0 0 0,0 0 0,0 0 0,0 0-1,0 0 1,0 0 0,-1 0 0,1 1 0,0-1 0,0 0 0,0 0 0,0 0 0,0 0 0,0 0-1,0 0 1,0 0 0,0 0 0,0 0 0,0 9-40,5 9-8,-3-15 43,-1 0 1,1-1-1,-1 1 0,1-1 1,0 0-1,0 0 0,0 0 1,1 0-1,-1 0 0,0 0 1,1 0-1,-1-1 0,1 1 1,-1-1-1,1 0 0,0 0 1,4 2-1,-2-2 1,0-1 1,0 1-1,0-1 0,0 0 1,0 0-1,0 0 0,0-1 1,0 0-1,8-2 0,2-2 11,-1-1 0,0 0-1,0-1 1,0-1 0,21-15-1,29-30 83,-64 53-85,0 0-1,0-1 0,1 1 0,-1 0 1,0 0-1,0-1 0,0 1 0,0 0 1,0 0-1,1 0 0,-1 0 0,0-1 1,0 1-1,0 0 0,1 0 0,-1 0 1,0 0-1,0 0 0,1 0 1,-1 0-1,0-1 0,0 1 0,0 0 1,1 0-1,-1 0 0,0 0 0,0 0 1,1 0-1,-1 0 0,0 0 0,0 0 1,1 0-1,-1 0 0,0 1 0,0-1 1,1 0-1,-1 0 0,0 0 0,0 0 1,0 0-1,1 0 0,-1 0 0,0 1 1,0-1-1,0 0 0,1 0 0,-1 0 1,0 0-1,0 1 0,0-1 0,0 0 1,0 0-1,1 1 0,-1-1 1,0 0-1,0 0 0,0 0 0,0 1 1,0-1-1,0 0 0,0 0 0,0 1 1,-1 15 76,1-15-73,-4 22 108,1-5-10,1 1 0,-1 18 0,3-34-73,0 1 0,0 0 0,0-1 0,1 1 0,-1-1 0,1 1 0,0-1 0,0 1 0,0-1 0,0 1 0,1-1 0,-1 0 0,1 0 0,0 0 0,0 0 0,4 5 0,-4-7-5,0 1 1,1-1-1,-1 0 0,0 1 1,1-1-1,-1 0 1,1 0-1,-1-1 1,1 1-1,-1-1 1,1 1-1,-1-1 1,1 0-1,0 0 0,-1 0 1,1 0-1,-1 0 1,1 0-1,0-1 1,-1 0-1,5-1 1,7-3 69,-1 0 1,24-14-1,-22 11-53,7-4 11,-10 6-96,-1 0 0,1 0 0,0 1 0,20-6 0,-29 10 18,0 1 0,1-1-1,-1 1 1,0 0 0,0 0 0,0 0 0,0 0 0,0 0 0,1 1-1,-1-1 1,0 1 0,0 0 0,0 0 0,0 0 0,0 0 0,-1 1-1,1-1 1,0 1 0,-1 0 0,1-1 0,-1 1 0,1 0 0,-1 1-1,3 2 1,10 18-105,13 15 212,-27-37-82,0 0 0,0 0 0,0 1 0,0-1 0,0 0-1,0 0 1,1-1 0,-1 1 0,0 0 0,1 0 0,-1-1-1,1 1 1,-1-1 0,1 1 0,-1-1 0,1 1 0,-1-1-1,1 0 1,-1 0 0,1 0 0,-1 0 0,4 0 0,-2-2 7,-5 4-19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17956,'2'-4'271,"1"0"-1,0 1 1,0-1 0,1 1 0,-1 0-1,1 0 1,-1 0 0,1 0 0,0 0-1,0 1 1,0 0 0,1 0 0,-1 0 0,0 0-1,1 1 1,-1 0 0,1 0 0,0 0-1,-1 0 1,1 1 0,8-1 0,5 1 102,-1 1 0,0 1 0,0 0 1,27 8-1,-38-9-334,0 1 0,1 0 1,-1 0-1,-1 1 0,1 0 0,0 0 1,-1 0-1,1 1 0,-1 0 0,0 0 1,0 0-1,0 0 0,-1 1 0,4 5 1,-5-6-32,-1-1 0,0 1 1,0 0-1,0 0 0,-1 0 1,0 0-1,1 1 0,-1-1 1,-1 0-1,1 0 0,-1 1 1,1-1-1,-1 0 0,-1 1 1,1-1-1,0 0 0,-1 1 1,0-1-1,0 0 0,0 0 1,-4 7-1,-4 9 15,-1-2 1,-1 0-1,-1 0 0,-19 22 1,18-25-14,2 0 0,0 1 1,0 0-1,2 0 1,0 1-1,-7 19 0,10-18-4,2 0 1,-3 20-1,6-31-7,0 0 1,0 0 0,1 1 0,0-1-1,1 0 1,0 0 0,0 0 0,2 9-1,-2-15 3,0 1 0,-1-1-1,1 1 1,0-1 0,0 0-1,-1 1 1,1-1 0,0 0-1,1 0 1,-1 1 0,0-1-1,0 0 1,0 0 0,1 0-1,-1 0 1,0-1 0,1 1-1,-1 0 1,1-1-1,-1 1 1,1 0 0,-1-1-1,1 0 1,-1 1 0,1-1-1,0 0 1,-1 0 0,3 0-1,5-1 33,0 1 0,-1-2-1,1 1 1,11-5-1,6 0 46,-19 5-207,0 1 0,0 0 0,0 0-1,0 0 1,0 1 0,0 0 0,0 0 0,0 1-1,0 0 1,-1 0 0,1 1 0,-1-1 0,1 2-1,-1-1 1,7 5 0,8 2-233,0-6-121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395 156 13499,'3'-21'1972,"-1"-1"1,-1 1-1,-3-43 1,2 63-1843,0 0 0,0-1 1,-1 1-1,1 0 1,0 0-1,0-1 0,-1 1 1,1 0-1,-1 0 1,1 0-1,-1 0 1,1 0-1,-1-1 0,0 1 1,0 0-1,1 0 1,-1 1-1,0-1 0,0 0 1,0 0-1,0 0 1,0 0-1,-1 0 0,0 1-24,1-1-1,-1 1 0,0 0 0,1 0 0,-1 0 0,0 0 1,1 0-1,-1 0 0,0 0 0,1 0 0,-1 1 0,1-1 0,-1 0 1,0 1-1,-1 1 0,-6 2 115,0 1 1,0 1-1,0 0 1,-9 8-1,-11 11-162,1 2 0,1 1-1,2 2 1,1 0 0,1 1-1,2 1 1,-25 49 0,21-21-73,23-55 5,0 0-1,1 0 0,0 0 0,0 0 0,0 0 0,1 0 1,0 0-1,0 0 0,0 0 0,1 6 0,0-10 3,-1 1-1,1-1 1,0 1-1,0-1 0,-1 1 1,1-1-1,0 0 1,0 0-1,0 1 1,1-1-1,-1 0 1,0 0-1,0 0 0,1 0 1,-1 0-1,0-1 1,1 1-1,-1 0 1,3 0-1,33 10-136,-24-9 80,3 3 15,1-1 0,-1 2 1,0 0-1,-1 1 0,0 1 0,0 0 1,0 1-1,16 13 0,-25-17 50,0 1-1,0 0 1,0 0 0,-1 0 0,0 1-1,0 0 1,-1 0 0,0 0 0,0 0-1,-1 1 1,0-1 0,0 1-1,0 0 1,-1 0 0,-1 0 0,1 0-1,-1 0 1,-1 1 0,1 8-1,-2-6 55,0 0 0,-1 0 0,0 0 1,0 0-1,-1-1 0,-1 1 0,1-1 0,-2 0 0,0 0 0,0 0 0,0-1 0,-1 0 0,-10 11 0,13-15-14,-1-1 0,1 0 0,-1-1 0,0 1 0,-1-1 0,1 1 0,-1-1 0,1-1 0,-1 1 0,0-1 0,0 1 0,0-1 0,0-1 0,0 1 0,-1-1 0,1 0 0,0 0 0,-1 0 0,1-1 0,-1 0 0,1 0 0,-1-1 0,1 1 0,0-1 0,-1 0 0,1 0 0,0-1 0,-7-2 0,0-2-17,0 0 0,0 0 0,1-2 0,0 1 1,0-1-1,0-1 0,1 0 0,1 0 0,0-1 0,-15-20 1,23 29-78,1 1 1,-1-1 0,1 1 0,-1-1 0,1 0 0,-1 1 0,1-1 0,-1 1 0,1-1 0,0 0 0,-1 1 0,1-1 0,0 0 0,0 0 0,0 1 0,-1-1 0,1 0 0,0 0 0,0 1 0,0-1-1,0 0 1,0 0 0,0 1 0,1-1 0,-1 0 0,0 1 0,0-1 0,0 0 0,1 0 0,-1 1 0,0-1 0,1 0 0,0 0 0,1 0-228,0 0 1,0 0 0,0 1-1,0-1 1,0 0-1,0 1 1,1-1 0,-1 1-1,3 0 1,23-7-628,1-7-67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18116,'-13'7'339,"0"0"1,1 0-1,0 2 1,1-1-1,0 2 1,0-1-1,1 2 1,0-1-1,1 1 1,0 1-1,1 0 1,0 0-1,1 0 1,0 1-1,1 0 1,0 0-1,-6 25 1,12-35-301,-1 0 1,0 0 0,1 0 0,0 0 0,0 1 0,0-1 0,0 0 0,0 0 0,1 1 0,-1-1-1,1 0 1,0 0 0,0 0 0,0 0 0,0 0 0,1 0 0,-1 0 0,1-1 0,0 1 0,0 0-1,0-1 1,0 1 0,0-1 0,0 0 0,1 0 0,3 4 0,6 0-33,-1 0 0,1 0-1,1-1 1,-1 0 0,18 4 0,29 12 3,-51-17-29,0 1 0,0 0 0,0 1 1,-1 0-1,1 0 0,-1 0 0,-1 1 1,1 0-1,-1 0 0,-1 1 0,1-1 0,-1 1 1,-1 1-1,6 11 0,-8-15 21,0-1 0,-1 1 0,0 0 0,0 0 0,0 0 0,0 0 0,-1 0 0,0 0 0,0 0 0,0 0 0,0 0 1,-1 0-1,0 0 0,0 0 0,-1 0 0,1-1 0,-1 1 0,0 0 0,0-1 0,0 1 0,-1-1 0,0 0 0,0 0 0,0 0 0,0 0 0,0 0 0,-1-1 0,-5 5 0,3-3 69,-1-1 0,1 1 1,-1-1-1,0 0 0,-1-1 0,1 0 0,-15 4 1,19-6-37,-1 0 1,1 0 0,-1 0 0,1-1 0,-1 0-1,1 1 1,-1-1 0,1-1 0,-1 1 0,1 0-1,-1-1 1,1 0 0,-1 0 0,1 0 0,0 0-1,-1 0 1,1-1 0,0 1 0,-6-5 0,8 4-22,-1 0 0,0 0 0,0-1 0,1 1 0,-1 0 0,1-1 0,0 1 0,0-1 0,0 0 0,0 1 0,0-1 0,1 0 0,-1 0 0,1 1 0,0-1 0,-1 0 0,1 0 0,1 0 0,-1 0 0,0 1 0,1-1 1,-1 0-1,1 0 0,1-3 0,3-8-41,0 0 1,1 0-1,9-16 1,25-37-231,83-105 0,-13 21 159,-106 146 111,-1 1 2,0-1 0,0 1 0,0 0 0,-1-1 0,1 0 0,-1 1 1,0-1-1,-1 0 0,1 0 0,-1 0 0,0-1 0,1-5 0,-2 11-12,0-1 0,-1 1-1,1 0 1,0-1 0,0 1 0,0 0-1,0-1 1,0 1 0,-1 0 0,1-1-1,0 1 1,0 0 0,-1-1 0,1 1-1,0 0 1,0 0 0,-1 0 0,1-1-1,0 1 1,0 0 0,-1 0 0,1 0-1,0 0 1,-1-1 0,1 1 0,0 0-1,-1 0 1,1 0 0,-1 0-1,1 0 1,0 0 0,-1 0 0,1 0-1,0 0 1,-1 0 0,1 0 0,0 0-1,-1 0 1,1 0 0,0 1 0,-1-1-1,1 0 1,0 0 0,-1 0 0,1 0-1,0 1 1,-1-1 0,1 0 0,0 0-1,0 0 1,-1 1 0,1 0-1,-20 13 57,9 0-55,0 1-1,1 0 1,0 0 0,1 1-1,1 0 1,1 1-1,0 0 1,1 0 0,1 0-1,1 1 1,0-1-1,-2 29 1,6-42-38,-1 1 0,1-1-1,1 1 1,-1-1 0,1 1 0,-1-1-1,1 1 1,1-1 0,-1 0 0,0 1 0,4 6-1,-4-10-24,1 1 0,-1-1-1,0 1 1,0-1 0,1 0-1,-1 1 1,0-1 0,1 0-1,0 0 1,-1 0 0,1 0-1,-1 0 1,1 0 0,0-1-1,0 1 1,0 0 0,-1-1-1,1 0 1,0 1 0,0-1-1,0 0 1,0 0 0,0 0-1,-1 0 1,1 0 0,0 0-1,0-1 1,0 1 0,0-1 0,1 0-1,8-2-331,-1-1 0,-1-1 0,1 1 0,-1-2 0,1 1 0,-1-1 0,14-13 0,-1-1-380,32-36 1,-8 0-362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 18132,'11'-19'1803,"-11"19"-1769,1 0 0,-1-1 0,0 1 1,0 0-1,0 0 0,0 0 0,0 0 0,0 0 0,1 0 0,-1-1 0,0 1 0,0 0 1,0 0-1,0 0 0,0 0 0,1 0 0,-1 0 0,0 0 0,0 0 0,0 0 0,0 0 1,1 0-1,-1 0 0,0 0 0,0 0 0,0 0 0,1 0 0,-1 0 0,0 0 0,0 0 1,0 0-1,0 0 0,1 0 0,-1 0 0,0 0 0,0 0 0,0 0 0,0 1 0,0-1 1,1 0-1,-1 0 0,0 0 0,0 0 0,0 0 0,0 0 0,0 1 0,2 3 314,-1 1-1,1 0 1,-1-1-1,-1 1 1,2 7-1,-1-3-189,22 300 2004,11 84-446,-31-379-1694,-2-7-7,-2-10-11,-10-35-9,-71-154 157,47 114 215,34 78-360,1-1 0,0 1 0,0 0 0,-1-1 0,1 1 0,0 0 0,0-1 0,0 1 0,-1 0 0,1-1 0,0 1 0,0 0 0,0-1 0,0 1 0,0 0 0,0-1 0,0 1 0,0-1 0,0 1 0,0 0 0,0-1 0,0 1 0,0 0 0,0-1 0,0 1 0,1 0 0,-1-1 0,0 1 0,0 0 0,0-1 0,0 1 0,1 0 0,-1-1 0,0 1 0,0 0 0,1 0 0,-1-1 0,0 1 0,0 0 0,1 0 0,-1-1 0,0 1 0,1 0 0,-1 0 0,0 0 0,1 0 0,-1 0 0,0 0 0,1-1 0,-1 1 0,1 0 0,-1 0 0,1 0 0,25 4-257,-13-2-39,11-2-837,1 0 0,32-6 1,12-1 11,-17 5 261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20796,'-7'1'199,"0"0"-1,0 1 1,0 0 0,0 1-1,0-1 1,0 1-1,0 1 1,1-1-1,-1 1 1,1 0-1,0 1 1,1-1-1,-1 1 1,1 0-1,0 1 1,0-1-1,0 1 1,1 0-1,0 0 1,0 0-1,-3 8 1,3-6-177,0 1 0,0 0 0,1 0 1,0 0-1,1 0 0,0 1 0,0-1 1,1 0-1,0 1 0,1 0 0,0-1 0,0 1 1,1-1-1,0 1 0,1-1 0,3 10 0,-5-17-10,1 0 0,-1 1 0,1-1-1,0 0 1,0 1 0,1-1 0,-1 0-1,0 0 1,1 0 0,-1 0 0,1 0-1,-1 0 1,1-1 0,0 1 0,0 0-1,0-1 1,0 0 0,0 1 0,0-1-1,0 0 1,1 0 0,-1 0 0,0 0-1,1 0 1,-1-1 0,0 1 0,1-1-1,-1 0 1,1 1 0,-1-1 0,1 0-1,-1 0 1,1-1 0,-1 1 0,0 0-1,1-1 1,-1 0 0,4-1 0,4-2 56,0 0 0,0-1 0,0 0 0,-1-1 0,0 0 0,0 0 0,11-12 0,-1 1 183,-1-2-1,25-32 1,-34 38-76,0 0 0,-1 0 1,-1 0-1,0-1 0,8-26 0,-14 37-109,0-1-1,0 0 0,0 0 0,-1 1 1,0-1-1,0 0 0,0-6 0,0 9-51,0 1 0,-1-1 1,1 1-1,0-1 0,0 1 0,0-1 0,0 1 0,-1-1 0,1 1 0,0-1 0,0 1 0,-1-1 0,1 1 0,0-1 0,-1 1 1,1 0-1,-1-1 0,1 1 0,-1 0 0,1-1 0,0 1 0,-1-1 0,0 1-4,0 0 1,0 0-1,0 0 1,0 0-1,0 0 0,0 0 1,0 1-1,0-1 0,0 0 1,0 0-1,1 0 1,-1 1-1,0-1 0,0 1 1,0-1-1,1 1 1,-1-1-1,-1 1 0,-4 5 3,-1-1-1,1 1 1,0 0 0,1 0-1,0 1 1,0-1-1,0 1 1,0 0-1,1 1 1,1-1 0,-1 1-1,-4 14 1,4-8-20,1-1 1,0 0-1,0 1 1,1 0 0,1-1-1,1 1 1,0 14-1,0-26-11,0 0 0,0 1 0,0-1 0,1 0-1,-1 0 1,1 1 0,-1-1 0,1 0 0,0 0 0,0 0 0,0 0-1,0 0 1,0 0 0,0 0 0,0 0 0,1 0 0,-1-1-1,1 1 1,-1-1 0,1 1 0,0-1 0,0 1 0,0-1-1,-1 0 1,1 0 0,0 0 0,3 1 0,0-1-115,-1 0 0,1-1 0,-1 0 0,1 0 0,-1 0 0,0 0 0,1-1 0,-1 0 0,1 0 0,-1 0 0,0 0 0,8-4 0,19-9-39,36-22 0,-47 24-51,25-13-229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185 414 18388,'0'-1'119,"1"0"1,0 1 0,-1-1-1,1 0 1,0 0-1,-1 0 1,0 0-1,1 0 1,-1 0-1,1 0 1,-1-1-1,0 1 1,0 0-1,0 0 1,0 0 0,0 0-1,0 0 1,0 0-1,0 0 1,0 0-1,0-1 1,0 1-1,-1 0 1,1 0-1,0 0 1,-1 0-1,1 0 1,-1 0 0,1 0-1,-1 0 1,0 0-1,1 1 1,-1-1-1,0 0 1,0 0-1,0 0 1,1 1-1,-1-1 1,0 0-1,0 1 1,0-1-1,0 1 1,0-1 0,-2 0-1,0 0 66,-1 0-1,1-1 1,-1 1 0,1 0-1,-1 1 1,0-1 0,1 1-1,-1-1 1,0 1 0,0 0-1,1 1 1,-1-1 0,-3 1-1,0 1-109,1 1-1,0 0 0,0 0 0,0 0 0,0 1 1,1 0-1,-1 0 0,1 0 0,0 1 0,0 0 1,0 0-1,1 0 0,0 0 0,-6 10 1,5-7-76,1 0 1,0 0 0,0 1 0,1-1-1,0 1 1,1 0 0,-1-1 0,2 1 0,-1 0-1,1 13 1,1-20-2,0 0-1,0-1 1,0 1-1,0 0 0,0 0 1,1 0-1,-1-1 1,1 1-1,-1 0 1,1-1-1,0 1 1,-1 0-1,3 2 1,-2-3 1,-1-1 0,1 1 0,0-1 0,0 1 0,0-1 0,0 1 0,0-1 0,0 0 0,-1 1 0,1-1 0,0 0 0,0 0 0,0 1 1,0-1-1,0 0 0,0 0 0,0 0 0,0 0 0,0-1 0,0 1 0,0 0 0,0 0 0,0 0 0,0-1 0,0 1 0,0-1 0,0 1 0,1-1 1,7-4-1,0 0 1,0-1-1,0 0 1,-1 0-1,0-1 1,0 0-1,12-14 1,46-65 13,-59 76-8,56-81-38,-55 85-111,-5 13 59,-4 21-12,0-21 55,0 3 2,-1 12-72,2 42 1,0-60 106,1 1-1,-1 0 1,1 0 0,0 0-1,0-1 1,1 1 0,0 0-1,-1-1 1,1 0 0,1 1-1,-1-1 1,1 0 0,-1 0-1,7 7 1,-7-9 5,1-1 0,-1 1 0,1-1-1,0 1 1,0-1 0,-1 0 0,1 0 0,0 0 0,0 0 0,0-1-1,0 1 1,0-1 0,0 0 0,0 0 0,0 0 0,0 0 0,0 0-1,0-1 1,0 1 0,0-1 0,0 0 0,0 0 0,0 0 0,-1 0-1,5-2 1,5-4 6,1 0 0,-1 0 1,0-2-1,11-8 0,0-3 32,-1-1 0,-1-1 0,-1-1 1,-1-1-1,-1 0 0,20-35 0,-20 26 43,-2 0 0,-1-1 0,-2 0 0,17-65 0,-28 90-53,0 0-1,-1 0 1,0 1 0,0-16 0,-2 24-28,1 0 0,0 0 0,0 0 1,0 0-1,0 0 0,0 0 1,0-1-1,-1 1 0,1 0 1,0 0-1,0 0 0,0 0 1,0 0-1,0 0 0,0 0 1,-1 0-1,1 0 0,0 0 1,0 0-1,0 0 0,0 0 0,0 1 1,-1-1-1,1 0 0,0 0 1,0 0-1,0 0 0,0 0 1,0 0-1,0 0 0,-1 0 1,1 0-1,0 0 0,0 0 1,0 1-1,0-1 0,0 0 0,0 0 1,0 0-1,0 0 0,0 0 1,0 0-1,0 1 0,0-1 1,0 0-1,0 0 0,-1 0 1,1 0-1,0 0 0,0 1 1,0-1-1,0 0 0,0 0 1,0 0-1,1 0 0,-1 0 0,0 1 1,-7 12-3,-12 51 128,3 1 0,2 0 0,-7 96 0,20-153-75,1 1 1,0 0 0,0 0 0,1 0-1,0 0 1,1-1 0,0 1-1,5 14 1,-4-18-116,-1 0 0,1 0 0,0 0-1,0-1 1,0 1 0,1-1 0,0 0 0,-1 0-1,2 0 1,-1 0 0,0-1 0,1 0 0,-1 1-1,10 3 1,-17-10-172,0 0-1,0 1 1,1-1-1,-1-1 1,1 1-1,0 0 1,-3-6-1,-3-3-10,-7-10 41,-92-141 2015,107 162-1771,-1 1 0,1-1 0,-1 1 0,1-1 0,-1 0 0,1 1 0,0-1 0,-1 0 0,1 1 0,0-1 0,-1 0 0,1 0 0,0 1 0,0-1 0,0 0 0,0 1 0,0-1 0,0 0 0,0 0 0,0 0 0,0 1 0,0-1 0,0 0 0,0 0 0,1 1 0,-1-1 0,0 0 0,1 1 0,-1-1 0,0 0 0,1 1 0,-1-1 0,1 0 0,-1 1 0,1-1 0,-1 1 0,1-1 0,-1 1 0,1-1 0,-1 1 0,1-1 0,0 1 0,-1 0 0,1-1 0,0 1 0,-1 0 0,1 0 0,0-1 0,0 1 0,-1 0 0,1 0 0,0 0 0,0 0 0,0 0 0,9-1 75,0 1 0,-1 0 0,18 2 0,-8 0-204,2-2-819,0-1 0,-1 0 0,1-2 0,-1-1-1,37-10 1,-34 1-118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2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60 143 18660,'0'-1'84,"0"1"1,0 0-1,0-1 1,0 1-1,-1 0 1,1-1-1,0 1 0,0 0 1,-1 0-1,1-1 1,0 1-1,0 0 1,-1 0-1,1 0 0,0-1 1,-1 1-1,1 0 1,0 0-1,-1 0 1,1 0-1,0 0 0,-1 0 1,1 0-1,0-1 1,-1 1-1,1 0 1,-1 0-1,1 0 0,0 0 1,-1 1-1,0-1 1,-3 11 1448,2 30-334,2-29-802,-37 550 2718,35-548-3084,-3 41 347,6-49-108,5-34-5,20-123 69,75-361-376,-96 491 27,-2 6-13,1 0 1,0 0-1,1 1 1,0-1 0,14-23-1,-19 37 25,1 0 0,0 0 0,-1 0 0,1 0 0,0 0 0,0 0 0,-1 1 0,1-1 0,0 0 0,0 1 0,0-1 0,0 0 0,0 1 0,0-1 0,0 1 0,0-1-1,0 1 1,0 0 0,0 0 0,0-1 0,0 1 0,1 0 0,0 0 0,0 0-2,0 1-1,0-1 0,0 1 1,-1-1-1,1 1 0,0 0 1,-1 0-1,1 0 0,0 0 1,-1 0-1,1 0 0,1 2 1,4 4-15,-1 0 0,0 1 0,0-1 1,5 9-1,-3-3 15,-1 1 1,0-1-1,-1 1 1,0 0-1,-1 0 1,-1 1-1,0 0 1,-1 0-1,1 19 1,-3-29 34,-1 1 1,0-1 0,0 1 0,0-1-1,-1 1 1,0-1 0,0 1-1,0-1 1,-1 0 0,0 1-1,0-1 1,0 0 0,-1 0 0,1 0-1,-1-1 1,0 1 0,-1-1-1,1 1 1,-1-1 0,0 0 0,0-1-1,0 1 1,0-1 0,-1 1-1,0-1 1,1 0 0,-1-1 0,-6 3-1,2-2 48,0 0 0,0 0-1,0-1 1,-1 0 0,-12 0-1,19-1-123,0-1 0,0 0-1,0 0 1,0 0-1,0 0 1,-1-1 0,1 1-1,0-1 1,0 0 0,0 0-1,0 0 1,0 0-1,0 0 1,0-1 0,1 1-1,-1-1 1,0 0 0,1 0-1,-3-2 1,5 4 30,-1-1-1,1 0 1,0 0 0,-1 1-1,1-1 1,0 0 0,-1 0-1,1 0 1,0 1 0,0-1-1,0 0 1,0 0 0,0 0-1,0 0 1,0 1 0,0-1-1,0 0 1,1 0 0,-1 0 0,0 1-1,0-1 1,1 0 0,-1 0-1,0 1 1,1-1 0,-1 0-1,1 1 1,-1-1 0,2-1-1,12-13-280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2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18556,'6'-14'1098,"5"-7"2545,-9 23-2042,-2 15-735,-5 41 112,2-29-736,1 0-1,3 56 1,-1-84-227,0 0-1,0 0 1,0 0-1,0-1 1,0 1-1,0 0 1,0 0-1,0 0 1,0-1 0,1 1-1,-1 0 1,0 0-1,0 0 1,1-1-1,-1 1 1,1 0-1,-1-1 1,1 1-1,-1 0 1,1-1-1,-1 1 1,1-1-1,-1 1 1,1-1 0,0 1-1,-1-1 1,1 1-1,0-1 1,0 0-1,-1 1 1,1-1-1,0 0 1,0 1-1,0-1 1,-1 0-1,1 0 1,0 0-1,0 0 1,0 0 0,-1 0-1,1 0 1,0 0-1,0 0 1,0 0-1,-1-1 1,1 1-1,0 0 1,0 0-1,-1-1 1,1 1-1,0-1 1,0 1-1,-1 0 1,2-2 0,4-2 75,0 0 1,0 0 0,0-1 0,8-9 0,14-17 392,28-42 1,-10 13 26,-46 59-502,0 1 0,0 0 1,0-1-1,0 1 0,0 0 0,1-1 0,-1 1 0,0 0 0,0 0 0,1-1 0,-1 1 0,0 0 0,0-1 0,1 1 0,-1 0 0,0 0 0,1 0 0,-1-1 0,0 1 0,1 0 0,-1 0 0,0 0 0,1 0 0,-1 0 0,0 0 0,1 0 0,-1 0 0,1 0 0,-1 0 0,0 0 0,1 0 0,-1 0 0,0 0 0,1 0 0,-1 0 0,1 0 0,3 16 133,-6 36-92,1-38-31,0 5-16,0-12 2,1-1 0,-1 1 1,1 0-1,1 0 0,-1 0 0,1 0 0,0 0 0,3 9 1,-3-16-4,-1 1 0,0-1 1,1 1-1,-1-1 1,1 1-1,-1-1 1,0 1-1,1-1 1,-1 1-1,1-1 1,-1 1-1,1-1 0,-1 0 1,1 0-1,0 1 1,-1-1-1,1 0 1,-1 0-1,1 1 1,0-1-1,-1 0 0,1 0 1,0 0-1,-1 0 1,1 0-1,0 0 1,-1 0-1,1 0 1,-1 0-1,1 0 1,0 0-1,-1-1 0,1 1 1,-1 0-1,1 0 1,0-1-1,-1 1 1,1 0-1,-1-1 1,1 0-1,23-18 46,-21 17-37,16-15 46,-1-1 1,0-1-1,-1-1 0,-2 0 1,23-37-1,-38 57-85,0-1 0,1 0 0,-1 1-1,0-1 1,0 0 0,0 1 0,1-1-1,-1 0 1,0 0 0,0 1 0,0-1-1,0 0 1,0 0 0,0 1 0,-1-1-1,1 0 1,0 1 0,0-2 0,-2-4-102,0-10-62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2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253 150 13379,'5'-10'745,"-1"0"1,0 0 0,-1 0-1,0-1 1,0 1-1,1-17 1,-4 24-514,1 0-1,-1 0 1,0-1 0,-1 1-1,1 0 1,-1 0 0,1 0-1,-1-1 1,0 1-1,0 0 1,-2-4 0,2 6-103,0-1 0,0 1 1,0-1-1,0 1 0,-1 0 0,1 0 1,0-1-1,-1 1 0,1 0 0,-1 0 0,1 0 1,-1 1-1,0-1 0,1 0 0,-1 1 1,0-1-1,1 1 0,-1-1 0,0 1 1,0 0-1,-3-1 0,0 2-9,0-1 1,0 0-1,0 1 0,0 0 0,0 1 1,0-1-1,0 1 0,1 0 0,-1 0 1,0 0-1,1 0 0,0 1 0,-1 0 1,-3 3-1,-7 6 24,1 1 0,-17 20 1,20-20-129,0 0 1,1 1-1,0 0 0,1 0 1,1 1-1,0 0 1,1 0-1,1 1 1,1 0-1,0 0 1,-3 17-1,7-28-11,0 1 0,1-1 0,-1 0 0,1 0 0,0 0 0,1 0 0,1 10 0,-1-13 1,-1 0 0,1 0 0,0 0 1,0 0-1,0 0 0,0 0 1,0-1-1,0 1 0,1 0 0,-1-1 1,0 1-1,1-1 0,-1 1 1,1-1-1,0 1 0,0-1 0,-1 0 1,1 0-1,0 0 0,0 0 1,0 0-1,3 0 0,1 0 24,1 1 0,0-2 0,0 1 0,-1-1 0,1 0 0,0-1 0,0 1 0,0-1 0,-1-1 0,1 1 0,0-1-1,-1 0 1,0-1 0,1 1 0,7-6 0,4-2 86,-1 0 0,-1-1 0,1-1 0,14-15 0,-17 14 30,-2 0 0,20-24 0,-28 31-115,0 0 0,0 0 0,0-1 0,-1 1 0,0-1 0,0 0 0,-1 0 0,0 0 0,2-12 0,-3 18-51,-1 0 1,0-1-1,0 1 0,0-1 1,0 1-1,0 0 0,0-1 1,0 1-1,0 0 0,0-1 1,-1 1-1,1 0 0,0 0 1,-1-1-1,1 1 0,-1 0 1,0 0-1,1-1 0,-1 1 1,0 0-1,0 0 0,0 0 1,0 0-1,0 0 0,0 0 1,-1-1-1,0 2-57,0-1 0,0 1 0,1-1 0,-1 1 0,0 0 0,0 0 0,0 0 0,0 0-1,0 0 1,0 0 0,1 0 0,-1 0 0,0 1 0,0-1 0,0 1 0,0 0 0,1-1 0,-4 3 0,-6 3 6,1 1 0,0 0-1,1 0 1,-1 1 0,1 0 0,-8 11-1,-8 6-347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2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16900,'5'3'2088,"8"3"-960,0 3-408,7 0 1897,4 1-1345,2 3-360,5 2-199,-1 1-737,-2 3-665,-2-5 641,-1-2-184,-7-5-128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13891,'0'0'174,"-1"1"0,1-1 1,-1 0-1,1 0 0,-1 1 0,1-1 0,-1 0 1,1 1-1,0-1 0,-1 1 0,1-1 1,0 0-1,-1 1 0,1-1 0,0 1 0,0-1 1,-1 1-1,1-1 0,0 1 0,0-1 0,0 1 1,0-1-1,0 1 0,0-1 0,0 1 1,0-1-1,0 1 0,0 0 0,16 2 4376,-5-3-4543,26 1 607,1-3 1,-1-1-1,41-9 1,14-1-309,-52 10-268,-1 2 0,1 1-1,67 10 1,108 10 52,-67-8 27,-87-4-41,-41-4-51,0-1 1,0-1 0,0-1 0,38-3 0,-22-2-20,1 2 1,-1 2-1,45 4 0,108 24-23,-143-20 33,-33-7-13,1 1 1,0-2-1,-1 1 1,1-2-1,0 0 0,19-4 1,2-4 3,37-14 1,-23 7-11,-14 7 8,0 2 1,61-5-1,-6 2 26,-35 0-8,-19 3 32,0 2 1,43-1-1,-78 6-60,0 0-1,-1 0 1,1 0-1,-1 1 1,1-1-1,0 0 1,-1 0-1,1 1 1,-1-1-1,1 0 1,-1 1-1,1-1 1,-1 1-1,1-1 1,-1 1-1,1-1 1,-1 1-1,1-1 1,-1 1-1,0-1 1,1 1-1,-1 0 1,0-1-1,0 1 1,1-1-1,-1 1 1,0 0 0,0-1-1,0 1 1,0 0-1,0-1 1,0 1-1,0 0 1,0-1-1,0 1 1,0 0-1,0-1 1,0 1-1,0 0 1,-1-1-1,1 1 1,0-1-1,-1 1 1,0 1-1,2-3-545,6-12-123,-3 3 252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5752 11386,'15'-10'1981,"30"-28"-400,1 3-1,100-58 1,184-124-1165,-156 95-54,-105 81 81,111-50 0,29-14 764,448-312-374,-376 247-784,-43 27-5,-10-18-9,-118 76-23,233-136 0,132-80 85,-340 201 6,-35 24 88,159-91-1,-164 116-102,336-197 303,-249 128-320,336-165-1,-14 14-62,50-49 10,-113 29-30,-24 14 45,-232 177-28,45-26-1,-159 83 0,75-61-1,-59 34-4,259-187 25,-60 97-28,-166 97 11,124-86-1,-244 148-5,64-44 192,106-96 0,-169 140-177,0 0 23,0 0 1,0 1 0,0-1-1,0 0 1,0 0 0,0 0-1,0 0 1,0 0 0,-1 0-1,1 0 1,0-1 0,-1 1 0,1 0-1,-1 0 1,1 0 0,-1-1-1,1 1 1,-1 0 0,0-1-1,0 1 1,0 0 0,0-1 0,0 1-1,0-3 1,0 4-24,-1 0 0,0 0 1,1-1-1,-1 1 0,1 0 0,-1 0 0,0 0 1,1-1-1,-1 1 0,1 0 0,-1 0 0,0 0 1,1 0-1,-1 0 0,0 1 0,1-1 0,-1 0 1,1 0-1,-1 0 0,0 0 0,1 1 0,-1-1 1,1 0-1,-1 1 0,0-1 0,1 0 0,-1 1 1,0 0-1,-6 2 267,1-7-223,-1-3 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46 19732,'10'-8'902,"-4"3"-390,1 0 1,-1 0-1,0-1 0,8-10 1,-43 66 3417,-145 172-2664,-72 107-1191,237-315-822,21-34-258,5-8 1117,43-70-561,-19 41 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 17596,'0'-1'77,"0"0"1,0 1-1,0-1 1,0 0-1,0 1 0,-1-1 1,1 0-1,0 1 1,0-1-1,-1 0 1,1 1-1,0-1 1,-1 0-1,1 1 0,-1-1 1,1 1-1,-1-1 1,1 1-1,-1-1 1,1 1-1,-1-1 1,1 1-1,-1-1 0,0 1 1,1 0-1,-1-1 1,0 1-1,1 0 1,-1 0-1,0-1 1,0 1-1,-1 1 28,1-1-1,-1 0 1,1 1 0,-1 0-1,1-1 1,-1 1-1,1 0 1,0 0 0,-1 0-1,1 0 1,0 0 0,0 0-1,-2 2 1,-7 9 505,0 0-1,-10 19 1,16-25-197,-7 12 80,1 0 1,-16 38-1,23-48-412,0 0 0,1 1 1,0-1-1,0 1 0,1-1 0,0 1 0,1 0 0,0 0 0,1 13 0,0-19-65,0 0 0,0 1-1,0-1 1,0 0 0,1 1-1,0-1 1,-1 0 0,1 0 0,0 0-1,1-1 1,-1 1 0,0 0-1,1-1 1,-1 0 0,1 1 0,0-1-1,0 0 1,0 0 0,0-1-1,0 1 1,0-1 0,1 1 0,-1-1-1,5 1 1,8 2-22,1 0 1,-1-1-1,29 1 0,-42-4 12,19 1-13,-14-1-5,1 0 1,0 1 0,-1 0 0,1 0-1,-1 0 1,0 1 0,1 1 0,-1-1 0,12 7-1,-19-9 15,0 1-1,-1-1 0,1 1 1,0 0-1,-1-1 0,1 1 1,0 0-1,-1-1 0,1 1 1,-1 0-1,1 0 1,-1-1-1,0 1 0,1 0 1,-1 0-1,0 0 0,0 0 1,1 0-1,-1-1 0,0 1 1,0 0-1,0 0 0,0 0 1,0 0-1,0 0 0,0 0 1,0 0-1,-1 0 1,1-1-1,0 1 0,0 0 1,-1 0-1,1 0 0,-1 0 1,1-1-1,0 1 0,-1 0 1,0 0-1,1-1 0,-1 1 1,1 0-1,-2 0 1,-4 5 22,0-1 1,0 0 0,-12 8 0,14-10-15,-8 5 7,-62 39 310,66-43-348,-1 0 0,1-1 0,0 0 0,-1 0 1,0 0-1,1-1 0,-16 1 0,22-3-45,0 0 0,0 0 0,0 0 0,0 0 0,0 0 0,0 0 0,0-1 0,0 1 0,0-1 0,1 1 0,-1-1 0,0 0 0,0 0 0,1 0 0,-1 0 0,0 0 0,1 0 0,-1 0 0,1 0 0,0-1 0,-3-1 0,3 1 16,0 0 1,0 0 0,0-1-1,0 1 1,0 0-1,1 0 1,-1-1-1,1 1 1,-1 0 0,1-1-1,0 1 1,0 0-1,0-1 1,0 1-1,0-1 1,0 1 0,1-3-1,7-24-455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17372,'0'0'44,"1"0"-1,-1 0 1,0-1 0,0 1 0,0 0 0,1 0-1,-1 0 1,0 0 0,0 0 0,0 0 0,1-1-1,-1 1 1,0 0 0,0 0 0,0 0 0,1 0 0,-1 0-1,0 0 1,0 0 0,1 0 0,-1 0 0,0 0-1,0 0 1,1 0 0,-1 0 0,0 0 0,0 0-1,0 0 1,1 1 0,-1-1 0,0 0 0,0 0-1,1 0 1,-1 0 0,0 0 0,0 0 0,0 1 0,0-1-1,1 0 1,-1 0 0,0 0 0,0 0 0,0 1-1,0-1 1,0 0 0,0 0 0,1 1 0,-1-1-1,0 0 1,0 0 0,0 1 0,0 19 1009,-11 30 75,9-45-800,-11 52 1509,-13 118 0,23-116-1654,2-1 0,3 1 0,3-1 0,11 59 0,1-29-1143,-17-88 926,0 0 0,0 0-1,0 0 1,0 0 0,0 1 0,0-1-1,0 0 1,1 0 0,-1 0 0,0 0-1,0 0 1,0 0 0,0 0 0,0 0-1,0 0 1,0 1 0,0-1-1,0 0 1,0 0 0,0 0 0,0 0-1,0 0 1,0 0 0,0 0 0,0 1-1,0-1 1,0 0 0,0 0 0,0 0-1,0 0 1,0 0 0,0 0 0,0 0-1,0 1 1,0-1 0,0 0 0,0 0-1,0 0 1,0 0 0,0 0-1,0 0 1,0 0 0,0 0 0,-1 0-1,1 1 1,0-1 0,0 0 0,0 0-1,0 0 1,0 0 0,0 0 0,0 0-1,0 0 1,0 0 0,-1 0 0,1 0-1,0 0 1,0 0 0,0 0 0,0 0-1,0 0 1,0 0 0,0 0-1,-1 0 1,-6-8-1013,-9-17 119,-25-44-615,16 29 760</inkml:trace>
  <inkml:trace contextRef="#ctx0" brushRef="#br0" timeOffset="1">12 444 17788,'-10'-5'1808,"9"3"-928,5 2-271,12 2 999,6-1-248,9-1-408,1 1-248,10-1-487,3-1-281,4-3-1025,-4-1-1055,-9-1 1728,-3 2-352,-7-2-313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28 19308,'1'-1'118,"-1"0"-1,0 0 1,0 0 0,-1 0-1,1 0 1,0 1-1,0-1 1,0 0 0,-1 0-1,1 0 1,0 0-1,-1 1 1,1-1 0,0 0-1,-1 0 1,1 1-1,-1-1 1,1 0 0,-1 1-1,0-1 1,1 1-1,-1-1 1,0 1 0,1-1-1,-1 1 1,0-1-1,-1 0 1,0 1 46,-1-1 1,1 1-1,0-1 1,-1 1-1,1 0 0,-1 0 1,1 0-1,-1 0 1,1 0-1,-3 1 0,-4 1 150,-1 1-1,0 0 0,1 0 1,-10 6-1,3 0-185,0 1-1,1 0 0,0 2 0,1-1 1,0 2-1,1 0 0,0 0 0,-18 26 1,21-25-75,1 1 0,1-1 0,0 1 0,0 1 0,2-1-1,0 1 1,0 0 0,2 1 0,-5 27 0,9-39-31,-1 1 0,1 0 0,0 0 1,1-1-1,-1 1 0,1 0 0,0 0 0,0-1 0,1 1 0,0-1 0,0 1 0,4 8 0,-4-11-13,0 0 0,1 0 0,-1 0 0,1-1-1,-1 1 1,1-1 0,0 1 0,0-1 0,0 0 0,0 0-1,1 0 1,-1-1 0,0 1 0,1-1 0,-1 1 0,1-1-1,-1 0 1,1-1 0,0 1 0,-1-1 0,5 1 0,4-1 10,-1-1 0,1 0 1,-1-1-1,0 0 1,0 0-1,1-2 0,-2 1 1,1-1-1,15-8 1,1-2 73,0-2 1,33-26-1,-36 23 3,-1-1-1,0 0 0,29-38 1,-41 45-50,-1-1 1,0 0-1,-1 0 1,-1-1-1,-1 0 1,0-1-1,9-29 1,-15 41-39,0 1 1,0-1-1,-1 0 1,1 1-1,-1-1 1,0 0-1,0 1 0,0-1 1,0 1-1,-1-1 1,0 0-1,1 1 1,-1-1-1,0 1 0,-1-1 1,1 1-1,-3-4 1,3 5-15,-1 0 0,0 0 1,0 0-1,-1 0 0,1 0 0,0 1 1,-1-1-1,1 0 0,-1 1 0,1 0 1,-1 0-1,0 0 0,1 0 0,-1 0 1,0 0-1,0 1 0,0-1 0,1 1 1,-1 0-1,0 0 0,-5 0 0,0 1-141,0 0 0,0 0-1,0 0 1,0 1 0,1 1 0,-1-1-1,0 1 1,1 0 0,0 1-1,0 0 1,0 0 0,0 1 0,1-1-1,0 1 1,-6 7 0,9-4-213,1-1-80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22381,'6'13'2344,"14"3"-1464,2-4-327,10 4 1207,6 1-600,5 4-272,2 1-223,-3-2-489,-2 2-184,-11 0-328,-4 6-249,-12-2-871,-6-3 1192,-10-2-224,-4-5-224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15955,'-7'5'1617,"4"6"-1041,-1 4-264,-2 14 1304,3 12-1128,3 11-144,4 7-39,2 8-409,3 3-169,1 6-423,0 1-224,2 2 704,-2 0-192,-2-3-136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9426,'3'78'1112,"-1"-1"-752,-2 3-168,1 1 873,2-5-1113,0-5-857,3-11 865,-2-8-160,2-8-168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0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16059,'0'-6'2865,"-2"15"-2457,-1 8 1721,1 18-1345,-1 11-176,0 18-264,-2 12-168,0 11-120,1 8-80,2 13-336,-1 3-240,3 2-448,0-2 864,2-12-217,2-3-111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8083 1 13979,'0'2'208,"0"0"-1,-1 0 1,1 0 0,0-1 0,-1 1-1,0 0 1,1 0 0,-1 0-1,0 0 1,0-1 0,0 1 0,0 0-1,0-1 1,0 1 0,-1 0-1,1-1 1,-1 0 0,1 1-1,-1-1 1,1 0 0,-1 0 0,1 0-1,-1 0 1,0 0 0,0 0-1,0 0 1,-2 0 0,-6 0 220,0 0 0,1 0 0,-1 1-1,-13 5 1,14-4-418,-1-1-1,0 0 0,1 0 0,-15 0 1,18-1-20,0 0 1,0 1-1,0-1 1,0 1-1,0 1 1,0-1-1,1 1 1,-1 0-1,1 0 0,-7 5 1,5-3 6,-1-1 0,0 1 1,0-1-1,-10 3 0,-4-2-15,-34 3 0,0 0-123,-37 11 35,25-4 144,-88 7-1,134-21-31,1-1 1,-34-6-1,40 4 7,-7 1-4,0 1 0,-33 3 0,30-1-4,-36-1 0,-205-13 149,209 7-119,37 2 11,0 1 0,0 1 0,-1 1 0,1 1 0,-26 4-1,24-1-8,-18 5 19,0-2 1,-1-1-1,-79-1 1,73-7 110,1 3 1,-1 1-1,-67 12 1,45-5-132,-88 0-1,-7 1-6,98-2-29,0-3 0,-1-3 0,-94-9 0,-138-11 18,205 15-6,-84-15 6,11 2-8,68 10 8,-458-11-22,269 33-5,20 0-5,-199 9 46,-190 1-15,90-49-22,142 5 1,224 9-10,-277-2-37,391 10 76,41-1 14,-59 6-1,94-1-28,1 0 0,-1 0 1,1 1-1,-1 0 0,1 1 0,1 0 0,-1 0 0,1 1 0,-11 9 0,6-5 10,-1-1 1,-25 12-1,24-15-129,0-1-1,-1 0 1,0-2 0,0 0 0,0 0 0,-30-1 0,46-3 36,1 1 0,-1 0 1,1 0-1,-1-1 1,1 1-1,-1-1 1,1 1-1,-1 0 1,1-1-1,-1 1 1,1-1-1,0 1 1,-1-1-1,1 1 1,0-1-1,-1 1 1,1-1-1,0 0 1,0 1-1,-1-1 0,1 1 1,0-1-1,0 0 1,0 1-1,0-1 1,0 0-1,0 1 1,0-1-1,0 1 1,0-1-1,0 0 1,0 1-1,1-2 1,1-13-618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8111 72 11458,'-1'-1'126,"1"0"0,-1 0-1,0 1 1,0-1-1,0 0 1,0 1 0,0-1-1,-1 1 1,1 0-1,0-1 1,0 1-1,0 0 1,0-1 0,0 1-1,-1 0 1,1 0-1,0 0 1,0 0 0,0 0-1,-1 1 1,1-1-1,-1 0 1,-29 13 626,2-2 30,-94 3 1301,54-9-1804,-151 0 159,22-1-302,-187-2-88,22-1 42,-205 17-40,-8-11 509,-43 14 57,304-12-212,-328-23 7,-164-35-234,536 34-163,-407 17-6,477 8-1,-214-18-1,-173-7 168,506 15-101,1-3 1,-1-5 0,1-2 0,-89-24 0,151 29-20,-4-2 190,0 1 0,0 2 0,-1 0 0,1 1 0,-38 1 0,7 7-217,0 3 0,0 2 1,-65 20-1,118-29-63,1-1 0,0 0-1,-1 0 1,1 0 0,0 0 0,-1 0-1,1 0 1,0 0 0,-1 1 0,1-1-1,0 0 1,-1 0 0,1 0 0,0 0-1,-1 0 1,1-1 0,0 1 0,-1 0-1,1 0 1,0 0 0,-1 0 0,1 0-1,0 0 1,-1 0 0,1-1 0,0 1-1,0 0 1,-1 0 0,1 0 0,0-1 0,0 1-1,-1 0 1,1 0 0,0-1 0,-1 0-1,0-13-156,2 8 56,-1-24-224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 15539,'-8'-6'1331,"8"4"-208,17 2 423,-1 0-1067,385-61 2518,-236 31-2944,-115 20-62,-18 3-155,53-4 1,-84 11 152,0 0 1,0 0 0,0 0 0,0 0 0,0 0 0,0 0-1,0 0 1,0 0 0,0 1 0,0-1 0,0 0-1,0 0 1,0 1 0,0-1 0,0 1 0,0-1 0,-1 1-1,1-1 1,1 2 0,-2-2 2,1 1-1,-1 0 1,0-1 0,0 1-1,0-1 1,1 1 0,-1 0-1,0-1 1,0 1 0,0 0-1,0-1 1,0 1-1,0-1 1,0 1 0,0 0-1,-1-1 1,1 1 0,0-1-1,0 1 1,0 0 0,-1-1-1,0 2 1,-1 1-16,0 1-1,-1 0 1,0 0 0,0-1 0,0 1-1,-7 4 1,1-1-14,0-1 0,-1-1 0,0 0 0,0 0 1,0-1-1,0 0 0,-1-1 0,0 0 0,-12 1 0,-17 2-323,-44 0-1,74-6 286,-118 3-953,-29 2 705,143-6 959,18-5 264,23-4-110,26 2-1144,0 3-1,85 3 1,-60 2-1340,-37 0 1181,-7 0-181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15339,'-3'-2'1345,"3"1"-937,1-1-104,5 1 536,4 1-72,5-2-120,3 1-104,3 0-144,4-1-24,6 1-127,1-7-249,0 0 112,-3-3-56,-8-8-88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107 137 17932,'6'0'518,"0"-1"0,-1 1-1,1-1 1,0 0 0,-1-1 0,1 1 0,6-4 0,-11 5-420,0 0 0,0-1 1,1 1-1,-1-1 0,0 0 1,0 1-1,0-1 1,0 0-1,0 0 0,0 1 1,0-1-1,-1 0 0,1 0 1,0 0-1,0 0 0,-1 0 1,1 0-1,0 0 0,-1-1 1,1 1-1,-1 0 0,0 0 1,1 0-1,-1-1 0,0 1 1,0 0-1,0 0 0,0-1 1,0 1-1,0 0 0,0 0 1,0 0-1,0-1 0,0 1 1,-1 0-1,1 0 1,0 0-1,-1-1 0,1 1 1,-2-1-1,1 0-76,0 0-1,-1 1 1,1-1 0,0 1-1,-1-1 1,1 1 0,-1 0-1,0-1 1,1 1 0,-1 0-1,0 0 1,0 0 0,0 0-1,0 1 1,0-1 0,0 1-1,0-1 1,0 1 0,0-1-1,0 1 1,0 0 0,0 0-1,0 0 1,0 0 0,0 0-1,0 1 1,0-1 0,0 1-1,0-1 1,-3 2 0,-3 0-25,0 1 1,0 0-1,0 1 1,1-1 0,0 1-1,-9 7 1,10-7-6,0 1 0,0 0 0,1 1 0,0-1 1,-7 11-1,10-14 7,1 1 1,-1-1-1,1 1 1,0 0-1,-1-1 1,1 1-1,0 0 1,1 0-1,-1 0 0,0 0 1,1 0-1,0 0 1,-1 0-1,1 0 1,1 0-1,-1 4 1,1-6 2,-1 0 1,0 1 0,1-1-1,-1 0 1,1 0-1,-1 1 1,1-1 0,0 0-1,0 0 1,-1 0 0,1 0-1,0 0 1,0 0-1,0 0 1,0 0 0,0-1-1,0 1 1,0 0-1,3 1 1,-1-1 3,0 0 0,0 0 0,0 0 0,1 0 0,-1-1 0,0 1 1,6-1-1,4 0 6,-1-1 0,0-1 1,16-3-1,0-3 13,-1 0-1,0-2 1,-1-1-1,32-19 1,94-64 338,-134 84-39,-28 22 19,-6 7-198,10-10-34,0 1 1,-10 20-1,15-28-95,0 1 0,-1 0 0,1 0 0,1 0-1,-1-1 1,0 1 0,1 0 0,-1 0 0,1 0-1,0 0 1,0 0 0,0 0 0,1 0-1,-1 0 1,1 0 0,1 4 0,-2-5-9,1-1 1,1 0-1,-1 0 1,0 0-1,0 0 1,0 0 0,0 0-1,1 0 1,-1-1-1,0 1 1,1 0-1,-1-1 1,1 1-1,-1-1 1,1 1-1,-1-1 1,1 0-1,-1 0 1,1 0 0,-1 0-1,1 0 1,-1 0-1,1 0 1,-1 0-1,1 0 1,-1-1-1,2 0 1,43-12 74,-22 3-189,0-1-1,-1-1 1,0-1-1,-1-1 1,0-2-1,-1 0 1,32-32-1,-45 41-171,-13 16 118,-5 15 160,9-22 14,1 1 1,0-1-1,0 1 0,0 0 1,0-1-1,0 1 1,0 0-1,0-1 1,1 1-1,-1-1 1,1 1-1,0 0 1,0-1-1,0 0 1,0 1-1,0-1 0,1 0 1,-1 1-1,1-1 1,0 0-1,-1 0 1,1 0-1,0 0 1,0-1-1,0 1 1,0 0-1,0-1 1,1 0-1,-1 1 1,0-1-1,1 0 0,-1 0 1,1 0-1,-1 0 1,4 0-1,5 1 42,1 0-1,0 0 0,-1-1 0,1-1 0,0 0 1,20-3-1,-9 0-21,0-1-1,-1-1 1,0-1 0,0 0 0,-1-2 0,1-1 0,-2-1 0,1 0-1,-2-1 1,21-16 0,-37 25-30,0-1 1,-1 1-1,1-1 0,-1 1 0,0-1 0,3-4 0,-5 6-2,0 1-1,0 0 0,1 0 1,-1-1-1,0 1 0,0 0 1,0 0-1,0-1 0,0 1 1,0 0-1,0-1 0,0 1 1,0 0-1,0-1 0,0 1 1,0 0-1,0-1 0,0 1 1,0 0-1,0-1 0,0 1 1,0 0-1,0 0 0,0-1 1,0 1-1,-1 0 0,1-1 1,-1 1-1,0-1 0,1 1-1,-1 0 1,0-1 0,0 1 0,0 0 0,1 0 0,-1 0 0,0 0-1,0 0 1,0 0 0,1 0 0,-1 0 0,0 0 0,0 0 0,-1 1 0,-3 0-1,-1 1 1,1-1 0,0 1 0,0 1 0,0-1-1,0 1 1,0 0 0,0 0 0,-4 4 0,7-5 1,0-1 0,0 1 1,1-1-1,-1 1 0,0-1 1,1 1-1,-1 0 0,1 0 0,-1 0 1,1 0-1,0 0 0,0 0 1,0 1-1,0-1 0,0 0 0,1 0 1,-1 1-1,1-1 0,-1 0 1,1 1-1,0-1 0,0 0 1,0 5-1,1-6 1,0 0 1,-1 0-1,1 1 1,0-1-1,0 0 1,0 0-1,0 0 1,0 0-1,0 0 1,0 0-1,0 0 1,1 0-1,-1-1 1,0 1-1,0 0 1,1-1-1,-1 1 1,0-1-1,1 1 1,-1-1-1,1 0 1,-1 1-1,0-1 1,3 0-1,39 1-55,-37-1 19,18-2-565,1-1 0,0-2 1,28-8-1,-44 11 513,5-3-411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3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8784 80 12763,'6'1'264,"1"-1"0,-1-1 0,1 1 1,-1-1-1,0 0 0,1 0 0,-1-1 1,0 1-1,0-2 0,0 1 0,0-1 1,-1 1-1,1-2 0,7-4 0,-13 8-239,1 0-1,-1 0 0,0-1 0,1 1 1,-1 0-1,1 0 0,-1-1 0,0 1 1,1 0-1,-1 0 0,0-1 0,0 1 1,1 0-1,-1-1 0,0 1 1,0 0-1,1-1 0,-1 1 0,0-1 1,0 1-1,0 0 0,0-1 0,0 1 1,1-1-1,-1 1 0,0-1 0,0 1 1,0 0-1,0-1 0,0 1 1,0-1-1,0 1 0,-1-1 0,1 1 1,0 0-1,0-1 0,0 1 0,0-1 1,0 1-1,-1 0 0,1-1 0,0 1 1,0 0-1,-1-1 0,1 1 1,0 0-1,-1-1 0,1 1 0,0 0 1,-1 0-1,1-1 0,0 1 0,-1 0 1,1 0-1,0 0 0,-1-1 0,1 1 1,-1 0-1,1 0 0,0 0 1,-1 0-1,1 0 0,-1 0 0,1 0 1,-1 0-1,-31-5 896,30 5-875,-14-1 105,0 1 0,0 0-1,0 1 1,0 1 0,0 1-1,0 0 1,0 1 0,1 1-1,-1 1 1,1 0 0,1 0-1,-1 2 1,-23 15 0,37-22-152,-1 1 0,0-1 0,1 0 1,-1-1-1,0 1 0,1 0 1,-1 0-1,0-1 0,0 1 0,0-1 1,0 0-1,-2 1 0,4-1 2,0 0-1,0 0 1,-1 0-1,1 0 1,0 0 0,0-1-1,0 1 1,0 0-1,-1 0 1,1 0-1,0 0 1,0 0-1,0 0 1,0 0 0,-1-1-1,1 1 1,0 0-1,0 0 1,0 0-1,0 0 1,0-1 0,0 1-1,-1 0 1,1 0-1,0 0 1,0 0-1,0-1 1,0 1-1,0 0 1,0 0 0,0 0-1,0-1 1,0 1-1,0 0 1,0-1-1,6-13-7,-2 8-8,0 1-1,1 0 1,-1 0 0,1 1-1,0 0 1,0-1 0,1 1 0,-1 1-1,1-1 1,0 1 0,0 0-1,0 0 1,0 1 0,0 0 0,9-2-1,13-2-280,1 1-1,35-2 1,-25 3-96,-192 38 1091,120-25-608,18-4-73,0-1 0,0 0 0,0-1 1,-23 1-1,33-4-71,0 1 0,1 0 0,-1 0 1,0 0-1,1 0 0,-8 4 0,-21 5-67,-43-4-748,-122-5 0,196-1 856,-84-6-216,52 3-34,0 1 0,-54 4 1,-14 7-30,-130-7 1,-103-23 389,322 20-105,-430-6 98,164 8-92,-246 10 100,389 2-73,-413 26-12,-368-26 81,-59-22 35,421 1-21,197 5-20,-272 21 384,22-10-235,38-4 310,1 32 754,490-30-1113,12-5-355,66-1 165,0 1-1,1-1 0,-1 0 1,0 0-1,1 0 0,-1 0 1,1-1-1,-1 1 0,0 0 1,1 0-1,-1 0 0,1 0 1,-1-1-1,0 1 0,1 0 1,-1 0-1,1-1 0,-1 1 1,1 0-1,-1-1 1,1 1-1,-1-1 0,1 1 1,-1-1-1,1 1 0,0-1 1,-1 1-1,1-2 0,0 0-7,1-1-1,-1 0 0,1 1 0,0-1 0,0 1 1,0-1-1,0 1 0,2-4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1399 12331,'0'-6'564,"1"-1"0,1 0 0,-1 1-1,1-1 1,0 1 0,0 0 0,1 0 0,-1 0 0,8-12 0,41-52 579,-39 55-877,58-71 195,117-110 1,-150 162-416,2 2 0,1 2 0,1 2 0,58-31 0,-36 28 45,1 3 0,99-30 0,146-14 153,4 22-100,-263 43-135,860-98 22,-207 83 143,117-8 482,82-71 319,-8-51-488,-324 61-768,-562 90 200,2 0-28,-1 0-1,1-1 1,-1 0 0,11-4 0,-20 6 103,1 0-1,-1 0 1,0 0 0,1 0 0,-1 0 0,0 0-1,1 0 1,-1 0 0,0-1 0,1 1 0,-1 0 0,0 0-1,1 0 1,-1-1 0,0 1 0,0 0 0,1 0-1,-1-1 1,0 1 0,0 0 0,1-1 0,-1 1-1,0 0 1,0 0 0,0-1 0,0 1 0,1-1-1,-11-6-215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16644,'0'35'1112,"2"6"-968,-2 6-80,-8 14 224,2 14-184,6 5-288,5 2-160,4-5 304,2-4-80,1-6-64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13659,'3'66'1328,"1"0"-1160,1-5-360,-4 0 744,2-4-248,0-1-120</inkml:trace>
  <inkml:trace contextRef="#ctx0" brushRef="#br0" timeOffset="1">33 1431 12971,'1'74'1000,"-1"-7"-776,6-2-120,0-6 304,1-3-232,2-6-304,-4-5-256,-1-3 288,-1 0-64,0 5-96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13003,'-15'48'976,"0"5"-752,1 4-104,-2 8 328,8 4-216,7-2-200,-1-4-104,2-2 88,-1-4-24,-2-3-72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12331,'-12'76'1024,"0"-14"-776,4-6-144,0-21 512,5-7-624,3-17-208,3-5-40,2-6 16,-2 0 0,-3 2 24,3 6 24,-3 10 160,-2 2 104,-1 5 24,-1 0-8,2-9-48,2-7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13451,'-13'-6'1808,"13"6"-1772,0 0 0,0 0-1,0 0 1,0 0 0,0-1 0,0 1-1,0 0 1,0 0 0,0 0 0,0 0 0,0 0-1,0 0 1,0 0 0,0 0 0,0 0 0,0-1-1,0 1 1,0 0 0,0 0 0,0 0 0,0 0-1,0 0 1,0 0 0,0 0 0,0 0-1,0 0 1,0-1 0,0 1 0,0 0 0,0 0-1,0 0 1,0 0 0,0 0 0,1 0 0,-1 0-1,0 0 1,0 0 0,0 0 0,0 0 0,0 0-1,0 0 1,0 0 0,0 0 0,0-1-1,0 1 1,0 0 0,1 0 0,-1 0 0,0 0-1,0 0 1,0 0 0,0 0 0,0 0 0,0 0-1,3 0 170,-1 0 0,0 0 0,0 0 0,0 0 0,0 0 0,1 0 0,-1 0 0,0 1 0,2 0 0,20 8 238,-1 1 0,0 2-1,0 0 1,-2 1-1,40 32 1,-12-10-181,59 37 36,155 75-1,-169-96 77,-3 5-1,84 66 0,-143-100-324,1-1-1,0-2 1,47 19-1,110 32 152,-3-1 247,-168-60-363,-1 1 1,1 0 0,-2 2-1,1 0 1,-2 1 0,1 1 0,21 24-1,6 12 128,38 60-1,19 22-102,-58-86-78,2-2-1,89 67 0,114 58 97,-227-156-105,170 105 156,-132-85-112,82 32 0,-134-62-66,89 39 36,-85-35-30,0 0 0,-1 0 0,0 1 0,0 0 0,0 0 0,9 12 0,-8-8-1,1 0 0,0-1 0,0 0-1,2-1 1,-1-1 0,19 11 0,-22-14 12,0 0 0,-1 1 0,1 0 0,-2 1 0,1 0 0,-1 1 0,14 18 0,-9-9-421,-1 1-1,-1 1 0,10 25 0,-20-36-941,-10-15 791,-5-8-70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68 12819,'1'-2'72,"0"0"1,0 0 0,0 0-1,0 0 1,-1 0-1,1 0 1,-1 0 0,1-1-1,-1 1 1,0 0-1,0-1 1,0 1 0,0 0-1,0-3 1,1-21 534,0 24-602,0-3 2852,-10 24-668,-52 76-222,-61 103-1185,101-160-767,-85 160 227,83-150-415,2 0-1,-17 62 0,37-106 43,0 1 0,0-1 0,0 1-1,0 0 1,1-1 0,0 1-1,0 0 1,1 5 0,-1-10 115,0 1 0,0-1 0,0 0-1,0 1 1,0-1 0,0 0 0,0 0 0,0 1 0,0-1 0,0 0 0,1 0 0,-1 1 0,0-1 0,0 0-1,0 0 1,0 0 0,1 1 0,-1-1 0,0 0 0,0 0 0,1 0 0,-1 0 0,0 1 0,0-1 0,1 0-1,-1 0 1,0 0 0,0 0 0,1 0 0,-1 0 0,0 0 0,1 0 0,-1 0 0,0 0 0,0 0-1,1 0 1,-1 0 0,0 0 0,1 0 0,-1 0 0,0 0 0,1 0 0,1-1-21,0-1 0,0 1 0,0-1 1,0 1-1,-1-1 0,1 0 0,0 0 0,-1 0 0,3-2 1,23-37-490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15867,'8'-8'1329,"-10"24"-913,-8 15-192,0 23 568,1 10-152,4 15-352,4 3-80,4 2-56,7 0-72,3-8-40,3-8-32,2-11-232,-4-9-232,-3-20-528,-5-5 832,-9-18-136,-5-5-112</inkml:trace>
  <inkml:trace contextRef="#ctx0" brushRef="#br0" timeOffset="1">31 559 15203,'-17'-35'1873,"3"2"-1201,14 4-256,9 4 792,19 9-240,6 2-288,14 3 1089,4-2-1417,12-3-32,9 0 72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18020,'1'5'2016,"-1"2"-1352,-2 21-279,-3 7 887,-1 13-416,-1 4-168,3 10-360,1 0-152,1-8-544,1-4-304,1-12-368,0-7 824,1-21-224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15435,'-5'0'368,"0"-1"1,-1 1-1,1 1 0,-1-1 0,1 1 0,0 0 1,0 0-1,-1 0 0,1 1 0,0-1 0,0 1 1,0 1-1,0-1 0,1 1 0,-10 6 0,-1 2 94,1 1 0,0 0 0,-15 18 0,18-18-374,0 1-1,1 1 1,1 0-1,-10 20 1,16-29-85,0 0 1,0 1-1,1-1 1,0 1-1,0 0 1,1 0-1,0 0 1,0-1-1,0 1 1,1 0-1,-1 1 1,1-1-1,1 0 1,-1 0-1,3 8 1,-3-13 1,1 0 1,-1 1 0,1-1-1,-1 0 1,1 0-1,0 1 1,0-1 0,0 0-1,-1 0 1,1 0-1,0 0 1,0 0-1,1 0 1,-1 0 0,0 0-1,0 0 1,0-1-1,0 1 1,1 0 0,-1-1-1,0 1 1,1-1-1,-1 1 1,1-1 0,-1 0-1,0 0 1,1 1-1,-1-1 1,1 0 0,-1 0-1,1-1 1,-1 1-1,0 0 1,1 0 0,-1-1-1,3 0 1,1 0 52,1-2 0,-1 1 1,1 0-1,-1-1 0,0 0 1,0 0-1,9-7 0,-1-2 143,0-1-1,-1 0 0,-1-1 1,0 0-1,13-22 0,36-80 1096,-35 64-698,-18 43-423,-4 13-90,-2 15-64,-1-17-22,-2 71-10,0-37 2,5 69-1,-3-102 18,0 0 0,1 0 0,-1 0 0,1 0 0,0-1 0,0 1 0,0 0 0,0 0 0,0-1 0,0 1 0,1-1 0,0 1 0,-1-1 0,1 1 0,0-1 1,0 0-1,0 0 0,3 2 0,-3-3 4,1 0 1,-1 0-1,1 0 1,0 0-1,-1-1 1,1 1-1,0-1 1,-1 0-1,1 0 1,0 0-1,0 0 1,-1 0-1,1 0 1,0-1-1,-1 1 1,1-1-1,0 0 1,-1 0-1,1 0 1,2-2-1,22-11 85,-1-2 0,0 0 0,-1-2 0,39-37 0,-25 22 19,22-21 32,24-19 14,-85 74-161,0-1 1,0 0-1,0 0 0,0 0 1,0 1-1,0-1 1,0 0-1,0 0 0,0 1 1,0-1-1,0 0 0,0 0 1,0 0-1,0 1 1,0-1-1,0 0 0,0 0 1,0 1-1,0-1 0,0 0 1,0 0-1,1 0 1,-1 0-1,0 1 0,0-1 1,0 0-1,0 0 0,0 0 1,1 0-1,-1 1 1,0-1-1,0 0 0,0 0 1,0 0-1,1 0 1,-1 0-1,0 0 0,0 0 1,1 0-1,-1 1 0,0-1 1,0 0-1,0 0 1,1 0-1,-1 0 0,0 0 1,0 0-1,1 0 0,-1 0 1,0 0-1,0-1 1,0 1-1,1 0 0,-1 0 1,0 0-1,0 0 0,0 0 1,1 0-1,-1 0 1,0 0-1,0-1 0,0 1 1,0 0-1,1 0 0,-7 20 25,5-18-22,-12 33 10,-7 19 20,19-49-32,-1 0 1,1 0-1,0 0 0,1 0 0,-1 0 0,1 0 0,0 0 0,1 6 1,-1-10-3,0-1 0,0 1 1,0 0-1,0-1 0,1 1 1,-1-1-1,0 1 1,0-1-1,0 1 0,1-1 1,-1 1-1,0-1 1,1 1-1,-1-1 0,0 1 1,1-1-1,-1 0 0,0 1 1,1-1-1,-1 0 1,1 1-1,-1-1 0,1 0 1,-1 1-1,1-1 0,-1 0 1,1 0-1,-1 0 1,1 1-1,-1-1 0,1 0 1,-1 0-1,1 0 0,0 0 1,-1 0-1,1 0 1,-1 0-1,1 0 0,-1 0 1,1 0-1,-1-1 0,1 1 1,0 0-1,0 0 1,21-13 12,62-64 39,-5 4-49,-78 72-6,-1 1 1,1-1 0,0 0-1,-1 1 1,1-1-1,0 1 1,0-1-1,0 1 1,-1-1-1,1 1 1,0 0-1,0-1 1,0 1-1,0 0 1,0 0-1,0 0 1,0 0-1,-1-1 1,1 1-1,0 0 1,2 1 0,-2-1-3,-1 1 0,1-1 0,-1 1 1,1-1-1,-1 1 0,0-1 0,1 1 1,-1-1-1,1 1 0,-1 0 0,0-1 1,0 1-1,1 0 0,-1-1 1,0 1-1,0 0 0,0-1 0,0 1 1,0 0-1,0 0 0,0 0 0,0 6-84,0 1 0,-1-1-1,0 0 1,-2 8-1,-19 79-3346,22-94 3415,0 0 1,0 0-1,0 0 1,0 0-1,0 0 1,0-1-1,0 1 1,1 0-1,-1 0 1,0 0-1,0 0 1,0 0-1,0 0 1,0 0-1,0 0 1,1 0-1,-1 0 1,0 0-1,0 0 1,0 0-1,0 0 1,0 0-1,1-1 1,-1 1-1,0 0 1,0 1-1,0-1 1,0 0-1,0 0 1,1 0-1,-1 0 1,0 0-1,0 0 1,0 0-1,0 0 1,0 0-1,1 0 1,-1 0-1,0 0 1,0 0-1,0 0 1,0 1-1,0-1 1,0 0-1,0 0 1,1 0-1,-1 0 1,0 0-1,0 0 1,0 0-1,0 1 1,0-1-1,0 0 1,0 0-1,0 0 1,0 0-1,0 0 1,0 1-1,0-1 1,0 0 0,0 0-1,0 0 1,0 0-1,0 1 1,0-1-1,0 0 1,0 0-1,10-12-759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18124,'19'-15'523,"0"1"1,1 1-1,1 1 1,0 1-1,0 1 1,1 1-1,1 1 0,-1 0 1,1 2-1,0 1 1,24-3-1,-40 7-466,1 1-1,-1-1 1,0 1-1,0 0 0,0 1 1,0 0-1,0 0 1,0 0-1,6 3 1,-10-3-50,0 1 1,0-1 0,-1 0 0,1 1-1,-1-1 1,1 1 0,-1 0 0,0 0-1,1 0 1,-1 0 0,0 0 0,0 1 0,-1-1-1,1 1 1,0-1 0,-1 1 0,0-1-1,1 1 1,-1 0 0,0 0 0,0 0 0,-1 0-1,2 4 1,-1 1-8,-1 1 1,0-1-1,0 1 1,0 0-1,-1-1 0,0 1 1,-1-1-1,0 1 1,0-1-1,-1 0 1,-5 12-1,-6 6-2,0 0 0,-19 24 1,8-13-10,25-37 7,0 1-1,-1-1 1,1 0-1,0 0 0,0 0 1,0 0-1,-1 1 1,1-1-1,0 0 0,0 0 1,0 0-1,0 1 1,0-1-1,0 0 0,0 0 1,-1 1-1,1-1 0,0 0 1,0 0-1,0 1 1,0-1-1,0 0 0,0 0 1,0 1-1,0-1 1,0 0-1,0 0 0,0 1 1,0-1-1,1 0 1,-1 0-1,0 1 0,0-1 1,0 0-1,0 0 1,0 0-1,0 1 0,1-1 1,-1 0-1,0 0 1,0 0-1,0 1 0,15-2-142,27-15-59,-29 11 127,10-3-31,-1 2 1,1 1 0,29-4 0,-40 8 72,0 0-1,-1 1 1,1 0 0,0 1 0,-1 0 0,1 1 0,-1 0 0,16 5 0,-24-6 35,1 0-1,-1 0 1,0 0 0,0 1 0,0-1 0,0 1 0,0 0-1,-1 0 1,1 0 0,0 0 0,-1 1 0,0-1 0,1 1-1,-1-1 1,0 1 0,0 0 0,0 0 0,-1-1 0,1 2-1,-1-1 1,0 0 0,0 0 0,0 0 0,0 0 0,0 1-1,-1-1 1,1 0 0,-1 1 0,0-1 0,0 5 0,-1 0 53,-1 1 0,0-1 0,-1 0 0,0 1 0,0-1 0,-1 0 0,1-1 0,-2 1 0,1-1 0,-10 12 1,-10 10 316,-1 0 0,-1-2 1,-2-1-1,0-1 1,-2-2-1,0 0 0,-61 32 1,83-51-344,0-1 0,0 1 0,0-1 1,0 0-1,-1-1 0,-13 2 0,20-4-49,1 0 0,-1 1 0,1-1 1,-1-1-1,0 1 0,1 0 0,-1 0 0,1-1 0,-1 1 0,0-1 0,1 1 0,-1-1 0,1 1 0,0-1 0,-1 0 0,1 0 0,-1 0 0,1 0 0,0 0 0,0 0 0,0 0 0,0 0 0,-1-1 0,1 1 1,1 0-1,-1-1 0,0 1 0,0 0 0,1-1 0,-1 1 0,0-1 0,1 0 0,-1 1 0,1-1 0,0 1 0,0-1 0,0 0 0,-1 1 0,1-1 0,1-3 0,-1-3-46,1-1 0,0 0 0,3-13 0,10-31-353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22 16259,'-1'-1'65,"1"-1"-1,-1 1 0,1 0 0,-1 0 0,1 0 1,-1 0-1,0 0 0,1 0 0,-1 0 0,0 0 0,0 0 1,0 0-1,0 0 0,0 0 0,0 1 0,0-1 0,0 0 1,0 1-1,0-1 0,0 1 0,0-1 0,0 1 1,-1-1-1,1 1 0,0 0 0,0 0 0,-1-1 0,1 1 1,0 0-1,0 0 0,-1 0 0,1 0 0,0 1 0,0-1 1,-1 0-1,1 0 0,0 1 0,0-1 0,0 1 1,-2 1-1,-17 5 523,1 0 1,1 2 0,-34 21-1,-49 43 183,63-43-337,-47 46 0,74-64-299,-1 0 1,2 1 0,0 1-1,0-1 1,1 2-1,1-1 1,-10 24-1,16-35-101,1 1-1,0 0 1,0-1 0,0 1-1,1 0 1,-1-1 0,1 1-1,0 0 1,0-1 0,0 1-1,0 0 1,1 0 0,1 6-1,-1-8-19,0 0-1,0 0 1,0 0-1,0 0 0,1 0 1,-1 0-1,1 0 1,0-1-1,-1 1 1,1-1-1,0 1 1,0-1-1,0 1 0,0-1 1,0 0-1,0 0 1,0 0-1,0 0 1,0-1-1,1 1 1,3 0-1,7 1-77,1 0 0,-1-1 0,1 0 0,0-2 0,-1 1-1,1-2 1,24-5 0,94-33-708,-119 36 777,68-26-233,-6-1-75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10 19884,'0'0'55,"0"0"-1,0-1 1,0 1-1,0 0 1,0-1-1,0 1 0,0 0 1,0-1-1,0 1 1,0 0-1,0-1 1,0 1-1,0 0 1,-1-1-1,1 1 1,0 0-1,0-1 1,0 1-1,0 0 0,-1 0 1,1-1-1,0 1 1,0 0-1,0 0 1,-1-1-1,1 1 1,0 0-1,0 0 1,-1 0-1,1 0 0,0-1 1,-1 1-1,0 0 1,-14-1 522,-19 9 146,12 0-560,1 0 1,1 2 0,-1 0 0,2 2 0,-1 0 0,2 1 0,-18 15 0,23-17-160,1 0 1,1 1-1,0 0 1,1 1 0,0 0-1,1 1 1,0 0-1,1 0 1,1 1 0,-9 22-1,14-29 3,0-1-1,1 0 1,-1 0-1,1 1 1,1-1-1,0 10 1,0-14-3,0 0 0,0 0 0,1-1 0,-1 1 1,1 0-1,0 0 0,0 0 0,0 0 0,0-1 1,1 1-1,-1-1 0,1 1 0,-1-1 1,1 1-1,0-1 0,0 0 0,0 0 0,3 3 1,0-2-22,1 0 1,-1-1 0,0 0 0,1 1 0,0-2 0,-1 1 0,1-1-1,0 0 1,0 0 0,-1-1 0,1 1 0,0-1 0,0-1 0,0 1-1,0-1 1,0 0 0,6-2 0,9-2-282,0-2-1,0 0 1,26-13-1,-8-1-14,57-38-1,-35 14-76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20356,'5'10'1817,"-8"13"-1225,-6 2-264,5 10 728,1 2-328,3 2-712,4-1-504,2-9 488,-2-11-152,-1-15-176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20820,'13'9'1753,"-7"17"-1273,-6 9-200,-2 7 600,1 14-256,-1 5-280,1 0-168,-1-8-608,2-3-304,0-14-432,-3-4 768,-1-16 48,-6-7-280,-11-12-129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17108,'17'-8'485,"-1"0"1,1 1 0,1 0 0,-1 2 0,1 0-1,0 1 1,0 0 0,0 2 0,1 0 0,34 2-1,-19 2-92,1 1 0,-1 2-1,-1 2 1,64 20 0,-67-16-281,-1 1 0,0 1 1,53 34-1,-70-39-100,1 1 1,-1 0-1,-1 1 0,0 1 0,0-1 0,-1 2 0,-1-1 0,0 2 0,0-1 0,8 19 0,-14-24 35,0 1 0,-1 0-1,1 0 1,-2 0 0,0 0 0,0 1-1,0-1 1,-1 0 0,0 0-1,0 1 1,-1-1 0,0 0-1,-1 0 1,0 0 0,0 0-1,-1 0 1,0 0 0,-6 10 0,-3 5 165,-2 0 0,0-1 0,-1-1 1,-29 30-1,17-21 134,-3-1-1,-56 43 1,67-58-317,-1-1-1,-1-1 0,0 0 1,0-2-1,-1 0 1,-26 7-1,41-15-56,-1 0 0,1-1-1,-1 1 1,1-1 0,-1-1 0,1 1 0,-1-1 0,1-1-1,-1 1 1,1-1 0,-1-1 0,1 1 0,-1-1-1,1-1 1,0 1 0,0-1 0,0 0 0,1-1-1,-1 0 1,1 0 0,-9-7 0,-30-34-144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33 8610,'-2'-4'809,"0"0"0,-1 0 0,1 0 0,0 0 0,1 0-1,-2-5 1,-3 25 1331,4 9-1915,-18 286 767,24 1-933,-3-304-52,-1-6-2,-1 0 0,2 0 0,-1 0 0,0 0 1,0 0-1,1 0 0,-1 0 0,1 0 0,-1-1 1,1 1-1,1 2 0,-2-5 1,1 1-1,0-1 1,-1 1 0,1-1-1,-1 1 1,1-1-1,-1 1 1,1-1 0,-1 1-1,0-1 1,1 0-1,-1 1 1,0-1 0,0 0-1,1 1 1,-1-1-1,0 0 1,0 0 0,0-1-1,12-58 175,-2 0 0,-4-1 0,-1-89 0,-4 133-136,-3-68 162,1 77-165,0 1 0,0-1 0,-1 1 0,0-1 0,0 1 0,0 0 0,-1 0 0,-6-11 0,8 17-37,1 1-1,0-1 1,0 0-1,0 1 1,-1-1 0,1 1-1,0-1 1,-1 0-1,1 1 1,-1-1-1,1 1 1,-1 0 0,1-1-1,-1 1 1,1-1-1,-1 1 1,1 0 0,-1-1-1,1 1 1,-1 0-1,0-1 1,1 1-1,-1 0 1,0 0 0,1 0-1,-1 0 1,1 0-1,-1 0 1,0 0-1,1 0 1,-1 0 0,0 0-1,1 0 1,-1 0-1,0 0 1,1 0-1,-1 0 1,0 1 0,1-1-1,-1 0 1,1 0-1,-1 1 1,1-1 0,-1 1-1,1-1 1,-1 0-1,1 1 1,-1-1-1,1 1 1,-1-1 0,1 1-1,-1-1 1,1 1-1,0 0 1,0-1-1,-1 2 1,-2 3 7,0 1-1,0 0 1,1-1 0,-3 12-1,-1 7-28,2 1 0,0 0 0,2-1 0,1 1 0,0 0 0,2 0 0,4 26 0,-5-49 18,0-1-1,1 1 0,-1-1 0,0 1 0,1 0 1,-1-1-1,1 1 0,-1-1 0,1 1 0,-1-1 0,1 0 1,0 1-1,0-1 0,0 0 0,0 1 0,0-1 1,0 0-1,2 2 0,-2-3 1,0 0 1,-1 0-1,1 0 0,0 0 1,0 0-1,0 0 0,-1 0 1,1 0-1,0 0 0,0-1 1,-1 1-1,1 0 1,0 0-1,0-1 0,-1 1 1,1-1-1,0 1 0,-1 0 1,1-1-1,0 1 0,-1-1 1,1 1-1,-1-1 0,1 0 1,0 0-1,5-7 10,0 0 1,-1 0-1,0 0 0,6-14 1,3-9 56,-2 0 0,-1-1 0,-2 0 0,0-1 0,-3 0 1,-1 0-1,-1-1 0,-1-47 0,-3 76-50,0 1-1,-1-1 1,0 0-1,0 1 1,0-1 0,-1 1-1,-3-9 1,4 13-14,1-1-1,-1 0 1,1 1 0,0-1-1,-1 1 1,1-1 0,-1 0-1,1 1 1,-1-1 0,1 1-1,-1 0 1,0-1-1,1 1 1,-1-1 0,0 1-1,1 0 1,-1 0 0,0-1-1,1 1 1,-1 0 0,-1 0-1,1 0-1,0 0 0,-1 0 0,1 1 0,0-1-1,0 1 1,0-1 0,0 1 0,0 0 0,0-1-1,0 1 1,0 0 0,0-1 0,0 1 0,0 0-1,1 0 1,-1 0 0,0 0 0,0 1 0,-5 7-10,1 0 0,0 1 0,0-1 1,1 1-1,0 0 0,1 0 1,-3 14-1,-9 78-58,13-87 56,-2 12-92,2-1 0,1 0 1,3 38-1,1-52 44,1-6-49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 13635,'0'0'83,"-1"0"1,1 0-1,-1 0 1,1 1-1,-1-1 1,1 0-1,-1 1 1,1-1-1,0 0 1,-1 1-1,1-1 0,-1 1 1,1-1-1,0 0 1,-1 1-1,1-1 1,0 1-1,0-1 1,-1 1-1,1-1 1,0 1-1,0-1 1,0 1-1,0 0 0,-1-1 1,1 1-1,0 0 1,-2 20 995,2-17-542,-1 188 1222,2-44-1050,-4-18-81,4-128-518,2-12-73,2-20-5,16-383 251,-30 505-272,1-32-13,6-45 2,-19 235-6,23-220-5,-2-30 11,0 1-1,0-1 1,0 0 0,0 0-1,0 1 1,0-1-1,0 0 1,0 0 0,0 0-1,0 1 1,1-1-1,-1 0 1,0 0 0,0 0-1,0 1 1,0-1 0,1 0-1,-1 0 1,0 0-1,0 1 1,0-1 0,1 0-1,-1 0 1,0 0-1,0 0 1,0 0 0,1 0-1,-1 0 1,0 0-1,1 1 1,8-11-16,1-6-4,-1-1 1,-1-1-1,-1 0 1,-1 0-1,6-24 1,15-94-28,-26 131 46,3-17-7,-1-1 0,-1 0 0,0 0 0,-4-41-1,2 62 8,0 1 0,0-1-1,0 0 1,-1 0 0,1 0-1,-1 1 1,1-1 0,-1 0-1,0 1 1,1-1 0,-1 0-1,0 1 1,0-1 0,0 1-1,0-1 1,-1 1-1,1 0 1,0-1 0,-1 1-1,-1-1 1,2 1 0,0 1-1,0 0 1,0 0-1,-1 0 1,1 0-1,0 0 1,0 1-1,0-1 1,0 0-1,-1 0 1,1 1-1,0-1 1,0 1-1,0-1 1,0 1-1,0-1 1,0 1-1,0 0 1,0-1-1,0 1 1,0 0-1,1 0 1,-1 0-1,0 0 1,0 0-1,1 0 1,-1 0-1,0 0 1,1 0-1,-1 0 1,1 1-1,-11 17-24,1 1-1,1 0 0,1 0 1,1 1-1,0 0 0,2 0 1,-5 41-1,10-61 23,-1-1-1,1 1 1,0-1 0,0 1 0,0-1-1,0 1 1,0-1 0,0 1-1,0 0 1,0-1 0,0 1 0,0-1-1,0 1 1,0-1 0,0 1-1,0-1 1,1 1 0,-1-1-1,0 1 1,0-1 0,1 1 0,-1-1-1,0 1 1,0-1 0,1 0-1,-1 1 1,1 0 0,9-9-126,11-24-35,-5 4 67,-1 0 0,-2-2 1,0 0-1,-2 0 0,-2-1 0,11-57 0,-20 73 65,-4 11-9,2 5 36,1 0 0,-1 0 0,1 0 0,0 0 0,-1 0 0,1 1 0,0-1 0,0 0 0,-1 1 0,1-1 0,0 1 0,-1 3-1,-15 24-29,2 2 0,0 0-1,-15 51 1,-20 105-65,40-146 137,3-10 454,-4 12 122,-9 72 1,17-83-314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25093,'1'14'1905,"-5"0"-1561,-3-3-168,4-1 560,1 4-440,2-7-1120,5-3 384,-1-4 240,0-3-168,-1-2-96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22525,'0'6'2280,"0"1"-1688,0-8-320,1-5 1049,6-4-1529,1-2 232,-4 3-48,-1 1-216,-3-1-144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17388,'0'0'90,"1"1"0,0-1 0,-1 1-1,1-1 1,-1 1 0,1-1 0,-1 1 0,1-1 0,-1 1 0,0-1 0,1 1 0,-1 0 0,0-1 0,1 1 0,-1 0 0,0-1 0,0 1 0,1 0 0,-1-1 0,0 1-1,0 0 1,0-1 0,0 1 0,0 0 0,0 0 0,0-1 0,0 1 0,0 0 0,-1-1 0,1 1 0,0 0 0,-1 1 0,-5 28 913,5-28-765,-4 18 562,-2 3-80,1-1-1,2 1 1,0-1-1,-1 46 1,5-67-689,0 1 0,0-1 0,0 1 0,0-1-1,0 1 1,0-1 0,0 0 0,1 1 0,-1-1 0,1 1 0,-1-1 0,1 0 0,-1 1 0,1-1 0,0 0 0,0 0-1,0 1 1,0-1 0,0 0 0,0 0 0,0 0 0,0 0 0,0 0 0,0 0 0,0 0 0,1-1 0,-1 1 0,0 0-1,1-1 1,-1 1 0,0-1 0,1 1 0,-1-1 0,1 0 0,-1 0 0,0 1 0,1-1 0,-1 0 0,1 0-1,-1 0 1,1-1 0,-1 1 0,1 0 0,-1 0 0,3-2 0,5 0 26,0-2 0,0 1-1,0-1 1,0 0 0,12-9 0,23-18 35,-1-2 0,53-53 0,-69 57-175,-27 29 82,0 0 1,0 0-1,0 0 0,0 0 0,0 0 0,0 0 0,0 0 0,0 0 0,0-1 1,0 1-1,0 0 0,1 0 0,-1 0 0,0 0 0,0 0 0,0 0 1,0 0-1,0 0 0,0 0 0,0 0 0,0 0 0,0 0 0,1 0 0,-1 0 1,0 0-1,0 0 0,0 0 0,0 0 0,0 0 0,0 0 0,0 0 0,0 0 1,0 0-1,1 0 0,-1 1 0,0-1 0,0 0 0,0 0 0,0 0 1,0 0-1,0 0 0,0 0 0,0 0 0,0 0 0,0 0 0,0 0 0,0 0 1,0 0-1,0 1 0,0-1 0,1 0 0,-1 0 0,0 0 0,0 0 1,0 0-1,0 0 0,0 0 0,0 0 0,0 0 0,0 1 0,0-1 0,0 0 1,0 0-1,-1 0 0,1 8-43,-5 11 9,-1 0 0,0 0 0,-14 27 0,12-30-227,1 1 1,0-1 0,1 2 0,-5 28-1,13-45 420,4-6-188,6-8-126,7-9-86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33 19044,'32'-30'2859,"-31"30"-2832,-1 0-1,0 0 1,0 0-1,0 0 0,0-1 1,0 1-1,0 0 1,0 0-1,1 0 1,-1 0-1,0 0 0,0 0 1,0-1-1,0 1 1,0 0-1,1 0 1,-1 0-1,0 0 0,0 0 1,0 0-1,0 0 1,1 0-1,-1 0 1,0 0-1,0 0 0,0 0 1,0 0-1,1 0 1,-1 0-1,0 0 1,0 0-1,0 0 0,1 0 1,-1 0-1,0 0 1,0 0-1,0 0 1,0 0-1,1 0 0,-1 1 1,0-1-1,0 9 999,-7 15 264,-22 52-821,-4-1 0,-3-2 0,-3-1 0,-3-3 0,-60 75 0,98-138-499,-3 4-243,-1 0 1,0-1-1,-1 0 0,0 0 0,-15 11 1,24-20 255,0 0 1,0 0 0,0 1 0,0-1-1,0 0 1,0 0 0,0 0 0,0 0-1,0 0 1,-1 0 0,1 0-1,0 0 1,0 0 0,0 0 0,0 0-1,0 0 1,0 0 0,0 1 0,0-1-1,0 0 1,-1 0 0,1 0 0,0 0-1,0 0 1,0 0 0,0 0-1,0 0 1,0 0 0,0 0 0,-1 0-1,1 0 1,0 0 0,0 0 0,0-1-1,0 1 1,0 0 0,0 0 0,0 0-1,0 0 1,0 0 0,-1 0 0,1 0-1,0 0 1,0 0 0,0 0-1,0 0 1,0 0 0,0 0 0,0 0-1,0-1 1,0 1 0,0 0 0,0 0-1,0 0 1,0 0 0,0 0 0,0 0-1,0 0 1,0 0 0,0-1-1,0 1 1,0 0 0,0 0 0,0 0-1,0 0 1,0 0 0,0 0 0,0-1-1,2-8 196,27-51-946,-7 11 141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18980,'2'1'155,"0"1"0,0-1 1,-1 0-1,1 1 0,0-1 0,-1 1 0,1-1 0,-1 1 1,0 0-1,1-1 0,-1 1 0,0 0 0,0 0 0,0 0 1,0 0-1,1 4 0,9 41 579,-7-28-84,26 141 1548,-21-100-2095,3 0 0,34 103 0,-35-142-1148,-5-11-1467,-14-18 1007,-5-7 462</inkml:trace>
  <inkml:trace contextRef="#ctx0" brushRef="#br0" timeOffset="1">26 330 14955,'-15'-13'2401,"5"4"-1289,14 9-416,6 6 2457,15 6-1841,2 1-256,8 2-568,4-1-368,0-2 937,2 1-881,-6-3-40,-3-2 48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24269,'-5'7'2353,"4"5"-1769,1-5-432,0-1 1320,1-2-1704,4-2-760,1-2 816,2 0-264,4-2-168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23989,'-5'24'1921,"2"-6"-1633,0-9 128,6-17 0,4-6-312,-1-7-200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19996,'-14'9'1873,"4"1"-1121,3-1-256,7 1 928,1-1-175,7 0-241,6-2-88,7-3-240,2-1-56,8 2-120,2-4-72,7 2-352,1 1-384,2 1 656,1-1-376,-7 1-32,-5-2-48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21589,'0'1'141,"0"0"-1,0 0 1,0 0 0,-1 1 0,1-1 0,0 0 0,0 0 0,-1 1 0,1-1 0,-1 0 0,1 0 0,-1 0 0,1 0 0,-1 0-1,0 0 1,1 0 0,-1 0 0,-1 2 0,-1 1 222,-110 194 2215,-49 101-3353,156-289 459,5-8 171,0-1 0,-1 1 1,1 0-1,0 1 0,0-1 1,0 0-1,0 0 0,1 0 0,-1 1 1,1-1-1,-1 0 0,1 5 1,0-7 134,0 0 1,0 0-1,0 0 1,0 0 0,0 0-1,0 0 1,0 1 0,0-1-1,0 0 1,0 0 0,0 0-1,0 0 1,0 0 0,1 0-1,-1 0 1,0 0-1,0 0 1,0 0 0,0 0-1,0 1 1,0-1 0,0 0-1,0 0 1,0 0 0,1 0-1,-1 0 1,0 0 0,0 0-1,0 0 1,0 0-1,0 0 1,0 0 0,1 0-1,-1 0 1,0 0 0,0 0-1,0 0 1,0 0 0,0 0-1,0 0 1,0 0 0,0-1-1,1 1 1,-1 0-1,0 0 1,0 0 0,0 0-1,0 0 1,0 0 0,0 0-1,0 0 1,0 0 0,0 0-1,0 0 1,1-1 0,-1 1-1,0 0 1,0 0-1,0 0 1,0 0 0,0 0-1,6-7-228,0 0-1,0 0 1,0 0 0,7-14-1,16-26-618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18100,'11'-9'1186,"-5"9"-19,-4 21 670,-2-13-1586,-1 65 1291,4 121 171,-1-166-2137,2 1 0,1-1 0,1 0 0,16 44 0,-12-55 60,-13-26-151</inkml:trace>
  <inkml:trace contextRef="#ctx0" brushRef="#br0" timeOffset="1">12 249 19116,'-10'-9'1888,"9"8"-1215,3 1-281,10 4 992,6 1-256,6 1-600,1-4-408,9 0-736,1-2-440,3-2 880,0-2-184,-5-8-144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15875,'9'22'1881,"0"8"-1065,-5 5-344,-1 3 1472,0 6-911,-3 0-337,0-2-240,0-3-560,0-5-536,0-8 584,0-8-88,4-11-112</inkml:trace>
  <inkml:trace contextRef="#ctx0" brushRef="#br0" timeOffset="1">2 204 20092,'-2'1'2009,"11"-1"-1273,4-3-336,9-4 1072,7-3-407,9-2-713,4-1-504,1-3 208,2-2-96,-1-2-136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22797,'10'2'2160,"-2"2"-1688,-7 9-240,1 9 1329,-2 10-1105,0 8-168,-2 4-488,-1 1-288,-1-1-600,-1-8 928,-2-8-177,-3-12-135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2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23117,'8'-6'329,"1"0"1,0 1-1,1 0 1,-1 1-1,1 0 0,0 0 1,0 1-1,0 0 1,0 1-1,14-2 1,5 1 103,0 1 1,42 3 0,-57 0-383,0 0 1,1 1-1,-1 1 0,0 1 1,0 0-1,24 10 1,-34-12-48,0 1 0,0-1 0,0 0 0,0 1 1,0 0-1,-1 0 0,1 0 0,-1 1 0,0-1 1,5 8-1,-6-8 1,-1-1 0,0 1 0,0 0 0,0 0-1,0 0 1,0 0 0,0 0 0,-1 0 0,0 1 0,1-1 0,-1 0 0,0 0 0,-1 0 0,1 0 0,0 0 0,-1 0 0,-1 6 0,-2 0 5,0 0 0,0 0 0,-1 0 1,-1-1-1,1 1 0,-1-1 0,0-1 0,-1 1 1,0-1-1,0 0 0,-1 0 0,1-1 0,-1 0 1,-1-1-1,1 0 0,-16 7 0,34-17-636,15-3 213,-16 8 278,0 0-1,0 1 1,0-1-1,0 2 1,-1-1-1,1 1 1,0 1-1,-1 0 1,1 0-1,-1 0 0,0 1 1,0 0-1,11 8 1,-16-10 137,0 0-1,0 1 1,-1-1 0,1 1-1,0-1 1,-1 1 0,0 0-1,1 0 1,-1 0 0,0 0 0,-1 0-1,1 0 1,0 1 0,-1-1-1,0 1 1,0-1 0,0 1-1,0-1 1,0 1 0,-1 0-1,0-1 1,0 1 0,0 0 0,0-1-1,0 1 1,-1 0 0,1-1-1,-1 1 1,0-1 0,0 1-1,-1-1 1,1 1 0,-1-1-1,1 0 1,-3 4 0,-4 4 180,0 1 0,-1-1 0,-1-1 0,1 1 1,-1-2-1,-1 1 0,-17 11 0,9-9 154,0 0 0,-1-1 0,-41 16-1,49-23-278,1 0-1,-2-1 0,1 0 0,0-1 0,0 0 0,-1-1 0,-20-1 1,29 0-69,1 0 1,-1-1 0,0 1-1,1-1 1,-1 0 0,1 0 0,0 0-1,-1 0 1,1-1 0,0 1-1,0-1 1,-1 0 0,1 0-1,1 0 1,-1 0 0,0-1-1,0 1 1,1-1 0,0 1 0,-1-1-1,1 0 1,0 0 0,0 0-1,1 0 1,-1-1 0,1 1-1,-1 0 1,1-1 0,0 1-1,-1-5 1,-3-30-181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18236,'0'2'173,"0"-1"0,0 1 0,1 0 0,-1 0 0,1 0 0,0-1 0,-1 1 0,1 0 0,0-1 0,0 1 0,0 0 0,0-1 0,0 0 0,1 1 0,-1-1 0,0 1 0,1-1 0,-1 0 0,1 0 0,2 2 0,-1-2-9,-1-1 0,1 1 0,0 0 0,0-1 0,0 1 0,-1-1 0,1 0 0,0 0 0,0 0 0,0-1 0,0 1 0,-1 0 0,5-2 0,5-1-4,-1-1 0,1-1 0,-1 0 0,0 0 0,0-1-1,-1 0 1,0-1 0,0 0 0,0 0 0,-1-1 0,0-1 0,-1 0-1,0 0 1,0 0 0,8-13 0,-15 20-148,0-1 0,0 1-1,0 0 1,0-1 0,0 1-1,0-1 1,-1 0 0,1 1 0,-1-1-1,0 1 1,0-1 0,1 0 0,-2 1-1,1-1 1,0 1 0,-2-5 0,2 5-10,-1 1 1,0 0-1,1-1 1,-1 1 0,0 0-1,0 0 1,0 0-1,0 0 1,0 0 0,0 0-1,-1 0 1,1 0-1,0 0 1,0 1 0,-1-1-1,1 0 1,0 1-1,-1-1 1,1 1 0,-1-1-1,1 1 1,0 0-1,-1 0 1,1-1 0,-1 1-1,1 0 1,-1 0-1,1 1 1,-1-1 0,1 0-1,-3 1 1,-1 0-1,-1 1 1,1 0 0,-1 0-1,1 0 1,0 1 0,-1-1-1,1 1 1,1 1 0,-1-1-1,0 1 1,1-1-1,0 1 1,0 1 0,0-1-1,0 1 1,1-1 0,-1 1-1,1 0 1,-4 9 0,0 0-1,1 1 0,0 0 0,1 0 0,0 0-1,1 1 1,-2 17 0,5-26 4,1 0-1,-1 1 0,1-1 0,0 0 0,1 0 1,2 11-1,-3-16-4,1 0 0,-1-1 0,1 1 0,0 0 0,-1 0 0,1 0 0,0 0 0,0-1 0,0 1 0,1-1 0,-1 1 0,0-1 0,1 1 0,-1-1 0,1 1 0,-1-1 0,1 0 0,-1 0 0,1 0 0,0 0 0,0 0 0,0 0 0,-1-1 0,1 1 0,0-1-1,0 1 1,4 0 0,1-1 5,0 0 0,0-1 0,0 1 0,0-2 0,1 1 0,-1-1 0,-1 0 0,1 0 0,0 0 0,0-1 0,9-6 0,10-6 84,33-26-1,-53 37-66,22-18 80,0-1-1,-1-1 1,-1-1 0,-2-1 0,0-1 0,-2-2-1,-1 0 1,-2-1 0,0-1 0,-2-1-1,-2 0 1,-1-1 0,11-38 0,-22 61-89,0 0 0,-1 0 0,-1 0 0,0 0 0,0-1 0,-1-15 1,0 25-16,0 0 1,-1 0 0,1 0 0,0 0 0,0 0 0,0 0 0,-1 0-1,1 0 1,-1 0 0,1 0 0,0 0 0,-1 0 0,0 1 0,1-1-1,-1 0 1,1 0 0,-1 1 0,0-1 0,0 0 0,0 0-1,0 1 0,0 0 0,1 0 1,-1 0-1,0-1 0,1 1 0,-1 0 1,0 0-1,0 0 0,1 0 0,-1 0 1,0 1-1,1-1 0,-1 0 0,0 0 0,0 0 1,1 1-1,-1-1 0,-1 1 0,-1 1-2,-1 0-1,0 1 0,0 0 0,1 0 0,0 0 0,-4 5 0,-42 52 45,3 2-1,3 2 0,-41 80 1,77-130-24,1-4 1,0 1 0,0-1 0,1 2 0,0-1 0,1 0 0,1 1 0,0 0 0,-2 16 1,4-26-17,1-1 1,0 1-1,0 0 1,0-1-1,1 1 0,-1 0 1,0-1-1,1 1 1,-1-1-1,1 1 1,-1-1-1,1 1 1,0-1-1,-1 1 1,1-1-1,0 1 1,0-1-1,0 0 1,0 1-1,0-1 1,1 0-1,-1 0 1,0 0-1,1 0 1,-1 0-1,0 0 1,1 0-1,-1-1 1,1 1-1,-1 0 1,1-1-1,-1 0 0,1 1 1,0-1-1,-1 0 1,1 1-1,0-1 1,-1 0-1,1 0 1,0 0-1,-1-1 1,3 1-1,4-1 3,0 0-1,0-1 0,0 0 0,0 0 0,0-1 0,14-7 1,16-11 37,36-28 0,34-21-10,-105 68-31,0 1 1,0-1 0,1 1 0,-1 0 0,0-1 0,1 2-1,-1-1 1,0 0 0,7 0 0,-9 1-1,0 1 0,0-1 1,0 0-1,0 0 0,0 1 0,0-1 0,0 1 1,0-1-1,0 1 0,0-1 0,0 1 1,0 0-1,0 0 0,0-1 0,0 1 1,-1 0-1,1 0 0,0 0 0,-1 0 0,1 0 1,0 0-1,-1 0 0,1 0 0,-1 0 1,0 0-1,1 0 0,-1 0 0,0 0 0,0 0 1,0 0-1,1 0 0,-1 0 0,0 2 1,-1 67 214,1-70-211,0 1 1,0-1-1,1 1 1,-1 0-1,0-1 0,0 1 1,0-1-1,1 1 1,-1-1-1,0 1 1,0-1-1,1 1 1,-1-1-1,0 1 1,1-1-1,-1 1 1,1-1-1,-1 1 1,1-1-1,-1 0 0,1 1 1,-1-1-1,1 0 1,-1 1-1,1-1 1,-1 0-1,1 0 1,-1 0-1,1 1 1,0-1-1,-1 0 1,1 0-1,-1 0 0,1 0 1,0 0-1,-1 0 1,1 0-1,-1 0 1,1 0-1,0-1 1,0 1-1,28-11 109,-25 10-89,97-53 129,-61 31-205,58-23 1,-83 43-5,-15 3 54,0 0-1,0 1 1,1-1-1,-1 0 1,0 0-1,0 1 0,0-1 1,0 0-1,0 0 1,0 1-1,0-1 1,0 0-1,0 1 0,0-1 1,0 0-1,0 0 1,0 1-1,0-1 1,-1 0-1,1 0 0,0 1 1,0-1-1,0 0 1,0 0-1,0 1 1,0-1-1,-1 0 1,1 0-1,0 0 0,-1 1 1,-22 25-55,17-20 56,-4 4-6,5-5 19,0 0-1,1 0 1,-1 0 0,1 1-1,0-1 1,0 1-1,-3 8 1,7-13-11,0-1-1,0 0 1,0 1-1,0-1 1,0 0 0,0 0-1,0 1 1,0-1-1,0 0 1,0 1 0,1-1-1,-1 0 1,0 0-1,0 1 1,0-1 0,1 0-1,-1 0 1,0 1-1,0-1 1,1 0-1,-1 0 1,0 0 0,0 0-1,1 1 1,-1-1-1,0 0 1,1 0 0,-1 0-1,0 0 1,1 0-1,-1 0 1,0 0 0,0 0-1,1 0 1,-1 0-1,0 0 1,1 0-1,-1 0 1,0 0 0,1 0-1,-1 0 1,0 0-1,1 0 1,-1 0 0,0-1-1,0 1 1,1 0-1,-1 0 1,18-5 40,7-5 7,32-19 0,-38 19-67,0 0-1,1 1 1,27-8-1,-30 17-37,-17 0 54,1 0 0,-1 0 0,1 1 1,-1-1-1,0 0 0,1 0 1,-1 1-1,0-1 0,1 0 0,-1 1 1,0-1-1,1 0 0,-1 1 1,0-1-1,0 1 0,0-1 0,1 0 1,-1 1-1,0-1 0,0 1 1,0-1-1,0 1 0,0-1 1,0 5-5,0-1 0,0 0 0,-1 0 1,0 0-1,0 0 0,-2 5 1,-3 27 11,5-36-5,1 1 0,0 0 0,0 0 0,1 0 1,-1-1-1,0 1 0,0 0 0,0 0 0,0-1 0,1 1 0,-1 0 0,0-1 1,1 1-1,-1 0 0,0-1 0,1 1 0,-1 0 0,1-1 0,-1 1 0,1-1 1,-1 1-1,1-1 0,-1 1 0,1-1 0,0 1 0,-1-1 0,1 0 0,0 1 1,-1-1-1,1 0 0,0 0 0,0 1 0,-1-1 0,1 0 0,1 0 0,6 0 10,0-1 0,0 0 0,-1 0 0,1-1-1,0 0 1,-1-1 0,1 0 0,-1 0 0,12-6-1,2-1-23,23-10-2,-26 11-21,0 1-1,1 0 1,0 1-1,24-5 1,-42 12 30,0 0 1,-1 0-1,1-1 0,0 1 1,-1 0-1,1 0 0,0 0 1,-1 0-1,1 0 1,0 0-1,0 0 0,-1 0 1,1 0-1,0 0 0,-1 0 1,1 0-1,0 0 1,-1 1-1,1-1 0,0 0 1,-1 1-1,1-1 0,0 0 1,-1 1-1,1-1 1,-1 1-1,1-1 0,-1 0 1,2 2-1,-2-1-29,0 0 0,0 0 0,-1 0 0,1 0 0,0 0 0,0 0 0,0 0 0,-1 1 0,1-1 0,-1 0 0,1 0 0,-1 0 0,1-1 0,-1 1 0,1 0 0,-2 1 0,-3 5-463,-1 0-1,0 0 0,-11 9 1,9-10 119,5-3-118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19476,'0'9'2049,"2"9"-1185,3 1-336,1 10 1120,1 4-335,2 5-521,-1 3-152,1 0-448,0 0-160,-3-7-712,0-5-328,-3-13 807,-3-4-183,-2-12-136</inkml:trace>
  <inkml:trace contextRef="#ctx0" brushRef="#br0" timeOffset="1">5 144 20468,'-4'-17'2121,"5"1"-1337,8 3-360,10 2 1144,9-1-367,13-1-793,8 1-512,13-1-200,6 1 248,8-1-144,0 1-72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22749,'-4'6'243,"-35"50"1223,3 2 0,-50 110 0,76-144-1286,1 0 0,1 0 0,2 1 0,0 0 0,2 0 0,1 1 0,-1 30 1,4-46-139,1 0 0,0 0 0,1 0 0,0-1 0,1 1 0,-1 0 0,2-1 0,-1 0 0,7 12 0,-5-15-84,-1 1 1,1-1 0,0 1 0,0-1-1,1-1 1,0 1 0,0-1 0,0 0-1,1 0 1,-1-1 0,1 0-1,14 6 1,-8-5 40,1-1 1,-1-1-1,1 0 0,0-1 0,0 0 0,0-1 1,0-1-1,0 0 0,0 0 0,0-2 1,24-5-1,41-12-146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20 20004,'0'-1'77,"0"0"0,0 0 0,0 1 0,0-1 0,0 0 0,0 0 0,0 1 0,0-1 0,0 0 0,-1 1 0,1-1 0,0 0 0,-1 1 0,1-1 0,0 0 0,-1 1 0,1-1-1,-1 1 1,1-1 0,-1 1 0,1-1 0,-1 1 0,1-1 0,-1 1 0,0-1 0,1 1 0,-1 0 0,1-1 0,-1 1 0,0 0 0,0 0 0,1-1 0,-1 1 0,0 0 0,1 0 0,-1 0 0,0 0 0,0 0 0,1 0 0,-1 0-1,0 0 1,1 0 0,-1 0 0,0 0 0,0 1 0,0-1 0,-3 1 155,0 0 1,0 1-1,1-1 0,-1 1 0,1 0 0,-1 0 0,1 0 1,-3 2-1,-8 9-52,2-1 0,-1 2 1,2-1-1,0 2 0,0 0 1,1 0-1,1 0 0,1 1 1,0 1-1,1-1 0,1 1 0,1 1 1,0-1-1,-2 19 0,6-30-203,0-1 0,1 1-1,0-1 1,0 0-1,1 1 1,-1-1-1,1 0 1,0 1-1,0-1 1,1 0 0,0 0-1,0 0 1,0 0-1,0 0 1,1-1-1,0 1 1,0 0 0,0-1-1,0 0 1,1 0-1,0 0 1,0 0-1,0-1 1,0 0-1,0 1 1,1-1 0,-1-1-1,1 1 1,0-1-1,0 0 1,0 0-1,10 3 1,-1-2-424,0-1 1,0 0 0,1-1-1,-1 0 1,1-1-1,21-3 1,-4-3-406,57-15 0,-23 0-252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20916,'1'0'2121,"-4"14"-1377,-3 5-328,-5 9 1481,0 3-881,0 7-512,-1 1-248,5 0-168,1 2-16,4-7-120,2-2-120,3-7-400,3-3-368,-1-14 752,-1-5-152,-3-7-97</inkml:trace>
  <inkml:trace contextRef="#ctx0" brushRef="#br0" timeOffset="1">0 174 18524,'0'0'2496,"4"0"-1503,8 0-473,6 0 2072,5-1-1583,8-2-329,8-1-592,6-4-672,5-2 512,1-2-144,7 1-72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42 13723,'0'-1'185,"1"1"0,0-1 0,0 0 0,0 1 0,0-1 0,0 0 1,0 0-1,-1 1 0,1-1 0,0 0 0,-1 0 0,1 0 0,-1 0 0,1 0 0,-1 0 0,1 0 0,-1 0 1,0 0-1,1 0 0,-1-1 0,0 1 0,0 0 0,0 0 0,0 0 0,0 0 0,0 0 0,0-2 0,-1 2-38,1 1 0,-1-1 0,1 0 0,-1 0 0,1 0 0,-1 1 0,1-1 0,-1 0 0,0 1-1,1-1 1,-1 0 0,0 1 0,0-1 0,1 1 0,-1-1 0,0 1 0,0 0 0,0-1 0,0 1-1,1 0 1,-1-1 0,0 1 0,0 0 0,0 0 0,0 0 0,0 0 0,0 0 0,0 0 0,0 0-1,0 0 1,0 0 0,-1 1 0,-8 1 277,0 1 0,0 1 0,0-1 0,1 2 0,0-1 0,0 1 0,0 0 0,0 1-1,1 0 1,0 1 0,0 0 0,-13 14 0,-3 8 69,0 0 1,-20 37-1,36-53-415,0-1 0,1 1 1,1 1-1,0-1 0,1 1 0,-5 22 0,9-32-90,0 0 0,1 1 0,0-1 0,0 0 0,0 0 0,0 0 0,0 1 0,1-1 0,0 0 0,0 0 0,3 7 0,-3-8-29,1 0 1,-1-1-1,1 1 0,0-1 1,0 1-1,0-1 0,1 0 0,-1 0 1,0 0-1,1 0 0,-1 0 1,1 0-1,0-1 0,0 1 1,-1-1-1,1 0 0,6 2 1,1-1-321,1 0 1,-1 0-1,1-1 1,0 0 0,-1-1-1,1 0 1,0-1-1,13-3 1,86-23-3122,-103 25 3387,46-13-1028,-2 1-159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19916,'-1'-7'2209,"2"10"-1289,-4 4-344,0 17 1432,-1 5-663,-2 14-545,2 7-216,-1 9-360,4 0-88,1-5-392,4-4-352,6-18 1104,1-11-592,9-29-8,2-15-24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14931,'26'17'3889,"5"0"-2744,-2 1 0,0 2 0,-1 1 0,0 1 0,25 29 0,-41-39-991,-1 1 0,-1 1 0,0-1 0,-1 2 0,0-1 0,-1 1 0,-1 1 0,0-1 0,-1 1 0,-1 0 0,-1 1 1,5 29-1,-8-26-61,0 1 0,-2-1 0,0 0 0,-1 0 0,-1 0 0,-1 0 0,-1 0 0,-8 20 0,-4 5 44,-2-2 0,-32 55 0,21-47-466,-3-1 0,-1-2 0,-3-1 0,-78 77 0,113-122 303,-37 31-308,36-31 288,0 1 1,-1-1-1,1-1 1,0 1 0,0 0-1,-1-1 1,1 1-1,-1-1 1,-6 1 0,9-2 13,-1 0 1,1 0 0,0 0-1,0 0 1,0 0 0,0-1 0,0 1-1,-1 0 1,1-1 0,0 1-1,0-1 1,0 1 0,0-1-1,0 0 1,0 1 0,-1-2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21989,'9'2'2040,"-8"11"-1312,1 10-312,-4 9 985,-1 5-345,2 6-448,-2 4-176,3-2-216,0 1-176,4-10-456,2-7-296,3-8-816,-1-7 1272,4-8-273,-2-3-215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20324,'13'11'2121,"9"-3"-1497,14-3-272,7-2 1064,15-3-768,9-3-327,9-2-818,-3-1-415,0-2 760,-9-4-208,-8-5-184</inkml:trace>
  <inkml:trace contextRef="#ctx0" brushRef="#br0" timeOffset="1">1151 0 18516,'2'44'1792,"-4"4"-1368,-7 9-232,2 3 1025,4 1-1033,0-4-200,3-7-728,3-8 640,-1-11-128,-4-3-113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20100,'10'-7'303,"1"0"0,-1 1-1,1 0 1,0 0 0,1 1-1,-1 1 1,1 0 0,0 0-1,0 1 1,15-1 0,19-2 231,62 2 1,-92 3-410,17 1-37,1 1 0,-1 1 0,0 2 0,0 1 0,53 15 0,-74-15-71,1 0 0,-1 0 0,0 1 0,0 1 0,-1 0 0,1 0 0,12 13 0,-17-14 16,-1 0 0,0 1 0,0 0 0,0 0 0,-1 1 0,0 0 0,-1 0 0,0 0 0,0 0 0,-1 1 0,5 16 0,-5-13 80,-1 1-1,-1-1 1,0 1 0,0-1-1,-1 1 1,-1-1-1,0 1 1,0-1 0,-1 1-1,-8 23 1,4-20 91,-1 1 0,-1-1 0,0 0 1,-2-1-1,1 0 0,-2-1 0,-12 15 0,-2-3 115,-2-1 1,0-1-1,-1-1 0,-2-2 1,0-1-1,-1-1 0,-35 15 1,31-18-147,-52 17-1,74-29-328,0-1-1,-1 0 0,1-1 0,-1 0 1,0-1-1,0 0 0,-18-2 0,29 1 84,1 0-1,-1 0 0,1-1 0,0 1 1,-1-1-1,1 1 0,-1-1 0,1 0 1,0 0-1,0 0 0,0 0 0,-1 0 1,1 0-1,0-1 0,0 1 0,0-1 0,1 1 1,-1-1-1,0 0 0,1 0 0,-1 0 1,1 1-1,-1-2 0,1 1 0,0 0 1,0 0-1,0 0 0,0 0 0,0-1 0,1 1 1,-1-5-1,2-18-658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109 252 19116,'-10'12'3586,"10"-12"-3501,0 1-1,0-1 1,0 0 0,0 0-1,0 1 1,0-1-1,0 0 1,0 0-1,0 1 1,0-1-1,0 0 1,0 0 0,0 0-1,0 1 1,0-1-1,0 0 1,1 0-1,-1 0 1,0 1 0,0-1-1,0 0 1,0 0-1,1 0 1,-1 0-1,0 1 1,0-1-1,0 0 1,1 0 0,-1 0-1,0 0 1,0 0-1,0 0 1,1 0-1,-1 1 1,3-1 143,-1 0 0,1 1 1,-1-1-1,0 0 0,1 0 0,-1 0 1,1 0-1,-1-1 0,1 1 0,3-2 1,14-5-7,-1-1 0,1-1 0,-2 0 0,1-2 0,-1 0 0,-1-1 1,0-1-1,15-15 0,-25 21-191,0-1-1,-1 1 1,0-1 0,0 0 0,7-15 0,-11 19-27,0 0-1,0 0 1,0 0 0,-1 0 0,0 0 0,0-1 0,0 1 0,0 0-1,-1-1 1,1 1 0,-1 0 0,0-1 0,-1 1 0,1 0 0,-2-6 0,1 9-6,1-1 1,-1 0 0,0 1 0,0-1 0,0 1 0,0-1 0,0 1 0,0 0 0,-1-1 0,1 1 0,0 0 0,-1 0 0,1 0 0,-1 0 0,1 0 0,-1 0 0,1 0 0,-1 1 0,0-1 0,1 0 0,-1 1 0,0 0 0,0-1 0,1 1 0,-1 0 0,0 0 0,0 0 0,1 0 0,-1 0 0,0 0 0,0 0 0,0 1 0,-2 0 0,-5 1-8,1 0 0,-1 1 1,1 0-1,-1 0 0,-11 7 1,-4 6-9,1 1 0,0 0 1,2 2-1,0 0 0,1 2 1,1 0-1,1 1 0,1 1 1,-19 32-1,31-45 11,0-1 0,0 1 0,1 0 0,0 0 0,-2 14 0,5-22 6,0 0-1,1 1 0,-1-1 1,1 1-1,0-1 1,0 0-1,-1 1 1,2-1-1,-1 1 1,0-1-1,0 1 0,1-1 1,0 0-1,-1 1 1,1-1-1,0 0 1,0 1-1,0-1 1,0 0-1,0 0 1,1 0-1,-1 0 0,1 0 1,0 0-1,-1-1 1,1 1-1,0 0 1,3 2-1,1-2 0,0 0-1,1 0 1,-1 0-1,0-1 1,1 0-1,-1 0 0,1 0 1,-1-1-1,1 0 1,-1 0-1,0-1 1,13-2-1,2-2 1,0 0-1,33-15 0,-3-4 18,-1-2 0,59-43 1,-81 51-14,8-8-9,-28 19 28,1 1-1,0-1 1,0 1 0,13-5-1,-22 11-19,0 0-1,0 0 0,0 0 0,1 0 0,-1-1 0,0 1 1,0 0-1,0 0 0,0 0 0,0 0 0,0 0 0,0 0 1,1 0-1,-1 0 0,0 0 0,0 0 0,0 0 0,0 0 0,0 0 1,1 0-1,-1 0 0,0 0 0,0 0 0,0 0 0,0 0 1,0 0-1,1 0 0,-1 0 0,0 0 0,0 0 0,0 0 1,0 0-1,0 0 0,0 0 0,1 0 0,-1 1 0,0-1 0,0 0 1,0 0-1,0 0 0,0 0 0,0 0 0,0 0 0,0 0 1,0 1-1,1-1 0,-1 0 0,0 0 0,0 0 0,0 0 1,0 0-1,0 1 0,-4 10 30,-14 21-12,14-25-12,1-2 4,-22 44 59,24-46-66,0 0 0,0 0 0,0 0 0,1 0 0,-1 0 0,1 1 0,-1-1 0,1 0 0,0 0 0,0 1 0,1-1 0,-1 0 0,1 0 0,0 4 1,0-5-3,1 0 1,-1-1-1,0 1 1,1 0-1,-1-1 1,1 0-1,-1 1 1,1-1-1,0 0 1,-1 0-1,1 0 1,0 0-1,0 0 1,0 0-1,0 0 1,0-1-1,0 1 1,0 0-1,0-1 1,0 0-1,0 0 1,0 0-1,0 1 1,0-2-1,4 1 1,7-1 23,0 0 0,21-5 1,-3-3-24,1-2 1,-2-1-1,1-1 1,-2-1-1,43-29 1,30-14-73,-102 57 68,0 0 0,0-1 1,0 1-1,0 0 0,1 0 1,-1 0-1,0 0 0,0 0 1,0 0-1,0-1 1,1 1-1,-1 0 0,0 0 1,0 0-1,0 0 0,0 0 1,1 0-1,-1 0 1,0 0-1,0 0 0,0 0 1,1 0-1,-1 0 0,0 0 1,0 0-1,0 0 1,1 0-1,-1 0 0,0 0 1,0 0-1,0 0 0,0 0 1,1 0-1,-1 1 1,0-1-1,0 0 0,0 0 1,0 0-1,1 0 0,-1 0 1,0 0-1,0 1 0,0-1 1,0 0-1,0 0 1,0 0-1,1 0 0,-1 1 1,0-1-1,-4 14-67,-16 24-240,15-29 129,-6 10-381,7-14 393,1-1 0,0 1 0,0 0 0,1 0 0,0 1 0,-1-1 0,2 0 0,-1 1 0,-1 8 0,6-6-329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25229,'-2'19'1937,"-5"-3"-1497,3 0-208,-1 0 824,1-1-616,7-3-648,4-4-632,2-6 712,3 1-104,4 0-160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20068,'-13'19'2313,"6"-4"-1417,-1-5 1841,10-10-1553,2-7-712,2-1-400,0-2-864,-2-2 1296,8 2-592,-1-1-72,-3 0-120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96 13355,'3'-5'962,"16"-35"2486,-18 37-2963,0 1 1,0-1 0,0 0 0,0 0 0,-1 0 0,1 1 0,-1-1 0,0 0 0,0 0-1,0 0 1,0 0 0,-1-4 0,1 7-377,-1-1 0,1 0-1,0 1 1,-1-1 0,1 1-1,-1-1 1,1 1 0,0-1 0,-1 1-1,1-1 1,-1 1 0,0-1-1,1 1 1,-1 0 0,1-1 0,-1 1-1,1 0 1,-1-1 0,0 1-1,1 0 1,-1 0 0,0 0 0,1 0-1,-1 0 1,0 0 0,1 0-1,-1 0 1,0 0 0,0 0 0,1 0-1,-1 0 1,0 0 0,1 0-1,-1 0 1,0 1 0,-27 10 1188,25-9-1192,-14 7-10,0 1 0,1 1 0,0 0 0,0 1 1,2 1-1,-1 0 0,2 1 0,0 1 0,0 0 0,-11 20 0,16-23-96,0 0-1,2 0 0,-1 1 1,2 0-1,-1 0 0,2 1 1,0 0-1,1-1 0,0 1 1,1 0-1,0 1 0,1-1 1,1 0-1,2 23 0,-1-31-6,0-1 0,0 1 0,1-1 0,0 1 0,0-1-1,0 0 1,1 0 0,-1 0 0,1 0 0,0 0-1,1-1 1,-1 1 0,1-1 0,0 0 0,0 0-1,0 0 1,0-1 0,1 1 0,0-1 0,-1 0-1,9 3 1,-5-3-116,0 0 0,0 0 0,1-1 0,-1-1 0,1 1 0,-1-1 0,1-1 0,-1 0 0,1 0 0,0 0 0,-1-1 0,1-1 0,12-3 0,3-2-138,0-2 0,35-18-1,-6-3-270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20748,'3'17'1961,"-3"7"-1233,-1 6-304,1 10 952,-2 2-295,1 5-417,1 1-216,0-3-216,3-2-32,0-8-168,1-9-120,1-7-440,-3-7-320,-6-23-1977,-2-2 1929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20348,'-1'6'2137,"13"7"-1233,2-5-344,11-4 1241,6-1-481,7-6-440,5-6-208,3 1-552,0-3-392,-6-2-1440,-4 6 1568,-9-3-280,-6-1-201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18316,'-4'-8'2320,"-2"3"-1191,0 8-449,2 16 1296,0 7-375,1 14-569,0 4-272,3 8-408,0 4-152,1 2-216,2-4-120,3-6-336,-2-5-408,-1-13-673,-1-4 1257,-2-15-264,0-10-248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 15795,'-3'-10'2185,"11"4"-1065,2-3-440,3 2 2409,4-2-1665,7-1-632,2 1-256,3 1-736,3-1-336,-1 3 512,3 2-160,-7-4-120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 17236,'0'0'61,"0"0"1,0-1 0,0 1-1,0 0 1,0 0-1,-1-1 1,1 1 0,0 0-1,0-1 1,0 1 0,0 0-1,-1 0 1,1-1-1,0 1 1,0 0 0,-1 0-1,1 0 1,0-1 0,0 1-1,-1 0 1,1 0-1,0 0 1,0 0 0,-1 0-1,1-1 1,0 1 0,-1 0-1,1 0 1,0 0-1,-1 0 1,1 0 0,0 0-1,-1 0 1,1 0 0,0 0-1,-1 0 1,1 0 0,0 0-1,0 1 1,-1-1-1,1 0 1,0 0 0,-1 0-1,1 0 1,0 0 0,0 1-1,-1-1 1,1 0-1,0 0 1,0 0 0,-1 1-1,-20 12 1133,5-1-690,0 2 0,1 0 0,0 1 0,-22 29 0,-41 75 553,58-84-738,1 1 0,2 1 0,2 1 1,-12 42-1,21-57-225,0 0 0,2 0 1,1 1-1,1-1 0,1 1 0,1-1 1,1 1-1,5 33 0,-4-48-172,0 0 0,1 0 0,0 0 0,0 0 1,1-1-1,0 0 0,1 1 0,-1-1 0,2-1 0,-1 1 0,1-1 0,8 8 0,-8-10-4,-1 0 0,1-1 0,0 1-1,0-1 1,1-1 0,-1 0 0,1 1 0,-1-2 0,1 1 0,0-1 0,0 0 0,1-1-1,-1 1 1,0-1 0,15-1 0,25-5-385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 19492,'13'-7'1980,"-17"7"93,-24 16 292,9 1-2175,1 1 0,1 1 0,0 0 1,2 2-1,0 0 0,1 0 1,1 1-1,2 1 0,0 0 0,1 1 1,1 0-1,1 0 0,2 1 1,0 0-1,-2 31 0,7-43-160,0 0 0,1 0 0,1-1 0,0 1 0,4 16 0,-5-24-52,1-1 0,1 0 0,-1 0-1,1 0 1,-1 0 0,1 0-1,0 0 1,1-1 0,-1 1 0,1-1-1,-1 1 1,1-1 0,0 0 0,0 0-1,0 0 1,1 0 0,-1-1-1,1 1 1,5 2 0,-2-3-119,1 0 0,-1 0 0,1 0-1,0-1 1,0 0 0,0 0 0,0-1 0,0 0 0,-1-1 0,1 1 0,0-2 0,0 1 0,0-1-1,-1 0 1,1-1 0,-1 1 0,9-6 0,5-2-162,-1-1 0,0-1 0,-1-1-1,30-25 1,14-20-493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18588,'-6'0'2120,"2"7"-1383,-3 11-257,2 2 1480,1 5-1040,1 3-216,0-1-367,2 1-209,1-6-833,0-6 353,4-7 232,5 0-168,1-6-128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3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 24381,'11'-8'1817,"-15"14"-1425,-7 8-200,-8 13 832,0 9-536,1 13-320,-2 5-192,4 9-520,-1 2-544,4 2 904,1 0-144,7-5-136</inkml:trace>
  <inkml:trace contextRef="#ctx0" brushRef="#br0" timeOffset="1">22 921 23445,'-3'19'1904,"-3"-15"-1503,2-4-305,2-9-1873,-2-8 2145,3-4-584,-1-5-352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1:4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15627,'15'26'2325,"2"1"-1,27 33 0,-30-44-1807,-1 2 0,0 0-1,-1 1 1,-1 0 0,-1 0 0,13 38 0,-15-24-298,-2-1 0,-1 1 1,-1 0-1,-3 0 1,0 0-1,-2 0 1,-6 39-1,-4-4 10,-3 0-1,-31 92 0,-5-26-881,43-119 416,0-1 1,-1 1-1,-1-2 0,0 1 1,-1-1-1,-19 20 0,25-30 163,0 1 0,0-1 0,-1 1 0,1-1 0,-7 3 0,-19 0-521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4136 57 9602,'-18'-10'364,"-1"2"1,0 0-1,0 1 1,-1 1-1,0 1 1,0 0-1,-1 2 0,1 1 1,-1 0-1,1 1 1,-28 3-1,-231 23 335,-18 1-244,-523-20 291,450-23-688,17 0-31,256 17-21,-160 21 1,157-3 36,-1 5 0,3 4 0,-138 57 0,-271 151-399,495-228 322,-25 11-160,0 1-1,-65 49 0,88-56 162,0 0 1,1 1-1,0 1 1,1 0-1,0 1 1,2 0-1,-1 0 0,-15 34 1,18-30 39,1 0-1,1 0 1,0 0 0,1 1-1,1 0 1,1 0 0,1 0 0,1 0-1,1 1 1,0-1 0,2 0-1,0 0 1,1 0 0,1 0 0,1 0-1,1-1 1,1 0 0,0 0 0,1 0-1,2-1 1,-1 0 0,2-1-1,0 0 1,1-1 0,27 28 0,-2-12-9,1-1 1,1-2 0,1-2 0,2-1 0,44 19 0,17 1-2,112 35-1,-56-33 1,228 38-1,171-8 19,265-20 7,-600-57-26,377-49 0,-451 24 3,-1-7 1,145-50 0,-186 44 6,-2-5-1,-2-4 0,132-82 1,-203 108 13,0-2 0,-1-2 0,-1-1 0,-2-1 0,0-1 0,-2-1 0,-1-2 1,26-40-1,-38 51 37,-2-1 0,0 0 1,-2-1-1,0 0 0,-1-1 1,-1 1-1,-1-2 1,-1 1-1,-1-1 0,-1 1 1,-1-1-1,-1 0 0,-1 0 1,-1 0-1,-5-26 0,0 20 22,-1 0 0,-2 1 0,-1 1-1,-1-1 1,-1 2 0,-1-1 0,-2 2-1,0 0 1,-2 1 0,-1 0 0,0 2-1,-2 0 1,-1 1 0,0 1 0,-49-34-1,46 37-72,0 2-1,-1 1 1,-1 1-1,-1 1 1,0 1-1,0 1 0,-1 2 1,0 0-1,0 2 1,-1 2-1,0 0 0,1 2 1,-1 1-1,0 1 1,0 2-1,-34 6 0,-29 15-24,17 2 10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17932,'6'-1'749,"1"-2"0,0 1 0,0-1 1,-1 0-1,10-6 0,2 0-146,13-6-86,193-83 2072,-190 85-2622,1 2-1,0 2 1,0 1 0,61-5 0,-86 12-228,-5 0 5,-1 1-1,1-1 1,-1 1-1,1 0 0,0 1 1,-1-1-1,1 1 1,0 0-1,8 2 1,-13-3 232,0 1 1,0-1 0,0 0 0,0 0 0,0 0-1,0 1 1,0-1 0,0 0 0,0 0 0,0 0-1,0 1 1,0-1 0,0 0 0,0 0 0,0 0 0,0 1-1,0-1 1,-1 0 0,1 0 0,0 0 0,0 0-1,0 1 1,0-1 0,0 0 0,0 0 0,-1 0-1,1 0 1,0 0 0,0 1 0,0-1 0,0 0-1,-1 0 1,1 0 0,0 0 0,0 0 0,0 0-1,0 0 1,-1 0 0,1 0 0,0 0 0,0 0-1,0 0 1,-1 0 0,1 0 0,0 0 0,0 0-1,0 0 1,-1 0 0,1 0 0,0 0 0,0 0 0,-1 0-1,1 0-45,-13 3-788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17988,'-2'0'162,"0"1"-1,0-1 1,0 0 0,0 0 0,0 1-1,0 0 1,0-1 0,0 1-1,0 0 1,0 0 0,0 0 0,1 0-1,-1 0 1,0 0 0,1 0 0,-1 1-1,1-1 1,-1 1 0,1-1 0,0 1-1,-2 2 1,-2 4 171,1-1-1,0 1 1,-4 16 0,-2 0-180,-8 10 145,-1-1 0,-2-1-1,-2-1 1,-41 45 0,3-3 186,55-66-437,-80 111 563,78-105-575,0 0 0,1 1 0,1 0 0,0 0 0,1 1 0,1-1 0,-4 22 0,7-32-33,0-1 0,1 1 0,0 0 0,0 0 0,0 0 0,0 0 0,1 0 0,-1 0 0,1 0-1,0-1 1,0 1 0,0 0 0,1 0 0,3 6 0,-3-7-4,0-1 0,1 1-1,-1-1 1,1 0 0,0 1-1,-1-1 1,1 0 0,0-1 0,0 1-1,0 0 1,0-1 0,1 0 0,-1 0-1,0 0 1,1 0 0,-1 0-1,5 0 1,7 0-44,1-1 0,-1 0 0,0-1 0,0-1 0,1-1 0,-1 0 1,-1 0-1,1-2 0,-1 0 0,1 0 0,-1-2 0,25-15 0,25-20-56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18852,'3'27'1121,"-1"0"0,-2 0 0,-3 33 0,0-3-503,0 2-119,0-29-231,2 0-1,1-1 0,2 1 0,8 48 1,-10-77-250,0 0 0,0-1 0,0 1 0,0 0 1,0 0-1,0 0 0,0 0 0,1 0 0,-1-1 1,0 1-1,1 0 0,-1 0 0,1-1 1,-1 1-1,1 0 0,-1 0 0,1-1 0,-1 1 1,1-1-1,-1 1 0,1 0 0,0-1 0,0 1 1,-1-1-1,1 1 0,0-1 0,0 0 1,-1 1-1,1-1 0,0 0 0,0 0 0,0 1 1,0-1-1,0 0 0,1 0 0,0-1 26,1 0 0,0-1 0,-1 1-1,1-1 1,-1 1 0,0-1-1,0 0 1,1 0 0,-1 0 0,-1 0-1,1 0 1,2-3 0,198-274 1319,-117 156-1027,-72 104-334,9-13-208,35-38 0,-66 73-2823,-18 13 2805,15-8-315,-16 9-239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15843,'25'39'1945,"-1"-5"-1121,-2-4-360,3-8 1208,3-4-671,1-8-985,0-7-384,-2-9 320,-3-10-216,0-10-145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17212,'-4'1'182,"1"0"0,0 0 0,0 0 1,-1 1-1,1-1 0,0 1 0,1 0 1,-1 0-1,0 0 0,0 0 0,1 1 1,0-1-1,-1 1 0,1-1 0,0 1 1,0 0-1,0 0 0,1 0 0,-1 0 1,1 0-1,-3 6 0,-1 6 226,0 0 0,0 0 0,-2 20 0,6-26-303,-1 0 1,1 0-1,0 0 0,1 1 1,0-1-1,1 0 0,0 0 1,4 17-1,-5-25-89,0 0 1,0 0-1,0 0 0,1 0 1,-1 0-1,1 0 0,-1 0 1,0 0-1,1 0 0,0-1 1,-1 1-1,1 0 0,-1 0 1,1-1-1,0 1 0,0 0 0,-1-1 1,1 1-1,0 0 0,0-1 1,0 1-1,0-1 0,-1 0 1,1 1-1,0-1 0,0 0 1,0 1-1,0-1 0,0 0 1,0 0-1,0 0 0,0 0 1,0 0-1,0 0 0,0 0 1,0 0-1,0 0 0,0-1 0,0 1 1,0 0-1,0 0 0,0-1 1,0 1-1,0-1 0,0 0 1,5-2 58,0-1 0,-1 0 0,1 0-1,-1 0 1,8-9 0,14-18 298,28-39 0,-32 37-140,40-40 1,-63 72-231,1 1 1,-1 0 0,0-1 0,1 1 0,-1-1-1,0 1 1,1-1 0,-1 1 0,1 0 0,-1-1-1,1 1 1,-1 0 0,1 0 0,-1-1 0,1 1-1,-1 0 1,1 0 0,-1 0 0,1-1 0,-1 1-1,1 0 1,-1 0 0,1 0 0,0 0 0,-1 0-1,1 0 1,-1 0 0,1 0 0,0 1 0,-1-1 0,1 1 1,0 0 0,-1 0 0,1-1 0,-1 1-1,0 0 1,1 0 0,-1 0 0,0 0-1,1-1 1,-1 1 0,0 0 0,0 0 0,0 0-1,0 0 1,0 1 0,-3 50 107,2-41-78,-3 20 54,-2 23 69,5-50-136,1 0 0,0-1 0,1 1 0,-1 0 0,0-1 0,1 1 0,0-1 0,0 1 0,0-1 0,3 7 0,-3-10-11,-1 1-1,1 0 0,-1 0 1,1-1-1,-1 1 1,1-1-1,0 1 1,0 0-1,-1-1 0,1 1 1,0-1-1,0 0 1,-1 1-1,1-1 1,0 0-1,0 1 0,0-1 1,0 0-1,0 0 1,0 0-1,-1 0 1,1 0-1,0 0 0,0 0 1,0 0-1,0 0 1,0 0-1,0 0 1,0 0-1,-1-1 1,1 1-1,0 0 0,0-1 1,1 0-1,26-18 200,-10 1-43,27-34 0,-30 34-73,0 0 0,20-16 0,-34 33-92,0 0 0,-1 0 1,1 0-1,0 1 1,0-1-1,0 0 0,0 1 1,0-1-1,1 1 0,-1-1 1,0 1-1,0 0 0,0-1 1,0 1-1,0 0 1,1 0-1,1-1 0,-3 2 0,1-1 0,0 0-1,-1 1 1,1-1 0,-1 0-1,1 1 1,0-1 0,-1 0-1,1 1 1,-1-1 0,1 1-1,-1-1 1,1 1 0,-1-1-1,0 1 1,1 0 0,-1-1-1,0 1 1,1-1 0,-1 1-1,0 0 1,0 0 0,2 6 1,-1 0 1,0-1 0,0 1 0,-1 13 0,1-8 0,0 19-3,4 25 1,-5-56 1,0 1 0,0 0 0,0-1-1,0 1 1,0 0 0,0-1 0,0 1 0,0-1-1,1 1 1,-1 0 0,0-1 0,0 1-1,1-1 1,-1 1 0,1 0 0,-1-1-1,0 1 1,1-1 0,-1 1 0,1-1-1,-1 0 1,1 1 0,-1-1 0,1 1 0,0-1-1,0 0 1,0 0-1,0 0 1,-1 0-1,1 0 0,0 0 0,0-1 1,0 1-1,-1 0 0,1-1 1,0 1-1,0 0 0,-1-1 0,1 1 1,0-1-1,-1 1 0,1-1 1,0 0-1,0 0 0,25-36 31,-23 32-20,9-16 27,-10 16-37,1-1 0,0 1 1,0-1-1,0 1 0,1 0 1,0 0-1,0 0 0,0 1 0,0 0 1,8-6-1,-12 10-2,1 0 1,-1-1-1,0 1 0,1 0 1,-1 0-1,1 0 0,-1 0 1,0 0-1,1 0 0,-1 0 1,1 0-1,-1 0 0,1 0 1,-1 0-1,0 0 0,1 0 1,-1 0-1,0 0 0,1 1 1,-1-1-1,1 0 0,-1 0 0,0 0 1,1 0-1,-1 1 0,0-1 1,1 0-1,-1 1 0,0-1 1,1 1-1,6 15 2,-1 20-184,-6-36 164,0 67-3133,0-67 3138,0 0-1,0 0 1,0 0 0,1 0 0,-1 0 0,0 0 0,0 0 0,0 0 0,0 0-1,0 0 1,0 0 0,0 0 0,0 0 0,0 0 0,0 0 0,0 0-1,0 0 1,0 0 0,0 0 0,0 0 0,0 0 0,0 0 0,1 0 0,-1 0-1,0 0 1,0 0 0,0 1 0,0-1 0,0 0 0,0 0 0,0 0 0,0 0-1,0 0 1,0 0 0,0 0 0,0 0 0,0 0 0,0 0 0,4-11-669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15355,'0'0'75,"0"-1"-1,1 1 1,-1 0-1,0 0 1,0-1-1,1 1 1,-1 0-1,0 0 1,0 0-1,1-1 0,-1 1 1,0 0-1,0 0 1,1 0-1,-1 0 1,0 0-1,1 0 1,-1 0-1,0-1 1,1 1-1,-1 0 1,0 0-1,1 0 1,-1 0-1,0 0 1,0 0-1,1 0 1,-1 1-1,0-1 0,1 0 1,-1 0-1,0 0 1,1 0-1,5 12 1903,0 28 502,-4-27-1905,-2-12-567,5 28 633,11 37 1,-14-59-568,1 1 0,0-1 0,0 0 1,1 0-1,-1 0 0,2 0 1,-1-1-1,1 1 0,0-1 0,7 7 1,-11-12-43,1 1 0,0-1 0,0 0 0,0 0 1,0 0-1,0 1 0,0-2 0,0 1 1,0 0-1,0 0 0,0-1 0,0 1 0,1-1 1,-1 0-1,0 1 0,0-1 0,1 0 0,-1 0 1,3-1-1,-1 0 21,0 0 1,1-1 0,-1 1 0,0-1-1,-1 0 1,1 0 0,0 0-1,0-1 1,4-4 0,6-6 155,-1 0 0,0-1 0,17-26 0,-26 35-147,10-15 133,-11 14-146,0 1 1,1-1-1,0 1 0,0 0 1,1 0-1,-1 1 1,1-1-1,7-5 1,-11 10-48,0 0-1,-1-1 1,1 1 0,0 0 0,-1 0 0,1 0 0,-1 0 0,1-1 0,0 1 0,-1 0 0,1 0 0,0 0 0,-1 1 0,1-1 0,0 0 0,-1 0 0,1 0 0,0 0 0,-1 1 0,1-1 0,0 0 0,-1 0 0,1 1 0,-1-1 0,1 1 0,-1-1 0,1 0-1,-1 1 1,1-1 0,-1 1 0,1-1 0,-1 1 0,0-1 0,1 1 0,-1 0 0,0-1 0,1 1 0,-1-1 0,0 1 0,0 0 0,0-1 0,1 1 0,-1 0 0,0-1 0,0 1 0,0 1 0,5 38-14,-5-34 13,9 106-774,-5-103-177,2-12 584,5-15 150,-10 17 169,13-27-379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19548,'0'-2'220,"0"-1"0,0 0 0,1 1-1,-1-1 1,1 0 0,-1 1 0,1-1 0,0 1 0,0-1-1,0 1 1,0 0 0,1-1 0,-1 1 0,3-3-1,-4 4-144,1 1 0,0-1 0,-1 0 0,1 0 0,0 0 0,0 0 0,0 1 0,-1-1 0,1 0 0,0 1 0,0-1 0,0 1-1,0-1 1,0 1 0,0 0 0,0-1 0,1 1 0,-1 0 0,0 0 0,0-1 0,0 1 0,0 0 0,0 0 0,0 0 0,0 0 0,1 1-1,-1-1 1,0 0 0,0 0 0,0 1 0,0-1 0,0 1 0,0-1 0,0 1 0,1 0 0,0 1-33,-1-1 1,1 0 0,-1 1-1,0-1 1,0 1-1,0 0 1,0-1 0,0 1-1,0 0 1,0 0-1,0 0 1,-1-1 0,1 1-1,-1 0 1,1 0-1,-1 0 1,0 0-1,0 0 1,0 0 0,0 2-1,-6 42 160,5-41-169,-21 73 263,16-60-208,0-1-1,2 1 1,0 1-1,-3 24 1,7-43-83,0 1 1,0 0-1,0 0 1,0 0-1,0-1 1,0 1-1,0 0 1,0 0-1,0 0 1,1-1-1,-1 1 0,0 0 1,0 0-1,1-1 1,-1 1-1,1 0 1,-1-1-1,0 1 1,1 0-1,-1-1 1,1 1-1,-1 0 1,1-1-1,0 1 1,-1-1-1,2 1 1,-1 0-1,1-1 1,-1 0 0,1 1-1,-1-1 1,1 0 0,-1 0 0,1 0-1,-1 0 1,0 0 0,1-1-1,-1 1 1,1 0 0,1-1 0,5-2 6,0 0 1,-1-1-1,1 0 1,8-6 0,6-4-71,-1-2 0,-1 0 0,0-1 0,-1-1 0,19-24 0,-35 39 36,-1 0 0,0-1 0,1 1 0,-2-1 1,1 0-1,0 0 0,-1 0 0,2-6 1,-3 8 24,1 0 0,-1 0 0,0 1 0,0-1 0,0 0 0,0 0 0,0 1 0,-1-1 0,1 0 0,0 0 0,-1 1 0,1-1 0,-1 0 0,0 1 0,0-1 0,1 1 0,-1-1 0,0 1 0,0-1 0,-1 1 0,1 0 0,-2-2 0,-12-9-147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16756,'18'4'2264,"-1"-1"-1416,8-6-384,6-1 1601,7-2-1457,4-1-552,-1 2 104,-2 3-216,2 0-216</inkml:trace>
  <inkml:trace contextRef="#ctx0" brushRef="#br0" timeOffset="1">656 25 20676,'-8'19'1889,"4"4"-1465,2-5-384,4-5 528,7-7-1096,-1-8 664,8-6-304,0-7-104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7:5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13059,'478'-18'1246,"-19"0"-1227,54 44 99,0 33-45,164 13-52,-198-40 63,792 69 1029,-810-46-460,247 27 197,-516-63-652,198 18-100,-2-22-73,-336-16-23,-2-2 0,1-3 0,80-18 0,-14-7-11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19412,'0'29'1673,"0"4"-1265,-5-1-152,5 3 544,2 0-624,2-3-744,1-4 1568,-4-7-1064,1-2-80,-2-5-16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20116,'2'-7'202,"1"0"0,-1 1 0,1 0 0,0 0 0,1 0 0,-1 0 0,1 0-1,0 1 1,1-1 0,0 1 0,-1 1 0,2-1 0,-1 0 0,0 1 0,1 0 0,0 0 0,0 1-1,0 0 1,0 0 0,11-3 0,-8 3-108,-1 1 0,1 0 0,0 0 0,-1 1 0,1 0 0,0 1 0,0 0 0,0 0-1,0 1 1,0 0 0,-1 1 0,1 0 0,0 0 0,-1 1 0,15 7 0,-19-9-87,0 1 1,0 0-1,-1 0 1,1 0-1,-1 1 1,1-1 0,-1 1-1,0 0 1,0 0-1,0 0 1,-1 0-1,1 0 1,-1 1-1,0-1 1,0 1-1,0 0 1,0 0-1,0-1 1,-1 1-1,0 0 1,0 0-1,0 0 1,0 1-1,-1-1 1,1 0-1,-1 0 1,0 0 0,0 0-1,-1 0 1,1 1-1,-1-1 1,0 0-1,0 0 1,0 0-1,-1 0 1,1-1-1,-1 1 1,-3 5-1,2-3 5,-1 1 1,-1-1-1,1 0 0,-1 0 0,0 0 0,0 0 1,0-1-1,-1 0 0,0 0 0,0-1 0,-1 1 0,1-1 1,-1-1-1,-8 5 0,56-29-1063,-34 19 967,1 0 0,0 1 0,0 0 0,0 1 0,0 0 0,0 0 0,0 1-1,0-1 1,0 2 0,0-1 0,0 1 0,0 1 0,8 3 0,-13-5 89,0 1 1,1-1-1,-1 1 0,0 0 1,0 0-1,-1 0 0,1 1 1,0-1-1,-1 1 0,0-1 1,1 1-1,-1 0 0,0 0 0,0 0 1,-1 0-1,1 0 0,-1 1 1,1-1-1,-1 0 0,0 1 1,0-1-1,-1 1 0,1-1 1,-1 1-1,1-1 0,-1 1 1,0 0-1,0-1 0,-1 1 1,1-1-1,-3 6 0,1-1 98,0-1-1,-1 0 0,0 0 1,0-1-1,0 1 1,-1-1-1,0 1 1,-1-1-1,1 0 0,-1-1 1,0 1-1,-1-1 1,1 0-1,-1 0 1,0-1-1,0 1 0,-1-1 1,1-1-1,-9 4 1,8-4-198,0 0 0,-1 0 0,0 0 1,1-1-1,-1-1 0,0 1 0,0-1 1,0-1-1,1 0 0,-1 0 0,0 0 1,0-1-1,0 0 0,0 0 0,0-1 1,1 0-1,-1-1 0,-8-3 0,3-2-312,7-1-122</inkml:trace>
  <inkml:trace contextRef="#ctx0" brushRef="#br0" timeOffset="1">645 402 25261,'-10'8'1761,"3"0"-1569,-2-4-240,5-4-88,2-4 296,7-2-224,2-4-144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130 428 18660,'-4'0'163,"1"0"-1,-1 0 1,0 1-1,1 0 1,-1-1 0,1 1-1,-1 1 1,1-1-1,-1 0 1,1 1 0,0 0-1,-1 0 1,-4 4-1,3-2-26,0 1-1,1 0 0,-1 0 0,1 0 1,1 0-1,-1 0 0,-3 9 0,0 1-37,0 1-1,2 0 0,0 0 1,0 0-1,-1 21 0,4-30-78,2 0-1,-1 1 1,1-1 0,0 1-1,1 8 1,-1-15-9,0 0-1,0 1 1,1-1-1,-1 0 1,0 0 0,0 0-1,1 0 1,-1 0-1,0-1 1,1 1 0,-1 0-1,1 0 1,-1 0-1,1 0 1,0 0 0,-1 0-1,1-1 1,0 1-1,0 0 1,-1-1-1,1 1 1,0 0 0,0-1-1,0 1 1,0-1-1,0 0 1,0 1 0,0-1-1,0 1 1,0-1-1,0 0 1,0 0 0,0 0-1,0 0 1,0 0-1,0 0 1,0 0 0,0 0-1,0 0 1,0 0-1,0 0 1,0-1 0,0 1-1,0 0 1,0-1-1,1 0 1,6-2 68,-1-1 1,1-1-1,-1 1 1,0-1-1,0-1 1,-1 1-1,1-1 1,-1 0-1,6-8 1,47-66 543,-54 73-562,13-21 265,0 0-1,-2-1 1,24-59 0,-38 83-148,-5 18-105,-9 36-34,9-28-33,1 1 1,0 22 0,3-35-4,-1-1 0,1 0 0,1 1 0,-1-1 0,1 0 0,1 0-1,0 0 1,5 10 0,-8-16 0,1 0 0,0 0 0,0-1-1,0 1 1,0 0 0,1-1 0,-1 1-1,0-1 1,1 1 0,-1-1 0,1 0 0,-1 0-1,1 1 1,0-1 0,-1 0 0,1 0-1,0-1 1,0 1 0,0 0 0,0-1 0,0 1-1,0-1 1,0 1 0,0-1 0,0 0-1,0 0 1,0 0 0,0 0 0,0 0-1,0 0 1,0-1 0,0 1 0,-1-1 0,3 0-1,3-2 9,0 0-1,-1-1 1,1 0-1,-1 0 0,0 0 1,0-1-1,-1 1 1,8-9-1,7-10 62,0-2 0,-1 0 0,-2-1-1,0 0 1,21-50 0,-18 29 77,-2-1 0,20-88 0,-35 123-124,9-52 108,-11 60-115,-1 0-1,1 0 1,-1 0 0,0 0-1,-1 0 1,1 0 0,-1 0 0,0 0-1,-3-10 1,3 15-16,1 0 1,0-1-1,0 1 0,0-1 0,-1 1 0,1 0 1,0-1-1,-1 1 0,1 0 0,0-1 0,-1 1 0,1 0 1,0 0-1,-1-1 0,1 1 0,-1 0 0,1 0 1,0 0-1,-1-1 0,1 1 0,-1 0 0,1 0 0,-1 0 1,1 0-1,0 0 0,-1 0 0,1 0 0,-1 0 0,1 0 1,-1 0-1,1 0 0,-1 0 0,1 0 0,0 1 1,-1-1-1,-15 11 6,8-1-2,1 2 1,0-1 0,0 1-1,1 0 1,-8 24-1,-18 69 14,30-97-18,-7 25 2,2 1 1,-4 37-1,10-62-1,0 1 1,1 0-1,0 0 0,1 0 0,0 0 0,0 0 0,1-1 0,0 1 0,1 0 0,0-1 0,1 0 0,4 10 0,-5-15-17,0 0 0,0 0 0,1 0-1,-1-1 1,1 1 0,0-1 0,0 1-1,1-1 1,-1-1 0,0 1 0,1-1-1,0 1 1,7 1 0,8 3-507,1-2 1,22 4-1,-2-1-542,-15-1 607,-6-1-154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17964,'-3'1'266,"-1"0"0,1 0 0,0 1 0,0-1 0,0 1 0,0 0 0,0 0 0,0 0 1,0 0-1,1 1 0,-1-1 0,-1 4 0,-27 34 1096,29-37-1182,-4 5-48,0 1 0,1 1 0,-1-1 0,2 1 0,-1-1 0,2 1 0,-1 0 0,-1 12 0,4-21-124,1 0-1,0-1 0,0 1 1,0 0-1,0 0 0,0 0 1,0 0-1,0 0 1,1 0-1,-1 0 0,0 0 1,0 0-1,1 0 0,-1 0 1,1 0-1,-1-1 0,1 1 1,-1 0-1,1 0 1,-1-1-1,1 1 0,0 0 1,-1 0-1,1-1 0,0 1 1,0-1-1,-1 1 1,1-1-1,0 1 0,0-1 1,0 1-1,0-1 0,0 0 1,0 1-1,-1-1 1,1 0-1,0 0 0,0 0 1,2 0-1,4 0 26,0 0 0,0 0-1,0-1 1,10-1 0,-8 0-2,8-1-11,-1 1 1,0 1 0,0 0 0,0 1 0,19 3 0,-32-3-6,0 1 1,-1-1 0,1 1-1,0-1 1,-1 1 0,1 0-1,-1 0 1,1 0 0,-1 0-1,1 1 1,-1-1 0,0 1-1,1-1 1,-1 1 0,0 0-1,0 0 1,0 0 0,-1 0-1,1 0 1,0 0 0,-1 1-1,1-1 1,-1 1 0,0-1-1,0 1 1,0-1 0,0 1-1,0 0 1,-1-1 0,1 1-1,-1 0 1,1-1 0,-1 1-1,0 0 1,0 0 0,-1-1-1,1 1 1,-2 5 0,1-1 57,-1-1 0,0 0 1,-1 0-1,1 0 0,-1 0 0,-1 0 1,1 0-1,-1-1 0,0 1 1,0-1-1,0 0 0,-1 0 0,-7 5 1,6-4-11,-1-1 0,1-1 1,-1 1-1,0-1 0,0 0 0,0-1 0,0 1 1,-1-1-1,1-1 0,-16 4 0,19-6-220,0 0-1,0-1 0,0 1 0,0-1 0,0 0 0,0 1 0,1-2 0,-1 1 1,0 0-1,0-1 0,1 0 0,-1 0 0,1 0 0,-1 0 0,1 0 1,0-1-1,0 0 0,0 1 0,0-1 0,0 0 0,1-1 0,-1 1 0,1 0 1,0-1-1,0 1 0,0-1 0,1 0 0,-2-4 0,-9-32-783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39 125 13219,'42'-113'4996,"-37"101"-2997,-5 15-184,-6 27 26,-56 242 677,54-222-2420,2 0 0,2 1 0,5 77 0,0-115-82,0-1-1,1 1 0,1-1 0,0 0 0,1 0 0,0 0 0,11 20 0,-14-30-8,1 0-1,-1 1 0,1-1 1,-1 0-1,1 0 0,0 0 1,0 0-1,0 0 0,0 0 1,1-1-1,-1 1 0,0-1 1,1 1-1,-1-1 0,1 0 1,-1 0-1,4 1 1,-3-2 3,0 0 1,0 0-1,0 0 1,0-1 0,1 1-1,-1-1 1,0 0 0,0 0-1,0 0 1,0 0 0,0 0-1,-1 0 1,1-1 0,0 0-1,0 1 1,-1-1 0,1 0-1,3-4 1,8-7 50,-1-1 0,0-1 0,-1 0 0,0-1 0,-1 0 1,-1 0-1,9-21 0,3-10 197,23-74 0,-36 95-98,-1-2 0,7-42-1,-30 113-14,-14 108-92,26-128-48,1 1 0,1-1 0,1 1 0,5 35 0,-5-55-6,1-1 1,0 1-1,-1-1 1,2 0-1,-1 1 1,0-1-1,1 0 1,-1 0 0,1 0-1,0 0 1,0 0-1,0 0 1,4 4-1,-3-5-16,-1 0-1,0-1 0,0 1 1,1-1-1,-1 0 0,1 0 1,-1 0-1,1 0 1,0 0-1,-1-1 0,1 1 1,0-1-1,-1 1 1,1-1-1,0 0 0,0 0 1,-1 0-1,4-1 0,3 0-341,1-1-1,-1 0 1,18-7-1,-24 8 275,1 0 0,-1-1 0,1 0-1,-1 0 1,0 0 0,0 0 0,0-1 0,0 1-1,0-1 1,0 1 0,-1-1 0,4-5 0,5-13-428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19764,'-4'3'2089,"-2"3"-1481,-1-6-288,4-2 1304,4 2-1272,7 2-544,-1-2-2688,0 1 2560,-1 2-361,-2 0-287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19780,'1'0'135,"1"0"1,-1 1-1,1-1 0,-1 0 1,1 1-1,-1-1 0,1 1 0,-1-1 1,0 1-1,1 0 0,-1 0 0,0-1 1,0 1-1,1 0 0,-1 0 0,0 0 1,0 1-1,0-1 0,0 0 0,0 0 1,1 2-1,-1 1 94,1-1 0,-1 1 1,0-1-1,0 1 0,0 0 0,0-1 0,-1 1 0,1 6 1,-1 5 301,-1 0 0,-1 1 0,-4 19 0,-16 56 322,11-51-631,2 1-1,1 0 1,-2 54-1,10-90-191,0 1 0,0 0 0,1-1-1,0 1 1,0-1 0,0 1 0,0-1 0,1 1 0,0-1-1,4 7 1,-5-10-16,1 0 0,-1 1 0,1-1 1,0 0-1,0 0 0,0 0 0,0 0 0,0 0 0,1-1 0,-1 1 0,1-1 0,-1 1 0,1-1 0,-1 0 1,1 0-1,-1 0 0,1 0 0,0-1 0,0 1 0,0-1 0,-1 1 0,6-1 0,1-1-78,0 1-1,0-1 0,0-1 0,0 0 1,0 0-1,0-1 0,0 0 1,0 0-1,10-7 0,-14 7-76,1 0 0,-1 0-1,0 0 1,0-1 0,-1 1 0,1-1-1,-1-1 1,0 1 0,0 0 0,0-1-1,0 0 1,-1 0 0,0 0-1,0 0 1,3-8 0,-1-12-416</inkml:trace>
  <inkml:trace contextRef="#ctx0" brushRef="#br0" timeOffset="1">1 201 18156,'7'-1'1240,"9"-1"-1240,6-1-232,7-3 576,0-1-216,8 1-208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17452,'3'0'139,"1"0"1,0 0-1,0 0 0,-1 0 1,1-1-1,0 1 1,0-1-1,-1 0 1,1 0-1,-1-1 1,1 1-1,-1-1 0,1 1 1,-1-1-1,0 0 1,0 0-1,0-1 1,0 1-1,4-5 0,6-6 172,-1 0 1,18-26-1,-29 36-240,7-8 53,0 1 0,-1-2 0,-1 1 0,0-1 1,-1 0-1,0 0 0,-1-1 0,0 0 0,-1 1 1,0-1-1,-1 0 0,0-1 0,-1-19 1,-1 31-90,0-1 1,0 1 0,-1 0-1,1-1 1,-1 1 0,1-1 0,-1 1-1,0 0 1,0-1 0,0 1-1,0 0 1,0 0 0,-1 0-1,1 0 1,-1 0 0,1 0 0,-1 0-1,0 1 1,-2-3 0,3 3-14,-1 1 0,1-1 1,-1 0-1,0 1 0,1-1 1,-1 1-1,0 0 0,0 0 1,1-1-1,-1 1 0,0 0 1,0 1-1,1-1 0,-1 0 1,0 0-1,0 1 0,1-1 1,-1 1-1,1-1 0,-1 1 1,0 0-1,1 0 0,-1 0 1,1 0-1,-1 0 0,1 0 1,0 0-1,-2 1 0,-4 6 28,-1-1 0,2 1 0,-1 1 0,1-1 1,0 1-1,1 0 0,0 0 0,0 1 0,1-1 0,0 1 0,-3 13 0,3-7-25,0 0-1,1 0 0,1 0 1,0 0-1,1 0 1,3 29-1,-2-41-21,0-1 0,1 1-1,0 0 1,0-1 0,0 1 0,0-1-1,1 0 1,-1 1 0,1-1-1,2 4 1,-2-5 2,-1-1 0,1 1-1,-1-1 1,1 1 0,0-1 0,-1 0 0,1 0-1,0 1 1,0-1 0,0 0 0,0-1-1,0 1 1,0 0 0,0-1 0,0 1 0,0-1-1,0 1 1,1-1 0,2 0 0,4 0 13,1-1 0,-1-1 0,0 1 0,0-1-1,0-1 1,0 0 0,-1 0 0,1-1 0,12-7 0,12-8 62,30-25 0,-38 26-29,-5 4-14,-10 6-19,-1 1 0,1 1 0,1 0 0,-1 0 0,18-7 0,-27 13-17,-1 0 1,1 0-1,0 0 1,0 0-1,-1 0 1,1 0 0,0 0-1,0 0 1,0 0-1,-1 0 1,1 0 0,0 0-1,0 0 1,-1 1-1,1-1 1,0 0 0,-1 0-1,1 1 1,0-1-1,-1 1 1,1-1-1,0 1 1,-1-1 0,1 1-1,-1-1 1,1 1-1,-1-1 1,1 1 0,-1 0-1,1-1 1,-1 1-1,0 0 1,1-1-1,-1 1 1,0 0 0,1-1-1,-1 1 1,0 0-1,0 0 1,0-1 0,0 1-1,0 0 1,0 0-1,0 0 1,1 8 11,-1-1 0,0 0 0,-2 11 0,1-8 5,4 19 64,-3-29-77,0-1 0,0 1 0,0-1 0,0 1-1,1-1 1,-1 1 0,0-1 0,0 1-1,1-1 1,-1 1 0,0-1 0,1 0 0,-1 1-1,0-1 1,1 1 0,-1-1 0,1 0 0,-1 1-1,0-1 1,1 0 0,-1 0 0,1 0-1,-1 1 1,1-1 0,-1 0 0,1 0 0,-1 0-1,1 0 1,-1 0 0,1 0 0,-1 0-1,1 0 1,0 0 0,-1 0 0,1 0 0,-1 0-1,1 0 1,-1 0 0,1 0 0,-1-1 0,1 1-1,-1 0 1,1 0 0,-1 0 0,0-1-1,1 1 1,-1 0 0,1-1 0,-1 1 0,0-1-1,1 1 1,-1-1 0,13-9 82,-1-1 0,0 0-1,19-25 1,-1 1 51,-20 25-100,-6 5-23,0 0 0,0 0 0,1 1 0,0-1 0,0 1-1,0 0 1,1 1 0,0-1 0,-1 1 0,10-4 0,-14 7-15,0 0 1,0 0-1,0 0 0,0 0 1,0 0-1,0 0 1,0 0-1,0 0 0,0 0 1,0 1-1,0-1 0,0 0 1,0 1-1,0-1 1,0 1-1,0-1 0,-1 1 1,1-1-1,0 1 1,0 0-1,0-1 0,-1 1 1,1 0-1,0 0 1,-1 0-1,1-1 0,-1 1 1,1 0-1,-1 0 1,1 0-1,-1 0 0,0 0 1,1 0-1,-1 0 1,0 0-1,0 0 0,0 0 1,0 0-1,1 0 0,-2 1 1,2 7-12,0 1 1,-1-1-1,-1 12 1,1-18-3,-7 59-409,3-36-204,0 33 0,5-55 340,4-10-108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20716,'35'14'3613,"-29"-12"-3363,0 0-1,-1 1 0,1-1 1,0 1-1,-1 0 1,0 0-1,0 1 0,0-1 1,0 1-1,0 0 0,-1 1 1,7 7-1,-5-4-218,-1 1 1,0-1-1,0 1 0,-1 0 0,0 1 1,-1-1-1,0 1 0,0 0 0,-1 0 1,1 15-1,-2 4-25,-1 0 0,-5 39 0,5-66-6,0 0 1,-1 0-1,1 0 1,0 0 0,0-1-1,0 1 1,0 0-1,1 0 1,-1 0-1,1 0 1,-1 0 0,1 0-1,-1 0 1,1-1-1,0 1 1,0 0 0,0 0-1,0-1 1,0 1-1,0-1 1,1 1-1,2 2 1,-1-3-2,0 1 0,0-1 0,0 1 0,0-1-1,0 0 1,1 0 0,-1-1 0,0 1 0,1-1 0,-1 0 0,1 1-1,3-2 1,3 1-150,0-1-1,1 0 0,-1-1 0,12-3 1,-18 4 66,0 0 0,0-1 1,0 1-1,-1-1 0,1 0 1,0 0-1,0 0 1,-1 0-1,0-1 0,1 1 1,-1-1-1,4-5 0,-5-1-232,-7 2-97</inkml:trace>
  <inkml:trace contextRef="#ctx0" brushRef="#br0" timeOffset="1">34 299 14211,'4'-3'2088,"16"-3"-911,4-3-505,8-3 2160,7-2-1775,2-1-481,4 5 24,1 1-296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96 19284,'1'-3'157,"0"0"0,0 1 1,-1-1-1,1 0 0,-1 0 0,1 0 0,-1 0 0,0 0 0,0 0 1,-1-1-1,1 1 0,0 0 0,-1 1 0,0-1 0,-1-5 0,0 6-40,1 0 0,-1 0 0,1 0-1,-1 0 1,0 0 0,1 0 0,-1 1-1,0-1 1,0 1 0,-1-1 0,1 1-1,0 0 1,0-1 0,-1 1-1,1 1 1,0-1 0,-1 0 0,1 0-1,-4 0 1,-1 1-20,1-1 0,0 1 0,-1 0-1,1 0 1,0 1 0,0-1 0,0 1 0,-1 1 0,1-1-1,0 1 1,0 0 0,1 1 0,-1 0 0,0-1 0,1 2-1,0-1 1,-1 0 0,1 1 0,-5 5 0,6-5-98,1-1 1,-1 1 0,0 0-1,1 0 1,0 1-1,0-1 1,0 1 0,1-1-1,-1 1 1,1 0-1,0 0 1,1 0 0,-1 0-1,1 0 1,0 1-1,0-1 1,1 0 0,-1 1-1,1-1 1,0 0-1,1 1 1,-1-1 0,2 6-1,0-7-3,-1 0 0,1 1 0,0-1 0,0 0 0,1 0 0,-1 0 0,1-1 0,0 1 0,5 5 0,35 29-52,-14-15 16,-13-7 22,0 1 1,-1 0-1,-1 1 0,0 1 0,-2 0 0,0 1 1,-1 0-1,-1 1 0,10 31 0,-15-40 28,-2 2 0,1-1 0,-2 0 0,0 1 0,0-1 0,-1 1-1,-1-1 1,0 1 0,-1-1 0,-1 1 0,0-1 0,0 1 0,-2-1 0,1 0 0,-2 0-1,0 0 1,-7 13 0,8-19 19,-1-1-1,1 0 1,-1 0 0,0 0-1,0-1 1,-1 1 0,0-1-1,0-1 1,0 1 0,0-1-1,-1 0 1,-14 6 0,19-9-19,-1 0 1,0 0 0,0 0 0,0 0 0,0-1 0,0 1 0,0-1 0,0 0-1,0 0 1,0 0 0,0 0 0,0 0 0,0-1 0,0 1 0,0-1 0,0 0 0,0 0-1,0 0 1,1 0 0,-1-1 0,0 1 0,1-1 0,-1 1 0,1-1 0,-1 0 0,1 0-1,0 0 1,0 0 0,0-1 0,0 1 0,0 0 0,0-1 0,1 0 0,-1 1-1,0-4 1,-2-3-3,1-1 0,0 1-1,1 0 1,0-1 0,0 0-1,1 0 1,0 1 0,1-1-1,0 0 1,1 0 0,0 0 0,0 1-1,1-1 1,0 0 0,4-9-1,3-8-10,1 1 0,1-1 0,30-48 0,5 8 4,92-105-1,-84 109 14,-52 60-13,10-11 6,-2 1 0,1-2 0,7-15 0,-16 27-1,0-1 1,0 1-1,-1-1 1,1 1 0,-1-1-1,0 1 1,0-1 0,-1 0-1,1 0 1,-1 1-1,1-1 1,-1 0 0,0 0-1,-1 0 1,1 1 0,-1-1-1,1 0 1,-1 0-1,-1 1 1,0-4 0,1 6-4,1 0 0,0 0 1,-1 1-1,1-1 1,0 0-1,-1 1 0,1-1 1,-1 1-1,1-1 0,-1 0 1,0 1-1,1-1 1,-1 1-1,0 0 0,1-1 1,-1 1-1,0 0 0,1-1 1,-1 1-1,0 0 0,0-1 1,1 1-1,-1 0 1,0 0-1,0 0 0,0 0 1,-1 0 2,0 1 0,0-1 1,0 0-1,0 1 0,1 0 1,-1-1-1,0 1 0,0 0 1,1 0-1,-4 2 0,-1 2 12,1 0-1,-1 0 1,0 1-1,-6 9 1,4-4-61,1 0 0,1 0 1,0 1-1,0 0 0,1 0 1,1 0-1,0 1 0,1-1 1,0 1-1,1 0 0,0 0 1,1 0-1,1 0 0,0 0 1,2 13-1,-2-23-23,1 0 0,-1 0 0,1 0 0,0-1 0,0 1 0,1 0 0,-1-1 0,0 1 0,1 0 0,0-1 0,-1 0 0,1 1 0,0-1 0,0 0 0,0 0 0,1 0-1,-1 0 1,0-1 0,1 1 0,-1-1 0,1 1 0,-1-1 0,1 0 0,0 0 0,0 0 0,-1 0 0,1 0 0,0-1 0,0 1 0,0-1 0,0 0 0,0 0 0,0 0 0,0 0 0,0-1 0,0 1 0,-1-1 0,1 1 0,0-1 0,4-2 0,28-15-617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7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307 104 11859,'-164'-33'-2185,"119"11"1233,-5-3 544,2 2-488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17516,'-3'3'235,"1"1"0,-1 0 1,1 0-1,0 0 0,0 0 1,1 0-1,-1 1 0,1-1 1,0 0-1,0 1 0,0 5 1,-3 7 232,-6 30 401,1 0 0,3 1 0,1 0 0,4 66 0,1-105-798,1 0-1,0 0 0,0 0 0,1 0 0,5 16 0,-6-24-61,-1 1-1,1-1 1,0 1-1,-1-1 0,1 1 1,0-1-1,0 1 1,0-1-1,0 0 0,0 0 1,0 1-1,0-1 0,0 0 1,1 0-1,-1 0 1,0 0-1,1 0 0,-1-1 1,1 1-1,-1 0 1,1-1-1,-1 1 0,1-1 1,-1 1-1,1-1 0,-1 0 1,1 0-1,0 0 1,-1 1-1,1-2 0,0 1 1,-1 0-1,1 0 1,-1 0-1,1-1 0,0 1 1,-1-1-1,3 0 1,7-5 1,-1 0 0,0-1 0,0 0 1,0-1-1,-1 1 0,0-2 1,13-15-1,22-19 0,-43 42-11,-1 0 0,1 1 0,0-1 0,-1 0 0,1 1 0,0-1 0,-1 1 0,1-1 0,0 1 0,0-1 0,-1 1 0,1 0 0,0-1 0,0 1 0,0 0 0,-1 0 0,1-1 0,0 1 0,0 0 0,0 0 0,0 0 0,0 0 0,0 0 0,-1 0 0,1 0 0,0 1 0,1-1 0,-1 1 0,-1 0-1,1 0 1,0 0-1,-1 0 1,1 0 0,-1 0-1,0 0 1,1 0-1,-1 0 1,0 0-1,0 0 1,0 1-1,0-1 1,0 0-1,0 0 1,0 0-1,0 2 1,-1 8-8,-1 0 0,-6 20 1,3-16 64,0 0 1,-2 0-1,0 0 1,-12 19-1,15-28-16,1-1 0,-1 0 0,0 0 0,-1 0 0,1 0 0,-1 0 0,0-1 0,0 0 0,-1 0 0,1 0 0,-1-1 0,0 0 0,-9 4 0,13-6-51,1-1-1,-1 1 0,1-1 0,-1 1 0,1-1 1,-1 0-1,1 0 0,-1 1 0,0-1 1,1 0-1,-1-1 0,1 1 0,-1 0 0,1 0 1,-1-1-1,1 1 0,-1-1 0,1 1 1,-1-1-1,1 1 0,-1-1 0,1 0 0,0 0 1,-1 0-1,1 0 0,0 0 0,0 0 1,0 0-1,0 0 0,0 0 0,0-1 0,0 1 1,0 0-1,0-1 0,0 1 0,1-1 1,-1 1-1,1 0 0,-1-1 0,1 0 0,-1-1 1,0-4-5,0 1 0,1 0 0,0 0 0,0-1 0,0 1 0,1 0 0,-1 0 0,2 0 0,2-10 0,8-16-256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17692,'0'1'91,"1"-1"0,-1 0 0,1 0 1,-1 0-1,0 1 0,1-1 0,-1 0 0,0 1 1,1-1-1,-1 0 0,1 1 0,-1-1 0,0 0 0,0 1 1,1-1-1,-1 1 0,0-1 0,0 0 0,0 1 1,1-1-1,-1 1 0,0-1 0,0 1 0,0-1 1,0 1-1,0-1 0,0 1 0,0-1 0,0 1 1,0-1-1,0 0 0,0 1 0,0-1 0,0 1 1,0-1-1,-1 1 0,-4 27 1015,3-17-62,-1 6-217,2 1 0,0 26 0,1-39-782,0 0 0,1-1 0,-1 1 0,1 0 0,0-1-1,0 1 1,1-1 0,-1 1 0,1-1 0,0 1-1,0-1 1,0 0 0,1 0 0,4 5 0,-6-8-40,0 0 0,0 0 0,0-1 1,0 1-1,1 0 0,-1 0 0,0-1 0,1 1 1,-1-1-1,1 1 0,-1-1 0,0 1 0,1-1 1,-1 0-1,1 0 0,-1 0 0,1 0 1,-1 0-1,1 0 0,-1 0 0,1 0 0,-1-1 1,1 1-1,-1-1 0,0 1 0,1-1 0,-1 1 1,0-1-1,1 0 0,-1 0 0,2-1 1,2-2-2,0 0 1,-1 0-1,1 0 1,-1 0-1,0-1 1,5-8-1,0-1 10,-1 0 0,-1-1 0,0 0-1,-1 0 1,-1 0 0,0-1 0,-1 1-1,-1-1 1,3-30 0,-6 45-13,0 1 0,1-1 0,-1 0 0,0 0 1,0 1-1,0-1 0,0 0 0,0 1 0,0-1 1,0 0-1,0 0 0,-1 1 0,1-1 0,0 0 0,0 1 1,-1-1-1,1 0 0,0 1 0,-1-1 0,1 0 0,-1 0 1,0 1-1,1 0 0,-1 0 0,0 1 0,1-1 0,-1 0 1,1 0-1,-1 1 0,1-1 0,-1 0 0,1 1 0,0-1 0,-1 1 1,1-1-1,-1 0 0,1 1 0,0-1 0,-1 1 0,1-1 0,-1 2 1,-16 33 29,10-11-23,1 1 0,1-1 1,1 1-1,1 0 1,1-1-1,2 29 0,0-51-28,0 0-1,0 0 1,0 0-1,0 0 1,1-1-1,-1 1 1,1 0-1,-1 0 1,1 0-1,0-1 1,0 1-1,0 0 1,0-1-1,0 1 1,0-1-1,0 1 1,0-1-1,2 2 1,-2-3-35,0 1 1,0-1-1,0 0 1,0 0 0,1 1-1,-1-1 1,0 0-1,0 0 1,0 0-1,0 0 1,0 0 0,0-1-1,1 1 1,-1 0-1,0 0 1,0-1 0,0 1-1,0-1 1,0 1-1,0-1 1,0 1 0,0-1-1,0 0 1,0 1-1,-1-1 1,1 0 0,0 0-1,0 1 1,-1-1-1,2-2 1,8-10-401,0 0-1,-1-1 1,0 0-1,-2 0 1,12-28-1,4-12-438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15707,'-5'7'463,"0"0"0,1 0 0,0 1 0,0 0 1,1 0-1,0 0 0,0 0 0,1 0 0,-2 11 0,-1 0 778,-3 10-623,1 0-1,2 0 1,1 1-1,1 0 1,1-1-1,4 40 1,-2-67-581,0 1 0,0-1 1,1 0-1,-1 1 0,1-1 1,-1 0-1,1 0 0,0 1 0,0-1 1,0 0-1,0 0 0,0 0 1,1 0-1,-1 0 0,4 3 1,-4-4-28,0-1 1,0 1-1,0-1 1,1 1-1,-1-1 0,0 0 1,1 0-1,-1 1 1,0-1-1,0 0 1,1 0-1,-1 0 1,0-1-1,1 1 0,-1 0 1,0 0-1,1-1 1,-1 1-1,0-1 1,0 1-1,0-1 1,1 1-1,-1-1 0,0 0 1,0 1-1,0-1 1,0 0-1,1-2 1,7-4 10,-1-1 1,0-1-1,13-16 1,-16 17-26,1 1 0,0 0 0,1 0-1,0 0 1,0 1 0,12-9 0,-18 15 2,-1-1 0,1 1 0,-1 0 0,1-1 0,-1 1 0,1 0 0,0 0 0,-1 0 0,1-1 0,-1 1 0,1 0 0,0 0 0,-1 0 0,1 0 0,0 0 0,-1 0 0,1 0 0,-1 0 0,1 0 0,0 1 0,-1-1 0,1 0 0,-1 0 0,1 0 0,0 1 0,-1-1 0,1 0 0,-1 1 0,1-1 0,-1 0 0,1 1 0,-1-1 0,1 1 0,-1-1 0,0 1 0,1-1 0,-1 1 0,0-1 0,1 1 0,-1-1 0,0 1 0,0 0 0,1-1 0,-1 1 0,0-1 0,0 1 0,0 0 0,0-1 0,0 1 0,0 0 0,0-1 0,0 1 0,0 0 0,0 38-78,-6 3 18,3-30 49,1 0 1,1 1-1,-1 16 1,2-29 12,0 0 0,0 1 1,0-1-1,0 1 0,0-1 0,0 1 1,0-1-1,0 0 0,0 1 0,0-1 1,0 1-1,1-1 0,-1 1 0,0-1 1,0 0-1,0 1 0,0-1 0,1 0 1,-1 1-1,0-1 0,0 0 0,1 1 1,-1-1-1,0 0 0,1 1 0,-1-1 1,0 0-1,1 0 0,-1 1 0,0-1 1,1 0-1,-1 0 0,1 0 0,0 1 0,14-8 22,13-21 25,-17 16-24,0-1 0,-1-1-1,0 0 1,-1 0 0,-1-1-1,0 0 1,6-19 0,-14 34-22,1-1 0,-1 1 0,0-1 0,0 0 0,1 1 0,-1-1 0,0 0 0,0 1 0,0-1 0,0 0 0,0 1 0,0-1 1,0 1-1,0-1 0,0 0 0,0 1 0,0-1 0,-1 0 0,1 1 0,0-1 0,0 0 0,-1 1 0,1-1 0,-1 0 0,1 1 0,0 0 0,-1 0 1,1 0-1,0 0 0,-1 0 0,1 0 0,-1 0 0,1 0 0,0 0 0,-1 0 0,1 0 0,0 1 0,-1-1 1,1 0-1,0 0 0,-1 0 0,1 0 0,0 1 0,-1-1 0,1 0 0,0 0 0,0 1 0,-1-1 0,1 0 0,0 0 1,0 1-1,-1-1 0,1 1 0,-1 0 0,1-1 0,-1 1 0,1-1 0,0 1 0,-1-1-1,1 1 1,0 0 0,0-1 0,-1 1 0,1 0 0,0-1 0,0 1 0,0 0 0,0-1 0,0 1 0,0 0 0,0 0 0,0-1 0,0 1 0,0 0 0,0-1 0,0 1 0,1 0 0,-1-1 0,0 1 0,0 0 0,1-1 0,-1 1 0,0-1 0,1 1 0,-1-1 0,1 1 0,-1 0 0,1-1 0,-1 0 0,1 1-1,-1-1 1,1 1 0,-1-1 0,1 1 0,0-1 0,-1 0 0,1 0 0,-1 1 0,1-1 0,0 0 0,-1 0 0,2 0 0,5 2-71,0-1 0,0-1 0,0 1 0,0-1 0,0 0 0,0-1 0,0 0 1,0 0-1,0 0 0,0-1 0,0 0 0,-1-1 0,1 1 0,-1-1 0,1 0 0,-1-1 0,0 1 0,-1-1 0,11-9 0,-4-8-145,-7-1-81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19892,'21'-10'2297,"3"4"-1553,4-3-680,1-1 3305,3-7-2857,1-8 0,-4-6-296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18324,'-8'26'1609,"2"0"1,-5 35-1,9-49-1369,1 0-1,1-1 1,0 1-1,1 0 1,0 0-1,1 0 1,5 17-1,-7-27-229,0-1 1,0 0-1,1 0 0,-1 0 0,1 0 1,-1 1-1,1-1 0,-1 0 0,1 0 1,-1 0-1,1 0 0,0 0 1,0 0-1,0 0 0,-1-1 0,1 1 1,0 0-1,0 0 0,0-1 1,0 1-1,2 0 0,-2-1 1,0 0 0,0 0 0,0 0-1,0 0 1,0 0 0,0 0 0,0 0 0,0-1 0,0 1 0,0-1-1,0 1 1,0 0 0,0-1 0,0 0 0,0 1 0,-1-1 0,1 1-1,0-1 1,1-1 0,4-6 66,0 1-1,0-1 1,10-18-1,-15 24-66,14-28 152,-12 22-111,1 0 0,0 0 0,0 1 0,1-1 1,0 1-1,0 0 0,1 0 0,0 1 0,0-1 0,7-4 0,-12 10-43,1 0-1,-1 0 1,1 1 0,-1-1 0,1 1-1,-1-1 1,1 1 0,-1 0-1,1-1 1,-1 1 0,1 0-1,0 0 1,-1 0 0,1 0-1,-1 1 1,1-1 0,-1 0 0,1 1-1,-1-1 1,1 1 0,-1-1-1,1 1 1,-1 0 0,1-1-1,-1 1 1,0 0 0,0 0 0,2 2-1,3 2 4,0 1 0,-1 0-1,0 0 1,6 10 0,-7-10-3,15 25 15,-15-24-21,0 0-1,0 0 0,0 0 0,1-1 1,0 0-1,0 1 0,1-2 1,0 1-1,9 6 0,-14-11 1,0 0-1,1-1 1,-1 1 0,1-1-1,0 0 1,-1 1-1,1-1 1,-1 0-1,1 0 1,-1 0-1,1 0 1,0 0-1,-1 0 1,1 0 0,-1-1-1,1 1 1,-1-1-1,1 1 1,-1-1-1,1 0 1,-1 1-1,1-1 1,-1 0-1,0 0 1,2-1-1,3-3 10,0-1-1,0 1 0,9-12 0,-6 7 4,-2 1 1,1 1 0,1 0 0,-1 0 0,1 1-1,0 0 1,1 1 0,13-8 0,-19 13-12,-1-1 0,1 1 0,-1 0 1,1 0-1,0 1 0,-1-1 0,1 1 0,0 0 0,-1-1 0,1 2 1,0-1-1,0 0 0,-1 1 0,1 0 0,-1-1 0,1 2 1,0-1-1,-1 0 0,0 1 0,1-1 0,-1 1 0,0 0 1,0 0-1,0 0 0,0 1 0,4 4 0,5 5-1,-1 2 0,0 0 0,-1 0-1,0 1 1,8 19 0,20 28-2,-37-61 0,-1 0 0,1 0 1,0 0-1,-1 0 1,1 0-1,0 0 0,0 0 1,0 0-1,-1-1 0,1 1 1,0 0-1,0-1 0,0 1 1,0-1-1,1 1 0,0 0 1,-1-1-3,0 0 0,-1 0 0,1 0 0,-1 0 0,1-1 0,-1 1 0,1 0 1,-1 0-1,1 0 0,0-1 0,-1 1 0,1 0 0,-1 0 0,0-1 0,1 1 0,-1-1 0,1 1 1,-1 0-1,1-1 0,-1 1 0,0-1 0,1 1 0,-1-1 0,2-3-48,0 0-1,0-1 0,0 1 1,-1 0-1,0-1 1,0 1-1,1-6 1,1-27-483,-1 0 1,-2 0-1,-5-42 1,-1 26 65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20620,'-8'-5'2129,"2"-3"-1537,3 4-448,3 2 1080,7 2-704,6 0-144,3-7-432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20548,'1'-1'72,"1"-2"337,1-1 0,-1 1 0,1 0 0,-1 0 0,7-6 0,-9 9-376,0 0 0,0 0 1,1 0-1,-1 0 0,0 0 0,0 0 1,1 0-1,-1-1 0,0 1 0,0 0 1,1 0-1,-1 0 0,0 0 0,0 0 1,0 0-1,1 0 0,-1 0 0,0 0 1,0 0-1,1 0 0,-1 0 0,0 0 1,0 1-1,1-1 0,-1 0 0,0 0 1,0 0-1,0 0 0,1 0 0,-1 0 1,0 1-1,0-1 0,0 0 0,1 0 1,-1 0-1,0 1 0,5 18 987,-3 70-361,-4-1 0,-3 1 0,-19 92-1,23-169-689,1-8-17,-1 1 0,1-1 0,-1 0 0,0 0 0,0 0 0,-1 1 0,1-1 1,-4 5-1,5-9 37,0 0-1,0 0 1,0 1 0,0-1 0,0 0 0,0 0 0,0 0 0,0 0 0,0 0 0,0 0 0,-1 0 0,1 0 0,0 0 0,0 0 0,0 1 0,0-1 0,0 0 0,0 0 0,0 0 0,0 0 0,-1 0-1,1 0 1,0 0 0,0 0 0,0 0 0,0 0 0,0 0 0,0 0 0,0 0 0,0 0 0,-1 0 0,1 0 0,0 0 0,0 0 0,0 0 0,0 0 0,0 0 0,0 0 0,0 0 0,0 0 0,-1 0 0,1-1-1,0 1 1,0 0 0,0 0 0,0 0 0,0 0 0,0 0 0,0 0 0,0 0 0,0 0 0,0 0 0,0 0 0,0-1 0,-1 1 0,1 0 0,0 0 0,0 0 0,0 0 0,0 0 0,0 0 0,0 0-1,0 0 1,0-1 0,0 1 0,0 0 0,0 0 0,0 0 0,0 0 0,-2-16-511,1-23-251,7-67-657,5 1 0,30-129 0,-37 221 1599,-4 13-164,0-1-1,1 1 1,-1 0 0,0 0-1,0 0 1,0 0 0,0 0 0,0 0-1,0 0 1,0 0 0,0 0 0,0 0-1,0 0 1,0 0 0,1 0-1,-1 0 1,0 0 0,0 0 0,0 0-1,0 0 1,0 0 0,0 0 0,0 0-1,0 0 1,0 0 0,1 0 0,-1 0-1,0 0 1,0 0 0,0 0-1,0 0 1,0 0 0,0 0 0,0 0-1,0 0 1,0 0 0,0 0 0,0 0-1,1 0 1,-1 0 0,0 1-1,0-1 1,0 0 0,0 0 0,0 0-1,0 0 1,0 0 0,0 0 0,0 0-1,0 0 1,0 0 0,0 0-1,0 1 1,0-1 0,0 0 0,0 0-1,5 25 489,-4-20-461,12 96 840,8 48-64,-16-128-681,0 1 0,2-1 1,0 0-1,21 37 0,-26-54-99,0 0 0,1 0-1,0 0 1,0-1 0,0 1 0,0-1-1,0 1 1,7 3 0,-9-6-23,0 0 0,0-1 1,0 1-1,1 0 0,-1-1 0,0 0 0,0 1 1,0-1-1,0 0 0,1 1 0,-1-1 1,0 0-1,0 0 0,0 0 0,1 0 0,-1 0 1,0 0-1,0 0 0,0-1 0,1 1 1,-1 0-1,0-1 0,0 1 0,0-1 0,0 1 1,0-1-1,0 1 0,0-1 0,0 0 1,0 0-1,0 1 0,0-1 0,0 0 0,0 0 1,0 0-1,-1 0 0,2-1 0,1-3 3,-1-1 0,1 1 0,-1 0-1,0-1 1,-1 1 0,1-1 0,-1 0-1,0 0 1,-1 1 0,1-1 0,-1 0-1,0 0 1,0 0 0,-3-10-1,-1-6 55,0 1 0,-13-34 0,-5 4 61,20 46-108,0 1-1,-1 0 1,1 0 0,-1 0 0,0 1-1,-1-1 1,1 1 0,0 0 0,-5-4-1,7 6-9,0 1-1,1-1 1,-1 1-1,0 0 1,1-1-1,-1 1 1,0 0-1,1-1 1,-1 1-1,0 0 1,0 0-1,0-1 1,1 1-1,-1 0 0,0 0 1,0 0-1,1 0 1,-1 0-1,0 0 1,0 0-1,0 1 1,1-1-1,-1 0 1,0 0-1,0 0 1,0 1-1,0 0 0,0 0 0,0 0 0,0 0 0,0 0 0,1 0 0,-1 0 0,0 0 0,1 1 0,-1-1 0,1 0 0,-1 0 0,1 0 0,0 1 0,-1 1 0,0 4 5,0 1 0,1-1 0,0 1 0,1 9 0,1-1-9,0 0 1,2 0-1,0-1 1,6 16-1,-8-26 0,0 0-1,0 0 0,0-1 1,0 1-1,1 0 0,0-1 1,0 0-1,0 0 0,1 0 1,-1 0-1,1 0 0,0-1 1,0 1-1,0-1 0,10 5 1,-12-7 0,0 0 1,0-1 0,0 1-1,1-1 1,-1 1-1,0-1 1,0 0 0,1 0-1,-1 0 1,0 0 0,1 0-1,-1-1 1,0 1-1,0 0 1,1-1 0,-1 0-1,2-1 1,0 0-1,0 0 1,0-1 0,0 1-1,-1-1 1,1 0 0,-1 0 0,0 0-1,4-5 1,1-3 7,0-1-1,-1 0 1,0-1 0,8-20 0,-7 14 18,-1 0 0,-1 0 0,-1-1 0,0 0 0,2-33 0,-3 151-2,-2-83-26,0-1 0,0 1 0,2-1-1,8 25 1,-11-38 6,-1 1 1,1 0-1,-1-1 0,1 1 0,0-1 0,0 1 1,0-1-1,0 0 0,0 1 0,0-1 1,1 0-1,-1 0 0,0 1 0,0-1 0,1 0 1,-1 0-1,3 1 0,-2-2 2,-1 0 1,0 0-1,0 0 0,0 0 1,0 0-1,0 0 0,0 0 1,1 0-1,-1 0 0,0-1 1,0 1-1,0 0 1,0-1-1,0 1 0,0-1 1,0 1-1,0-1 0,0 1 1,2-3-1,2-2 26,0 0 0,-1 0 1,1-1-1,-1 1 0,0-1 0,5-10 0,32-75 295,-17 32-135,-20 95-120,-5-15-232,2 1-1,0-1 0,2 1 1,5 21-1,-8-42 152,0 1 0,0-1 0,0 0 0,1 0 0,-1 0-1,0 0 1,1 0 0,-1 0 0,0 0 0,1 1 0,0-1 0,-1 0-1,1-1 1,0 1 0,-1 0 0,1 0 0,0 0 0,0 0 0,0 0-1,0-1 1,0 1 0,0 0 0,0-1 0,0 1 0,0-1-1,0 1 1,0-1 0,0 0 0,0 1 0,0-1 0,3 0 0,-2 0 5,0-1 0,0 0 0,0 0 0,0 0 1,0 0-1,0 0 0,0 0 0,-1 0 0,1-1 0,0 1 1,-1-1-1,1 1 0,-1-1 0,1 0 0,-1 0 0,0 1 1,1-3-1,19-31-222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17844,'-41'108'3101,"9"-28"-1728,29-68-1328,7-8-36,14-10-55,-7 2 10,-5 2-28,0 0 0,0 0-1,0 1 1,1 0 0,-1 1 0,0-1-1,1 1 1,-1 0 0,0 1 0,1-1-1,-1 1 1,12 4 0,-14-4 90,-1 1 1,0-1-1,0 1 0,-1 0 1,1-1-1,0 2 0,-1-1 1,1 0-1,-1 0 0,1 1 1,-1-1-1,0 1 0,0 0 1,0 0-1,-1 0 0,1 0 1,-1 0-1,1 0 0,-1 0 1,0 0-1,0 0 0,0 1 1,-1-1-1,1 0 0,-1 1 1,0 3-1,1-2 34,-1 1-1,0-1 1,0 0 0,-1 1 0,0-1-1,1 1 1,-2-1 0,1 0-1,-1 0 1,1 0 0,-2 0 0,1 0-1,0 0 1,-1 0 0,0 0-1,0-1 1,0 0 0,-1 0-1,0 0 1,1 0 0,-1 0 0,-1 0-1,1-1 1,0 0 0,-1 0-1,0 0 1,1-1 0,-1 0 0,0 1-1,0-2 1,-1 1 0,1-1-1,0 1 1,-1-1 0,1-1-1,0 1 1,-1-1 0,-7 0 0,-18-2-192,0-2-106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21781,'-1'15'1800,"-1"16"-1312,1 7-200,5 13 768,4 9-319,2 7-409,3 1-104,3-5-136,2-7-64,-1-14-216,1-9-160,-2-18-577,0-9-335,-5-15 976,1-4-224,-3-15-200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17892,'-13'15'1260,"0"0"0,1 1 0,-17 31 0,25-39-1144,0 0 0,1 0 0,0 1 0,0-1 0,1 1 0,0-1 1,1 1-1,0 0 0,0 0 0,1 16 0,0-23-112,0 0 1,0 0-1,1 0 0,-1 0 0,0 0 0,1 0 1,0 0-1,-1 0 0,1 0 0,0 0 1,0-1-1,0 1 0,0 0 0,3 2 0,-3-3-1,-1 0 0,1-1-1,0 1 1,0-1 0,0 1-1,0-1 1,0 1 0,0-1-1,1 1 1,-1-1-1,0 0 1,0 0 0,0 0-1,0 1 1,0-1 0,0 0-1,1 0 1,-1-1 0,1 1-1,3-1 7,-1 0-1,0-1 1,0 0-1,-1 1 0,1-1 1,0-1-1,0 1 1,-1 0-1,0-1 1,1 0-1,5-6 1,8-13 46,0 0 1,23-42 0,-14 21 3,-26 43-57,0-1 1,0 1-1,1-1 0,-1 1 0,0-1 1,1 0-1,-1 1 0,0-1 0,1 1 0,-1 0 1,1-1-1,-1 1 0,1-1 0,-1 1 1,1 0-1,-1-1 0,1 1 0,0 0 0,-1-1 1,1 1-1,-1 0 0,2 0 0,-2 0-1,1 0 1,-1 1-1,0-1 0,1 0 0,-1 1 0,0-1 0,1 0 0,-1 1 1,0-1-1,1 1 0,-1-1 0,0 0 0,0 1 0,1-1 0,-1 1 0,0-1 1,0 1-1,0-1 0,0 1 0,0-1 0,0 2 0,2 37 30,-1-30-10,-1 9 18,-1-12 0,1 0 0,0 1 1,1-1-1,-1 0 0,1 0 1,0 0-1,1 0 1,-1 0-1,1 0 0,0 0 1,5 7-1,-7-13-23,1 1 0,-1 0 0,1-1 0,0 0 0,0 1 0,-1-1 0,1 1 0,0-1 0,0 0 0,-1 0 0,1 1 0,0-1 0,0 0 0,0 0 0,-1 0 0,1 0 0,0 0 0,0 0-1,0 0 1,0 0 0,-1 0 0,1 0 0,0-1 0,0 1 0,0 0 0,-1-1 0,1 1 0,0 0 0,0-1 0,-1 1 0,1-1 0,0 1 0,-1-1 0,1 1 0,-1-1 0,2 0 0,27-28 358,-22 21-277,-5 6-76,8-9 67,0 0-1,1 1 1,1 0 0,17-12-1,-26 20-108,0 1 0,0-1 0,0 1 0,0-1 1,0 1-1,0 0 0,0 0 0,0 0 0,1 1 0,-1-1 0,0 1 0,1-1 0,-1 1 0,0 0 0,1 1 0,-1-1 0,0 1 0,1-1 0,-1 1 0,0 0 0,0 0 0,0 0 0,0 1 0,0-1 0,0 1 0,3 1 0,1 3-226,-1 0 1,0 0-1,0 0 0,0 1 0,-1-1 1,0 1-1,6 11 0,11 14-1537,-22-30 1733,1-1 1,0 0-1,-1 0 1,1 0-1,0 0 1,0 0-1,0 0 0,0-1 1,0 1-1,0 0 1,0 0-1,0-1 1,0 1-1,0 0 1,0-1-1,0 1 1,0-1-1,1 1 0,-1-1 1,0 0-1,0 0 1,0 1-1,1-1 1,-1 0-1,0 0 1,0 0-1,1 0 0,-1-1 1,0 1-1,0 0 1,1 0-1,-1-1 1,0 1-1,0-1 1,0 1-1,1-1 1,-1 1-1,0-1 0,0 0 1,2-1-1,15-17-745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27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1270 298 5473,'-458'221'5185,"312"-149"-4153,83-40-944,2 3 0,1 2 0,-101 84 0,124-89-100,1 3 1,2 0 0,2 3-1,1 0 1,2 2 0,-32 59 0,51-80 32,1 0 1,1 1 0,1 0 0,0 1 0,2-1 0,0 1 0,1 1 0,2-1 0,0 0 0,1 1-1,1-1 1,1 1 0,1-1 0,1 0 0,1 0 0,0 0 0,2 0 0,13 32 0,9 12 18,4-1 0,2-1 0,2-2 0,4-2 0,2-2 0,2-1 0,52 50 0,-58-71-37,2-1 1,1-2-1,2-2 1,1-1 0,1-3-1,63 28 1,302 97 33,-377-140-34,208 70 6,483 140 277,-544-184-30,355 25 0,129-47-141,-112-6-150,-425-4 23,839 14-7,939-154 43,-372-66 15,-1116 119-72,782-263 1,-698 131-27,-448 187 40,-1-3 0,83-64 1,-108 72 9,-1-1 1,-1-1 0,-1-1-1,-2-1 1,0-1 0,22-37-1,-38 54 12,0-1-1,-1 1 0,0-1 1,-1 0-1,0-1 0,0 1 1,-2-1-1,1 1 0,-1-1 1,-1 0-1,0 0 1,-1 0-1,0 0 0,-1 0 1,0 1-1,-1-1 0,0 0 1,-1 0-1,0 1 0,-1 0 1,-8-18-1,0 9 21,-1 0 0,-1 1 0,-1 1 0,0 0 0,-2 1 0,-23-19 0,-119-82 126,91 76-59,-117-54 1,-84-14-22,-122-18-68,-10 24-38,294 77 19,-1124-259-607,-20 87-119,-467 124 735,1 148 132,1509-58-174,-940 74-1069,877-61 890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101 247 15603,'-61'78'4769,"55"-71"-4464,1 2 0,0-1 0,1 1 0,0 0 0,0 0 1,1 0-1,-4 18 0,7-26-288,-1 1-1,1-1 1,0 0 0,-1 0-1,1 0 1,0 1 0,0-1 0,0 0-1,0 0 1,1 0 0,-1 1-1,0-1 1,0 0 0,1 0 0,-1 0-1,0 0 1,1 0 0,-1 0 0,1 0-1,0 1 1,-1-1 0,1-1-1,0 1 1,0 0 0,-1 0 0,1 0-1,1 1 1,0-2-9,-1 0 0,0 0 0,1 0 0,-1 1 0,1-1 0,-1-1 0,0 1 0,1 0 0,-1 0 0,0 0 0,1-1 0,-1 1 0,0-1 0,1 1 0,-1-1 0,0 1 0,0-1 0,1 0 0,-1 0 0,0 1 0,0-1 0,0 0 0,0 0 0,1-2 0,15-13 51,-1-2 0,-1 1 0,-1-2 1,-1 0-1,0-1 0,13-28 0,-5 2 327,29-91 0,-46 126-308,-2 5-4,1-1 1,-1 1-1,0-1 0,-1 1 1,0-1-1,0 1 0,0-1 1,-1 0-1,0 0 0,-1-7 1,1 14-68,0 0 0,-1 0 0,1 0-1,0 0 1,0-1 0,0 1 0,0 0 0,-1 0 0,1 0 0,0 0 0,0 0 0,0 0-1,-1 0 1,1 0 0,0 0 0,0 0 0,0 0 0,-1 0 0,1 0 0,0 0 0,0 0 0,0 0-1,-1 0 1,1 0 0,0 0 0,0 1 0,0-1 0,0 0 0,-1 0 0,1 0 0,0 0 0,0 0-1,0 0 1,0 0 0,0 1 0,-1-1 0,1 0 0,0 0 0,0 0 0,0 0 0,0 1 0,0-1-1,0 0 1,0 0 0,0 0 0,0 1 0,0-1 0,-1 0 0,1 0 0,-7 13 107,-2 12-62,1 0 1,2 1-1,0 0 1,2 0-1,1 0 1,1 1-1,1-1 1,1 1-1,5 32 1,5-5-564,-9-50 465,0-1-1,1 1 1,-1-1 0,0 0 0,1 0-1,0 0 1,-1 0 0,1 0-1,1 0 1,-1 0 0,0-1 0,1 1-1,2 2 1,-4-5 35,0 1 0,-1-1 0,1 0 0,0 1 0,0-1 0,-1 0 0,1 1 0,0-1 0,0 0 0,-1 0 0,1 1 0,0-1 0,0 0 0,0 0 0,0 0 0,-1 0 0,1 0 0,1-1 0,14-9-259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88 16043,'-4'20'1510,"1"0"1,1 0-1,0 0 0,3 34 0,-1-39-1002,1 11 112,4 33 0,-4-51-541,1 1 0,0-2 0,0 1 0,1 0 0,0 0 0,0-1-1,1 1 1,6 9 0,-9-16-62,0 1 0,0-1-1,0 0 1,0 1-1,0-1 1,1 0 0,-1 1-1,0-1 1,1 0 0,-1 0-1,1 0 1,-1 0 0,1-1-1,0 1 1,-1 0 0,1-1-1,0 1 1,0-1 0,-1 1-1,4-1 1,-2 0 15,-1 0 0,1-1 0,-1 1 0,1-1 0,-1 0 0,1 0 0,-1 0 0,1 0 0,-1 0 0,0 0 0,1 0 0,2-4 0,3-1 67,-1-1 0,0 0 0,0-1 0,-1 0 0,0 0 0,7-13 0,-7 9 25,0-1 0,0 0 1,-1 0-1,-1 0 0,4-20 0,-7 24-54,1 0 0,-1 0-1,-1-1 1,0 1 0,0 0 0,-1 0 0,0-1 0,0 1-1,-4-9 1,-3 2 2,7 16-71,1 0 1,0 0-1,-1-1 1,1 1 0,0 0-1,-1 0 1,1 0-1,0 0 1,-1-1 0,1 1-1,0 0 1,-1 0-1,1 0 1,0 0 0,-1 0-1,1 0 1,-1 0-1,1 0 1,0 0 0,-1 0-1,1 0 1,0 0-1,-1 0 1,1 0 0,-1 1-1,0-1 1,0 1 1,0 0-1,0 0 0,0 0 0,0 0 1,0 0-1,1 0 0,-1 0 0,0 0 1,1 1-1,-1-1 0,1 0 0,-1 0 1,1 0-1,-1 1 0,1-1 0,0 0 1,0 1-1,0-1 0,-1 2 0,1 4-1,0 1-1,0 0 1,1-1 0,0 1-1,0-1 1,1 0 0,0 1-1,0-1 1,1 0-1,-1 0 1,2 0 0,-1 0-1,1-1 1,0 1 0,0-1-1,1 0 1,9 9 0,-10-11-4,-1 0 1,1-1 0,0 0 0,1 0 0,-1 0 0,0 0-1,1-1 1,-1 0 0,1 0 0,0 0 0,0 0 0,0-1 0,0 0-1,0 0 1,0 0 0,0-1 0,0 1 0,0-1 0,1 0 0,-1-1-1,0 0 1,0 1 0,0-1 0,0-1 0,0 1 0,6-4 0,0 0-2,-1-1 0,1-1 0,-1 0 1,-1-1-1,1 1 0,-1-2 0,-1 1 1,0-1-1,11-16 0,-10 13 6,-1 0 0,0-1-1,-2 0 1,1 0 0,-1-1-1,-1 1 1,5-24 0,-8 0-1,-1 36-1,-1 1 0,0-1 0,0 1 0,0-1 0,0 1 0,0-1-1,0 1 1,0-1 0,0 1 0,0-1 0,0 1 0,-1-1 0,1 1 0,0-1-1,0 1 1,0-1 0,-1 1 0,1-1 0,0 1 0,0-1 0,-1 1-1,1 0 1,0-1 0,-1 1 0,1-1 0,0 1 0,-1 0 0,1 0-1,-1-1 1,1 1 0,-1 0 0,1 0 0,-1-1 0,1 1 0,-1 0 0,1 0-1,-1 0 1,1 0 0,-1 0 0,1 0 0,-1-1 0,1 1 0,-1 1-1,1-1 1,-1 0 0,1 0 0,-1 0 0,1 0 0,-1 0 0,1 0-1,-1 0 1,1 1 0,-1-1 0,1 0 0,-1 0 0,1 1 0,0-1 0,-1 0-1,1 1 1,0-1 0,-1 1 0,0-1 0,-3 4-2,0 1 1,0-1-1,1 1 0,0-1 1,-1 1-1,1 0 0,1 0 1,-1 0-1,1 0 0,-3 9 1,3-9-1,1 0 1,0 0 0,-1 0 0,1 0-1,1 0 1,-1 0 0,1 0-1,0 0 1,0 0 0,1 0 0,-1 0-1,2 5 1,-1-8 0,0-1 0,0 0-1,0 1 1,0-1 0,0 0-1,0 0 1,0 0 0,0 0-1,0 0 1,1 0 0,-1 0 0,0 0-1,1 0 1,-1 0 0,1-1-1,-1 1 1,1-1 0,-1 1-1,1-1 1,-1 1 0,1-1 0,0 0-1,-1 0 1,1 0 0,-1 0-1,1 0 1,2-1 0,8 0-10,0 0 1,21-6-1,-16 3-25,0 1-48,1 0-1,-1 2 1,0 0-1,28 3 1,-38-2 44,-1 1 1,1 0-1,-1 1 1,1-1-1,-1 1 1,1 1-1,-1-1 1,0 1-1,0 0 1,0 1-1,-1-1 1,1 1-1,-1 0 1,9 9-1,-5 3-3,-9-12 200,-6-9 92,-8-12 17,1-1 0,2 0 0,-1-1 0,-12-31 0,3 7 38,14 30-232,2 5-133,1 0 1,0-1 0,-5-16-1,8 25 28,1-1-1,0 1 1,0 0-1,0-1 1,0 1-1,0 0 0,0-1 1,0 1-1,0-1 1,0 1-1,0 0 1,0-1-1,0 1 1,0-1-1,0 1 1,0 0-1,0-1 0,1 1 1,-1 0-1,0-1 1,0 1-1,0-1 1,1 1-1,-1 0 1,0 0-1,0-1 1,1 1-1,-1 0 0,0-1 1,1 1-1,-1 0 1,0 0-1,1 0 1,-1-1-1,0 1 1,1 0-1,-1 0 0,0 0 1,1 0-1,-1 0 1,1-1-1,-1 1 1,0 0-1,1 0 1,21 2-553,-18-1 457,15 0-359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17876,'0'0'73,"0"-1"-1,-1 1 1,1 0 0,-1 0 0,1 0 0,-1-1-1,1 1 1,-1 0 0,1 0 0,-1 0-1,1 0 1,-1 0 0,1 0 0,-1 0 0,1 0-1,-1 0 1,1 0 0,-1 0 0,1 1-1,0-1 1,-1 0 0,1 0 0,-1 0 0,1 1-1,-1-1 1,1 0 0,0 0 0,-1 1-1,1-1 1,-1 0 0,1 1 0,0-1 0,0 1-1,-1-1 1,-5 22 1062,8 28 525,16 49-428,3 0 0,37 99 0,-53-181-1160,17 43 196,-20-54-211,1 0 0,0 0 0,0 0-1,1-1 1,-1 1 0,1-1 0,6 5 0,-9-9-35,0 0 0,0 0 0,0 0 0,0 0 0,0-1-1,0 1 1,0 0 0,1-1 0,-1 1 0,0-1 0,1 1 0,-1-1 0,0 1 0,1-1 0,-1 0 0,0 0 0,1 0 0,-1 0 0,0 0 0,1 0 0,-1 0 0,1 0 0,-1-1 0,0 1 0,1 0 0,-1-1 0,0 1 0,0-1 0,1 0 0,-1 1 0,1-2 0,3-1 47,-1-1 0,1 0-1,-1 0 1,0 0 0,6-9 0,13-19 192,-2 0-1,22-45 1,27-78 238,-32 71-361,-29 65-146,1-2-187,-1 0 0,-1 0 0,7-27 0,-15 47 162,0 0 0,1 0 0,-1 0 1,0 0-1,0 0 0,0 0 0,0 0 0,0 0 1,0 0-1,0 0 0,0 0 0,0 0 1,0 0-1,0 0 0,-1 0 0,1 0 0,0 0 1,-1 0-1,1 0 0,-1 0 0,1 0 1,-1 1-1,1-1 0,-1 0 0,0 0 0,1 0 1,-3-1-1,1 1-8,0 0-1,-1 1 1,1-1 0,-1 0 0,1 1 0,-1-1 0,1 1-1,-1 0 1,-3 0 0,-14 1-375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14731,'12'43'2081,"7"-8"-1113,0-6-432,4-7 1768,2-6-1367,4-9-921,3-4 1696,0-10-1616,0-8-32,2-7-40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56 15771,'-3'1'208,"0"-1"0,-1 1-1,1 0 1,0 0-1,0 0 1,0 0-1,0 0 1,0 1 0,1 0-1,-1-1 1,0 1-1,1 0 1,-1 0 0,1 1-1,-1-1 1,1 0-1,0 1 1,0-1-1,0 1 1,-2 4 0,-1 2 176,-1 1-1,1-1 1,1 1 0,-6 19 0,8-22-241,0 1 1,1 0-1,0 0 0,0 0 1,1 0-1,0 0 0,0 0 1,2 9-1,-2-15-113,1 0-1,-1 0 1,0-1 0,1 1 0,-1 0 0,1 0-1,0-1 1,0 1 0,0-1 0,0 1-1,0-1 1,0 1 0,0-1 0,0 1 0,0-1-1,1 0 1,-1 0 0,0 1 0,1-1-1,-1 0 1,1 0 0,0-1 0,-1 1 0,1 0-1,0 0 1,-1-1 0,1 1 0,0-1-1,0 0 1,-1 1 0,1-1 0,0 0 0,0 0-1,0 0 1,-1 0 0,1-1 0,0 1-1,0 0 1,0-1 0,-1 1 0,4-2 0,2-1 48,1 0 0,-1 0 0,0-1 1,0 0-1,0 0 0,-1 0 1,1-1-1,-1 0 0,0-1 1,0 1-1,-1-1 0,0 0 0,7-10 1,-4 4 25,0-1 1,-1 0-1,-1 0 0,1-1 1,-2 1-1,6-21 1,-4-9 101,-7 40-191,0 0-1,0 0 1,0 0-1,0 0 1,0 1 0,-1-1-1,1 0 1,-1 0-1,0 0 1,0 0 0,0 1-1,-2-4 1,3 5-13,0 1-1,0-1 1,-1 1 0,1 0 0,0-1-1,0 1 1,-1 0 0,1-1 0,0 1 0,-1-1-1,1 1 1,0 0 0,-1 0 0,1-1-1,-1 1 1,1 0 0,0 0 0,-1-1 0,1 1-1,-1 0 1,1 0 0,-1 0 0,1 0 0,-1 0-1,1 0 1,-1 0 0,1 0 0,0 0-1,-1 0 1,1 0 0,-1 0 0,1 0 0,-1 0-1,1 0 1,-1 0 0,-1 1 0,1 0 0,0 0 0,0 0 0,-1 1 1,1-1-1,0 0 0,0 0 0,0 1 0,0-1 0,-1 3 0,-15 38 19,13-29-25,1 1 1,0 0 0,1 1 0,0 24-1,2-30 3,1 1 0,-1-1 0,2 0 0,-1 1 0,1-1 0,1 0-1,-1 0 1,6 9 0,-8-16 1,1-1 1,-1 1-1,1-1 0,0 1 0,-1-1 1,1 0-1,0 0 0,0 1 1,0-1-1,0 0 0,0 0 0,1 0 1,-1 0-1,0 0 0,0 0 0,1 0 1,-1-1-1,0 1 0,1 0 1,-1-1-1,1 1 0,-1-1 0,2 1 1,-1-1-1,0 0 0,0-1 0,0 1 1,-1-1-1,1 1 0,0-1 1,-1 0-1,1 1 0,0-1 0,-1 0 1,1 0-1,-1 0 0,0 0 0,1-1 1,-1 1-1,2-2 0,3-4 1,-1 0 0,1 0 0,-2 0 0,1-1 0,-1 0 0,6-14-1,4-33 19,-13 51-20,-1 0 1,1 0-1,-1 0 1,0 0 0,0 0-1,0 0 1,-1 0-1,1 0 1,-1 0 0,0 0-1,-2-6 1,3 9-1,-1 1 1,1 0 0,0-1-1,0 1 1,0 0 0,0-1-1,-1 1 1,1 0 0,0 0-1,0-1 1,0 1 0,-1 0-1,1 0 1,0-1 0,0 1-1,-1 0 1,1 0-1,0-1 1,-1 1 0,1 0-1,0 0 1,-1 0 0,1 0-1,0 0 1,-1 0 0,1-1-1,0 1 1,-1 0 0,1 0-1,0 0 1,-1 0 0,1 0-1,0 0 1,-1 1 0,-9 9-4,-1 18 1,2 18-17,9-42 19,-1 0 0,1-1 1,0 1-1,0 0 1,1 0-1,-1-1 1,1 1-1,0 0 1,0 0-1,1 4 0,-1-8 3,-1 1 0,0-1 0,1 1 0,-1 0 0,0-1 0,1 1 0,-1-1 0,1 1 0,-1-1 0,1 1-1,-1-1 1,1 0 0,-1 1 0,1-1 0,-1 0 0,1 1 0,0-1 0,-1 0 0,1 1 0,0-1 0,-1 0 0,1 0-1,0 0 1,-1 0 0,1 0 0,0 0 0,-1 0 0,1 0 0,0 0 0,-1 0 0,1 0 0,0 0 0,-1 0-1,1-1 1,0 1 0,-1 0 0,1 0 0,-1-1 0,1 1 0,0 0 0,-1-1 0,1 1 0,0-1 0,2-2 12,1 0 0,-1 0 0,0 0 0,0 0 1,4-6-1,6-11 51,0-1 0,12-30 0,0 0 8,-25 51-73,0 0 0,0-1 0,0 1 0,0 0 0,0 0 0,0 0 0,0 0-1,0 0 1,0 0 0,0-1 0,0 1 0,1 0 0,-1 0 0,0 0 0,0 0 0,0 0 0,0 0 0,0 0 0,0-1 0,0 1 0,0 0 0,0 0 0,1 0 0,-1 0 0,0 0 0,0 0 0,0 0-1,0 0 1,0 0 0,0 0 0,1 0 0,-1 0 0,0 0 0,0 0 0,0 0 0,0 0 0,0 0 0,0 0 0,1 0 0,-1 0 0,0 0 0,0 0 0,0 0 0,0 0 0,0 0 0,1 0 0,1 8-3,1 15-1,-3-21 5,1 11 88,-1-2-303,0-1-1,1 1 0,1-1 0,0 1 1,0-1-1,1 0 0,6 16 0,-1-15-38,0-9-90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17628,'8'53'2753,"20"102"392,72 203-1426,-98-353-1710,11 29 33,-13-33-40,1 0 0,-1-1-1,0 1 1,0 0 0,1 0 0,-1-1-1,0 1 1,1 0 0,-1 0-1,1-1 1,-1 1 0,1-1-1,0 1 1,-1 0 0,1-1 0,-1 1-1,1-1 1,0 1 0,0-1-1,-1 0 1,1 1 0,0-1 0,0 0-1,-1 1 1,1-1 0,0 0-1,0 0 1,0 0 0,-1 0 0,1 0-1,0 0 1,0 0 0,0 0-1,0 0 1,0-1 0,0 1-1,0-1 1,-1 0-1,1 1 0,-1-1 1,1 0-1,-1 0 1,1 0-1,-1 0 1,1 0-1,-1 1 1,0-1-1,1 0 1,-1 0-1,0 0 1,0 0-1,0 0 1,1-2-1,-1-21 18,-2 0-8,-1-1 0,-2 1 0,0 0 0,-2 0 0,0 0 0,-2 1 0,-20-40 0,28 60-10,-19-30 10,19 32-11,0 0 1,0-1-1,1 1 1,-1 0-1,0 0 1,0 0-1,0 0 0,0 0 1,0 0-1,-1 0 1,1 0-1,0 0 0,0 1 1,0-1-1,-1 0 1,1 1-1,0-1 0,-1 1 1,1 0-1,-1-1 1,-1 1-1,3 0 0,0 0 0,0 0-1,-1 1 1,1-1 0,0 0-1,0 0 1,-1 1 0,1-1 0,0 0-1,0 0 1,0 1 0,0-1-1,0 0 1,-1 1 0,1-1 0,0 0-1,0 1 1,0-1 0,0 0-1,0 0 1,0 1 0,0-1 0,0 0-1,0 1 1,0-1 0,0 0-1,0 1 1,0-1 0,0 0 0,1 1-1,-1-1 1,0 1 0,5 12 10,-3-9-10,0 0 0,0 0 0,1-1 0,0 1-1,-1-1 1,1 1 0,0-1 0,1 0 0,-1 0-1,0 0 1,1-1 0,0 1 0,-1-1 0,6 3-1,-6-4 0,1 0-1,-1 0 0,0 0 1,0-1-1,1 1 1,-1-1-1,0 0 0,1 0 1,-1 0-1,0 0 0,1 0 1,-1-1-1,0 0 0,1 1 1,-1-1-1,0 0 0,0-1 1,0 1-1,5-3 0,0-2 13,1 0-1,-1 0 1,0-1-1,-1 0 0,1-1 1,-2 0-1,1 0 1,-1 0-1,7-13 0,5-10 126,17-46-1,-21 43 78,18-71 1,-28 85-106,0 0 1,-2 0-1,0 0 1,-1 0-1,-2-22 1,-2 28 44,3 14-151,-1 0 1,1 0 0,0 0-1,0 0 1,0 0 0,0 0-1,0 0 1,0 0 0,-1-1-1,1 1 1,0 0 0,0 0 0,0 0-1,0 0 1,-1 0 0,1 0-1,0 0 1,0 0 0,0 0-1,0 0 1,-1 0 0,1 0-1,0 0 1,0 0 0,0 1 0,0-1-1,0 0 1,-1 0 0,1 0-1,0 0 1,0 0 0,0 0-1,0 0 1,0 0 0,-1 0-1,1 1 1,0-1 0,0 0-1,0 0 1,-10 20 65,4 5-63,1 1 0,1 0 0,0 42 1,7 78-63,9-36-183,-10-94 63,2-1 0,0 0 1,0-1-1,14 28 1,-17-39 104,0-1-1,1 0 1,-1 0 0,1 0-1,-1 0 1,1 0 0,0 0-1,0 0 1,0-1 0,0 1-1,0-1 1,0 1 0,0-1 0,3 1-1,-4-1 30,0-1-1,0 0 1,-1 0-1,1 1 1,0-1 0,0 0-1,0 0 1,0 0-1,0 0 1,0 0-1,0 0 1,0-1 0,0 1-1,0 0 1,0 0-1,0-1 1,-1 1-1,1 0 1,0-1 0,0 1-1,0-1 1,0 1-1,-1-1 1,1 0-1,0 1 1,-1-1-1,1 0 1,0 1 0,-1-1-1,1 0 1,-1 0-1,1 0 1,-1 1-1,0-1 1,1 0 0,-1 0-1,1-2 1,0-2-46,1 0 0,-1-1 1,0 1-1,-1-1 0,0 0 1,1 1-1,-2-1 0,1 1 1,-1-1-1,0 1 0,0-1 1,0 1-1,-1-1 0,0 1 1,0 0-1,0 0 0,-5-8 1,-2-4 375,-2 1 0,0-1 1,-21-22-1,17 24 203,12 12-276,-1-1 1,0 1 0,1-1-1,-1 0 1,1 0 0,0 0-1,1-1 1,-1 1 0,1-1 0,-3-6-1,5 10-185,0 1 0,0-1 0,0 1 1,0-1-1,1 0 0,-1 1 0,0-1 0,0 1 0,0-1 0,1 1 0,-1-1 0,0 1 0,1-1 1,-1 1-1,1-1 0,-1 1 0,0 0 0,1-1 0,-1 1 0,1 0 0,-1-1 0,1 1 0,-1 0 0,1-1 1,-1 1-1,1 0 0,-1 0 0,1 0 0,0 0 0,-1-1 0,1 1 0,-1 0 0,1 0 0,0 0 0,28-2-196,-20 1-126,2 0 79,-1-1 0,0-1 0,0 0 1,0 0-1,0-1 0,17-9 0,2-5-266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16940,'0'-1'140,"0"0"1,0 0 0,0 0 0,0 0-1,0 0 1,0 0 0,1 0-1,-1 0 1,0 0 0,0 0 0,1 0-1,-1 0 1,0 0 0,1 0 0,-1 1-1,1-1 1,-1 0 0,1 0 0,0 0-1,-1 1 1,1-1 0,0 0-1,-1 1 1,1-1 0,0 1 0,0-1-1,0 1 1,0-1 0,-1 1 0,1-1-1,0 1 1,2-1 0,0-1 235,1 1 1,0-1-1,-1 1 1,1 0-1,0 0 1,-1 0-1,7-1 1,-8 3-287,1-1-1,-1 0 1,1 0 0,-1 1-1,1 0 1,-1-1 0,1 1 0,-1 0-1,0 0 1,1 0 0,-1 0-1,0 1 1,0-1 0,0 1-1,0-1 1,0 1 0,2 3 0,-1-2-26,0 1 1,-1 0 0,0 0-1,1 0 1,-1 0 0,-1 1-1,1-1 1,1 9 0,0 4-25,0 1 0,-2-1 1,-1 33-1,-7 13-26,4-48-11,1 0-1,1 0 1,0 0-1,2 16 0,-1-31-2,0 0 0,0 0 1,0 1-1,0-1 0,0 0 0,0 0 0,0 0 0,0 1 0,0-1 0,0 0 0,0 0 0,0 1 0,1-1 0,-1 0 0,0 0 0,0 0 0,0 0 0,0 1 0,0-1 0,0 0 0,1 0 0,-1 0 0,0 0 0,0 1 0,0-1 0,0 0 0,1 0 0,-1 0 0,0 0 0,0 0 0,0 0 0,1 0 0,-1 1 0,0-1 0,0 0 0,1 0 1,-1 0-1,0 0 0,0 0 0,0 0 0,1 0 0,-1 0 0,0 0 0,0 0 0,1 0 0,-1-1 0,0 1 0,0 0 0,1 0 0,9-8-2,2-5 5,-1 0-1,0-1 0,17-30 0,22-55 49,-32 62-17,38-80 267,-51 110-150,-3 12-62,-1 17 42,-4 45-1,-1 9-40,5-58-87,0 0 0,1 0 1,6 28-1,-6-41 1,-1-1 0,1 1-1,0 0 1,0 0 0,0-1 0,1 0 0,6 8-1,-8-10 7,1 0-1,0 0 0,0-1 0,-1 1 1,1-1-1,1 1 0,-1-1 0,0 0 0,0 0 1,0 0-1,1 0 0,-1 0 0,0 0 0,1-1 1,-1 1-1,1-1 0,2 1 0,-2-1 19,0-1-1,1 1 1,-1-1-1,0 0 1,0 0-1,1 0 1,-1 0-1,0 0 1,0-1-1,0 1 1,0-1-1,-1 0 1,1 0-1,0 0 1,-1 0-1,1 0 1,-1 0-1,0-1 1,4-4-1,1-3 76,0 0 0,-1-1 1,0 0-1,5-12 0,-6 10 20,0 0 0,-1 0-1,-1-1 1,0 0 0,1-16 0,-3 22-58,-1-1 0,0 0 0,0 0 0,-1 0 0,0 1 1,0-1-1,-1 0 0,0 1 0,-4-11 0,5 18-59,1 0 0,-1 0 0,1 0 0,-1 0-1,1 0 1,-1 0 0,0 0 0,1 0 0,-1 1 0,0-1 0,0 0-1,1 0 1,-3-1 0,2 2-4,1 0-1,0 0 1,-1 0 0,1 0-1,-1 0 1,1 0 0,0 0-1,-1 0 1,1 0 0,-1 0-1,1 0 1,0 0 0,-1 0 0,1 0-1,-1 0 1,1 0 0,0 0-1,-1 0 1,1 1 0,0-1-1,-1 0 1,1 0 0,-1 0-1,1 1 1,-1-1 0,0 2-3,0-1 0,0 1 0,0-1 0,0 1 0,0 0 0,0 0 1,0-1-1,0 1 0,0 0 0,1 0 0,-1 0 0,1 0 0,-1 3 1,1 2-20,0 0 1,0 0 0,1-1-1,0 1 1,0 0 0,0-1 0,1 1-1,0 0 1,0-1 0,4 8-1,-4-12 10,-1 1-1,0-1 1,0 0-1,1 1 0,-1-1 1,1 0-1,0 0 0,0 0 1,0 0-1,0 0 1,0 0-1,0-1 0,0 1 1,0-1-1,1 1 1,-1-1-1,1 0 0,-1 0 1,1 0-1,-1 0 0,1-1 1,-1 1-1,1-1 1,0 1-1,0-1 0,-1 0 1,1 0-1,3 0 0,2-2-4,-1-1 0,0 1 0,0-1 0,0 0 0,0 0 0,-1-1 0,1 0 0,-1 0 0,0-1 0,0 0 0,0 0 0,-1 0 0,6-7 0,-3 2 12,0 0 1,-1 0-1,0 0 1,0-1-1,-1 0 1,-1 0-1,6-15 1,-10 22 3,0 1 0,-1-1 0,1 0 0,0 0 0,-1 0 0,0 1 0,0-1 0,0 0 1,-1 0-1,1 0 0,-3-6 0,3 9-1,0 0 0,-1 0 0,1 0 1,0 0-1,-1 1 0,1-1 0,-1 0 0,1 0 1,-1 1-1,1-1 0,-1 1 0,0-1 0,1 0 0,-1 1 1,0-1-1,0 1 0,1-1 0,-1 1 0,0 0 1,0-1-1,-1 1 0,1 0 0,-1 0 0,1 0 0,-1 0-1,0 0 1,1 0 0,-1 0 0,1 1 0,-1-1 0,1 1-1,-1-1 1,1 1 0,-1-1 0,1 1 0,0 0 0,-1 0 0,-1 1-1,-3 3-3,0 1-1,0-1 0,1 1 1,0 0-1,0 1 0,0-1 0,0 1 1,1 0-1,0 0 0,1 1 1,0-1-1,0 1 0,0 0 1,1-1-1,0 1 0,0 12 0,1-19 2,1 0 0,0 1-1,-1-1 1,1 1 0,0-1-1,0 1 1,0-1-1,1 1 1,-1-1 0,0 1-1,0-1 1,1 1-1,-1-1 1,1 1 0,0-1-1,-1 0 1,1 1 0,0-1-1,0 0 1,-1 1-1,1-1 1,0 0 0,0 0-1,0 0 1,1 0 0,-1 0-1,0 0 1,0 0-1,1-1 1,-1 1 0,0 0-1,1-1 1,-1 1 0,0-1-1,1 1 1,2 0-1,5 0-23,1 0 0,-1-1-1,0 0 1,1-1 0,10-1-1,14-1-73,-28 3 80,0 1 1,1 0 0,-1 0-1,0 0 1,0 1-1,0 0 1,0 0 0,0 0-1,0 1 1,-1 0 0,1 0-1,-1 0 1,7 6 0,-5-3-22,0 1 1,0 0-1,0 1 1,-1-1 0,0 1-1,-1 1 1,8 15 0,-13-24 43,0 1 1,0-1-1,1 0 1,-1 1-1,0-1 1,0 0-1,0 1 1,0-1-1,0 0 1,0 1-1,0-1 1,1 0-1,-1 1 1,0-1-1,0 0 1,0 0-1,1 1 1,-1-1-1,0 0 1,0 0-1,1 1 1,-1-1-1,0 0 1,1 0-1,-1 0 1,0 1-1,0-1 1,1 0-1,-1 0 1,0 0-1,1 0 1,-1 0-1,1 0 1,-1 0-1,0 0 1,1 0-1,0 0 1,3-14 119,-4-26 103,-3 5-183,-1 1-1,-2 0 0,-1 0 1,-18-52-1,24 86-91,1-1 0,0 1 0,0 0 0,-1-1 0,1 1 0,0 0 0,0-1 0,0 1 0,0 0 0,-1-1 0,1 1 1,0-1-1,0 1 0,0 0 0,0-1 0,0 1 0,0-1 0,0 1 0,0 0 0,0-1 0,0 1 0,0-1 0,0 1 0,1 0 0,-1-1 0,0 1 0,0-1 0,9 5-118,3 2-167,4-2-70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226 215 19396,'-14'-1'466,"-1"1"-1,0 0 1,1 0-1,-1 2 1,1 0 0,-24 6-1,33-6-342,-1 0-1,0 0 1,1 1-1,0 0 1,-1 0-1,1 0 1,0 1-1,1 0 1,-1-1-1,1 2 1,-1-1-1,1 0 1,0 1-1,1 0 1,-1 0-1,1 0 1,0 0-1,-3 9 1,3-6-72,1-1 0,0 1 0,0 0 0,1 0 0,0-1 1,0 1-1,1 0 0,0 0 0,0 0 0,1 0 0,2 13 0,-3-19-44,1 1 0,0 0 0,-1 0 0,1-1 0,0 1 0,0 0-1,1-1 1,-1 1 0,0-1 0,1 0 0,0 1 0,-1-1 0,1 0-1,0 0 1,0 0 0,0 0 0,1 0 0,-1-1 0,0 1-1,1-1 1,-1 1 0,1-1 0,-1 0 0,1 0 0,-1 0 0,1 0-1,0 0 1,0-1 0,-1 1 0,1-1 0,0 0 0,0 0 0,0 0-1,5-1 1,-1 0 7,1-1-1,-1 0 0,0-1 1,1 0-1,-1 0 1,-1-1-1,1 0 0,0 0 1,-1 0-1,0-1 1,11-10-1,-1-1 68,0-1 0,23-33 0,-24 27 73,-1-1 0,-1-1-1,-2 0 1,0-1-1,-1 0 1,-2 0 0,0-1-1,-2 0 1,3-33 0,-8 56-103,-1 1 0,0 0 1,0 0-1,0 0 1,-1-1-1,1 1 1,-1 0-1,0 0 0,0 0 1,0 0-1,-2-4 1,3 7-43,0 0 1,0 0 0,0-1-1,0 1 1,0 0-1,-1-1 1,1 1 0,0 0-1,0 0 1,-1 0-1,1-1 1,0 1 0,0 0-1,-1 0 1,1 0 0,0 0-1,0-1 1,-1 1-1,1 0 1,0 0 0,-1 0-1,1 0 1,0 0 0,-1 0-1,1 0 1,0 0-1,-1 0 1,1 0 0,0 0-1,-1 0 1,1 0-1,0 0 1,0 0 0,-1 0-1,0 1 1,0 0 6,0 0 1,0 0-1,0 0 1,0 0-1,0 1 1,0-1-1,0 0 1,0 1-1,0-1 1,1 1-1,-1-1 1,0 3-1,-11 33 19,2 0 0,2 1 1,1 0-1,2 0 0,-1 50 0,6-70-272,-1 1 0,2 0 1,1 0-1,0-1 0,9 35 1,-10-51 160,0 0 1,-1 0-1,1 0 0,0 0 1,0 0-1,0-1 1,0 1-1,0 0 1,1-1-1,1 3 1,-2-3 64,0-1 0,-1 1 0,1-1 0,-1 0 0,1 1 0,0-1 1,-1 0-1,1 1 0,0-1 0,-1 0 0,1 0 0,0 0 0,-1 0 0,1 0 1,0 0-1,-1 0 0,1 0 0,0 0 0,0 0 0,-1 0 0,2 0 0,0-2-25,1 1 0,-1-1-1,0 1 1,0-1-1,0 1 1,1-1 0,-2 0-1,1 0 1,0 0-1,0 0 1,-1-1-1,1 1 1,-1 0 0,2-4-1,12-27-454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15059,'2'1'388,"0"0"-1,0 0 1,-1 0-1,1 0 1,-1 1-1,1-1 0,-1 0 1,0 0-1,1 1 1,-1-1-1,0 1 1,0-1-1,0 1 1,0 0-1,1 2 1,11 13 2130,-11-16-2449,0 0 0,0 1-1,0-1 1,0 0 0,0 0 0,0-1 0,0 1-1,0 0 1,0-1 0,1 1 0,-1-1 0,0 0-1,1 0 1,-1 1 0,0-2 0,0 1 0,1 0-1,-1 0 1,0-1 0,0 1 0,1-1 0,-1 0-1,0 0 1,0 0 0,0 0 0,0 0 0,0 0-1,0 0 1,0-1 0,0 1 0,-1-1 0,1 1-1,-1-1 1,1 0 0,-1 1 0,1-1-1,-1 0 1,0 0 0,0 0 0,0 0 0,0 0-1,0 0 1,0-1 0,-1 1 0,1 0 0,-1 0-1,1-1 1,-1 1 0,0 0 0,0 0 0,0-1-1,-1-2 1,2 4-57,-1 1-1,0 0 0,0-1 1,-1 1-1,1-1 1,0 1-1,0-1 0,0 1 1,0-1-1,0 1 1,0-1-1,-1 1 0,1-1 1,0 1-1,0-1 1,-1 1-1,1 0 0,0-1 1,-1 1-1,1 0 1,0-1-1,-1 1 0,1 0 1,0-1-1,-1 1 1,1 0-1,-1 0 0,1-1 1,-1 1-1,1 0 1,-1 0-1,1 0 0,-1 0 1,1 0-1,-1 0 1,1-1-1,-1 1 0,1 0 1,-1 0-1,1 1 1,0-1-1,-1 0 0,1 0 1,-1 0-1,1 0 1,-1 0-1,1 0 0,-1 1 1,1-1-1,-1 0 0,0 1 1,-1 0 24,-1 1 0,1 0 0,0 0 0,-1 0 0,1 0 1,0 0-1,-2 4 0,-2 3-25,0 1 0,1-1 1,0 1-1,1 0 0,1 1 1,-1-1-1,1 1 0,1 0 1,0 0-1,1-1 0,0 1 1,0 0-1,1 0 0,1 0 1,2 16-1,-3-25-12,0-1 0,1 0 0,-1 0 0,0 1 1,1-1-1,-1 0 0,1 0 0,-1 0 0,1 1 0,0-1 0,-1 0 0,1 0 0,0 0 0,0 0 1,0 0-1,0 0 0,0-1 0,0 1 0,0 0 0,0 0 0,0-1 0,2 2 0,-1-2 2,-1 0-1,1 0 1,-1 0-1,1 0 0,-1 0 1,1 0-1,-1-1 1,0 1-1,1-1 1,-1 1-1,1-1 0,-1 1 1,0-1-1,1 0 1,-1 1-1,2-3 1,7-5 10,-1-1 1,0 0 0,15-18-1,-15 16-1,14-16 16,25-27 6,-47 53-31,0 0-1,0 0 1,0 0-1,0 0 0,0 0 1,0 1-1,0-1 1,1 0-1,-1 1 0,0-1 1,0 0-1,0 1 1,1 0-1,-1-1 0,0 1 1,1 0-1,-1-1 0,0 1 1,3 0-1,-3 1 0,0-1-1,0 0 0,0 1 1,-1-1-1,1 1 0,0 0 1,0-1-1,-1 1 1,1-1-1,0 1 0,-1 0 1,1 0-1,-1-1 0,1 1 1,-1 0-1,1 0 1,-1 0-1,1 0 0,-1-1 1,1 3-1,1 5-10,-1 1 0,0-1 1,0 0-1,-1 14 0,0-21 9,0 5-6,2 21-13,-2-26 23,0-1 1,1 1 0,-1-1-1,0 1 1,0-1 0,0 0 0,1 1-1,-1-1 1,0 1 0,1-1-1,-1 0 1,0 1 0,1-1 0,-1 0-1,0 0 1,1 1 0,-1-1 0,0 0-1,1 0 1,-1 1 0,1-1-1,-1 0 1,1 0 0,-1 0 0,1 0-1,-1 0 1,1 0 0,-1 0-1,0 0 1,1 0 0,-1 0 0,1 0-1,-1 0 1,1 0 0,-1 0 0,1 0-1,-1 0 1,1 0 0,-1-1-1,0 1 1,1 0 0,-1 0 0,1 0-1,-1-1 1,0 1 0,1 0-1,-1-1 1,0 1 0,1 0 0,-1-1-1,1 0 1,13-10 72,0-1 1,-1-1-1,13-15 0,-16 16-20,1 0 0,0 1 0,1 0 0,24-17 0,-34 27-56,0 0 0,0 0 0,0-1 1,0 2-1,0-1 0,0 0 0,0 0 0,0 1 0,0-1 0,0 1 0,0-1 0,0 1 0,1 0 0,-1 0 0,0 0 0,0 0 0,0 1 1,1-1-1,2 1 0,-3 0-1,0 0 1,0 1-1,0-1 1,-1 0 0,1 1-1,0-1 1,-1 1-1,1 0 1,-1-1 0,1 1-1,-1 0 1,0 0-1,1 0 1,-1 0 0,1 3-1,2 8-58,0 1 0,0-1 0,-2 1-1,3 25 1,-4-27-43,5 40-1032,-4-43 1203,0-9-82,5-13-153,-4 6 71,11-19-171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3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23189,'-2'23'2080,"-2"8"-1399,-2 2-313,-3 7 1232,2 0-744,3 3-600,-2-4-288,4-4-984,1-4 960,7-2-232,1-4-88</inkml:trace>
  <inkml:trace contextRef="#ctx0" brushRef="#br0" timeOffset="1">130 777 21461,'0'31'2256,"0"-9"-1696,0-16 616,1-12-823,1-7-233,-1-9-409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7:34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2079 14211,'417'21'918,"-1"26"-1130,-30-3 119,653 41 590,5-47 39,1261-28-1706,133-62 298,-2036 27 833,639-31 255,-876 53-117,277-20 156,-432 22-249,0 0 0,0-1 0,0 0 0,-1-1 0,1 0-1,-1 0 1,14-8 0,-19 8 3,0 0 0,0 0 0,0 0 0,0-1 0,0 0 0,-1 1 0,0-1 0,0-1 0,0 1 0,0 0 0,-1-1 0,1 1 0,-1-1 0,0 0-1,2-9 1,9-44 77,-2-1-1,5-109 0,-12 122-78,5-116 169,-8-1 0,-21-191 0,9 243-43,-17-136 33,18 181-215,-32-108-1,37 159 46,-1-1-1,0 2 1,-1-1-1,0 1 1,-2 0-1,1 0 1,-13-13-1,13 18 27,0 0 0,0 1-1,-1 0 1,-1 1 0,1 0-1,-1 0 1,0 1 0,-1 1 0,1-1-1,-18-5 1,-14-1 74,-1 1 0,0 2 0,-48-3-1,-135-2 111,210 13-200,-539-12 99,-211-11-15,469 8-176,-1317-48-427,354 70 31,-213-53-103,771 18 401,0 65 425,182 45 125,356-44-367,-179 64-1,299-85-228,-46 23 0,77-33 85,1 1 0,0 1 0,0 0 0,1 0 0,0 1 0,0 1 0,-18 20 0,25-25 81,1 1 0,-1 0 0,1 0 0,0 0 0,1 0 0,-1 0 0,1 1 0,1-1 1,-1 1-1,1-1 0,0 1 0,0 0 0,1 0 0,0 7 0,3 11 79,0 0-1,10 38 1,2 14 234,-8-7 215,-3 1 0,-4 0 0,-2-1-1,-19 112 1,-7-28 205,-32 236 113,54-328-869,3 1-1,3-1 1,3 1-1,12 76 1,-11-117 51,0 0 1,2-1 0,0 0-1,1 0 1,1 0-1,13 23 1,20 16-155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41 15675,'-2'-3'136,"0"0"0,0 0-1,0 0 1,0 1 0,0-1 0,-1 1-1,1-1 1,-1 1 0,0 0-1,0 0 1,0 0 0,0 1-1,0-1 1,0 1 0,0-1-1,0 1 1,-1 0 0,1 0-1,-1 1 1,1-1 0,0 1 0,-1 0-1,1-1 1,-7 2 0,-2 0 133,1 0 1,0 1 0,-1 0-1,1 1 1,0 0 0,-16 7-1,4 1-55,1 2-1,0 0 1,1 1-1,1 1 0,0 1 1,1 0-1,0 2 1,2 0-1,0 1 1,-23 35-1,21-27-43,2 1 0,2 1 0,0 0 0,2 1 0,1 1 0,2 0 0,-12 59 0,19-74-106,1 1 0,0 0 0,2 0 0,0 0 1,0 0-1,2 0 0,0 0 0,8 28 1,-8-38-53,0-1 1,1 1-1,0 0 1,0-1-1,0 0 1,1 0-1,0 0 1,1 0 0,-1 0-1,1-1 1,0 0-1,0 0 1,0 0-1,1-1 1,0 0 0,0 0-1,0 0 1,0-1-1,1 0 1,-1 0-1,1 0 1,13 3-1,-9-5 21,0 1 0,0-1 0,0-1 0,0 1 0,0-2 0,0 0 0,-1 0 0,1-1 0,0 0-1,0-1 1,-1-1 0,1 1 0,13-8 0,-11 4 58,0 0 1,-1 0-1,1-2 0,-2 0 1,1 0-1,-1-1 0,-1 0 0,0-1 1,14-17-1,-21 22-42,1 0 0,-1 1 0,0-2 0,0 1 0,-1 0 0,0 0-1,0-1 1,0 1 0,-1-1 0,0 0 0,0 1 0,-1-1 0,0 0 0,-1-7 0,1 11-34,0 0 0,-1-1 0,0 1 0,0 0 0,0-1 0,0 1 0,0 0 0,-1 0 0,1 0 0,-1 0 0,0 0 0,0 0 0,0 1 0,0-1 0,0 0 0,-1 1 0,1 0 0,-1 0-1,1-1 1,-1 1 0,0 1 0,0-1 0,0 0 0,0 1 0,0 0 0,-1-1 0,1 1 0,-7-1 0,3 1-13,0 1 0,0-1-1,-1 1 1,1 1 0,0-1 0,0 1-1,0 1 1,-12 3 0,14-4-7,0 1 1,0 0 0,0 0-1,0 0 1,0 1 0,1 0-1,-1 0 1,1 0-1,0 0 1,0 1 0,0-1-1,-5 7 1,9-10 2,0 0 0,-1 1-1,1-1 1,-1 1 0,1-1 0,0 1-1,-1-1 1,1 1 0,0-1 0,0 1 0,-1-1-1,1 1 1,0-1 0,0 1 0,0 0-1,0-1 1,0 1 0,0-1 0,0 1 0,0 0-1,0-1 1,0 1 0,0-1 0,0 1 0,0-1-1,0 1 1,1-1 0,-1 1 0,0 0-1,0-1 1,1 1 0,-1-1 0,0 1 0,1-1-1,-1 0 1,1 1 0,0 0-3,1 0 0,-1 0 0,0-1 1,1 1-1,-1-1 0,1 1 0,0-1 0,-1 0 0,1 1 1,-1-1-1,1 0 0,-1 0 0,1 0 0,2-1 0,20-3-27,-2-2-1,1 0 1,0-2-1,-1 0 0,33-18 1,43-16-74,-95 41 98,1 0 1,-1-1-1,1 1 0,-1 1 1,1-1-1,-1 0 0,1 1 1,-1 0-1,1 0 0,0 0 1,-1 0-1,5 2 0,-6-2 4,-1 1 0,1 0 0,-1 0 0,1 0-1,-1 1 1,0-1 0,1 0 0,-1 0-1,0 1 1,0-1 0,0 1 0,0-1-1,0 1 1,0-1 0,-1 1 0,1-1 0,0 1-1,-1 0 1,1-1 0,-1 1 0,0 0-1,0 0 1,1-1 0,-1 1 0,-1 3 0,2 25-239,-7 54 1,1-12-1439,5-68 1554,0 9-66,0-13 184,0 1 0,0-1 1,0 0-1,0 0 0,0 0 0,0 0 0,0 1 0,0-1 1,0 0-1,1 0 0,-1 0 0,0 0 0,0 1 0,0-1 0,0 0 1,0 0-1,0 0 0,1 0 0,-1 0 0,0 1 0,0-1 0,0 0 1,0 0-1,0 0 0,1 0 0,-1 0 0,0 0 0,0 0 0,0 0 1,1 0-1,-1 0 0,0 0 0,0 0 0,0 0 0,1 0 1,-1 0-1,0 0 0,0 0 0,0 0 0,0 0 0,1 0 0,-1 0 1,0 0-1,0 0 0,0 0 0,0 0 0,1 0 0,-1-1 0,0 1 1,0 0-1,0 0 0,0 0 0,1 0 0,11-10-499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14683,'-3'1'638,"1"0"0,-1-1-1,1 1 1,-1 1 0,1-1 0,-1 0-1,1 1 1,0-1 0,-3 3 0,-1 2-513,0 0 0,0 0 0,-7 12 0,2-3 412,-27 32 402,2 2 0,-43 78-1,70-111-860,1 1 0,1 0 0,0 0 0,1 1 0,1 0 0,0 0 0,2 0 0,0 0 0,1 0 0,1 1 0,0-1 0,4 31 0,-1-41-64,0 0 0,0 0 1,1 0-1,0 0 0,0-1 0,1 1 0,0-1 0,0 0 0,1 0 1,0 0-1,0-1 0,0 1 0,1-1 0,0-1 0,1 1 0,-1-1 1,1 0-1,0 0 0,0-1 0,10 5 0,-10-6 10,0 0 0,0-1 0,1 1 0,-1-1 0,1-1 0,-1 1 0,1-1 0,-1-1 0,1 1 0,0-1 0,-1-1 0,1 1 0,0-1 0,-1-1 0,1 1 0,-1-1 0,1-1 0,-1 1-1,0-1 1,0 0 0,13-9 0,-13 6 34,0 0 0,0 0 0,-1 0 0,1-1 1,-2 0-1,1-1 0,4-8 0,-8 14-26,-1-1 0,1 1 0,-1-1 0,0 0 0,0 1 0,0-1 0,-1 0 0,1 0 0,-1 1 0,0-1 0,1-5 1,-2 6-15,1 1 1,0-1 0,-1 1-1,1-1 1,-1 1 0,1 0-1,-1-1 1,0 1 0,1 0-1,-1 0 1,0-1 0,0 1-1,0 0 1,0 0 0,0 0 0,0 0-1,-1 0 1,1 0 0,0 0-1,0 1 1,-1-1 0,1 0-1,-3 0 1,-2-1 19,0 1-1,0 0 1,0 0-1,0 1 1,0-1-1,0 1 1,0 1 0,0-1-1,0 1 1,0 0-1,0 0 1,0 1-1,0 0 1,-7 3 0,5-2-28,0 0 0,0 1 0,0 0 0,0 1 1,0 0-1,1 0 0,0 1 0,0 0 0,-6 7 0,12-12-9,0 0-1,0 0 1,0 0-1,0 0 1,0 1-1,0-1 1,0 0-1,0 1 0,1-1 1,-1 0-1,1 1 1,-1-1-1,1 1 1,0-1-1,-1 1 1,1-1-1,0 1 1,0 1-1,0-2-1,1 0 0,-1 0 1,0-1-1,1 1 0,-1 0 0,1-1 0,-1 1 1,1-1-1,0 1 0,-1 0 0,1-1 0,0 0 1,-1 1-1,1-1 0,0 1 0,-1-1 0,1 0 1,0 1-1,0-1 0,-1 0 0,1 0 0,0 0 1,0 1-1,1-1 0,5 0-1,0 0-1,-1 0 1,1 0 0,0-1-1,0 0 1,11-3-1,2-1-1,-1-2-1,0-1 0,34-18 1,48-40 6,-46 29-4,-55 37 3,1-1 0,-1 1 0,1-1 0,-1 1 0,1 0 0,0-1 0,-1 1 0,1 0 0,-1-1 0,1 1 0,0 0 0,-1 0 0,1 0 0,0 0 0,-1 0 0,1-1 0,0 1 0,0 0 0,-1 1 0,1-1 0,1 0 0,-2 0 1,0 1-1,1-1 1,-1 1-1,0-1 1,1 0-1,-1 1 0,0-1 1,0 1-1,1-1 1,-1 1-1,0-1 1,0 1-1,0-1 1,0 1-1,0-1 1,0 1-1,0 0 1,0-1-1,0 1 1,0-1-1,0 1 1,-9 39 106,6-30-54,-5 18 53,1-6-25,1-1-1,1 1 1,1 0 0,1 0 0,0 41 0,6-53-690,0-13 108,2-18-9,-5-3 64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20292,'0'0'88,"1"-1"0,0 1 0,-1-1 0,1 1 0,0-1 0,-1 1-1,1 0 1,0-1 0,0 1 0,0 0 0,0 0 0,-1-1 0,1 1 0,0 0-1,0 0 1,0 0 0,0 0 0,-1 0 0,1 0 0,1 1 0,-1-1-42,-1 0 1,0 1 0,1-1 0,-1 1 0,0-1-1,1 1 1,-1-1 0,0 1 0,0-1 0,1 1-1,-1-1 1,0 1 0,0-1 0,0 1 0,0 0-1,0-1 1,0 1 0,0-1 0,0 1 0,0-1-1,0 1 1,0 0 0,0 0 0,-2 8 350,0 1 0,-8 17 1,5-12 110,-2 10-143,-6 16 113,2 0 1,-11 77 0,22-113-454,0 1 1,0-1 0,0 1 0,0 0-1,2 6 1,-1-11-21,-1 1 1,1 0-1,-1-1 1,1 1-1,0 0 0,-1-1 1,1 1-1,0-1 1,0 1-1,0-1 1,0 0-1,0 1 0,1-1 1,-1 0-1,0 0 1,1 0-1,-1 0 0,1 0 1,-1 0-1,1 0 1,2 1-1,5 0 5,1 0 1,0 0-1,0-1 0,-1 0 1,1-1-1,11-1 0,33 3 9,-46-1-14,0 0 0,0 1 0,-1 0 1,1 0-1,-1 1 0,1 0 0,-1 0 0,0 0 1,0 1-1,-1 0 0,1 1 0,-1 0 1,0 0-1,0 0 0,0 0 0,-1 1 0,0 0 1,0 0-1,0 1 0,-1-1 0,0 1 0,0 0 1,-1 0-1,0 0 0,0 1 0,-1-1 0,0 1 1,0-1-1,0 1 0,-1 0 0,0 12 1,-1-16 28,0 0 0,0 0 0,-1 0 0,0-1 1,1 1-1,-1 0 0,-1 0 0,1-1 1,0 1-1,-1 0 0,0-1 0,0 0 0,0 1 1,0-1-1,0 0 0,-1 0 0,-3 4 1,1-3 50,0 0 1,0-1 0,-1 1 0,0-1-1,1 0 1,-1 0 0,0-1-1,0 1 1,-12 1 0,4-1 89,0-1 1,-1 0-1,1-1 1,-1-1-1,1 0 1,-1-1-1,1-1 1,-26-5-1,27 3-82,0-1 0,0 0 0,-23-12 0,33 15-154,0 0-1,-1 0 0,1 0 1,0-1-1,0 1 0,0-1 0,0 0 1,0 1-1,1-1 0,-1 0 1,1-1-1,0 1 0,0 0 1,0-1-1,0 1 0,1-1 0,0 0 1,-2-4-1,3 7 0,0 0 0,0 0 0,0 0 0,0 0-1,0 0 1,0 0 0,0 0 0,1 0 0,-1 0 0,0 0 0,1 0 0,-1 0-1,1 0 1,-1 0 0,1 0 0,-1 0 0,1 1 0,-1-1 0,1 0 0,0 0-1,0 1 1,-1-1 0,1 0 0,0 1 0,0-1 0,0 1 0,0-1 0,0 1 0,0-1-1,0 1 1,0-1 0,1 1 0,4-2-17,1 1 1,-1-1-1,0 2 0,8-1 0,-12 0 26,35 0-477,6 1-54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18 233 15171,'-4'10'961,"1"-2"-343,0 0 1,1 1-1,-3 10 1,5-17-482,0-1 1,-1 0-1,1 1 0,0-1 1,0 0-1,0 1 0,0-1 1,0 0-1,0 1 0,1-1 1,-1 0-1,0 0 0,1 1 1,-1-1-1,1 0 0,-1 0 1,1 1-1,0-1 0,-1 0 1,1 0-1,0 0 0,0 0 1,0 0-1,0 0 0,0 0 1,0 0-1,0 0 0,2 0 1,1 1 29,1 0 0,-1-1-1,1 0 1,0 0 0,0-1 0,0 1 0,-1-1 0,1 0-1,0 0 1,0 0 0,0-1 0,0 0 0,-1 0 0,1 0 0,0 0-1,-1-1 1,7-3 0,4-2 95,-1 0 0,0-2-1,25-18 1,-20 12-19,-1 0-1,-1-2 1,0 0-1,19-26 1,-29 33-151,0 0 1,-1 0 0,0-1-1,0 0 1,-1 0-1,-1 0 1,0 0-1,0-1 1,-1 0 0,2-17-1,-5 28-76,0-1-1,0 1 0,0 0 0,0-1 1,0 1-1,0 0 0,0-1 1,0 1-1,0 0 0,-1 0 1,1-1-1,0 1 0,-2-2 1,2 3-10,0-1 1,-1 1-1,1 0 1,0 0-1,-1-1 1,1 1-1,0 0 1,-1 0-1,1 0 1,0 0-1,0 0 1,-1 0-1,1 0 1,0-1-1,-1 1 1,1 0-1,-1 0 1,1 0-1,0 0 1,-1 0-1,1 0 1,0 1-1,-1-1 1,1 0-1,0 0 1,-1 0-1,1 0 1,0 0-1,0 0 1,-1 1 0,0-1-1,-1 2 8,-1 0 1,0 0-1,1 1 0,-1-1 0,1 1 1,0-1-1,0 1 0,0 0 0,-2 3 1,-5 11-15,1 1 0,0 0 0,1 0 0,1 1 0,1-1 0,1 1 0,0 1 0,1-1 0,2 0 0,-1 23 0,2-38-3,1 0 0,-1-1 0,0 1 0,1-1 1,0 1-1,0-1 0,0 1 0,0-1 0,1 0 1,-1 1-1,1-1 0,0 0 0,0 0 0,0 0 1,0 0-1,3 3 0,-3-5 4,1 1-1,-1-1 1,0 0-1,1 1 1,-1-1-1,0 0 1,1 0-1,0-1 1,-1 1-1,1 0 1,-1-1-1,1 0 1,0 1-1,-1-1 1,1 0-1,0-1 1,-1 1-1,1 0 1,0-1-1,-1 1 1,1-1-1,3-1 1,8-4 3,0 0 1,-1-1 0,0-1-1,0 0 1,0 0 0,-1-1 0,-1-1-1,1 0 1,12-15 0,6-10 51,45-67-1,-31 27-99,-46 100-10,-6 13 20,2-11 19,1 1 1,2 0-1,0 0 0,2 36 1,2-59-48,0 0 1,0-1 0,0 1-1,0 0 1,1-1-1,0 0 1,0 1-1,0-1 1,5 7-1,-7-10 45,1 0-1,0 0 0,0 0 0,-1 0 0,1 0 0,0 0 0,0 0 0,0-1 0,0 1 0,0 0 0,0 0 1,1-1-1,-1 1 0,0-1 0,0 1 0,0-1 0,1 0 0,-1 1 0,0-1 0,1 0 0,-1 0 0,0 0 0,0 0 1,1 0-1,-1 0 0,0 0 0,1 0 0,-1 0 0,0-1 0,0 1 0,1 0 0,-1-1 0,0 1 0,0-1 1,0 0-1,0 1 0,0-1 0,0 0 0,2-1 0,2-3-15,0-1-1,-1 1 1,1-1 0,-1 0-1,0 0 1,-1 0 0,0-1-1,0 1 1,3-9 0,10-35-314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23781,'-3'14'1912,"-2"-3"-1575,3-4-337,2 0 1728,-3-7-1232,-1-11-232,-1-10-72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228 120 17572,'1'-7'474,"-1"-1"0,0 1 1,-1-1-1,0 1 0,0-1 0,0 1 1,-4-12-1,4 18-381,0-1 0,1 1 0,-1 0 0,0-1 0,1 1 0,-1 0-1,0 0 1,0 0 0,0 0 0,0 0 0,0 0 0,-1 0 0,1 0 0,0 0 0,0 0 0,-1 0 0,-2 0-1,2 0-8,0 1-1,0 0 0,0 0 0,0 0 0,0 0 0,0 0 0,0 0 1,0 0-1,0 1 0,0-1 0,0 1 0,0 0 0,0-1 0,0 1 1,0 0-1,-3 2 0,-2 2-1,-1 0 0,1 1-1,1 0 1,-1 0 0,1 0 0,0 1 0,0 0-1,-7 12 1,0 2-34,-19 43 0,22-43-34,2 0 0,0 1 0,2 0 0,0 1 0,1-1 0,2 1 0,0 0 0,1 0 0,2 29 0,1-46-6,-1 0 0,1 0-1,1 0 1,-1 0 0,1 0-1,0-1 1,0 1 0,0-1 0,1 1-1,0-1 1,0 0 0,4 6 0,-5-9 4,1 0 1,-1 0-1,0 0 1,1 0 0,-1 0-1,1 0 1,0 0 0,-1-1-1,1 0 1,0 1-1,0-1 1,0 0 0,0 0-1,0-1 1,0 1 0,0 0-1,0-1 1,0 0-1,0 0 1,1 0 0,-1 0-1,0 0 1,0-1 0,4-1-1,4-1 57,-1-1 0,1 0 1,-1 0-1,0-1 0,-1 0 0,1-1 0,-1-1 0,0 1 0,10-11 1,5-6 348,38-47 1,-46 49-127,-1 0 1,-1-1 0,21-44 0,-29 52-161,0 0 1,-1 0-1,-1-1 0,0 0 0,-1 0 0,-1 0 0,2-30 0,-4 40-142,-1 0 0,1 0 0,-1 0 1,0 0-1,0 0 0,-1 0 0,0 0 0,0 0 0,0 0 1,0 1-1,0-1 0,-1 1 0,0 0 0,0-1 0,0 1 0,-1 0 1,-6-5-1,7 6-102,0 1 0,-1 0 0,1 0-1,0 0 1,-1 0 0,1 1 0,-1-1 0,0 1 0,0 0 0,1 0 0,-1 0 0,0 1 0,0 0 0,0-1 0,0 1-1,0 0 1,1 1 0,-1-1 0,0 1 0,0 0 0,0-1 0,1 2 0,-1-1 0,-3 2 0,-15 10-442,4 5-97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13299,'2'20'907,"3"16"1347,8 35 0,-10-61-1854,0-1 0,0 1 0,0-1 1,1 0-1,1 0 0,-1-1 0,1 1 0,12 13 0,-14-19-349,0 1 0,1-1 0,0 0 0,-1 0 0,1 0 0,0-1 0,1 1 0,-1-1 0,0 0 0,1 0 0,-1-1 0,1 1 0,0-1 0,4 1 0,0-1-58,-1-1 0,0 0 0,1 0 0,-1-1 0,1 1 0,-1-2 0,12-2 0,2-3-116,-1-1 1,0-1-1,0-1 1,-1-1-1,20-13 1,-12 4-55,-1 0 1,0-2 0,26-28-1,-37 34 164,-2-2 0,0 1 0,-1-2 0,0 0 0,16-35 0,-27 50 77,-1 1 0,1-1 1,-1 0-1,0 0 0,0 1 1,0-7-1,-1 10-52,0 0 0,0 0 0,0-1 0,0 1 0,0 0-1,0 0 1,0-1 0,0 1 0,0 0 0,0 0 0,0-1 0,0 1-1,0 0 1,-1 0 0,1-1 0,0 1 0,0 0 0,0 0 0,0 0-1,0-1 1,0 1 0,-1 0 0,1 0 0,0 0 0,0-1 0,0 1 0,-1 0-1,1 0 1,0 0 0,0 0 0,-1 0 0,1 0 0,0-1 0,-1 1-1,0 1 12,0-1 0,0 0 1,0 0-1,0 1 0,0-1 0,-1 1 0,1-1 0,0 1 0,0 0 0,0-1 0,1 1 0,-1 0 0,-1 1 0,-6 5 125,1 1 0,0 0-1,0 1 1,0 0 0,1 0 0,-9 19 0,8-13 43,0 1 0,1 1 0,-7 26 0,12-38-146,0-1 1,1 0 0,-1 1-1,1-1 1,0 0-1,0 1 1,0-1 0,1 1-1,0-1 1,-1 0-1,3 5 1,-2-7-22,-1-1 0,1 1-1,0-1 1,0 1 0,0-1 0,0 0-1,0 0 1,0 1 0,1-1-1,-1 0 1,0 0 0,1 0 0,-1 0-1,1 0 1,-1 0 0,1-1 0,-1 1-1,1-1 1,-1 1 0,1-1 0,0 1-1,-1-1 1,1 0 0,0 1 0,-1-1-1,1 0 1,0 0 0,-1-1 0,1 1-1,0 0 1,1-1 0,7-1 39,0-1 0,0 0 1,0-1-1,0 0 0,-1 0 0,0-1 0,0 0 1,0-1-1,14-12 0,0-1 82,-1-2-1,22-26 0,-17 15 20,39-60 0,-61 83-151,-8 13-9,-10 17-13,4 0 74,-11 43-1,17-54-27,1 0 1,1 0 0,0-1-1,0 1 1,1 0 0,0 0-1,1 10 1,0-17-25,-1 0 0,1 0 0,0 0 0,0 0-1,0 0 1,0 0 0,1 0 0,-1-1 0,1 1 0,0 0 0,0-1 0,-1 0 0,2 1 0,-1-1 0,0 0 0,0 0 0,1 0-1,-1 0 1,1-1 0,-1 1 0,1 0 0,0-1 0,0 0 0,0 0 0,-1 0 0,1 0 0,0 0 0,0-1 0,0 1-1,5-1 1,0 1-81,0-1-1,1 0 1,-1-1-1,0 0 1,1 0-1,-1-1 1,0 0-1,0-1 1,0 1-1,9-6 0,-3 0-30,0 0 0,-1-1 0,0-1 0,0 0 0,-1-1 0,-1 0 0,0-1-1,11-14 1,0 0-263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0:4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118 352 17532,'0'0'49,"0"0"0,0 0 1,0 0-1,0 0 0,0 0 1,0 0-1,0 0 0,-1-1 0,1 1 1,0 0-1,0 0 0,0 0 1,0 0-1,0 0 0,0 0 1,0 0-1,0 0 0,0 0 1,0-1-1,0 1 0,0 0 0,-1 0 1,1 0-1,0 0 0,0 0 1,0 0-1,0 0 0,0 0 1,0 0-1,0 0 0,-1 0 1,1 0-1,0 0 0,0 0 0,0 0 1,0 0-1,0 0 0,0 0 1,0 0-1,-1 0 0,1 0 1,0 0-1,0 0 0,0 0 0,0 0 1,0 0-1,0 0 0,0 0 1,0 1-1,-1-1 0,1 0 1,0 0-1,0 0 0,0 0 1,-11 7 1156,-7 10-251,6-1-453,1 0-1,0 1 1,-11 26 0,17-32-316,0-1 0,2 1 0,-1 0 0,1 0 0,1 0 0,0 0 0,-1 17 0,3-26-147,-1 1 0,1-1 0,0 1 0,1-1 0,-1 1 0,0-1-1,1 0 1,-1 1 0,1-1 0,0 0 0,-1 1 0,1-1 0,1 0 0,-1 0-1,0 0 1,0 0 0,1 0 0,-1 0 0,1 0 0,-1 0 0,1 0 0,0-1 0,0 1-1,0-1 1,0 1 0,0-1 0,0 0 0,0 0 0,1 0 0,-1 0 0,0 0-1,1 0 1,-1-1 0,0 1 0,1-1 0,-1 1 0,4-1 0,2 0 2,0-1 0,0 0 1,0 0-1,0 0 1,0-1-1,0 0 0,0-1 1,-1 0-1,0 0 0,11-6 1,-9 3-13,0 0 0,-1 0 0,1-1 1,-2 0-1,1-1 0,-1 1 0,0-2 0,0 1 1,-1-1-1,9-15 0,-12 17-32,1 0 1,-2 0-1,1 0 1,-1-1-1,0 1 1,0 0-1,-1-1 0,0 0 1,0 1-1,-1-1 1,0 1-1,0-1 0,-1 0 1,0 1-1,-3-13 1,4 18-5,-1 0 1,1 1-1,-1-1 1,1 1-1,-1-1 1,0 1-1,0-1 1,0 1-1,0-1 1,0 1-1,0 0 1,0-1-1,-2-1 1,2 3 0,1 0 0,0 0 0,-1-1 1,1 1-1,-1 0 0,1 0 0,-1 0 0,1 0 0,-1 0 0,1 0 1,-1-1-1,1 1 0,-1 0 0,1 0 0,-1 1 0,1-1 1,-1 0-1,1 0 0,-1 0 0,1 0 0,-1 0 0,1 0 0,-1 1 1,1-1-1,-1 0 0,1 0 0,0 1 0,-1-1 0,-1 2-4,1-1 0,0 0 0,0 1 0,0-1-1,0 1 1,0 0 0,1-1 0,-1 1 0,0 0-1,1-1 1,-1 1 0,1 0 0,0 0 0,-1-1-1,1 1 1,0 0 0,0 0 0,0 0 0,0-1-1,1 1 1,-1 0 0,1 3 0,0-3 7,0 1 0,-1-1 0,1 0 0,1 1 0,-1-1 0,0 0 0,0 0 1,1 0-1,0 0 0,-1 0 0,1 0 0,0 0 0,0 0 0,0-1 0,0 1 0,0-1 0,0 1 0,0-1 0,0 0 1,1 0-1,-1 0 0,1 0 0,-1 0 0,0-1 0,1 1 0,-1-1 0,1 0 0,-1 1 0,4-1 0,4 0 4,0-1-1,0 0 0,0 0 1,0-1-1,-1 0 0,12-4 1,-3-1 3,0-1 1,0 0 0,-1-1 0,0-1 0,-1-1 0,0 0 0,0-1-1,-2-1 1,1 0 0,22-29 0,-20 20-30,0 0 0,-2-1 0,-1 0 0,-1-2 0,-1 1 0,-1-2 0,9-30 0,-17 49-12,-1-1-1,0 1 1,-1-1-1,0 1 1,0-1 0,0-11-1,-1 19 36,0 0-1,0 0 0,0 0 0,0 0 0,0 0 0,0 0 1,0-1-1,0 1 0,0 0 0,0 0 0,0 0 1,0 0-1,0 0 0,0 0 0,0 0 0,0-1 0,0 1 1,0 0-1,0 0 0,-1 0 0,1 0 0,0 0 0,0 0 1,0 0-1,0 0 0,0 0 0,0 0 0,0-1 0,0 1 1,0 0-1,0 0 0,-1 0 0,1 0 0,0 0 0,0 0 1,0 0-1,0 0 0,0 0 0,0 0 0,0 0 0,0 0 1,-1 0-1,1 0 0,0 0 0,0 0 0,0 0 0,0 0 1,0 0-1,0 0 0,0 0 0,-1 0 0,1 0 0,0 0 1,0 0-1,0 1 0,0-1 0,0 0 0,0 0 0,0 0 1,0 0-1,0 0 0,0 0 0,-1 0 0,1 0 1,0 0-1,0 0 0,0 1 0,0-1 0,-9 12-101,-9 20-7,2 4 158,2 1 0,2 0 0,-11 57 0,18-69 45,2 0 1,0 0-1,2 0 0,1 1 1,1-1-1,6 39 1,-4-51-26,1 0 1,0-1 0,0 1 0,12 22 0,-13-30-48,0 0-1,0 0 1,0-1-1,0 1 1,1-1-1,0 1 1,0-1 0,0 0-1,1 0 1,-1-1-1,1 0 1,0 1-1,8 3 1,-12-7-14,0 1 0,1-1 0,-1 0 0,1 0 0,-1 1 0,1-1 0,-1 0 0,1 0 0,-1 0 0,1-1 1,-1 1-1,1 0 0,-1 0 0,1-1 0,-1 1 0,0-1 0,1 0 0,-1 1 0,1-1 0,-1 0 0,0 0 0,0 1 0,0-1 0,1 0 0,-1 0 0,0-1 0,0 1 0,0 0 0,-1 0 0,1 0 0,0-1 0,0 1 0,-1 0 1,1-1-1,0 1 0,0-2 0,2-7 25,1 0 1,-1 0-1,3-19 1,-6 26-27,23-173-37,-23 176 28,0-1 0,0 0 0,0 0 1,0 1-1,0-1 0,0 0 0,0 0 0,0 0 1,0 1-1,0-1 0,1 0 0,-1 0 0,0 1 1,1-1-1,-1 0 0,1 1 0,-1-1 0,0 0 1,1 1-1,-1-1 0,1 1 0,0-1 0,-1 1 1,1-1-1,-1 1 0,1-1 0,0 1 0,-1 0 1,1-1-1,0 1 0,0 0 0,-1-1 0,1 1 1,1 0-1,1 0-8,-1 1 0,1 0-1,-1 0 1,1 0 0,-1 0 0,1 0 0,-1 0 0,4 2 0,6 4-1,1-2 10,0 0 0,0-1 0,1 0 1,0-1-1,-1 0 0,1-2 0,0 1 0,0-2 0,23-1 1,-18-1 11,1 0 0,-1-2 0,0 0 0,0-2 0,0 0 0,22-10 0,-34 12 1,0 0 1,-1 0 0,1 0 0,-1-1-1,0 1 1,0-2 0,-1 1-1,8-9 1,-11 12-6,-1 1-1,0-1 0,0 0 1,0 1-1,0-1 0,0 0 1,0 0-1,0 1 1,0-1-1,-1 0 0,1 0 1,-1 0-1,1 0 1,-1 0-1,0 0 0,1 0 1,-1 0-1,-1 0 1,1 0-1,0 0 0,0 0 1,-1 0-1,1 0 0,-1 0 1,1 0-1,-1 0 1,0 0-1,0 0 0,0 1 1,0-1-1,0 0 1,0 0-1,0 1 0,-1-1 1,1 1-1,-3-3 0,0 2 0,1 0 0,-1 0 0,1 0 0,-1 0 0,0 0 0,0 1 0,0 0 0,0-1 0,0 1-1,0 1 1,0-1 0,-1 1 0,1 0 0,0 0 0,0 0 0,0 0 0,-1 1 0,1-1 0,0 1-1,0 0 1,0 0 0,-5 3 0,-2 0 13,0 1-1,0 0 1,0 1-1,1 0 1,0 1-1,-14 12 1,16-12 8,0 0 0,1 0 0,0 1 0,1 0 1,-1 1-1,1-1 0,1 1 0,0 1 0,-6 14 0,9-20-10,1 0-1,0 1 1,0-1 0,0 1-1,0-1 1,1 1-1,0-1 1,0 1-1,0 0 1,0-1 0,1 1-1,-1-1 1,1 1-1,1-1 1,-1 0 0,0 1-1,1-1 1,0 0-1,0 0 1,0 0 0,1 0-1,-1 0 1,6 6-1,0-3-8,0 0-1,1 0 0,-1-1 1,1 0-1,0 0 1,0-1-1,1 0 1,0-1-1,0 0 0,0 0 1,0-1-1,1-1 1,10 2-1,10 0-26,1-1 1,-1-1-1,38-4 1,6-5-18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5604 12395,'0'-95'568,"3"0"1,22-126 0,55-183-215,29-20-42,18 4-1,213-475 1,497-740 365,-397 937-196,-315 506-341,111-142 101,-154 224-142,-31 37-70,-43 65-69,-8 14-145,-10 18-183,-24 26 130,15-26 95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11522,'9'-11'495,"0"1"0,1 0 0,0 0 0,0 0 0,1 2 0,0-1 0,18-9 0,90-41 563,-111 55-1042,87-37 248,113-31 0,-182 65-239,0 1 0,43-6 0,-62 12-19,1-1 1,-1 1-1,1 0 1,-1 0-1,1 1 1,-1 0-1,0 0 1,1 1 0,-1 0-1,0 0 1,0 1-1,0 0 1,0 0-1,8 5 1,-11-4 4,0 0 0,-1 0 1,1 1-1,-1-1 0,0 1 0,0 0 1,0 0-1,0 0 0,-1 0 0,0 0 0,0 0 1,0 1-1,-1-1 0,0 1 0,0-1 1,0 1-1,-1-1 0,0 1 0,0 8 0,-2 13 52,0-1-1,-11 45 0,12-69-58,-20 81-45,-4-2 1,-3-1-1,-4-1 1,-53 94-1,45-100-32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12899,'0'1'30,"0"1"0,0-1 0,0 0 0,1 0 1,-1 0-1,0 0 0,1 0 0,-1 0 0,1 1 0,-1-1 0,1 0 1,-1 0-1,1 0 0,0-1 0,-1 1 0,1 0 0,0 0 0,0 0 1,0 0-1,-1-1 0,1 1 0,0 0 0,0-1 0,0 1 1,0-1-1,1 1 0,-1-1 0,0 1 0,0-1 0,0 0 0,0 1 1,0-1-1,0 0 0,2 0 0,5 1-44,1-1 0,-1 0 0,16-3 0,-16 2 76,68-10-109,84-25 0,-124 27 33,-19 5 12,256-59-53,5 23 15,170 15 80,6 0 5,515-15-25,2 34 0,-861 6-20,1392 69 195,-1341-51-191,842 66 63,79-80-40,-255-7 87,139-6 0,-1-58-64,-646 31-52,316-31 3,-2 31 16,-439 40 246,325 48 0,-491-48-228,82 9 75,-93-12-91,1-1-1,-1-1 1,0-1 0,24-4-1,6-9 50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128 221 16532,'0'-6'499,"-4"-20"1014,4 25-1489,0 1-1,0-1 1,0 1 0,-1-1 0,1 1 0,0-1 0,-1 1 0,1-1-1,-1 1 1,1-1 0,0 1 0,-1 0 0,1-1 0,-1 1 0,1 0-1,-1 0 1,1-1 0,-1 1 0,1 0 0,-1 0 0,1 0 0,-1-1-1,1 1 1,-1 0 0,0 0 0,1 0 0,-1 0 0,1 0 0,-1 0-1,1 0 1,-1 0 0,1 1 0,-1-1 0,0 0 0,1 0 0,-1 0-1,1 0 1,-1 1 0,1-1 0,-1 0 0,1 1 0,-1-1 0,0 1 0,-3 2 131,0 0 1,0 0 0,0 0 0,0 1 0,1-1 0,0 1 0,-1 0 0,1 0 0,0 0 0,1 1 0,-1-1 0,-1 6 0,-4 8 109,-10 37 0,9-21-187,1 1-1,2-1 0,2 1 1,1 0-1,2 36 0,1-50-68,2 1-1,0-1 0,2 0 1,0 0-1,1-1 1,1 1-1,1-1 1,1 0-1,16 29 1,-21-44 24,0 1 0,1-1 0,-1 0 0,1 0 0,0 0 1,1-1-1,-1 1 0,1-1 0,0 0 0,0-1 1,0 1-1,0-1 0,0 0 0,1 0 0,0 0 1,0-1-1,-1 0 0,1 0 0,1-1 0,-1 0 0,0 0 1,0 0-1,0 0 0,0-1 0,1 0 0,-1-1 1,0 1-1,0-1 0,0 0 0,1-1 0,-1 0 1,-1 0-1,1 0 0,11-6 0,-1-2 105,1 0 1,-1-2-1,-1 0 1,0 0-1,-1-2 0,0 1 1,15-21-1,3-9 358,39-66-1,-43 57-261,-2 0 1,-2-2-1,-2-1 1,19-78-1,-41 131-230,2-4 14,0 0-1,0-1 1,-1 1 0,0 0 0,0-1 0,-1 1 0,0-1 0,0 0 0,-1-9 0,1 16-18,-1 0 1,1 0 0,0-1-1,0 1 1,-1 0-1,1 0 1,0 0 0,0 0-1,-1-1 1,1 1-1,0 0 1,-1 0-1,1 0 1,0 0 0,-1 0-1,1 0 1,0 0-1,-1 0 1,1 0 0,0 0-1,-1 0 1,1 0-1,0 0 1,-1 0-1,1 0 1,0 0 0,-1 0-1,1 0 1,0 1-1,0-1 1,-1 0 0,1 0-1,0 0 1,-1 0-1,1 1 1,0-1 0,0 0-1,-1 0 1,1 1-1,0-1 1,0 0-1,0 0 1,-1 1 0,1-1-1,0 0 1,0 1-1,0-1 1,-12 18 12,6-4-11,1 1 0,0-1 0,1 1-1,1 0 1,1 0 0,-2 26 0,3-30-8,1 0 0,1 0 0,0 0 0,0 0 0,1 0 0,0 0 0,1-1 0,0 1 0,1-1 0,5 12 0,-7-18 3,1 0 1,-1 0 0,1-1-1,0 1 1,-1-1 0,2 0-1,-1 0 1,0 0-1,1 0 1,-1 0 0,1-1-1,0 0 1,0 1-1,0-1 1,0-1 0,0 1-1,0-1 1,0 1-1,9 0 1,-6-1 7,1-1-1,-1 0 0,0 0 1,0-1-1,0 0 1,0 0-1,0-1 0,0 0 1,0 0-1,-1 0 1,14-8-1,-6 2 48,0-1 0,0 0 0,0-1-1,-1-1 1,-1 0 0,0-1 0,0 0 0,-1-1 0,-1 0-1,0-1 1,13-25 0,-16 26-7,-1 0 0,0-1 0,-1 1-1,-1-1 1,0 0 0,-1-1 0,0 1 0,-2 0 0,1-1-1,-2 1 1,0-1 0,0 1 0,-5-26 0,3 34-118,0 0 1,0 0-1,0 1 1,0-1-1,-1 0 1,0 1-1,0 0 1,-1 0-1,1 0 1,-1 0-1,-9-8 1,12 12-7,-1-1 0,0 1 0,1-1 0,-1 1 0,0 0 0,0 0 1,0-1-1,0 1 0,-1 1 0,1-1 0,0 0 0,0 0 0,-1 1 0,1-1 0,0 1 0,0 0 0,-1 0 1,1 0-1,0 0 0,-1 0 0,1 0 0,0 1 0,-1-1 0,1 1 0,0 0 0,0-1 0,0 1 0,-1 0 1,1 0-1,0 0 0,0 1 0,1-1 0,-4 2 0,4-2 24,-1 1 0,1-1 0,0 1 0,-1-1 0,1 1 0,0-1 0,0 1 0,0 0 0,0 0 0,0-1 0,-1 4 0,-3 29-804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65 18660,'-19'35'5135,"11"-18"-4781,1 0-1,0 0 1,-5 27-1,11-35-339,0 0 0,0 0-1,1 0 1,0 0-1,1 0 1,0 0-1,0 0 1,1-1 0,4 14-1,-5-19-1,0-1 0,0 0 0,0 0 0,1 1 0,-1-1 0,0 0 0,1 0 0,0-1 0,-1 1 0,1 0 0,0 0 0,0-1 0,0 1 0,0-1 0,5 3 0,-5-3 19,1-1 0,0 1 0,0-1 1,0 1-1,0-1 0,0 0 0,0 0 0,-1 0 0,1 0 0,0-1 0,0 1 0,0-1 0,0 0 0,0 0 0,-1 0 0,6-2 1,-1-1 69,0 0 0,0-1 1,0 0-1,0 0 0,-1 0 0,0-1 1,0 0-1,-1 0 0,1 0 1,-1-1-1,-1 0 0,1 0 1,5-13-1,-5 9 37,-1 1 0,0-1-1,0 0 1,-1 1 0,-1-2 0,0 1 0,0 0 0,-1 0-1,-1-19 1,-1 24-89,0-1-1,0 1 1,0-1-1,-1 1 1,0 0-1,-1 0 1,1 0-1,-1 0 1,0 0-1,-7-9 1,9 13-53,-1 0 1,1 0-1,-1 0 1,0 0-1,1 0 1,-1 1-1,0-1 1,0 1-1,0-1 1,0 1-1,0 0 1,-1 0-1,1 0 1,0 0-1,-1 0 1,1 1-1,0-1 1,-1 0-1,1 1 1,-1 0 0,1 0-1,-1 0 1,1 0-1,-1 0 1,1 0-1,-1 1 1,1-1-1,0 1 1,-1-1-1,-3 3 1,5-3-43,0 0 1,0 1-1,0-1 1,0 0-1,0 1 1,0-1-1,1 1 1,-1 0-1,0-1 1,0 1-1,0 0 1,1-1-1,-1 1 1,0 0-1,1 0 1,-1 0-1,0 0 1,1-1-1,-1 1 1,1 0-1,0 0 1,-1 0-1,1 0 1,0 0-1,-1 0 1,1 0-1,0 0 1,0 0-1,0 0 1,0 0-1,0 0 1,0 1-1,0-1 1,1 0-1,-1 0 1,0 0-1,0 0 1,1 0-1,-1 0 1,1-1-1,-1 1 1,1 2-1,1-1-176,-1 0 0,1 0 0,-1 0 0,1 0 0,0 0 0,0 0 0,0 0 0,0-1 0,0 1 1,0-1-1,0 0 0,1 1 0,-1-1 0,0 0 0,5 1 0,-2-1-81,0-1 1,0 1 0,0-1-1,0-1 1,0 1-1,0-1 1,0 0 0,0 0-1,0 0 1,-1-1 0,1 1-1,0-1 1,-1 0-1,1-1 1,-1 1 0,0-1-1,0 0 1,6-4 0,26-28-1313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17604,'-15'47'2884,"-13"76"1,23-89-2458,1 1-1,1-1 1,3 1 0,0 0 0,8 51 0,-6-77-381,0 1 1,0 0 0,1-1 0,0 1 0,1-1 0,0 0-1,0 0 1,1 0 0,0-1 0,1 0 0,0 0 0,8 9 0,-10-13-42,0-1 0,-1 0 0,1 0 0,1 0 0,-1-1 0,0 1 0,1-1 0,-1 0 0,1 0 0,0-1 0,-1 1 0,1-1 0,0 0 0,0 0 0,0-1 0,0 1 0,0-1 1,0 0-1,0-1 0,0 1 0,0-1 0,0 0 0,0 0 0,-1-1 0,1 1 0,5-3 0,-1-1 3,1 0 1,-1 0-1,0-1 1,0 0-1,-1-1 0,0 0 1,0 0-1,-1-1 0,14-16 1,-8 6 77,-1-1 0,0 0 0,15-36 0,-22 42 72,-6 15 19,-7 22 4,6-15-164,0 0 0,1 0 0,0 0-1,1 0 1,0 0 0,0 1 0,3 12 0,-3-20-77,1 1 1,-1-1-1,1 1 1,0-1-1,-1 0 1,1 1-1,0-1 1,0 0-1,1 0 1,-1 0-1,0 0 1,1 0-1,-1 0 1,1 0-1,0 0 1,-1 0 0,1-1-1,0 1 1,0-1-1,0 1 1,1-1-1,-1 0 1,0 0-1,0 0 1,0 0-1,1 0 1,-1-1-1,1 1 1,-1-1-1,0 1 1,1-1-1,3 0 1,-1 0-15,-1-1 1,1 1-1,0-1 0,0-1 1,-1 1-1,1 0 1,0-1-1,-1 0 0,0 0 1,1-1-1,-1 1 1,0-1-1,0 0 0,5-5 1,-2 2-13,0-2-1,0 1 1,-1-1 0,0 0-1,0 0 1,6-13-1,12-36-490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17676,'2'-21'2264,"0"11"-1376,-2 16-263,0 9 1399,1 11-472,2 6-351,3 15-593,1 7-136,1 7-80,0 2-80,4 1-272,1-3-296,0-8-896,3-9 1016,2-14-152,1-11-96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20028,'-1'0'85,"0"0"-1,0 0 0,0 1 0,0-1 1,0 1-1,1-1 0,-1 0 0,0 1 1,0 0-1,0-1 0,1 1 1,-1-1-1,0 1 0,1 0 0,-1 0 1,0-1-1,1 1 0,-1 0 1,1 0-1,-1 0 0,1 0 0,0-1 1,-1 1-1,1 0 0,0 0 0,-1 0 1,1 0-1,0 2 0,-8 31 366,2 30 438,2 0 0,2 1 0,16 126 0,-5-126-662,3 0 1,3-1 0,3 0 0,42 101-1,-54-152-194,0 0 0,0 0-1,1-1 1,1 0 0,0 0 0,0-1-1,1 0 1,11 10 0,-19-20-19,0 1 0,1-1 0,-1-1 1,0 1-1,0 0 0,0 0 0,1 0 1,-1-1-1,0 1 0,1 0 0,-1-1 0,1 1 1,1-1-1,-2 0-5,0 0 1,-1 0-1,1-1 0,-1 1 1,1-1-1,0 1 0,-1 0 0,1-1 1,-1 1-1,1-1 0,-1 1 1,1-1-1,-1 1 0,0-1 1,1 0-1,-1 1 0,0-1 1,1 1-1,-1-1 0,0 0 1,0 1-1,1-1 0,-1 0 1,0 1-1,0-1 0,0 0 1,0 1-1,0-1 0,0 0 0,0 0 1,0 1-1,0-1 0,-1-1 1,1-12 67,-1 0 0,-1 0 0,0 0 0,-7-24 0,-24-59 96,20 61-115,4 11-41,-50-132 55,46 126-141,-1 2 0,-35-55 1,54 91-168,0-1 0,1 0 1,-1 0-1,2 0 0,-1-1 1,0 0-1,1 0 1,0 0-1,0-1 0,1 0 1,-1-1-1,14 5 0,-10-5-211,1 0-1,0 0 1,1-1-1,-1-1 0,0 0 1,0-1-1,1 0 1,14-3-1,-13 1 156,-1 0 1,1-1-1,-1-1 1,0 0-1,0 0 1,-1-2-1,1 0 1,-1 0-1,0-1 1,-1 0-1,0-1 1,0 0-1,-1-1 1,1 0-1,-2-1 0,15-18 1,-10 2 925,-14 26-558,1-1 0,-1 0-1,1 1 1,-1-1 0,0 0 0,1 1-1,-1-1 1,0 0 0,0 0 0,1 1 0,-1-1-1,0 0 1,0 0 0,0 0 0,0 1-1,0-1 1,0 0 0,0 0 0,0 0 0,0 1-1,-1-1 1,1 0 0,0 0 0,0 1-1,-1-1 1,1 0 0,0 0 0,-1 1 0,1-1-1,-1 1 1,0-2 0,-1 2 63,1 0 0,-1 1 0,1 0 0,-1-1 0,1 1 0,-1 0 1,1-1-1,0 1 0,-1 0 0,1 0 0,0 0 0,0 0 0,0 0 0,0 0 0,0 1 0,0-1 1,0 0-1,0 1 0,-1 1 0,-7 11 331,0 0 1,2 0-1,-1 1 1,2 0-1,0 0 1,-5 20-1,8-23-346,0 1 0,1 0-1,0 0 1,1 0-1,1 0 1,0 0 0,0 0-1,4 18 1,-3-28-98,-1 1-1,1-1 1,0 0-1,1 1 1,-1-1-1,1 0 1,-1 0-1,1 0 1,0 0-1,0 0 1,0 0-1,1 0 1,-1-1 0,5 4-1,-6-5-14,1 0 0,0 0 0,0 0 1,-1 0-1,1 0 0,0-1 0,0 1 0,0-1 0,0 1 0,0-1 0,0 0 1,0 0-1,0 0 0,0 0 0,0 0 0,0 0 0,0-1 0,0 1 1,0 0-1,0-1 0,0 0 0,0 1 0,0-1 0,0 0 0,-1 0 0,4-2 1,2-3 5,0 1 1,-1-1-1,1 0 1,-1-1-1,0 1 1,-1-1-1,0-1 1,0 1-1,-1-1 1,1 1-1,-2-1 1,6-14-1,-2 1 3,-1 0 0,0 0 0,4-43 0,-9 56-28,1-27-37,-2 33 36,0 0 1,0 1-1,0-1 1,-1 0-1,1 0 1,0 0-1,-1 0 1,1 0 0,-1 0-1,0 0 1,0 1-1,0-1 1,-1-2-1,2 4 6,0 0 0,0 0 0,-1 0 1,1-1-1,0 1 0,0 0 0,0 0 0,-1 0 0,1 0 0,0 0 0,0 0 0,-1 0 0,1 0 0,0 0 0,0 0 0,0-1 0,-1 1 0,1 0 0,0 0 1,0 0-1,-1 0 0,1 1 0,0-1 0,0 0 0,-1 0 0,1 0 0,0 0 0,0 0 0,-1 0 0,1 0 0,0 0 0,0 0 0,0 1 0,-1-1 1,1 0-1,0 0 0,0 0 0,0 0 0,0 1 0,-1-1 0,1 0 0,0 0 0,0 0 0,0 1 0,0-1 0,0 0 0,0 0 0,0 1 0,-1-1 0,1 0 1,0 0-1,0 1 0,0-1 0,0 0 0,0 0 0,0 1 0,0-1 0,0 0 0,1 1 0,-5 16-280,4-17 284,0 5-194,-1-1 1,1 1-1,0-1 0,0 1 1,1-1-1,-1 1 0,1-1 1,0 1-1,0-1 0,0 1 1,3 5-1,-3-9 95,0 0 0,-1 0 0,1 0-1,0 0 1,0 0 0,-1 0 0,1 0 0,0-1-1,0 1 1,0 0 0,0 0 0,0-1 0,0 1 0,0-1-1,1 1 1,-1-1 0,0 1 0,2-1 0,-1 1 7,1-1 1,-1 0-1,1-1 0,-1 1 1,0 0-1,1-1 1,-1 1-1,0-1 1,0 0-1,1 0 0,-1 0 1,0 0-1,2-1 1,25-19-744,4-7-167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136 350 15315,'-1'-5'305,"0"-10"410,-1 0 0,-5-16 0,7 28-612,-1 1 0,0-1 0,0 0 0,0 0 0,0 1 0,0-1 0,-1 0 1,1 1-1,-1 0 0,0-1 0,0 1 0,0 0 0,0 0 0,0 0 0,0 0 0,0 0 0,-5-3 0,6 5-24,0 0 1,0 0-1,0-1 0,0 1 0,0 0 1,0 0-1,0 0 0,0 0 0,0 0 0,0 0 1,0 0-1,0 1 0,0-1 0,0 0 1,0 1-1,0-1 0,0 0 0,1 1 0,-1-1 1,0 1-1,0-1 0,0 1 0,0 0 1,0 0-1,-18 23 1341,11-8-1068,1 1 1,0 0-1,1 0 1,1 0-1,1 1 1,0 0-1,-1 24 1,3-21-252,1 1-1,1 0 1,1 0 0,1-1 0,8 40 0,-8-54-96,0-1 1,0 1-1,1-1 1,0 1 0,0-1-1,0 0 1,1-1 0,-1 1-1,1 0 1,1-1-1,-1 0 1,1 0 0,0 0-1,6 4 1,-7-7-31,0 1 1,0-1-1,0 0 0,1 0 1,-1 0-1,1-1 0,-1 0 1,1 0-1,-1 0 0,1 0 1,0-1-1,-1 1 0,1-1 1,0 0-1,0-1 0,-1 1 1,1-1-1,-1 0 1,1 0-1,8-4 0,7-3-87,-15 5 80,1 0 1,0 1-1,0 0 1,12-3-1,-17 5 50,1 0-1,0 0 0,-1 0 1,1 0-1,-1 0 1,1 0-1,0 0 1,-1 0-1,1 1 0,-1-1 1,1 1-1,-1-1 1,1 1-1,-1 0 0,1-1 1,-1 1-1,0 0 1,1 0-1,-1 0 1,0 0-1,0 0 0,0 0 1,2 3-1,10 14 285,-9-12-198,0 0 1,0-1-1,1 1 0,-1-1 1,1 0-1,6 5 1,-9-9-93,0 0 1,-1 0 0,1 0-1,0 0 1,0-1 0,0 1 0,0 0-1,0-1 1,0 1 0,0-1-1,0 0 1,0 0 0,0 0 0,1 0-1,-1 0 1,0 0 0,0-1-1,0 1 1,0 0 0,0-1 0,0 0-1,0 1 1,0-1 0,-1 0-1,4-2 1,1-1-11,0 0 0,0-1 0,-1 1-1,0-1 1,0 0 0,0-1 0,0 1-1,-1-1 1,0 0 0,0 0 0,0 0 0,-1-1-1,0 1 1,0-1 0,-1 0 0,2-9 0,3-12-84,-2-1 1,3-48 0,-7 63 43,4-160-448,-4 98 116,11-86 0,-1 114 240,-10 45 141,0-1 0,0 1 0,1 0 1,-1 0-1,1 0 0,0 0 1,0 0-1,0 1 0,0-1 0,0 1 1,5-4-1,-7 6-8,0 0 1,0 0-1,0 0 0,0 0 1,0-1-1,0 1 1,1 0-1,-1 0 0,0 0 1,0 0-1,0 0 0,0 0 1,0 0-1,0 0 1,1 0-1,-1 0 0,0 0 1,0 0-1,0 0 1,0 0-1,0 0 0,1 0 1,-1 0-1,0 0 0,0 0 1,0 0-1,0 0 1,0 0-1,0 0 0,1 0 1,-1 1-1,0-1 1,0 0-1,0 0 0,0 0 1,0 0-1,0 0 0,0 0 1,0 0-1,1 0 1,-1 1-1,0-1 0,0 0 1,3 10 70,-1 19-30,-2-20-20,7 75 223,27 125 1,-21-157-96,2 0 1,2-1-1,35 73 0,-47-113-104,1 0 1,1 0-1,-1 0 0,2-1 1,-1 0-1,10 9 1,-13-18 267,-7-9-149,-8-14 19,-12-11-8,-20-27-101,2-2 0,-35-73 1,74 131-77,1 1 0,-1-1 0,0 0 0,1 0 1,0 0-1,0 0 0,0-6 0,1 9-6,0 1-1,0-1 1,0 1-1,0 0 1,0-1-1,0 1 1,0-1 0,0 1-1,0 0 1,1-1-1,-1 1 1,0-1-1,0 1 1,0 0 0,1-1-1,-1 1 1,0 0-1,1-1 1,-1 1-1,0 0 1,0 0-1,1-1 1,-1 1 0,1 0-1,-1 0 1,0-1-1,1 1 1,1 0-33,-1 0 1,1-1 0,-1 1-1,1 0 1,-1 0 0,1 1-1,-1-1 1,1 0 0,0 0-1,-1 1 1,3 0 0,15 4-639,1 0 0,0-1 0,0-1 0,0-1 0,0-1 0,1-1 1,-1-1-1,0 0 0,0-2 0,0 0 0,0-1 0,-1-1 0,1-1 0,-1-1 1,0-1-1,-1 0 0,0-1 0,0-1 0,29-22 0,-20 6 1057,-25 25-242,-1-1 0,0 1-1,1-1 1,-1 0 0,0 1-1,0-1 1,0 0-1,0 0 1,-1 0 0,1 0-1,0 1 1,-1-1-1,1 0 1,-1 0 0,1-3-1,-2 4-31,1 1-1,-1 0 1,0-1 0,1 1-1,-1-1 1,1 1-1,-1-1 1,1 1-1,-1 0 1,0 0 0,1-1-1,-1 1 1,0 0-1,1 0 1,-1 0-1,0 0 1,0 0-1,1-1 1,-1 1 0,0 1-1,1-1 1,-1 0-1,0 0 1,1 0-1,-1 0 1,0 0 0,1 1-1,-1-1 1,0 0-1,0 1 1,-7 3 275,2-1 0,-1 2-1,0-1 1,1 1 0,0 0 0,0 0 0,0 0 0,0 1 0,1 0 0,0 0 0,0 1-1,1-1 1,-7 14 0,9-16-311,0 0 0,0 1-1,1-1 1,-1 1 0,1-1 0,0 1-1,0 0 1,1 0 0,0-1 0,0 10-1,0-11-56,1 0 0,-1 0-1,1 0 1,0-1 0,0 1-1,0 0 1,0-1 0,1 1-1,-1-1 1,1 1 0,-1-1-1,1 1 1,0-1 0,0 0-1,0 0 1,0 0-1,0 0 1,5 3 0,4 1-93,1-1 0,-1 0 0,1 0 0,13 3 0,30 13-355,-50-19 394,-1 0 0,0 1 0,1 0 0,-1 0 0,0 0-1,-1 0 1,1 1 0,-1-1 0,5 7 0,-6-9 45,-1 1 0,0 0 0,0 0 0,0 0-1,0 0 1,0 0 0,-1 0 0,1 0 0,-1 0 0,1 0-1,-1 1 1,0-1 0,1 0 0,-1 0 0,0 0 0,-1 1 0,1-1-1,-1 2 1,0 0 29,0-1 0,0 1 0,-1-1-1,1 0 1,-1 1 0,0-1 0,0 0 0,0 0-1,-1-1 1,-2 4 0,-2 0-68,1 0 0,-1-1 0,0 1 0,-1-2 1,1 1-1,-1-1 0,0 0 0,-11 4 0,8-5-26,1-1-1,-1 0 1,-12 1-1,-5-2-143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30 260 15251,'-3'-3'295,"-1"-1"0,1 1 0,0-1 0,1 0 1,-1-1-1,1 1 0,0 0 0,0-1 0,-3-6 0,5 9-170,0 0 0,0 0 0,-1 1 0,1-1 1,0 0-1,0 0 0,1 0 0,-1 0 0,0 1 0,1-1 1,-1 0-1,1 0 0,-1 1 0,1-1 0,0 0 0,0 1 0,0-1 1,0 1-1,0-1 0,0 1 0,0-1 0,0 1 0,1 0 1,-1-1-1,0 1 0,1 0 0,-1 0 0,3-1 0,4-3 549,1 0 0,0 0 0,18-6 0,-24 10-582,-1 0 0,1 0 0,0 0 0,-1 1 0,1-1 0,0 1 0,-1-1 1,1 1-1,0 0 0,-1 0 0,1 0 0,0 1 0,-1-1 0,1 1 0,0-1 0,-1 1 0,1 0 0,-1 0 0,5 2 0,-6-1-63,0-1 0,1 1-1,-1-1 1,0 1-1,0-1 1,0 1 0,0 0-1,0 0 1,-1-1-1,1 1 1,0 0 0,-1 0-1,0 0 1,1 0-1,-1 0 1,0 0 0,0 0-1,0 0 1,0-1-1,-1 5 1,-10 42 167,10-46-182,-28 83 111,15-47-80,1 0 1,3 1-1,-8 45 1,17-78-40,1 0 0,-1 0 0,1 0 1,1 1-1,-1-1 0,1 0 0,0 0 0,3 11 1,-3-15-6,0 0 1,0 0 0,0 0-1,0-1 1,0 1 0,0 0-1,0-1 1,1 1-1,-1-1 1,0 1 0,1-1-1,-1 0 1,1 1 0,0-1-1,-1 0 1,1 0 0,0 0-1,0 0 1,0-1 0,0 1-1,-1 0 1,1-1 0,0 1-1,0-1 1,0 0 0,0 0-1,0 0 1,0 0 0,4 0-1,1-1 8,1-1-1,-1 1 1,0-1-1,0-1 1,0 1-1,-1-1 1,1-1-1,0 1 1,-1-1-1,0 0 1,0-1-1,0 1 1,-1-1-1,10-10 1,0-2 6,-1-1 1,0 0 0,15-29 0,-12 17 34,20-52 0,-30 65-40,-2 0-1,0 0 1,-1-1-1,4-33 1,-10 34 8,-3 23 1,-6 28-20,8-17 1,1 1 0,1 0 0,1 0 0,0 0 0,4 23 1,-3-35-1,0 1 0,1 0 0,-1-1 0,1 1 0,0-1 0,1 0 0,0 1 0,0-1 0,0 0 0,1-1 0,0 1 0,0-1 0,0 1 0,0-1 0,1 0 0,10 8 0,-12-12 8,-1 1 0,1-1 0,-1 0-1,1 0 1,-1 0 0,1 0 0,-1 0-1,1-1 1,0 1 0,0-1 0,-1 1-1,1-1 1,0 0 0,0 0 0,-1-1-1,1 1 1,0 0 0,-1-1 0,1 0-1,0 1 1,-1-1 0,1 0 0,-1-1-1,1 1 1,-1 0 0,1-1-1,-1 1 1,0-1 0,0 0 0,0 1-1,3-5 1,3-2 19,-2 0 1,1 0-1,-1-1 0,0 0 1,-1 0-1,8-19 0,-6 10 13,-1 0-1,0 0 1,-2-1-1,4-30 1,-6 37-25,-2 1 1,1-1-1,-2 1 0,1-1 1,-2 1-1,1 0 0,-2-1 1,-6-20-1,7 28-4,0-1 1,0 1-1,-1 0 0,1 0 1,-1 1-1,-4-6 0,6 8-9,0 0 0,0-1 0,-1 1 0,1 0-1,-1 0 1,1 0 0,-1 0 0,0 0 0,1 0 0,-1 0 0,0 0 0,0 1-1,0-1 1,1 1 0,-1-1 0,-3 1 0,5 0-2,-1 0-1,1 0 1,0 0 0,-1 0-1,1 0 1,-1 0 0,1 0-1,0 0 1,-1 0 0,1 0-1,0 0 1,-1 0 0,1 0-1,0 0 1,-1 0 0,1 1-1,0-1 1,-1 0 0,1 0-1,0 0 1,0 1 0,-1-1-1,1 0 1,0 0 0,0 1 0,-1-1-1,1 0 1,0 1 0,0-1-1,0 0 1,0 0 0,-1 1-1,1-1 1,0 0 0,0 1-1,0-1 1,0 1 0,0-1-1,0 0 1,0 1 0,0-1-1,0 1 1,0 0-2,0 0 0,1-1 0,-1 1 0,0 0 1,0 0-1,1-1 0,-1 1 0,1 0 0,-1 0 0,1-1 0,-1 1 0,1 0 0,-1-1 0,1 1 1,-1-1-1,1 1 0,1 0 0,3 2-11,1-1 0,-1 0-1,1 0 1,0 0 0,0-1 0,-1 0 0,1 0 0,0 0 0,0-1 0,7 0 0,65-7-116,-55 4 74,-15 2 42,-1 0 0,1 1 0,-1 0 0,0 0 0,1 0 0,-1 1 0,1 0 0,-1 1 0,0 0 0,0 0 0,10 4 0,-12-3 10,-1 0-1,0 0 1,0 0-1,0 0 0,0 0 1,-1 1-1,1-1 1,-1 1-1,0 0 0,0 0 1,-1 1-1,1-1 1,-1 0-1,0 1 0,0-1 1,0 1-1,2 9 1,2 18 5,2 9-30,-8-41 29,0 0 0,0 0 0,0 1 0,0-1 0,0 0 0,0 0-1,0 0 1,1 0 0,-1 0 0,0 0 0,0 1 0,0-1 0,0 0 0,0 0-1,0 0 1,0 0 0,0 0 0,0 0 0,0 0 0,1 0 0,-1 1 0,0-1-1,0 0 1,0 0 0,0 0 0,0 0 0,0 0 0,0 0 0,1 0-1,-1 0 1,0 0 0,0 0 0,0 0 0,0 0 0,0 0 0,1 0 0,-1 0-1,0 0 1,0 0 0,0 0 0,0 0 0,0 0 0,0 0 0,1 0 0,-1 0-1,0 0 1,0 0 0,6-8 19,4-12-8,-10 19-10,59-150 158,-32 78 162,-27 72-314,0 0-1,1 1 1,-1-1 0,0 0-1,0 0 1,1 1 0,-1-1-1,0 1 1,1-1 0,-1 0 0,1 1-1,-1-1 1,1 1 0,-1-1-1,1 1 1,-1-1 0,1 1 0,0-1-1,-1 1 1,1-1 0,-1 1-1,1 0 1,0 0 0,0-1-1,-1 1 1,1 0 0,0 0 0,-1 0-1,1 0 1,1-1 0,20 11-115,-3-1-444,-16-8 375,-1 0 0,1 0 0,-1-1 0,0 0 0,1 1 0,-1-1 0,1 0-1,-1 0 1,1 0 0,-1 0 0,5-2 0,-6 2 101,0-1 0,0 1 0,1-1 0,-1 0 0,0 0 1,0 1-1,0-1 0,0 0 0,0 0 0,0 0 0,0 0 0,-1 0 0,1 0 0,0-1 0,-1 1 0,1 0 0,0 0 0,-1 0 0,0-1 0,1 1 0,-1 0 0,0-1 0,1-1 1,2-17-700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3:5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 19020,'0'-1'75,"0"0"-1,-1 1 1,1-1-1,0 1 1,-1-1-1,1 1 1,-1-1-1,1 1 1,-1-1-1,1 1 1,-1 0-1,1-1 1,-1 1-1,1 0 1,-1-1-1,0 1 1,1 0-1,-1 0 1,0-1-1,1 1 1,-1 0-1,0 0 1,1 0-1,-1 0 1,0 0-1,1 0 1,-1 0-1,0 0 1,-2 1 27,1 0-1,0-1 1,0 1-1,0 0 1,0 0-1,0 0 1,0 1-1,-3 1 1,-2 2 231,1 1-1,0 0 1,1 0 0,-7 8-1,2 2 24,1 0 0,0 1-1,1 0 1,1 0 0,1 1-1,0 0 1,-3 19 0,1 9 230,-5 77-1,11-76-244,1 0 0,2-1 0,15 88 1,-15-127-304,1 0 0,0 0 1,1 0-1,-1 0 1,1-1-1,5 9 1,-7-14-24,0 1 0,0-1 0,0 1 0,0-1 0,0 0 0,0 0-1,1 1 1,-1-1 0,0 0 0,1 0 0,-1 0 0,0-1 0,1 1 0,0 0 0,-1 0 0,1-1 0,-1 1 0,1-1 0,0 1 0,-1-1 0,1 0 0,0 0 0,-1 0 0,1 0 0,0 0 0,0 0 0,-1 0 0,1 0 0,0-1 0,1 0 0,3-1 33,0-1 0,0 0 0,-1 0 0,0-1 0,0 0 0,0 0 0,0 0 0,0 0 0,-1-1 0,1 0 0,5-8-1,5-9 143,17-33-1,-4-1 19,-2 0 0,19-65 1,24-122-1451,-66 223-1222,-4 15 1054,-6 9 837,0 6-433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13955,'3'11'565,"1"-1"1,0 1-1,1 0 1,-1-1 0,10 13-1,-12-19-372,1-1 0,0 0 0,-1 0 0,1-1 0,0 1 1,0 0-1,1-1 0,-1 0 0,0 0 0,1 0 0,-1 0 0,1 0 0,0-1 0,0 0 0,-1 0 0,1 0 1,0 0-1,0 0 0,5 0 0,4-2-213,-1 1-1,1-1 1,-1-1 0,1 0 0,-1-1-1,0 0 1,0-1 0,0-1-1,0 0 1,-1 0 0,0-1 0,0 0-1,0-1 1,-1 0 0,10-10 0,9-8-330,-1-2 1,-2-1 0,38-51-1,-53 69 629,-4 10 334,2 20 671,-4-6-1094,-4-10-125,1 1 0,1-1 0,-1 0 0,1 0 0,-1 0 0,1 0 0,0 0 0,1-1 0,-1 1 0,1-1 0,-1 0 0,1 0 0,0 0 0,0-1 0,0 1 0,1-1 0,6 3 1,-4-3-45,-1 0 0,1-1 0,-1 0 1,1 0-1,0-1 0,0 1 0,-1-1 1,1-1-1,0 1 0,-1-1 0,1-1 1,9-2-1,-4 0-20,0 0-1,0-1 1,0-1 0,-1 0 0,18-13-1,47-44-24,-41 33-17,-34 28 44,1 1 0,-1 0 0,1 0 0,-1 0 0,1 0 0,-1 0 0,1 0 1,0 1-1,-1-1 0,1 0 0,3 0 0,-5 1 3,1 0 0,0 0 0,-1 0 0,1 0-1,0 0 1,-1 0 0,1 1 0,0-1 0,-1 0 0,1 0 0,0 1 0,-1-1-1,1 0 1,-1 1 0,1-1 0,-1 0 0,1 1 0,-1-1 0,1 1-1,-1-1 1,1 1 0,2 3 24,-1 0 0,-1 0-1,1 0 1,-1 1 0,1-1 0,-1 0-1,1 7 1,-1-4-25,20 80 330,46 122 1,-56-181-295,40 124 97,-47-137-133,0 1 0,-2 0 0,0 0 0,-1-1 0,0 1 0,-1 0 0,-4 30 0,3-42 0,0 0 0,-1 1 0,1-1 0,-1 0 0,0 0 0,0 0 0,0 0 0,0 0 0,-1-1 0,1 1 0,-1-1 0,0 1 0,0-1 0,-1 0 0,-6 5 0,8-7 5,-1 1-1,1-1 1,0 0 0,-1 0-1,1 0 1,-1 0-1,0 0 1,1-1 0,-1 1-1,1-1 1,-1 0 0,0 0-1,1 0 1,-1 0 0,0 0-1,1 0 1,-1-1 0,0 1-1,1-1 1,-1 0-1,1 0 1,-1 0 0,1 0-1,0 0 1,-1-1 0,1 1-1,0-1 1,-3-2 0,-1-1 17,1-1 0,-1 1 0,2-1 0,-1-1 0,1 1 0,0-1 0,0 1 0,0-1 0,1 0 1,0-1-1,1 1 0,-1 0 0,2-1 0,-1 1 0,1-1 0,0 0 0,0-11 0,1 3-13,0-1-1,2 0 0,0 0 1,0 1-1,2 0 1,0-1-1,8-18 0,-2 12-31,1 1-1,0 1 1,2 0 0,1 0-1,22-25 1,92-89-134,-94 102 128,-8 7 11,12-10 37,-2-2 0,-2-1-1,49-71 1,-77 99 14,0-1-1,9-21 0,-13 28-19,-1 0 0,0 1 0,0-1 0,0 0 1,0 0-1,-1 0 0,0 0 0,0 0 0,0 0 0,-1-5 0,1 9-13,-1 0 0,1 0-1,0 0 1,0 0 0,0 1 0,-1-1-1,1 0 1,0 0 0,-1 0 0,1 0-1,-1 1 1,1-1 0,-1 0 0,1 0-1,-1 1 1,0-1 0,1 1 0,-1-1-1,0 0 1,1 1 0,-1-1 0,0 1-1,0-1 1,0 1 0,1 0 0,-1-1-1,0 1 1,0 0 0,0 0 0,0-1-1,0 1 1,0 0 0,1 0 0,-1 0-1,0 0 1,0 0 0,0 0 0,0 1-1,0-1 1,-1 0 0,0 1 2,-1 0-1,1 0 1,-1 0 0,1 0 0,-1 0-1,1 1 1,0-1 0,0 1 0,0 0 0,0-1-1,0 1 1,-2 3 0,1-2-34,1 1 1,-1 0-1,1 0 1,1 1-1,-1-1 1,0 0 0,1 1-1,0-1 1,0 1-1,0-1 1,1 1-1,-1-1 1,1 1-1,0-1 1,1 1-1,1 8 1,-2-9-11,1-1 1,0 0 0,0 1-1,0-1 1,0 0 0,1 0-1,-1 0 1,1 0-1,0 0 1,0 0 0,0 0-1,0-1 1,0 1 0,0-1-1,1 0 1,-1 1 0,1-1-1,0 0 1,0 0-1,0-1 1,0 1 0,0-1-1,4 2 1,24 2-199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237 193 18396,'-4'-2'143,"-1"0"-1,0 1 1,1 0 0,-1 0-1,0 0 1,0 1 0,0 0 0,0 0-1,1 0 1,-1 0 0,0 1-1,0-1 1,0 1 0,1 1-1,-1-1 1,0 1 0,1 0-1,0 0 1,-1 0 0,1 0 0,0 1-1,0-1 1,0 1 0,-4 4-1,-4 3 99,-1 1-1,2 0 1,-1 1-1,2 1 1,-12 15-1,17-20-143,0-1 0,1 1-1,0-1 1,0 1 0,1 1-1,0-1 1,0 0 0,1 1 0,0-1-1,1 1 1,-1 11 0,1-19-75,1 0 1,0 1 0,0-1 0,0 0 0,0 1 0,1-1-1,-1 0 1,0 0 0,0 1 0,1-1 0,-1 0 0,1 0-1,-1 0 1,1 0 0,-1 1 0,1-1 0,0 0 0,0 0-1,-1 0 1,1 0 0,0 0 0,0-1 0,0 1 0,0 0-1,0 0 1,0-1 0,0 1 0,1 0 0,-1-1 0,0 1-1,0-1 1,0 1 0,1-1 0,-1 0 0,0 0 0,0 1-1,1-1 1,-1 0 0,0 0 0,0 0 0,1 0-1,-1-1 1,0 1 0,1 0 0,-1 0 0,1-1 0,6-1 54,-1 0 0,1-1 0,-1 0 1,0 0-1,0 0 0,11-8 0,1-3 42,-1-1 1,0-1-1,-1 0 0,-1-1 0,-1-1 1,0-1-1,14-23 0,-4-1 75,0 0 0,23-64 1,-26 43 109,-38 143-262,-11 150 0,26-218-111,1 40-152,0-47 113,0 0 0,1 0 0,-1-1 1,1 1-1,0 0 0,1-1 0,-1 1 0,1-1 0,-1 1 0,5 5 0,-6-9 66,1 1 0,-1 0 1,1-1-1,-1 1 0,1 0 0,0-1 0,-1 1 0,1-1 0,0 1 0,-1-1 0,1 1 0,0-1 0,-1 0 0,1 1 0,0-1 0,0 0 1,0 0-1,-1 1 0,1-1 0,0 0 0,0 0 0,0 0 0,0 0 0,-1 0 0,1 0 0,0 0 0,0 0 0,0-1 0,0 1 0,-1 0 1,2-1-1,1 0-25,-1-1 0,1 1 1,-1-1-1,1 0 0,-1 0 1,0 0-1,0 0 0,3-3 1,15-22-584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9 15339,'10'-9'869,"-10"9"-857,0 0-1,0 0 0,0 0 0,1 0 0,-1 1 0,0-1 1,0 0-1,0 0 0,0 0 0,0 0 0,1 0 1,-1 0-1,0 1 0,0-1 0,0 0 0,0 0 0,0 0 1,0 0-1,0 0 0,0 1 0,1-1 0,-1 0 0,0 0 1,0 0-1,0 0 0,0 1 0,0-1 0,0 0 1,0 0-1,0 0 0,0 1 0,0-1 0,0 0 0,0 0 1,0 0-1,0 0 0,-1 1 0,1-1 0,0 4 30,-1-1-1,0 1 0,0 0 0,0-1 1,-1 1-1,-2 5 0,-21 39 261,3 1 0,1 2 0,3 0 0,2 0 0,-9 59 0,-28 276 1349,39-254-1112,-35 273 576,-47 509-519,94-877-656,-55 741-1433,56-772 1260,1 0 0,-1 0 0,0 0 0,-1-1 0,0 1 0,-4 10 0,3-11-278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149 183 17172,'15'-4'2552,"-15"4"-2492,0-1-1,1 1 1,-1 0 0,0 0 0,1 0 0,-1 0 0,0-1 0,0 1 0,1 0 0,-1 0-1,0-1 1,0 1 0,0 0 0,1 0 0,-1-1 0,0 1 0,0 0 0,0-1 0,0 1-1,0 0 1,0 0 0,0-1 0,1 1 0,-1 0 0,0-1 0,0 1 0,0 0 0,0-1 0,0 1-1,0 0 1,-1-1 0,1 1 0,0 0 0,0-1 0,0 1 0,0 0 0,0 0 0,0-1-1,0 1 1,-1 0 0,1-1 0,0 1 0,0 0 0,0 0 0,-1 0 0,1-1 0,0 1-1,0 0 1,-1 0 0,1-1 0,-1 1 46,0-1 1,0 1-1,-1-1 0,1 1 1,0-1-1,0 1 0,0 0 0,0-1 1,-1 1-1,1 0 0,0 0 1,0 0-1,-1 0 0,1 0 0,0 0 1,0 0-1,0 0 0,-1 1 1,1-1-1,0 0 0,0 1 0,0-1 1,0 1-1,0-1 0,0 1 1,-1 0-1,1-1 0,1 1 0,-1 0 1,-1 1-1,-30 26 541,20-14-567,0 0-1,1 1 0,1 0 0,0 0 0,-11 26 1,18-34-72,-1 1 1,2 0 0,-1-1 0,1 1-1,0 0 1,0 0 0,1 1 0,0-1 0,0 0-1,1 0 1,0 0 0,1 1 0,0-1-1,3 12 1,-4-18-3,1 0 0,0 0-1,0 0 1,-1-1 0,1 1 0,1 0 0,-1 0-1,0 0 1,0-1 0,1 1 0,-1-1-1,1 1 1,-1-1 0,1 1 0,-1-1-1,1 0 1,0 0 0,0 0 0,0 0-1,0 0 1,0 0 0,0-1 0,0 1 0,0-1-1,0 1 1,0-1 0,0 0 0,0 1-1,0-1 1,0 0 0,0-1 0,3 1-1,1-1 15,1-1-1,-1 1 1,1-1-1,-1 0 1,0-1 0,0 0-1,0 0 1,0 0-1,5-5 1,5-4 14,0 0 1,-1-2-1,-1 0 1,0 0 0,-1-2-1,18-27 1,-17 20-14,0 0 0,-2-2 0,-1 1 0,11-35 1,-144 382-175,6-20 639,109-282-407,0 1-1,2 0 1,0 0 0,1 0-1,-1 39 1,5-59-70,0 0 0,0 0 0,0 0 0,0 1 0,1-1-1,-1 0 1,1 0 0,-1 0 0,1 0 0,0 0 0,0 0 0,0 0-1,0 0 1,0 0 0,0 0 0,0-1 0,1 1 0,-1 0 0,1-1 0,-1 1-1,1-1 1,1 2 0,-1-3-6,0 1 0,-1-1 0,1 0 0,0 0 0,0 1 0,-1-1-1,1-1 1,0 1 0,-1 0 0,1 0 0,0-1 0,-1 1 0,1-1 0,0 1 0,-1-1 0,1 1-1,-1-1 1,1 0 0,-1 0 0,1 0 0,-1 0 0,0 0 0,1 0 0,-1-1 0,0 1 0,0 0-1,0 0 1,2-3 0,10-13-2,-1 0-1,0-1 1,18-37-1,22-67 19,-49 114-16,77-204-26,26-61-90,-84 217 81,29-62-183,-43 109 59,-6 17 71,-5 19 22,3-26 61,-12 62-86,7-44 76,1 0 0,1 1 1,1-1-1,0 1 1,2 0-1,1 23 0,0-41 17,-1 0-1,0 0 1,0-1-1,1 1 1,-1 0-1,1 0 0,-1-1 1,1 1-1,0 0 1,0-1-1,0 1 1,0-1-1,0 1 1,0-1-1,0 1 0,0-1 1,1 1-1,-1-1 1,0 0-1,1 0 1,-1 0-1,1 0 0,2 1 1,-1-1 0,-1-1 1,1 0-1,-1 1 1,1-1-1,0 0 1,-1 0-1,1-1 1,-1 1-1,1-1 0,-1 1 1,1-1-1,-1 0 1,1 0-1,3-1 1,7-6 8,0 1-1,0-2 1,-1 0 0,15-13 0,5-7 5,-2-1 0,-1-1 0,-1-1 0,-2-2 1,-1 0-1,-2-2 0,31-63 0,-59 123-21,0 0-1,2 0 1,0 0-1,2 1 1,3 36-1,-2-58 8,0 1 0,1-1-1,0 0 1,0 1 0,0-1-1,0 0 1,1 1-1,-1-1 1,1 0 0,-1 0-1,1 0 1,0 0-1,1 0 1,-1-1 0,0 1-1,1-1 1,3 3-1,-4-4-12,-1 0 0,1 0-1,0 0 1,0-1-1,0 1 1,0-1-1,0 1 1,0-1-1,0 0 1,0 1 0,0-1-1,0 0 1,0 0-1,0-1 1,0 1-1,0 0 1,0-1-1,-1 1 1,1-1 0,0 0-1,0 1 1,0-1-1,0 0 1,-1 0-1,1 0 1,0-1-1,-1 1 1,1 0 0,-1 0-1,2-3 1,1 1-199,-1-1 0,1 0 0,-1 0 0,0 0 1,-1 0-1,1 0 0,-1 0 0,0-1 0,0 1 1,0-1-1,0 0 0,-1 1 0,0-1 0,0 0 0,0 0 1,-1 0-1,1 0 0,-1 0 0,0 0 0,-1 0 1,1 0-1,-1 0 0,-2-8 0,-2-1-665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20980,'-6'19'2289,"-4"5"-1521,-5 8-280,4 4 1241,-1 5-905,2 1-208,5-2-208,5-5-240,5-10-448,3-9-232,4-13-640,-2-6-409,-2-18 1113,-5-5-312,-5-9-128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17428,'1'0'2232,"1"0"-1432,-2 9-328,1 3 1937,0 2-2049,4 1-176,-2 1-104,-2 1-240,2-3-56</inkml:trace>
  <inkml:trace contextRef="#ctx0" brushRef="#br0" timeOffset="1">249 124 16884,'5'0'405,"1"-1"0,-1 1 0,1 1 1,-1-1-1,1 1 0,-1 0 1,1 0-1,-1 0 0,6 3 0,-9-3-265,0 0-1,0 0 1,0 1-1,0-1 0,0 1 1,-1-1-1,1 1 0,-1 0 1,1-1-1,-1 1 1,1 0-1,-1 0 0,0 0 1,0 0-1,0 0 1,0 0-1,0 1 0,-1-1 1,1 0-1,-1 0 1,1 1-1,-1-1 0,0 0 1,0 3-1,0 11 119,-1 0 0,-1 0-1,0-1 1,-2 1 0,-5 18-1,3-13 58,-4 34-1,8-44-200,1-1-1,1 1 1,0-1-1,0 1 0,1-1 1,1 1-1,2 12 1,-3-21-82,0 0 1,0 1 0,0-1 0,0 0-1,0 0 1,0 0 0,1 0 0,-1 0-1,1 0 1,-1 0 0,1 0 0,0-1-1,0 1 1,0-1 0,2 2 0,-1-2-7,0 0 1,0 0-1,0 0 1,-1 0-1,1 0 0,0-1 1,1 0-1,-1 1 1,0-1-1,0 0 1,0 0-1,0-1 1,0 1-1,0-1 1,3 0-1,3-2 21,1-1 0,-1 1 0,0-2 0,0 1 0,-1-1 0,1 0 0,-1-1 0,0 0 0,-1 0 0,8-8 0,1-3 25,-1 0-1,-1 0 1,16-26-1,-21 29-65,-1-1 0,0 0-1,-1 0 1,8-29 0,-13 38-58,0-1 1,-1 0-1,0 1 0,0-1 0,0 0 1,-1 0-1,0 1 0,0-1 1,-1 0-1,0 0 0,0 1 1,-1-1-1,1 0 0,-5-8 0,5 13-87,-1 0-1,1 0 1,-1 1-1,0-1 1,0 1-1,1-1 0,-1 1 1,0-1-1,0 1 1,-3-1-1,5 1 104,-1 1-1,1 0 1,0 0-1,-1-1 1,1 1-1,0 0 1,-1 0-1,1 0 1,0-1-1,-1 1 1,1 0-1,0 0 1,-1 0-1,1 0 1,0 0-1,-1 0 1,1 0-1,-1 0 1,1 0-1,0 0 1,-1 0-1,1 0 1,0 0-1,-1 0 0,1 0 1,-1 0-1,1 0 1,0 0-1,-1 1 1,1-1-1,0 0 1,-1 0-1,1 0 1,0 1-1,0-1 1,-1 0-1,1 0 1,0 1-1,-1-1 1,1 0-1,0 1 1,0-1-1,0 0 1,-1 1-1,1-1 1,0 0-1,0 1 1,0-1-1,0 0 1,0 1-1,0-1 1,0 0-1,0 1 1,0-1-1,0 1 1,0-1-1,0 0 1,0 1-1,0-1 1,0 1-1,0-1 1,0 0-1,0 1 1,0-1-1,1 1 1,3 11-666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135 677 17652,'-4'1'250,"0"-1"0,0 1 0,1 0 1,-1 0-1,0 0 0,1 1 0,-1-1 0,1 1 1,-1 0-1,1 0 0,0 0 0,0 0 0,0 0 1,0 1-1,-4 4 0,-2 3 390,0 0 0,-14 23-1,18-25-497,0 0-1,1 0 0,0 1 0,1-1 0,0 1 0,0 0 0,1 0 1,0 1-1,-1 9 0,3-16-114,0-1 0,-1 1 0,1-1 0,1 1 0,-1 0 0,0-1 0,0 1 0,1-1 0,0 1 1,-1 0-1,1-1 0,0 0 0,0 1 0,0-1 0,1 1 0,-1-1 0,0 0 0,1 0 0,0 0 0,-1 0 0,1 0 0,0 0 0,0 0 0,0-1 1,0 1-1,1-1 0,-1 1 0,0-1 0,0 0 0,1 0 0,-1 0 0,1 0 0,-1-1 0,1 1 0,4 0 0,1 0 10,-1 0 0,0-1 0,0 0 0,0 0 0,0-1 0,0 0 0,1 0-1,-1-1 1,-1 0 0,1 0 0,13-6 0,-10 2 5,-1 1 1,1-1-1,-1-1 0,0 0 1,-1 0-1,1-1 0,7-10 1,-5 5-8,0-1-1,-2 0 1,0 0 0,0-1 0,-1 0 0,-1-1-1,-1 0 1,0 0 0,7-33 0,-11 24-34,-5 19-8,-6 12-6,5-1 8,1 1 1,-1-1-1,1 1 0,0 0 1,1 0-1,-1 0 1,1 0-1,-2 8 0,-9 55-28,12-61 29,-1 3 3,1 1-1,0-1 0,0 1 0,3 18 0,-2-28 4,1 1-1,-1-1 1,1 1-1,0-1 1,-1 0-1,1 1 1,0-1-1,0 0 1,1 0-1,-1 0 1,0 0-1,3 3 1,-2-4 0,-1 0 0,0 0 1,1 0-1,-1 0 0,1 0 0,-1-1 1,1 1-1,-1-1 0,1 1 1,-1-1-1,1 1 0,-1-1 1,1 0-1,0 0 0,-1 0 1,1 0-1,0 0 0,-1 0 1,1 0-1,-1-1 0,3 0 1,3-1 2,0 0 1,-1-1-1,1 1 1,-1-2 0,0 1-1,0-1 1,0 0-1,0 0 1,-1-1-1,1 1 1,7-10 0,2-3 6,-1-1 1,18-30 0,4-15 22,-3-2 0,-3 0 0,-3-2 0,-2-2 0,23-108 0,-42 144 18,-7 22-4,-3 12-5,-6 12 7,2 3-32,2-1-1,0 1 1,1 0 0,0 1-1,2-1 1,0 1 0,-2 31-1,4-17-8,2 1 0,0 0-1,9 39 1,-4-34 13,20 58 1,-23-84-20,1 0 0,0-1 1,1 0-1,1 0 1,-1 0-1,1-1 0,1 0 1,0 0-1,16 16 1,-21-23-1,0 0 1,1 0 0,0-1 0,-1 1 0,1 0-1,0-1 1,0 0 0,-1 0 0,1 0 0,0 0-1,0 0 1,1 0 0,-1-1 0,0 1 0,0-1-1,0 0 1,0 0 0,6-1 0,-5 0 8,0 0 0,0-1 0,0 1 0,0-1 0,0 0 0,0 0 0,-1 0 0,1 0 0,-1-1 0,0 0 0,1 1 0,-1-1 0,4-6 0,4-4 34,-2-1 0,1-1 0,-2 1 1,0-2-1,-1 1 0,9-27 0,-8 17 20,-2 0 0,0-1 1,3-43-1,-9 44-41,0 25-26,0-1 0,0 1 0,0 0 0,0-1 0,0 1 0,0 0 0,0 0 0,0-1 0,0 1 0,0 0 0,-1 0 0,1-1 0,0 1 1,0 0-1,0 0 0,0-1 0,0 1 0,-1 0 0,1 0 0,0 0 0,0-1 0,0 1 0,-1 0 0,1 0 0,0 0 0,0 0 0,0 0 0,-1-1 0,1 1 0,0 0 0,0 0 0,-1 0 0,1 0 0,0 0 0,0 0 0,-1 0 0,-7 7-1,3 7 0,0 0 0,1 0 0,1 0 0,0 1 0,1-1 0,0 1 0,1 0 0,1-1 0,0 1 0,1 0 0,4 18 0,-5-30-1,1 1-1,0-1 0,0 1 0,0-1 0,0 1 0,1-1 1,-1 0-1,1 0 0,0 0 0,0 0 0,0 0 0,0 0 0,1 0 1,-1-1-1,1 1 0,-1-1 0,1 1 0,0-1 0,0 0 1,0 0-1,0-1 0,1 1 0,-1-1 0,0 1 0,1-1 0,-1 0 1,1 0-1,-1-1 0,1 1 0,-1-1 0,1 1 0,-1-1 1,1 0-1,0-1 0,-1 1 0,5-1 0,3-2-33,0-1 1,-1 0-1,1 0 1,-1-1-1,0-1 0,-1 1 1,1-1-1,-1-1 0,0 0 1,-1 0-1,13-15 0,2-3-115,-2-1-1,29-45 0,-19 6-192,-33 69 351,0 1 0,1-1 0,-1 1 0,1 0 1,-1 0-1,1 0 0,1-1 0,-1 1 0,1 0 0,0 0 0,0 0 0,0 0 0,2 5 0,-2-8-3,0 0-1,1 0 0,-1-1 1,1 1-1,0 0 1,-1-1-1,1 1 0,0-1 1,0 1-1,0-1 1,0 1-1,0-1 0,0 0 1,1 1-1,-1-1 1,0 0-1,1 0 0,-1 0 1,1 0-1,-1 0 1,1 0-1,-1-1 1,1 1-1,0 0 0,-1-1 1,1 1-1,0-1 1,0 0-1,-1 1 0,1-1 1,0 0-1,0 0 1,-1 0-1,1 0 0,0-1 1,0 1-1,-1 0 1,1-1-1,0 1 1,1-2-1,8-1-40,0-1-1,-1 0 1,0-1 0,0-1 0,-1 1 0,18-14-1,-2-2-177,27-28 0,-32 26 37,-1-1-1,0-1 1,-2 0 0,-1-2-1,-1 0 1,-2 0-1,0-1 1,-2-1 0,-1 0-1,-2-1 1,8-44 0,-14 61 100,0-1 0,-1 0 1,-1-22-1,-3 21-6,3 15 83,-1 0 0,1 0 0,0 0 0,0 0 0,0 0 0,0 0 1,0 0-1,0 0 0,0-1 0,0 1 0,0 0 0,0 0 0,-1 0 0,1 0 0,0 0 0,0 0 0,0 0 0,0 0 0,0 0 0,0 0 0,0 0 0,-1 0 1,1 0-1,0 0 0,0 0 0,0 0 0,0 0 0,0 0 0,0 0 0,-1 0 0,1 0 0,0 0 0,0 0 0,0 0 0,0 0 0,0 0 0,0 0 0,0 0 1,-1 0-1,1 0 0,0 0 0,0 0 0,0 1 0,0-1 0,0 0 0,-1 2 6,0-1 0,0 1 1,0-1-1,0 1 0,0 0 0,0 0 1,1-1-1,-1 1 0,0 4 0,-2 20 85,1 1-1,0-1 0,2 1 1,2-1-1,0 1 0,1-1 1,14 49-1,1-14-66,4-2-1,32 66 1,-47-107-60,-7-18 37,0 0-1,0 0 0,0 0 0,0 0 1,0 0-1,-1 0 0,1 0 0,0 0 1,0 0-1,0 0 0,0 0 0,0 1 1,0-1-1,0 0 0,0 0 0,-1 0 1,1 0-1,0 0 0,0 0 0,0 0 1,0 0-1,0 0 0,0 0 0,0 0 1,-1 0-1,1 0 0,0 0 0,0 0 1,0 0-1,0 0 0,0 0 0,0 0 1,0 0-1,0 0 0,-1-1 0,1 1 0,0 0 1,0 0-1,0 0 0,0 0 0,0 0 1,0 0-1,0 0 0,0 0 0,0 0 1,0 0-1,0 0 0,-1-1 0,1 1 1,0 0-1,0 0 0,0 0 0,0 0 1,0 0-1,0 0 0,0 0 0,0-1 1,0 1-1,0 0 0,0 0 0,0 0 1,-21-28-26,6 7 19,-118-184 895,133 204-874,-14-31 474,14 31-469,0 0-1,0 0 1,-1 1-1,1-1 1,0 0-1,0 0 1,0 0 0,0 1-1,0-1 1,0 0-1,0 0 1,0 0 0,1 0-1,-1 1 1,0-1-1,0 0 1,1 0 0,-1 1-1,0-1 1,1 0-1,-1 1 1,1-1 0,-1 0-1,1 1 1,-1-1-1,1 0 1,0 1 0,-1-1-1,1 1 1,-1-1-1,1 1 1,0-1-1,0 1 1,-1 0 0,1-1-1,0 1 1,1 0-1,11-3-74,1 2-1,0 0 0,0 0 0,17 2 0,0 0 11,10-2-93,6-3-82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15219,'0'-6'327,"1"1"0,1-1-1,-1 1 1,1-1 0,0 1 0,0 0-1,0 0 1,1 0 0,0 0 0,0 0-1,0 1 1,1-1 0,-1 1 0,1 0-1,0 0 1,0 0 0,1 0 0,-1 1-1,1 0 1,0 0 0,0 0-1,0 1 1,0-1 0,0 1 0,0 0-1,1 0 1,-1 1 0,1 0 0,-1 0-1,8 0 1,-9 0-231,1 1 0,-1 0-1,1 0 1,0 0 0,-1 0 0,1 1-1,-1 0 1,1 0 0,-1 0 0,1 0-1,3 3 1,-6-4-79,0 1 0,-1 0 1,1 0-1,-1 0 0,0 0 0,1 1 0,-1-1 1,0 0-1,1 0 0,-1 1 0,0-1 0,0 1 0,0-1 1,0 1-1,-1 0 0,1-1 0,0 1 0,-1 0 1,1-1-1,-1 1 0,1 0 0,-1 0 0,0-1 0,0 1 1,0 0-1,0 0 0,0 0 0,0-1 0,0 1 1,-1 2-1,-2 6-7,0 0 1,0-1-1,-1 1 0,-1 0 1,-6 10-1,6-10-7,0-1 1,0 1-1,1 0 0,-4 14 0,8-23-3,-1 0 1,1 0-1,0 1 0,0-1 0,-1 0 0,1 1 0,0-1 0,0 1 0,0-1 0,1 0 0,-1 1 0,0-1 0,0 0 0,1 1 0,-1-1 0,1 0 0,-1 0 0,1 1 0,-1-1 0,1 0 0,0 0 0,0 0 0,-1 0 0,3 2 0,-2-2 0,1 0 1,0 0-1,0 0 0,1 0 1,-1 0-1,0-1 0,0 1 1,0 0-1,0-1 0,1 0 1,-1 1-1,0-1 0,3 0 1,7-1 2,-1 0 1,1-1 0,-1 0 0,18-6-1,-9 1 12,0-1 0,0-2-1,-1 0 1,0 0-1,0-2 1,-2-1-1,1 0 1,-2-1-1,18-18 1,-20 18 3,-1-1 0,-1-1-1,0 0 1,-1 0 0,0-1 0,-2-1 0,0 1-1,-1-2 1,0 1 0,5-23 0,-9 10 22,-5 19-19,-4 12-25,-5 16-21,6-5 22,1-1 0,1 1 0,0 1 0,0-1 0,1 0 0,0 0 0,1 1 0,2 17 0,-2-26 14,0 0-1,1 1 0,-1-1 0,1 0 0,0 0 1,0 1-1,0-1 0,1 0 0,-1 0 1,1 0-1,-1 0 0,1-1 0,0 1 0,0 0 1,1-1-1,-1 1 0,0-1 0,1 0 0,-1 0 1,1 0-1,0 0 0,0 0 0,0-1 1,0 1-1,0-1 0,0 1 0,0-1 0,0 0 1,0-1-1,1 1 0,-1 0 0,7-1 1,-1 0 25,0-1 0,1 0 0,-1-1 0,0 0 0,0 0 0,0-1 0,0 0 1,0-1-1,0 1 0,-1-2 0,0 1 0,13-11 0,1-1 49,-2-1-1,0-1 0,21-25 0,-21 20-64,-2-1-1,0-1 0,-2 0 0,0-1 0,22-55 0,-34 75-25,-3 12-7,-1 81-38,-2-49-421,6 53-1,-3-76 284,1-1 0,1 0 0,0 0 1,1 0-1,1-1 0,0 1 0,0-1 0,9 13 0,6-3-261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18876,'1'5'304,"0"-1"1,0 1-1,1-1 1,0 1-1,-1-1 1,1 0-1,1 1 1,2 4-1,-3-8-198,-1 1-1,1-1 1,0 1 0,0-1-1,0 1 1,0-1 0,-1 0-1,1 0 1,1 0-1,-1 0 1,0-1 0,0 1-1,0 0 1,0-1 0,1 0-1,-1 1 1,0-1 0,0 0-1,1 0 1,1-1-1,5 0 68,-1 0-1,1-1 1,-1 0-1,0 0 0,0-1 1,0 0-1,0 0 0,0-1 1,-1 0-1,1-1 1,-1 0-1,0 0 0,-1 0 1,1-1-1,9-10 0,-12 11-119,1 0-1,-1 0 0,0-1 1,0 1-1,0-1 0,-1 0 1,0 0-1,0 0 0,0 0 1,-1-1-1,0 1 0,0-1 1,-1 1-1,0-1 0,0 0 1,-1 1-1,1-1 0,-1 0 1,-1 0-1,-1-9 0,2 14-51,0 0 0,-1 0 0,1-1 0,-1 1 0,0 0 0,0 0 0,0 0 0,0 0 0,0 0 0,0 0 0,0 0 0,-1 0 0,1 0 0,-1 0-1,1 1 1,-1-1 0,0 1 0,0-1 0,0 1 0,0 0 0,0-1 0,0 1 0,0 0 0,0 0 0,0 1 0,0-1 0,0 0 0,-1 1 0,1-1 0,0 1 0,-1 0 0,1 0 0,0 0 0,0 0-1,-5 0 1,3 2-5,-1-1-1,1 0 1,-1 1-1,1 0 1,0 0-1,-1 0 1,1 1 0,0-1-1,0 1 1,1 0-1,-1 0 1,1 0-1,-1 1 1,1-1-1,0 1 1,0 0-1,-2 4 1,-2 5-3,1 0 0,0 0 1,1 1-1,1 0 1,0 0-1,0 0 0,2 1 1,0-1-1,0 1 0,2-1 1,0 18-1,0-22 6,1 0 0,0 0 0,1-1-1,0 1 1,0-1 0,1 1 0,0-1-1,1 0 1,0 0 0,0 0 0,1-1 0,0 1-1,1-1 1,0 0 0,0-1 0,0 1-1,13 9 1,-15-14 1,0 0 0,1 0 0,0 0 0,-1-1 0,1 1-1,0-1 1,0-1 0,0 1 0,0-1 0,1 0 0,-1 0 0,0 0 0,1-1-1,6 0 1,-4 0 2,1-1 0,-1-1-1,0 0 1,0 0 0,0-1-1,0 1 1,0-2 0,10-5-1,1-3 6,-1 0 0,0-1 0,-1-1 0,-1-1 0,0-1 0,15-19 0,-12 12 7,-1-1 1,23-42-1,-32 49-12,-1 0-1,-1 0 0,0 0 1,-2-1-1,6-24 1,-12 24-23,1 17 20,0 1 1,0 0-1,0 0 1,0-1-1,0 1 0,0 0 1,-1 0-1,1 0 1,0 0-1,0-1 1,0 1-1,0 0 0,-1 0 1,1 0-1,0 0 1,0-1-1,-1 1 1,1 0-1,0 0 0,0 0 1,-1 0-1,1 0 1,0 0-1,0 0 1,-1 0-1,1 0 0,0 0 1,0 0-1,-1 0 1,1 0-1,0 0 1,0 0-1,-1 0 0,1 0 1,-2 1-4,1 0 1,-1 0-1,1 0 1,-1 0 0,1 0-1,0 1 1,0-1-1,-1 0 1,1 0-1,0 1 1,0-1-1,0 1 1,0-1-1,0 1 1,0 1 0,-4 11-12,0-1 1,0 1-1,-3 22 0,7-31 16,0-1 0,0 1-1,1-1 1,0 1 0,0-1-1,0 0 1,0 1 0,1-1-1,0 1 1,0-1-1,0 0 1,0 1 0,1-1-1,0 0 1,3 7 0,-2-8 2,-1-1 0,1 0 0,0 1 0,0-1 0,0 0 1,0-1-1,0 1 0,0-1 0,0 1 0,0-1 1,1 0-1,-1 0 0,0 0 0,1-1 0,-1 1 1,1-1-1,-1 0 0,1 0 0,-1 0 0,1 0 1,3-1-1,8-1 15,0-1 0,0 0 0,20-8 0,10-7 20,0-2-1,-2-2 1,54-36-1,-20 11-11,-75 46-25,-1 0-1,1 0 1,0 0-1,0 0 1,0 0-1,0 0 1,0 0-1,0 1 1,1-1-1,-1 1 1,0 0-1,4-1 1,-6 2-2,1-1 1,0 1 0,0-1-1,-1 0 1,1 1-1,0-1 1,-1 1-1,1-1 1,0 1-1,-1 0 1,1-1 0,-1 1-1,1 0 1,-1-1-1,1 1 1,-1 0-1,0 0 1,1-1 0,-1 1-1,0 0 1,1 0-1,-1-1 1,0 1-1,0 0 1,0 0-1,0 0 1,0 0 0,0 0-1,0-1 1,0 1-1,0 0 1,0 1-1,0 2 0,-1 3 7,2 1 0,-1 0 0,1-1 1,2 12-1,-2-17 4,-1-1-1,0 0 1,1 1 0,-1-1 0,1 0-1,-1 1 1,1-1 0,0 0-1,0 0 1,0 1 0,-1-1-1,1 0 1,0 0 0,0 0-1,0 0 1,0 0 0,1-1-1,-1 1 1,0 0 0,0 0-1,1-1 1,-1 1 0,0-1 0,0 1-1,1-1 1,-1 1 0,1-1-1,-1 0 1,0 0 0,1 0-1,-1 0 1,2 0 0,4-1 22,-1 0 1,0 0-1,0-1 0,0 0 1,0 0-1,0 0 1,0-1-1,-1 0 1,7-5-1,49-38 185,-48 35-161,42-36 98,37-29-197,-91 75 38,0 0 0,-1 1 0,1-1 0,0 0 0,0 1 0,0-1 0,0 1 0,0-1 0,0 1 0,0-1 0,0 1 0,0 0 0,0-1 0,0 1-1,0 0 1,0 0 0,0 0 0,1 0 0,-1 0 0,0 0 0,2 0 0,-3 1 2,1 0-1,-1-1 0,1 1 1,-1 0-1,0-1 0,1 1 0,-1 0 1,0-1-1,0 1 0,1 0 1,-1 0-1,0-1 0,0 1 1,0 0-1,0 0 0,0 0 1,0-1-1,0 1 0,0 0 0,0 0 1,0 0-1,-1 0 0,-2 11-52,0-1-1,-8 20 1,9-26 17,-8 21-152,4-7-511,-2 0 0,-17 32 0,25-50 649,0-1 0,-1 0 0,1 1 0,0-1 0,0 1 0,0-1 0,-1 0 0,1 1 0,0-1 0,0 0 0,-1 1 0,1-1 0,0 0 0,-1 1 0,1-1 0,0 0 0,-1 0 0,1 1 0,0-1 0,-1 0 0,1 0 0,-1 0 0,1 1 0,0-1 0,-1 0 0,1 0 0,-1 0 0,-3-15-939,3-9 197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17428,'-1'-12'1400,"0"14"-1376,1 9-360,5 8 888,4 0-176,13 5-456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159 229 17372,'2'0'219,"0"-1"-1,0 1 1,-1-1 0,1 0 0,0 0 0,0 0 0,-1 0-1,1 0 1,-1 0 0,1 0 0,-1-1 0,1 1 0,-1-1-1,0 1 1,1-1 0,-1 1 0,0-1 0,0 0 0,0 1 0,1-5-1,-1 3 47,-1 0 0,1 0-1,-1 0 1,0-1-1,1 1 1,-1 0-1,-1 0 1,1 0 0,0-1-1,-1 1 1,0 0-1,-1-4 1,1 3-187,0 0 0,-1 0 0,1 1 0,-1-1-1,0 0 1,0 0 0,-1 1 0,1 0 0,-1-1 0,0 1 0,1 0 0,-2 0 0,1 0 0,0 1 0,0-1 0,-1 1-1,1 0 1,-1 0 0,0 0 0,-5-2 0,6 3-83,0 1 0,0 0 0,0 0 0,1-1-1,-1 2 1,0-1 0,0 0 0,0 1 0,0-1 0,1 1 0,-1 0 0,0 0-1,1 0 1,-1 0 0,0 0 0,-3 3 0,2-1-1,0 1-1,0-1 1,0 1 0,0 0-1,0 0 1,1 1-1,-1-1 1,-2 6 0,0 2-3,0 0 1,1 0 0,0 1-1,1 0 1,0-1 0,-2 20-1,4-21 12,1 0-1,0 1 1,1-1-1,0 0 0,1 1 1,0-1-1,1 0 0,4 13 1,-5-19 4,1 0 1,0-1-1,0 1 1,0 0-1,1-1 1,0 1-1,0-1 1,0 0 0,0 0-1,1 0 1,-1 0-1,1-1 1,0 1-1,0-1 1,0 0-1,1 0 1,-1-1-1,1 1 1,9 3-1,-4-3 5,0-1 1,-1 0-1,1-1 0,0 0 0,0 0 0,0-1 0,0-1 0,0 0 0,0 0 0,0 0 0,0-1 0,0-1 0,14-5 0,2-3 18,-1 0-1,-1-2 1,41-26-1,-40 22-14,0-1-1,-2-1 1,0-1-1,-1-1 1,0-1-1,31-43 1,-57 72 25,1 1 1,1-1-1,-1 1 1,1 0-1,1 0 1,0 0-1,0 0 1,0 0-1,1 0 1,0 0-1,0 0 1,3 8-1,-3-15-25,0 1-1,1-1 1,0 0-1,-1 0 0,1 0 1,0 0-1,-1 0 1,1 0-1,0 0 1,0 0-1,0 0 0,0 0 1,0 0-1,0-1 1,0 1-1,0 0 1,1-1-1,-1 1 0,0-1 1,0 1-1,0-1 1,1 1-1,-1-1 1,0 0-1,0 0 1,1 0-1,-1 0 0,0 0 1,1 0-1,-1 0 1,0 0-1,0 0 1,1 0-1,-1-1 0,2 0 1,4-1 37,0 0 0,0 0 0,0-1 0,0 0 0,6-5 0,26-17 75,-2-3 0,65-61 0,-34 28-118,-65 58-4,31-22-55,-34 25 48,1 0 0,-1-1 0,0 1 0,1-1 0,-1 1 0,1 0-1,-1 0 1,1-1 0,-1 1 0,1 0 0,-1 0 0,1-1 0,-1 1 0,1 0-1,0 0 1,-1 0 0,1 0 0,-1 0 0,1 0 0,-1 0 0,1 0 0,0 0-1,-1 0 1,1 0 0,-1 0 0,1 1 0,-1-1 0,1 0 0,-1 0-1,1 1 1,-1-1 0,1 0 0,-1 0 0,1 1 0,-1-1 0,1 1 0,-1-1-1,0 0 1,1 1 0,-1-1 0,0 1 0,1-1 0,-1 1 0,0-1 0,1 1-1,-1-1 1,0 1 0,0-1 0,0 1 0,0 0 0,1-1 0,-1 1-1,0-1 1,0 1 0,0-1 0,0 1 0,-1 0 0,1 22-16,0-16 17,0 1 0,0 0 0,0-1-1,1 1 1,2 7 0,-2-13 4,-1 0 0,1-1 0,-1 1 0,1-1 1,0 1-1,0-1 0,-1 1 0,1-1 0,0 1 1,1-1-1,-1 0 0,0 0 0,0 1 0,0-1 0,1 0 1,-1 0-1,1 0 0,-1-1 0,1 1 0,-1 0 1,1 0-1,-1-1 0,1 1 0,0-1 0,-1 1 0,1-1 1,3 0-1,3 0 11,-1 0 1,1-1 0,0 1-1,-1-2 1,1 1-1,-1-1 1,0-1-1,1 1 1,12-8-1,8-4 61,27-20-1,-38 23-65,31-23-58,-31 21-5,0 1 1,29-15-1,-45 27 48,-1-1 1,1 1-1,0-1 0,-1 1 0,1-1 0,0 1 0,0 0 1,-1 0-1,1-1 0,0 1 0,0 0 0,0 0 1,-1 0-1,1 0 0,0 0 0,0 0 0,0 0 0,0 0 1,-1 0-1,1 0 0,0 0 0,0 1 0,0-1 0,-1 0 1,1 0-1,0 1 0,0-1 0,-1 1 0,1-1 1,0 1-1,-1-1 0,1 1 0,0-1 0,-1 1 0,1-1 1,-1 1-1,1 0 0,-1-1 0,1 1 0,-1 0 1,1 0-1,0 4-8,0 0 1,0 0-1,0 1 1,0-1-1,-1 9 1,2 9-5,-2-20-13,1-1 0,0 1 0,-1 0 0,1 0 0,0-1 0,0 1 0,1 0 0,-1-1 0,0 1 0,1-1 0,0 0 0,-1 0 0,1 1 0,0-1 0,4 3 0,-5-4-87,1 0 0,0-1-1,0 1 1,0 0 0,0 0 0,0-1 0,0 1-1,1-1 1,-1 0 0,0 0 0,0 0 0,0 0 0,0 0-1,0 0 1,1 0 0,-1-1 0,0 1 0,0-1-1,0 1 1,0-1 0,3-1 0,9-5-755,0-1 1,-1 0-1,0 0 1,22-20-1,-26 20 465,29-23-956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20228,'12'-7'599,"0"1"0,0 0 0,1 1 0,0 0 0,15-3-1,-25 8-493,0-1-1,-1 1 0,1-1 0,0 1 0,0 0 1,0 0-1,0 0 0,0 1 0,0-1 0,0 1 0,-1-1 1,1 1-1,0 0 0,0 0 0,-1 0 0,1 0 1,-1 1-1,1-1 0,-1 1 0,1 0 0,-1-1 0,0 1 1,0 0-1,0 0 0,0 1 0,0-1 0,0 0 1,-1 1-1,1-1 0,1 5 0,0 0-25,-1 0 0,0 0 0,0 0 0,0 0-1,-1 1 1,0-1 0,-1 0 0,0 1 0,0-1 0,0 0 0,-1 1 0,-2 11-1,-4 10 105,-19 49 0,17-53-82,-12 28 88,12-32-83,1 0-1,0 0 0,2 0 0,-4 24 0,10-42-97,0-1 0,-1 1-1,1-1 1,1 1 0,-1-1 0,0 1-1,0-1 1,1 1 0,-1-1 0,1 1-1,0-1 1,0 0 0,0 1 0,0-1-1,0 0 1,1 0 0,-1 0-1,0 0 1,1 0 0,0 0 0,-1 0-1,1 0 1,0-1 0,0 1 0,0-1-1,0 1 1,0-1 0,1 0 0,-1 0-1,0 0 1,0 0 0,1 0 0,-1 0-1,1-1 1,2 1 0,9 2-17,1-2 0,-1 1 0,1-2 0,24-2 0,-38 2 6,22-1-330,0-2 0,0-1 0,34-10 1,-46 10 177,1 0 0,-1 0 1,1-1-1,-1-1 0,-1 0 1,1-1-1,-1 0 0,12-10 1,-19 14 95,0 0 1,0 0 0,-1 0-1,1 0 1,-1 0 0,0-1-1,3-6 1,-3 6-28,-1 0-1,-1 0 1,1 0-1,-1 0 1,1 0 0,-1-7-1,0 11 86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16676,'1'23'1792,"11"-5"-1216,14-10-264,7-2 1000,12-3-711,3-3-337,12-4-48,3-8-24,4-10-144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13187,'0'3'1477,"7"-2"-616,19-6-79,-7 2-65,357-34 1280,67-8-1750,-160 9-144,737-76 582,82 61-1115,-169 11-2420,-915 39 2803,716-24 524,-708 25-403,84 4 230,-93-2-282,0 0 0,0 1-1,0 1 1,18 7 0,-33-11-48,1 1 0,-1 1-1,1-1 1,-1 0 0,0 1-1,1-1 1,-1 1 0,0-1 0,0 1-1,2 2 1,-3-3 6,0 0-1,-1 0 1,1 0 0,-1 0 0,1 0 0,-1 1-1,1-1 1,-1 0 0,1 0 0,-1 0-1,0 0 1,0 0 0,0 1 0,0-1-1,0 0 1,0 0 0,0 2 0,0-1-4,-1 1 0,0-1 0,0 0 0,0 1 0,-1-1 0,1 0 0,0 0 0,-1 0 0,1 0 0,-1 0 0,0 0 0,0-1 0,0 1 1,0 0-1,0-1 0,0 1 0,0-1 0,0 0 0,-3 1 0,-32 11-294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135 419 17292,'-18'15'1102,"-3"3"168,-28 29 1,43-42-982,2 1 1,-1 0-1,0 0 1,1 1-1,1-1 0,-1 1 1,1 0-1,0 0 1,0 0-1,-1 9 0,3-14-208,0 0 0,1 0 0,0 0 0,-1 0 0,1 0 0,0 0 0,0 0 0,0 0 0,0 1 0,1-1 0,-1 0-1,1 0 1,-1 0 0,1 0 0,0-1 0,-1 1 0,1 0 0,0 0 0,2 3 0,-1-4-27,-1 1-1,1-1 1,-1 0 0,1 0 0,0 0-1,0 0 1,-1-1 0,1 1-1,0 0 1,0-1 0,0 1 0,0-1-1,0 1 1,0-1 0,-1 0 0,1 0-1,2 0 1,4-1 2,0 0 0,0 0 1,0-1-1,0 0 0,-1 0 0,1-1 0,-1 0 0,1 0 1,6-5-1,-3 0-44,-1 0-1,0 0 1,0-1 0,-1-1 0,0 0 0,-1 0-1,0 0 1,0-1 0,-1 0 0,0-1 0,-1 0-1,-1 0 1,0 0 0,0 0 0,-2-1 0,1 0-1,-1 0 1,-1 0 0,1-22 0,-6 18-21,3 17 8,0-1 0,0 1 0,0 0 0,0 0 0,0-1 1,0 1-1,0 0 0,-1 0 0,1 0 0,0-1 0,0 1 0,0 0 0,0 0 0,-1 0 1,1 0-1,0-1 0,0 1 0,0 0 0,-1 0 0,1 0 0,0 0 0,0 0 0,0 0 0,-1 0 1,1-1-1,0 1 0,0 0 0,-1 0 0,1 0 0,-1 0 0,0 1 0,1 0 0,-1-1 0,0 1-1,0 0 1,0 0 0,0 0 0,1 0-1,-1 0 1,1 0 0,-1 0 0,0 0-1,1 0 1,-1 0 0,1 0 0,0 0-1,-1 0 1,1 0 0,0 1 0,0-1-1,0 0 1,0 1 0,-2 12 6,1-1 0,0 1 1,1 0-1,1-1 0,0 1 0,5 20 0,-5-28-11,0-1 0,1 0 0,0 1 0,-1-1-1,2 0 1,-1 0 0,1 0 0,0 0 0,0-1-1,0 1 1,0-1 0,1 0 0,0 0 0,0 0-1,0 0 1,0 0 0,1-1 0,8 5 0,-10-6-39,0-1 0,0 0 0,0 0 0,0 0 0,0-1 1,0 1-1,0-1 0,1 0 0,-1 0 0,0 0 1,0 0-1,0 0 0,0-1 0,0 1 0,0-1 1,6-2-1,-3 1-106,-1-1 0,0 0 0,0 0 0,0 0 0,0-1 0,-1 0 0,1 0 0,5-6 0,1-4-461,0-1 0,-1 0 0,0 0-1,13-33 1,-10 15-243,-2 0 0,-1 0-1,-2-1 1,-2 0-1,-1-1 1,-1 1-1,-2-1 1,-4-64-1,2 95 820,0 1 51,0 1 0,0-1 0,0 1 0,-1-1-1,1 0 1,-1 1 0,1-1 0,-1 1 0,0 0 0,0-1-1,0 1 1,0-1 0,0 1 0,-1 0 0,1 0-1,-1 0 1,-2-2 0,4 3 15,0 1-1,0 0 0,-1 0 1,1-1-1,-1 1 1,1 0-1,0 0 1,-1 0-1,1 0 0,0 0 1,-1 0-1,1 0 1,-1-1-1,1 1 0,0 0 1,-1 0-1,1 1 1,-1-1-1,1 0 1,0 0-1,-1 0 0,1 0 1,-1 0-1,1 0 1,0 0-1,-1 1 1,1-1-1,0 0 0,-1 0 1,1 0-1,-1 1 1,-9 14 495,-3 21 382,5-2 245,1 0 1,2 0-1,-2 52 0,6-65-833,2-1 1,0 0-1,1 0 1,1 0-1,1 0 0,1 0 1,11 27-1,-14-40-209,2 0 0,-1-1-1,1 0 1,-1 0 0,2 0 0,-1 0-1,1 0 1,0-1 0,0 0-1,8 7 1,-10-10-77,0 0 0,1-1 0,-1 1 1,0 0-1,0-1 0,1 0 0,-1 0 0,1 0 0,-1 0 0,1 0 0,-1-1 0,1 1 1,0-1-1,-1 0 0,1 0 0,0 0 0,-1-1 0,1 0 0,-1 1 0,1-1 0,-1 0 1,6-3-1,-1 0 6,0-1 0,0 0 0,0-1 0,0 1 0,-1-2 0,0 1 1,0-1-1,-1 0 0,0 0 0,8-12 0,0-4 59,0 0 1,15-38-1,-13 21-107,-3-1-1,-1 0 1,-2-1 0,-1 0-1,2-48 1,-10 82 6,-1 6 2,1 0 0,-1 0 0,0 0 0,0 0 0,0 0-1,0 0 1,0 0 0,0 0 0,0 0 0,-1 0 0,1 0 0,-1 0-1,0 0 1,0-2 0,0 4 1,1 0 1,0 1-1,0-1 0,-1 0 0,1 0 1,0 0-1,0 0 0,0 0 0,-1 0 1,1 0-1,0 0 0,0 1 0,0-1 1,-1 0-1,1 0 0,0 0 0,0 0 1,0 1-1,0-1 0,-1 0 0,1 0 0,0 0 1,0 1-1,0-1 0,0 0 0,0 0 1,0 1-1,0-1 0,0 0 0,-1 0 1,1 0-1,0 1 0,0-1 0,0 0 1,0 0-1,0 1 0,1-1 0,-5 14 18,-3 25 45,3 1 0,1 0 1,2-1-1,2 1 0,1 0 1,2-1-1,16 66 1,-18-92-27,2-1 0,-1 0 0,2 0 0,0 0 0,12 21 0,-15-30-29,0-1-1,0 1 0,0-1 0,0 0 1,1 0-1,-1 0 0,5 2 1,-7-4-8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4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20852,'15'0'1993,"-4"19"-1265,-5 6-240,-4 13 1321,-2 7-825,-5 14-408,-1 2-56,-1 9-352,1 2-216,3-1-928,3-2 1528,9-8-664,4-4-72,5-10-80</inkml:trace>
  <inkml:trace contextRef="#ctx0" brushRef="#br0" timeOffset="1">71 983 19980,'-7'29'1865,"7"-3"-1241,-2-7-384,4-14 608,7-11-240,4-13-312,3-6-184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7:4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2968 385 7594,'0'-2'178,"0"1"-1,-1 0 1,1-1 0,-1 1 0,1-1 0,-1 1 0,1 0 0,-1-1 0,0 1 0,1 0 0,-1-1-1,0 1 1,0 0 0,0 0 0,0 0 0,0 0 0,0 0 0,-1 0 0,1 0 0,0 0 0,0 1-1,-1-1 1,1 0 0,0 1 0,-1-1 0,-1 0 0,-8-2 57,1 0 1,-20-3-1,6 1-10,-29-11-57,-79-37 0,-45-35 384,140 69-472,5 4-58,0 2 0,-66-19 0,-72-4 5,30 7-1,82 17-9,0 2 0,-1 2 0,0 3 0,0 3 0,-1 2 0,-78 11 0,19 4-9,-233 23 86,278-33-62,1 4 0,0 3 0,0 4-1,-136 47 1,173-49-20,-197 86 70,207-86-78,0 0 0,2 2 1,-1 1-1,2 1 0,0 1 1,-30 33-1,46-43-3,1-1 0,-1 1 0,1 0 0,1 1 0,0 0 0,0-1 0,1 1 0,0 1-1,1-1 1,0 1 0,-3 19 0,5-17 3,1 1-1,0 0 1,0 0-1,1 0 1,1 0 0,1-1-1,0 1 1,7 20-1,-3-15 1,2 0 0,0-1 0,1 0-1,0 0 1,2-1 0,0 0 0,1-1-1,0-1 1,2 0 0,-1-1 0,2 0-1,26 18 1,-4-10 9,0-2-1,1-2 1,0-1-1,2-2 1,0-2 0,0-1-1,52 6 1,306 18 144,-252-28-127,131 12 101,463 21 2,-539-40-105,336-40 0,-489 32-19,241-40 6,-228 34-12,0-3 0,94-38-1,-142 48 3,1 0 0,-1-1 0,-1-1-1,1 0 1,14-12 0,-25 17 1,0 1-1,0-1 1,-1 0 0,1 0-1,-1 0 1,0 0 0,1 0 0,-2-1-1,1 1 1,0 0 0,-1-1-1,1 0 1,-1 1 0,0-1 0,0 0-1,-1 1 1,1-1 0,-1 0-1,0 0 1,0 0 0,0 0-1,0 1 1,-1-1 0,1 0 0,-1 0-1,-2-6 1,-3-4 20,0 0 0,-1 0 0,0 1 0,-14-20 0,-43-48 50,52 66-66,-12-13 10,-1 0 0,-1 2-1,-45-36 1,52 48-8,-1 1 0,-1 1 1,0 1-1,0 0 0,-1 2 0,-37-11 0,-28 0-77,-160-14 0,95 16-4,40 1 17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8:0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3166 416 10266,'-86'-15'642,"-456"-107"2560,476 104-3079,-1 3 0,-1 3 0,0 3 0,-1 2 0,0 4 0,1 3 0,-81 10 0,10 8-79,1 7 1,-202 63-1,267-66 41,2 4-1,1 3 0,1 3 1,1 3-1,2 3 1,-90 68-1,83-48 138,-106 109-1,138-122-134,2 2-1,2 1 1,-48 82 0,40-47-43,4 2 1,3 2 0,-47 164 0,66-176-41,4 1 0,3 1 1,3 0-1,3 1 1,6 83-1,3-110 4,3 1-1,2-1 1,2 0 0,2-1 0,2 0 0,2-1-1,3-1 1,2-1 0,1 0 0,3-2-1,2-1 1,1-1 0,3-1 0,1-1 0,2-2-1,2-2 1,62 51 0,-40-44-6,3-4-1,1-1 1,1-4-1,2-2 1,2-4-1,1-2 1,1-3-1,0-3 1,94 15 0,-73-23-5,-1-3 0,2-5 1,-1-3-1,0-4 0,0-4 1,0-4-1,98-24 1,-57 1-6,-2-6 1,-2-6-1,169-84 1,-150 53-2,-4-7 0,185-141 1,-259 171 32,-3-3 0,-2-3 0,-3-2 0,-3-3 0,-2-3 0,83-133 0,-108 149-7,-3-1 1,-2-1-1,-3-1 0,-2-1 1,-2-1-1,-3-1 0,-3 0 0,-1-1 1,-4 0-1,1-110 0,-12 99 4,-3-1-1,-3 2 0,-38-133 0,12 90-12,-80-166-1,85 212-25,-4 1-1,-70-98 0,83 133 73,-2 1-1,-1 1 1,-1 1-1,-1 1 1,-1 1-1,-1 2 1,-39-23-1,27 23-10,-1 2 0,-1 1-1,0 2 1,-75-18 0,-56-1 77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8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84 12555,'-23'3'775,"1"2"1,-36 11 0,50-13-569,0 0 0,0 0 0,0 1 0,1 0 0,0 0-1,0 1 1,0 0 0,0 0 0,1 1 0,-7 7 0,11-11-142,0 1 1,1-1-1,-1 1 0,1 0 0,-1-1 0,1 1 0,0 0 1,0 0-1,0 0 0,0 0 0,1 0 0,-1 5 0,1-6-47,0-1 0,0 0 0,0 0 0,0 1 0,0-1 0,0 0 0,1 0-1,-1 1 1,1-1 0,-1 0 0,1 0 0,-1 0 0,1 1 0,0-1 0,-1 0-1,1 0 1,0 0 0,0 0 0,0 0 0,0-1 0,0 1 0,0 0-1,0 0 1,0-1 0,0 1 0,0 0 0,0-1 0,0 1 0,1-1 0,-1 1-1,2-1 1,4 1 20,0 0 0,-1-1-1,1 1 1,0-2 0,-1 1 0,1-1-1,-1 0 1,1 0 0,-1-1-1,1 0 1,-1 0 0,0 0 0,10-6-1,-2 1 54,-1-1 0,0-1 0,0 0 0,20-19 0,-21 16 57,-1 0 1,18-24-1,-26 33-119,-1 1 1,0-1-1,-1 0 1,1 0-1,0 0 1,-1 0-1,0-1 1,1 1-1,-1 0 1,-1-1-1,1 1 1,0 0-1,-1-1 1,0 1-1,0-1 1,0 1-1,0-1 1,0 1-1,-1 0 1,0-5-1,0 7-16,0-1-1,0 0 1,0 1-1,0-1 1,-1 1-1,1-1 0,0 1 1,-1 0-1,1-1 1,-1 1-1,0 0 1,1 0-1,-1 0 1,0 0-1,0 0 0,1 1 1,-1-1-1,0 0 1,0 1-1,0 0 1,0-1-1,0 1 1,0 0-1,0 0 0,0 0 1,0 0-1,0 0 1,1 0-1,-4 1 1,-3 1 10,0 0 1,1 0-1,-1 0 0,1 1 1,-1 0-1,-8 5 1,2 0 13,0 1-1,1 1 1,0 0 0,-14 15 0,22-21-32,1 0-1,0 1 1,0 0 0,0-1 0,1 2 0,0-1-1,0 0 1,0 0 0,0 1 0,1 0 0,0-1-1,0 1 1,1 0 0,-2 9 0,3-14-1,0 0 0,0 0 1,0 0-1,0 0 0,0 0 0,0 0 1,0 0-1,0 0 0,1 0 0,-1 0 1,0-1-1,1 1 0,-1 0 0,0 0 1,1 0-1,0 0 0,-1 0 0,1 0 1,-1-1-1,1 1 0,0 0 0,-1 0 1,1-1-1,0 1 0,0-1 0,0 1 1,0-1-1,-1 1 0,1-1 0,0 1 1,0-1-1,0 0 0,0 1 0,0-1 1,0 0-1,0 0 0,0 0 0,0 0 1,0 0-1,0 0 0,0 0 0,2 0 0,2-1 27,0 0 1,0 0-1,0 0 0,0-1 0,-1 1 0,1-1 0,6-3 0,1-3 50,0 0 1,0-1 0,-1 0-1,0 0 1,-1-1 0,0-1-1,-1 0 1,11-16-1,-18 26-66,-1-1 0,0 1-1,-1-1 1,1 0-1,0 1 1,0-1-1,-1 0 1,1 0 0,-1 1-1,1-1 1,-1 0-1,0 0 1,0-2 0,0 4-18,0-1 0,0 0 0,0 1 0,0-1 0,-1 1 0,1-1 0,0 0 0,0 1 0,-1-1 0,1 1 0,0-1 0,-1 1 0,1-1 1,-1 1-1,1-1 0,-1 1 0,1 0 0,-1-1 0,1 1 0,-1 0 0,1-1 0,-1 1 0,1 0 0,-1-1 0,0 1 0,-2 0-53,1-1-1,0 1 1,-1 0 0,1 0-1,-1 0 1,1 0-1,-1 0 1,1 1-1,-1-1 1,1 1-1,0-1 1,-1 1-1,1 0 1,0 0-1,-1 0 1,-2 3-1,-36 23-425,22-17 177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8:3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79 224 14203,'-14'14'837,"-20"24"1,30-33-721,1-1 0,0 1 0,0 0 0,0 0 0,0 0 0,1 1 1,0-1-1,0 0 0,-2 12 0,3-16-88,1 0 0,0 0 0,-1 0 0,1 0 0,0 1 0,0-1 1,0 0-1,0 0 0,0 0 0,0 0 0,0 0 0,1 0 0,-1 0 0,0 0 0,1 0 0,-1 0 0,0 0 0,1 0 0,-1 0 0,1 0 1,0 0-1,-1 0 0,1 0 0,0 0 0,-1-1 0,1 1 0,0 0 0,0-1 0,0 1 0,0 0 0,0-1 0,-1 1 0,1-1 1,0 1-1,0-1 0,0 0 0,1 1 0,-1-1 0,0 0 0,0 0 0,1 1 0,2-1 42,0-1 1,0 1-1,0-1 0,0 0 1,0 0-1,-1 0 0,1 0 1,0-1-1,-1 1 0,7-5 1,8-6 122,-1-1 0,0-1 0,-1-1 0,-1 0 0,-1-1 1,0-1-1,-1 0 0,0-1 0,-2 0 0,0 0 0,-1-2 0,-1 1 1,12-37-1,-20 50-140,1 0 1,-1 1-1,0-1 1,0 0 0,-1 0-1,0 0 1,0 0-1,-1-7 1,1 12-45,-1-1-1,1 1 1,0-1 0,-1 1 0,1 0 0,-1-1 0,1 1-1,-1 0 1,0 0 0,0 0 0,0-1 0,1 1-1,-1 0 1,0 0 0,0 0 0,-1 0 0,1 0 0,0 1-1,0-1 1,0 0 0,-1 0 0,1 1 0,0-1-1,0 1 1,-1-1 0,1 1 0,-1-1 0,1 1-1,0 0 1,-1 0 0,1 0 0,-1 0 0,1 0 0,-1 0-1,1 0 1,0 0 0,-3 1 0,-3 1 5,-1 0 1,1 0 0,0 1-1,0 0 1,0 0 0,0 1-1,0-1 1,1 2 0,-1-1-1,-7 8 1,5-4-12,0 0 1,1 1-1,0 0 1,0 0-1,-12 21 1,19-28-11,-1-1 1,1 1-1,1 0 1,-1 0 0,0-1-1,0 1 1,1 0 0,-1 0-1,1 0 1,-1 0 0,1 0-1,0 0 1,0 0 0,0 0-1,0 3 1,0-4 2,0-1-1,1 1 1,-1-1 0,0 1-1,1-1 1,-1 0-1,0 1 1,1-1 0,-1 1-1,0-1 1,1 0 0,-1 0-1,1 1 1,-1-1 0,0 0-1,1 0 1,-1 1 0,1-1-1,-1 0 1,1 0 0,-1 0-1,2 0 1,19-2-49,-5-4 22,-1 0-1,0-2 1,0 0-1,0 0 1,-1-1 0,0-1-1,21-20 1,-26 20-107,-16 12-41,-19 12-151,0 6-775,1 0 0,0 2-1,-25 29 1,45-43 431,8-7-112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9:0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144 297 2409,'3'-53'1497,"1"9"552,-3 1-1,-1-1 1,-7-46-1,1 70-336,6 20-1680,0 0 0,0 0 0,0-1 0,0 1 0,0 0 1,0 0-1,0 0 0,0 0 0,-1 0 0,1 0 0,0-1 0,0 1 1,0 0-1,0 0 0,0 0 0,0 0 0,-1 0 0,1 0 0,0 0 1,0 0-1,0 0 0,0 0 0,0 0 0,-1 0 0,1-1 0,0 1 1,0 0-1,0 0 0,0 0 0,-1 0 0,1 0 0,0 0 0,0 1 1,0-1-1,0 0 0,0 0 0,-1 0 0,1 0 0,0 0 0,0 0 1,0 0-1,0 0 0,0 0 0,-1 0 0,1 0 0,0 0 0,0 1 1,0-1-1,-2 3 134,0 1 1,0-1-1,1 1 1,-1 0-1,1-1 0,0 1 1,-1 5-1,-39 191 253,8 1 0,-10 352 0,42-543-421,1-8 0,-1 1 0,1-1 0,0 0 0,0 1 0,0-1 0,0 0 0,0 1 1,0-1-1,1 0 0,-1 1 0,1-1 0,0 0 0,-1 1 0,1-1 0,2 3 1,-3-5-1,1 0 1,-1 0 0,0 1 0,0-1 0,1 0 0,-1 0 0,0 0-1,1 0 1,-1 0 0,0 0 0,1 0 0,-1 0 0,0 0 0,0 0-1,1 0 1,-1 0 0,0 0 0,1 0 0,-1 0 0,0 0 0,1-1-1,-1 1 1,0 0 0,0 0 0,1 0 0,-1 0 0,0-1 0,0 1-1,1 0 1,-1 0 0,0 0 0,0-1 0,0 1 0,1 0 0,-1 0 0,0-1-1,0 1 1,0 0 0,0 0 0,0-1 0,5-8-23,-1 0 1,-1 0-1,0 0 1,4-17-1,-1 4-4,43-171-160,30-252-1,-113 670 268,32-208-59,-4 36-122,1 0 0,6 99 0,0-146 93,0 0 0,0 0 0,1 0 0,3 9 0,8 5-52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9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13675,'-6'3'1000,"-4"12"-808,-2 7-96,2 20 264,2 9-8,-2 16-208,1 12-56,1 22-16,-1 7-16,-1 4-16,4 1-16,0-5-32,3-3-88,2-13 72,-4-16 16,11-31-40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9:0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5730 9738,'48'-24'236,"-2"-2"1,86-65-1,-64 41-181,583-357-187,-154 117 324,-372 213-63,256-165 318,0 1-85,-123 81-261,129-72-61,-134 83-39,78-44 1,46-28 4,545-370 34,-497 292-2,-97 66-14,317-228 0,-187 130 4,-78 47 180,-38 36 118,-105 81-36,98-80 14,-260 184-237,69-74 0,-40 37-26,-100 94-121,-7 6 40,-11 7-16,-17 19-326,0 2 0,-26 30 0,-19 19-957,-350 266-3411,181-175 4029,82-59 730,-140 107 228,-102 70 71,-688 462 22,-66 4 1130,1107-720-1378,-852 516 956,458-287-1125,-301 173-210,353-203 540,-102 57 860,-11-28 849,424-223-1132,-153 46-1,326-111-802,-1-3-1,126-66 1,164-112-80,-289 157 77,497-303-20,-419 251 7,1951-1242-2309,-632 395 553,-1349 864 1782,619-383 362,-319 192-57,-124 76-83,240-177 373,-500 337-520,237-202 825,-284 237-909,139-125 645,-124 115-664,1 0 0,1 2 0,1 0 0,49-20 0,-65 31-139,-1 0-1,0 0 1,0-1-1,10-7 0,-7 3-51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0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11074,'5'-1'83,"0"0"1,0-1-1,-1 1 0,1-1 0,-1 0 0,1 0 0,-1 0 0,7-5 0,7-3-21,-8 5-62,-7 3 3,1 0 0,-1 0 0,1 1 0,-1-1 0,1 1 0,-1 0 0,1 0 0,5-1 0,-9 3 20,1-1 1,-1 1 0,0-1 0,1 0-1,-1 1 1,1-1 0,-1 1 0,0-1-1,0 1 1,1-1 0,-1 1 0,0-1-1,0 1 1,0-1 0,1 1 0,-1-1-1,0 1 1,0-1 0,0 1 0,0-1-1,0 1 1,0 0 0,0 0 0,3 12 331,0-9-303,1 0 0,0 0 0,0 0 0,1-1 0,-1 0 0,1 1 0,-1-1 0,1-1 0,0 1 0,0-1 0,0 0 0,6 2 0,12 2-26,37 6 0,-20-4 81,-28-6-67,-1 1 1,0 1-1,0-1 1,-1 2-1,1 0 1,-1 0-1,0 1 1,0 0-1,-1 0 0,0 1 1,9 8-1,51 43 128,3-3-1,97 56 0,-121-80-177,77 59-23,20 13-3,-59-56-157,169 64 0,-49-25-52,-157-62 210,0 2-1,46 33 1,31 38-1,-80-60 28,1-1 0,2-3 1,60 31-1,53 9 3,-79-38 2,148 87 0,-28 14 0,232 141 22,-212-159-16,185 112-7,145 193 161,-544-416-157,216 183 42,193 150-14,-227-208-14,159 123 145,-269-185-116,-7-5 34,158 105 0,-77-80-23,125 80 16,-134-69-53,288 193 14,-274-186-30,24 15 8,-57-44 1,239 142 17,121 54-232,-325-184 146,545 288-325,13 17 641,-424-234-150,12-20-159,3 0-67,-12 23 30,-130-55 77,82 51 80,247 143 212,-24 35 154,43 71-100,-443-352-315,415 298-56,-341-265-704,300 133 1,-341-182 487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45 14707,'7'-4'345,"1"1"0,-1 0 0,1 1-1,-1-1 1,1 2 0,0-1 0,0 1 0,14 0-1,-8 0-93,0-1 0,0 0 0,25-6 0,0-2-29,-38 10-216,0 0 0,0-1 1,-1 1-1,1 0 0,0 0 0,0 0 0,0 0 0,-1-1 1,1 1-1,0 0 0,0 0 0,0 0 0,-1 1 0,1-1 1,0 0-1,0 0 0,-1 0 0,1 1 0,0-1 0,0 0 1,-1 0-1,1 1 0,0-1 0,-1 1 0,1-1 0,0 1 0,-1-1 1,1 1-1,-1-1 0,1 1 0,-1 0 0,1-1 0,-1 1 1,1 0-1,-1-1 0,0 1 0,1 0 0,-1 0 0,0-1 1,0 1-1,1 0 0,-1 0 0,0-1 0,0 1 0,0 0 1,0 0-1,0 0 0,0-1 0,0 1 0,0 0 0,-1 1 1,0 5 45,-1 0 1,0 0 0,0 0-1,-6 11 1,-15 27 172,-1-1-1,-48 65 1,-74 75 221,108-139-336,-8 12 100,-5 7-921,-2-2 0,-68 60 0,94-103 371,14-17-131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5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33 190 12963,'-4'6'301,"-1"-1"-103,1 1 0,1 0 0,-1 0 0,1 1 0,-5 12-1,8-18-188,-1 1 0,1-1 0,0 1 0,0-1 0,-1 1 0,1-1-1,1 1 1,-1 0 0,0-1 0,0 1 0,0-1 0,1 1 0,-1-1-1,1 1 1,-1-1 0,1 0 0,0 1 0,-1-1 0,1 1 0,0-1-1,0 0 1,0 0 0,0 0 0,0 1 0,0-1 0,1 0 0,-1 0-1,0-1 1,0 1 0,1 0 0,-1 0 0,0-1 0,3 2-1,0 0-19,1-1 0,-1 1 0,1-1 0,0 1 0,0-1 0,0-1 0,0 1 0,-1-1 0,1 0 0,0 0 0,7-1 0,6-2-2,31-9 0,9-2 181,12 5 25,160-15 17,-188 23-187,-1 1 0,0 2 1,67 12-1,-48-2 84,0 2 133,1-4 0,114 6 0,110-33-48,-181 7-165,176 6 0,67 21 1,-245-17-26,142-18 1,117-42 0,219-22 0,154 72 31,-531 34 81,-102-9 180,-97-14-298,0-1 0,1 0-1,-1 1 1,0-1 0,1-1 0,-1 1-1,0-1 1,1 1 0,-1-1-1,0 0 1,0-1 0,0 1 0,0-1-1,0 0 1,0 0 0,0 0-1,-1 0 1,1-1 0,-1 1 0,1-1-1,-1 0 1,0 0 0,0 0-1,0-1 1,3-5 0,-1 3-9,-1-1 0,0 0 1,0-1-1,4-12 0,11-45-78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6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11474,'21'-7'668,"33"-14"0,3-1-427,-24 12-147,1 1 0,59-7 0,-72 15-25,0 0 1,0 1-1,0 1 1,0 1-1,38 8 1,-19 0 31,3 2-24,1-3-1,0-1 0,55 3 0,-42-12-41,108-15-1,57-25-13,-6 0 7,-85 25-7,174 2 0,132 25 51,-260-4-41,-40-2-16,469 30-62,-320 5 27,157 15 56,-122-41 1,1-13 0,473-60 0,181 9-12,-741 50 41,384 3 348,-239-10-319,-129-2 13,15 22 516,4 0-451,-130-19-900,-116 3 526,1-1 1,-1 0-1,39-14 1,-20 0-119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6:4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11010,'0'0'79,"-1"1"0,1-1 0,-1 0 0,1 1 0,-1-1 0,1 0 0,-1 1 0,1-1 0,0 0-1,-1 1 1,1-1 0,0 1 0,-1-1 0,1 1 0,0-1 0,-1 1 0,1-1 0,0 1 0,0-1 0,0 1-1,0-1 1,0 1 0,-1 0 0,1-1 0,0 1 0,0-1 0,0 1 0,0-1 0,1 1 0,-1 0 0,0-1-1,0 1 1,0-1 0,0 1 0,1-1 0,-1 1 0,7 22 490,-2-16-544,0 0-1,1-1 0,-1 0 1,1 0-1,0 0 1,1-1-1,0 0 1,0 0-1,0 0 1,12 5-1,0-2 13,0 0 0,0-1 0,25 5 1,42 5 101,104 6 1,-133-17-87,161 9 127,394-23 1,492-30-321,-723 45 137,507-2 10,334 2 230,14 32 102,1-27-463,-355-7-76,-1 42 379,65 67 504,-246-25-155,5-36-202,212-65-364,0-66-953,62-23-2166,-593 44 1422,-290 35 1248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7:2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13291,'0'0'19,"0"1"1,0-1-1,0 0 1,-1 0-1,1 0 1,0 0 0,0 0-1,0 1 1,0-1-1,0 0 1,0 0-1,0 0 1,0 1-1,0-1 1,0 0-1,0 0 1,0 0-1,0 1 1,0-1-1,0 0 1,0 0-1,0 0 1,0 1-1,0-1 1,0 0-1,0 0 1,0 0 0,0 0-1,0 1 1,0-1-1,0 0 1,0 0-1,0 0 1,0 0-1,1 1 1,-1-1-1,0 0 1,0 0-1,0 0 1,0 0-1,1 1 1,11 2 228,17-2-73,-27-1-98,272-28-110,-33 2 151,388 34 590,-562-5-663,549 9 75,-502-11-162,151 1-75,792 19-296,812 69 774,-1609-72-86,104 4 178,-250-21-191,134-14 0,34-11 105,-225 28-354,-48-3-46,0 1 1,0-2 0,0 1 0,1-1 0,-1 0 0,0-1 0,11-2 0,-18 2 28,-1 1 1,1-1-1,-1 1 1,1-1-1,-1 0 1,1 0-1,-1 0 1,0 1-1,1-1 1,-1 0-1,0-1 1,0 1-1,2-2 1,13-30-53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09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13475,'-1'1'29,"1"0"1,0-1 0,0 1-1,-1 0 1,1 0-1,0 0 1,0 0-1,0-1 1,0 1-1,0 0 1,0 0-1,0 0 1,0 0 0,0-1-1,0 1 1,0 0-1,1 0 1,-1 0-1,0-1 1,1 1-1,-1 0 1,0 0-1,1-1 1,-1 1 0,1 0-1,-1-1 1,1 1-1,-1 0 1,1-1-1,0 1 1,-1-1-1,1 1 1,0-1-1,-1 1 1,1-1 0,0 0-1,0 1 1,0-1-1,-1 0 1,2 1-1,6 2-33,-1-1 0,1 0 0,11 2 0,-8-2 29,60 12-116,130 8-1,75-16 36,-123-4 18,284 15 42,192 2-106,280-56-401,-126 1 308,1026 18 207,-655 10-14,151-21-28,-212 4 90,419-6 28,190-3 3,-1 29 582,-615 29 251,323 2-385,-1276-27-634,323 6-362,-341-1 339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7 168 17788,'-7'-1'136,"9"1"-14,20-2 78,49-4 42,-60 6-215,1470-91 1300,-516 38-769,-757 41-554,226 9-2864,-427 4 2238,-9-1 280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4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8578,'2'0'97,"0"1"1,0 0 0,1 0-1,-1-1 1,0 0-1,0 1 1,0-1 0,1 0-1,-1 0 1,0 0-1,0 0 1,0 0-1,1-1 1,-1 1 0,0-1-1,0 1 1,3-3-1,39-18 746,-33 14-448,162-80 1501,-141 74-1741,0 1 0,0 2 0,58-11 0,161-8 157,-100 14-161,186-9 141,-129 13-148,570-3 74,-480 16-149,-149-4-58,-117 4 43,1 1 0,55 14 0,30 3 257,-109-20 63,-12-3-300,-19-3-287,11 3 239,-5-3-66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0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59 9546,'-8'15'10250,"17"-25"-9375,-8 8-827,0 0-1,0 1 1,1-1 0,-1 1 0,0 0-1,1-1 1,0 1 0,-1 0-1,1 0 1,0 0 0,-1 0-1,1 0 1,0 0 0,0 1 0,0-1-1,0 0 1,0 1 0,-1 0-1,1-1 1,0 1 0,0 0-1,0 0 1,0 0 0,0 0-1,0 0 1,0 1 0,0-1 0,0 1-1,0-1 1,0 1 0,0 0-1,0 0 1,2 1 0,9 2-39,0-1 1,-1-1-1,1 0 1,0-1-1,0 0 1,0-1-1,21-2 1,6 1-6,140 10 28,-90 4-72,-80-11 47,1 0 0,-1-1-1,1 0 1,-1-1 0,1 0 0,19-3 0,-30 3-4,0 0 0,0 0 0,0 0 0,0 0 0,0 0 0,0 0 0,0 0 0,-1 0 0,1 0 0,0 0 0,0 0 0,0-1 1,0 1-1,0 0 0,0 0 0,0 0 0,0 0 0,0 0 0,0 0 0,0 0 0,0 0 0,0 0 0,0-1 0,0 1 0,0 0 0,0 0 0,0 0 0,0 0 0,0 0 0,0 0 0,0 0 1,0 0-1,0-1 0,0 1 0,0 0 0,0 0 0,0 0 0,0 0 0,0 0 0,0 0 0,0 0 0,0 0 0,0 0 0,0-1 0,0 1 0,0 0 0,0 0 0,-21-6 37,-30-4-39,-91-1 27,-21-2-138,41 5 30,113 6 77,-1 1-1,1 1 1,-1 0 0,1 0-1,-1 1 1,1 0 0,-1 0-1,1 1 1,-10 4 0,11-3-7,0 0 1,0-1-1,-1 0 1,1 0-1,-15 1 0,23-3 8,0 0-1,0 0 0,0-1 1,0 1-1,0 0 0,-1 0 1,1 0-1,0 0 0,0 0 0,0 0 1,0 0-1,0 0 0,-1 0 1,1 0-1,0 0 0,0 0 1,0 0-1,0 0 0,0 0 0,-1 0 1,1 0-1,0 0 0,0 1 1,0-1-1,0 0 0,0 0 1,0 0-1,-1 0 0,1 0 1,0 0-1,0 0 0,0 0 0,0 0 1,0 1-1,0-1 0,0 0 1,0 0-1,0 0 0,0 0 1,-1 0-1,1 0 0,0 1 0,0-1 1,0 0-1,0 0 0,0 0 1,0 0-1,0 0 0,0 1 1,0-1-1,0 0 0,0 0 0,0 0 1,1 1-4,-1-1 0,1 0 0,-1 0 0,0 0 0,1 1 0,-1-1 0,1 0 0,-1 0 0,1 0 0,-1 0 1,0 0-1,1 0 0,-1 0 0,1 0 0,-1 0 0,1 0 0,-1 0 0,1 0 0,-1 0 0,1 0 0,-1 0 0,0-1 0,1 1 0,39-13-921,-12 4 92,30-14-1,-31 8 395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85 11787,'1'-17'1712,"0"12"-980,-1 1 1,0-1-1,0 1 0,0-1 1,-1 1-1,-1-8 0,2 12-668,-1-1 0,1 1-1,0 0 1,0-1 0,-1 1-1,1 0 1,0-1-1,-1 1 1,1 0 0,0 0-1,-1 0 1,1-1 0,0 1-1,-1 0 1,1 0 0,-1 0-1,1 0 1,0 0 0,-1 0-1,1 0 1,-1 0-1,1 0 1,-1 0 0,1 0-1,0 0 1,-1 0 0,1 0-1,-1 0 1,1 0 0,0 0-1,-1 0 1,1 0 0,-1 1-1,1-1 1,0 0 0,-1 1-1,-13 7 651,8-4-616,1 0 0,0 1-1,-1 0 1,2 0 0,-1 0 0,1 1 0,-1 0 0,2 0 0,-1 0-1,-4 9 1,8-15-95,0 1 0,0-1 0,0 1 0,0-1 0,0 0 0,0 1 0,0-1 0,0 0 0,0 1 0,0-1 0,0 0 0,0 1 0,0-1 0,0 0 0,0 1 0,0-1-1,0 0 1,0 1 0,0-1 0,1 0 0,-1 1 0,0-1 0,0 0 0,0 1 0,1-1 0,-1 0 0,0 0 0,0 1 0,1-1 0,-1 0 0,0 0 0,0 0 0,1 1 0,-1-1 0,0 0 0,1 0 0,-1 0 0,0 0 0,1 0-1,-1 0 1,0 1 0,1-1 0,-1 0 0,1 0 0,-1 0 0,0 0 0,1 0 0,-1 0 0,0-1 0,1 1 0,-1 0 0,0 0 0,1 0 0,-1 0 0,0 0 0,1 0 0,-1-1 0,0 1 0,1 0 0,-1 0 0,1-1 0,21-10 209,-20 10-162,0-1 0,1 0 0,-1-1-1,0 1 1,0 0 0,0-1 0,0 1-1,-1-1 1,1 1 0,-1-1 0,1 0 0,-1 0-1,0 0 1,0 0 0,0 0 0,-1 0-1,1 0 1,-1 0 0,1 0 0,-1 0 0,0 0-1,0 0 1,0 0 0,-2-6 0,2 8-14,-1-1 1,1 1-1,-1-1 1,1 1 0,-1 0-1,0-1 1,1 1-1,-1 0 1,0-1 0,0 1-1,0 0 1,0 0-1,0 0 1,0 0 0,0 0-1,0 0 1,-1 0-1,1 1 1,0-1 0,-3-1-1,2 2-10,0-1 1,0 1-1,-1 0 0,1 0 0,0 0 0,0 0 0,-1 0 0,1 0 0,0 1 1,0-1-1,0 1 0,-1-1 0,1 1 0,0 0 0,0 0 0,0 0 0,-3 2 0,-1 1-3,2-1-1,-1 1 0,0 0 0,1 0 0,0 1 0,0-1 1,0 1-1,-3 6 0,6-10-20,0 0 0,1 0 0,-1 0 0,1 0 0,-1 0 1,1 0-1,-1 0 0,1 1 0,0-1 0,0 0 0,-1 0 0,1 0 0,0 1 0,0-1 0,0 0 0,0 0 1,1 0-1,-1 3 0,1-3 0,0 0 1,0 0-1,-1 0 1,1 0 0,0-1-1,0 1 1,0 0-1,0 0 1,0-1 0,1 1-1,-1 0 1,0-1-1,0 1 1,0-1-1,0 1 1,1-1 0,-1 0-1,0 0 1,0 0-1,1 1 1,-1-1 0,2-1-1,6 2 5,-1-1 0,1 0 0,-1-1 1,0 0-1,1 0 0,8-4 0,-14 5 1,1-1 1,-1 0 0,0-1-1,0 1 1,0 0-1,0-1 1,0 0-1,0 0 1,0 0 0,0 0-1,-1 0 1,1-1-1,-1 1 1,0-1-1,1 1 1,-1-1 0,2-4-1,-4 7-7,0 0 1,1-1-1,-1 1 0,0 0 0,0 0 0,0 0 0,0-1 0,0 1 0,0 0 1,1 0-1,-1-1 0,0 1 0,0 0 0,0 0 0,0-1 0,0 1 0,0 0 1,0 0-1,0-1 0,0 1 0,0 0 0,0 0 0,0-1 0,0 1 1,0 0-1,0 0 0,-1-1 0,1 1 0,0 0 0,0 0 0,0 0 0,0-1 1,0 1-1,0 0 0,-1 0 0,1 0 0,0-1 0,0 1 0,0 0 0,-1 0 1,1 0-1,0 0 0,0 0 0,0-1 0,-1 1 0,1 0 0,0 0 1,0 0-1,-1 0 0,1 0 0,0 0 0,0 0 0,-1 0 0,1 0 0,0 0 1,0 0-1,-1 0 0,1 0 0,0 0 0,0 0 0,-1 0 0,1 0 0,0 0 1,0 0-1,-1 1 0,-16 5 36,12-2-34,-1 0 0,1 1 0,0-1 0,1 1-1,-6 7 1,9-10-2,0-1-1,-1 1 1,1 0-1,0-1 1,1 1-1,-1 0 0,0 0 1,1-1-1,-1 1 1,0 3-1,1-4 0,0-1 0,0 1 0,0-1 0,0 1 0,0 0 0,0-1 0,1 1 0,-1-1 0,0 1 0,0-1 0,1 1 0,-1 0 0,0-1 1,1 1-1,-1-1 0,0 1 0,1-1 0,-1 0 0,1 1 0,-1-1 0,0 1 0,1-1 0,-1 0 0,1 1 0,0-1 0,-1 0 0,1 0 0,-1 1 0,1-1 0,-1 0 0,1 0 0,0 0 0,3 0 6,-1 0 0,1 0 0,0 0 0,-1-1 0,1 1 0,-1-1 0,1 0 0,-1 0 0,0-1 1,1 1-1,-1-1 0,0 1 0,0-1 0,0 0 0,0 0 0,0-1 0,-1 1 0,1 0 0,0-1 0,-1 0 0,0 1 0,0-1 0,3-5 0,-5 7-3,0 1-1,0 0 0,1-1 1,-1 1-1,0 0 1,0-1-1,0 1 0,0-1 1,-1 1-1,1 0 0,0-1 1,0 1-1,0-1 0,0 1 1,0 0-1,0-1 1,-1 1-1,1 0 0,0-1 1,0 1-1,0 0 0,-1-1 1,1 1-1,0 0 0,-1 0 1,1-1-1,0 1 1,0 0-1,-1 0 0,1 0 1,0-1-1,-1 1 0,1 0 1,-1 0-1,1 0 0,0 0 1,-1 0-1,1 0 1,0 0-1,-1 0 0,1 0 1,-1 0-1,1 0 0,0 0 1,-1 0-1,1 0 0,-1 0 1,1 0-1,0 0 1,-1 0-1,1 1 0,-20 5 90,19-5-91,0-1 0,1 1-1,-1-1 1,0 1 0,1-1 0,-1 1-1,0-1 1,1 1 0,-1-1 0,1 1 0,-1 0-1,1-1 1,-1 1 0,1 0 0,0 0-1,-1-1 1,1 1 0,0 0 0,0 0-1,-1-1 1,1 1 0,0 0 0,0 0 0,0 0-1,0 1 1,0-2 1,1 1 0,-1-1 0,1 1 0,-1-1 0,1 1 1,-1-1-1,1 1 0,0-1 0,-1 0 0,1 1 0,-1-1 0,1 0 0,0 1 0,-1-1 0,1 0 0,0 0 0,0 0 0,-1 0 1,1 1-1,0-1 0,1 0 0,-1 0-43,1 0 1,-1 0-1,1 0 0,-1 0 1,1 0-1,0 0 1,-1 0-1,1-1 1,-1 1-1,1 0 1,-1-1-1,1 1 0,-1-1 1,1 0-1,-1 1 1,0-1-1,1 0 1,-1 0-1,0 0 1,0 0-1,1 0 0,-1 0 1,0 0-1,1-2 1,-2 2-9,0 1 0,0 0 1,-1 0-1,1 0 0,0-1 0,0 1 1,-1 0-1,1 0 0,0 0 0,0 0 0,-1-1 1,1 1-1,0 0 0,-1 0 0,1 0 1,0 0-1,-1 0 0,1 0 0,0 0 1,0 0-1,-1 0 0,1 0 0,0 0 1,-1 0-1,1 0 0,0 0 0,-1 0 0,1 0 1,0 1-1,0-1 0,-1 0 0,1 0 1,0 0-1,-1 0 0,1 1 0,-15 4-920,13-4 890,-1 0-76,0 1 0,-1 0 0,1 0-1,0 0 1,0 0 0,-5 4 0,-2 8-602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5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12371,'14'0'1592,"-3"2"-984,8-8-208,5-3 760,5 2-463,1-2-33,0 3-224,-1-1-160,-1 2-288,4 1-112,-5 1-152,1-1-72,-2-2-144,2 0-1105,1-4 1265,3 1-160,-1 0-88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13723,'-1'16'1240,"5"-13"-462,15-19 116,-5 3-381,57-54 828,93-114 0,44-94-600,-177 231-664,-3-2-1,28-59 0,-43 80-54,-13 25-22,0 0 1,0 0-1,0 1 1,0-1 0,0 0-1,0 0 1,0 0-1,0 0 1,0 1-1,0-1 1,0 0-1,0 0 1,0 0 0,1 1-1,-1-1 1,0 0-1,0 0 1,0 0-1,0 0 1,0 0-1,0 1 1,0-1 0,0 0-1,1 0 1,-1 0-1,0 0 1,0 0-1,0 0 1,0 1-1,0-1 1,1 0 0,-1 0-1,0 0 1,0 0-1,0 0 1,0 0-1,1 0 1,-1 0-1,0 0 1,0 0 0,0 0-1,1 0 1,-1 0-1,0 0 1,0 0-1,0 0 1,0 0-1,1 0 1,-1 0 0,0 0-1,0 0 1,0 0-1,0 0 1,1 0-1,-1-1 1,0 1-1,0 0 1,0 0 0,0 0-1,0 0 1,1 0-1,-1 0 1,0-1-1,1 21 16,-1-20-15,-2 125 69,-1-75-144,3 0 0,11 95 0,-9-133 66,1 0 0,7 18 0,10 6-30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14851,'8'2'1232,"4"-5"-895,3-2-177,11-1 288,10-1-248,11 0-392,1 0-288,6-1-881,-1 4 1081,1 1-264,0 1-176</inkml:trace>
  <inkml:trace contextRef="#ctx0" brushRef="#br0" timeOffset="1">789 36 6641,'138'-14'3281,"77"-3"1780,-147 17-4771,140-3-2348,-167 2 1702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5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9610,'28'4'912,"-1"-1"-608,1 0-168,3-2 809,-1-1-969,2 0-465,-2 0-247,-1 0 560,0-1-136,5-2-152</inkml:trace>
  <inkml:trace contextRef="#ctx0" brushRef="#br0" timeOffset="1">471 0 9626,'12'2'1568,"-1"1"-839,1-2-281,1 2 1160,3-2-688,0 1-304,6-1-424,0-1-104,6 0-248,-3 0-120,-2 0 168,-4-4-80,-10 3-72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17412,'0'0'64,"0"-1"1,0 1 0,0 0-1,1 0 1,-1 0-1,0 0 1,0 0 0,0 0-1,0 0 1,0 0-1,0 0 1,0 1 0,1-1-1,-1 0 1,0 0-1,0 0 1,0 0 0,0 0-1,0 0 1,0 0-1,0 0 1,1 0 0,-1 0-1,0 0 1,0 0 0,0 0-1,0 0 1,0 1-1,0-1 1,0 0 0,0 0-1,0 0 1,0 0-1,0 0 1,0 0 0,0 0-1,0 1 1,0-1-1,0 0 1,0 0 0,0 0-1,0 0 1,0 0-1,0 0 1,0 0 0,0 1-1,0-1 1,0 0-1,0 0 1,0 0 0,0 0-1,0 0 1,0 0 0,0 0-1,0 1 1,0-1-1,0 0 1,0 0 0,0 0-1,0 0 1,0 0-1,-1 0 1,1 0 0,-2 20 1588,-8 35-1620,7-37 260,-5 23-238,-57 411 1483,79-557-13,28-108 1,-31 168-1581,2 2 0,28-67 0,-40 107 46,1 0 0,-1 1 0,0-1 1,1 1-1,0-1 0,-1 1 0,1 0 0,0 0 1,0 0-1,0 0 0,0 0 0,1 0 1,-1 0-1,1 1 0,-1-1 0,1 1 0,-1 0 1,1-1-1,0 1 0,3 0 0,-4 0 0,0 1 0,0 0 0,0 0 0,0 1 0,0-1 0,1 0 0,-1 1 0,0-1 0,0 1 0,0 0-1,0 0 1,0 0 0,0 0 0,-1 0 0,1 0 0,0 0 0,0 0 0,-1 1 0,1-1 0,-1 1 0,1-1 0,-1 1 0,1 0-1,-1-1 1,0 1 0,2 4 0,0 0 15,0 0-1,-1 1 1,0-1-1,0 1 1,-1 0-1,1 0 1,-1-1-1,-1 1 1,1 0-1,-1 0 1,-1 0-1,1 0 1,-1 0-1,0 0 1,-1-1-1,1 1 1,-1 0-1,-1-1 1,1 1-1,-1-1 1,0 0 0,-8 10-1,7-8 9,-1-1 1,0 0-1,0 0 1,-1-1-1,0 1 0,0-1 1,-1-1-1,0 1 0,0-1 1,0 0-1,0-1 1,-1 0-1,0 0 0,0 0 1,0-1-1,0-1 1,0 1-1,-11 1 0,18-4-110,-1 0 0,1 0-1,-1 0 1,1 0 0,-1 0-1,1 0 1,0-1-1,-1 1 1,1 0 0,-1-1-1,1 1 1,0-1 0,-1 0-1,1 1 1,0-1 0,0 0-1,0 0 1,-1 0-1,1 0 1,0 0 0,0 0-1,0 0 1,1 0 0,-1 0-1,0 0 1,0-1 0,0 1-1,1 0 1,-1-1-1,0-1 1,-1-3-282,1 1-1,-1-1 0,1 0 1,1 0-1,-1 0 1,1-7-1,2-9-770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5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17276,'0'0'139,"1"1"1,-1-1-1,1 0 1,0 0-1,-1 1 1,1-1-1,-1 0 1,1 1-1,-1-1 1,1 0-1,-1 1 1,0-1-1,1 1 0,-1-1 1,1 1-1,-1-1 1,0 1-1,1-1 1,-1 1-1,0-1 1,0 1-1,0 0 1,1-1-1,-1 1 1,0-1-1,0 1 1,0 0-1,0-1 1,0 1-1,0-1 1,0 1-1,0 0 1,0-1-1,0 1 1,0 0-1,-1-1 1,1 1-1,0-1 1,-1 2-1,-6 27 1035,6-28-1054,-19 54 672,-34 64-1,7-35-862,40-74-654,7-17 503,7-21 163,5-9-165,5-2-98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2:5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16428,'1'7'404,"-1"-1"1,0 0-1,0 1 1,0-1 0,-1 1-1,0-1 1,0 0-1,-1 0 1,-2 8 0,-4 20 591,3-3-465,2 1 1,1-1 0,3 46-1,0-62-852,1-1-1,1 0 1,0 0-1,0 0 1,1-1-1,1 1 1,0-1 0,1 0-1,1 0 1,7 12-1,-10-22-959</inkml:trace>
  <inkml:trace contextRef="#ctx0" brushRef="#br0" timeOffset="1">64 340 12899,'-16'-13'1824,"1"-3"-664,-1 2-343,7 3 1143,2 3 1057,7 5-1825,7 3-416,6 0-208,9 0-648,3 0-432,1-11 448,2-9-160,-2-5-8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4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14915,'5'-4'1724,"-4"6"-681,-7 19-303,-1 8-550,2 195 608,7-133-1919,-9-108-308,-2 1 892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3:4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12699,'1'14'305,"0"1"1,1-1-1,1 0 1,0 0-1,1 0 1,1 0-1,0-1 1,0 1-1,2-1 1,-1 0-1,13 16 1,-18-28-267,0 0 0,-1 0 0,1 0 0,0 0 0,0 0 0,0 0 0,0 0 0,0 0 0,0 0 0,0-1-1,0 1 1,1 0 0,-1-1 0,0 1 0,0-1 0,0 1 0,1-1 0,-1 0 0,0 1 0,1-1 0,-1 0 0,0 0 0,1 0 0,-1 0 0,0 0 0,1 0 0,-1 0 0,0-1 0,1 1 0,-1 0 0,0-1 0,0 1 0,1-1 0,-1 1 0,0-1 0,0 0 0,0 1 0,0-1 0,2-2 0,3-3 153,0 0 1,0-1 0,-1 1 0,1-1-1,3-9 1,0 3-8,30-52-124,6-8-596,-28 53 308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12883,'5'-4'1000,"-1"-2"-736,2 0-128,1 3 328,4 1-80,2 2-136,0-2-40,1 2-112,0 0-8,2 2-40,1-2-64,4 1-256,1-4-56,2-6 248,3 1-40,3-7-96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0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12083,'-6'1'936,"4"-1"-736,8-1-144,3-7 208,3 1-160,8 4-280,5 2-144,1-1-152,0-1-16,1 0 232,-4 3-89,-7 2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12427,'21'-2'1897,"27"3"-1339,-2 0-364,0-2-1,-1-2 1,54-10 0,-80 5 78,-19 3-29,-11 1-65,-4 2-64,0 2-1,0-1 0,0 2 1,-21 3-1,-23 0 122,-38 2 461,134-8-750,-1-2 0,38-8 0,52-5-131,-113 16 134,-9 0 0,1 0-1,-1 1 1,1 0 0,-1 0 0,0 0 0,9 2 0,-12 2-139,-7 1 88,-9 3 2,-20 2 238,-1-2 0,0-1 0,-42 2 0,57-7-26,3 0 24,11-2-107,1 1 0,-1-1 0,1 1 0,-11 4 0,16-6-62,2-4-7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36:5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14611,'-4'42'1496,"0"2"-1111,-11 19-193,-5 17 1256,1 6-1296,4 3-96,3 1-192,2-4-104,3-12-160,0-11-104,0-19 312,0-11-112,-2-23-57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1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47 114 12291,'0'-2'-56,"6"-49"4969,-3 41-1342,-1 33-1801,-15 213-1140,4-109-592,9-123 5,2-6-11,4-14 6,5-26 1,-3-1 20,-2 0 0,1-44 0,-6 60-25,-2 1 0,-1 0 1,-1-1-1,-10-40 0,13 64-30,-1-1 0,0 1 0,-1 0 1,1 0-1,-1 0 0,1 0 0,-1 1 0,-2-4 0,4 5-4,-1 1 0,1 0-1,0-1 1,-1 1 0,1 0 0,0 0 0,-1-1-1,1 1 1,0 0 0,-1 0 0,1 0-1,-1-1 1,1 1 0,0 0 0,-1 0-1,1 0 1,-1 0 0,1 0 0,-1 0-1,1 0 1,-1 0 0,1 0 0,0 0-1,-1 0 1,0 1 0,0-1 0,0 1-1,0-1 1,1 1 0,-1-1-1,0 1 1,0 0-1,1 0 1,-1-1 0,1 1-1,-1 0 1,1 0 0,-1 0-1,1-1 1,-1 1 0,1 1-1,-5 11-4,1-1-1,0 1 1,1 0-1,1 0 1,-2 22-1,3 70 3,2-82 10,7 151 165,0 27-844,-7-198 569,3-1-46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2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14883,'-26'172'4563,"23"-139"-4037,2 0 0,2 0 0,5 41 0,-6-72-482,0-1-1,0 0 1,0 0 0,1 0-1,-1 1 1,0-1 0,0 0-1,1 0 1,-1 0 0,1 0-1,-1 0 1,1 0 0,-1 0-1,2 2 1,-1-3-18,-1 0 1,1 0-1,-1-1 1,0 1-1,1 0 1,-1-1-1,1 1 0,-1 0 1,0-1-1,0 1 1,1-1-1,-1 1 1,0 0-1,0-1 0,1 1 1,-1-1-1,0 1 1,0-1-1,0 1 1,0-1-1,1 1 0,-1-1 1,0 0-1,9-42 541,-3-13-436,-2 1 1,-4-59-1,-5 91-177,1 18 8,-1 16 8,-1 21-15,2 0-1,1 1 1,3 61-1,1-43 68,0-46 40,3-12-40,3-15-6,-7 20-14,11-59-51,-2 1 1,1-69-1,-12 114 2,-2 18-20,-4 22 7,-4 36-288,4 1 0,-2 86 0,9-133 231,1 17-73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12339,'1'-12'1162,"-2"0"0,0 0 0,0 0 0,-5-19 0,8 67 3680,-5 49-5058,2-59 663,-1 16-351,-6 241 279,11-266-349,-3-17-23,0 0-1,0 1 1,0-1-1,1 0 1,-1 0-1,0 1 1,0-1-1,0 0 1,1 0-1,-1 0 1,0 1 0,0-1-1,0 0 1,1 0-1,-1 0 1,0 0-1,0 0 1,1 1-1,-1-1 1,0 0-1,1 0 1,-1 0-1,0 0 1,0 0-1,1 0 1,-1 0-1,0 0 1,1 0-1,-1 0 1,2-1 4,-1 0 0,0 1 0,1-1 0,-1 0 1,0 0-1,0 0 0,0 0 0,1-1 0,-1 1 1,0 0-1,0 0 0,-1-1 0,1 1 0,0 0 1,0-1-1,0-2 0,10-21 58,-1-1 0,-2 0 0,-1 0-1,8-49 1,-15 60-45,0 15-20,0 0 1,0 0-1,0 0 1,0 0-1,0 0 0,0 0 1,0 0-1,0 0 1,-1 0-1,1-1 1,0 1-1,0 0 1,0 0-1,0 0 1,0 0-1,0 0 1,0 0-1,0 0 1,0 0-1,0 0 0,0 0 1,0 0-1,0 0 1,0 0-1,0 0 1,-1 0-1,1 0 1,0 0-1,0 0 1,0 0-1,0 0 1,0 0-1,0 0 0,0 0 1,0 0-1,0 0 1,0 0-1,0 0 1,0 0-1,-1 0 1,1 0-1,0 0 1,0 0-1,0 0 1,0 0-1,0 0 0,0 0 1,0 0-1,0 0 1,0 0-1,0 0 1,0 0-1,0 0 1,0 0-1,0 0 1,0 1-1,-1-1 1,1 0-1,0 0 0,0 0 1,0 0-1,0 0 1,0 0-1,0 0 1,-9 23 20,6-9-75,1 0 0,0 1-1,1-1 1,1 22 0,0-32-59,0 1 1,1-1-1,-1 1 0,1-1 0,0 0 0,0 1 1,0-1-1,1 0 0,0 0 0,0 0 0,0 0 1,0 0-1,1 0 0,-1 0 0,1-1 0,0 1 1,0-1-1,5 5 0,1-4-332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3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180 112 11298,'-29'16'2651,"26"-15"-2454,-1 1 0,1-1 0,-1 1 0,1 0 0,0 0 0,0 1 0,0-1 0,0 0 0,0 1 0,0 0 0,1 0 0,-1 0 0,1 0 0,0 0 0,0 0 0,-3 7 0,-12 36 505,2 2-1,2 0 0,-10 75 0,12-63-292,4 0 51,21-83 253,-5-9-418,-2 0 0,-2-1-1,-1 0 1,-1 0 0,-3-57 0,0 90-293,0-8 44,0 0 0,0 0-1,-1 1 1,0-1 0,0 0-1,-1 0 1,0 1 0,0-1-1,-4-8 1,6 16-43,0 0 0,0 0 0,-1-1 0,1 1 0,0 0 0,0 0 0,0-1 0,0 1-1,-1 0 1,1 0 0,0 0 0,0-1 0,0 1 0,-1 0 0,1 0 0,0 0 0,0-1 0,-1 1 0,1 0 0,0 0 0,0 0-1,-1 0 1,1 0 0,0 0 0,-1 0 0,1 0 0,0 0 0,-1 0 0,1 0 0,0 0 0,0 0 0,-1 0 0,1 0 0,0 0-1,-1 0 1,-7 9 43,-1 15-13,5-8-44,1 0-1,0 0 1,1 1 0,0-1-1,2 0 1,0 1-1,1-1 1,4 26-1,-5-41 10,0 1-1,1-1 0,-1 1 1,1-1-1,-1 1 0,1-1 0,-1 0 1,1 1-1,0-1 0,0 0 0,0 0 1,0 0-1,0 1 0,0-1 0,0 0 1,2 1-1,-3-2 3,1 0 0,-1 0 0,1 1 0,0-1 0,-1 0 0,1 0 0,0 0 0,-1 0 1,1 0-1,-1-1 0,1 1 0,0 0 0,-1 0 0,1 0 0,-1 0 0,1-1 0,0 1 0,-1 0 0,1-1 0,-1 1 0,1 0 0,-1-1 0,1 1 0,-1-1 0,0 1 1,1-1-1,3-3 15,-1 0 0,0 0 0,-1-1 0,1 1 0,-1-1 0,1 1 0,1-9 0,7-25 104,-3 0-1,-1-1 0,-2 0 0,-1 0 0,-2-43 0,-4 65-60,-4 27 14,-2 27 14,6-10-101,1 0 0,1 0 1,1 0-1,2 1 0,9 40 1,-12-68 12,0 1 0,0-1 0,0 0 0,0 1 0,0-1 0,0 1 0,0-1 0,0 0 0,0 1 0,0-1 0,0 0 1,0 1-1,0-1 0,0 0 0,0 1 0,1-1 0,-1 0 0,0 1 0,0-1 0,0 0 0,1 1 0,-1-1 0,0 0 0,0 1 1,1-1-1,-1 0 0,0 0 0,1 0 0,-1 1 0,0-1 0,1 0 0,-1 0 0,0 0 0,1 0 0,-1 0 0,0 1 0,1-1 1,8-13-51,2-26-42,-6 17 6,-2-1 1,-1 1-1,-1 0 1,-3-44 0,2 64 79,0 0 1,0 1-1,-1-1 1,1 0 0,-1 1-1,1-1 1,-1 1 0,1-1-1,-1 1 1,0-1 0,0 1-1,1-1 1,-1 1-1,0 0 1,-1-1 0,1 1-1,0 0 1,-2-2 0,2 3 4,1 0 1,0 0-1,-1-1 1,1 1 0,-1 0-1,1 0 1,-1 0-1,1 0 1,-1 0-1,1 0 1,0 0 0,-1 0-1,1 0 1,-1 0-1,1 0 1,-1 0-1,1 1 1,0-1-1,-1 0 1,1 0 0,-1 0-1,1 1 1,0-1-1,-1 0 1,-10 17-16,5 3-21,0 0 1,2 0-1,0 0 1,1 1-1,2-1 1,0 30-1,11-71 13,-10 21 26,15-43 15,-2 0 0,-2-1 1,9-80-1,-20 104-23,0 21 7,-1-1 1,1 0 0,0 0-1,0 0 1,0 1 0,0-1-1,0 0 1,0 0 0,-1 0-1,1 1 1,0-1 0,0 0-1,0 0 1,-1 0 0,1 0-1,0 0 1,0 0-1,0 1 1,-1-1 0,1 0-1,0 0 1,0 0 0,-1 0-1,1 0 1,0 0 0,0 0-1,-1 0 1,1 0 0,0 0-1,0 0 1,0 0 0,-1 0-1,1 0 1,0 0 0,0 0-1,-1 0 1,1 0-1,0-1 1,0 1 0,-1 0-1,1 0 1,0 0 0,0 0-1,0 0 1,0 0 0,-1-1-1,1 1 1,0 0 0,0 0-1,0 0 1,0-1 0,0 1-1,-1 0 1,1 0 0,0 0-1,0-1 1,0 1-1,0 0 1,0 0 0,0-1-1,0 1 1,0 0 0,0-1-1,-4 7-5,1 0-1,0 0 0,0 0 0,0 1 0,1-1 1,0 1-1,-1 6 0,-7 53-52,8-52 47,-7 92-430,6-59 103,-13 68 1,8-78 170,3-1-45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112 110 13947,'0'0'272,"1"0"-1,0-1 1,-1 1 0,1 0-1,0 0 1,-1 0 0,1-1-1,0 1 1,-1 0-1,1 0 1,-1-1 0,1 1-1,0-1 1,-1 1 0,1 0-1,-1-1 1,1 1 0,-1-1-1,0 0 1,1 1 0,-1-1-1,1 1 1,-1-1 0,0 1-1,1-1 1,-1-1-1,0 1-229,0 1-1,0-1 1,0 1-1,0-1 1,0 0-1,0 1 1,0-1-1,0 1 1,0-1-1,-1 0 0,1 1 1,0-1-1,0 1 1,-1-1-1,1 1 1,0-1-1,-1 1 1,1-1-1,-1 1 1,1-1-1,0 1 0,-1 0 1,1-1-1,-1 1 1,1 0-1,-1-1 1,1 1-1,-1 0 1,0 0-1,1-1 1,-1 1-1,1 0 0,-1 0 1,1 0-1,-1 0 1,0 0-1,1 0 1,-2 0-1,-3-1-5,0 1 0,0 0-1,1 0 1,-1 0 0,0 1-1,0-1 1,0 1 0,0 0-1,-8 4 1,10-4-37,0 0 0,0 0-1,-1 1 1,1 0 0,0 0 0,0-1 0,1 2-1,-1-1 1,0 0 0,1 0 0,-1 1 0,1 0-1,0-1 1,-3 5 0,5-6 0,0-1 1,-1 0 0,1 1-1,0-1 1,0 0-1,0 1 1,-1-1-1,1 0 1,0 1-1,0-1 1,0 1-1,0-1 1,0 0 0,0 1-1,0-1 1,0 1-1,0-1 1,0 0-1,0 1 1,0-1-1,0 1 1,0-1-1,0 0 1,0 1-1,1-1 1,-1 0 0,0 1-1,0-1 1,0 1-1,1-1 1,-1 0-1,0 0 1,1 1-1,15 2 4,-12-4 0,1 1 0,0-1 0,-1 0 0,1-1 0,7-2 0,-4-1 28,0 1 0,0-1-1,-1-1 1,0 0 0,9-9-1,-15 14-20,0 0-1,0 0 1,0 0-1,0-1 1,0 1-1,0 0 1,-1 0-1,1-1 1,-1 1-1,1 0 1,-1-1-1,1 1 1,-1-1-1,0 1 1,1 0-1,-1-1 1,0-2-1,-1 3-1,1 0-1,-1 0 1,0-1-1,1 1 0,-1 0 1,0 0-1,0 0 1,0 0-1,0 0 0,0 0 1,0 0-1,0 0 1,0 0-1,0 0 0,0 0 1,0 1-1,-1-1 1,1 0-1,0 1 1,0-1-1,-1 1 0,-1-1 1,-2 0 7,0 0 0,1 0 1,-1 1-1,0-1 0,0 1 0,0 0 1,0 0-1,0 1 0,-5 0 1,7 0-18,0-1 1,0 1-1,0 0 1,1 0 0,-1 0-1,0 0 1,0 0 0,1 1-1,-1-1 1,0 1-1,1 0 1,0-1 0,-1 1-1,1 0 1,-3 4-1,5-6 2,-1 0-1,1 1 0,0-1 0,0 0 1,0 0-1,-1 1 0,1-1 0,0 0 1,0 0-1,0 1 0,0-1 0,0 0 1,0 0-1,0 1 0,0-1 0,0 0 1,0 0-1,-1 1 0,1-1 0,0 0 1,1 1-1,-1-1 0,0 0 0,0 0 1,0 1-1,0-1 0,0 0 0,0 0 1,0 1-1,0-1 0,0 0 0,0 0 1,1 1-1,-1-1 0,0 0 0,0 0 1,0 1-1,1-1 0,-1 0 0,0 0 1,0 0-1,0 0 0,1 1 0,16 1-21,20-8 0,-33 5 23,11-4-3,29-12 0,-42 16 16,1-1-1,0 1 1,-1 0 0,1-1 0,-1 0 0,1 1-1,-1-1 1,0 0 0,0 0 0,1-1 0,-2 1-1,1 0 1,0-1 0,0 1 0,-1-1-1,1 1 1,-1-1 0,1-3 0,-2 6-10,0 0 0,0 0 0,0-1 0,0 1 0,0 0 0,0 0 0,0-1 0,0 1 0,0 0 0,0 0 0,0-1 0,0 1 0,0 0 0,0 0 0,0 0 0,0-1 0,-1 1 0,1 0 0,0 0 0,0 0 0,0-1 0,0 1 0,0 0 0,-1 0 0,1 0 0,0 0 0,0-1 0,0 1 0,-1 0 0,1 0 0,0 0 0,0 0 0,-1 0 0,1 0 0,0 0 0,-14-1 92,-10 5 17,-14 13-1,36-16-111,1 0-1,-1 0 1,0 0 0,1 0 0,-1 0 0,1 0 0,0 1 0,-1-1 0,1 0 0,0 1 0,0-1-1,0 1 1,0-1 0,0 1 0,0-1 0,0 1 0,0 0 0,1-1 0,-1 4 0,1-4-2,0-1 0,1 1 0,-1-1 0,1 1 0,-1-1 0,1 1 0,-1-1 0,1 1 0,0-1 0,-1 1 0,1-1 0,0 0 0,-1 1 0,1-1 0,0 0 0,-1 0 0,1 0 0,0 1 0,-1-1 0,1 0 0,0 0 0,0 0 0,-1 0 0,1 0 0,0 0 0,-1 0 0,1 0 0,0-1 0,1 1 1,25-4-22,-23 4 28,1-1 0,-1 0 0,1 0 0,-1-1 1,0 1-1,0-1 0,1 0 0,-1 0 0,0 0 0,-1-1 0,1 1 1,0-1-1,-1 0 0,4-3 0,-7 6-5,0 0 1,0-1-1,1 1 1,-1 0-1,0 0 0,0 0 1,0 0-1,0 0 1,0 0-1,0-1 1,1 1-1,-1 0 0,0 0 1,0 0-1,0 0 1,0-1-1,0 1 1,0 0-1,0 0 0,0 0 1,0 0-1,0-1 1,0 1-1,0 0 1,0 0-1,0 0 0,0-1 1,0 1-1,0 0 1,0 0-1,0 0 1,0 0-1,0-1 0,0 1 1,0 0-1,0 0 1,-1 0-1,1 0 1,0-1-1,0 1 0,0 0 1,0 0-1,0 0 1,0 0-1,-1 0 1,1 0-1,0-1 0,0 1 1,0 0-1,-14 0 51,-15 7-4,0 9-25,28-16-31,0 1-1,0 0 1,0-1 0,0 1 0,0 0 0,0 0 0,0-1 0,0 1 0,1 0-1,-1 0 1,0 0 0,0 0 0,1 0 0,-1 0 0,1 0 0,-1 1 0,1-1-1,-1 0 1,1 0 0,0 0 0,0 0 0,-1 1 0,1 1 0,1-3 7,-1 1 1,1 0-1,-1-1 1,1 1-1,0-1 1,-1 1-1,1-1 1,0 1 0,-1-1-1,1 0 1,0 1-1,0-1 1,-1 0-1,1 1 1,0-1 0,0 0-1,0 0 1,-1 0-1,1 0 1,0 0-1,0 0 1,0 0-1,0 0 1,-1 0 0,2 0-1,26-3 159,-23 2-144,29-6-14,5-6-38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13059,'-6'0'1568,"0"0"-1056,9 2-192,3-2 873,8-2-617,5-1-48,5-1-392,4 0-200,4 1-360,-2-2-320,2 1 568,-1-1-97,-2 3-135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11658,'20'5'1225,"1"-4"-929,2-1-136,8-1 624,5-4-840,2 1-296,5 0 336,3-2-144,5-2-120</inkml:trace>
  <inkml:trace contextRef="#ctx0" brushRef="#br0" timeOffset="1">686 1 9762,'30'3'1512,"2"0"-879,-7-1-281,1 1 1224,-1-1-1040,0 1-464,3-3 80,3 0-56,1 0-232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4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7562,'24'6'648,"1"-3"-744,2 0-744,0-3 968,2 0-8,5-2-248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0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14179,'-11'17'992,"3"1"-992,2-2-16,7 2 392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8:15:0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98 13243,'2'-2'233,"1"-1"-1,-1 1 1,1-1 0,0 1 0,-1 0 0,1 0 0,0 0-1,0 1 1,1-1 0,-1 1 0,0-1 0,1 1 0,-1 0-1,0 0 1,6 0 0,5-3 197,60-18 660,40-14-682,-104 29-452,-9 6-7,-3 4 15,-7 4 34,0 0 0,-1 0-1,0-1 1,0 0-1,-1-1 1,1 0 0,-1 0-1,-18 4 1,-17 9 33,17-7 223,-1-1 0,0-1 0,0-2 0,-1-1 0,-42 3 0,106-16 32,59-21 0,6-3-335,-67 22 65,1 2 0,50-4 0,-71 13 24,-10 4 8,-13 7 4,3-8 39,1-1-1,-1 0 1,0 0 0,0 0 0,-1-1-1,1-1 1,-1 1 0,1-2 0,-1 1 0,0-1-1,0-1 1,1 0 0,-1 0 0,0-1-1,-12-2 1,-9-11 156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F07D-D445-427E-8CDA-0D7FC3D6BD2A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698C-3E11-4355-B1D4-F169C916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25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56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5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57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8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3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40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03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2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80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98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CF79-B194-9A0D-BF7A-5E10E920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AF21E-8606-1319-10DB-A775E87B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A2CF5-B7BB-CBB3-AD30-98C260B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0E664-CEE5-C5B2-7312-75C28E0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1BB0-56EC-4C78-7AB9-AAA020E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111DD-6CD6-7720-D068-1BD872D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771C0-D5A4-8FF8-2324-1F319078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24C89-99C9-FD49-E0D8-83AE005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8C524-015E-0A90-AC7D-7C19F55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F9AEC-6500-DFF2-D5D2-182863A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2DEE23-A361-B21F-B6B0-0DF9EA55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BF272-683C-D491-A6E9-5F6AC0CB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503E3-FC52-1F59-ED14-F31BAE4B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7B9D1-DC46-2654-6A91-EF8289CF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FA37-D3BE-7D24-5C3C-E9AD519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2C93-7B17-EDEF-E00E-E2928E45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A1AF-4D89-216A-2126-7E061AB8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EE25-AF5B-08B1-DE86-0C039A43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BA0A1-8079-3C9F-B398-489A2641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ADA8-37F3-D8D6-E21D-86D8B6B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3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3D75-90D1-EDCA-BD9E-3E2BCA5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D2C6-12D6-2708-9809-AB77A882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14611-9C73-1388-B5E1-6C01230F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1F6AD-6899-0AF5-B6D3-70847BD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EC048-5036-6F74-75C4-8E71E907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FE33-18E3-D719-E2E0-84843452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A549F-0A6A-8781-D04F-86340F4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10000-3C2B-145C-D891-B6B20050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8685F-D9A4-0018-0316-F40D718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3F1217-D1EC-A8D7-4C01-7D7C344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F3505-4C65-E76E-9EDA-7296E11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67408-4607-9B12-BDFA-51DCDE0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17AAF-CB9F-3237-EE4B-B106BCC7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AA9D2-85AF-E5C8-AA33-77EFB8A4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7003EE-4382-F8F9-125C-F03914A6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22B66-BCB8-9884-EF1A-0A738F5C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17036E-ED98-C2D2-7C91-2759AFB3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AEC06C-113F-7B66-1387-2DF70A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498EF-B3F1-DA01-5EAF-AD67EE0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94C6-4980-DD9A-6FDD-39621A6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DF11B5-A568-3B15-8F1C-DB17D80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167AE6-B2A9-F292-A81D-5B146A5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E304FF-E9E4-9D85-DB9B-82F6DB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6F3B7-8B9B-9DFC-26E8-42CC2E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4862D-8D17-A036-437F-C39B90E0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65D40-EC11-240B-48EE-7999464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B1E7-1BD2-973F-A0A3-99A6FA8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775E-7B22-822A-E4EC-9E554A3E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063D0-50D0-3349-AB2B-E0E45E1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95B30-51C2-9B34-187E-CF15D4BA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DEFCF-322D-639E-C16F-EC59FA50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CBD58-C2C9-F970-0F5F-8DFBCD5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BB7F1-F5A4-27F9-D3B1-596CF6A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4A9676-3014-6546-24A6-4354D3386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FF96E-A232-FEE0-C57A-136B151C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054BD-5B92-78FC-1472-333F28A1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3BB180-524C-3DBC-8ECA-E9440B10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F2BA6-567A-0509-4757-17B7FBFF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206A0-0AEC-DA18-0CEE-707D669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3B370-17A7-F882-E2E3-8D788605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6C958-DCEA-C15C-0BAB-0E0E728D5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067-C880-47B4-9493-0866CCC29047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92DF0-B9C8-BDA9-3DDE-FB5F40CB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8407A-5F98-0D87-2004-8D76D4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63" Type="http://schemas.openxmlformats.org/officeDocument/2006/relationships/customXml" Target="../ink/ink7.xml"/><Relationship Id="rId68" Type="http://schemas.openxmlformats.org/officeDocument/2006/relationships/image" Target="../media/image33.png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67" Type="http://schemas.openxmlformats.org/officeDocument/2006/relationships/customXml" Target="../ink/ink9.xml"/><Relationship Id="rId71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79" Type="http://schemas.openxmlformats.org/officeDocument/2006/relationships/customXml" Target="../ink/ink15.xml"/><Relationship Id="rId5" Type="http://schemas.openxmlformats.org/officeDocument/2006/relationships/customXml" Target="../ink/ink1.xml"/><Relationship Id="rId61" Type="http://schemas.openxmlformats.org/officeDocument/2006/relationships/customXml" Target="../ink/ink6.xml"/><Relationship Id="rId10" Type="http://schemas.openxmlformats.org/officeDocument/2006/relationships/image" Target="../media/image4.png"/><Relationship Id="rId60" Type="http://schemas.openxmlformats.org/officeDocument/2006/relationships/image" Target="../media/image29.png"/><Relationship Id="rId65" Type="http://schemas.openxmlformats.org/officeDocument/2006/relationships/customXml" Target="../ink/ink8.xml"/><Relationship Id="rId73" Type="http://schemas.openxmlformats.org/officeDocument/2006/relationships/customXml" Target="../ink/ink12.xml"/><Relationship Id="rId78" Type="http://schemas.openxmlformats.org/officeDocument/2006/relationships/image" Target="../media/image6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64" Type="http://schemas.openxmlformats.org/officeDocument/2006/relationships/image" Target="../media/image31.png"/><Relationship Id="rId69" Type="http://schemas.openxmlformats.org/officeDocument/2006/relationships/customXml" Target="../ink/ink10.xml"/><Relationship Id="rId77" Type="http://schemas.openxmlformats.org/officeDocument/2006/relationships/customXml" Target="../ink/ink14.xml"/><Relationship Id="rId8" Type="http://schemas.openxmlformats.org/officeDocument/2006/relationships/image" Target="../media/image3.png"/><Relationship Id="rId72" Type="http://schemas.openxmlformats.org/officeDocument/2006/relationships/image" Target="../media/image35.png"/><Relationship Id="rId80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2.xml"/><Relationship Id="rId299" Type="http://schemas.openxmlformats.org/officeDocument/2006/relationships/customXml" Target="../ink/ink1123.xml"/><Relationship Id="rId21" Type="http://schemas.openxmlformats.org/officeDocument/2006/relationships/customXml" Target="../ink/ink984.xml"/><Relationship Id="rId63" Type="http://schemas.openxmlformats.org/officeDocument/2006/relationships/customXml" Target="../ink/ink1005.xml"/><Relationship Id="rId159" Type="http://schemas.openxmlformats.org/officeDocument/2006/relationships/customXml" Target="../ink/ink1053.xml"/><Relationship Id="rId324" Type="http://schemas.openxmlformats.org/officeDocument/2006/relationships/image" Target="../media/image779.png"/><Relationship Id="rId170" Type="http://schemas.openxmlformats.org/officeDocument/2006/relationships/image" Target="../media/image702.png"/><Relationship Id="rId226" Type="http://schemas.openxmlformats.org/officeDocument/2006/relationships/image" Target="../media/image730.png"/><Relationship Id="rId268" Type="http://schemas.openxmlformats.org/officeDocument/2006/relationships/image" Target="../media/image751.png"/><Relationship Id="rId32" Type="http://schemas.openxmlformats.org/officeDocument/2006/relationships/image" Target="../media/image635.png"/><Relationship Id="rId74" Type="http://schemas.openxmlformats.org/officeDocument/2006/relationships/image" Target="../media/image655.png"/><Relationship Id="rId128" Type="http://schemas.openxmlformats.org/officeDocument/2006/relationships/image" Target="../media/image681.png"/><Relationship Id="rId335" Type="http://schemas.openxmlformats.org/officeDocument/2006/relationships/customXml" Target="../ink/ink1141.xml"/><Relationship Id="rId5" Type="http://schemas.openxmlformats.org/officeDocument/2006/relationships/customXml" Target="../ink/ink976.xml"/><Relationship Id="rId181" Type="http://schemas.openxmlformats.org/officeDocument/2006/relationships/customXml" Target="../ink/ink1064.xml"/><Relationship Id="rId237" Type="http://schemas.openxmlformats.org/officeDocument/2006/relationships/customXml" Target="../ink/ink1092.xml"/><Relationship Id="rId279" Type="http://schemas.openxmlformats.org/officeDocument/2006/relationships/customXml" Target="../ink/ink1113.xml"/><Relationship Id="rId43" Type="http://schemas.openxmlformats.org/officeDocument/2006/relationships/customXml" Target="../ink/ink995.xml"/><Relationship Id="rId139" Type="http://schemas.openxmlformats.org/officeDocument/2006/relationships/customXml" Target="../ink/ink1043.xml"/><Relationship Id="rId290" Type="http://schemas.openxmlformats.org/officeDocument/2006/relationships/image" Target="../media/image762.png"/><Relationship Id="rId304" Type="http://schemas.openxmlformats.org/officeDocument/2006/relationships/image" Target="../media/image769.png"/><Relationship Id="rId85" Type="http://schemas.openxmlformats.org/officeDocument/2006/relationships/customXml" Target="../ink/ink1016.xml"/><Relationship Id="rId150" Type="http://schemas.openxmlformats.org/officeDocument/2006/relationships/image" Target="../media/image692.png"/><Relationship Id="rId192" Type="http://schemas.openxmlformats.org/officeDocument/2006/relationships/image" Target="../media/image713.png"/><Relationship Id="rId206" Type="http://schemas.openxmlformats.org/officeDocument/2006/relationships/image" Target="../media/image720.png"/><Relationship Id="rId248" Type="http://schemas.openxmlformats.org/officeDocument/2006/relationships/image" Target="../media/image741.png"/><Relationship Id="rId12" Type="http://schemas.openxmlformats.org/officeDocument/2006/relationships/image" Target="../media/image625.png"/><Relationship Id="rId108" Type="http://schemas.openxmlformats.org/officeDocument/2006/relationships/image" Target="../media/image671.png"/><Relationship Id="rId315" Type="http://schemas.openxmlformats.org/officeDocument/2006/relationships/customXml" Target="../ink/ink1131.xml"/><Relationship Id="rId54" Type="http://schemas.openxmlformats.org/officeDocument/2006/relationships/image" Target="../media/image646.png"/><Relationship Id="rId96" Type="http://schemas.openxmlformats.org/officeDocument/2006/relationships/image" Target="../media/image665.png"/><Relationship Id="rId161" Type="http://schemas.openxmlformats.org/officeDocument/2006/relationships/customXml" Target="../ink/ink1054.xml"/><Relationship Id="rId217" Type="http://schemas.openxmlformats.org/officeDocument/2006/relationships/customXml" Target="../ink/ink1082.xml"/><Relationship Id="rId259" Type="http://schemas.openxmlformats.org/officeDocument/2006/relationships/customXml" Target="../ink/ink1103.xml"/><Relationship Id="rId23" Type="http://schemas.openxmlformats.org/officeDocument/2006/relationships/customXml" Target="../ink/ink985.xml"/><Relationship Id="rId119" Type="http://schemas.openxmlformats.org/officeDocument/2006/relationships/customXml" Target="../ink/ink1033.xml"/><Relationship Id="rId270" Type="http://schemas.openxmlformats.org/officeDocument/2006/relationships/image" Target="../media/image752.png"/><Relationship Id="rId326" Type="http://schemas.openxmlformats.org/officeDocument/2006/relationships/image" Target="../media/image780.png"/><Relationship Id="rId65" Type="http://schemas.openxmlformats.org/officeDocument/2006/relationships/customXml" Target="../ink/ink1006.xml"/><Relationship Id="rId130" Type="http://schemas.openxmlformats.org/officeDocument/2006/relationships/image" Target="../media/image682.png"/><Relationship Id="rId172" Type="http://schemas.openxmlformats.org/officeDocument/2006/relationships/image" Target="../media/image703.png"/><Relationship Id="rId228" Type="http://schemas.openxmlformats.org/officeDocument/2006/relationships/image" Target="../media/image731.png"/><Relationship Id="rId281" Type="http://schemas.openxmlformats.org/officeDocument/2006/relationships/customXml" Target="../ink/ink1114.xml"/><Relationship Id="rId337" Type="http://schemas.openxmlformats.org/officeDocument/2006/relationships/customXml" Target="../ink/ink1142.xml"/><Relationship Id="rId34" Type="http://schemas.openxmlformats.org/officeDocument/2006/relationships/image" Target="../media/image636.png"/><Relationship Id="rId76" Type="http://schemas.openxmlformats.org/officeDocument/2006/relationships/image" Target="../media/image656.png"/><Relationship Id="rId141" Type="http://schemas.openxmlformats.org/officeDocument/2006/relationships/customXml" Target="../ink/ink1044.xml"/><Relationship Id="rId7" Type="http://schemas.openxmlformats.org/officeDocument/2006/relationships/customXml" Target="../ink/ink977.xml"/><Relationship Id="rId183" Type="http://schemas.openxmlformats.org/officeDocument/2006/relationships/customXml" Target="../ink/ink1065.xml"/><Relationship Id="rId239" Type="http://schemas.openxmlformats.org/officeDocument/2006/relationships/customXml" Target="../ink/ink1093.xml"/><Relationship Id="rId250" Type="http://schemas.openxmlformats.org/officeDocument/2006/relationships/image" Target="../media/image742.png"/><Relationship Id="rId292" Type="http://schemas.openxmlformats.org/officeDocument/2006/relationships/image" Target="../media/image763.png"/><Relationship Id="rId306" Type="http://schemas.openxmlformats.org/officeDocument/2006/relationships/image" Target="../media/image770.png"/><Relationship Id="rId45" Type="http://schemas.openxmlformats.org/officeDocument/2006/relationships/customXml" Target="../ink/ink996.xml"/><Relationship Id="rId87" Type="http://schemas.openxmlformats.org/officeDocument/2006/relationships/customXml" Target="../ink/ink1017.xml"/><Relationship Id="rId110" Type="http://schemas.openxmlformats.org/officeDocument/2006/relationships/image" Target="../media/image672.png"/><Relationship Id="rId152" Type="http://schemas.openxmlformats.org/officeDocument/2006/relationships/image" Target="../media/image693.png"/><Relationship Id="rId194" Type="http://schemas.openxmlformats.org/officeDocument/2006/relationships/image" Target="../media/image714.png"/><Relationship Id="rId208" Type="http://schemas.openxmlformats.org/officeDocument/2006/relationships/image" Target="../media/image721.png"/><Relationship Id="rId240" Type="http://schemas.openxmlformats.org/officeDocument/2006/relationships/image" Target="../media/image737.png"/><Relationship Id="rId261" Type="http://schemas.openxmlformats.org/officeDocument/2006/relationships/customXml" Target="../ink/ink1104.xml"/><Relationship Id="rId14" Type="http://schemas.openxmlformats.org/officeDocument/2006/relationships/image" Target="../media/image626.png"/><Relationship Id="rId35" Type="http://schemas.openxmlformats.org/officeDocument/2006/relationships/customXml" Target="../ink/ink991.xml"/><Relationship Id="rId56" Type="http://schemas.openxmlformats.org/officeDocument/2006/relationships/image" Target="../media/image647.png"/><Relationship Id="rId77" Type="http://schemas.openxmlformats.org/officeDocument/2006/relationships/customXml" Target="../ink/ink1012.xml"/><Relationship Id="rId100" Type="http://schemas.openxmlformats.org/officeDocument/2006/relationships/image" Target="../media/image667.png"/><Relationship Id="rId282" Type="http://schemas.openxmlformats.org/officeDocument/2006/relationships/image" Target="../media/image758.png"/><Relationship Id="rId317" Type="http://schemas.openxmlformats.org/officeDocument/2006/relationships/customXml" Target="../ink/ink1132.xml"/><Relationship Id="rId338" Type="http://schemas.openxmlformats.org/officeDocument/2006/relationships/image" Target="../media/image786.png"/><Relationship Id="rId8" Type="http://schemas.openxmlformats.org/officeDocument/2006/relationships/image" Target="../media/image623.png"/><Relationship Id="rId98" Type="http://schemas.openxmlformats.org/officeDocument/2006/relationships/image" Target="../media/image666.png"/><Relationship Id="rId121" Type="http://schemas.openxmlformats.org/officeDocument/2006/relationships/customXml" Target="../ink/ink1034.xml"/><Relationship Id="rId142" Type="http://schemas.openxmlformats.org/officeDocument/2006/relationships/image" Target="../media/image688.png"/><Relationship Id="rId163" Type="http://schemas.openxmlformats.org/officeDocument/2006/relationships/customXml" Target="../ink/ink1055.xml"/><Relationship Id="rId184" Type="http://schemas.openxmlformats.org/officeDocument/2006/relationships/image" Target="../media/image709.png"/><Relationship Id="rId219" Type="http://schemas.openxmlformats.org/officeDocument/2006/relationships/customXml" Target="../ink/ink1083.xml"/><Relationship Id="rId230" Type="http://schemas.openxmlformats.org/officeDocument/2006/relationships/image" Target="../media/image732.png"/><Relationship Id="rId251" Type="http://schemas.openxmlformats.org/officeDocument/2006/relationships/customXml" Target="../ink/ink1099.xml"/><Relationship Id="rId25" Type="http://schemas.openxmlformats.org/officeDocument/2006/relationships/customXml" Target="../ink/ink986.xml"/><Relationship Id="rId46" Type="http://schemas.openxmlformats.org/officeDocument/2006/relationships/image" Target="../media/image642.png"/><Relationship Id="rId67" Type="http://schemas.openxmlformats.org/officeDocument/2006/relationships/customXml" Target="../ink/ink1007.xml"/><Relationship Id="rId272" Type="http://schemas.openxmlformats.org/officeDocument/2006/relationships/image" Target="../media/image753.png"/><Relationship Id="rId293" Type="http://schemas.openxmlformats.org/officeDocument/2006/relationships/customXml" Target="../ink/ink1120.xml"/><Relationship Id="rId307" Type="http://schemas.openxmlformats.org/officeDocument/2006/relationships/customXml" Target="../ink/ink1127.xml"/><Relationship Id="rId328" Type="http://schemas.openxmlformats.org/officeDocument/2006/relationships/image" Target="../media/image781.png"/><Relationship Id="rId88" Type="http://schemas.openxmlformats.org/officeDocument/2006/relationships/image" Target="../media/image662.png"/><Relationship Id="rId111" Type="http://schemas.openxmlformats.org/officeDocument/2006/relationships/customXml" Target="../ink/ink1029.xml"/><Relationship Id="rId132" Type="http://schemas.openxmlformats.org/officeDocument/2006/relationships/image" Target="../media/image683.png"/><Relationship Id="rId153" Type="http://schemas.openxmlformats.org/officeDocument/2006/relationships/customXml" Target="../ink/ink1050.xml"/><Relationship Id="rId174" Type="http://schemas.openxmlformats.org/officeDocument/2006/relationships/image" Target="../media/image704.png"/><Relationship Id="rId195" Type="http://schemas.openxmlformats.org/officeDocument/2006/relationships/customXml" Target="../ink/ink1071.xml"/><Relationship Id="rId209" Type="http://schemas.openxmlformats.org/officeDocument/2006/relationships/customXml" Target="../ink/ink1078.xml"/><Relationship Id="rId220" Type="http://schemas.openxmlformats.org/officeDocument/2006/relationships/image" Target="../media/image727.png"/><Relationship Id="rId241" Type="http://schemas.openxmlformats.org/officeDocument/2006/relationships/customXml" Target="../ink/ink1094.xml"/><Relationship Id="rId15" Type="http://schemas.openxmlformats.org/officeDocument/2006/relationships/customXml" Target="../ink/ink981.xml"/><Relationship Id="rId36" Type="http://schemas.openxmlformats.org/officeDocument/2006/relationships/image" Target="../media/image637.png"/><Relationship Id="rId57" Type="http://schemas.openxmlformats.org/officeDocument/2006/relationships/customXml" Target="../ink/ink1002.xml"/><Relationship Id="rId262" Type="http://schemas.openxmlformats.org/officeDocument/2006/relationships/image" Target="../media/image748.png"/><Relationship Id="rId283" Type="http://schemas.openxmlformats.org/officeDocument/2006/relationships/customXml" Target="../ink/ink1115.xml"/><Relationship Id="rId318" Type="http://schemas.openxmlformats.org/officeDocument/2006/relationships/image" Target="../media/image776.png"/><Relationship Id="rId339" Type="http://schemas.openxmlformats.org/officeDocument/2006/relationships/customXml" Target="../ink/ink1143.xml"/><Relationship Id="rId78" Type="http://schemas.openxmlformats.org/officeDocument/2006/relationships/image" Target="../media/image657.png"/><Relationship Id="rId99" Type="http://schemas.openxmlformats.org/officeDocument/2006/relationships/customXml" Target="../ink/ink1023.xml"/><Relationship Id="rId101" Type="http://schemas.openxmlformats.org/officeDocument/2006/relationships/customXml" Target="../ink/ink1024.xml"/><Relationship Id="rId122" Type="http://schemas.openxmlformats.org/officeDocument/2006/relationships/image" Target="../media/image678.png"/><Relationship Id="rId143" Type="http://schemas.openxmlformats.org/officeDocument/2006/relationships/customXml" Target="../ink/ink1045.xml"/><Relationship Id="rId164" Type="http://schemas.openxmlformats.org/officeDocument/2006/relationships/image" Target="../media/image699.png"/><Relationship Id="rId185" Type="http://schemas.openxmlformats.org/officeDocument/2006/relationships/customXml" Target="../ink/ink1066.xml"/><Relationship Id="rId9" Type="http://schemas.openxmlformats.org/officeDocument/2006/relationships/customXml" Target="../ink/ink978.xml"/><Relationship Id="rId210" Type="http://schemas.openxmlformats.org/officeDocument/2006/relationships/image" Target="../media/image722.png"/><Relationship Id="rId26" Type="http://schemas.openxmlformats.org/officeDocument/2006/relationships/image" Target="../media/image632.png"/><Relationship Id="rId231" Type="http://schemas.openxmlformats.org/officeDocument/2006/relationships/customXml" Target="../ink/ink1089.xml"/><Relationship Id="rId252" Type="http://schemas.openxmlformats.org/officeDocument/2006/relationships/image" Target="../media/image743.png"/><Relationship Id="rId273" Type="http://schemas.openxmlformats.org/officeDocument/2006/relationships/customXml" Target="../ink/ink1110.xml"/><Relationship Id="rId294" Type="http://schemas.openxmlformats.org/officeDocument/2006/relationships/image" Target="../media/image764.png"/><Relationship Id="rId308" Type="http://schemas.openxmlformats.org/officeDocument/2006/relationships/image" Target="../media/image771.png"/><Relationship Id="rId329" Type="http://schemas.openxmlformats.org/officeDocument/2006/relationships/customXml" Target="../ink/ink1138.xml"/><Relationship Id="rId47" Type="http://schemas.openxmlformats.org/officeDocument/2006/relationships/customXml" Target="../ink/ink997.xml"/><Relationship Id="rId68" Type="http://schemas.openxmlformats.org/officeDocument/2006/relationships/image" Target="../media/image653.png"/><Relationship Id="rId89" Type="http://schemas.openxmlformats.org/officeDocument/2006/relationships/customXml" Target="../ink/ink1018.xml"/><Relationship Id="rId112" Type="http://schemas.openxmlformats.org/officeDocument/2006/relationships/image" Target="../media/image673.png"/><Relationship Id="rId133" Type="http://schemas.openxmlformats.org/officeDocument/2006/relationships/customXml" Target="../ink/ink1040.xml"/><Relationship Id="rId154" Type="http://schemas.openxmlformats.org/officeDocument/2006/relationships/image" Target="../media/image694.png"/><Relationship Id="rId175" Type="http://schemas.openxmlformats.org/officeDocument/2006/relationships/customXml" Target="../ink/ink1061.xml"/><Relationship Id="rId340" Type="http://schemas.openxmlformats.org/officeDocument/2006/relationships/image" Target="../media/image787.png"/><Relationship Id="rId196" Type="http://schemas.openxmlformats.org/officeDocument/2006/relationships/image" Target="../media/image715.png"/><Relationship Id="rId200" Type="http://schemas.openxmlformats.org/officeDocument/2006/relationships/image" Target="../media/image717.png"/><Relationship Id="rId16" Type="http://schemas.openxmlformats.org/officeDocument/2006/relationships/image" Target="../media/image627.png"/><Relationship Id="rId221" Type="http://schemas.openxmlformats.org/officeDocument/2006/relationships/customXml" Target="../ink/ink1084.xml"/><Relationship Id="rId242" Type="http://schemas.openxmlformats.org/officeDocument/2006/relationships/image" Target="../media/image738.png"/><Relationship Id="rId263" Type="http://schemas.openxmlformats.org/officeDocument/2006/relationships/customXml" Target="../ink/ink1105.xml"/><Relationship Id="rId284" Type="http://schemas.openxmlformats.org/officeDocument/2006/relationships/image" Target="../media/image759.png"/><Relationship Id="rId319" Type="http://schemas.openxmlformats.org/officeDocument/2006/relationships/customXml" Target="../ink/ink1133.xml"/><Relationship Id="rId37" Type="http://schemas.openxmlformats.org/officeDocument/2006/relationships/customXml" Target="../ink/ink992.xml"/><Relationship Id="rId58" Type="http://schemas.openxmlformats.org/officeDocument/2006/relationships/image" Target="../media/image648.png"/><Relationship Id="rId79" Type="http://schemas.openxmlformats.org/officeDocument/2006/relationships/customXml" Target="../ink/ink1013.xml"/><Relationship Id="rId102" Type="http://schemas.openxmlformats.org/officeDocument/2006/relationships/image" Target="../media/image668.png"/><Relationship Id="rId123" Type="http://schemas.openxmlformats.org/officeDocument/2006/relationships/customXml" Target="../ink/ink1035.xml"/><Relationship Id="rId144" Type="http://schemas.openxmlformats.org/officeDocument/2006/relationships/image" Target="../media/image689.png"/><Relationship Id="rId330" Type="http://schemas.openxmlformats.org/officeDocument/2006/relationships/image" Target="../media/image782.png"/><Relationship Id="rId90" Type="http://schemas.openxmlformats.org/officeDocument/2006/relationships/image" Target="../media/image512.png"/><Relationship Id="rId165" Type="http://schemas.openxmlformats.org/officeDocument/2006/relationships/customXml" Target="../ink/ink1056.xml"/><Relationship Id="rId186" Type="http://schemas.openxmlformats.org/officeDocument/2006/relationships/image" Target="../media/image710.png"/><Relationship Id="rId211" Type="http://schemas.openxmlformats.org/officeDocument/2006/relationships/customXml" Target="../ink/ink1079.xml"/><Relationship Id="rId232" Type="http://schemas.openxmlformats.org/officeDocument/2006/relationships/image" Target="../media/image733.png"/><Relationship Id="rId253" Type="http://schemas.openxmlformats.org/officeDocument/2006/relationships/customXml" Target="../ink/ink1100.xml"/><Relationship Id="rId274" Type="http://schemas.openxmlformats.org/officeDocument/2006/relationships/image" Target="../media/image754.png"/><Relationship Id="rId295" Type="http://schemas.openxmlformats.org/officeDocument/2006/relationships/customXml" Target="../ink/ink1121.xml"/><Relationship Id="rId309" Type="http://schemas.openxmlformats.org/officeDocument/2006/relationships/customXml" Target="../ink/ink1128.xml"/><Relationship Id="rId27" Type="http://schemas.openxmlformats.org/officeDocument/2006/relationships/customXml" Target="../ink/ink987.xml"/><Relationship Id="rId48" Type="http://schemas.openxmlformats.org/officeDocument/2006/relationships/image" Target="../media/image643.png"/><Relationship Id="rId69" Type="http://schemas.openxmlformats.org/officeDocument/2006/relationships/customXml" Target="../ink/ink1008.xml"/><Relationship Id="rId113" Type="http://schemas.openxmlformats.org/officeDocument/2006/relationships/customXml" Target="../ink/ink1030.xml"/><Relationship Id="rId134" Type="http://schemas.openxmlformats.org/officeDocument/2006/relationships/image" Target="../media/image684.png"/><Relationship Id="rId320" Type="http://schemas.openxmlformats.org/officeDocument/2006/relationships/image" Target="../media/image777.png"/><Relationship Id="rId80" Type="http://schemas.openxmlformats.org/officeDocument/2006/relationships/image" Target="../media/image658.png"/><Relationship Id="rId155" Type="http://schemas.openxmlformats.org/officeDocument/2006/relationships/customXml" Target="../ink/ink1051.xml"/><Relationship Id="rId176" Type="http://schemas.openxmlformats.org/officeDocument/2006/relationships/image" Target="../media/image705.png"/><Relationship Id="rId197" Type="http://schemas.openxmlformats.org/officeDocument/2006/relationships/customXml" Target="../ink/ink1072.xml"/><Relationship Id="rId341" Type="http://schemas.openxmlformats.org/officeDocument/2006/relationships/customXml" Target="../ink/ink1144.xml"/><Relationship Id="rId201" Type="http://schemas.openxmlformats.org/officeDocument/2006/relationships/customXml" Target="../ink/ink1074.xml"/><Relationship Id="rId222" Type="http://schemas.openxmlformats.org/officeDocument/2006/relationships/image" Target="../media/image728.png"/><Relationship Id="rId243" Type="http://schemas.openxmlformats.org/officeDocument/2006/relationships/customXml" Target="../ink/ink1095.xml"/><Relationship Id="rId264" Type="http://schemas.openxmlformats.org/officeDocument/2006/relationships/image" Target="../media/image749.png"/><Relationship Id="rId285" Type="http://schemas.openxmlformats.org/officeDocument/2006/relationships/customXml" Target="../ink/ink1116.xml"/><Relationship Id="rId17" Type="http://schemas.openxmlformats.org/officeDocument/2006/relationships/customXml" Target="../ink/ink982.xml"/><Relationship Id="rId38" Type="http://schemas.openxmlformats.org/officeDocument/2006/relationships/image" Target="../media/image638.png"/><Relationship Id="rId59" Type="http://schemas.openxmlformats.org/officeDocument/2006/relationships/customXml" Target="../ink/ink1003.xml"/><Relationship Id="rId103" Type="http://schemas.openxmlformats.org/officeDocument/2006/relationships/customXml" Target="../ink/ink1025.xml"/><Relationship Id="rId124" Type="http://schemas.openxmlformats.org/officeDocument/2006/relationships/image" Target="../media/image679.png"/><Relationship Id="rId310" Type="http://schemas.openxmlformats.org/officeDocument/2006/relationships/image" Target="../media/image772.png"/><Relationship Id="rId70" Type="http://schemas.openxmlformats.org/officeDocument/2006/relationships/image" Target="../media/image198.png"/><Relationship Id="rId91" Type="http://schemas.openxmlformats.org/officeDocument/2006/relationships/customXml" Target="../ink/ink1019.xml"/><Relationship Id="rId145" Type="http://schemas.openxmlformats.org/officeDocument/2006/relationships/customXml" Target="../ink/ink1046.xml"/><Relationship Id="rId166" Type="http://schemas.openxmlformats.org/officeDocument/2006/relationships/image" Target="../media/image700.png"/><Relationship Id="rId187" Type="http://schemas.openxmlformats.org/officeDocument/2006/relationships/customXml" Target="../ink/ink1067.xml"/><Relationship Id="rId331" Type="http://schemas.openxmlformats.org/officeDocument/2006/relationships/customXml" Target="../ink/ink113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23.png"/><Relationship Id="rId233" Type="http://schemas.openxmlformats.org/officeDocument/2006/relationships/customXml" Target="../ink/ink1090.xml"/><Relationship Id="rId254" Type="http://schemas.openxmlformats.org/officeDocument/2006/relationships/image" Target="../media/image744.png"/><Relationship Id="rId28" Type="http://schemas.openxmlformats.org/officeDocument/2006/relationships/image" Target="../media/image633.png"/><Relationship Id="rId49" Type="http://schemas.openxmlformats.org/officeDocument/2006/relationships/customXml" Target="../ink/ink998.xml"/><Relationship Id="rId114" Type="http://schemas.openxmlformats.org/officeDocument/2006/relationships/image" Target="../media/image674.png"/><Relationship Id="rId275" Type="http://schemas.openxmlformats.org/officeDocument/2006/relationships/customXml" Target="../ink/ink1111.xml"/><Relationship Id="rId296" Type="http://schemas.openxmlformats.org/officeDocument/2006/relationships/image" Target="../media/image765.png"/><Relationship Id="rId300" Type="http://schemas.openxmlformats.org/officeDocument/2006/relationships/image" Target="../media/image767.png"/><Relationship Id="rId60" Type="http://schemas.openxmlformats.org/officeDocument/2006/relationships/image" Target="../media/image649.png"/><Relationship Id="rId81" Type="http://schemas.openxmlformats.org/officeDocument/2006/relationships/customXml" Target="../ink/ink1014.xml"/><Relationship Id="rId135" Type="http://schemas.openxmlformats.org/officeDocument/2006/relationships/customXml" Target="../ink/ink1041.xml"/><Relationship Id="rId156" Type="http://schemas.openxmlformats.org/officeDocument/2006/relationships/image" Target="../media/image695.png"/><Relationship Id="rId177" Type="http://schemas.openxmlformats.org/officeDocument/2006/relationships/customXml" Target="../ink/ink1062.xml"/><Relationship Id="rId198" Type="http://schemas.openxmlformats.org/officeDocument/2006/relationships/image" Target="../media/image716.png"/><Relationship Id="rId321" Type="http://schemas.openxmlformats.org/officeDocument/2006/relationships/customXml" Target="../ink/ink1134.xml"/><Relationship Id="rId342" Type="http://schemas.openxmlformats.org/officeDocument/2006/relationships/image" Target="../media/image788.png"/><Relationship Id="rId202" Type="http://schemas.openxmlformats.org/officeDocument/2006/relationships/image" Target="../media/image718.png"/><Relationship Id="rId223" Type="http://schemas.openxmlformats.org/officeDocument/2006/relationships/customXml" Target="../ink/ink1085.xml"/><Relationship Id="rId244" Type="http://schemas.openxmlformats.org/officeDocument/2006/relationships/image" Target="../media/image739.png"/><Relationship Id="rId18" Type="http://schemas.openxmlformats.org/officeDocument/2006/relationships/image" Target="../media/image628.png"/><Relationship Id="rId39" Type="http://schemas.openxmlformats.org/officeDocument/2006/relationships/customXml" Target="../ink/ink993.xml"/><Relationship Id="rId265" Type="http://schemas.openxmlformats.org/officeDocument/2006/relationships/customXml" Target="../ink/ink1106.xml"/><Relationship Id="rId286" Type="http://schemas.openxmlformats.org/officeDocument/2006/relationships/image" Target="../media/image760.png"/><Relationship Id="rId50" Type="http://schemas.openxmlformats.org/officeDocument/2006/relationships/image" Target="../media/image644.png"/><Relationship Id="rId104" Type="http://schemas.openxmlformats.org/officeDocument/2006/relationships/image" Target="../media/image669.png"/><Relationship Id="rId125" Type="http://schemas.openxmlformats.org/officeDocument/2006/relationships/customXml" Target="../ink/ink1036.xml"/><Relationship Id="rId146" Type="http://schemas.openxmlformats.org/officeDocument/2006/relationships/image" Target="../media/image690.png"/><Relationship Id="rId167" Type="http://schemas.openxmlformats.org/officeDocument/2006/relationships/customXml" Target="../ink/ink1057.xml"/><Relationship Id="rId188" Type="http://schemas.openxmlformats.org/officeDocument/2006/relationships/image" Target="../media/image711.png"/><Relationship Id="rId311" Type="http://schemas.openxmlformats.org/officeDocument/2006/relationships/customXml" Target="../ink/ink1129.xml"/><Relationship Id="rId332" Type="http://schemas.openxmlformats.org/officeDocument/2006/relationships/image" Target="../media/image783.png"/><Relationship Id="rId71" Type="http://schemas.openxmlformats.org/officeDocument/2006/relationships/customXml" Target="../ink/ink1009.xml"/><Relationship Id="rId92" Type="http://schemas.openxmlformats.org/officeDocument/2006/relationships/image" Target="../media/image663.png"/><Relationship Id="rId213" Type="http://schemas.openxmlformats.org/officeDocument/2006/relationships/customXml" Target="../ink/ink1080.xml"/><Relationship Id="rId234" Type="http://schemas.openxmlformats.org/officeDocument/2006/relationships/image" Target="../media/image734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988.xml"/><Relationship Id="rId255" Type="http://schemas.openxmlformats.org/officeDocument/2006/relationships/customXml" Target="../ink/ink1101.xml"/><Relationship Id="rId276" Type="http://schemas.openxmlformats.org/officeDocument/2006/relationships/image" Target="../media/image755.png"/><Relationship Id="rId297" Type="http://schemas.openxmlformats.org/officeDocument/2006/relationships/customXml" Target="../ink/ink1122.xml"/><Relationship Id="rId40" Type="http://schemas.openxmlformats.org/officeDocument/2006/relationships/image" Target="../media/image639.png"/><Relationship Id="rId115" Type="http://schemas.openxmlformats.org/officeDocument/2006/relationships/customXml" Target="../ink/ink1031.xml"/><Relationship Id="rId136" Type="http://schemas.openxmlformats.org/officeDocument/2006/relationships/image" Target="../media/image685.png"/><Relationship Id="rId157" Type="http://schemas.openxmlformats.org/officeDocument/2006/relationships/customXml" Target="../ink/ink1052.xml"/><Relationship Id="rId178" Type="http://schemas.openxmlformats.org/officeDocument/2006/relationships/image" Target="../media/image706.png"/><Relationship Id="rId301" Type="http://schemas.openxmlformats.org/officeDocument/2006/relationships/customXml" Target="../ink/ink1124.xml"/><Relationship Id="rId322" Type="http://schemas.openxmlformats.org/officeDocument/2006/relationships/image" Target="../media/image778.png"/><Relationship Id="rId61" Type="http://schemas.openxmlformats.org/officeDocument/2006/relationships/customXml" Target="../ink/ink1004.xml"/><Relationship Id="rId82" Type="http://schemas.openxmlformats.org/officeDocument/2006/relationships/image" Target="../media/image659.png"/><Relationship Id="rId199" Type="http://schemas.openxmlformats.org/officeDocument/2006/relationships/customXml" Target="../ink/ink1073.xml"/><Relationship Id="rId203" Type="http://schemas.openxmlformats.org/officeDocument/2006/relationships/customXml" Target="../ink/ink1075.xml"/><Relationship Id="rId19" Type="http://schemas.openxmlformats.org/officeDocument/2006/relationships/customXml" Target="../ink/ink983.xml"/><Relationship Id="rId224" Type="http://schemas.openxmlformats.org/officeDocument/2006/relationships/image" Target="../media/image729.png"/><Relationship Id="rId245" Type="http://schemas.openxmlformats.org/officeDocument/2006/relationships/customXml" Target="../ink/ink1096.xml"/><Relationship Id="rId266" Type="http://schemas.openxmlformats.org/officeDocument/2006/relationships/image" Target="../media/image750.png"/><Relationship Id="rId287" Type="http://schemas.openxmlformats.org/officeDocument/2006/relationships/customXml" Target="../ink/ink1117.xml"/><Relationship Id="rId30" Type="http://schemas.openxmlformats.org/officeDocument/2006/relationships/image" Target="../media/image634.png"/><Relationship Id="rId105" Type="http://schemas.openxmlformats.org/officeDocument/2006/relationships/customXml" Target="../ink/ink1026.xml"/><Relationship Id="rId126" Type="http://schemas.openxmlformats.org/officeDocument/2006/relationships/image" Target="../media/image680.png"/><Relationship Id="rId147" Type="http://schemas.openxmlformats.org/officeDocument/2006/relationships/customXml" Target="../ink/ink1047.xml"/><Relationship Id="rId168" Type="http://schemas.openxmlformats.org/officeDocument/2006/relationships/image" Target="../media/image701.png"/><Relationship Id="rId312" Type="http://schemas.openxmlformats.org/officeDocument/2006/relationships/image" Target="../media/image773.png"/><Relationship Id="rId333" Type="http://schemas.openxmlformats.org/officeDocument/2006/relationships/customXml" Target="../ink/ink1140.xml"/><Relationship Id="rId51" Type="http://schemas.openxmlformats.org/officeDocument/2006/relationships/customXml" Target="../ink/ink999.xml"/><Relationship Id="rId72" Type="http://schemas.openxmlformats.org/officeDocument/2006/relationships/image" Target="../media/image654.png"/><Relationship Id="rId93" Type="http://schemas.openxmlformats.org/officeDocument/2006/relationships/customXml" Target="../ink/ink1020.xml"/><Relationship Id="rId189" Type="http://schemas.openxmlformats.org/officeDocument/2006/relationships/customXml" Target="../ink/ink1068.xml"/><Relationship Id="rId3" Type="http://schemas.openxmlformats.org/officeDocument/2006/relationships/customXml" Target="../ink/ink975.xml"/><Relationship Id="rId214" Type="http://schemas.openxmlformats.org/officeDocument/2006/relationships/image" Target="../media/image724.png"/><Relationship Id="rId235" Type="http://schemas.openxmlformats.org/officeDocument/2006/relationships/customXml" Target="../ink/ink1091.xml"/><Relationship Id="rId256" Type="http://schemas.openxmlformats.org/officeDocument/2006/relationships/image" Target="../media/image745.png"/><Relationship Id="rId277" Type="http://schemas.openxmlformats.org/officeDocument/2006/relationships/customXml" Target="../ink/ink1112.xml"/><Relationship Id="rId298" Type="http://schemas.openxmlformats.org/officeDocument/2006/relationships/image" Target="../media/image766.png"/><Relationship Id="rId116" Type="http://schemas.openxmlformats.org/officeDocument/2006/relationships/image" Target="../media/image675.png"/><Relationship Id="rId137" Type="http://schemas.openxmlformats.org/officeDocument/2006/relationships/customXml" Target="../ink/ink1042.xml"/><Relationship Id="rId158" Type="http://schemas.openxmlformats.org/officeDocument/2006/relationships/image" Target="../media/image696.png"/><Relationship Id="rId302" Type="http://schemas.openxmlformats.org/officeDocument/2006/relationships/image" Target="../media/image768.png"/><Relationship Id="rId323" Type="http://schemas.openxmlformats.org/officeDocument/2006/relationships/customXml" Target="../ink/ink1135.xml"/><Relationship Id="rId20" Type="http://schemas.openxmlformats.org/officeDocument/2006/relationships/image" Target="../media/image629.png"/><Relationship Id="rId41" Type="http://schemas.openxmlformats.org/officeDocument/2006/relationships/customXml" Target="../ink/ink994.xml"/><Relationship Id="rId62" Type="http://schemas.openxmlformats.org/officeDocument/2006/relationships/image" Target="../media/image650.png"/><Relationship Id="rId83" Type="http://schemas.openxmlformats.org/officeDocument/2006/relationships/customXml" Target="../ink/ink1015.xml"/><Relationship Id="rId179" Type="http://schemas.openxmlformats.org/officeDocument/2006/relationships/customXml" Target="../ink/ink1063.xml"/><Relationship Id="rId190" Type="http://schemas.openxmlformats.org/officeDocument/2006/relationships/image" Target="../media/image712.png"/><Relationship Id="rId204" Type="http://schemas.openxmlformats.org/officeDocument/2006/relationships/image" Target="../media/image719.png"/><Relationship Id="rId225" Type="http://schemas.openxmlformats.org/officeDocument/2006/relationships/customXml" Target="../ink/ink1086.xml"/><Relationship Id="rId246" Type="http://schemas.openxmlformats.org/officeDocument/2006/relationships/image" Target="../media/image740.png"/><Relationship Id="rId267" Type="http://schemas.openxmlformats.org/officeDocument/2006/relationships/customXml" Target="../ink/ink1107.xml"/><Relationship Id="rId288" Type="http://schemas.openxmlformats.org/officeDocument/2006/relationships/image" Target="../media/image761.png"/><Relationship Id="rId106" Type="http://schemas.openxmlformats.org/officeDocument/2006/relationships/image" Target="../media/image670.png"/><Relationship Id="rId127" Type="http://schemas.openxmlformats.org/officeDocument/2006/relationships/customXml" Target="../ink/ink1037.xml"/><Relationship Id="rId313" Type="http://schemas.openxmlformats.org/officeDocument/2006/relationships/customXml" Target="../ink/ink1130.xml"/><Relationship Id="rId10" Type="http://schemas.openxmlformats.org/officeDocument/2006/relationships/image" Target="../media/image624.png"/><Relationship Id="rId31" Type="http://schemas.openxmlformats.org/officeDocument/2006/relationships/customXml" Target="../ink/ink989.xml"/><Relationship Id="rId52" Type="http://schemas.openxmlformats.org/officeDocument/2006/relationships/image" Target="../media/image645.png"/><Relationship Id="rId73" Type="http://schemas.openxmlformats.org/officeDocument/2006/relationships/customXml" Target="../ink/ink1010.xml"/><Relationship Id="rId94" Type="http://schemas.openxmlformats.org/officeDocument/2006/relationships/image" Target="../media/image664.png"/><Relationship Id="rId148" Type="http://schemas.openxmlformats.org/officeDocument/2006/relationships/image" Target="../media/image691.png"/><Relationship Id="rId169" Type="http://schemas.openxmlformats.org/officeDocument/2006/relationships/customXml" Target="../ink/ink1058.xml"/><Relationship Id="rId334" Type="http://schemas.openxmlformats.org/officeDocument/2006/relationships/image" Target="../media/image784.png"/><Relationship Id="rId4" Type="http://schemas.openxmlformats.org/officeDocument/2006/relationships/image" Target="../media/image621.png"/><Relationship Id="rId180" Type="http://schemas.openxmlformats.org/officeDocument/2006/relationships/image" Target="../media/image707.png"/><Relationship Id="rId215" Type="http://schemas.openxmlformats.org/officeDocument/2006/relationships/customXml" Target="../ink/ink1081.xml"/><Relationship Id="rId236" Type="http://schemas.openxmlformats.org/officeDocument/2006/relationships/image" Target="../media/image735.png"/><Relationship Id="rId257" Type="http://schemas.openxmlformats.org/officeDocument/2006/relationships/customXml" Target="../ink/ink1102.xml"/><Relationship Id="rId278" Type="http://schemas.openxmlformats.org/officeDocument/2006/relationships/image" Target="../media/image756.png"/><Relationship Id="rId303" Type="http://schemas.openxmlformats.org/officeDocument/2006/relationships/customXml" Target="../ink/ink1125.xml"/><Relationship Id="rId42" Type="http://schemas.openxmlformats.org/officeDocument/2006/relationships/image" Target="../media/image640.png"/><Relationship Id="rId84" Type="http://schemas.openxmlformats.org/officeDocument/2006/relationships/image" Target="../media/image660.png"/><Relationship Id="rId138" Type="http://schemas.openxmlformats.org/officeDocument/2006/relationships/image" Target="../media/image686.png"/><Relationship Id="rId191" Type="http://schemas.openxmlformats.org/officeDocument/2006/relationships/customXml" Target="../ink/ink1069.xml"/><Relationship Id="rId205" Type="http://schemas.openxmlformats.org/officeDocument/2006/relationships/customXml" Target="../ink/ink1076.xml"/><Relationship Id="rId247" Type="http://schemas.openxmlformats.org/officeDocument/2006/relationships/customXml" Target="../ink/ink1097.xml"/><Relationship Id="rId107" Type="http://schemas.openxmlformats.org/officeDocument/2006/relationships/customXml" Target="../ink/ink1027.xml"/><Relationship Id="rId289" Type="http://schemas.openxmlformats.org/officeDocument/2006/relationships/customXml" Target="../ink/ink1118.xml"/><Relationship Id="rId11" Type="http://schemas.openxmlformats.org/officeDocument/2006/relationships/customXml" Target="../ink/ink979.xml"/><Relationship Id="rId53" Type="http://schemas.openxmlformats.org/officeDocument/2006/relationships/customXml" Target="../ink/ink1000.xml"/><Relationship Id="rId149" Type="http://schemas.openxmlformats.org/officeDocument/2006/relationships/customXml" Target="../ink/ink1048.xml"/><Relationship Id="rId314" Type="http://schemas.openxmlformats.org/officeDocument/2006/relationships/image" Target="../media/image774.png"/><Relationship Id="rId95" Type="http://schemas.openxmlformats.org/officeDocument/2006/relationships/customXml" Target="../ink/ink1021.xml"/><Relationship Id="rId160" Type="http://schemas.openxmlformats.org/officeDocument/2006/relationships/image" Target="../media/image697.png"/><Relationship Id="rId216" Type="http://schemas.openxmlformats.org/officeDocument/2006/relationships/image" Target="../media/image725.png"/><Relationship Id="rId258" Type="http://schemas.openxmlformats.org/officeDocument/2006/relationships/image" Target="../media/image746.png"/><Relationship Id="rId22" Type="http://schemas.openxmlformats.org/officeDocument/2006/relationships/image" Target="../media/image630.png"/><Relationship Id="rId64" Type="http://schemas.openxmlformats.org/officeDocument/2006/relationships/image" Target="../media/image651.png"/><Relationship Id="rId118" Type="http://schemas.openxmlformats.org/officeDocument/2006/relationships/image" Target="../media/image676.png"/><Relationship Id="rId325" Type="http://schemas.openxmlformats.org/officeDocument/2006/relationships/customXml" Target="../ink/ink1136.xml"/><Relationship Id="rId171" Type="http://schemas.openxmlformats.org/officeDocument/2006/relationships/customXml" Target="../ink/ink1059.xml"/><Relationship Id="rId227" Type="http://schemas.openxmlformats.org/officeDocument/2006/relationships/customXml" Target="../ink/ink1087.xml"/><Relationship Id="rId269" Type="http://schemas.openxmlformats.org/officeDocument/2006/relationships/customXml" Target="../ink/ink1108.xml"/><Relationship Id="rId33" Type="http://schemas.openxmlformats.org/officeDocument/2006/relationships/customXml" Target="../ink/ink990.xml"/><Relationship Id="rId129" Type="http://schemas.openxmlformats.org/officeDocument/2006/relationships/customXml" Target="../ink/ink1038.xml"/><Relationship Id="rId280" Type="http://schemas.openxmlformats.org/officeDocument/2006/relationships/image" Target="../media/image757.png"/><Relationship Id="rId336" Type="http://schemas.openxmlformats.org/officeDocument/2006/relationships/image" Target="../media/image785.png"/><Relationship Id="rId75" Type="http://schemas.openxmlformats.org/officeDocument/2006/relationships/customXml" Target="../ink/ink1011.xml"/><Relationship Id="rId140" Type="http://schemas.openxmlformats.org/officeDocument/2006/relationships/image" Target="../media/image687.png"/><Relationship Id="rId182" Type="http://schemas.openxmlformats.org/officeDocument/2006/relationships/image" Target="../media/image708.png"/><Relationship Id="rId6" Type="http://schemas.openxmlformats.org/officeDocument/2006/relationships/image" Target="../media/image622.png"/><Relationship Id="rId238" Type="http://schemas.openxmlformats.org/officeDocument/2006/relationships/image" Target="../media/image736.png"/><Relationship Id="rId291" Type="http://schemas.openxmlformats.org/officeDocument/2006/relationships/customXml" Target="../ink/ink1119.xml"/><Relationship Id="rId305" Type="http://schemas.openxmlformats.org/officeDocument/2006/relationships/customXml" Target="../ink/ink1126.xml"/><Relationship Id="rId44" Type="http://schemas.openxmlformats.org/officeDocument/2006/relationships/image" Target="../media/image641.png"/><Relationship Id="rId86" Type="http://schemas.openxmlformats.org/officeDocument/2006/relationships/image" Target="../media/image661.png"/><Relationship Id="rId151" Type="http://schemas.openxmlformats.org/officeDocument/2006/relationships/customXml" Target="../ink/ink1049.xml"/><Relationship Id="rId193" Type="http://schemas.openxmlformats.org/officeDocument/2006/relationships/customXml" Target="../ink/ink1070.xml"/><Relationship Id="rId207" Type="http://schemas.openxmlformats.org/officeDocument/2006/relationships/customXml" Target="../ink/ink1077.xml"/><Relationship Id="rId249" Type="http://schemas.openxmlformats.org/officeDocument/2006/relationships/customXml" Target="../ink/ink1098.xml"/><Relationship Id="rId13" Type="http://schemas.openxmlformats.org/officeDocument/2006/relationships/customXml" Target="../ink/ink980.xml"/><Relationship Id="rId109" Type="http://schemas.openxmlformats.org/officeDocument/2006/relationships/customXml" Target="../ink/ink1028.xml"/><Relationship Id="rId260" Type="http://schemas.openxmlformats.org/officeDocument/2006/relationships/image" Target="../media/image747.png"/><Relationship Id="rId316" Type="http://schemas.openxmlformats.org/officeDocument/2006/relationships/image" Target="../media/image775.png"/><Relationship Id="rId55" Type="http://schemas.openxmlformats.org/officeDocument/2006/relationships/customXml" Target="../ink/ink1001.xml"/><Relationship Id="rId97" Type="http://schemas.openxmlformats.org/officeDocument/2006/relationships/customXml" Target="../ink/ink1022.xml"/><Relationship Id="rId120" Type="http://schemas.openxmlformats.org/officeDocument/2006/relationships/image" Target="../media/image677.png"/><Relationship Id="rId162" Type="http://schemas.openxmlformats.org/officeDocument/2006/relationships/image" Target="../media/image698.png"/><Relationship Id="rId218" Type="http://schemas.openxmlformats.org/officeDocument/2006/relationships/image" Target="../media/image726.png"/><Relationship Id="rId271" Type="http://schemas.openxmlformats.org/officeDocument/2006/relationships/customXml" Target="../ink/ink1109.xml"/><Relationship Id="rId24" Type="http://schemas.openxmlformats.org/officeDocument/2006/relationships/image" Target="../media/image631.png"/><Relationship Id="rId66" Type="http://schemas.openxmlformats.org/officeDocument/2006/relationships/image" Target="../media/image652.png"/><Relationship Id="rId131" Type="http://schemas.openxmlformats.org/officeDocument/2006/relationships/customXml" Target="../ink/ink1039.xml"/><Relationship Id="rId327" Type="http://schemas.openxmlformats.org/officeDocument/2006/relationships/customXml" Target="../ink/ink1137.xml"/><Relationship Id="rId173" Type="http://schemas.openxmlformats.org/officeDocument/2006/relationships/customXml" Target="../ink/ink1060.xml"/><Relationship Id="rId229" Type="http://schemas.openxmlformats.org/officeDocument/2006/relationships/customXml" Target="../ink/ink108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1.xml"/><Relationship Id="rId671" Type="http://schemas.openxmlformats.org/officeDocument/2006/relationships/customXml" Target="../ink/ink1478.xml"/><Relationship Id="rId769" Type="http://schemas.openxmlformats.org/officeDocument/2006/relationships/customXml" Target="../ink/ink1527.xml"/><Relationship Id="rId976" Type="http://schemas.openxmlformats.org/officeDocument/2006/relationships/image" Target="../media/image1626.png"/><Relationship Id="rId21" Type="http://schemas.openxmlformats.org/officeDocument/2006/relationships/customXml" Target="../ink/ink1153.xml"/><Relationship Id="rId324" Type="http://schemas.openxmlformats.org/officeDocument/2006/relationships/image" Target="../media/image948.png"/><Relationship Id="rId531" Type="http://schemas.openxmlformats.org/officeDocument/2006/relationships/customXml" Target="../ink/ink1408.xml"/><Relationship Id="rId629" Type="http://schemas.openxmlformats.org/officeDocument/2006/relationships/customXml" Target="../ink/ink1457.xml"/><Relationship Id="rId170" Type="http://schemas.openxmlformats.org/officeDocument/2006/relationships/image" Target="../media/image871.png"/><Relationship Id="rId836" Type="http://schemas.openxmlformats.org/officeDocument/2006/relationships/image" Target="../media/image1204.png"/><Relationship Id="rId268" Type="http://schemas.openxmlformats.org/officeDocument/2006/relationships/image" Target="../media/image920.png"/><Relationship Id="rId475" Type="http://schemas.openxmlformats.org/officeDocument/2006/relationships/customXml" Target="../ink/ink1380.xml"/><Relationship Id="rId682" Type="http://schemas.openxmlformats.org/officeDocument/2006/relationships/image" Target="../media/image1127.png"/><Relationship Id="rId903" Type="http://schemas.openxmlformats.org/officeDocument/2006/relationships/customXml" Target="../ink/ink1594.xml"/><Relationship Id="rId32" Type="http://schemas.openxmlformats.org/officeDocument/2006/relationships/image" Target="../media/image802.png"/><Relationship Id="rId128" Type="http://schemas.openxmlformats.org/officeDocument/2006/relationships/image" Target="../media/image850.png"/><Relationship Id="rId335" Type="http://schemas.openxmlformats.org/officeDocument/2006/relationships/customXml" Target="../ink/ink1310.xml"/><Relationship Id="rId542" Type="http://schemas.openxmlformats.org/officeDocument/2006/relationships/image" Target="../media/image1057.png"/><Relationship Id="rId987" Type="http://schemas.openxmlformats.org/officeDocument/2006/relationships/customXml" Target="../ink/ink1636.xml"/><Relationship Id="rId181" Type="http://schemas.openxmlformats.org/officeDocument/2006/relationships/customXml" Target="../ink/ink1233.xml"/><Relationship Id="rId402" Type="http://schemas.openxmlformats.org/officeDocument/2006/relationships/image" Target="../media/image987.png"/><Relationship Id="rId847" Type="http://schemas.openxmlformats.org/officeDocument/2006/relationships/customXml" Target="../ink/ink1566.xml"/><Relationship Id="rId279" Type="http://schemas.openxmlformats.org/officeDocument/2006/relationships/customXml" Target="../ink/ink1282.xml"/><Relationship Id="rId486" Type="http://schemas.openxmlformats.org/officeDocument/2006/relationships/image" Target="../media/image1029.png"/><Relationship Id="rId693" Type="http://schemas.openxmlformats.org/officeDocument/2006/relationships/customXml" Target="../ink/ink1489.xml"/><Relationship Id="rId707" Type="http://schemas.openxmlformats.org/officeDocument/2006/relationships/customXml" Target="../ink/ink1496.xml"/><Relationship Id="rId914" Type="http://schemas.openxmlformats.org/officeDocument/2006/relationships/image" Target="../media/image1595.png"/><Relationship Id="rId43" Type="http://schemas.openxmlformats.org/officeDocument/2006/relationships/customXml" Target="../ink/ink1164.xml"/><Relationship Id="rId139" Type="http://schemas.openxmlformats.org/officeDocument/2006/relationships/customXml" Target="../ink/ink1212.xml"/><Relationship Id="rId346" Type="http://schemas.openxmlformats.org/officeDocument/2006/relationships/image" Target="../media/image959.png"/><Relationship Id="rId553" Type="http://schemas.openxmlformats.org/officeDocument/2006/relationships/customXml" Target="../ink/ink1419.xml"/><Relationship Id="rId760" Type="http://schemas.openxmlformats.org/officeDocument/2006/relationships/image" Target="../media/image1166.png"/><Relationship Id="rId998" Type="http://schemas.openxmlformats.org/officeDocument/2006/relationships/image" Target="../media/image1637.png"/><Relationship Id="rId192" Type="http://schemas.openxmlformats.org/officeDocument/2006/relationships/image" Target="../media/image882.png"/><Relationship Id="rId206" Type="http://schemas.openxmlformats.org/officeDocument/2006/relationships/image" Target="../media/image889.png"/><Relationship Id="rId413" Type="http://schemas.openxmlformats.org/officeDocument/2006/relationships/customXml" Target="../ink/ink1349.xml"/><Relationship Id="rId858" Type="http://schemas.openxmlformats.org/officeDocument/2006/relationships/image" Target="../media/image1215.png"/><Relationship Id="rId497" Type="http://schemas.openxmlformats.org/officeDocument/2006/relationships/customXml" Target="../ink/ink1391.xml"/><Relationship Id="rId620" Type="http://schemas.openxmlformats.org/officeDocument/2006/relationships/image" Target="../media/image1096.png"/><Relationship Id="rId718" Type="http://schemas.openxmlformats.org/officeDocument/2006/relationships/image" Target="../media/image1145.png"/><Relationship Id="rId925" Type="http://schemas.openxmlformats.org/officeDocument/2006/relationships/customXml" Target="../ink/ink1605.xml"/><Relationship Id="rId357" Type="http://schemas.openxmlformats.org/officeDocument/2006/relationships/customXml" Target="../ink/ink1321.xml"/><Relationship Id="rId54" Type="http://schemas.openxmlformats.org/officeDocument/2006/relationships/image" Target="../media/image813.png"/><Relationship Id="rId217" Type="http://schemas.openxmlformats.org/officeDocument/2006/relationships/customXml" Target="../ink/ink1251.xml"/><Relationship Id="rId564" Type="http://schemas.openxmlformats.org/officeDocument/2006/relationships/image" Target="../media/image1068.png"/><Relationship Id="rId771" Type="http://schemas.openxmlformats.org/officeDocument/2006/relationships/customXml" Target="../ink/ink1528.xml"/><Relationship Id="rId869" Type="http://schemas.openxmlformats.org/officeDocument/2006/relationships/customXml" Target="../ink/ink1577.xml"/><Relationship Id="rId424" Type="http://schemas.openxmlformats.org/officeDocument/2006/relationships/image" Target="../media/image998.png"/><Relationship Id="rId631" Type="http://schemas.openxmlformats.org/officeDocument/2006/relationships/customXml" Target="../ink/ink1458.xml"/><Relationship Id="rId729" Type="http://schemas.openxmlformats.org/officeDocument/2006/relationships/customXml" Target="../ink/ink1507.xml"/><Relationship Id="rId270" Type="http://schemas.openxmlformats.org/officeDocument/2006/relationships/image" Target="../media/image921.png"/><Relationship Id="rId936" Type="http://schemas.openxmlformats.org/officeDocument/2006/relationships/image" Target="../media/image1606.png"/><Relationship Id="rId65" Type="http://schemas.openxmlformats.org/officeDocument/2006/relationships/customXml" Target="../ink/ink1175.xml"/><Relationship Id="rId130" Type="http://schemas.openxmlformats.org/officeDocument/2006/relationships/image" Target="../media/image851.png"/><Relationship Id="rId368" Type="http://schemas.openxmlformats.org/officeDocument/2006/relationships/image" Target="../media/image970.png"/><Relationship Id="rId575" Type="http://schemas.openxmlformats.org/officeDocument/2006/relationships/customXml" Target="../ink/ink1430.xml"/><Relationship Id="rId782" Type="http://schemas.openxmlformats.org/officeDocument/2006/relationships/image" Target="../media/image1177.png"/><Relationship Id="rId228" Type="http://schemas.openxmlformats.org/officeDocument/2006/relationships/image" Target="../media/image900.png"/><Relationship Id="rId435" Type="http://schemas.openxmlformats.org/officeDocument/2006/relationships/customXml" Target="../ink/ink1360.xml"/><Relationship Id="rId642" Type="http://schemas.openxmlformats.org/officeDocument/2006/relationships/image" Target="../media/image1107.png"/><Relationship Id="rId281" Type="http://schemas.openxmlformats.org/officeDocument/2006/relationships/customXml" Target="../ink/ink1283.xml"/><Relationship Id="rId502" Type="http://schemas.openxmlformats.org/officeDocument/2006/relationships/image" Target="../media/image1037.png"/><Relationship Id="rId947" Type="http://schemas.openxmlformats.org/officeDocument/2006/relationships/customXml" Target="../ink/ink1616.xml"/><Relationship Id="rId76" Type="http://schemas.openxmlformats.org/officeDocument/2006/relationships/image" Target="../media/image824.png"/><Relationship Id="rId141" Type="http://schemas.openxmlformats.org/officeDocument/2006/relationships/customXml" Target="../ink/ink1213.xml"/><Relationship Id="rId379" Type="http://schemas.openxmlformats.org/officeDocument/2006/relationships/customXml" Target="../ink/ink1332.xml"/><Relationship Id="rId586" Type="http://schemas.openxmlformats.org/officeDocument/2006/relationships/image" Target="../media/image1079.png"/><Relationship Id="rId793" Type="http://schemas.openxmlformats.org/officeDocument/2006/relationships/customXml" Target="../ink/ink1539.xml"/><Relationship Id="rId807" Type="http://schemas.openxmlformats.org/officeDocument/2006/relationships/customXml" Target="../ink/ink1546.xml"/><Relationship Id="rId7" Type="http://schemas.openxmlformats.org/officeDocument/2006/relationships/customXml" Target="../ink/ink1146.xml"/><Relationship Id="rId239" Type="http://schemas.openxmlformats.org/officeDocument/2006/relationships/customXml" Target="../ink/ink1262.xml"/><Relationship Id="rId446" Type="http://schemas.openxmlformats.org/officeDocument/2006/relationships/image" Target="../media/image1009.png"/><Relationship Id="rId653" Type="http://schemas.openxmlformats.org/officeDocument/2006/relationships/customXml" Target="../ink/ink1469.xml"/><Relationship Id="rId292" Type="http://schemas.openxmlformats.org/officeDocument/2006/relationships/image" Target="../media/image932.png"/><Relationship Id="rId306" Type="http://schemas.openxmlformats.org/officeDocument/2006/relationships/image" Target="../media/image939.png"/><Relationship Id="rId860" Type="http://schemas.openxmlformats.org/officeDocument/2006/relationships/image" Target="../media/image1216.png"/><Relationship Id="rId958" Type="http://schemas.openxmlformats.org/officeDocument/2006/relationships/image" Target="../media/image1617.png"/><Relationship Id="rId87" Type="http://schemas.openxmlformats.org/officeDocument/2006/relationships/customXml" Target="../ink/ink1186.xml"/><Relationship Id="rId513" Type="http://schemas.openxmlformats.org/officeDocument/2006/relationships/customXml" Target="../ink/ink1399.xml"/><Relationship Id="rId597" Type="http://schemas.openxmlformats.org/officeDocument/2006/relationships/customXml" Target="../ink/ink1441.xml"/><Relationship Id="rId720" Type="http://schemas.openxmlformats.org/officeDocument/2006/relationships/image" Target="../media/image1146.png"/><Relationship Id="rId818" Type="http://schemas.openxmlformats.org/officeDocument/2006/relationships/image" Target="../media/image1195.png"/><Relationship Id="rId152" Type="http://schemas.openxmlformats.org/officeDocument/2006/relationships/image" Target="../media/image862.png"/><Relationship Id="rId457" Type="http://schemas.openxmlformats.org/officeDocument/2006/relationships/customXml" Target="../ink/ink1371.xml"/><Relationship Id="rId664" Type="http://schemas.openxmlformats.org/officeDocument/2006/relationships/image" Target="../media/image1118.png"/><Relationship Id="rId871" Type="http://schemas.openxmlformats.org/officeDocument/2006/relationships/customXml" Target="../ink/ink1578.xml"/><Relationship Id="rId969" Type="http://schemas.openxmlformats.org/officeDocument/2006/relationships/customXml" Target="../ink/ink1627.xml"/><Relationship Id="rId14" Type="http://schemas.openxmlformats.org/officeDocument/2006/relationships/image" Target="../media/image793.png"/><Relationship Id="rId317" Type="http://schemas.openxmlformats.org/officeDocument/2006/relationships/customXml" Target="../ink/ink1301.xml"/><Relationship Id="rId524" Type="http://schemas.openxmlformats.org/officeDocument/2006/relationships/image" Target="../media/image1048.png"/><Relationship Id="rId731" Type="http://schemas.openxmlformats.org/officeDocument/2006/relationships/customXml" Target="../ink/ink1508.xml"/><Relationship Id="rId98" Type="http://schemas.openxmlformats.org/officeDocument/2006/relationships/image" Target="../media/image835.png"/><Relationship Id="rId163" Type="http://schemas.openxmlformats.org/officeDocument/2006/relationships/customXml" Target="../ink/ink1224.xml"/><Relationship Id="rId370" Type="http://schemas.openxmlformats.org/officeDocument/2006/relationships/image" Target="../media/image971.png"/><Relationship Id="rId829" Type="http://schemas.openxmlformats.org/officeDocument/2006/relationships/customXml" Target="../ink/ink1557.xml"/><Relationship Id="rId230" Type="http://schemas.openxmlformats.org/officeDocument/2006/relationships/image" Target="../media/image901.png"/><Relationship Id="rId468" Type="http://schemas.openxmlformats.org/officeDocument/2006/relationships/image" Target="../media/image1020.png"/><Relationship Id="rId675" Type="http://schemas.openxmlformats.org/officeDocument/2006/relationships/customXml" Target="../ink/ink1480.xml"/><Relationship Id="rId882" Type="http://schemas.openxmlformats.org/officeDocument/2006/relationships/image" Target="../media/image1227.png"/><Relationship Id="rId25" Type="http://schemas.openxmlformats.org/officeDocument/2006/relationships/customXml" Target="../ink/ink1155.xml"/><Relationship Id="rId328" Type="http://schemas.openxmlformats.org/officeDocument/2006/relationships/image" Target="../media/image950.png"/><Relationship Id="rId535" Type="http://schemas.openxmlformats.org/officeDocument/2006/relationships/customXml" Target="../ink/ink1410.xml"/><Relationship Id="rId742" Type="http://schemas.openxmlformats.org/officeDocument/2006/relationships/image" Target="../media/image1157.png"/><Relationship Id="rId174" Type="http://schemas.openxmlformats.org/officeDocument/2006/relationships/image" Target="../media/image873.png"/><Relationship Id="rId381" Type="http://schemas.openxmlformats.org/officeDocument/2006/relationships/customXml" Target="../ink/ink1333.xml"/><Relationship Id="rId602" Type="http://schemas.openxmlformats.org/officeDocument/2006/relationships/image" Target="../media/image1087.png"/><Relationship Id="rId241" Type="http://schemas.openxmlformats.org/officeDocument/2006/relationships/customXml" Target="../ink/ink1263.xml"/><Relationship Id="rId479" Type="http://schemas.openxmlformats.org/officeDocument/2006/relationships/customXml" Target="../ink/ink1382.xml"/><Relationship Id="rId686" Type="http://schemas.openxmlformats.org/officeDocument/2006/relationships/image" Target="../media/image1129.png"/><Relationship Id="rId893" Type="http://schemas.openxmlformats.org/officeDocument/2006/relationships/customXml" Target="../ink/ink1589.xml"/><Relationship Id="rId907" Type="http://schemas.openxmlformats.org/officeDocument/2006/relationships/customXml" Target="../ink/ink1596.xml"/><Relationship Id="rId36" Type="http://schemas.openxmlformats.org/officeDocument/2006/relationships/image" Target="../media/image804.png"/><Relationship Id="rId339" Type="http://schemas.openxmlformats.org/officeDocument/2006/relationships/customXml" Target="../ink/ink1312.xml"/><Relationship Id="rId546" Type="http://schemas.openxmlformats.org/officeDocument/2006/relationships/image" Target="../media/image1059.png"/><Relationship Id="rId753" Type="http://schemas.openxmlformats.org/officeDocument/2006/relationships/customXml" Target="../ink/ink1519.xml"/><Relationship Id="rId101" Type="http://schemas.openxmlformats.org/officeDocument/2006/relationships/customXml" Target="../ink/ink1193.xml"/><Relationship Id="rId185" Type="http://schemas.openxmlformats.org/officeDocument/2006/relationships/customXml" Target="../ink/ink1235.xml"/><Relationship Id="rId406" Type="http://schemas.openxmlformats.org/officeDocument/2006/relationships/image" Target="../media/image989.png"/><Relationship Id="rId960" Type="http://schemas.openxmlformats.org/officeDocument/2006/relationships/image" Target="../media/image1618.png"/><Relationship Id="rId392" Type="http://schemas.openxmlformats.org/officeDocument/2006/relationships/image" Target="../media/image982.png"/><Relationship Id="rId613" Type="http://schemas.openxmlformats.org/officeDocument/2006/relationships/customXml" Target="../ink/ink1449.xml"/><Relationship Id="rId697" Type="http://schemas.openxmlformats.org/officeDocument/2006/relationships/customXml" Target="../ink/ink1491.xml"/><Relationship Id="rId820" Type="http://schemas.openxmlformats.org/officeDocument/2006/relationships/image" Target="../media/image1196.png"/><Relationship Id="rId918" Type="http://schemas.openxmlformats.org/officeDocument/2006/relationships/image" Target="../media/image1597.png"/><Relationship Id="rId252" Type="http://schemas.openxmlformats.org/officeDocument/2006/relationships/image" Target="../media/image912.png"/><Relationship Id="rId47" Type="http://schemas.openxmlformats.org/officeDocument/2006/relationships/customXml" Target="../ink/ink1166.xml"/><Relationship Id="rId112" Type="http://schemas.openxmlformats.org/officeDocument/2006/relationships/image" Target="../media/image842.png"/><Relationship Id="rId557" Type="http://schemas.openxmlformats.org/officeDocument/2006/relationships/customXml" Target="../ink/ink1421.xml"/><Relationship Id="rId764" Type="http://schemas.openxmlformats.org/officeDocument/2006/relationships/image" Target="../media/image1168.png"/><Relationship Id="rId971" Type="http://schemas.openxmlformats.org/officeDocument/2006/relationships/customXml" Target="../ink/ink1628.xml"/><Relationship Id="rId196" Type="http://schemas.openxmlformats.org/officeDocument/2006/relationships/image" Target="../media/image884.png"/><Relationship Id="rId417" Type="http://schemas.openxmlformats.org/officeDocument/2006/relationships/customXml" Target="../ink/ink1351.xml"/><Relationship Id="rId624" Type="http://schemas.openxmlformats.org/officeDocument/2006/relationships/image" Target="../media/image1098.png"/><Relationship Id="rId831" Type="http://schemas.openxmlformats.org/officeDocument/2006/relationships/customXml" Target="../ink/ink1558.xml"/><Relationship Id="rId263" Type="http://schemas.openxmlformats.org/officeDocument/2006/relationships/customXml" Target="../ink/ink1274.xml"/><Relationship Id="rId470" Type="http://schemas.openxmlformats.org/officeDocument/2006/relationships/image" Target="../media/image1021.png"/><Relationship Id="rId929" Type="http://schemas.openxmlformats.org/officeDocument/2006/relationships/customXml" Target="../ink/ink1607.xml"/><Relationship Id="rId58" Type="http://schemas.openxmlformats.org/officeDocument/2006/relationships/image" Target="../media/image815.png"/><Relationship Id="rId123" Type="http://schemas.openxmlformats.org/officeDocument/2006/relationships/customXml" Target="../ink/ink1204.xml"/><Relationship Id="rId330" Type="http://schemas.openxmlformats.org/officeDocument/2006/relationships/image" Target="../media/image951.png"/><Relationship Id="rId568" Type="http://schemas.openxmlformats.org/officeDocument/2006/relationships/image" Target="../media/image1070.png"/><Relationship Id="rId775" Type="http://schemas.openxmlformats.org/officeDocument/2006/relationships/customXml" Target="../ink/ink1530.xml"/><Relationship Id="rId982" Type="http://schemas.openxmlformats.org/officeDocument/2006/relationships/image" Target="../media/image1629.png"/><Relationship Id="rId428" Type="http://schemas.openxmlformats.org/officeDocument/2006/relationships/image" Target="../media/image1000.png"/><Relationship Id="rId635" Type="http://schemas.openxmlformats.org/officeDocument/2006/relationships/customXml" Target="../ink/ink1460.xml"/><Relationship Id="rId842" Type="http://schemas.openxmlformats.org/officeDocument/2006/relationships/image" Target="../media/image1207.png"/><Relationship Id="rId274" Type="http://schemas.openxmlformats.org/officeDocument/2006/relationships/image" Target="../media/image923.png"/><Relationship Id="rId481" Type="http://schemas.openxmlformats.org/officeDocument/2006/relationships/customXml" Target="../ink/ink1383.xml"/><Relationship Id="rId702" Type="http://schemas.openxmlformats.org/officeDocument/2006/relationships/image" Target="../media/image1137.png"/><Relationship Id="rId69" Type="http://schemas.openxmlformats.org/officeDocument/2006/relationships/customXml" Target="../ink/ink1177.xml"/><Relationship Id="rId134" Type="http://schemas.openxmlformats.org/officeDocument/2006/relationships/image" Target="../media/image853.png"/><Relationship Id="rId579" Type="http://schemas.openxmlformats.org/officeDocument/2006/relationships/customXml" Target="../ink/ink1432.xml"/><Relationship Id="rId786" Type="http://schemas.openxmlformats.org/officeDocument/2006/relationships/image" Target="../media/image1179.png"/><Relationship Id="rId993" Type="http://schemas.openxmlformats.org/officeDocument/2006/relationships/customXml" Target="../ink/ink1639.xml"/><Relationship Id="rId341" Type="http://schemas.openxmlformats.org/officeDocument/2006/relationships/customXml" Target="../ink/ink1313.xml"/><Relationship Id="rId439" Type="http://schemas.openxmlformats.org/officeDocument/2006/relationships/customXml" Target="../ink/ink1362.xml"/><Relationship Id="rId646" Type="http://schemas.openxmlformats.org/officeDocument/2006/relationships/image" Target="../media/image1109.png"/><Relationship Id="rId201" Type="http://schemas.openxmlformats.org/officeDocument/2006/relationships/customXml" Target="../ink/ink1243.xml"/><Relationship Id="rId285" Type="http://schemas.openxmlformats.org/officeDocument/2006/relationships/customXml" Target="../ink/ink1285.xml"/><Relationship Id="rId506" Type="http://schemas.openxmlformats.org/officeDocument/2006/relationships/image" Target="../media/image1039.png"/><Relationship Id="rId853" Type="http://schemas.openxmlformats.org/officeDocument/2006/relationships/customXml" Target="../ink/ink1569.xml"/><Relationship Id="rId492" Type="http://schemas.openxmlformats.org/officeDocument/2006/relationships/image" Target="../media/image1032.png"/><Relationship Id="rId713" Type="http://schemas.openxmlformats.org/officeDocument/2006/relationships/customXml" Target="../ink/ink1499.xml"/><Relationship Id="rId797" Type="http://schemas.openxmlformats.org/officeDocument/2006/relationships/customXml" Target="../ink/ink1541.xml"/><Relationship Id="rId920" Type="http://schemas.openxmlformats.org/officeDocument/2006/relationships/image" Target="../media/image1598.png"/><Relationship Id="rId145" Type="http://schemas.openxmlformats.org/officeDocument/2006/relationships/customXml" Target="../ink/ink1215.xml"/><Relationship Id="rId352" Type="http://schemas.openxmlformats.org/officeDocument/2006/relationships/image" Target="../media/image962.png"/><Relationship Id="rId212" Type="http://schemas.openxmlformats.org/officeDocument/2006/relationships/image" Target="../media/image892.png"/><Relationship Id="rId657" Type="http://schemas.openxmlformats.org/officeDocument/2006/relationships/customXml" Target="../ink/ink1471.xml"/><Relationship Id="rId864" Type="http://schemas.openxmlformats.org/officeDocument/2006/relationships/image" Target="../media/image1218.png"/><Relationship Id="rId296" Type="http://schemas.openxmlformats.org/officeDocument/2006/relationships/image" Target="../media/image934.png"/><Relationship Id="rId517" Type="http://schemas.openxmlformats.org/officeDocument/2006/relationships/customXml" Target="../ink/ink1401.xml"/><Relationship Id="rId724" Type="http://schemas.openxmlformats.org/officeDocument/2006/relationships/image" Target="../media/image1148.png"/><Relationship Id="rId931" Type="http://schemas.openxmlformats.org/officeDocument/2006/relationships/customXml" Target="../ink/ink1608.xml"/><Relationship Id="rId60" Type="http://schemas.openxmlformats.org/officeDocument/2006/relationships/image" Target="../media/image816.png"/><Relationship Id="rId156" Type="http://schemas.openxmlformats.org/officeDocument/2006/relationships/image" Target="../media/image864.png"/><Relationship Id="rId363" Type="http://schemas.openxmlformats.org/officeDocument/2006/relationships/customXml" Target="../ink/ink1324.xml"/><Relationship Id="rId570" Type="http://schemas.openxmlformats.org/officeDocument/2006/relationships/image" Target="../media/image1071.png"/><Relationship Id="rId223" Type="http://schemas.openxmlformats.org/officeDocument/2006/relationships/customXml" Target="../ink/ink1254.xml"/><Relationship Id="rId430" Type="http://schemas.openxmlformats.org/officeDocument/2006/relationships/image" Target="../media/image1001.png"/><Relationship Id="rId668" Type="http://schemas.openxmlformats.org/officeDocument/2006/relationships/image" Target="../media/image1120.png"/><Relationship Id="rId875" Type="http://schemas.openxmlformats.org/officeDocument/2006/relationships/customXml" Target="../ink/ink1580.xml"/><Relationship Id="rId18" Type="http://schemas.openxmlformats.org/officeDocument/2006/relationships/image" Target="../media/image795.png"/><Relationship Id="rId528" Type="http://schemas.openxmlformats.org/officeDocument/2006/relationships/image" Target="../media/image1050.png"/><Relationship Id="rId735" Type="http://schemas.openxmlformats.org/officeDocument/2006/relationships/customXml" Target="../ink/ink1510.xml"/><Relationship Id="rId942" Type="http://schemas.openxmlformats.org/officeDocument/2006/relationships/image" Target="../media/image1609.png"/><Relationship Id="rId167" Type="http://schemas.openxmlformats.org/officeDocument/2006/relationships/customXml" Target="../ink/ink1226.xml"/><Relationship Id="rId374" Type="http://schemas.openxmlformats.org/officeDocument/2006/relationships/image" Target="../media/image973.png"/><Relationship Id="rId581" Type="http://schemas.openxmlformats.org/officeDocument/2006/relationships/customXml" Target="../ink/ink1433.xml"/><Relationship Id="rId71" Type="http://schemas.openxmlformats.org/officeDocument/2006/relationships/customXml" Target="../ink/ink1178.xml"/><Relationship Id="rId234" Type="http://schemas.openxmlformats.org/officeDocument/2006/relationships/image" Target="../media/image903.png"/><Relationship Id="rId679" Type="http://schemas.openxmlformats.org/officeDocument/2006/relationships/customXml" Target="../ink/ink1482.xml"/><Relationship Id="rId802" Type="http://schemas.openxmlformats.org/officeDocument/2006/relationships/image" Target="../media/image1187.png"/><Relationship Id="rId886" Type="http://schemas.openxmlformats.org/officeDocument/2006/relationships/image" Target="../media/image1229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157.xml"/><Relationship Id="rId441" Type="http://schemas.openxmlformats.org/officeDocument/2006/relationships/customXml" Target="../ink/ink1363.xml"/><Relationship Id="rId539" Type="http://schemas.openxmlformats.org/officeDocument/2006/relationships/customXml" Target="../ink/ink1412.xml"/><Relationship Id="rId746" Type="http://schemas.openxmlformats.org/officeDocument/2006/relationships/image" Target="../media/image1159.png"/><Relationship Id="rId178" Type="http://schemas.openxmlformats.org/officeDocument/2006/relationships/image" Target="../media/image875.png"/><Relationship Id="rId301" Type="http://schemas.openxmlformats.org/officeDocument/2006/relationships/customXml" Target="../ink/ink1293.xml"/><Relationship Id="rId953" Type="http://schemas.openxmlformats.org/officeDocument/2006/relationships/customXml" Target="../ink/ink1619.xml"/><Relationship Id="rId82" Type="http://schemas.openxmlformats.org/officeDocument/2006/relationships/image" Target="../media/image827.png"/><Relationship Id="rId385" Type="http://schemas.openxmlformats.org/officeDocument/2006/relationships/customXml" Target="../ink/ink1335.xml"/><Relationship Id="rId592" Type="http://schemas.openxmlformats.org/officeDocument/2006/relationships/image" Target="../media/image1082.png"/><Relationship Id="rId606" Type="http://schemas.openxmlformats.org/officeDocument/2006/relationships/image" Target="../media/image1089.png"/><Relationship Id="rId813" Type="http://schemas.openxmlformats.org/officeDocument/2006/relationships/customXml" Target="../ink/ink1549.xml"/><Relationship Id="rId245" Type="http://schemas.openxmlformats.org/officeDocument/2006/relationships/customXml" Target="../ink/ink1265.xml"/><Relationship Id="rId452" Type="http://schemas.openxmlformats.org/officeDocument/2006/relationships/image" Target="../media/image1012.png"/><Relationship Id="rId897" Type="http://schemas.openxmlformats.org/officeDocument/2006/relationships/customXml" Target="../ink/ink1591.xml"/><Relationship Id="rId105" Type="http://schemas.openxmlformats.org/officeDocument/2006/relationships/customXml" Target="../ink/ink1195.xml"/><Relationship Id="rId312" Type="http://schemas.openxmlformats.org/officeDocument/2006/relationships/image" Target="../media/image942.png"/><Relationship Id="rId757" Type="http://schemas.openxmlformats.org/officeDocument/2006/relationships/customXml" Target="../ink/ink1521.xml"/><Relationship Id="rId964" Type="http://schemas.openxmlformats.org/officeDocument/2006/relationships/image" Target="../media/image1620.png"/><Relationship Id="rId93" Type="http://schemas.openxmlformats.org/officeDocument/2006/relationships/customXml" Target="../ink/ink1189.xml"/><Relationship Id="rId189" Type="http://schemas.openxmlformats.org/officeDocument/2006/relationships/customXml" Target="../ink/ink1237.xml"/><Relationship Id="rId396" Type="http://schemas.openxmlformats.org/officeDocument/2006/relationships/image" Target="../media/image984.png"/><Relationship Id="rId617" Type="http://schemas.openxmlformats.org/officeDocument/2006/relationships/customXml" Target="../ink/ink1451.xml"/><Relationship Id="rId824" Type="http://schemas.openxmlformats.org/officeDocument/2006/relationships/image" Target="../media/image1198.png"/><Relationship Id="rId256" Type="http://schemas.openxmlformats.org/officeDocument/2006/relationships/image" Target="../media/image914.png"/><Relationship Id="rId463" Type="http://schemas.openxmlformats.org/officeDocument/2006/relationships/customXml" Target="../ink/ink1374.xml"/><Relationship Id="rId670" Type="http://schemas.openxmlformats.org/officeDocument/2006/relationships/image" Target="../media/image1121.png"/><Relationship Id="rId116" Type="http://schemas.openxmlformats.org/officeDocument/2006/relationships/image" Target="../media/image844.png"/><Relationship Id="rId323" Type="http://schemas.openxmlformats.org/officeDocument/2006/relationships/customXml" Target="../ink/ink1304.xml"/><Relationship Id="rId530" Type="http://schemas.openxmlformats.org/officeDocument/2006/relationships/image" Target="../media/image1051.png"/><Relationship Id="rId768" Type="http://schemas.openxmlformats.org/officeDocument/2006/relationships/image" Target="../media/image1170.png"/><Relationship Id="rId975" Type="http://schemas.openxmlformats.org/officeDocument/2006/relationships/customXml" Target="../ink/ink1630.xml"/><Relationship Id="rId20" Type="http://schemas.openxmlformats.org/officeDocument/2006/relationships/image" Target="../media/image796.png"/><Relationship Id="rId628" Type="http://schemas.openxmlformats.org/officeDocument/2006/relationships/image" Target="../media/image1100.png"/><Relationship Id="rId835" Type="http://schemas.openxmlformats.org/officeDocument/2006/relationships/customXml" Target="../ink/ink1560.xml"/><Relationship Id="rId267" Type="http://schemas.openxmlformats.org/officeDocument/2006/relationships/customXml" Target="../ink/ink1276.xml"/><Relationship Id="rId474" Type="http://schemas.openxmlformats.org/officeDocument/2006/relationships/image" Target="../media/image1023.png"/><Relationship Id="rId127" Type="http://schemas.openxmlformats.org/officeDocument/2006/relationships/customXml" Target="../ink/ink1206.xml"/><Relationship Id="rId681" Type="http://schemas.openxmlformats.org/officeDocument/2006/relationships/customXml" Target="../ink/ink1483.xml"/><Relationship Id="rId779" Type="http://schemas.openxmlformats.org/officeDocument/2006/relationships/customXml" Target="../ink/ink1532.xml"/><Relationship Id="rId902" Type="http://schemas.openxmlformats.org/officeDocument/2006/relationships/image" Target="../media/image1589.png"/><Relationship Id="rId986" Type="http://schemas.openxmlformats.org/officeDocument/2006/relationships/image" Target="../media/image1631.png"/><Relationship Id="rId31" Type="http://schemas.openxmlformats.org/officeDocument/2006/relationships/customXml" Target="../ink/ink1158.xml"/><Relationship Id="rId334" Type="http://schemas.openxmlformats.org/officeDocument/2006/relationships/image" Target="../media/image953.png"/><Relationship Id="rId541" Type="http://schemas.openxmlformats.org/officeDocument/2006/relationships/customXml" Target="../ink/ink1413.xml"/><Relationship Id="rId639" Type="http://schemas.openxmlformats.org/officeDocument/2006/relationships/customXml" Target="../ink/ink1462.xml"/><Relationship Id="rId180" Type="http://schemas.openxmlformats.org/officeDocument/2006/relationships/image" Target="../media/image876.png"/><Relationship Id="rId278" Type="http://schemas.openxmlformats.org/officeDocument/2006/relationships/image" Target="../media/image925.png"/><Relationship Id="rId401" Type="http://schemas.openxmlformats.org/officeDocument/2006/relationships/customXml" Target="../ink/ink1343.xml"/><Relationship Id="rId846" Type="http://schemas.openxmlformats.org/officeDocument/2006/relationships/image" Target="../media/image1209.png"/><Relationship Id="rId485" Type="http://schemas.openxmlformats.org/officeDocument/2006/relationships/customXml" Target="../ink/ink1385.xml"/><Relationship Id="rId692" Type="http://schemas.openxmlformats.org/officeDocument/2006/relationships/image" Target="../media/image1132.png"/><Relationship Id="rId706" Type="http://schemas.openxmlformats.org/officeDocument/2006/relationships/image" Target="../media/image1139.png"/><Relationship Id="rId913" Type="http://schemas.openxmlformats.org/officeDocument/2006/relationships/customXml" Target="../ink/ink1599.xml"/><Relationship Id="rId42" Type="http://schemas.openxmlformats.org/officeDocument/2006/relationships/image" Target="../media/image807.png"/><Relationship Id="rId138" Type="http://schemas.openxmlformats.org/officeDocument/2006/relationships/image" Target="../media/image855.png"/><Relationship Id="rId345" Type="http://schemas.openxmlformats.org/officeDocument/2006/relationships/customXml" Target="../ink/ink1315.xml"/><Relationship Id="rId552" Type="http://schemas.openxmlformats.org/officeDocument/2006/relationships/image" Target="../media/image1062.png"/><Relationship Id="rId997" Type="http://schemas.openxmlformats.org/officeDocument/2006/relationships/customXml" Target="../ink/ink1641.xml"/><Relationship Id="rId191" Type="http://schemas.openxmlformats.org/officeDocument/2006/relationships/customXml" Target="../ink/ink1238.xml"/><Relationship Id="rId205" Type="http://schemas.openxmlformats.org/officeDocument/2006/relationships/customXml" Target="../ink/ink1245.xml"/><Relationship Id="rId412" Type="http://schemas.openxmlformats.org/officeDocument/2006/relationships/image" Target="../media/image992.png"/><Relationship Id="rId857" Type="http://schemas.openxmlformats.org/officeDocument/2006/relationships/customXml" Target="../ink/ink1571.xml"/><Relationship Id="rId289" Type="http://schemas.openxmlformats.org/officeDocument/2006/relationships/customXml" Target="../ink/ink1287.xml"/><Relationship Id="rId496" Type="http://schemas.openxmlformats.org/officeDocument/2006/relationships/image" Target="../media/image1034.png"/><Relationship Id="rId717" Type="http://schemas.openxmlformats.org/officeDocument/2006/relationships/customXml" Target="../ink/ink1501.xml"/><Relationship Id="rId924" Type="http://schemas.openxmlformats.org/officeDocument/2006/relationships/image" Target="../media/image1600.png"/><Relationship Id="rId53" Type="http://schemas.openxmlformats.org/officeDocument/2006/relationships/customXml" Target="../ink/ink1169.xml"/><Relationship Id="rId149" Type="http://schemas.openxmlformats.org/officeDocument/2006/relationships/customXml" Target="../ink/ink1217.xml"/><Relationship Id="rId356" Type="http://schemas.openxmlformats.org/officeDocument/2006/relationships/image" Target="../media/image964.png"/><Relationship Id="rId563" Type="http://schemas.openxmlformats.org/officeDocument/2006/relationships/customXml" Target="../ink/ink1424.xml"/><Relationship Id="rId770" Type="http://schemas.openxmlformats.org/officeDocument/2006/relationships/image" Target="../media/image1171.png"/><Relationship Id="rId216" Type="http://schemas.openxmlformats.org/officeDocument/2006/relationships/image" Target="../media/image894.png"/><Relationship Id="rId423" Type="http://schemas.openxmlformats.org/officeDocument/2006/relationships/customXml" Target="../ink/ink1354.xml"/><Relationship Id="rId868" Type="http://schemas.openxmlformats.org/officeDocument/2006/relationships/image" Target="../media/image1220.png"/><Relationship Id="rId630" Type="http://schemas.openxmlformats.org/officeDocument/2006/relationships/image" Target="../media/image1101.png"/><Relationship Id="rId728" Type="http://schemas.openxmlformats.org/officeDocument/2006/relationships/image" Target="../media/image1150.png"/><Relationship Id="rId935" Type="http://schemas.openxmlformats.org/officeDocument/2006/relationships/customXml" Target="../ink/ink1610.xml"/><Relationship Id="rId64" Type="http://schemas.openxmlformats.org/officeDocument/2006/relationships/image" Target="../media/image818.png"/><Relationship Id="rId367" Type="http://schemas.openxmlformats.org/officeDocument/2006/relationships/customXml" Target="../ink/ink1326.xml"/><Relationship Id="rId574" Type="http://schemas.openxmlformats.org/officeDocument/2006/relationships/image" Target="../media/image1073.png"/><Relationship Id="rId227" Type="http://schemas.openxmlformats.org/officeDocument/2006/relationships/customXml" Target="../ink/ink1256.xml"/><Relationship Id="rId781" Type="http://schemas.openxmlformats.org/officeDocument/2006/relationships/customXml" Target="../ink/ink1533.xml"/><Relationship Id="rId879" Type="http://schemas.openxmlformats.org/officeDocument/2006/relationships/customXml" Target="../ink/ink1582.xml"/><Relationship Id="rId434" Type="http://schemas.openxmlformats.org/officeDocument/2006/relationships/image" Target="../media/image1003.png"/><Relationship Id="rId641" Type="http://schemas.openxmlformats.org/officeDocument/2006/relationships/customXml" Target="../ink/ink1463.xml"/><Relationship Id="rId739" Type="http://schemas.openxmlformats.org/officeDocument/2006/relationships/customXml" Target="../ink/ink1512.xml"/><Relationship Id="rId280" Type="http://schemas.openxmlformats.org/officeDocument/2006/relationships/image" Target="../media/image926.png"/><Relationship Id="rId501" Type="http://schemas.openxmlformats.org/officeDocument/2006/relationships/customXml" Target="../ink/ink1393.xml"/><Relationship Id="rId946" Type="http://schemas.openxmlformats.org/officeDocument/2006/relationships/image" Target="../media/image1611.png"/><Relationship Id="rId75" Type="http://schemas.openxmlformats.org/officeDocument/2006/relationships/customXml" Target="../ink/ink1180.xml"/><Relationship Id="rId140" Type="http://schemas.openxmlformats.org/officeDocument/2006/relationships/image" Target="../media/image856.png"/><Relationship Id="rId378" Type="http://schemas.openxmlformats.org/officeDocument/2006/relationships/image" Target="../media/image975.png"/><Relationship Id="rId585" Type="http://schemas.openxmlformats.org/officeDocument/2006/relationships/customXml" Target="../ink/ink1435.xml"/><Relationship Id="rId792" Type="http://schemas.openxmlformats.org/officeDocument/2006/relationships/image" Target="../media/image1182.png"/><Relationship Id="rId806" Type="http://schemas.openxmlformats.org/officeDocument/2006/relationships/image" Target="../media/image1189.png"/><Relationship Id="rId6" Type="http://schemas.openxmlformats.org/officeDocument/2006/relationships/image" Target="../media/image789.png"/><Relationship Id="rId238" Type="http://schemas.openxmlformats.org/officeDocument/2006/relationships/image" Target="../media/image905.png"/><Relationship Id="rId445" Type="http://schemas.openxmlformats.org/officeDocument/2006/relationships/customXml" Target="../ink/ink1365.xml"/><Relationship Id="rId652" Type="http://schemas.openxmlformats.org/officeDocument/2006/relationships/image" Target="../media/image1112.png"/><Relationship Id="rId291" Type="http://schemas.openxmlformats.org/officeDocument/2006/relationships/customXml" Target="../ink/ink1288.xml"/><Relationship Id="rId305" Type="http://schemas.openxmlformats.org/officeDocument/2006/relationships/customXml" Target="../ink/ink1295.xml"/><Relationship Id="rId512" Type="http://schemas.openxmlformats.org/officeDocument/2006/relationships/image" Target="../media/image1042.png"/><Relationship Id="rId957" Type="http://schemas.openxmlformats.org/officeDocument/2006/relationships/customXml" Target="../ink/ink1621.xml"/><Relationship Id="rId86" Type="http://schemas.openxmlformats.org/officeDocument/2006/relationships/image" Target="../media/image829.png"/><Relationship Id="rId151" Type="http://schemas.openxmlformats.org/officeDocument/2006/relationships/customXml" Target="../ink/ink1218.xml"/><Relationship Id="rId389" Type="http://schemas.openxmlformats.org/officeDocument/2006/relationships/customXml" Target="../ink/ink1337.xml"/><Relationship Id="rId596" Type="http://schemas.openxmlformats.org/officeDocument/2006/relationships/image" Target="../media/image1084.png"/><Relationship Id="rId817" Type="http://schemas.openxmlformats.org/officeDocument/2006/relationships/customXml" Target="../ink/ink1551.xml"/><Relationship Id="rId1002" Type="http://schemas.openxmlformats.org/officeDocument/2006/relationships/image" Target="../media/image1639.png"/><Relationship Id="rId249" Type="http://schemas.openxmlformats.org/officeDocument/2006/relationships/customXml" Target="../ink/ink1267.xml"/><Relationship Id="rId456" Type="http://schemas.openxmlformats.org/officeDocument/2006/relationships/image" Target="../media/image1014.png"/><Relationship Id="rId663" Type="http://schemas.openxmlformats.org/officeDocument/2006/relationships/customXml" Target="../ink/ink1474.xml"/><Relationship Id="rId870" Type="http://schemas.openxmlformats.org/officeDocument/2006/relationships/image" Target="../media/image1221.png"/><Relationship Id="rId13" Type="http://schemas.openxmlformats.org/officeDocument/2006/relationships/customXml" Target="../ink/ink1149.xml"/><Relationship Id="rId109" Type="http://schemas.openxmlformats.org/officeDocument/2006/relationships/customXml" Target="../ink/ink1197.xml"/><Relationship Id="rId316" Type="http://schemas.openxmlformats.org/officeDocument/2006/relationships/image" Target="../media/image944.png"/><Relationship Id="rId523" Type="http://schemas.openxmlformats.org/officeDocument/2006/relationships/customXml" Target="../ink/ink1404.xml"/><Relationship Id="rId968" Type="http://schemas.openxmlformats.org/officeDocument/2006/relationships/image" Target="../media/image1622.png"/><Relationship Id="rId97" Type="http://schemas.openxmlformats.org/officeDocument/2006/relationships/customXml" Target="../ink/ink1191.xml"/><Relationship Id="rId730" Type="http://schemas.openxmlformats.org/officeDocument/2006/relationships/image" Target="../media/image1151.png"/><Relationship Id="rId828" Type="http://schemas.openxmlformats.org/officeDocument/2006/relationships/image" Target="../media/image1200.png"/><Relationship Id="rId162" Type="http://schemas.openxmlformats.org/officeDocument/2006/relationships/image" Target="../media/image867.png"/><Relationship Id="rId467" Type="http://schemas.openxmlformats.org/officeDocument/2006/relationships/customXml" Target="../ink/ink1376.xml"/><Relationship Id="rId674" Type="http://schemas.openxmlformats.org/officeDocument/2006/relationships/image" Target="../media/image1123.png"/><Relationship Id="rId881" Type="http://schemas.openxmlformats.org/officeDocument/2006/relationships/customXml" Target="../ink/ink1583.xml"/><Relationship Id="rId979" Type="http://schemas.openxmlformats.org/officeDocument/2006/relationships/customXml" Target="../ink/ink1632.xml"/><Relationship Id="rId24" Type="http://schemas.openxmlformats.org/officeDocument/2006/relationships/image" Target="../media/image798.png"/><Relationship Id="rId327" Type="http://schemas.openxmlformats.org/officeDocument/2006/relationships/customXml" Target="../ink/ink1306.xml"/><Relationship Id="rId534" Type="http://schemas.openxmlformats.org/officeDocument/2006/relationships/image" Target="../media/image1053.png"/><Relationship Id="rId741" Type="http://schemas.openxmlformats.org/officeDocument/2006/relationships/customXml" Target="../ink/ink1513.xml"/><Relationship Id="rId839" Type="http://schemas.openxmlformats.org/officeDocument/2006/relationships/customXml" Target="../ink/ink1562.xml"/><Relationship Id="rId173" Type="http://schemas.openxmlformats.org/officeDocument/2006/relationships/customXml" Target="../ink/ink1229.xml"/><Relationship Id="rId380" Type="http://schemas.openxmlformats.org/officeDocument/2006/relationships/image" Target="../media/image976.png"/><Relationship Id="rId601" Type="http://schemas.openxmlformats.org/officeDocument/2006/relationships/customXml" Target="../ink/ink1443.xml"/><Relationship Id="rId240" Type="http://schemas.openxmlformats.org/officeDocument/2006/relationships/image" Target="../media/image906.png"/><Relationship Id="rId478" Type="http://schemas.openxmlformats.org/officeDocument/2006/relationships/image" Target="../media/image1025.png"/><Relationship Id="rId685" Type="http://schemas.openxmlformats.org/officeDocument/2006/relationships/customXml" Target="../ink/ink1485.xml"/><Relationship Id="rId892" Type="http://schemas.openxmlformats.org/officeDocument/2006/relationships/image" Target="../media/image1232.png"/><Relationship Id="rId906" Type="http://schemas.openxmlformats.org/officeDocument/2006/relationships/image" Target="../media/image1591.png"/><Relationship Id="rId35" Type="http://schemas.openxmlformats.org/officeDocument/2006/relationships/customXml" Target="../ink/ink1160.xml"/><Relationship Id="rId100" Type="http://schemas.openxmlformats.org/officeDocument/2006/relationships/image" Target="../media/image836.png"/><Relationship Id="rId338" Type="http://schemas.openxmlformats.org/officeDocument/2006/relationships/image" Target="../media/image955.png"/><Relationship Id="rId545" Type="http://schemas.openxmlformats.org/officeDocument/2006/relationships/customXml" Target="../ink/ink1415.xml"/><Relationship Id="rId752" Type="http://schemas.openxmlformats.org/officeDocument/2006/relationships/image" Target="../media/image1162.png"/><Relationship Id="rId184" Type="http://schemas.openxmlformats.org/officeDocument/2006/relationships/image" Target="../media/image878.png"/><Relationship Id="rId391" Type="http://schemas.openxmlformats.org/officeDocument/2006/relationships/customXml" Target="../ink/ink1338.xml"/><Relationship Id="rId405" Type="http://schemas.openxmlformats.org/officeDocument/2006/relationships/customXml" Target="../ink/ink1345.xml"/><Relationship Id="rId612" Type="http://schemas.openxmlformats.org/officeDocument/2006/relationships/image" Target="../media/image1092.png"/><Relationship Id="rId251" Type="http://schemas.openxmlformats.org/officeDocument/2006/relationships/customXml" Target="../ink/ink1268.xml"/><Relationship Id="rId489" Type="http://schemas.openxmlformats.org/officeDocument/2006/relationships/customXml" Target="../ink/ink1387.xml"/><Relationship Id="rId696" Type="http://schemas.openxmlformats.org/officeDocument/2006/relationships/image" Target="../media/image1134.png"/><Relationship Id="rId917" Type="http://schemas.openxmlformats.org/officeDocument/2006/relationships/customXml" Target="../ink/ink1601.xml"/><Relationship Id="rId46" Type="http://schemas.openxmlformats.org/officeDocument/2006/relationships/image" Target="../media/image809.png"/><Relationship Id="rId349" Type="http://schemas.openxmlformats.org/officeDocument/2006/relationships/customXml" Target="../ink/ink1317.xml"/><Relationship Id="rId556" Type="http://schemas.openxmlformats.org/officeDocument/2006/relationships/image" Target="../media/image1064.png"/><Relationship Id="rId763" Type="http://schemas.openxmlformats.org/officeDocument/2006/relationships/customXml" Target="../ink/ink1524.xml"/><Relationship Id="rId111" Type="http://schemas.openxmlformats.org/officeDocument/2006/relationships/customXml" Target="../ink/ink1198.xml"/><Relationship Id="rId195" Type="http://schemas.openxmlformats.org/officeDocument/2006/relationships/customXml" Target="../ink/ink1240.xml"/><Relationship Id="rId209" Type="http://schemas.openxmlformats.org/officeDocument/2006/relationships/customXml" Target="../ink/ink1247.xml"/><Relationship Id="rId416" Type="http://schemas.openxmlformats.org/officeDocument/2006/relationships/image" Target="../media/image994.png"/><Relationship Id="rId970" Type="http://schemas.openxmlformats.org/officeDocument/2006/relationships/image" Target="../media/image1623.png"/><Relationship Id="rId623" Type="http://schemas.openxmlformats.org/officeDocument/2006/relationships/customXml" Target="../ink/ink1454.xml"/><Relationship Id="rId830" Type="http://schemas.openxmlformats.org/officeDocument/2006/relationships/image" Target="../media/image1201.png"/><Relationship Id="rId928" Type="http://schemas.openxmlformats.org/officeDocument/2006/relationships/image" Target="../media/image1602.png"/><Relationship Id="rId57" Type="http://schemas.openxmlformats.org/officeDocument/2006/relationships/customXml" Target="../ink/ink1171.xml"/><Relationship Id="rId262" Type="http://schemas.openxmlformats.org/officeDocument/2006/relationships/image" Target="../media/image917.png"/><Relationship Id="rId567" Type="http://schemas.openxmlformats.org/officeDocument/2006/relationships/customXml" Target="../ink/ink1426.xml"/><Relationship Id="rId122" Type="http://schemas.openxmlformats.org/officeDocument/2006/relationships/image" Target="../media/image847.png"/><Relationship Id="rId774" Type="http://schemas.openxmlformats.org/officeDocument/2006/relationships/image" Target="../media/image1173.png"/><Relationship Id="rId981" Type="http://schemas.openxmlformats.org/officeDocument/2006/relationships/customXml" Target="../ink/ink1633.xml"/><Relationship Id="rId427" Type="http://schemas.openxmlformats.org/officeDocument/2006/relationships/customXml" Target="../ink/ink1356.xml"/><Relationship Id="rId634" Type="http://schemas.openxmlformats.org/officeDocument/2006/relationships/image" Target="../media/image1103.png"/><Relationship Id="rId841" Type="http://schemas.openxmlformats.org/officeDocument/2006/relationships/customXml" Target="../ink/ink1563.xml"/><Relationship Id="rId273" Type="http://schemas.openxmlformats.org/officeDocument/2006/relationships/customXml" Target="../ink/ink1279.xml"/><Relationship Id="rId480" Type="http://schemas.openxmlformats.org/officeDocument/2006/relationships/image" Target="../media/image1026.png"/><Relationship Id="rId701" Type="http://schemas.openxmlformats.org/officeDocument/2006/relationships/customXml" Target="../ink/ink1493.xml"/><Relationship Id="rId939" Type="http://schemas.openxmlformats.org/officeDocument/2006/relationships/customXml" Target="../ink/ink1612.xml"/><Relationship Id="rId68" Type="http://schemas.openxmlformats.org/officeDocument/2006/relationships/image" Target="../media/image820.png"/><Relationship Id="rId133" Type="http://schemas.openxmlformats.org/officeDocument/2006/relationships/customXml" Target="../ink/ink1209.xml"/><Relationship Id="rId340" Type="http://schemas.openxmlformats.org/officeDocument/2006/relationships/image" Target="../media/image956.png"/><Relationship Id="rId578" Type="http://schemas.openxmlformats.org/officeDocument/2006/relationships/image" Target="../media/image1075.png"/><Relationship Id="rId785" Type="http://schemas.openxmlformats.org/officeDocument/2006/relationships/customXml" Target="../ink/ink1535.xml"/><Relationship Id="rId992" Type="http://schemas.openxmlformats.org/officeDocument/2006/relationships/image" Target="../media/image1634.png"/><Relationship Id="rId200" Type="http://schemas.openxmlformats.org/officeDocument/2006/relationships/image" Target="../media/image886.png"/><Relationship Id="rId438" Type="http://schemas.openxmlformats.org/officeDocument/2006/relationships/image" Target="../media/image1005.png"/><Relationship Id="rId645" Type="http://schemas.openxmlformats.org/officeDocument/2006/relationships/customXml" Target="../ink/ink1465.xml"/><Relationship Id="rId852" Type="http://schemas.openxmlformats.org/officeDocument/2006/relationships/image" Target="../media/image1212.png"/><Relationship Id="rId284" Type="http://schemas.openxmlformats.org/officeDocument/2006/relationships/image" Target="../media/image928.png"/><Relationship Id="rId491" Type="http://schemas.openxmlformats.org/officeDocument/2006/relationships/customXml" Target="../ink/ink1388.xml"/><Relationship Id="rId505" Type="http://schemas.openxmlformats.org/officeDocument/2006/relationships/customXml" Target="../ink/ink1395.xml"/><Relationship Id="rId712" Type="http://schemas.openxmlformats.org/officeDocument/2006/relationships/image" Target="../media/image1142.png"/><Relationship Id="rId79" Type="http://schemas.openxmlformats.org/officeDocument/2006/relationships/customXml" Target="../ink/ink1182.xml"/><Relationship Id="rId144" Type="http://schemas.openxmlformats.org/officeDocument/2006/relationships/image" Target="../media/image858.png"/><Relationship Id="rId589" Type="http://schemas.openxmlformats.org/officeDocument/2006/relationships/customXml" Target="../ink/ink1437.xml"/><Relationship Id="rId796" Type="http://schemas.openxmlformats.org/officeDocument/2006/relationships/image" Target="../media/image1184.png"/><Relationship Id="rId351" Type="http://schemas.openxmlformats.org/officeDocument/2006/relationships/customXml" Target="../ink/ink1318.xml"/><Relationship Id="rId449" Type="http://schemas.openxmlformats.org/officeDocument/2006/relationships/customXml" Target="../ink/ink1367.xml"/><Relationship Id="rId656" Type="http://schemas.openxmlformats.org/officeDocument/2006/relationships/image" Target="../media/image1114.png"/><Relationship Id="rId863" Type="http://schemas.openxmlformats.org/officeDocument/2006/relationships/customXml" Target="../ink/ink1574.xml"/><Relationship Id="rId211" Type="http://schemas.openxmlformats.org/officeDocument/2006/relationships/customXml" Target="../ink/ink1248.xml"/><Relationship Id="rId295" Type="http://schemas.openxmlformats.org/officeDocument/2006/relationships/customXml" Target="../ink/ink1290.xml"/><Relationship Id="rId309" Type="http://schemas.openxmlformats.org/officeDocument/2006/relationships/customXml" Target="../ink/ink1297.xml"/><Relationship Id="rId516" Type="http://schemas.openxmlformats.org/officeDocument/2006/relationships/image" Target="../media/image1044.png"/><Relationship Id="rId723" Type="http://schemas.openxmlformats.org/officeDocument/2006/relationships/customXml" Target="../ink/ink1504.xml"/><Relationship Id="rId930" Type="http://schemas.openxmlformats.org/officeDocument/2006/relationships/image" Target="../media/image1603.png"/><Relationship Id="rId155" Type="http://schemas.openxmlformats.org/officeDocument/2006/relationships/customXml" Target="../ink/ink1220.xml"/><Relationship Id="rId362" Type="http://schemas.openxmlformats.org/officeDocument/2006/relationships/image" Target="../media/image967.png"/><Relationship Id="rId222" Type="http://schemas.openxmlformats.org/officeDocument/2006/relationships/image" Target="../media/image897.png"/><Relationship Id="rId667" Type="http://schemas.openxmlformats.org/officeDocument/2006/relationships/customXml" Target="../ink/ink1476.xml"/><Relationship Id="rId874" Type="http://schemas.openxmlformats.org/officeDocument/2006/relationships/image" Target="../media/image1223.png"/><Relationship Id="rId17" Type="http://schemas.openxmlformats.org/officeDocument/2006/relationships/customXml" Target="../ink/ink1151.xml"/><Relationship Id="rId527" Type="http://schemas.openxmlformats.org/officeDocument/2006/relationships/customXml" Target="../ink/ink1406.xml"/><Relationship Id="rId734" Type="http://schemas.openxmlformats.org/officeDocument/2006/relationships/image" Target="../media/image1153.png"/><Relationship Id="rId941" Type="http://schemas.openxmlformats.org/officeDocument/2006/relationships/customXml" Target="../ink/ink1613.xml"/><Relationship Id="rId70" Type="http://schemas.openxmlformats.org/officeDocument/2006/relationships/image" Target="../media/image821.png"/><Relationship Id="rId166" Type="http://schemas.openxmlformats.org/officeDocument/2006/relationships/image" Target="../media/image869.png"/><Relationship Id="rId373" Type="http://schemas.openxmlformats.org/officeDocument/2006/relationships/customXml" Target="../ink/ink1329.xml"/><Relationship Id="rId580" Type="http://schemas.openxmlformats.org/officeDocument/2006/relationships/image" Target="../media/image1076.png"/><Relationship Id="rId801" Type="http://schemas.openxmlformats.org/officeDocument/2006/relationships/customXml" Target="../ink/ink154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59.xml"/><Relationship Id="rId440" Type="http://schemas.openxmlformats.org/officeDocument/2006/relationships/image" Target="../media/image1006.png"/><Relationship Id="rId678" Type="http://schemas.openxmlformats.org/officeDocument/2006/relationships/image" Target="../media/image1125.png"/><Relationship Id="rId885" Type="http://schemas.openxmlformats.org/officeDocument/2006/relationships/customXml" Target="../ink/ink1585.xml"/><Relationship Id="rId28" Type="http://schemas.openxmlformats.org/officeDocument/2006/relationships/image" Target="../media/image800.png"/><Relationship Id="rId300" Type="http://schemas.openxmlformats.org/officeDocument/2006/relationships/image" Target="../media/image936.png"/><Relationship Id="rId538" Type="http://schemas.openxmlformats.org/officeDocument/2006/relationships/image" Target="../media/image1055.png"/><Relationship Id="rId745" Type="http://schemas.openxmlformats.org/officeDocument/2006/relationships/customXml" Target="../ink/ink1515.xml"/><Relationship Id="rId952" Type="http://schemas.openxmlformats.org/officeDocument/2006/relationships/image" Target="../media/image1614.png"/><Relationship Id="rId81" Type="http://schemas.openxmlformats.org/officeDocument/2006/relationships/customXml" Target="../ink/ink1183.xml"/><Relationship Id="rId177" Type="http://schemas.openxmlformats.org/officeDocument/2006/relationships/customXml" Target="../ink/ink1231.xml"/><Relationship Id="rId384" Type="http://schemas.openxmlformats.org/officeDocument/2006/relationships/image" Target="../media/image978.png"/><Relationship Id="rId591" Type="http://schemas.openxmlformats.org/officeDocument/2006/relationships/customXml" Target="../ink/ink1438.xml"/><Relationship Id="rId605" Type="http://schemas.openxmlformats.org/officeDocument/2006/relationships/customXml" Target="../ink/ink1445.xml"/><Relationship Id="rId812" Type="http://schemas.openxmlformats.org/officeDocument/2006/relationships/image" Target="../media/image1192.png"/><Relationship Id="rId244" Type="http://schemas.openxmlformats.org/officeDocument/2006/relationships/image" Target="../media/image908.png"/><Relationship Id="rId689" Type="http://schemas.openxmlformats.org/officeDocument/2006/relationships/customXml" Target="../ink/ink1487.xml"/><Relationship Id="rId896" Type="http://schemas.openxmlformats.org/officeDocument/2006/relationships/image" Target="../media/image1586.png"/><Relationship Id="rId39" Type="http://schemas.openxmlformats.org/officeDocument/2006/relationships/customXml" Target="../ink/ink1162.xml"/><Relationship Id="rId451" Type="http://schemas.openxmlformats.org/officeDocument/2006/relationships/customXml" Target="../ink/ink1368.xml"/><Relationship Id="rId549" Type="http://schemas.openxmlformats.org/officeDocument/2006/relationships/customXml" Target="../ink/ink1417.xml"/><Relationship Id="rId756" Type="http://schemas.openxmlformats.org/officeDocument/2006/relationships/image" Target="../media/image1164.png"/><Relationship Id="rId104" Type="http://schemas.openxmlformats.org/officeDocument/2006/relationships/image" Target="../media/image838.png"/><Relationship Id="rId188" Type="http://schemas.openxmlformats.org/officeDocument/2006/relationships/image" Target="../media/image880.png"/><Relationship Id="rId311" Type="http://schemas.openxmlformats.org/officeDocument/2006/relationships/customXml" Target="../ink/ink1298.xml"/><Relationship Id="rId395" Type="http://schemas.openxmlformats.org/officeDocument/2006/relationships/customXml" Target="../ink/ink1340.xml"/><Relationship Id="rId409" Type="http://schemas.openxmlformats.org/officeDocument/2006/relationships/customXml" Target="../ink/ink1347.xml"/><Relationship Id="rId963" Type="http://schemas.openxmlformats.org/officeDocument/2006/relationships/customXml" Target="../ink/ink1624.xml"/><Relationship Id="rId92" Type="http://schemas.openxmlformats.org/officeDocument/2006/relationships/image" Target="../media/image832.png"/><Relationship Id="rId616" Type="http://schemas.openxmlformats.org/officeDocument/2006/relationships/image" Target="../media/image1094.png"/><Relationship Id="rId823" Type="http://schemas.openxmlformats.org/officeDocument/2006/relationships/customXml" Target="../ink/ink1554.xml"/><Relationship Id="rId255" Type="http://schemas.openxmlformats.org/officeDocument/2006/relationships/customXml" Target="../ink/ink1270.xml"/><Relationship Id="rId462" Type="http://schemas.openxmlformats.org/officeDocument/2006/relationships/image" Target="../media/image1017.png"/><Relationship Id="rId115" Type="http://schemas.openxmlformats.org/officeDocument/2006/relationships/customXml" Target="../ink/ink1200.xml"/><Relationship Id="rId322" Type="http://schemas.openxmlformats.org/officeDocument/2006/relationships/image" Target="../media/image947.png"/><Relationship Id="rId767" Type="http://schemas.openxmlformats.org/officeDocument/2006/relationships/customXml" Target="../ink/ink1526.xml"/><Relationship Id="rId974" Type="http://schemas.openxmlformats.org/officeDocument/2006/relationships/image" Target="../media/image1625.png"/><Relationship Id="rId199" Type="http://schemas.openxmlformats.org/officeDocument/2006/relationships/customXml" Target="../ink/ink1242.xml"/><Relationship Id="rId627" Type="http://schemas.openxmlformats.org/officeDocument/2006/relationships/customXml" Target="../ink/ink1456.xml"/><Relationship Id="rId834" Type="http://schemas.openxmlformats.org/officeDocument/2006/relationships/image" Target="../media/image1203.png"/><Relationship Id="rId266" Type="http://schemas.openxmlformats.org/officeDocument/2006/relationships/image" Target="../media/image919.png"/><Relationship Id="rId473" Type="http://schemas.openxmlformats.org/officeDocument/2006/relationships/customXml" Target="../ink/ink1379.xml"/><Relationship Id="rId680" Type="http://schemas.openxmlformats.org/officeDocument/2006/relationships/image" Target="../media/image1126.png"/><Relationship Id="rId901" Type="http://schemas.openxmlformats.org/officeDocument/2006/relationships/customXml" Target="../ink/ink1593.xml"/><Relationship Id="rId30" Type="http://schemas.openxmlformats.org/officeDocument/2006/relationships/image" Target="../media/image801.png"/><Relationship Id="rId126" Type="http://schemas.openxmlformats.org/officeDocument/2006/relationships/image" Target="../media/image849.png"/><Relationship Id="rId333" Type="http://schemas.openxmlformats.org/officeDocument/2006/relationships/customXml" Target="../ink/ink1309.xml"/><Relationship Id="rId540" Type="http://schemas.openxmlformats.org/officeDocument/2006/relationships/image" Target="../media/image1056.png"/><Relationship Id="rId778" Type="http://schemas.openxmlformats.org/officeDocument/2006/relationships/image" Target="../media/image1175.png"/><Relationship Id="rId985" Type="http://schemas.openxmlformats.org/officeDocument/2006/relationships/customXml" Target="../ink/ink1635.xml"/><Relationship Id="rId638" Type="http://schemas.openxmlformats.org/officeDocument/2006/relationships/image" Target="../media/image1105.png"/><Relationship Id="rId845" Type="http://schemas.openxmlformats.org/officeDocument/2006/relationships/customXml" Target="../ink/ink1565.xml"/><Relationship Id="rId277" Type="http://schemas.openxmlformats.org/officeDocument/2006/relationships/customXml" Target="../ink/ink1281.xml"/><Relationship Id="rId400" Type="http://schemas.openxmlformats.org/officeDocument/2006/relationships/image" Target="../media/image986.png"/><Relationship Id="rId484" Type="http://schemas.openxmlformats.org/officeDocument/2006/relationships/image" Target="../media/image1028.png"/><Relationship Id="rId705" Type="http://schemas.openxmlformats.org/officeDocument/2006/relationships/customXml" Target="../ink/ink1495.xml"/><Relationship Id="rId137" Type="http://schemas.openxmlformats.org/officeDocument/2006/relationships/customXml" Target="../ink/ink1211.xml"/><Relationship Id="rId344" Type="http://schemas.openxmlformats.org/officeDocument/2006/relationships/image" Target="../media/image958.png"/><Relationship Id="rId691" Type="http://schemas.openxmlformats.org/officeDocument/2006/relationships/customXml" Target="../ink/ink1488.xml"/><Relationship Id="rId789" Type="http://schemas.openxmlformats.org/officeDocument/2006/relationships/customXml" Target="../ink/ink1537.xml"/><Relationship Id="rId912" Type="http://schemas.openxmlformats.org/officeDocument/2006/relationships/image" Target="../media/image1594.png"/><Relationship Id="rId996" Type="http://schemas.openxmlformats.org/officeDocument/2006/relationships/image" Target="../media/image1636.png"/><Relationship Id="rId41" Type="http://schemas.openxmlformats.org/officeDocument/2006/relationships/customXml" Target="../ink/ink1163.xml"/><Relationship Id="rId83" Type="http://schemas.openxmlformats.org/officeDocument/2006/relationships/customXml" Target="../ink/ink1184.xml"/><Relationship Id="rId179" Type="http://schemas.openxmlformats.org/officeDocument/2006/relationships/customXml" Target="../ink/ink1232.xml"/><Relationship Id="rId386" Type="http://schemas.openxmlformats.org/officeDocument/2006/relationships/image" Target="../media/image979.png"/><Relationship Id="rId551" Type="http://schemas.openxmlformats.org/officeDocument/2006/relationships/customXml" Target="../ink/ink1418.xml"/><Relationship Id="rId593" Type="http://schemas.openxmlformats.org/officeDocument/2006/relationships/customXml" Target="../ink/ink1439.xml"/><Relationship Id="rId607" Type="http://schemas.openxmlformats.org/officeDocument/2006/relationships/customXml" Target="../ink/ink1446.xml"/><Relationship Id="rId649" Type="http://schemas.openxmlformats.org/officeDocument/2006/relationships/customXml" Target="../ink/ink1467.xml"/><Relationship Id="rId814" Type="http://schemas.openxmlformats.org/officeDocument/2006/relationships/image" Target="../media/image1193.png"/><Relationship Id="rId856" Type="http://schemas.openxmlformats.org/officeDocument/2006/relationships/image" Target="../media/image1214.png"/><Relationship Id="rId190" Type="http://schemas.openxmlformats.org/officeDocument/2006/relationships/image" Target="../media/image881.png"/><Relationship Id="rId204" Type="http://schemas.openxmlformats.org/officeDocument/2006/relationships/image" Target="../media/image888.png"/><Relationship Id="rId246" Type="http://schemas.openxmlformats.org/officeDocument/2006/relationships/image" Target="../media/image909.png"/><Relationship Id="rId288" Type="http://schemas.openxmlformats.org/officeDocument/2006/relationships/image" Target="../media/image930.png"/><Relationship Id="rId411" Type="http://schemas.openxmlformats.org/officeDocument/2006/relationships/customXml" Target="../ink/ink1348.xml"/><Relationship Id="rId453" Type="http://schemas.openxmlformats.org/officeDocument/2006/relationships/customXml" Target="../ink/ink1369.xml"/><Relationship Id="rId509" Type="http://schemas.openxmlformats.org/officeDocument/2006/relationships/customXml" Target="../ink/ink1397.xml"/><Relationship Id="rId660" Type="http://schemas.openxmlformats.org/officeDocument/2006/relationships/image" Target="../media/image1116.png"/><Relationship Id="rId898" Type="http://schemas.openxmlformats.org/officeDocument/2006/relationships/image" Target="../media/image1587.png"/><Relationship Id="rId106" Type="http://schemas.openxmlformats.org/officeDocument/2006/relationships/image" Target="../media/image839.png"/><Relationship Id="rId313" Type="http://schemas.openxmlformats.org/officeDocument/2006/relationships/customXml" Target="../ink/ink1299.xml"/><Relationship Id="rId495" Type="http://schemas.openxmlformats.org/officeDocument/2006/relationships/customXml" Target="../ink/ink1390.xml"/><Relationship Id="rId716" Type="http://schemas.openxmlformats.org/officeDocument/2006/relationships/image" Target="../media/image1144.png"/><Relationship Id="rId758" Type="http://schemas.openxmlformats.org/officeDocument/2006/relationships/image" Target="../media/image1165.png"/><Relationship Id="rId923" Type="http://schemas.openxmlformats.org/officeDocument/2006/relationships/customXml" Target="../ink/ink1604.xml"/><Relationship Id="rId965" Type="http://schemas.openxmlformats.org/officeDocument/2006/relationships/customXml" Target="../ink/ink1625.xml"/><Relationship Id="rId10" Type="http://schemas.openxmlformats.org/officeDocument/2006/relationships/image" Target="../media/image791.png"/><Relationship Id="rId52" Type="http://schemas.openxmlformats.org/officeDocument/2006/relationships/image" Target="../media/image812.png"/><Relationship Id="rId94" Type="http://schemas.openxmlformats.org/officeDocument/2006/relationships/image" Target="../media/image833.png"/><Relationship Id="rId148" Type="http://schemas.openxmlformats.org/officeDocument/2006/relationships/image" Target="../media/image860.png"/><Relationship Id="rId355" Type="http://schemas.openxmlformats.org/officeDocument/2006/relationships/customXml" Target="../ink/ink1320.xml"/><Relationship Id="rId397" Type="http://schemas.openxmlformats.org/officeDocument/2006/relationships/customXml" Target="../ink/ink1341.xml"/><Relationship Id="rId520" Type="http://schemas.openxmlformats.org/officeDocument/2006/relationships/image" Target="../media/image1046.png"/><Relationship Id="rId562" Type="http://schemas.openxmlformats.org/officeDocument/2006/relationships/image" Target="../media/image1067.png"/><Relationship Id="rId618" Type="http://schemas.openxmlformats.org/officeDocument/2006/relationships/image" Target="../media/image1095.png"/><Relationship Id="rId825" Type="http://schemas.openxmlformats.org/officeDocument/2006/relationships/customXml" Target="../ink/ink1555.xml"/><Relationship Id="rId215" Type="http://schemas.openxmlformats.org/officeDocument/2006/relationships/customXml" Target="../ink/ink1250.xml"/><Relationship Id="rId257" Type="http://schemas.openxmlformats.org/officeDocument/2006/relationships/customXml" Target="../ink/ink1271.xml"/><Relationship Id="rId422" Type="http://schemas.openxmlformats.org/officeDocument/2006/relationships/image" Target="../media/image997.png"/><Relationship Id="rId464" Type="http://schemas.openxmlformats.org/officeDocument/2006/relationships/image" Target="../media/image1018.png"/><Relationship Id="rId867" Type="http://schemas.openxmlformats.org/officeDocument/2006/relationships/customXml" Target="../ink/ink1576.xml"/><Relationship Id="rId299" Type="http://schemas.openxmlformats.org/officeDocument/2006/relationships/customXml" Target="../ink/ink1292.xml"/><Relationship Id="rId727" Type="http://schemas.openxmlformats.org/officeDocument/2006/relationships/customXml" Target="../ink/ink1506.xml"/><Relationship Id="rId934" Type="http://schemas.openxmlformats.org/officeDocument/2006/relationships/image" Target="../media/image1605.png"/><Relationship Id="rId63" Type="http://schemas.openxmlformats.org/officeDocument/2006/relationships/customXml" Target="../ink/ink1174.xml"/><Relationship Id="rId159" Type="http://schemas.openxmlformats.org/officeDocument/2006/relationships/customXml" Target="../ink/ink1222.xml"/><Relationship Id="rId366" Type="http://schemas.openxmlformats.org/officeDocument/2006/relationships/image" Target="../media/image969.png"/><Relationship Id="rId573" Type="http://schemas.openxmlformats.org/officeDocument/2006/relationships/customXml" Target="../ink/ink1429.xml"/><Relationship Id="rId780" Type="http://schemas.openxmlformats.org/officeDocument/2006/relationships/image" Target="../media/image1176.png"/><Relationship Id="rId226" Type="http://schemas.openxmlformats.org/officeDocument/2006/relationships/image" Target="../media/image899.png"/><Relationship Id="rId433" Type="http://schemas.openxmlformats.org/officeDocument/2006/relationships/customXml" Target="../ink/ink1359.xml"/><Relationship Id="rId878" Type="http://schemas.openxmlformats.org/officeDocument/2006/relationships/image" Target="../media/image1225.png"/><Relationship Id="rId640" Type="http://schemas.openxmlformats.org/officeDocument/2006/relationships/image" Target="../media/image1106.png"/><Relationship Id="rId738" Type="http://schemas.openxmlformats.org/officeDocument/2006/relationships/image" Target="../media/image1155.png"/><Relationship Id="rId945" Type="http://schemas.openxmlformats.org/officeDocument/2006/relationships/customXml" Target="../ink/ink1615.xml"/><Relationship Id="rId74" Type="http://schemas.openxmlformats.org/officeDocument/2006/relationships/image" Target="../media/image823.png"/><Relationship Id="rId377" Type="http://schemas.openxmlformats.org/officeDocument/2006/relationships/customXml" Target="../ink/ink1331.xml"/><Relationship Id="rId500" Type="http://schemas.openxmlformats.org/officeDocument/2006/relationships/image" Target="../media/image1036.png"/><Relationship Id="rId584" Type="http://schemas.openxmlformats.org/officeDocument/2006/relationships/image" Target="../media/image1078.png"/><Relationship Id="rId805" Type="http://schemas.openxmlformats.org/officeDocument/2006/relationships/customXml" Target="../ink/ink1545.xml"/><Relationship Id="rId5" Type="http://schemas.openxmlformats.org/officeDocument/2006/relationships/customXml" Target="../ink/ink1145.xml"/><Relationship Id="rId237" Type="http://schemas.openxmlformats.org/officeDocument/2006/relationships/customXml" Target="../ink/ink1261.xml"/><Relationship Id="rId791" Type="http://schemas.openxmlformats.org/officeDocument/2006/relationships/customXml" Target="../ink/ink1538.xml"/><Relationship Id="rId889" Type="http://schemas.openxmlformats.org/officeDocument/2006/relationships/customXml" Target="../ink/ink1587.xml"/><Relationship Id="rId444" Type="http://schemas.openxmlformats.org/officeDocument/2006/relationships/image" Target="../media/image1008.png"/><Relationship Id="rId651" Type="http://schemas.openxmlformats.org/officeDocument/2006/relationships/customXml" Target="../ink/ink1468.xml"/><Relationship Id="rId749" Type="http://schemas.openxmlformats.org/officeDocument/2006/relationships/customXml" Target="../ink/ink1517.xml"/><Relationship Id="rId290" Type="http://schemas.openxmlformats.org/officeDocument/2006/relationships/image" Target="../media/image931.png"/><Relationship Id="rId304" Type="http://schemas.openxmlformats.org/officeDocument/2006/relationships/image" Target="../media/image938.png"/><Relationship Id="rId388" Type="http://schemas.openxmlformats.org/officeDocument/2006/relationships/image" Target="../media/image980.png"/><Relationship Id="rId511" Type="http://schemas.openxmlformats.org/officeDocument/2006/relationships/customXml" Target="../ink/ink1398.xml"/><Relationship Id="rId609" Type="http://schemas.openxmlformats.org/officeDocument/2006/relationships/customXml" Target="../ink/ink1447.xml"/><Relationship Id="rId956" Type="http://schemas.openxmlformats.org/officeDocument/2006/relationships/image" Target="../media/image1616.png"/><Relationship Id="rId85" Type="http://schemas.openxmlformats.org/officeDocument/2006/relationships/customXml" Target="../ink/ink1185.xml"/><Relationship Id="rId150" Type="http://schemas.openxmlformats.org/officeDocument/2006/relationships/image" Target="../media/image861.png"/><Relationship Id="rId595" Type="http://schemas.openxmlformats.org/officeDocument/2006/relationships/customXml" Target="../ink/ink1440.xml"/><Relationship Id="rId816" Type="http://schemas.openxmlformats.org/officeDocument/2006/relationships/image" Target="../media/image1194.png"/><Relationship Id="rId1001" Type="http://schemas.openxmlformats.org/officeDocument/2006/relationships/customXml" Target="../ink/ink1643.xml"/><Relationship Id="rId248" Type="http://schemas.openxmlformats.org/officeDocument/2006/relationships/image" Target="../media/image910.png"/><Relationship Id="rId455" Type="http://schemas.openxmlformats.org/officeDocument/2006/relationships/customXml" Target="../ink/ink1370.xml"/><Relationship Id="rId662" Type="http://schemas.openxmlformats.org/officeDocument/2006/relationships/image" Target="../media/image1117.png"/><Relationship Id="rId12" Type="http://schemas.openxmlformats.org/officeDocument/2006/relationships/image" Target="../media/image792.png"/><Relationship Id="rId108" Type="http://schemas.openxmlformats.org/officeDocument/2006/relationships/image" Target="../media/image840.png"/><Relationship Id="rId315" Type="http://schemas.openxmlformats.org/officeDocument/2006/relationships/customXml" Target="../ink/ink1300.xml"/><Relationship Id="rId522" Type="http://schemas.openxmlformats.org/officeDocument/2006/relationships/image" Target="../media/image1047.png"/><Relationship Id="rId967" Type="http://schemas.openxmlformats.org/officeDocument/2006/relationships/customXml" Target="../ink/ink1626.xml"/><Relationship Id="rId96" Type="http://schemas.openxmlformats.org/officeDocument/2006/relationships/image" Target="../media/image834.png"/><Relationship Id="rId161" Type="http://schemas.openxmlformats.org/officeDocument/2006/relationships/customXml" Target="../ink/ink1223.xml"/><Relationship Id="rId399" Type="http://schemas.openxmlformats.org/officeDocument/2006/relationships/customXml" Target="../ink/ink1342.xml"/><Relationship Id="rId827" Type="http://schemas.openxmlformats.org/officeDocument/2006/relationships/customXml" Target="../ink/ink1556.xml"/><Relationship Id="rId259" Type="http://schemas.openxmlformats.org/officeDocument/2006/relationships/customXml" Target="../ink/ink1272.xml"/><Relationship Id="rId466" Type="http://schemas.openxmlformats.org/officeDocument/2006/relationships/image" Target="../media/image1019.png"/><Relationship Id="rId673" Type="http://schemas.openxmlformats.org/officeDocument/2006/relationships/customXml" Target="../ink/ink1479.xml"/><Relationship Id="rId880" Type="http://schemas.openxmlformats.org/officeDocument/2006/relationships/image" Target="../media/image1226.png"/><Relationship Id="rId23" Type="http://schemas.openxmlformats.org/officeDocument/2006/relationships/customXml" Target="../ink/ink1154.xml"/><Relationship Id="rId119" Type="http://schemas.openxmlformats.org/officeDocument/2006/relationships/customXml" Target="../ink/ink1202.xml"/><Relationship Id="rId326" Type="http://schemas.openxmlformats.org/officeDocument/2006/relationships/image" Target="../media/image949.png"/><Relationship Id="rId533" Type="http://schemas.openxmlformats.org/officeDocument/2006/relationships/customXml" Target="../ink/ink1409.xml"/><Relationship Id="rId978" Type="http://schemas.openxmlformats.org/officeDocument/2006/relationships/image" Target="../media/image1627.png"/><Relationship Id="rId740" Type="http://schemas.openxmlformats.org/officeDocument/2006/relationships/image" Target="../media/image1156.png"/><Relationship Id="rId838" Type="http://schemas.openxmlformats.org/officeDocument/2006/relationships/image" Target="../media/image1205.png"/><Relationship Id="rId172" Type="http://schemas.openxmlformats.org/officeDocument/2006/relationships/image" Target="../media/image872.png"/><Relationship Id="rId477" Type="http://schemas.openxmlformats.org/officeDocument/2006/relationships/customXml" Target="../ink/ink1381.xml"/><Relationship Id="rId600" Type="http://schemas.openxmlformats.org/officeDocument/2006/relationships/image" Target="../media/image1086.png"/><Relationship Id="rId684" Type="http://schemas.openxmlformats.org/officeDocument/2006/relationships/image" Target="../media/image1128.png"/><Relationship Id="rId337" Type="http://schemas.openxmlformats.org/officeDocument/2006/relationships/customXml" Target="../ink/ink1311.xml"/><Relationship Id="rId891" Type="http://schemas.openxmlformats.org/officeDocument/2006/relationships/customXml" Target="../ink/ink1588.xml"/><Relationship Id="rId905" Type="http://schemas.openxmlformats.org/officeDocument/2006/relationships/customXml" Target="../ink/ink1595.xml"/><Relationship Id="rId989" Type="http://schemas.openxmlformats.org/officeDocument/2006/relationships/customXml" Target="../ink/ink1637.xml"/><Relationship Id="rId34" Type="http://schemas.openxmlformats.org/officeDocument/2006/relationships/image" Target="../media/image803.png"/><Relationship Id="rId544" Type="http://schemas.openxmlformats.org/officeDocument/2006/relationships/image" Target="../media/image1058.png"/><Relationship Id="rId751" Type="http://schemas.openxmlformats.org/officeDocument/2006/relationships/customXml" Target="../ink/ink1518.xml"/><Relationship Id="rId849" Type="http://schemas.openxmlformats.org/officeDocument/2006/relationships/customXml" Target="../ink/ink1567.xml"/><Relationship Id="rId183" Type="http://schemas.openxmlformats.org/officeDocument/2006/relationships/customXml" Target="../ink/ink1234.xml"/><Relationship Id="rId390" Type="http://schemas.openxmlformats.org/officeDocument/2006/relationships/image" Target="../media/image981.png"/><Relationship Id="rId404" Type="http://schemas.openxmlformats.org/officeDocument/2006/relationships/image" Target="../media/image988.png"/><Relationship Id="rId611" Type="http://schemas.openxmlformats.org/officeDocument/2006/relationships/customXml" Target="../ink/ink1448.xml"/><Relationship Id="rId250" Type="http://schemas.openxmlformats.org/officeDocument/2006/relationships/image" Target="../media/image911.png"/><Relationship Id="rId488" Type="http://schemas.openxmlformats.org/officeDocument/2006/relationships/image" Target="../media/image1030.png"/><Relationship Id="rId695" Type="http://schemas.openxmlformats.org/officeDocument/2006/relationships/customXml" Target="../ink/ink1490.xml"/><Relationship Id="rId709" Type="http://schemas.openxmlformats.org/officeDocument/2006/relationships/customXml" Target="../ink/ink1497.xml"/><Relationship Id="rId916" Type="http://schemas.openxmlformats.org/officeDocument/2006/relationships/image" Target="../media/image1596.png"/><Relationship Id="rId45" Type="http://schemas.openxmlformats.org/officeDocument/2006/relationships/customXml" Target="../ink/ink1165.xml"/><Relationship Id="rId110" Type="http://schemas.openxmlformats.org/officeDocument/2006/relationships/image" Target="../media/image841.png"/><Relationship Id="rId348" Type="http://schemas.openxmlformats.org/officeDocument/2006/relationships/image" Target="../media/image960.png"/><Relationship Id="rId555" Type="http://schemas.openxmlformats.org/officeDocument/2006/relationships/customXml" Target="../ink/ink1420.xml"/><Relationship Id="rId762" Type="http://schemas.openxmlformats.org/officeDocument/2006/relationships/image" Target="../media/image1167.png"/><Relationship Id="rId194" Type="http://schemas.openxmlformats.org/officeDocument/2006/relationships/image" Target="../media/image883.png"/><Relationship Id="rId208" Type="http://schemas.openxmlformats.org/officeDocument/2006/relationships/image" Target="../media/image890.png"/><Relationship Id="rId415" Type="http://schemas.openxmlformats.org/officeDocument/2006/relationships/customXml" Target="../ink/ink1350.xml"/><Relationship Id="rId622" Type="http://schemas.openxmlformats.org/officeDocument/2006/relationships/image" Target="../media/image1097.png"/><Relationship Id="rId261" Type="http://schemas.openxmlformats.org/officeDocument/2006/relationships/customXml" Target="../ink/ink1273.xml"/><Relationship Id="rId499" Type="http://schemas.openxmlformats.org/officeDocument/2006/relationships/customXml" Target="../ink/ink1392.xml"/><Relationship Id="rId927" Type="http://schemas.openxmlformats.org/officeDocument/2006/relationships/customXml" Target="../ink/ink1606.xml"/><Relationship Id="rId56" Type="http://schemas.openxmlformats.org/officeDocument/2006/relationships/image" Target="../media/image814.png"/><Relationship Id="rId359" Type="http://schemas.openxmlformats.org/officeDocument/2006/relationships/customXml" Target="../ink/ink1322.xml"/><Relationship Id="rId566" Type="http://schemas.openxmlformats.org/officeDocument/2006/relationships/image" Target="../media/image1069.png"/><Relationship Id="rId773" Type="http://schemas.openxmlformats.org/officeDocument/2006/relationships/customXml" Target="../ink/ink1529.xml"/><Relationship Id="rId121" Type="http://schemas.openxmlformats.org/officeDocument/2006/relationships/customXml" Target="../ink/ink1203.xml"/><Relationship Id="rId219" Type="http://schemas.openxmlformats.org/officeDocument/2006/relationships/customXml" Target="../ink/ink1252.xml"/><Relationship Id="rId426" Type="http://schemas.openxmlformats.org/officeDocument/2006/relationships/image" Target="../media/image999.png"/><Relationship Id="rId633" Type="http://schemas.openxmlformats.org/officeDocument/2006/relationships/customXml" Target="../ink/ink1459.xml"/><Relationship Id="rId980" Type="http://schemas.openxmlformats.org/officeDocument/2006/relationships/image" Target="../media/image1628.png"/><Relationship Id="rId840" Type="http://schemas.openxmlformats.org/officeDocument/2006/relationships/image" Target="../media/image1206.png"/><Relationship Id="rId938" Type="http://schemas.openxmlformats.org/officeDocument/2006/relationships/image" Target="../media/image1607.png"/><Relationship Id="rId67" Type="http://schemas.openxmlformats.org/officeDocument/2006/relationships/customXml" Target="../ink/ink1176.xml"/><Relationship Id="rId272" Type="http://schemas.openxmlformats.org/officeDocument/2006/relationships/image" Target="../media/image922.png"/><Relationship Id="rId577" Type="http://schemas.openxmlformats.org/officeDocument/2006/relationships/customXml" Target="../ink/ink1431.xml"/><Relationship Id="rId700" Type="http://schemas.openxmlformats.org/officeDocument/2006/relationships/image" Target="../media/image1136.png"/><Relationship Id="rId132" Type="http://schemas.openxmlformats.org/officeDocument/2006/relationships/image" Target="../media/image852.png"/><Relationship Id="rId784" Type="http://schemas.openxmlformats.org/officeDocument/2006/relationships/image" Target="../media/image1178.png"/><Relationship Id="rId991" Type="http://schemas.openxmlformats.org/officeDocument/2006/relationships/customXml" Target="../ink/ink1638.xml"/><Relationship Id="rId437" Type="http://schemas.openxmlformats.org/officeDocument/2006/relationships/customXml" Target="../ink/ink1361.xml"/><Relationship Id="rId644" Type="http://schemas.openxmlformats.org/officeDocument/2006/relationships/image" Target="../media/image1108.png"/><Relationship Id="rId851" Type="http://schemas.openxmlformats.org/officeDocument/2006/relationships/customXml" Target="../ink/ink1568.xml"/><Relationship Id="rId283" Type="http://schemas.openxmlformats.org/officeDocument/2006/relationships/customXml" Target="../ink/ink1284.xml"/><Relationship Id="rId490" Type="http://schemas.openxmlformats.org/officeDocument/2006/relationships/image" Target="../media/image1031.png"/><Relationship Id="rId504" Type="http://schemas.openxmlformats.org/officeDocument/2006/relationships/image" Target="../media/image1038.png"/><Relationship Id="rId711" Type="http://schemas.openxmlformats.org/officeDocument/2006/relationships/customXml" Target="../ink/ink1498.xml"/><Relationship Id="rId949" Type="http://schemas.openxmlformats.org/officeDocument/2006/relationships/customXml" Target="../ink/ink1617.xml"/><Relationship Id="rId78" Type="http://schemas.openxmlformats.org/officeDocument/2006/relationships/image" Target="../media/image825.png"/><Relationship Id="rId143" Type="http://schemas.openxmlformats.org/officeDocument/2006/relationships/customXml" Target="../ink/ink1214.xml"/><Relationship Id="rId350" Type="http://schemas.openxmlformats.org/officeDocument/2006/relationships/image" Target="../media/image961.png"/><Relationship Id="rId588" Type="http://schemas.openxmlformats.org/officeDocument/2006/relationships/image" Target="../media/image1080.png"/><Relationship Id="rId795" Type="http://schemas.openxmlformats.org/officeDocument/2006/relationships/customXml" Target="../ink/ink1540.xml"/><Relationship Id="rId809" Type="http://schemas.openxmlformats.org/officeDocument/2006/relationships/customXml" Target="../ink/ink1547.xml"/><Relationship Id="rId9" Type="http://schemas.openxmlformats.org/officeDocument/2006/relationships/customXml" Target="../ink/ink1147.xml"/><Relationship Id="rId210" Type="http://schemas.openxmlformats.org/officeDocument/2006/relationships/image" Target="../media/image891.png"/><Relationship Id="rId448" Type="http://schemas.openxmlformats.org/officeDocument/2006/relationships/image" Target="../media/image1010.png"/><Relationship Id="rId655" Type="http://schemas.openxmlformats.org/officeDocument/2006/relationships/customXml" Target="../ink/ink1470.xml"/><Relationship Id="rId862" Type="http://schemas.openxmlformats.org/officeDocument/2006/relationships/image" Target="../media/image1217.png"/><Relationship Id="rId294" Type="http://schemas.openxmlformats.org/officeDocument/2006/relationships/image" Target="../media/image933.png"/><Relationship Id="rId308" Type="http://schemas.openxmlformats.org/officeDocument/2006/relationships/image" Target="../media/image940.png"/><Relationship Id="rId515" Type="http://schemas.openxmlformats.org/officeDocument/2006/relationships/customXml" Target="../ink/ink1400.xml"/><Relationship Id="rId722" Type="http://schemas.openxmlformats.org/officeDocument/2006/relationships/image" Target="../media/image1147.png"/><Relationship Id="rId89" Type="http://schemas.openxmlformats.org/officeDocument/2006/relationships/customXml" Target="../ink/ink1187.xml"/><Relationship Id="rId154" Type="http://schemas.openxmlformats.org/officeDocument/2006/relationships/image" Target="../media/image863.png"/><Relationship Id="rId361" Type="http://schemas.openxmlformats.org/officeDocument/2006/relationships/customXml" Target="../ink/ink1323.xml"/><Relationship Id="rId599" Type="http://schemas.openxmlformats.org/officeDocument/2006/relationships/customXml" Target="../ink/ink1442.xml"/><Relationship Id="rId459" Type="http://schemas.openxmlformats.org/officeDocument/2006/relationships/customXml" Target="../ink/ink1372.xml"/><Relationship Id="rId666" Type="http://schemas.openxmlformats.org/officeDocument/2006/relationships/image" Target="../media/image1119.png"/><Relationship Id="rId873" Type="http://schemas.openxmlformats.org/officeDocument/2006/relationships/customXml" Target="../ink/ink1579.xml"/><Relationship Id="rId16" Type="http://schemas.openxmlformats.org/officeDocument/2006/relationships/image" Target="../media/image794.png"/><Relationship Id="rId221" Type="http://schemas.openxmlformats.org/officeDocument/2006/relationships/customXml" Target="../ink/ink1253.xml"/><Relationship Id="rId319" Type="http://schemas.openxmlformats.org/officeDocument/2006/relationships/customXml" Target="../ink/ink1302.xml"/><Relationship Id="rId526" Type="http://schemas.openxmlformats.org/officeDocument/2006/relationships/image" Target="../media/image1049.png"/><Relationship Id="rId733" Type="http://schemas.openxmlformats.org/officeDocument/2006/relationships/customXml" Target="../ink/ink1509.xml"/><Relationship Id="rId940" Type="http://schemas.openxmlformats.org/officeDocument/2006/relationships/image" Target="../media/image1608.png"/><Relationship Id="rId165" Type="http://schemas.openxmlformats.org/officeDocument/2006/relationships/customXml" Target="../ink/ink1225.xml"/><Relationship Id="rId372" Type="http://schemas.openxmlformats.org/officeDocument/2006/relationships/image" Target="../media/image972.png"/><Relationship Id="rId677" Type="http://schemas.openxmlformats.org/officeDocument/2006/relationships/customXml" Target="../ink/ink1481.xml"/><Relationship Id="rId800" Type="http://schemas.openxmlformats.org/officeDocument/2006/relationships/image" Target="../media/image1186.png"/><Relationship Id="rId232" Type="http://schemas.openxmlformats.org/officeDocument/2006/relationships/image" Target="../media/image902.png"/><Relationship Id="rId884" Type="http://schemas.openxmlformats.org/officeDocument/2006/relationships/image" Target="../media/image1228.png"/><Relationship Id="rId27" Type="http://schemas.openxmlformats.org/officeDocument/2006/relationships/customXml" Target="../ink/ink1156.xml"/><Relationship Id="rId537" Type="http://schemas.openxmlformats.org/officeDocument/2006/relationships/customXml" Target="../ink/ink1411.xml"/><Relationship Id="rId744" Type="http://schemas.openxmlformats.org/officeDocument/2006/relationships/image" Target="../media/image1158.png"/><Relationship Id="rId951" Type="http://schemas.openxmlformats.org/officeDocument/2006/relationships/customXml" Target="../ink/ink1618.xml"/><Relationship Id="rId80" Type="http://schemas.openxmlformats.org/officeDocument/2006/relationships/image" Target="../media/image826.png"/><Relationship Id="rId176" Type="http://schemas.openxmlformats.org/officeDocument/2006/relationships/image" Target="../media/image874.png"/><Relationship Id="rId383" Type="http://schemas.openxmlformats.org/officeDocument/2006/relationships/customXml" Target="../ink/ink1334.xml"/><Relationship Id="rId590" Type="http://schemas.openxmlformats.org/officeDocument/2006/relationships/image" Target="../media/image1081.png"/><Relationship Id="rId604" Type="http://schemas.openxmlformats.org/officeDocument/2006/relationships/image" Target="../media/image1088.png"/><Relationship Id="rId811" Type="http://schemas.openxmlformats.org/officeDocument/2006/relationships/customXml" Target="../ink/ink1548.xml"/><Relationship Id="rId243" Type="http://schemas.openxmlformats.org/officeDocument/2006/relationships/customXml" Target="../ink/ink1264.xml"/><Relationship Id="rId450" Type="http://schemas.openxmlformats.org/officeDocument/2006/relationships/image" Target="../media/image1011.png"/><Relationship Id="rId688" Type="http://schemas.openxmlformats.org/officeDocument/2006/relationships/image" Target="../media/image1130.png"/><Relationship Id="rId895" Type="http://schemas.openxmlformats.org/officeDocument/2006/relationships/customXml" Target="../ink/ink1590.xml"/><Relationship Id="rId909" Type="http://schemas.openxmlformats.org/officeDocument/2006/relationships/customXml" Target="../ink/ink1597.xml"/><Relationship Id="rId38" Type="http://schemas.openxmlformats.org/officeDocument/2006/relationships/image" Target="../media/image805.png"/><Relationship Id="rId103" Type="http://schemas.openxmlformats.org/officeDocument/2006/relationships/customXml" Target="../ink/ink1194.xml"/><Relationship Id="rId310" Type="http://schemas.openxmlformats.org/officeDocument/2006/relationships/image" Target="../media/image941.png"/><Relationship Id="rId548" Type="http://schemas.openxmlformats.org/officeDocument/2006/relationships/image" Target="../media/image1060.png"/><Relationship Id="rId755" Type="http://schemas.openxmlformats.org/officeDocument/2006/relationships/customXml" Target="../ink/ink1520.xml"/><Relationship Id="rId962" Type="http://schemas.openxmlformats.org/officeDocument/2006/relationships/image" Target="../media/image1619.png"/><Relationship Id="rId91" Type="http://schemas.openxmlformats.org/officeDocument/2006/relationships/customXml" Target="../ink/ink1188.xml"/><Relationship Id="rId187" Type="http://schemas.openxmlformats.org/officeDocument/2006/relationships/customXml" Target="../ink/ink1236.xml"/><Relationship Id="rId394" Type="http://schemas.openxmlformats.org/officeDocument/2006/relationships/image" Target="../media/image983.png"/><Relationship Id="rId408" Type="http://schemas.openxmlformats.org/officeDocument/2006/relationships/image" Target="../media/image990.png"/><Relationship Id="rId615" Type="http://schemas.openxmlformats.org/officeDocument/2006/relationships/customXml" Target="../ink/ink1450.xml"/><Relationship Id="rId822" Type="http://schemas.openxmlformats.org/officeDocument/2006/relationships/image" Target="../media/image1197.png"/><Relationship Id="rId254" Type="http://schemas.openxmlformats.org/officeDocument/2006/relationships/image" Target="../media/image913.png"/><Relationship Id="rId699" Type="http://schemas.openxmlformats.org/officeDocument/2006/relationships/customXml" Target="../ink/ink1492.xml"/><Relationship Id="rId49" Type="http://schemas.openxmlformats.org/officeDocument/2006/relationships/customXml" Target="../ink/ink1167.xml"/><Relationship Id="rId114" Type="http://schemas.openxmlformats.org/officeDocument/2006/relationships/image" Target="../media/image843.png"/><Relationship Id="rId461" Type="http://schemas.openxmlformats.org/officeDocument/2006/relationships/customXml" Target="../ink/ink1373.xml"/><Relationship Id="rId559" Type="http://schemas.openxmlformats.org/officeDocument/2006/relationships/customXml" Target="../ink/ink1422.xml"/><Relationship Id="rId766" Type="http://schemas.openxmlformats.org/officeDocument/2006/relationships/image" Target="../media/image1169.png"/><Relationship Id="rId198" Type="http://schemas.openxmlformats.org/officeDocument/2006/relationships/image" Target="../media/image885.png"/><Relationship Id="rId321" Type="http://schemas.openxmlformats.org/officeDocument/2006/relationships/customXml" Target="../ink/ink1303.xml"/><Relationship Id="rId419" Type="http://schemas.openxmlformats.org/officeDocument/2006/relationships/customXml" Target="../ink/ink1352.xml"/><Relationship Id="rId626" Type="http://schemas.openxmlformats.org/officeDocument/2006/relationships/image" Target="../media/image1099.png"/><Relationship Id="rId973" Type="http://schemas.openxmlformats.org/officeDocument/2006/relationships/customXml" Target="../ink/ink1629.xml"/><Relationship Id="rId833" Type="http://schemas.openxmlformats.org/officeDocument/2006/relationships/customXml" Target="../ink/ink1559.xml"/><Relationship Id="rId265" Type="http://schemas.openxmlformats.org/officeDocument/2006/relationships/customXml" Target="../ink/ink1275.xml"/><Relationship Id="rId472" Type="http://schemas.openxmlformats.org/officeDocument/2006/relationships/image" Target="../media/image1022.png"/><Relationship Id="rId900" Type="http://schemas.openxmlformats.org/officeDocument/2006/relationships/image" Target="../media/image1588.png"/><Relationship Id="rId125" Type="http://schemas.openxmlformats.org/officeDocument/2006/relationships/customXml" Target="../ink/ink1205.xml"/><Relationship Id="rId332" Type="http://schemas.openxmlformats.org/officeDocument/2006/relationships/image" Target="../media/image952.png"/><Relationship Id="rId777" Type="http://schemas.openxmlformats.org/officeDocument/2006/relationships/customXml" Target="../ink/ink1531.xml"/><Relationship Id="rId984" Type="http://schemas.openxmlformats.org/officeDocument/2006/relationships/image" Target="../media/image1630.png"/><Relationship Id="rId637" Type="http://schemas.openxmlformats.org/officeDocument/2006/relationships/customXml" Target="../ink/ink1461.xml"/><Relationship Id="rId844" Type="http://schemas.openxmlformats.org/officeDocument/2006/relationships/image" Target="../media/image1208.png"/><Relationship Id="rId276" Type="http://schemas.openxmlformats.org/officeDocument/2006/relationships/image" Target="../media/image924.png"/><Relationship Id="rId483" Type="http://schemas.openxmlformats.org/officeDocument/2006/relationships/customXml" Target="../ink/ink1384.xml"/><Relationship Id="rId690" Type="http://schemas.openxmlformats.org/officeDocument/2006/relationships/image" Target="../media/image1131.png"/><Relationship Id="rId704" Type="http://schemas.openxmlformats.org/officeDocument/2006/relationships/image" Target="../media/image1138.png"/><Relationship Id="rId911" Type="http://schemas.openxmlformats.org/officeDocument/2006/relationships/customXml" Target="../ink/ink1598.xml"/><Relationship Id="rId40" Type="http://schemas.openxmlformats.org/officeDocument/2006/relationships/image" Target="../media/image806.png"/><Relationship Id="rId136" Type="http://schemas.openxmlformats.org/officeDocument/2006/relationships/image" Target="../media/image854.png"/><Relationship Id="rId343" Type="http://schemas.openxmlformats.org/officeDocument/2006/relationships/customXml" Target="../ink/ink1314.xml"/><Relationship Id="rId550" Type="http://schemas.openxmlformats.org/officeDocument/2006/relationships/image" Target="../media/image1061.png"/><Relationship Id="rId788" Type="http://schemas.openxmlformats.org/officeDocument/2006/relationships/image" Target="../media/image1180.png"/><Relationship Id="rId995" Type="http://schemas.openxmlformats.org/officeDocument/2006/relationships/customXml" Target="../ink/ink1640.xml"/><Relationship Id="rId203" Type="http://schemas.openxmlformats.org/officeDocument/2006/relationships/customXml" Target="../ink/ink1244.xml"/><Relationship Id="rId648" Type="http://schemas.openxmlformats.org/officeDocument/2006/relationships/image" Target="../media/image1110.png"/><Relationship Id="rId855" Type="http://schemas.openxmlformats.org/officeDocument/2006/relationships/customXml" Target="../ink/ink1570.xml"/><Relationship Id="rId287" Type="http://schemas.openxmlformats.org/officeDocument/2006/relationships/customXml" Target="../ink/ink1286.xml"/><Relationship Id="rId410" Type="http://schemas.openxmlformats.org/officeDocument/2006/relationships/image" Target="../media/image991.png"/><Relationship Id="rId494" Type="http://schemas.openxmlformats.org/officeDocument/2006/relationships/image" Target="../media/image1033.png"/><Relationship Id="rId508" Type="http://schemas.openxmlformats.org/officeDocument/2006/relationships/image" Target="../media/image1040.png"/><Relationship Id="rId715" Type="http://schemas.openxmlformats.org/officeDocument/2006/relationships/customXml" Target="../ink/ink1500.xml"/><Relationship Id="rId922" Type="http://schemas.openxmlformats.org/officeDocument/2006/relationships/image" Target="../media/image1599.png"/><Relationship Id="rId147" Type="http://schemas.openxmlformats.org/officeDocument/2006/relationships/customXml" Target="../ink/ink1216.xml"/><Relationship Id="rId354" Type="http://schemas.openxmlformats.org/officeDocument/2006/relationships/image" Target="../media/image963.png"/><Relationship Id="rId799" Type="http://schemas.openxmlformats.org/officeDocument/2006/relationships/customXml" Target="../ink/ink1542.xml"/><Relationship Id="rId51" Type="http://schemas.openxmlformats.org/officeDocument/2006/relationships/customXml" Target="../ink/ink1168.xml"/><Relationship Id="rId561" Type="http://schemas.openxmlformats.org/officeDocument/2006/relationships/customXml" Target="../ink/ink1423.xml"/><Relationship Id="rId659" Type="http://schemas.openxmlformats.org/officeDocument/2006/relationships/customXml" Target="../ink/ink1472.xml"/><Relationship Id="rId866" Type="http://schemas.openxmlformats.org/officeDocument/2006/relationships/image" Target="../media/image1219.png"/><Relationship Id="rId214" Type="http://schemas.openxmlformats.org/officeDocument/2006/relationships/image" Target="../media/image893.png"/><Relationship Id="rId298" Type="http://schemas.openxmlformats.org/officeDocument/2006/relationships/image" Target="../media/image935.png"/><Relationship Id="rId421" Type="http://schemas.openxmlformats.org/officeDocument/2006/relationships/customXml" Target="../ink/ink1353.xml"/><Relationship Id="rId519" Type="http://schemas.openxmlformats.org/officeDocument/2006/relationships/customXml" Target="../ink/ink1402.xml"/><Relationship Id="rId158" Type="http://schemas.openxmlformats.org/officeDocument/2006/relationships/image" Target="../media/image865.png"/><Relationship Id="rId726" Type="http://schemas.openxmlformats.org/officeDocument/2006/relationships/image" Target="../media/image1149.png"/><Relationship Id="rId933" Type="http://schemas.openxmlformats.org/officeDocument/2006/relationships/customXml" Target="../ink/ink1609.xml"/><Relationship Id="rId62" Type="http://schemas.openxmlformats.org/officeDocument/2006/relationships/image" Target="../media/image817.png"/><Relationship Id="rId365" Type="http://schemas.openxmlformats.org/officeDocument/2006/relationships/customXml" Target="../ink/ink1325.xml"/><Relationship Id="rId572" Type="http://schemas.openxmlformats.org/officeDocument/2006/relationships/image" Target="../media/image1072.png"/><Relationship Id="rId225" Type="http://schemas.openxmlformats.org/officeDocument/2006/relationships/customXml" Target="../ink/ink1255.xml"/><Relationship Id="rId432" Type="http://schemas.openxmlformats.org/officeDocument/2006/relationships/image" Target="../media/image1002.png"/><Relationship Id="rId877" Type="http://schemas.openxmlformats.org/officeDocument/2006/relationships/customXml" Target="../ink/ink1581.xml"/><Relationship Id="rId737" Type="http://schemas.openxmlformats.org/officeDocument/2006/relationships/customXml" Target="../ink/ink1511.xml"/><Relationship Id="rId944" Type="http://schemas.openxmlformats.org/officeDocument/2006/relationships/image" Target="../media/image1610.png"/><Relationship Id="rId73" Type="http://schemas.openxmlformats.org/officeDocument/2006/relationships/customXml" Target="../ink/ink1179.xml"/><Relationship Id="rId169" Type="http://schemas.openxmlformats.org/officeDocument/2006/relationships/customXml" Target="../ink/ink1227.xml"/><Relationship Id="rId376" Type="http://schemas.openxmlformats.org/officeDocument/2006/relationships/image" Target="../media/image974.png"/><Relationship Id="rId583" Type="http://schemas.openxmlformats.org/officeDocument/2006/relationships/customXml" Target="../ink/ink1434.xml"/><Relationship Id="rId790" Type="http://schemas.openxmlformats.org/officeDocument/2006/relationships/image" Target="../media/image1181.png"/><Relationship Id="rId804" Type="http://schemas.openxmlformats.org/officeDocument/2006/relationships/image" Target="../media/image1188.png"/><Relationship Id="rId4" Type="http://schemas.openxmlformats.org/officeDocument/2006/relationships/image" Target="../media/image2120.png"/><Relationship Id="rId236" Type="http://schemas.openxmlformats.org/officeDocument/2006/relationships/image" Target="../media/image904.png"/><Relationship Id="rId443" Type="http://schemas.openxmlformats.org/officeDocument/2006/relationships/customXml" Target="../ink/ink1364.xml"/><Relationship Id="rId650" Type="http://schemas.openxmlformats.org/officeDocument/2006/relationships/image" Target="../media/image1111.png"/><Relationship Id="rId888" Type="http://schemas.openxmlformats.org/officeDocument/2006/relationships/image" Target="../media/image1230.png"/><Relationship Id="rId303" Type="http://schemas.openxmlformats.org/officeDocument/2006/relationships/customXml" Target="../ink/ink1294.xml"/><Relationship Id="rId748" Type="http://schemas.openxmlformats.org/officeDocument/2006/relationships/image" Target="../media/image1160.png"/><Relationship Id="rId955" Type="http://schemas.openxmlformats.org/officeDocument/2006/relationships/customXml" Target="../ink/ink1620.xml"/><Relationship Id="rId84" Type="http://schemas.openxmlformats.org/officeDocument/2006/relationships/image" Target="../media/image828.png"/><Relationship Id="rId387" Type="http://schemas.openxmlformats.org/officeDocument/2006/relationships/customXml" Target="../ink/ink1336.xml"/><Relationship Id="rId510" Type="http://schemas.openxmlformats.org/officeDocument/2006/relationships/image" Target="../media/image1041.png"/><Relationship Id="rId594" Type="http://schemas.openxmlformats.org/officeDocument/2006/relationships/image" Target="../media/image1083.png"/><Relationship Id="rId608" Type="http://schemas.openxmlformats.org/officeDocument/2006/relationships/image" Target="../media/image1090.png"/><Relationship Id="rId815" Type="http://schemas.openxmlformats.org/officeDocument/2006/relationships/customXml" Target="../ink/ink1550.xml"/><Relationship Id="rId247" Type="http://schemas.openxmlformats.org/officeDocument/2006/relationships/customXml" Target="../ink/ink1266.xml"/><Relationship Id="rId899" Type="http://schemas.openxmlformats.org/officeDocument/2006/relationships/customXml" Target="../ink/ink1592.xml"/><Relationship Id="rId1000" Type="http://schemas.openxmlformats.org/officeDocument/2006/relationships/image" Target="../media/image1638.png"/><Relationship Id="rId107" Type="http://schemas.openxmlformats.org/officeDocument/2006/relationships/customXml" Target="../ink/ink1196.xml"/><Relationship Id="rId454" Type="http://schemas.openxmlformats.org/officeDocument/2006/relationships/image" Target="../media/image1013.png"/><Relationship Id="rId661" Type="http://schemas.openxmlformats.org/officeDocument/2006/relationships/customXml" Target="../ink/ink1473.xml"/><Relationship Id="rId759" Type="http://schemas.openxmlformats.org/officeDocument/2006/relationships/customXml" Target="../ink/ink1522.xml"/><Relationship Id="rId966" Type="http://schemas.openxmlformats.org/officeDocument/2006/relationships/image" Target="../media/image1621.png"/><Relationship Id="rId11" Type="http://schemas.openxmlformats.org/officeDocument/2006/relationships/customXml" Target="../ink/ink1148.xml"/><Relationship Id="rId314" Type="http://schemas.openxmlformats.org/officeDocument/2006/relationships/image" Target="../media/image943.png"/><Relationship Id="rId398" Type="http://schemas.openxmlformats.org/officeDocument/2006/relationships/image" Target="../media/image985.png"/><Relationship Id="rId521" Type="http://schemas.openxmlformats.org/officeDocument/2006/relationships/customXml" Target="../ink/ink1403.xml"/><Relationship Id="rId619" Type="http://schemas.openxmlformats.org/officeDocument/2006/relationships/customXml" Target="../ink/ink1452.xml"/><Relationship Id="rId95" Type="http://schemas.openxmlformats.org/officeDocument/2006/relationships/customXml" Target="../ink/ink1190.xml"/><Relationship Id="rId160" Type="http://schemas.openxmlformats.org/officeDocument/2006/relationships/image" Target="../media/image866.png"/><Relationship Id="rId826" Type="http://schemas.openxmlformats.org/officeDocument/2006/relationships/image" Target="../media/image1199.png"/><Relationship Id="rId258" Type="http://schemas.openxmlformats.org/officeDocument/2006/relationships/image" Target="../media/image915.png"/><Relationship Id="rId465" Type="http://schemas.openxmlformats.org/officeDocument/2006/relationships/customXml" Target="../ink/ink1375.xml"/><Relationship Id="rId672" Type="http://schemas.openxmlformats.org/officeDocument/2006/relationships/image" Target="../media/image1122.png"/><Relationship Id="rId22" Type="http://schemas.openxmlformats.org/officeDocument/2006/relationships/image" Target="../media/image797.png"/><Relationship Id="rId118" Type="http://schemas.openxmlformats.org/officeDocument/2006/relationships/image" Target="../media/image845.png"/><Relationship Id="rId325" Type="http://schemas.openxmlformats.org/officeDocument/2006/relationships/customXml" Target="../ink/ink1305.xml"/><Relationship Id="rId532" Type="http://schemas.openxmlformats.org/officeDocument/2006/relationships/image" Target="../media/image1052.png"/><Relationship Id="rId977" Type="http://schemas.openxmlformats.org/officeDocument/2006/relationships/customXml" Target="../ink/ink1631.xml"/><Relationship Id="rId171" Type="http://schemas.openxmlformats.org/officeDocument/2006/relationships/customXml" Target="../ink/ink1228.xml"/><Relationship Id="rId837" Type="http://schemas.openxmlformats.org/officeDocument/2006/relationships/customXml" Target="../ink/ink1561.xml"/><Relationship Id="rId269" Type="http://schemas.openxmlformats.org/officeDocument/2006/relationships/customXml" Target="../ink/ink1277.xml"/><Relationship Id="rId476" Type="http://schemas.openxmlformats.org/officeDocument/2006/relationships/image" Target="../media/image1024.png"/><Relationship Id="rId683" Type="http://schemas.openxmlformats.org/officeDocument/2006/relationships/customXml" Target="../ink/ink1484.xml"/><Relationship Id="rId890" Type="http://schemas.openxmlformats.org/officeDocument/2006/relationships/image" Target="../media/image1231.png"/><Relationship Id="rId904" Type="http://schemas.openxmlformats.org/officeDocument/2006/relationships/image" Target="../media/image1590.png"/><Relationship Id="rId33" Type="http://schemas.openxmlformats.org/officeDocument/2006/relationships/customXml" Target="../ink/ink1159.xml"/><Relationship Id="rId129" Type="http://schemas.openxmlformats.org/officeDocument/2006/relationships/customXml" Target="../ink/ink1207.xml"/><Relationship Id="rId336" Type="http://schemas.openxmlformats.org/officeDocument/2006/relationships/image" Target="../media/image954.png"/><Relationship Id="rId543" Type="http://schemas.openxmlformats.org/officeDocument/2006/relationships/customXml" Target="../ink/ink1414.xml"/><Relationship Id="rId988" Type="http://schemas.openxmlformats.org/officeDocument/2006/relationships/image" Target="../media/image1632.png"/><Relationship Id="rId182" Type="http://schemas.openxmlformats.org/officeDocument/2006/relationships/image" Target="../media/image877.png"/><Relationship Id="rId403" Type="http://schemas.openxmlformats.org/officeDocument/2006/relationships/customXml" Target="../ink/ink1344.xml"/><Relationship Id="rId750" Type="http://schemas.openxmlformats.org/officeDocument/2006/relationships/image" Target="../media/image1161.png"/><Relationship Id="rId848" Type="http://schemas.openxmlformats.org/officeDocument/2006/relationships/image" Target="../media/image1210.png"/><Relationship Id="rId487" Type="http://schemas.openxmlformats.org/officeDocument/2006/relationships/customXml" Target="../ink/ink1386.xml"/><Relationship Id="rId610" Type="http://schemas.openxmlformats.org/officeDocument/2006/relationships/image" Target="../media/image1091.png"/><Relationship Id="rId694" Type="http://schemas.openxmlformats.org/officeDocument/2006/relationships/image" Target="../media/image1133.png"/><Relationship Id="rId708" Type="http://schemas.openxmlformats.org/officeDocument/2006/relationships/image" Target="../media/image1140.png"/><Relationship Id="rId915" Type="http://schemas.openxmlformats.org/officeDocument/2006/relationships/customXml" Target="../ink/ink1600.xml"/><Relationship Id="rId347" Type="http://schemas.openxmlformats.org/officeDocument/2006/relationships/customXml" Target="../ink/ink1316.xml"/><Relationship Id="rId999" Type="http://schemas.openxmlformats.org/officeDocument/2006/relationships/customXml" Target="../ink/ink1642.xml"/><Relationship Id="rId44" Type="http://schemas.openxmlformats.org/officeDocument/2006/relationships/image" Target="../media/image808.png"/><Relationship Id="rId554" Type="http://schemas.openxmlformats.org/officeDocument/2006/relationships/image" Target="../media/image1063.png"/><Relationship Id="rId761" Type="http://schemas.openxmlformats.org/officeDocument/2006/relationships/customXml" Target="../ink/ink1523.xml"/><Relationship Id="rId859" Type="http://schemas.openxmlformats.org/officeDocument/2006/relationships/customXml" Target="../ink/ink1572.xml"/><Relationship Id="rId193" Type="http://schemas.openxmlformats.org/officeDocument/2006/relationships/customXml" Target="../ink/ink1239.xml"/><Relationship Id="rId207" Type="http://schemas.openxmlformats.org/officeDocument/2006/relationships/customXml" Target="../ink/ink1246.xml"/><Relationship Id="rId414" Type="http://schemas.openxmlformats.org/officeDocument/2006/relationships/image" Target="../media/image993.png"/><Relationship Id="rId498" Type="http://schemas.openxmlformats.org/officeDocument/2006/relationships/image" Target="../media/image1035.png"/><Relationship Id="rId621" Type="http://schemas.openxmlformats.org/officeDocument/2006/relationships/customXml" Target="../ink/ink1453.xml"/><Relationship Id="rId260" Type="http://schemas.openxmlformats.org/officeDocument/2006/relationships/image" Target="../media/image916.png"/><Relationship Id="rId719" Type="http://schemas.openxmlformats.org/officeDocument/2006/relationships/customXml" Target="../ink/ink1502.xml"/><Relationship Id="rId926" Type="http://schemas.openxmlformats.org/officeDocument/2006/relationships/image" Target="../media/image1601.png"/><Relationship Id="rId55" Type="http://schemas.openxmlformats.org/officeDocument/2006/relationships/customXml" Target="../ink/ink1170.xml"/><Relationship Id="rId120" Type="http://schemas.openxmlformats.org/officeDocument/2006/relationships/image" Target="../media/image846.png"/><Relationship Id="rId358" Type="http://schemas.openxmlformats.org/officeDocument/2006/relationships/image" Target="../media/image965.png"/><Relationship Id="rId565" Type="http://schemas.openxmlformats.org/officeDocument/2006/relationships/customXml" Target="../ink/ink1425.xml"/><Relationship Id="rId772" Type="http://schemas.openxmlformats.org/officeDocument/2006/relationships/image" Target="../media/image1172.png"/><Relationship Id="rId218" Type="http://schemas.openxmlformats.org/officeDocument/2006/relationships/image" Target="../media/image895.png"/><Relationship Id="rId425" Type="http://schemas.openxmlformats.org/officeDocument/2006/relationships/customXml" Target="../ink/ink1355.xml"/><Relationship Id="rId632" Type="http://schemas.openxmlformats.org/officeDocument/2006/relationships/image" Target="../media/image1102.png"/><Relationship Id="rId271" Type="http://schemas.openxmlformats.org/officeDocument/2006/relationships/customXml" Target="../ink/ink1278.xml"/><Relationship Id="rId937" Type="http://schemas.openxmlformats.org/officeDocument/2006/relationships/customXml" Target="../ink/ink1611.xml"/><Relationship Id="rId66" Type="http://schemas.openxmlformats.org/officeDocument/2006/relationships/image" Target="../media/image819.png"/><Relationship Id="rId131" Type="http://schemas.openxmlformats.org/officeDocument/2006/relationships/customXml" Target="../ink/ink1208.xml"/><Relationship Id="rId369" Type="http://schemas.openxmlformats.org/officeDocument/2006/relationships/customXml" Target="../ink/ink1327.xml"/><Relationship Id="rId576" Type="http://schemas.openxmlformats.org/officeDocument/2006/relationships/image" Target="../media/image1074.png"/><Relationship Id="rId783" Type="http://schemas.openxmlformats.org/officeDocument/2006/relationships/customXml" Target="../ink/ink1534.xml"/><Relationship Id="rId990" Type="http://schemas.openxmlformats.org/officeDocument/2006/relationships/image" Target="../media/image1633.png"/><Relationship Id="rId229" Type="http://schemas.openxmlformats.org/officeDocument/2006/relationships/customXml" Target="../ink/ink1257.xml"/><Relationship Id="rId436" Type="http://schemas.openxmlformats.org/officeDocument/2006/relationships/image" Target="../media/image1004.png"/><Relationship Id="rId643" Type="http://schemas.openxmlformats.org/officeDocument/2006/relationships/customXml" Target="../ink/ink1464.xml"/><Relationship Id="rId850" Type="http://schemas.openxmlformats.org/officeDocument/2006/relationships/image" Target="../media/image1211.png"/><Relationship Id="rId948" Type="http://schemas.openxmlformats.org/officeDocument/2006/relationships/image" Target="../media/image1612.png"/><Relationship Id="rId77" Type="http://schemas.openxmlformats.org/officeDocument/2006/relationships/customXml" Target="../ink/ink1181.xml"/><Relationship Id="rId282" Type="http://schemas.openxmlformats.org/officeDocument/2006/relationships/image" Target="../media/image927.png"/><Relationship Id="rId503" Type="http://schemas.openxmlformats.org/officeDocument/2006/relationships/customXml" Target="../ink/ink1394.xml"/><Relationship Id="rId587" Type="http://schemas.openxmlformats.org/officeDocument/2006/relationships/customXml" Target="../ink/ink1436.xml"/><Relationship Id="rId710" Type="http://schemas.openxmlformats.org/officeDocument/2006/relationships/image" Target="../media/image1141.png"/><Relationship Id="rId808" Type="http://schemas.openxmlformats.org/officeDocument/2006/relationships/image" Target="../media/image1190.png"/><Relationship Id="rId8" Type="http://schemas.openxmlformats.org/officeDocument/2006/relationships/image" Target="../media/image790.png"/><Relationship Id="rId142" Type="http://schemas.openxmlformats.org/officeDocument/2006/relationships/image" Target="../media/image857.png"/><Relationship Id="rId447" Type="http://schemas.openxmlformats.org/officeDocument/2006/relationships/customXml" Target="../ink/ink1366.xml"/><Relationship Id="rId794" Type="http://schemas.openxmlformats.org/officeDocument/2006/relationships/image" Target="../media/image1183.png"/><Relationship Id="rId654" Type="http://schemas.openxmlformats.org/officeDocument/2006/relationships/image" Target="../media/image1113.png"/><Relationship Id="rId861" Type="http://schemas.openxmlformats.org/officeDocument/2006/relationships/customXml" Target="../ink/ink1573.xml"/><Relationship Id="rId959" Type="http://schemas.openxmlformats.org/officeDocument/2006/relationships/customXml" Target="../ink/ink1622.xml"/><Relationship Id="rId293" Type="http://schemas.openxmlformats.org/officeDocument/2006/relationships/customXml" Target="../ink/ink1289.xml"/><Relationship Id="rId307" Type="http://schemas.openxmlformats.org/officeDocument/2006/relationships/customXml" Target="../ink/ink1296.xml"/><Relationship Id="rId514" Type="http://schemas.openxmlformats.org/officeDocument/2006/relationships/image" Target="../media/image1043.png"/><Relationship Id="rId721" Type="http://schemas.openxmlformats.org/officeDocument/2006/relationships/customXml" Target="../ink/ink1503.xml"/><Relationship Id="rId88" Type="http://schemas.openxmlformats.org/officeDocument/2006/relationships/image" Target="../media/image830.png"/><Relationship Id="rId153" Type="http://schemas.openxmlformats.org/officeDocument/2006/relationships/customXml" Target="../ink/ink1219.xml"/><Relationship Id="rId360" Type="http://schemas.openxmlformats.org/officeDocument/2006/relationships/image" Target="../media/image966.png"/><Relationship Id="rId598" Type="http://schemas.openxmlformats.org/officeDocument/2006/relationships/image" Target="../media/image1085.png"/><Relationship Id="rId819" Type="http://schemas.openxmlformats.org/officeDocument/2006/relationships/customXml" Target="../ink/ink1552.xml"/><Relationship Id="rId220" Type="http://schemas.openxmlformats.org/officeDocument/2006/relationships/image" Target="../media/image896.png"/><Relationship Id="rId458" Type="http://schemas.openxmlformats.org/officeDocument/2006/relationships/image" Target="../media/image1015.png"/><Relationship Id="rId665" Type="http://schemas.openxmlformats.org/officeDocument/2006/relationships/customXml" Target="../ink/ink1475.xml"/><Relationship Id="rId872" Type="http://schemas.openxmlformats.org/officeDocument/2006/relationships/image" Target="../media/image1222.png"/><Relationship Id="rId15" Type="http://schemas.openxmlformats.org/officeDocument/2006/relationships/customXml" Target="../ink/ink1150.xml"/><Relationship Id="rId318" Type="http://schemas.openxmlformats.org/officeDocument/2006/relationships/image" Target="../media/image945.png"/><Relationship Id="rId525" Type="http://schemas.openxmlformats.org/officeDocument/2006/relationships/customXml" Target="../ink/ink1405.xml"/><Relationship Id="rId732" Type="http://schemas.openxmlformats.org/officeDocument/2006/relationships/image" Target="../media/image1152.png"/><Relationship Id="rId99" Type="http://schemas.openxmlformats.org/officeDocument/2006/relationships/customXml" Target="../ink/ink1192.xml"/><Relationship Id="rId164" Type="http://schemas.openxmlformats.org/officeDocument/2006/relationships/image" Target="../media/image868.png"/><Relationship Id="rId371" Type="http://schemas.openxmlformats.org/officeDocument/2006/relationships/customXml" Target="../ink/ink1328.xml"/><Relationship Id="rId469" Type="http://schemas.openxmlformats.org/officeDocument/2006/relationships/customXml" Target="../ink/ink1377.xml"/><Relationship Id="rId676" Type="http://schemas.openxmlformats.org/officeDocument/2006/relationships/image" Target="../media/image1124.png"/><Relationship Id="rId883" Type="http://schemas.openxmlformats.org/officeDocument/2006/relationships/customXml" Target="../ink/ink1584.xml"/><Relationship Id="rId26" Type="http://schemas.openxmlformats.org/officeDocument/2006/relationships/image" Target="../media/image799.png"/><Relationship Id="rId231" Type="http://schemas.openxmlformats.org/officeDocument/2006/relationships/customXml" Target="../ink/ink1258.xml"/><Relationship Id="rId329" Type="http://schemas.openxmlformats.org/officeDocument/2006/relationships/customXml" Target="../ink/ink1307.xml"/><Relationship Id="rId536" Type="http://schemas.openxmlformats.org/officeDocument/2006/relationships/image" Target="../media/image1054.png"/><Relationship Id="rId175" Type="http://schemas.openxmlformats.org/officeDocument/2006/relationships/customXml" Target="../ink/ink1230.xml"/><Relationship Id="rId743" Type="http://schemas.openxmlformats.org/officeDocument/2006/relationships/customXml" Target="../ink/ink1514.xml"/><Relationship Id="rId950" Type="http://schemas.openxmlformats.org/officeDocument/2006/relationships/image" Target="../media/image1613.png"/><Relationship Id="rId382" Type="http://schemas.openxmlformats.org/officeDocument/2006/relationships/image" Target="../media/image977.png"/><Relationship Id="rId603" Type="http://schemas.openxmlformats.org/officeDocument/2006/relationships/customXml" Target="../ink/ink1444.xml"/><Relationship Id="rId687" Type="http://schemas.openxmlformats.org/officeDocument/2006/relationships/customXml" Target="../ink/ink1486.xml"/><Relationship Id="rId810" Type="http://schemas.openxmlformats.org/officeDocument/2006/relationships/image" Target="../media/image1191.png"/><Relationship Id="rId908" Type="http://schemas.openxmlformats.org/officeDocument/2006/relationships/image" Target="../media/image1592.png"/><Relationship Id="rId242" Type="http://schemas.openxmlformats.org/officeDocument/2006/relationships/image" Target="../media/image907.png"/><Relationship Id="rId894" Type="http://schemas.openxmlformats.org/officeDocument/2006/relationships/image" Target="../media/image1233.png"/><Relationship Id="rId37" Type="http://schemas.openxmlformats.org/officeDocument/2006/relationships/customXml" Target="../ink/ink1161.xml"/><Relationship Id="rId102" Type="http://schemas.openxmlformats.org/officeDocument/2006/relationships/image" Target="../media/image837.png"/><Relationship Id="rId547" Type="http://schemas.openxmlformats.org/officeDocument/2006/relationships/customXml" Target="../ink/ink1416.xml"/><Relationship Id="rId754" Type="http://schemas.openxmlformats.org/officeDocument/2006/relationships/image" Target="../media/image1163.png"/><Relationship Id="rId961" Type="http://schemas.openxmlformats.org/officeDocument/2006/relationships/customXml" Target="../ink/ink1623.xml"/><Relationship Id="rId90" Type="http://schemas.openxmlformats.org/officeDocument/2006/relationships/image" Target="../media/image831.png"/><Relationship Id="rId186" Type="http://schemas.openxmlformats.org/officeDocument/2006/relationships/image" Target="../media/image879.png"/><Relationship Id="rId393" Type="http://schemas.openxmlformats.org/officeDocument/2006/relationships/customXml" Target="../ink/ink1339.xml"/><Relationship Id="rId407" Type="http://schemas.openxmlformats.org/officeDocument/2006/relationships/customXml" Target="../ink/ink1346.xml"/><Relationship Id="rId614" Type="http://schemas.openxmlformats.org/officeDocument/2006/relationships/image" Target="../media/image1093.png"/><Relationship Id="rId821" Type="http://schemas.openxmlformats.org/officeDocument/2006/relationships/customXml" Target="../ink/ink1553.xml"/><Relationship Id="rId253" Type="http://schemas.openxmlformats.org/officeDocument/2006/relationships/customXml" Target="../ink/ink1269.xml"/><Relationship Id="rId460" Type="http://schemas.openxmlformats.org/officeDocument/2006/relationships/image" Target="../media/image1016.png"/><Relationship Id="rId698" Type="http://schemas.openxmlformats.org/officeDocument/2006/relationships/image" Target="../media/image1135.png"/><Relationship Id="rId919" Type="http://schemas.openxmlformats.org/officeDocument/2006/relationships/customXml" Target="../ink/ink1602.xml"/><Relationship Id="rId48" Type="http://schemas.openxmlformats.org/officeDocument/2006/relationships/image" Target="../media/image810.png"/><Relationship Id="rId113" Type="http://schemas.openxmlformats.org/officeDocument/2006/relationships/customXml" Target="../ink/ink1199.xml"/><Relationship Id="rId320" Type="http://schemas.openxmlformats.org/officeDocument/2006/relationships/image" Target="../media/image946.png"/><Relationship Id="rId558" Type="http://schemas.openxmlformats.org/officeDocument/2006/relationships/image" Target="../media/image1065.png"/><Relationship Id="rId765" Type="http://schemas.openxmlformats.org/officeDocument/2006/relationships/customXml" Target="../ink/ink1525.xml"/><Relationship Id="rId972" Type="http://schemas.openxmlformats.org/officeDocument/2006/relationships/image" Target="../media/image1624.png"/><Relationship Id="rId197" Type="http://schemas.openxmlformats.org/officeDocument/2006/relationships/customXml" Target="../ink/ink1241.xml"/><Relationship Id="rId418" Type="http://schemas.openxmlformats.org/officeDocument/2006/relationships/image" Target="../media/image995.png"/><Relationship Id="rId625" Type="http://schemas.openxmlformats.org/officeDocument/2006/relationships/customXml" Target="../ink/ink1455.xml"/><Relationship Id="rId832" Type="http://schemas.openxmlformats.org/officeDocument/2006/relationships/image" Target="../media/image1202.png"/><Relationship Id="rId264" Type="http://schemas.openxmlformats.org/officeDocument/2006/relationships/image" Target="../media/image918.png"/><Relationship Id="rId471" Type="http://schemas.openxmlformats.org/officeDocument/2006/relationships/customXml" Target="../ink/ink1378.xml"/><Relationship Id="rId59" Type="http://schemas.openxmlformats.org/officeDocument/2006/relationships/customXml" Target="../ink/ink1172.xml"/><Relationship Id="rId124" Type="http://schemas.openxmlformats.org/officeDocument/2006/relationships/image" Target="../media/image848.png"/><Relationship Id="rId569" Type="http://schemas.openxmlformats.org/officeDocument/2006/relationships/customXml" Target="../ink/ink1427.xml"/><Relationship Id="rId776" Type="http://schemas.openxmlformats.org/officeDocument/2006/relationships/image" Target="../media/image1174.png"/><Relationship Id="rId983" Type="http://schemas.openxmlformats.org/officeDocument/2006/relationships/customXml" Target="../ink/ink1634.xml"/><Relationship Id="rId331" Type="http://schemas.openxmlformats.org/officeDocument/2006/relationships/customXml" Target="../ink/ink1308.xml"/><Relationship Id="rId429" Type="http://schemas.openxmlformats.org/officeDocument/2006/relationships/customXml" Target="../ink/ink1357.xml"/><Relationship Id="rId636" Type="http://schemas.openxmlformats.org/officeDocument/2006/relationships/image" Target="../media/image1104.png"/><Relationship Id="rId843" Type="http://schemas.openxmlformats.org/officeDocument/2006/relationships/customXml" Target="../ink/ink1564.xml"/><Relationship Id="rId275" Type="http://schemas.openxmlformats.org/officeDocument/2006/relationships/customXml" Target="../ink/ink1280.xml"/><Relationship Id="rId482" Type="http://schemas.openxmlformats.org/officeDocument/2006/relationships/image" Target="../media/image1027.png"/><Relationship Id="rId703" Type="http://schemas.openxmlformats.org/officeDocument/2006/relationships/customXml" Target="../ink/ink1494.xml"/><Relationship Id="rId910" Type="http://schemas.openxmlformats.org/officeDocument/2006/relationships/image" Target="../media/image1593.png"/><Relationship Id="rId135" Type="http://schemas.openxmlformats.org/officeDocument/2006/relationships/customXml" Target="../ink/ink1210.xml"/><Relationship Id="rId342" Type="http://schemas.openxmlformats.org/officeDocument/2006/relationships/image" Target="../media/image957.png"/><Relationship Id="rId787" Type="http://schemas.openxmlformats.org/officeDocument/2006/relationships/customXml" Target="../ink/ink1536.xml"/><Relationship Id="rId994" Type="http://schemas.openxmlformats.org/officeDocument/2006/relationships/image" Target="../media/image1635.png"/><Relationship Id="rId202" Type="http://schemas.openxmlformats.org/officeDocument/2006/relationships/image" Target="../media/image887.png"/><Relationship Id="rId647" Type="http://schemas.openxmlformats.org/officeDocument/2006/relationships/customXml" Target="../ink/ink1466.xml"/><Relationship Id="rId854" Type="http://schemas.openxmlformats.org/officeDocument/2006/relationships/image" Target="../media/image1213.png"/><Relationship Id="rId286" Type="http://schemas.openxmlformats.org/officeDocument/2006/relationships/image" Target="../media/image929.png"/><Relationship Id="rId493" Type="http://schemas.openxmlformats.org/officeDocument/2006/relationships/customXml" Target="../ink/ink1389.xml"/><Relationship Id="rId507" Type="http://schemas.openxmlformats.org/officeDocument/2006/relationships/customXml" Target="../ink/ink1396.xml"/><Relationship Id="rId714" Type="http://schemas.openxmlformats.org/officeDocument/2006/relationships/image" Target="../media/image1143.png"/><Relationship Id="rId921" Type="http://schemas.openxmlformats.org/officeDocument/2006/relationships/customXml" Target="../ink/ink1603.xml"/><Relationship Id="rId50" Type="http://schemas.openxmlformats.org/officeDocument/2006/relationships/image" Target="../media/image811.png"/><Relationship Id="rId146" Type="http://schemas.openxmlformats.org/officeDocument/2006/relationships/image" Target="../media/image859.png"/><Relationship Id="rId353" Type="http://schemas.openxmlformats.org/officeDocument/2006/relationships/customXml" Target="../ink/ink1319.xml"/><Relationship Id="rId560" Type="http://schemas.openxmlformats.org/officeDocument/2006/relationships/image" Target="../media/image1066.png"/><Relationship Id="rId798" Type="http://schemas.openxmlformats.org/officeDocument/2006/relationships/image" Target="../media/image1185.png"/><Relationship Id="rId213" Type="http://schemas.openxmlformats.org/officeDocument/2006/relationships/customXml" Target="../ink/ink1249.xml"/><Relationship Id="rId420" Type="http://schemas.openxmlformats.org/officeDocument/2006/relationships/image" Target="../media/image996.png"/><Relationship Id="rId658" Type="http://schemas.openxmlformats.org/officeDocument/2006/relationships/image" Target="../media/image1115.png"/><Relationship Id="rId865" Type="http://schemas.openxmlformats.org/officeDocument/2006/relationships/customXml" Target="../ink/ink1575.xml"/><Relationship Id="rId297" Type="http://schemas.openxmlformats.org/officeDocument/2006/relationships/customXml" Target="../ink/ink1291.xml"/><Relationship Id="rId518" Type="http://schemas.openxmlformats.org/officeDocument/2006/relationships/image" Target="../media/image1045.png"/><Relationship Id="rId725" Type="http://schemas.openxmlformats.org/officeDocument/2006/relationships/customXml" Target="../ink/ink1505.xml"/><Relationship Id="rId932" Type="http://schemas.openxmlformats.org/officeDocument/2006/relationships/image" Target="../media/image1604.png"/><Relationship Id="rId157" Type="http://schemas.openxmlformats.org/officeDocument/2006/relationships/customXml" Target="../ink/ink1221.xml"/><Relationship Id="rId364" Type="http://schemas.openxmlformats.org/officeDocument/2006/relationships/image" Target="../media/image968.png"/><Relationship Id="rId61" Type="http://schemas.openxmlformats.org/officeDocument/2006/relationships/customXml" Target="../ink/ink1173.xml"/><Relationship Id="rId571" Type="http://schemas.openxmlformats.org/officeDocument/2006/relationships/customXml" Target="../ink/ink1428.xml"/><Relationship Id="rId669" Type="http://schemas.openxmlformats.org/officeDocument/2006/relationships/customXml" Target="../ink/ink1477.xml"/><Relationship Id="rId876" Type="http://schemas.openxmlformats.org/officeDocument/2006/relationships/image" Target="../media/image1224.png"/><Relationship Id="rId19" Type="http://schemas.openxmlformats.org/officeDocument/2006/relationships/customXml" Target="../ink/ink1152.xml"/><Relationship Id="rId224" Type="http://schemas.openxmlformats.org/officeDocument/2006/relationships/image" Target="../media/image898.png"/><Relationship Id="rId431" Type="http://schemas.openxmlformats.org/officeDocument/2006/relationships/customXml" Target="../ink/ink1358.xml"/><Relationship Id="rId529" Type="http://schemas.openxmlformats.org/officeDocument/2006/relationships/customXml" Target="../ink/ink1407.xml"/><Relationship Id="rId736" Type="http://schemas.openxmlformats.org/officeDocument/2006/relationships/image" Target="../media/image1154.png"/><Relationship Id="rId168" Type="http://schemas.openxmlformats.org/officeDocument/2006/relationships/image" Target="../media/image870.png"/><Relationship Id="rId943" Type="http://schemas.openxmlformats.org/officeDocument/2006/relationships/customXml" Target="../ink/ink1614.xml"/><Relationship Id="rId72" Type="http://schemas.openxmlformats.org/officeDocument/2006/relationships/image" Target="../media/image822.png"/><Relationship Id="rId375" Type="http://schemas.openxmlformats.org/officeDocument/2006/relationships/customXml" Target="../ink/ink1330.xml"/><Relationship Id="rId582" Type="http://schemas.openxmlformats.org/officeDocument/2006/relationships/image" Target="../media/image1077.png"/><Relationship Id="rId803" Type="http://schemas.openxmlformats.org/officeDocument/2006/relationships/customXml" Target="../ink/ink1544.xml"/><Relationship Id="rId3" Type="http://schemas.openxmlformats.org/officeDocument/2006/relationships/image" Target="../media/image1.png"/><Relationship Id="rId235" Type="http://schemas.openxmlformats.org/officeDocument/2006/relationships/customXml" Target="../ink/ink1260.xml"/><Relationship Id="rId442" Type="http://schemas.openxmlformats.org/officeDocument/2006/relationships/image" Target="../media/image1007.png"/><Relationship Id="rId887" Type="http://schemas.openxmlformats.org/officeDocument/2006/relationships/customXml" Target="../ink/ink1586.xml"/><Relationship Id="rId302" Type="http://schemas.openxmlformats.org/officeDocument/2006/relationships/image" Target="../media/image937.png"/><Relationship Id="rId747" Type="http://schemas.openxmlformats.org/officeDocument/2006/relationships/customXml" Target="../ink/ink1516.xml"/><Relationship Id="rId954" Type="http://schemas.openxmlformats.org/officeDocument/2006/relationships/image" Target="../media/image16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0.png"/><Relationship Id="rId7" Type="http://schemas.openxmlformats.org/officeDocument/2006/relationships/image" Target="../media/image90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010.png"/><Relationship Id="rId5" Type="http://schemas.openxmlformats.org/officeDocument/2006/relationships/image" Target="../media/image2100.png"/><Relationship Id="rId15" Type="http://schemas.openxmlformats.org/officeDocument/2006/relationships/image" Target="../media/image7210.png"/><Relationship Id="rId10" Type="http://schemas.openxmlformats.org/officeDocument/2006/relationships/image" Target="../media/image12010.png"/><Relationship Id="rId4" Type="http://schemas.openxmlformats.org/officeDocument/2006/relationships/image" Target="../media/image11000.png"/><Relationship Id="rId9" Type="http://schemas.openxmlformats.org/officeDocument/2006/relationships/image" Target="../media/image11100.png"/><Relationship Id="rId14" Type="http://schemas.openxmlformats.org/officeDocument/2006/relationships/image" Target="../media/image681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.xml"/><Relationship Id="rId21" Type="http://schemas.openxmlformats.org/officeDocument/2006/relationships/customXml" Target="../ink/ink25.xml"/><Relationship Id="rId42" Type="http://schemas.openxmlformats.org/officeDocument/2006/relationships/image" Target="../media/image1253.png"/><Relationship Id="rId63" Type="http://schemas.openxmlformats.org/officeDocument/2006/relationships/customXml" Target="../ink/ink46.xml"/><Relationship Id="rId84" Type="http://schemas.openxmlformats.org/officeDocument/2006/relationships/image" Target="../media/image1274.png"/><Relationship Id="rId138" Type="http://schemas.openxmlformats.org/officeDocument/2006/relationships/image" Target="../media/image1300.png"/><Relationship Id="rId107" Type="http://schemas.openxmlformats.org/officeDocument/2006/relationships/customXml" Target="../ink/ink68.xml"/><Relationship Id="rId11" Type="http://schemas.openxmlformats.org/officeDocument/2006/relationships/customXml" Target="../ink/ink20.xml"/><Relationship Id="rId32" Type="http://schemas.openxmlformats.org/officeDocument/2006/relationships/image" Target="../media/image1248.png"/><Relationship Id="rId53" Type="http://schemas.openxmlformats.org/officeDocument/2006/relationships/customXml" Target="../ink/ink41.xml"/><Relationship Id="rId74" Type="http://schemas.openxmlformats.org/officeDocument/2006/relationships/image" Target="../media/image1269.png"/><Relationship Id="rId128" Type="http://schemas.openxmlformats.org/officeDocument/2006/relationships/image" Target="../media/image1295.png"/><Relationship Id="rId149" Type="http://schemas.openxmlformats.org/officeDocument/2006/relationships/customXml" Target="../ink/ink89.xml"/><Relationship Id="rId5" Type="http://schemas.openxmlformats.org/officeDocument/2006/relationships/customXml" Target="../ink/ink17.xml"/><Relationship Id="rId95" Type="http://schemas.openxmlformats.org/officeDocument/2006/relationships/customXml" Target="../ink/ink62.xml"/><Relationship Id="rId22" Type="http://schemas.openxmlformats.org/officeDocument/2006/relationships/image" Target="../media/image1243.png"/><Relationship Id="rId43" Type="http://schemas.openxmlformats.org/officeDocument/2006/relationships/customXml" Target="../ink/ink36.xml"/><Relationship Id="rId64" Type="http://schemas.openxmlformats.org/officeDocument/2006/relationships/image" Target="../media/image1264.png"/><Relationship Id="rId118" Type="http://schemas.openxmlformats.org/officeDocument/2006/relationships/image" Target="../media/image1290.png"/><Relationship Id="rId139" Type="http://schemas.openxmlformats.org/officeDocument/2006/relationships/customXml" Target="../ink/ink84.xml"/><Relationship Id="rId80" Type="http://schemas.openxmlformats.org/officeDocument/2006/relationships/image" Target="../media/image1272.png"/><Relationship Id="rId85" Type="http://schemas.openxmlformats.org/officeDocument/2006/relationships/customXml" Target="../ink/ink57.xml"/><Relationship Id="rId150" Type="http://schemas.openxmlformats.org/officeDocument/2006/relationships/image" Target="../media/image1306.png"/><Relationship Id="rId155" Type="http://schemas.openxmlformats.org/officeDocument/2006/relationships/customXml" Target="../ink/ink92.xml"/><Relationship Id="rId12" Type="http://schemas.openxmlformats.org/officeDocument/2006/relationships/image" Target="../media/image1238.png"/><Relationship Id="rId17" Type="http://schemas.openxmlformats.org/officeDocument/2006/relationships/customXml" Target="../ink/ink23.xml"/><Relationship Id="rId33" Type="http://schemas.openxmlformats.org/officeDocument/2006/relationships/customXml" Target="../ink/ink31.xml"/><Relationship Id="rId38" Type="http://schemas.openxmlformats.org/officeDocument/2006/relationships/image" Target="../media/image1251.png"/><Relationship Id="rId59" Type="http://schemas.openxmlformats.org/officeDocument/2006/relationships/customXml" Target="../ink/ink44.xml"/><Relationship Id="rId103" Type="http://schemas.openxmlformats.org/officeDocument/2006/relationships/customXml" Target="../ink/ink66.xml"/><Relationship Id="rId108" Type="http://schemas.openxmlformats.org/officeDocument/2006/relationships/image" Target="../media/image1286.png"/><Relationship Id="rId124" Type="http://schemas.openxmlformats.org/officeDocument/2006/relationships/image" Target="../media/image1293.png"/><Relationship Id="rId129" Type="http://schemas.openxmlformats.org/officeDocument/2006/relationships/customXml" Target="../ink/ink79.xml"/><Relationship Id="rId54" Type="http://schemas.openxmlformats.org/officeDocument/2006/relationships/image" Target="../media/image1259.png"/><Relationship Id="rId70" Type="http://schemas.openxmlformats.org/officeDocument/2006/relationships/image" Target="../media/image1267.png"/><Relationship Id="rId75" Type="http://schemas.openxmlformats.org/officeDocument/2006/relationships/customXml" Target="../ink/ink52.xml"/><Relationship Id="rId91" Type="http://schemas.openxmlformats.org/officeDocument/2006/relationships/customXml" Target="../ink/ink60.xml"/><Relationship Id="rId96" Type="http://schemas.openxmlformats.org/officeDocument/2006/relationships/image" Target="../media/image1280.png"/><Relationship Id="rId140" Type="http://schemas.openxmlformats.org/officeDocument/2006/relationships/image" Target="../media/image1301.png"/><Relationship Id="rId145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5.png"/><Relationship Id="rId23" Type="http://schemas.openxmlformats.org/officeDocument/2006/relationships/customXml" Target="../ink/ink26.xml"/><Relationship Id="rId28" Type="http://schemas.openxmlformats.org/officeDocument/2006/relationships/image" Target="../media/image1246.png"/><Relationship Id="rId49" Type="http://schemas.openxmlformats.org/officeDocument/2006/relationships/customXml" Target="../ink/ink39.xml"/><Relationship Id="rId114" Type="http://schemas.openxmlformats.org/officeDocument/2006/relationships/image" Target="../media/image1288.png"/><Relationship Id="rId119" Type="http://schemas.openxmlformats.org/officeDocument/2006/relationships/customXml" Target="../ink/ink74.xml"/><Relationship Id="rId44" Type="http://schemas.openxmlformats.org/officeDocument/2006/relationships/image" Target="../media/image1254.png"/><Relationship Id="rId60" Type="http://schemas.openxmlformats.org/officeDocument/2006/relationships/image" Target="../media/image1262.png"/><Relationship Id="rId65" Type="http://schemas.openxmlformats.org/officeDocument/2006/relationships/customXml" Target="../ink/ink47.xml"/><Relationship Id="rId81" Type="http://schemas.openxmlformats.org/officeDocument/2006/relationships/customXml" Target="../ink/ink55.xml"/><Relationship Id="rId86" Type="http://schemas.openxmlformats.org/officeDocument/2006/relationships/image" Target="../media/image1275.png"/><Relationship Id="rId130" Type="http://schemas.openxmlformats.org/officeDocument/2006/relationships/image" Target="../media/image1296.png"/><Relationship Id="rId135" Type="http://schemas.openxmlformats.org/officeDocument/2006/relationships/customXml" Target="../ink/ink82.xml"/><Relationship Id="rId151" Type="http://schemas.openxmlformats.org/officeDocument/2006/relationships/customXml" Target="../ink/ink90.xml"/><Relationship Id="rId156" Type="http://schemas.openxmlformats.org/officeDocument/2006/relationships/image" Target="../media/image10.png"/><Relationship Id="rId13" Type="http://schemas.openxmlformats.org/officeDocument/2006/relationships/customXml" Target="../ink/ink21.xml"/><Relationship Id="rId18" Type="http://schemas.openxmlformats.org/officeDocument/2006/relationships/image" Target="../media/image1241.png"/><Relationship Id="rId39" Type="http://schemas.openxmlformats.org/officeDocument/2006/relationships/customXml" Target="../ink/ink34.xml"/><Relationship Id="rId109" Type="http://schemas.openxmlformats.org/officeDocument/2006/relationships/customXml" Target="../ink/ink69.xml"/><Relationship Id="rId34" Type="http://schemas.openxmlformats.org/officeDocument/2006/relationships/image" Target="../media/image1249.png"/><Relationship Id="rId50" Type="http://schemas.openxmlformats.org/officeDocument/2006/relationships/image" Target="../media/image1257.png"/><Relationship Id="rId55" Type="http://schemas.openxmlformats.org/officeDocument/2006/relationships/customXml" Target="../ink/ink42.xml"/><Relationship Id="rId76" Type="http://schemas.openxmlformats.org/officeDocument/2006/relationships/image" Target="../media/image1270.png"/><Relationship Id="rId97" Type="http://schemas.openxmlformats.org/officeDocument/2006/relationships/customXml" Target="../ink/ink63.xml"/><Relationship Id="rId104" Type="http://schemas.openxmlformats.org/officeDocument/2006/relationships/image" Target="../media/image1284.png"/><Relationship Id="rId120" Type="http://schemas.openxmlformats.org/officeDocument/2006/relationships/image" Target="../media/image1291.png"/><Relationship Id="rId125" Type="http://schemas.openxmlformats.org/officeDocument/2006/relationships/customXml" Target="../ink/ink77.xml"/><Relationship Id="rId141" Type="http://schemas.openxmlformats.org/officeDocument/2006/relationships/customXml" Target="../ink/ink85.xml"/><Relationship Id="rId146" Type="http://schemas.openxmlformats.org/officeDocument/2006/relationships/image" Target="../media/image1304.png"/><Relationship Id="rId7" Type="http://schemas.openxmlformats.org/officeDocument/2006/relationships/customXml" Target="../ink/ink18.xml"/><Relationship Id="rId71" Type="http://schemas.openxmlformats.org/officeDocument/2006/relationships/customXml" Target="../ink/ink50.xml"/><Relationship Id="rId92" Type="http://schemas.openxmlformats.org/officeDocument/2006/relationships/image" Target="../media/image1278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9.xml"/><Relationship Id="rId24" Type="http://schemas.openxmlformats.org/officeDocument/2006/relationships/image" Target="../media/image1244.png"/><Relationship Id="rId40" Type="http://schemas.openxmlformats.org/officeDocument/2006/relationships/image" Target="../media/image1252.png"/><Relationship Id="rId45" Type="http://schemas.openxmlformats.org/officeDocument/2006/relationships/customXml" Target="../ink/ink37.xml"/><Relationship Id="rId66" Type="http://schemas.openxmlformats.org/officeDocument/2006/relationships/image" Target="../media/image1265.png"/><Relationship Id="rId87" Type="http://schemas.openxmlformats.org/officeDocument/2006/relationships/customXml" Target="../ink/ink58.xml"/><Relationship Id="rId110" Type="http://schemas.openxmlformats.org/officeDocument/2006/relationships/image" Target="../media/image267.png"/><Relationship Id="rId115" Type="http://schemas.openxmlformats.org/officeDocument/2006/relationships/customXml" Target="../ink/ink72.xml"/><Relationship Id="rId131" Type="http://schemas.openxmlformats.org/officeDocument/2006/relationships/customXml" Target="../ink/ink80.xml"/><Relationship Id="rId136" Type="http://schemas.openxmlformats.org/officeDocument/2006/relationships/image" Target="../media/image1299.png"/><Relationship Id="rId157" Type="http://schemas.openxmlformats.org/officeDocument/2006/relationships/customXml" Target="../ink/ink93.xml"/><Relationship Id="rId61" Type="http://schemas.openxmlformats.org/officeDocument/2006/relationships/customXml" Target="../ink/ink45.xml"/><Relationship Id="rId82" Type="http://schemas.openxmlformats.org/officeDocument/2006/relationships/image" Target="../media/image1273.png"/><Relationship Id="rId152" Type="http://schemas.openxmlformats.org/officeDocument/2006/relationships/image" Target="../media/image8.png"/><Relationship Id="rId19" Type="http://schemas.openxmlformats.org/officeDocument/2006/relationships/customXml" Target="../ink/ink24.xml"/><Relationship Id="rId14" Type="http://schemas.openxmlformats.org/officeDocument/2006/relationships/image" Target="../media/image1239.png"/><Relationship Id="rId30" Type="http://schemas.openxmlformats.org/officeDocument/2006/relationships/image" Target="../media/image1247.png"/><Relationship Id="rId35" Type="http://schemas.openxmlformats.org/officeDocument/2006/relationships/customXml" Target="../ink/ink32.xml"/><Relationship Id="rId56" Type="http://schemas.openxmlformats.org/officeDocument/2006/relationships/image" Target="../media/image1260.png"/><Relationship Id="rId77" Type="http://schemas.openxmlformats.org/officeDocument/2006/relationships/customXml" Target="../ink/ink53.xml"/><Relationship Id="rId100" Type="http://schemas.openxmlformats.org/officeDocument/2006/relationships/image" Target="../media/image1282.png"/><Relationship Id="rId105" Type="http://schemas.openxmlformats.org/officeDocument/2006/relationships/customXml" Target="../ink/ink67.xml"/><Relationship Id="rId126" Type="http://schemas.openxmlformats.org/officeDocument/2006/relationships/image" Target="../media/image1294.png"/><Relationship Id="rId147" Type="http://schemas.openxmlformats.org/officeDocument/2006/relationships/customXml" Target="../ink/ink88.xml"/><Relationship Id="rId8" Type="http://schemas.openxmlformats.org/officeDocument/2006/relationships/image" Target="../media/image1236.png"/><Relationship Id="rId51" Type="http://schemas.openxmlformats.org/officeDocument/2006/relationships/customXml" Target="../ink/ink40.xml"/><Relationship Id="rId72" Type="http://schemas.openxmlformats.org/officeDocument/2006/relationships/image" Target="../media/image1268.png"/><Relationship Id="rId93" Type="http://schemas.openxmlformats.org/officeDocument/2006/relationships/customXml" Target="../ink/ink61.xml"/><Relationship Id="rId98" Type="http://schemas.openxmlformats.org/officeDocument/2006/relationships/image" Target="../media/image1281.png"/><Relationship Id="rId121" Type="http://schemas.openxmlformats.org/officeDocument/2006/relationships/customXml" Target="../ink/ink75.xml"/><Relationship Id="rId142" Type="http://schemas.openxmlformats.org/officeDocument/2006/relationships/image" Target="../media/image1302.png"/><Relationship Id="rId3" Type="http://schemas.openxmlformats.org/officeDocument/2006/relationships/customXml" Target="../ink/ink16.xml"/><Relationship Id="rId25" Type="http://schemas.openxmlformats.org/officeDocument/2006/relationships/customXml" Target="../ink/ink27.xml"/><Relationship Id="rId46" Type="http://schemas.openxmlformats.org/officeDocument/2006/relationships/image" Target="../media/image1255.png"/><Relationship Id="rId67" Type="http://schemas.openxmlformats.org/officeDocument/2006/relationships/customXml" Target="../ink/ink48.xml"/><Relationship Id="rId116" Type="http://schemas.openxmlformats.org/officeDocument/2006/relationships/image" Target="../media/image1289.png"/><Relationship Id="rId137" Type="http://schemas.openxmlformats.org/officeDocument/2006/relationships/customXml" Target="../ink/ink83.xml"/><Relationship Id="rId158" Type="http://schemas.openxmlformats.org/officeDocument/2006/relationships/image" Target="../media/image11.png"/><Relationship Id="rId20" Type="http://schemas.openxmlformats.org/officeDocument/2006/relationships/image" Target="../media/image1242.png"/><Relationship Id="rId41" Type="http://schemas.openxmlformats.org/officeDocument/2006/relationships/customXml" Target="../ink/ink35.xml"/><Relationship Id="rId62" Type="http://schemas.openxmlformats.org/officeDocument/2006/relationships/image" Target="../media/image1263.png"/><Relationship Id="rId83" Type="http://schemas.openxmlformats.org/officeDocument/2006/relationships/customXml" Target="../ink/ink56.xml"/><Relationship Id="rId88" Type="http://schemas.openxmlformats.org/officeDocument/2006/relationships/image" Target="../media/image1276.png"/><Relationship Id="rId111" Type="http://schemas.openxmlformats.org/officeDocument/2006/relationships/customXml" Target="../ink/ink70.xml"/><Relationship Id="rId132" Type="http://schemas.openxmlformats.org/officeDocument/2006/relationships/image" Target="../media/image1297.png"/><Relationship Id="rId153" Type="http://schemas.openxmlformats.org/officeDocument/2006/relationships/customXml" Target="../ink/ink91.xml"/><Relationship Id="rId15" Type="http://schemas.openxmlformats.org/officeDocument/2006/relationships/customXml" Target="../ink/ink22.xml"/><Relationship Id="rId36" Type="http://schemas.openxmlformats.org/officeDocument/2006/relationships/image" Target="../media/image1250.png"/><Relationship Id="rId57" Type="http://schemas.openxmlformats.org/officeDocument/2006/relationships/customXml" Target="../ink/ink43.xml"/><Relationship Id="rId106" Type="http://schemas.openxmlformats.org/officeDocument/2006/relationships/image" Target="../media/image1285.png"/><Relationship Id="rId127" Type="http://schemas.openxmlformats.org/officeDocument/2006/relationships/customXml" Target="../ink/ink78.xml"/><Relationship Id="rId10" Type="http://schemas.openxmlformats.org/officeDocument/2006/relationships/image" Target="../media/image1237.png"/><Relationship Id="rId31" Type="http://schemas.openxmlformats.org/officeDocument/2006/relationships/customXml" Target="../ink/ink30.xml"/><Relationship Id="rId52" Type="http://schemas.openxmlformats.org/officeDocument/2006/relationships/image" Target="../media/image1258.png"/><Relationship Id="rId73" Type="http://schemas.openxmlformats.org/officeDocument/2006/relationships/customXml" Target="../ink/ink51.xml"/><Relationship Id="rId78" Type="http://schemas.openxmlformats.org/officeDocument/2006/relationships/image" Target="../media/image1271.png"/><Relationship Id="rId94" Type="http://schemas.openxmlformats.org/officeDocument/2006/relationships/image" Target="../media/image1279.png"/><Relationship Id="rId99" Type="http://schemas.openxmlformats.org/officeDocument/2006/relationships/customXml" Target="../ink/ink64.xml"/><Relationship Id="rId101" Type="http://schemas.openxmlformats.org/officeDocument/2006/relationships/customXml" Target="../ink/ink65.xml"/><Relationship Id="rId122" Type="http://schemas.openxmlformats.org/officeDocument/2006/relationships/image" Target="../media/image1292.png"/><Relationship Id="rId143" Type="http://schemas.openxmlformats.org/officeDocument/2006/relationships/customXml" Target="../ink/ink86.xml"/><Relationship Id="rId148" Type="http://schemas.openxmlformats.org/officeDocument/2006/relationships/image" Target="../media/image1305.png"/><Relationship Id="rId4" Type="http://schemas.openxmlformats.org/officeDocument/2006/relationships/image" Target="../media/image1234.png"/><Relationship Id="rId9" Type="http://schemas.openxmlformats.org/officeDocument/2006/relationships/customXml" Target="../ink/ink19.xml"/><Relationship Id="rId26" Type="http://schemas.openxmlformats.org/officeDocument/2006/relationships/image" Target="../media/image1245.png"/><Relationship Id="rId47" Type="http://schemas.openxmlformats.org/officeDocument/2006/relationships/customXml" Target="../ink/ink38.xml"/><Relationship Id="rId68" Type="http://schemas.openxmlformats.org/officeDocument/2006/relationships/image" Target="../media/image1266.png"/><Relationship Id="rId89" Type="http://schemas.openxmlformats.org/officeDocument/2006/relationships/customXml" Target="../ink/ink59.xml"/><Relationship Id="rId112" Type="http://schemas.openxmlformats.org/officeDocument/2006/relationships/image" Target="../media/image1287.png"/><Relationship Id="rId133" Type="http://schemas.openxmlformats.org/officeDocument/2006/relationships/customXml" Target="../ink/ink81.xml"/><Relationship Id="rId154" Type="http://schemas.openxmlformats.org/officeDocument/2006/relationships/image" Target="../media/image9.png"/><Relationship Id="rId16" Type="http://schemas.openxmlformats.org/officeDocument/2006/relationships/image" Target="../media/image1240.png"/><Relationship Id="rId37" Type="http://schemas.openxmlformats.org/officeDocument/2006/relationships/customXml" Target="../ink/ink33.xml"/><Relationship Id="rId58" Type="http://schemas.openxmlformats.org/officeDocument/2006/relationships/image" Target="../media/image1261.png"/><Relationship Id="rId79" Type="http://schemas.openxmlformats.org/officeDocument/2006/relationships/customXml" Target="../ink/ink54.xml"/><Relationship Id="rId102" Type="http://schemas.openxmlformats.org/officeDocument/2006/relationships/image" Target="../media/image1283.png"/><Relationship Id="rId123" Type="http://schemas.openxmlformats.org/officeDocument/2006/relationships/customXml" Target="../ink/ink76.xml"/><Relationship Id="rId144" Type="http://schemas.openxmlformats.org/officeDocument/2006/relationships/image" Target="../media/image1303.png"/><Relationship Id="rId90" Type="http://schemas.openxmlformats.org/officeDocument/2006/relationships/image" Target="../media/image1277.png"/><Relationship Id="rId27" Type="http://schemas.openxmlformats.org/officeDocument/2006/relationships/customXml" Target="../ink/ink28.xml"/><Relationship Id="rId48" Type="http://schemas.openxmlformats.org/officeDocument/2006/relationships/image" Target="../media/image1256.png"/><Relationship Id="rId69" Type="http://schemas.openxmlformats.org/officeDocument/2006/relationships/customXml" Target="../ink/ink49.xml"/><Relationship Id="rId113" Type="http://schemas.openxmlformats.org/officeDocument/2006/relationships/customXml" Target="../ink/ink71.xml"/><Relationship Id="rId134" Type="http://schemas.openxmlformats.org/officeDocument/2006/relationships/image" Target="../media/image129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8.png"/><Relationship Id="rId21" Type="http://schemas.openxmlformats.org/officeDocument/2006/relationships/customXml" Target="../ink/ink103.xml"/><Relationship Id="rId42" Type="http://schemas.openxmlformats.org/officeDocument/2006/relationships/image" Target="../media/image1326.png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339.png"/><Relationship Id="rId7" Type="http://schemas.openxmlformats.org/officeDocument/2006/relationships/customXml" Target="../ink/ink96.xml"/><Relationship Id="rId71" Type="http://schemas.openxmlformats.org/officeDocument/2006/relationships/customXml" Target="../ink/ink12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13.png"/><Relationship Id="rId29" Type="http://schemas.openxmlformats.org/officeDocument/2006/relationships/customXml" Target="../ink/ink107.xml"/><Relationship Id="rId11" Type="http://schemas.openxmlformats.org/officeDocument/2006/relationships/customXml" Target="../ink/ink98.xml"/><Relationship Id="rId24" Type="http://schemas.openxmlformats.org/officeDocument/2006/relationships/image" Target="../media/image1317.png"/><Relationship Id="rId32" Type="http://schemas.openxmlformats.org/officeDocument/2006/relationships/image" Target="../media/image1321.png"/><Relationship Id="rId37" Type="http://schemas.openxmlformats.org/officeDocument/2006/relationships/customXml" Target="../ink/ink111.xml"/><Relationship Id="rId40" Type="http://schemas.openxmlformats.org/officeDocument/2006/relationships/image" Target="../media/image1325.png"/><Relationship Id="rId45" Type="http://schemas.openxmlformats.org/officeDocument/2006/relationships/customXml" Target="../ink/ink115.xml"/><Relationship Id="rId53" Type="http://schemas.openxmlformats.org/officeDocument/2006/relationships/customXml" Target="../ink/ink119.xml"/><Relationship Id="rId58" Type="http://schemas.openxmlformats.org/officeDocument/2006/relationships/image" Target="../media/image1334.png"/><Relationship Id="rId66" Type="http://schemas.openxmlformats.org/officeDocument/2006/relationships/image" Target="../media/image1338.png"/><Relationship Id="rId5" Type="http://schemas.openxmlformats.org/officeDocument/2006/relationships/customXml" Target="../ink/ink95.xml"/><Relationship Id="rId61" Type="http://schemas.openxmlformats.org/officeDocument/2006/relationships/customXml" Target="../ink/ink123.xml"/><Relationship Id="rId19" Type="http://schemas.openxmlformats.org/officeDocument/2006/relationships/customXml" Target="../ink/ink102.xml"/><Relationship Id="rId14" Type="http://schemas.openxmlformats.org/officeDocument/2006/relationships/image" Target="../media/image1312.png"/><Relationship Id="rId22" Type="http://schemas.openxmlformats.org/officeDocument/2006/relationships/image" Target="../media/image1316.png"/><Relationship Id="rId27" Type="http://schemas.openxmlformats.org/officeDocument/2006/relationships/customXml" Target="../ink/ink106.xml"/><Relationship Id="rId30" Type="http://schemas.openxmlformats.org/officeDocument/2006/relationships/image" Target="../media/image1320.png"/><Relationship Id="rId35" Type="http://schemas.openxmlformats.org/officeDocument/2006/relationships/customXml" Target="../ink/ink110.xml"/><Relationship Id="rId43" Type="http://schemas.openxmlformats.org/officeDocument/2006/relationships/customXml" Target="../ink/ink114.xml"/><Relationship Id="rId48" Type="http://schemas.openxmlformats.org/officeDocument/2006/relationships/image" Target="../media/image1329.png"/><Relationship Id="rId56" Type="http://schemas.openxmlformats.org/officeDocument/2006/relationships/image" Target="../media/image1333.png"/><Relationship Id="rId64" Type="http://schemas.openxmlformats.org/officeDocument/2006/relationships/image" Target="../media/image1337.png"/><Relationship Id="rId69" Type="http://schemas.openxmlformats.org/officeDocument/2006/relationships/customXml" Target="../ink/ink127.xml"/><Relationship Id="rId8" Type="http://schemas.openxmlformats.org/officeDocument/2006/relationships/image" Target="../media/image1309.png"/><Relationship Id="rId51" Type="http://schemas.openxmlformats.org/officeDocument/2006/relationships/customXml" Target="../ink/ink118.xml"/><Relationship Id="rId72" Type="http://schemas.openxmlformats.org/officeDocument/2006/relationships/image" Target="../media/image1341.png"/><Relationship Id="rId3" Type="http://schemas.openxmlformats.org/officeDocument/2006/relationships/customXml" Target="../ink/ink94.xml"/><Relationship Id="rId12" Type="http://schemas.openxmlformats.org/officeDocument/2006/relationships/image" Target="../media/image1311.png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324.png"/><Relationship Id="rId46" Type="http://schemas.openxmlformats.org/officeDocument/2006/relationships/image" Target="../media/image1328.png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1315.png"/><Relationship Id="rId41" Type="http://schemas.openxmlformats.org/officeDocument/2006/relationships/customXml" Target="../ink/ink113.xml"/><Relationship Id="rId54" Type="http://schemas.openxmlformats.org/officeDocument/2006/relationships/image" Target="../media/image1332.png"/><Relationship Id="rId62" Type="http://schemas.openxmlformats.org/officeDocument/2006/relationships/image" Target="../media/image1336.png"/><Relationship Id="rId70" Type="http://schemas.openxmlformats.org/officeDocument/2006/relationships/image" Target="../media/image1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8.png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319.png"/><Relationship Id="rId36" Type="http://schemas.openxmlformats.org/officeDocument/2006/relationships/image" Target="../media/image1323.png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1310.png"/><Relationship Id="rId31" Type="http://schemas.openxmlformats.org/officeDocument/2006/relationships/customXml" Target="../ink/ink108.xml"/><Relationship Id="rId44" Type="http://schemas.openxmlformats.org/officeDocument/2006/relationships/image" Target="../media/image1327.png"/><Relationship Id="rId52" Type="http://schemas.openxmlformats.org/officeDocument/2006/relationships/image" Target="../media/image1331.png"/><Relationship Id="rId60" Type="http://schemas.openxmlformats.org/officeDocument/2006/relationships/image" Target="../media/image1335.png"/><Relationship Id="rId65" Type="http://schemas.openxmlformats.org/officeDocument/2006/relationships/customXml" Target="../ink/ink125.xml"/><Relationship Id="rId4" Type="http://schemas.openxmlformats.org/officeDocument/2006/relationships/image" Target="../media/image1307.png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1314.png"/><Relationship Id="rId39" Type="http://schemas.openxmlformats.org/officeDocument/2006/relationships/customXml" Target="../ink/ink112.xml"/><Relationship Id="rId34" Type="http://schemas.openxmlformats.org/officeDocument/2006/relationships/image" Target="../media/image1322.png"/><Relationship Id="rId50" Type="http://schemas.openxmlformats.org/officeDocument/2006/relationships/image" Target="../media/image1330.png"/><Relationship Id="rId55" Type="http://schemas.openxmlformats.org/officeDocument/2006/relationships/customXml" Target="../ink/ink12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.xml"/><Relationship Id="rId21" Type="http://schemas.openxmlformats.org/officeDocument/2006/relationships/customXml" Target="../ink/ink138.xml"/><Relationship Id="rId324" Type="http://schemas.openxmlformats.org/officeDocument/2006/relationships/image" Target="../media/image1502.png"/><Relationship Id="rId531" Type="http://schemas.openxmlformats.org/officeDocument/2006/relationships/customXml" Target="../ink/ink393.xml"/><Relationship Id="rId170" Type="http://schemas.openxmlformats.org/officeDocument/2006/relationships/image" Target="../media/image1425.png"/><Relationship Id="rId268" Type="http://schemas.openxmlformats.org/officeDocument/2006/relationships/image" Target="../media/image1474.png"/><Relationship Id="rId475" Type="http://schemas.openxmlformats.org/officeDocument/2006/relationships/customXml" Target="../ink/ink365.xml"/><Relationship Id="rId32" Type="http://schemas.openxmlformats.org/officeDocument/2006/relationships/image" Target="../media/image1356.png"/><Relationship Id="rId128" Type="http://schemas.openxmlformats.org/officeDocument/2006/relationships/image" Target="../media/image1404.png"/><Relationship Id="rId335" Type="http://schemas.openxmlformats.org/officeDocument/2006/relationships/customXml" Target="../ink/ink295.xml"/><Relationship Id="rId542" Type="http://schemas.openxmlformats.org/officeDocument/2006/relationships/image" Target="../media/image46.png"/><Relationship Id="rId181" Type="http://schemas.openxmlformats.org/officeDocument/2006/relationships/customXml" Target="../ink/ink218.xml"/><Relationship Id="rId402" Type="http://schemas.openxmlformats.org/officeDocument/2006/relationships/image" Target="../media/image1541.png"/><Relationship Id="rId279" Type="http://schemas.openxmlformats.org/officeDocument/2006/relationships/customXml" Target="../ink/ink267.xml"/><Relationship Id="rId486" Type="http://schemas.openxmlformats.org/officeDocument/2006/relationships/image" Target="../media/image1583.png"/><Relationship Id="rId43" Type="http://schemas.openxmlformats.org/officeDocument/2006/relationships/customXml" Target="../ink/ink149.xml"/><Relationship Id="rId139" Type="http://schemas.openxmlformats.org/officeDocument/2006/relationships/customXml" Target="../ink/ink197.xml"/><Relationship Id="rId346" Type="http://schemas.openxmlformats.org/officeDocument/2006/relationships/image" Target="../media/image1513.png"/><Relationship Id="rId553" Type="http://schemas.openxmlformats.org/officeDocument/2006/relationships/customXml" Target="../ink/ink404.xml"/><Relationship Id="rId192" Type="http://schemas.openxmlformats.org/officeDocument/2006/relationships/image" Target="../media/image1436.png"/><Relationship Id="rId206" Type="http://schemas.openxmlformats.org/officeDocument/2006/relationships/image" Target="../media/image1443.png"/><Relationship Id="rId413" Type="http://schemas.openxmlformats.org/officeDocument/2006/relationships/customXml" Target="../ink/ink334.xml"/><Relationship Id="rId497" Type="http://schemas.openxmlformats.org/officeDocument/2006/relationships/customXml" Target="../ink/ink376.xml"/><Relationship Id="rId357" Type="http://schemas.openxmlformats.org/officeDocument/2006/relationships/customXml" Target="../ink/ink306.xml"/><Relationship Id="rId54" Type="http://schemas.openxmlformats.org/officeDocument/2006/relationships/image" Target="../media/image1367.png"/><Relationship Id="rId217" Type="http://schemas.openxmlformats.org/officeDocument/2006/relationships/customXml" Target="../ink/ink236.xml"/><Relationship Id="rId564" Type="http://schemas.openxmlformats.org/officeDocument/2006/relationships/image" Target="../media/image57.png"/><Relationship Id="rId424" Type="http://schemas.openxmlformats.org/officeDocument/2006/relationships/image" Target="../media/image1552.png"/><Relationship Id="rId270" Type="http://schemas.openxmlformats.org/officeDocument/2006/relationships/image" Target="../media/image1475.png"/><Relationship Id="rId65" Type="http://schemas.openxmlformats.org/officeDocument/2006/relationships/customXml" Target="../ink/ink160.xml"/><Relationship Id="rId130" Type="http://schemas.openxmlformats.org/officeDocument/2006/relationships/image" Target="../media/image1405.png"/><Relationship Id="rId368" Type="http://schemas.openxmlformats.org/officeDocument/2006/relationships/image" Target="../media/image1524.png"/><Relationship Id="rId228" Type="http://schemas.openxmlformats.org/officeDocument/2006/relationships/image" Target="../media/image1454.png"/><Relationship Id="rId435" Type="http://schemas.openxmlformats.org/officeDocument/2006/relationships/customXml" Target="../ink/ink345.xml"/><Relationship Id="rId281" Type="http://schemas.openxmlformats.org/officeDocument/2006/relationships/customXml" Target="../ink/ink268.xml"/><Relationship Id="rId337" Type="http://schemas.openxmlformats.org/officeDocument/2006/relationships/customXml" Target="../ink/ink296.xml"/><Relationship Id="rId502" Type="http://schemas.openxmlformats.org/officeDocument/2006/relationships/image" Target="../media/image17.png"/><Relationship Id="rId34" Type="http://schemas.openxmlformats.org/officeDocument/2006/relationships/image" Target="../media/image1357.png"/><Relationship Id="rId76" Type="http://schemas.openxmlformats.org/officeDocument/2006/relationships/image" Target="../media/image1378.png"/><Relationship Id="rId141" Type="http://schemas.openxmlformats.org/officeDocument/2006/relationships/customXml" Target="../ink/ink198.xml"/><Relationship Id="rId379" Type="http://schemas.openxmlformats.org/officeDocument/2006/relationships/customXml" Target="../ink/ink317.xml"/><Relationship Id="rId544" Type="http://schemas.openxmlformats.org/officeDocument/2006/relationships/image" Target="../media/image47.png"/><Relationship Id="rId7" Type="http://schemas.openxmlformats.org/officeDocument/2006/relationships/customXml" Target="../ink/ink131.xml"/><Relationship Id="rId183" Type="http://schemas.openxmlformats.org/officeDocument/2006/relationships/customXml" Target="../ink/ink219.xml"/><Relationship Id="rId239" Type="http://schemas.openxmlformats.org/officeDocument/2006/relationships/customXml" Target="../ink/ink247.xml"/><Relationship Id="rId390" Type="http://schemas.openxmlformats.org/officeDocument/2006/relationships/image" Target="../media/image1535.png"/><Relationship Id="rId404" Type="http://schemas.openxmlformats.org/officeDocument/2006/relationships/image" Target="../media/image1542.png"/><Relationship Id="rId446" Type="http://schemas.openxmlformats.org/officeDocument/2006/relationships/image" Target="../media/image1563.png"/><Relationship Id="rId250" Type="http://schemas.openxmlformats.org/officeDocument/2006/relationships/image" Target="../media/image1465.png"/><Relationship Id="rId292" Type="http://schemas.openxmlformats.org/officeDocument/2006/relationships/image" Target="../media/image1486.png"/><Relationship Id="rId306" Type="http://schemas.openxmlformats.org/officeDocument/2006/relationships/image" Target="../media/image1493.png"/><Relationship Id="rId488" Type="http://schemas.openxmlformats.org/officeDocument/2006/relationships/image" Target="../media/image1584.png"/><Relationship Id="rId45" Type="http://schemas.openxmlformats.org/officeDocument/2006/relationships/customXml" Target="../ink/ink150.xml"/><Relationship Id="rId87" Type="http://schemas.openxmlformats.org/officeDocument/2006/relationships/customXml" Target="../ink/ink171.xml"/><Relationship Id="rId110" Type="http://schemas.openxmlformats.org/officeDocument/2006/relationships/image" Target="../media/image1395.png"/><Relationship Id="rId348" Type="http://schemas.openxmlformats.org/officeDocument/2006/relationships/image" Target="../media/image1514.png"/><Relationship Id="rId513" Type="http://schemas.openxmlformats.org/officeDocument/2006/relationships/customXml" Target="../ink/ink384.xml"/><Relationship Id="rId555" Type="http://schemas.openxmlformats.org/officeDocument/2006/relationships/customXml" Target="../ink/ink405.xml"/><Relationship Id="rId152" Type="http://schemas.openxmlformats.org/officeDocument/2006/relationships/image" Target="../media/image1416.png"/><Relationship Id="rId194" Type="http://schemas.openxmlformats.org/officeDocument/2006/relationships/image" Target="../media/image1437.png"/><Relationship Id="rId208" Type="http://schemas.openxmlformats.org/officeDocument/2006/relationships/image" Target="../media/image1444.png"/><Relationship Id="rId415" Type="http://schemas.openxmlformats.org/officeDocument/2006/relationships/customXml" Target="../ink/ink335.xml"/><Relationship Id="rId457" Type="http://schemas.openxmlformats.org/officeDocument/2006/relationships/customXml" Target="../ink/ink356.xml"/><Relationship Id="rId261" Type="http://schemas.openxmlformats.org/officeDocument/2006/relationships/customXml" Target="../ink/ink258.xml"/><Relationship Id="rId499" Type="http://schemas.openxmlformats.org/officeDocument/2006/relationships/customXml" Target="../ink/ink377.xml"/><Relationship Id="rId14" Type="http://schemas.openxmlformats.org/officeDocument/2006/relationships/image" Target="../media/image1347.png"/><Relationship Id="rId56" Type="http://schemas.openxmlformats.org/officeDocument/2006/relationships/image" Target="../media/image1368.png"/><Relationship Id="rId317" Type="http://schemas.openxmlformats.org/officeDocument/2006/relationships/customXml" Target="../ink/ink286.xml"/><Relationship Id="rId359" Type="http://schemas.openxmlformats.org/officeDocument/2006/relationships/customXml" Target="../ink/ink307.xml"/><Relationship Id="rId524" Type="http://schemas.openxmlformats.org/officeDocument/2006/relationships/image" Target="../media/image28.png"/><Relationship Id="rId566" Type="http://schemas.openxmlformats.org/officeDocument/2006/relationships/image" Target="../media/image58.png"/><Relationship Id="rId98" Type="http://schemas.openxmlformats.org/officeDocument/2006/relationships/image" Target="../media/image1389.png"/><Relationship Id="rId121" Type="http://schemas.openxmlformats.org/officeDocument/2006/relationships/customXml" Target="../ink/ink188.xml"/><Relationship Id="rId163" Type="http://schemas.openxmlformats.org/officeDocument/2006/relationships/customXml" Target="../ink/ink209.xml"/><Relationship Id="rId219" Type="http://schemas.openxmlformats.org/officeDocument/2006/relationships/customXml" Target="../ink/ink237.xml"/><Relationship Id="rId370" Type="http://schemas.openxmlformats.org/officeDocument/2006/relationships/image" Target="../media/image1525.png"/><Relationship Id="rId426" Type="http://schemas.openxmlformats.org/officeDocument/2006/relationships/image" Target="../media/image1553.png"/><Relationship Id="rId230" Type="http://schemas.openxmlformats.org/officeDocument/2006/relationships/image" Target="../media/image1455.png"/><Relationship Id="rId468" Type="http://schemas.openxmlformats.org/officeDocument/2006/relationships/image" Target="../media/image1574.png"/><Relationship Id="rId25" Type="http://schemas.openxmlformats.org/officeDocument/2006/relationships/customXml" Target="../ink/ink140.xml"/><Relationship Id="rId67" Type="http://schemas.openxmlformats.org/officeDocument/2006/relationships/customXml" Target="../ink/ink161.xml"/><Relationship Id="rId272" Type="http://schemas.openxmlformats.org/officeDocument/2006/relationships/image" Target="../media/image1476.png"/><Relationship Id="rId328" Type="http://schemas.openxmlformats.org/officeDocument/2006/relationships/image" Target="../media/image1504.png"/><Relationship Id="rId535" Type="http://schemas.openxmlformats.org/officeDocument/2006/relationships/customXml" Target="../ink/ink395.xml"/><Relationship Id="rId132" Type="http://schemas.openxmlformats.org/officeDocument/2006/relationships/image" Target="../media/image1406.png"/><Relationship Id="rId174" Type="http://schemas.openxmlformats.org/officeDocument/2006/relationships/image" Target="../media/image1427.png"/><Relationship Id="rId381" Type="http://schemas.openxmlformats.org/officeDocument/2006/relationships/customXml" Target="../ink/ink318.xml"/><Relationship Id="rId241" Type="http://schemas.openxmlformats.org/officeDocument/2006/relationships/customXml" Target="../ink/ink248.xml"/><Relationship Id="rId437" Type="http://schemas.openxmlformats.org/officeDocument/2006/relationships/customXml" Target="../ink/ink346.xml"/><Relationship Id="rId479" Type="http://schemas.openxmlformats.org/officeDocument/2006/relationships/customXml" Target="../ink/ink367.xml"/><Relationship Id="rId36" Type="http://schemas.openxmlformats.org/officeDocument/2006/relationships/image" Target="../media/image1358.png"/><Relationship Id="rId283" Type="http://schemas.openxmlformats.org/officeDocument/2006/relationships/customXml" Target="../ink/ink269.xml"/><Relationship Id="rId339" Type="http://schemas.openxmlformats.org/officeDocument/2006/relationships/customXml" Target="../ink/ink297.xml"/><Relationship Id="rId490" Type="http://schemas.openxmlformats.org/officeDocument/2006/relationships/image" Target="../media/image1585.png"/><Relationship Id="rId504" Type="http://schemas.openxmlformats.org/officeDocument/2006/relationships/image" Target="../media/image18.png"/><Relationship Id="rId546" Type="http://schemas.openxmlformats.org/officeDocument/2006/relationships/image" Target="../media/image48.png"/><Relationship Id="rId78" Type="http://schemas.openxmlformats.org/officeDocument/2006/relationships/image" Target="../media/image1379.png"/><Relationship Id="rId101" Type="http://schemas.openxmlformats.org/officeDocument/2006/relationships/customXml" Target="../ink/ink178.xml"/><Relationship Id="rId143" Type="http://schemas.openxmlformats.org/officeDocument/2006/relationships/customXml" Target="../ink/ink199.xml"/><Relationship Id="rId185" Type="http://schemas.openxmlformats.org/officeDocument/2006/relationships/customXml" Target="../ink/ink220.xml"/><Relationship Id="rId350" Type="http://schemas.openxmlformats.org/officeDocument/2006/relationships/image" Target="../media/image1515.png"/><Relationship Id="rId406" Type="http://schemas.openxmlformats.org/officeDocument/2006/relationships/image" Target="../media/image1543.png"/><Relationship Id="rId9" Type="http://schemas.openxmlformats.org/officeDocument/2006/relationships/customXml" Target="../ink/ink132.xml"/><Relationship Id="rId210" Type="http://schemas.openxmlformats.org/officeDocument/2006/relationships/image" Target="../media/image1445.png"/><Relationship Id="rId392" Type="http://schemas.openxmlformats.org/officeDocument/2006/relationships/image" Target="../media/image1536.png"/><Relationship Id="rId448" Type="http://schemas.openxmlformats.org/officeDocument/2006/relationships/image" Target="../media/image1564.png"/><Relationship Id="rId252" Type="http://schemas.openxmlformats.org/officeDocument/2006/relationships/image" Target="../media/image1466.png"/><Relationship Id="rId294" Type="http://schemas.openxmlformats.org/officeDocument/2006/relationships/image" Target="../media/image1487.png"/><Relationship Id="rId308" Type="http://schemas.openxmlformats.org/officeDocument/2006/relationships/image" Target="../media/image1494.png"/><Relationship Id="rId515" Type="http://schemas.openxmlformats.org/officeDocument/2006/relationships/customXml" Target="../ink/ink385.xml"/><Relationship Id="rId47" Type="http://schemas.openxmlformats.org/officeDocument/2006/relationships/customXml" Target="../ink/ink151.xml"/><Relationship Id="rId89" Type="http://schemas.openxmlformats.org/officeDocument/2006/relationships/customXml" Target="../ink/ink172.xml"/><Relationship Id="rId112" Type="http://schemas.openxmlformats.org/officeDocument/2006/relationships/image" Target="../media/image1396.png"/><Relationship Id="rId154" Type="http://schemas.openxmlformats.org/officeDocument/2006/relationships/image" Target="../media/image1417.png"/><Relationship Id="rId361" Type="http://schemas.openxmlformats.org/officeDocument/2006/relationships/customXml" Target="../ink/ink308.xml"/><Relationship Id="rId557" Type="http://schemas.openxmlformats.org/officeDocument/2006/relationships/customXml" Target="../ink/ink406.xml"/><Relationship Id="rId196" Type="http://schemas.openxmlformats.org/officeDocument/2006/relationships/image" Target="../media/image1438.png"/><Relationship Id="rId417" Type="http://schemas.openxmlformats.org/officeDocument/2006/relationships/customXml" Target="../ink/ink336.xml"/><Relationship Id="rId459" Type="http://schemas.openxmlformats.org/officeDocument/2006/relationships/customXml" Target="../ink/ink357.xml"/><Relationship Id="rId16" Type="http://schemas.openxmlformats.org/officeDocument/2006/relationships/image" Target="../media/image1348.png"/><Relationship Id="rId221" Type="http://schemas.openxmlformats.org/officeDocument/2006/relationships/customXml" Target="../ink/ink238.xml"/><Relationship Id="rId263" Type="http://schemas.openxmlformats.org/officeDocument/2006/relationships/customXml" Target="../ink/ink259.xml"/><Relationship Id="rId319" Type="http://schemas.openxmlformats.org/officeDocument/2006/relationships/customXml" Target="../ink/ink287.xml"/><Relationship Id="rId470" Type="http://schemas.openxmlformats.org/officeDocument/2006/relationships/image" Target="../media/image1575.png"/><Relationship Id="rId526" Type="http://schemas.openxmlformats.org/officeDocument/2006/relationships/image" Target="../media/image38.png"/><Relationship Id="rId58" Type="http://schemas.openxmlformats.org/officeDocument/2006/relationships/image" Target="../media/image1369.png"/><Relationship Id="rId123" Type="http://schemas.openxmlformats.org/officeDocument/2006/relationships/customXml" Target="../ink/ink189.xml"/><Relationship Id="rId330" Type="http://schemas.openxmlformats.org/officeDocument/2006/relationships/image" Target="../media/image1505.png"/><Relationship Id="rId568" Type="http://schemas.openxmlformats.org/officeDocument/2006/relationships/image" Target="../media/image59.png"/><Relationship Id="rId165" Type="http://schemas.openxmlformats.org/officeDocument/2006/relationships/customXml" Target="../ink/ink210.xml"/><Relationship Id="rId372" Type="http://schemas.openxmlformats.org/officeDocument/2006/relationships/image" Target="../media/image1526.png"/><Relationship Id="rId428" Type="http://schemas.openxmlformats.org/officeDocument/2006/relationships/image" Target="../media/image1554.png"/><Relationship Id="rId232" Type="http://schemas.openxmlformats.org/officeDocument/2006/relationships/image" Target="../media/image1456.png"/><Relationship Id="rId274" Type="http://schemas.openxmlformats.org/officeDocument/2006/relationships/image" Target="../media/image1477.png"/><Relationship Id="rId481" Type="http://schemas.openxmlformats.org/officeDocument/2006/relationships/customXml" Target="../ink/ink368.xml"/><Relationship Id="rId27" Type="http://schemas.openxmlformats.org/officeDocument/2006/relationships/customXml" Target="../ink/ink141.xml"/><Relationship Id="rId69" Type="http://schemas.openxmlformats.org/officeDocument/2006/relationships/customXml" Target="../ink/ink162.xml"/><Relationship Id="rId134" Type="http://schemas.openxmlformats.org/officeDocument/2006/relationships/image" Target="../media/image1407.png"/><Relationship Id="rId537" Type="http://schemas.openxmlformats.org/officeDocument/2006/relationships/customXml" Target="../ink/ink396.xml"/><Relationship Id="rId80" Type="http://schemas.openxmlformats.org/officeDocument/2006/relationships/image" Target="../media/image1380.png"/><Relationship Id="rId176" Type="http://schemas.openxmlformats.org/officeDocument/2006/relationships/image" Target="../media/image1428.png"/><Relationship Id="rId341" Type="http://schemas.openxmlformats.org/officeDocument/2006/relationships/customXml" Target="../ink/ink298.xml"/><Relationship Id="rId383" Type="http://schemas.openxmlformats.org/officeDocument/2006/relationships/customXml" Target="../ink/ink319.xml"/><Relationship Id="rId439" Type="http://schemas.openxmlformats.org/officeDocument/2006/relationships/customXml" Target="../ink/ink347.xml"/><Relationship Id="rId201" Type="http://schemas.openxmlformats.org/officeDocument/2006/relationships/customXml" Target="../ink/ink228.xml"/><Relationship Id="rId243" Type="http://schemas.openxmlformats.org/officeDocument/2006/relationships/customXml" Target="../ink/ink249.xml"/><Relationship Id="rId285" Type="http://schemas.openxmlformats.org/officeDocument/2006/relationships/customXml" Target="../ink/ink270.xml"/><Relationship Id="rId450" Type="http://schemas.openxmlformats.org/officeDocument/2006/relationships/image" Target="../media/image1565.png"/><Relationship Id="rId506" Type="http://schemas.openxmlformats.org/officeDocument/2006/relationships/image" Target="../media/image19.png"/><Relationship Id="rId38" Type="http://schemas.openxmlformats.org/officeDocument/2006/relationships/image" Target="../media/image1359.png"/><Relationship Id="rId103" Type="http://schemas.openxmlformats.org/officeDocument/2006/relationships/customXml" Target="../ink/ink179.xml"/><Relationship Id="rId310" Type="http://schemas.openxmlformats.org/officeDocument/2006/relationships/image" Target="../media/image1495.png"/><Relationship Id="rId492" Type="http://schemas.openxmlformats.org/officeDocument/2006/relationships/image" Target="../media/image12.png"/><Relationship Id="rId548" Type="http://schemas.openxmlformats.org/officeDocument/2006/relationships/image" Target="../media/image49.png"/><Relationship Id="rId91" Type="http://schemas.openxmlformats.org/officeDocument/2006/relationships/customXml" Target="../ink/ink173.xml"/><Relationship Id="rId145" Type="http://schemas.openxmlformats.org/officeDocument/2006/relationships/customXml" Target="../ink/ink200.xml"/><Relationship Id="rId187" Type="http://schemas.openxmlformats.org/officeDocument/2006/relationships/customXml" Target="../ink/ink221.xml"/><Relationship Id="rId352" Type="http://schemas.openxmlformats.org/officeDocument/2006/relationships/image" Target="../media/image1516.png"/><Relationship Id="rId394" Type="http://schemas.openxmlformats.org/officeDocument/2006/relationships/image" Target="../media/image1537.png"/><Relationship Id="rId408" Type="http://schemas.openxmlformats.org/officeDocument/2006/relationships/image" Target="../media/image1544.png"/><Relationship Id="rId212" Type="http://schemas.openxmlformats.org/officeDocument/2006/relationships/image" Target="../media/image1446.png"/><Relationship Id="rId254" Type="http://schemas.openxmlformats.org/officeDocument/2006/relationships/image" Target="../media/image1467.png"/><Relationship Id="rId49" Type="http://schemas.openxmlformats.org/officeDocument/2006/relationships/customXml" Target="../ink/ink152.xml"/><Relationship Id="rId114" Type="http://schemas.openxmlformats.org/officeDocument/2006/relationships/image" Target="../media/image1397.png"/><Relationship Id="rId296" Type="http://schemas.openxmlformats.org/officeDocument/2006/relationships/image" Target="../media/image1488.png"/><Relationship Id="rId461" Type="http://schemas.openxmlformats.org/officeDocument/2006/relationships/customXml" Target="../ink/ink358.xml"/><Relationship Id="rId517" Type="http://schemas.openxmlformats.org/officeDocument/2006/relationships/customXml" Target="../ink/ink386.xml"/><Relationship Id="rId559" Type="http://schemas.openxmlformats.org/officeDocument/2006/relationships/customXml" Target="../ink/ink407.xml"/><Relationship Id="rId60" Type="http://schemas.openxmlformats.org/officeDocument/2006/relationships/image" Target="../media/image1370.png"/><Relationship Id="rId156" Type="http://schemas.openxmlformats.org/officeDocument/2006/relationships/image" Target="../media/image1418.png"/><Relationship Id="rId198" Type="http://schemas.openxmlformats.org/officeDocument/2006/relationships/image" Target="../media/image1439.png"/><Relationship Id="rId321" Type="http://schemas.openxmlformats.org/officeDocument/2006/relationships/customXml" Target="../ink/ink288.xml"/><Relationship Id="rId363" Type="http://schemas.openxmlformats.org/officeDocument/2006/relationships/customXml" Target="../ink/ink309.xml"/><Relationship Id="rId419" Type="http://schemas.openxmlformats.org/officeDocument/2006/relationships/customXml" Target="../ink/ink337.xml"/><Relationship Id="rId570" Type="http://schemas.openxmlformats.org/officeDocument/2006/relationships/image" Target="../media/image60.png"/><Relationship Id="rId223" Type="http://schemas.openxmlformats.org/officeDocument/2006/relationships/customXml" Target="../ink/ink239.xml"/><Relationship Id="rId430" Type="http://schemas.openxmlformats.org/officeDocument/2006/relationships/image" Target="../media/image1555.png"/><Relationship Id="rId18" Type="http://schemas.openxmlformats.org/officeDocument/2006/relationships/image" Target="../media/image1349.png"/><Relationship Id="rId265" Type="http://schemas.openxmlformats.org/officeDocument/2006/relationships/customXml" Target="../ink/ink260.xml"/><Relationship Id="rId472" Type="http://schemas.openxmlformats.org/officeDocument/2006/relationships/image" Target="../media/image1576.png"/><Relationship Id="rId528" Type="http://schemas.openxmlformats.org/officeDocument/2006/relationships/image" Target="../media/image39.png"/><Relationship Id="rId125" Type="http://schemas.openxmlformats.org/officeDocument/2006/relationships/customXml" Target="../ink/ink190.xml"/><Relationship Id="rId167" Type="http://schemas.openxmlformats.org/officeDocument/2006/relationships/customXml" Target="../ink/ink211.xml"/><Relationship Id="rId332" Type="http://schemas.openxmlformats.org/officeDocument/2006/relationships/image" Target="../media/image1506.png"/><Relationship Id="rId374" Type="http://schemas.openxmlformats.org/officeDocument/2006/relationships/image" Target="../media/image1527.png"/><Relationship Id="rId71" Type="http://schemas.openxmlformats.org/officeDocument/2006/relationships/customXml" Target="../ink/ink163.xml"/><Relationship Id="rId234" Type="http://schemas.openxmlformats.org/officeDocument/2006/relationships/image" Target="../media/image1457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42.xml"/><Relationship Id="rId276" Type="http://schemas.openxmlformats.org/officeDocument/2006/relationships/image" Target="../media/image1478.png"/><Relationship Id="rId441" Type="http://schemas.openxmlformats.org/officeDocument/2006/relationships/customXml" Target="../ink/ink348.xml"/><Relationship Id="rId483" Type="http://schemas.openxmlformats.org/officeDocument/2006/relationships/customXml" Target="../ink/ink369.xml"/><Relationship Id="rId539" Type="http://schemas.openxmlformats.org/officeDocument/2006/relationships/customXml" Target="../ink/ink397.xml"/><Relationship Id="rId40" Type="http://schemas.openxmlformats.org/officeDocument/2006/relationships/image" Target="../media/image1360.png"/><Relationship Id="rId136" Type="http://schemas.openxmlformats.org/officeDocument/2006/relationships/image" Target="../media/image1408.png"/><Relationship Id="rId178" Type="http://schemas.openxmlformats.org/officeDocument/2006/relationships/image" Target="../media/image1429.png"/><Relationship Id="rId301" Type="http://schemas.openxmlformats.org/officeDocument/2006/relationships/customXml" Target="../ink/ink278.xml"/><Relationship Id="rId343" Type="http://schemas.openxmlformats.org/officeDocument/2006/relationships/customXml" Target="../ink/ink299.xml"/><Relationship Id="rId550" Type="http://schemas.openxmlformats.org/officeDocument/2006/relationships/image" Target="../media/image50.png"/><Relationship Id="rId82" Type="http://schemas.openxmlformats.org/officeDocument/2006/relationships/image" Target="../media/image1381.png"/><Relationship Id="rId203" Type="http://schemas.openxmlformats.org/officeDocument/2006/relationships/customXml" Target="../ink/ink229.xml"/><Relationship Id="rId385" Type="http://schemas.openxmlformats.org/officeDocument/2006/relationships/customXml" Target="../ink/ink320.xml"/><Relationship Id="rId245" Type="http://schemas.openxmlformats.org/officeDocument/2006/relationships/customXml" Target="../ink/ink250.xml"/><Relationship Id="rId287" Type="http://schemas.openxmlformats.org/officeDocument/2006/relationships/customXml" Target="../ink/ink271.xml"/><Relationship Id="rId410" Type="http://schemas.openxmlformats.org/officeDocument/2006/relationships/image" Target="../media/image1545.png"/><Relationship Id="rId452" Type="http://schemas.openxmlformats.org/officeDocument/2006/relationships/image" Target="../media/image1566.png"/><Relationship Id="rId494" Type="http://schemas.openxmlformats.org/officeDocument/2006/relationships/image" Target="../media/image13.png"/><Relationship Id="rId508" Type="http://schemas.openxmlformats.org/officeDocument/2006/relationships/image" Target="../media/image20.png"/><Relationship Id="rId105" Type="http://schemas.openxmlformats.org/officeDocument/2006/relationships/customXml" Target="../ink/ink180.xml"/><Relationship Id="rId147" Type="http://schemas.openxmlformats.org/officeDocument/2006/relationships/customXml" Target="../ink/ink201.xml"/><Relationship Id="rId312" Type="http://schemas.openxmlformats.org/officeDocument/2006/relationships/image" Target="../media/image1496.png"/><Relationship Id="rId354" Type="http://schemas.openxmlformats.org/officeDocument/2006/relationships/image" Target="../media/image1517.png"/><Relationship Id="rId51" Type="http://schemas.openxmlformats.org/officeDocument/2006/relationships/customXml" Target="../ink/ink153.xml"/><Relationship Id="rId93" Type="http://schemas.openxmlformats.org/officeDocument/2006/relationships/customXml" Target="../ink/ink174.xml"/><Relationship Id="rId189" Type="http://schemas.openxmlformats.org/officeDocument/2006/relationships/customXml" Target="../ink/ink222.xml"/><Relationship Id="rId396" Type="http://schemas.openxmlformats.org/officeDocument/2006/relationships/image" Target="../media/image1538.png"/><Relationship Id="rId561" Type="http://schemas.openxmlformats.org/officeDocument/2006/relationships/customXml" Target="../ink/ink408.xml"/><Relationship Id="rId214" Type="http://schemas.openxmlformats.org/officeDocument/2006/relationships/image" Target="../media/image1447.png"/><Relationship Id="rId256" Type="http://schemas.openxmlformats.org/officeDocument/2006/relationships/image" Target="../media/image1468.png"/><Relationship Id="rId298" Type="http://schemas.openxmlformats.org/officeDocument/2006/relationships/image" Target="../media/image1489.png"/><Relationship Id="rId421" Type="http://schemas.openxmlformats.org/officeDocument/2006/relationships/customXml" Target="../ink/ink338.xml"/><Relationship Id="rId463" Type="http://schemas.openxmlformats.org/officeDocument/2006/relationships/customXml" Target="../ink/ink359.xml"/><Relationship Id="rId519" Type="http://schemas.openxmlformats.org/officeDocument/2006/relationships/customXml" Target="../ink/ink387.xml"/><Relationship Id="rId116" Type="http://schemas.openxmlformats.org/officeDocument/2006/relationships/image" Target="../media/image1398.png"/><Relationship Id="rId158" Type="http://schemas.openxmlformats.org/officeDocument/2006/relationships/image" Target="../media/image1419.png"/><Relationship Id="rId323" Type="http://schemas.openxmlformats.org/officeDocument/2006/relationships/customXml" Target="../ink/ink289.xml"/><Relationship Id="rId530" Type="http://schemas.openxmlformats.org/officeDocument/2006/relationships/image" Target="../media/image40.png"/><Relationship Id="rId20" Type="http://schemas.openxmlformats.org/officeDocument/2006/relationships/image" Target="../media/image1350.png"/><Relationship Id="rId62" Type="http://schemas.openxmlformats.org/officeDocument/2006/relationships/image" Target="../media/image1371.png"/><Relationship Id="rId365" Type="http://schemas.openxmlformats.org/officeDocument/2006/relationships/customXml" Target="../ink/ink310.xml"/><Relationship Id="rId572" Type="http://schemas.openxmlformats.org/officeDocument/2006/relationships/image" Target="../media/image61.png"/><Relationship Id="rId225" Type="http://schemas.openxmlformats.org/officeDocument/2006/relationships/customXml" Target="../ink/ink240.xml"/><Relationship Id="rId267" Type="http://schemas.openxmlformats.org/officeDocument/2006/relationships/customXml" Target="../ink/ink261.xml"/><Relationship Id="rId432" Type="http://schemas.openxmlformats.org/officeDocument/2006/relationships/image" Target="../media/image1556.png"/><Relationship Id="rId474" Type="http://schemas.openxmlformats.org/officeDocument/2006/relationships/image" Target="../media/image1577.png"/><Relationship Id="rId127" Type="http://schemas.openxmlformats.org/officeDocument/2006/relationships/customXml" Target="../ink/ink191.xml"/><Relationship Id="rId31" Type="http://schemas.openxmlformats.org/officeDocument/2006/relationships/customXml" Target="../ink/ink143.xml"/><Relationship Id="rId73" Type="http://schemas.openxmlformats.org/officeDocument/2006/relationships/customXml" Target="../ink/ink164.xml"/><Relationship Id="rId169" Type="http://schemas.openxmlformats.org/officeDocument/2006/relationships/customXml" Target="../ink/ink212.xml"/><Relationship Id="rId334" Type="http://schemas.openxmlformats.org/officeDocument/2006/relationships/image" Target="../media/image1507.png"/><Relationship Id="rId376" Type="http://schemas.openxmlformats.org/officeDocument/2006/relationships/image" Target="../media/image1528.png"/><Relationship Id="rId541" Type="http://schemas.openxmlformats.org/officeDocument/2006/relationships/customXml" Target="../ink/ink398.xml"/><Relationship Id="rId4" Type="http://schemas.openxmlformats.org/officeDocument/2006/relationships/image" Target="../media/image1342.png"/><Relationship Id="rId180" Type="http://schemas.openxmlformats.org/officeDocument/2006/relationships/image" Target="../media/image1430.png"/><Relationship Id="rId236" Type="http://schemas.openxmlformats.org/officeDocument/2006/relationships/image" Target="../media/image1458.png"/><Relationship Id="rId278" Type="http://schemas.openxmlformats.org/officeDocument/2006/relationships/image" Target="../media/image1479.png"/><Relationship Id="rId401" Type="http://schemas.openxmlformats.org/officeDocument/2006/relationships/customXml" Target="../ink/ink328.xml"/><Relationship Id="rId443" Type="http://schemas.openxmlformats.org/officeDocument/2006/relationships/customXml" Target="../ink/ink349.xml"/><Relationship Id="rId303" Type="http://schemas.openxmlformats.org/officeDocument/2006/relationships/customXml" Target="../ink/ink279.xml"/><Relationship Id="rId485" Type="http://schemas.openxmlformats.org/officeDocument/2006/relationships/customXml" Target="../ink/ink370.xml"/><Relationship Id="rId42" Type="http://schemas.openxmlformats.org/officeDocument/2006/relationships/image" Target="../media/image1361.png"/><Relationship Id="rId84" Type="http://schemas.openxmlformats.org/officeDocument/2006/relationships/image" Target="../media/image1382.png"/><Relationship Id="rId138" Type="http://schemas.openxmlformats.org/officeDocument/2006/relationships/image" Target="../media/image1409.png"/><Relationship Id="rId345" Type="http://schemas.openxmlformats.org/officeDocument/2006/relationships/customXml" Target="../ink/ink300.xml"/><Relationship Id="rId387" Type="http://schemas.openxmlformats.org/officeDocument/2006/relationships/customXml" Target="../ink/ink321.xml"/><Relationship Id="rId510" Type="http://schemas.openxmlformats.org/officeDocument/2006/relationships/image" Target="../media/image21.png"/><Relationship Id="rId552" Type="http://schemas.openxmlformats.org/officeDocument/2006/relationships/image" Target="../media/image51.png"/><Relationship Id="rId191" Type="http://schemas.openxmlformats.org/officeDocument/2006/relationships/customXml" Target="../ink/ink223.xml"/><Relationship Id="rId205" Type="http://schemas.openxmlformats.org/officeDocument/2006/relationships/customXml" Target="../ink/ink230.xml"/><Relationship Id="rId247" Type="http://schemas.openxmlformats.org/officeDocument/2006/relationships/customXml" Target="../ink/ink251.xml"/><Relationship Id="rId412" Type="http://schemas.openxmlformats.org/officeDocument/2006/relationships/image" Target="../media/image1546.png"/><Relationship Id="rId107" Type="http://schemas.openxmlformats.org/officeDocument/2006/relationships/customXml" Target="../ink/ink181.xml"/><Relationship Id="rId289" Type="http://schemas.openxmlformats.org/officeDocument/2006/relationships/customXml" Target="../ink/ink272.xml"/><Relationship Id="rId454" Type="http://schemas.openxmlformats.org/officeDocument/2006/relationships/image" Target="../media/image1567.png"/><Relationship Id="rId496" Type="http://schemas.openxmlformats.org/officeDocument/2006/relationships/image" Target="../media/image14.png"/><Relationship Id="rId11" Type="http://schemas.openxmlformats.org/officeDocument/2006/relationships/customXml" Target="../ink/ink133.xml"/><Relationship Id="rId53" Type="http://schemas.openxmlformats.org/officeDocument/2006/relationships/customXml" Target="../ink/ink154.xml"/><Relationship Id="rId149" Type="http://schemas.openxmlformats.org/officeDocument/2006/relationships/customXml" Target="../ink/ink202.xml"/><Relationship Id="rId314" Type="http://schemas.openxmlformats.org/officeDocument/2006/relationships/image" Target="../media/image1497.png"/><Relationship Id="rId356" Type="http://schemas.openxmlformats.org/officeDocument/2006/relationships/image" Target="../media/image1518.png"/><Relationship Id="rId398" Type="http://schemas.openxmlformats.org/officeDocument/2006/relationships/image" Target="../media/image1539.png"/><Relationship Id="rId521" Type="http://schemas.openxmlformats.org/officeDocument/2006/relationships/customXml" Target="../ink/ink388.xml"/><Relationship Id="rId563" Type="http://schemas.openxmlformats.org/officeDocument/2006/relationships/customXml" Target="../ink/ink409.xml"/><Relationship Id="rId95" Type="http://schemas.openxmlformats.org/officeDocument/2006/relationships/customXml" Target="../ink/ink175.xml"/><Relationship Id="rId160" Type="http://schemas.openxmlformats.org/officeDocument/2006/relationships/image" Target="../media/image1420.png"/><Relationship Id="rId216" Type="http://schemas.openxmlformats.org/officeDocument/2006/relationships/image" Target="../media/image1448.png"/><Relationship Id="rId423" Type="http://schemas.openxmlformats.org/officeDocument/2006/relationships/customXml" Target="../ink/ink339.xml"/><Relationship Id="rId258" Type="http://schemas.openxmlformats.org/officeDocument/2006/relationships/image" Target="../media/image1469.png"/><Relationship Id="rId465" Type="http://schemas.openxmlformats.org/officeDocument/2006/relationships/customXml" Target="../ink/ink360.xml"/><Relationship Id="rId22" Type="http://schemas.openxmlformats.org/officeDocument/2006/relationships/image" Target="../media/image1351.png"/><Relationship Id="rId64" Type="http://schemas.openxmlformats.org/officeDocument/2006/relationships/image" Target="../media/image1372.png"/><Relationship Id="rId118" Type="http://schemas.openxmlformats.org/officeDocument/2006/relationships/image" Target="../media/image1399.png"/><Relationship Id="rId325" Type="http://schemas.openxmlformats.org/officeDocument/2006/relationships/customXml" Target="../ink/ink290.xml"/><Relationship Id="rId367" Type="http://schemas.openxmlformats.org/officeDocument/2006/relationships/customXml" Target="../ink/ink311.xml"/><Relationship Id="rId532" Type="http://schemas.openxmlformats.org/officeDocument/2006/relationships/image" Target="../media/image41.png"/><Relationship Id="rId574" Type="http://schemas.openxmlformats.org/officeDocument/2006/relationships/image" Target="../media/image62.png"/><Relationship Id="rId171" Type="http://schemas.openxmlformats.org/officeDocument/2006/relationships/customXml" Target="../ink/ink213.xml"/><Relationship Id="rId227" Type="http://schemas.openxmlformats.org/officeDocument/2006/relationships/customXml" Target="../ink/ink241.xml"/><Relationship Id="rId269" Type="http://schemas.openxmlformats.org/officeDocument/2006/relationships/customXml" Target="../ink/ink262.xml"/><Relationship Id="rId434" Type="http://schemas.openxmlformats.org/officeDocument/2006/relationships/image" Target="../media/image1557.png"/><Relationship Id="rId476" Type="http://schemas.openxmlformats.org/officeDocument/2006/relationships/image" Target="../media/image1578.png"/><Relationship Id="rId33" Type="http://schemas.openxmlformats.org/officeDocument/2006/relationships/customXml" Target="../ink/ink144.xml"/><Relationship Id="rId129" Type="http://schemas.openxmlformats.org/officeDocument/2006/relationships/customXml" Target="../ink/ink192.xml"/><Relationship Id="rId280" Type="http://schemas.openxmlformats.org/officeDocument/2006/relationships/image" Target="../media/image1480.png"/><Relationship Id="rId336" Type="http://schemas.openxmlformats.org/officeDocument/2006/relationships/image" Target="../media/image1508.png"/><Relationship Id="rId501" Type="http://schemas.openxmlformats.org/officeDocument/2006/relationships/customXml" Target="../ink/ink378.xml"/><Relationship Id="rId543" Type="http://schemas.openxmlformats.org/officeDocument/2006/relationships/customXml" Target="../ink/ink399.xml"/><Relationship Id="rId75" Type="http://schemas.openxmlformats.org/officeDocument/2006/relationships/customXml" Target="../ink/ink165.xml"/><Relationship Id="rId140" Type="http://schemas.openxmlformats.org/officeDocument/2006/relationships/image" Target="../media/image1410.png"/><Relationship Id="rId182" Type="http://schemas.openxmlformats.org/officeDocument/2006/relationships/image" Target="../media/image1431.png"/><Relationship Id="rId378" Type="http://schemas.openxmlformats.org/officeDocument/2006/relationships/image" Target="../media/image1529.png"/><Relationship Id="rId403" Type="http://schemas.openxmlformats.org/officeDocument/2006/relationships/customXml" Target="../ink/ink329.xml"/><Relationship Id="rId6" Type="http://schemas.openxmlformats.org/officeDocument/2006/relationships/image" Target="../media/image1343.png"/><Relationship Id="rId238" Type="http://schemas.openxmlformats.org/officeDocument/2006/relationships/image" Target="../media/image1459.png"/><Relationship Id="rId445" Type="http://schemas.openxmlformats.org/officeDocument/2006/relationships/customXml" Target="../ink/ink350.xml"/><Relationship Id="rId487" Type="http://schemas.openxmlformats.org/officeDocument/2006/relationships/customXml" Target="../ink/ink371.xml"/><Relationship Id="rId291" Type="http://schemas.openxmlformats.org/officeDocument/2006/relationships/customXml" Target="../ink/ink273.xml"/><Relationship Id="rId305" Type="http://schemas.openxmlformats.org/officeDocument/2006/relationships/customXml" Target="../ink/ink280.xml"/><Relationship Id="rId347" Type="http://schemas.openxmlformats.org/officeDocument/2006/relationships/customXml" Target="../ink/ink301.xml"/><Relationship Id="rId512" Type="http://schemas.openxmlformats.org/officeDocument/2006/relationships/image" Target="../media/image22.png"/><Relationship Id="rId44" Type="http://schemas.openxmlformats.org/officeDocument/2006/relationships/image" Target="../media/image1362.png"/><Relationship Id="rId86" Type="http://schemas.openxmlformats.org/officeDocument/2006/relationships/image" Target="../media/image1383.png"/><Relationship Id="rId151" Type="http://schemas.openxmlformats.org/officeDocument/2006/relationships/customXml" Target="../ink/ink203.xml"/><Relationship Id="rId389" Type="http://schemas.openxmlformats.org/officeDocument/2006/relationships/customXml" Target="../ink/ink322.xml"/><Relationship Id="rId554" Type="http://schemas.openxmlformats.org/officeDocument/2006/relationships/image" Target="../media/image52.png"/><Relationship Id="rId193" Type="http://schemas.openxmlformats.org/officeDocument/2006/relationships/customXml" Target="../ink/ink224.xml"/><Relationship Id="rId207" Type="http://schemas.openxmlformats.org/officeDocument/2006/relationships/customXml" Target="../ink/ink231.xml"/><Relationship Id="rId249" Type="http://schemas.openxmlformats.org/officeDocument/2006/relationships/customXml" Target="../ink/ink252.xml"/><Relationship Id="rId414" Type="http://schemas.openxmlformats.org/officeDocument/2006/relationships/image" Target="../media/image1547.png"/><Relationship Id="rId456" Type="http://schemas.openxmlformats.org/officeDocument/2006/relationships/image" Target="../media/image1568.png"/><Relationship Id="rId498" Type="http://schemas.openxmlformats.org/officeDocument/2006/relationships/image" Target="../media/image15.png"/><Relationship Id="rId13" Type="http://schemas.openxmlformats.org/officeDocument/2006/relationships/customXml" Target="../ink/ink134.xml"/><Relationship Id="rId109" Type="http://schemas.openxmlformats.org/officeDocument/2006/relationships/customXml" Target="../ink/ink182.xml"/><Relationship Id="rId260" Type="http://schemas.openxmlformats.org/officeDocument/2006/relationships/image" Target="../media/image1470.png"/><Relationship Id="rId316" Type="http://schemas.openxmlformats.org/officeDocument/2006/relationships/image" Target="../media/image1498.png"/><Relationship Id="rId523" Type="http://schemas.openxmlformats.org/officeDocument/2006/relationships/customXml" Target="../ink/ink389.xml"/><Relationship Id="rId55" Type="http://schemas.openxmlformats.org/officeDocument/2006/relationships/customXml" Target="../ink/ink155.xml"/><Relationship Id="rId97" Type="http://schemas.openxmlformats.org/officeDocument/2006/relationships/customXml" Target="../ink/ink176.xml"/><Relationship Id="rId120" Type="http://schemas.openxmlformats.org/officeDocument/2006/relationships/image" Target="../media/image1400.png"/><Relationship Id="rId358" Type="http://schemas.openxmlformats.org/officeDocument/2006/relationships/image" Target="../media/image1519.png"/><Relationship Id="rId565" Type="http://schemas.openxmlformats.org/officeDocument/2006/relationships/customXml" Target="../ink/ink410.xml"/><Relationship Id="rId162" Type="http://schemas.openxmlformats.org/officeDocument/2006/relationships/image" Target="../media/image1421.png"/><Relationship Id="rId218" Type="http://schemas.openxmlformats.org/officeDocument/2006/relationships/image" Target="../media/image1449.png"/><Relationship Id="rId425" Type="http://schemas.openxmlformats.org/officeDocument/2006/relationships/customXml" Target="../ink/ink340.xml"/><Relationship Id="rId467" Type="http://schemas.openxmlformats.org/officeDocument/2006/relationships/customXml" Target="../ink/ink361.xml"/><Relationship Id="rId271" Type="http://schemas.openxmlformats.org/officeDocument/2006/relationships/customXml" Target="../ink/ink263.xml"/><Relationship Id="rId24" Type="http://schemas.openxmlformats.org/officeDocument/2006/relationships/image" Target="../media/image1352.png"/><Relationship Id="rId66" Type="http://schemas.openxmlformats.org/officeDocument/2006/relationships/image" Target="../media/image1373.png"/><Relationship Id="rId131" Type="http://schemas.openxmlformats.org/officeDocument/2006/relationships/customXml" Target="../ink/ink193.xml"/><Relationship Id="rId327" Type="http://schemas.openxmlformats.org/officeDocument/2006/relationships/customXml" Target="../ink/ink291.xml"/><Relationship Id="rId369" Type="http://schemas.openxmlformats.org/officeDocument/2006/relationships/customXml" Target="../ink/ink312.xml"/><Relationship Id="rId534" Type="http://schemas.openxmlformats.org/officeDocument/2006/relationships/image" Target="../media/image42.png"/><Relationship Id="rId173" Type="http://schemas.openxmlformats.org/officeDocument/2006/relationships/customXml" Target="../ink/ink214.xml"/><Relationship Id="rId229" Type="http://schemas.openxmlformats.org/officeDocument/2006/relationships/customXml" Target="../ink/ink242.xml"/><Relationship Id="rId380" Type="http://schemas.openxmlformats.org/officeDocument/2006/relationships/image" Target="../media/image1530.png"/><Relationship Id="rId436" Type="http://schemas.openxmlformats.org/officeDocument/2006/relationships/image" Target="../media/image1558.png"/><Relationship Id="rId240" Type="http://schemas.openxmlformats.org/officeDocument/2006/relationships/image" Target="../media/image1460.png"/><Relationship Id="rId478" Type="http://schemas.openxmlformats.org/officeDocument/2006/relationships/image" Target="../media/image1579.png"/><Relationship Id="rId35" Type="http://schemas.openxmlformats.org/officeDocument/2006/relationships/customXml" Target="../ink/ink145.xml"/><Relationship Id="rId77" Type="http://schemas.openxmlformats.org/officeDocument/2006/relationships/customXml" Target="../ink/ink166.xml"/><Relationship Id="rId100" Type="http://schemas.openxmlformats.org/officeDocument/2006/relationships/image" Target="../media/image1390.png"/><Relationship Id="rId282" Type="http://schemas.openxmlformats.org/officeDocument/2006/relationships/image" Target="../media/image1481.png"/><Relationship Id="rId338" Type="http://schemas.openxmlformats.org/officeDocument/2006/relationships/image" Target="../media/image1509.png"/><Relationship Id="rId503" Type="http://schemas.openxmlformats.org/officeDocument/2006/relationships/customXml" Target="../ink/ink379.xml"/><Relationship Id="rId545" Type="http://schemas.openxmlformats.org/officeDocument/2006/relationships/customXml" Target="../ink/ink400.xml"/><Relationship Id="rId8" Type="http://schemas.openxmlformats.org/officeDocument/2006/relationships/image" Target="../media/image1344.png"/><Relationship Id="rId142" Type="http://schemas.openxmlformats.org/officeDocument/2006/relationships/image" Target="../media/image1411.png"/><Relationship Id="rId184" Type="http://schemas.openxmlformats.org/officeDocument/2006/relationships/image" Target="../media/image1432.png"/><Relationship Id="rId391" Type="http://schemas.openxmlformats.org/officeDocument/2006/relationships/customXml" Target="../ink/ink323.xml"/><Relationship Id="rId405" Type="http://schemas.openxmlformats.org/officeDocument/2006/relationships/customXml" Target="../ink/ink330.xml"/><Relationship Id="rId447" Type="http://schemas.openxmlformats.org/officeDocument/2006/relationships/customXml" Target="../ink/ink351.xml"/><Relationship Id="rId251" Type="http://schemas.openxmlformats.org/officeDocument/2006/relationships/customXml" Target="../ink/ink253.xml"/><Relationship Id="rId489" Type="http://schemas.openxmlformats.org/officeDocument/2006/relationships/customXml" Target="../ink/ink372.xml"/><Relationship Id="rId46" Type="http://schemas.openxmlformats.org/officeDocument/2006/relationships/image" Target="../media/image1363.png"/><Relationship Id="rId293" Type="http://schemas.openxmlformats.org/officeDocument/2006/relationships/customXml" Target="../ink/ink274.xml"/><Relationship Id="rId307" Type="http://schemas.openxmlformats.org/officeDocument/2006/relationships/customXml" Target="../ink/ink281.xml"/><Relationship Id="rId349" Type="http://schemas.openxmlformats.org/officeDocument/2006/relationships/customXml" Target="../ink/ink302.xml"/><Relationship Id="rId514" Type="http://schemas.openxmlformats.org/officeDocument/2006/relationships/image" Target="../media/image23.png"/><Relationship Id="rId556" Type="http://schemas.openxmlformats.org/officeDocument/2006/relationships/image" Target="../media/image53.png"/><Relationship Id="rId88" Type="http://schemas.openxmlformats.org/officeDocument/2006/relationships/image" Target="../media/image1384.png"/><Relationship Id="rId111" Type="http://schemas.openxmlformats.org/officeDocument/2006/relationships/customXml" Target="../ink/ink183.xml"/><Relationship Id="rId153" Type="http://schemas.openxmlformats.org/officeDocument/2006/relationships/customXml" Target="../ink/ink204.xml"/><Relationship Id="rId195" Type="http://schemas.openxmlformats.org/officeDocument/2006/relationships/customXml" Target="../ink/ink225.xml"/><Relationship Id="rId209" Type="http://schemas.openxmlformats.org/officeDocument/2006/relationships/customXml" Target="../ink/ink232.xml"/><Relationship Id="rId360" Type="http://schemas.openxmlformats.org/officeDocument/2006/relationships/image" Target="../media/image1520.png"/><Relationship Id="rId416" Type="http://schemas.openxmlformats.org/officeDocument/2006/relationships/image" Target="../media/image1548.png"/><Relationship Id="rId220" Type="http://schemas.openxmlformats.org/officeDocument/2006/relationships/image" Target="../media/image1450.png"/><Relationship Id="rId458" Type="http://schemas.openxmlformats.org/officeDocument/2006/relationships/image" Target="../media/image1569.png"/><Relationship Id="rId15" Type="http://schemas.openxmlformats.org/officeDocument/2006/relationships/customXml" Target="../ink/ink135.xml"/><Relationship Id="rId57" Type="http://schemas.openxmlformats.org/officeDocument/2006/relationships/customXml" Target="../ink/ink156.xml"/><Relationship Id="rId262" Type="http://schemas.openxmlformats.org/officeDocument/2006/relationships/image" Target="../media/image1471.png"/><Relationship Id="rId318" Type="http://schemas.openxmlformats.org/officeDocument/2006/relationships/image" Target="../media/image1499.png"/><Relationship Id="rId525" Type="http://schemas.openxmlformats.org/officeDocument/2006/relationships/customXml" Target="../ink/ink390.xml"/><Relationship Id="rId567" Type="http://schemas.openxmlformats.org/officeDocument/2006/relationships/customXml" Target="../ink/ink411.xml"/><Relationship Id="rId99" Type="http://schemas.openxmlformats.org/officeDocument/2006/relationships/customXml" Target="../ink/ink177.xml"/><Relationship Id="rId122" Type="http://schemas.openxmlformats.org/officeDocument/2006/relationships/image" Target="../media/image1401.png"/><Relationship Id="rId164" Type="http://schemas.openxmlformats.org/officeDocument/2006/relationships/image" Target="../media/image1422.png"/><Relationship Id="rId371" Type="http://schemas.openxmlformats.org/officeDocument/2006/relationships/customXml" Target="../ink/ink313.xml"/><Relationship Id="rId427" Type="http://schemas.openxmlformats.org/officeDocument/2006/relationships/customXml" Target="../ink/ink341.xml"/><Relationship Id="rId469" Type="http://schemas.openxmlformats.org/officeDocument/2006/relationships/customXml" Target="../ink/ink362.xml"/><Relationship Id="rId26" Type="http://schemas.openxmlformats.org/officeDocument/2006/relationships/image" Target="../media/image1353.png"/><Relationship Id="rId231" Type="http://schemas.openxmlformats.org/officeDocument/2006/relationships/customXml" Target="../ink/ink243.xml"/><Relationship Id="rId273" Type="http://schemas.openxmlformats.org/officeDocument/2006/relationships/customXml" Target="../ink/ink264.xml"/><Relationship Id="rId329" Type="http://schemas.openxmlformats.org/officeDocument/2006/relationships/customXml" Target="../ink/ink292.xml"/><Relationship Id="rId480" Type="http://schemas.openxmlformats.org/officeDocument/2006/relationships/image" Target="../media/image1580.png"/><Relationship Id="rId536" Type="http://schemas.openxmlformats.org/officeDocument/2006/relationships/image" Target="../media/image43.png"/><Relationship Id="rId68" Type="http://schemas.openxmlformats.org/officeDocument/2006/relationships/image" Target="../media/image1374.png"/><Relationship Id="rId133" Type="http://schemas.openxmlformats.org/officeDocument/2006/relationships/customXml" Target="../ink/ink194.xml"/><Relationship Id="rId175" Type="http://schemas.openxmlformats.org/officeDocument/2006/relationships/customXml" Target="../ink/ink215.xml"/><Relationship Id="rId340" Type="http://schemas.openxmlformats.org/officeDocument/2006/relationships/image" Target="../media/image1510.png"/><Relationship Id="rId200" Type="http://schemas.openxmlformats.org/officeDocument/2006/relationships/image" Target="../media/image1440.png"/><Relationship Id="rId382" Type="http://schemas.openxmlformats.org/officeDocument/2006/relationships/image" Target="../media/image1531.png"/><Relationship Id="rId438" Type="http://schemas.openxmlformats.org/officeDocument/2006/relationships/image" Target="../media/image1559.png"/><Relationship Id="rId242" Type="http://schemas.openxmlformats.org/officeDocument/2006/relationships/image" Target="../media/image1461.png"/><Relationship Id="rId284" Type="http://schemas.openxmlformats.org/officeDocument/2006/relationships/image" Target="../media/image1482.png"/><Relationship Id="rId491" Type="http://schemas.openxmlformats.org/officeDocument/2006/relationships/customXml" Target="../ink/ink373.xml"/><Relationship Id="rId505" Type="http://schemas.openxmlformats.org/officeDocument/2006/relationships/customXml" Target="../ink/ink380.xml"/><Relationship Id="rId37" Type="http://schemas.openxmlformats.org/officeDocument/2006/relationships/customXml" Target="../ink/ink146.xml"/><Relationship Id="rId79" Type="http://schemas.openxmlformats.org/officeDocument/2006/relationships/customXml" Target="../ink/ink167.xml"/><Relationship Id="rId102" Type="http://schemas.openxmlformats.org/officeDocument/2006/relationships/image" Target="../media/image1391.png"/><Relationship Id="rId144" Type="http://schemas.openxmlformats.org/officeDocument/2006/relationships/image" Target="../media/image1412.png"/><Relationship Id="rId547" Type="http://schemas.openxmlformats.org/officeDocument/2006/relationships/customXml" Target="../ink/ink401.xml"/><Relationship Id="rId90" Type="http://schemas.openxmlformats.org/officeDocument/2006/relationships/image" Target="../media/image1385.png"/><Relationship Id="rId186" Type="http://schemas.openxmlformats.org/officeDocument/2006/relationships/image" Target="../media/image1433.png"/><Relationship Id="rId351" Type="http://schemas.openxmlformats.org/officeDocument/2006/relationships/customXml" Target="../ink/ink303.xml"/><Relationship Id="rId393" Type="http://schemas.openxmlformats.org/officeDocument/2006/relationships/customXml" Target="../ink/ink324.xml"/><Relationship Id="rId407" Type="http://schemas.openxmlformats.org/officeDocument/2006/relationships/customXml" Target="../ink/ink331.xml"/><Relationship Id="rId449" Type="http://schemas.openxmlformats.org/officeDocument/2006/relationships/customXml" Target="../ink/ink352.xml"/><Relationship Id="rId211" Type="http://schemas.openxmlformats.org/officeDocument/2006/relationships/customXml" Target="../ink/ink233.xml"/><Relationship Id="rId253" Type="http://schemas.openxmlformats.org/officeDocument/2006/relationships/customXml" Target="../ink/ink254.xml"/><Relationship Id="rId295" Type="http://schemas.openxmlformats.org/officeDocument/2006/relationships/customXml" Target="../ink/ink275.xml"/><Relationship Id="rId309" Type="http://schemas.openxmlformats.org/officeDocument/2006/relationships/customXml" Target="../ink/ink282.xml"/><Relationship Id="rId460" Type="http://schemas.openxmlformats.org/officeDocument/2006/relationships/image" Target="../media/image1570.png"/><Relationship Id="rId516" Type="http://schemas.openxmlformats.org/officeDocument/2006/relationships/image" Target="../media/image24.png"/><Relationship Id="rId48" Type="http://schemas.openxmlformats.org/officeDocument/2006/relationships/image" Target="../media/image1364.png"/><Relationship Id="rId113" Type="http://schemas.openxmlformats.org/officeDocument/2006/relationships/customXml" Target="../ink/ink184.xml"/><Relationship Id="rId320" Type="http://schemas.openxmlformats.org/officeDocument/2006/relationships/image" Target="../media/image1500.png"/><Relationship Id="rId558" Type="http://schemas.openxmlformats.org/officeDocument/2006/relationships/image" Target="../media/image54.png"/><Relationship Id="rId155" Type="http://schemas.openxmlformats.org/officeDocument/2006/relationships/customXml" Target="../ink/ink205.xml"/><Relationship Id="rId197" Type="http://schemas.openxmlformats.org/officeDocument/2006/relationships/customXml" Target="../ink/ink226.xml"/><Relationship Id="rId362" Type="http://schemas.openxmlformats.org/officeDocument/2006/relationships/image" Target="../media/image1521.png"/><Relationship Id="rId418" Type="http://schemas.openxmlformats.org/officeDocument/2006/relationships/image" Target="../media/image1549.png"/><Relationship Id="rId222" Type="http://schemas.openxmlformats.org/officeDocument/2006/relationships/image" Target="../media/image1451.png"/><Relationship Id="rId264" Type="http://schemas.openxmlformats.org/officeDocument/2006/relationships/image" Target="../media/image1472.png"/><Relationship Id="rId471" Type="http://schemas.openxmlformats.org/officeDocument/2006/relationships/customXml" Target="../ink/ink363.xml"/><Relationship Id="rId17" Type="http://schemas.openxmlformats.org/officeDocument/2006/relationships/customXml" Target="../ink/ink136.xml"/><Relationship Id="rId59" Type="http://schemas.openxmlformats.org/officeDocument/2006/relationships/customXml" Target="../ink/ink157.xml"/><Relationship Id="rId124" Type="http://schemas.openxmlformats.org/officeDocument/2006/relationships/image" Target="../media/image1402.png"/><Relationship Id="rId527" Type="http://schemas.openxmlformats.org/officeDocument/2006/relationships/customXml" Target="../ink/ink391.xml"/><Relationship Id="rId569" Type="http://schemas.openxmlformats.org/officeDocument/2006/relationships/customXml" Target="../ink/ink412.xml"/><Relationship Id="rId70" Type="http://schemas.openxmlformats.org/officeDocument/2006/relationships/image" Target="../media/image1375.png"/><Relationship Id="rId166" Type="http://schemas.openxmlformats.org/officeDocument/2006/relationships/image" Target="../media/image1423.png"/><Relationship Id="rId331" Type="http://schemas.openxmlformats.org/officeDocument/2006/relationships/customXml" Target="../ink/ink293.xml"/><Relationship Id="rId373" Type="http://schemas.openxmlformats.org/officeDocument/2006/relationships/customXml" Target="../ink/ink314.xml"/><Relationship Id="rId429" Type="http://schemas.openxmlformats.org/officeDocument/2006/relationships/customXml" Target="../ink/ink34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44.xml"/><Relationship Id="rId440" Type="http://schemas.openxmlformats.org/officeDocument/2006/relationships/image" Target="../media/image1560.png"/><Relationship Id="rId28" Type="http://schemas.openxmlformats.org/officeDocument/2006/relationships/image" Target="../media/image1354.png"/><Relationship Id="rId275" Type="http://schemas.openxmlformats.org/officeDocument/2006/relationships/customXml" Target="../ink/ink265.xml"/><Relationship Id="rId300" Type="http://schemas.openxmlformats.org/officeDocument/2006/relationships/image" Target="../media/image1490.png"/><Relationship Id="rId482" Type="http://schemas.openxmlformats.org/officeDocument/2006/relationships/image" Target="../media/image1581.png"/><Relationship Id="rId538" Type="http://schemas.openxmlformats.org/officeDocument/2006/relationships/image" Target="../media/image44.png"/><Relationship Id="rId81" Type="http://schemas.openxmlformats.org/officeDocument/2006/relationships/customXml" Target="../ink/ink168.xml"/><Relationship Id="rId135" Type="http://schemas.openxmlformats.org/officeDocument/2006/relationships/customXml" Target="../ink/ink195.xml"/><Relationship Id="rId177" Type="http://schemas.openxmlformats.org/officeDocument/2006/relationships/customXml" Target="../ink/ink216.xml"/><Relationship Id="rId342" Type="http://schemas.openxmlformats.org/officeDocument/2006/relationships/image" Target="../media/image1511.png"/><Relationship Id="rId384" Type="http://schemas.openxmlformats.org/officeDocument/2006/relationships/image" Target="../media/image1532.png"/><Relationship Id="rId202" Type="http://schemas.openxmlformats.org/officeDocument/2006/relationships/image" Target="../media/image1441.png"/><Relationship Id="rId244" Type="http://schemas.openxmlformats.org/officeDocument/2006/relationships/image" Target="../media/image1462.png"/><Relationship Id="rId39" Type="http://schemas.openxmlformats.org/officeDocument/2006/relationships/customXml" Target="../ink/ink147.xml"/><Relationship Id="rId286" Type="http://schemas.openxmlformats.org/officeDocument/2006/relationships/image" Target="../media/image1483.png"/><Relationship Id="rId451" Type="http://schemas.openxmlformats.org/officeDocument/2006/relationships/customXml" Target="../ink/ink353.xml"/><Relationship Id="rId493" Type="http://schemas.openxmlformats.org/officeDocument/2006/relationships/customXml" Target="../ink/ink374.xml"/><Relationship Id="rId507" Type="http://schemas.openxmlformats.org/officeDocument/2006/relationships/customXml" Target="../ink/ink381.xml"/><Relationship Id="rId549" Type="http://schemas.openxmlformats.org/officeDocument/2006/relationships/customXml" Target="../ink/ink402.xml"/><Relationship Id="rId50" Type="http://schemas.openxmlformats.org/officeDocument/2006/relationships/image" Target="../media/image1365.png"/><Relationship Id="rId104" Type="http://schemas.openxmlformats.org/officeDocument/2006/relationships/image" Target="../media/image1392.png"/><Relationship Id="rId146" Type="http://schemas.openxmlformats.org/officeDocument/2006/relationships/image" Target="../media/image1413.png"/><Relationship Id="rId188" Type="http://schemas.openxmlformats.org/officeDocument/2006/relationships/image" Target="../media/image1434.png"/><Relationship Id="rId311" Type="http://schemas.openxmlformats.org/officeDocument/2006/relationships/customXml" Target="../ink/ink283.xml"/><Relationship Id="rId353" Type="http://schemas.openxmlformats.org/officeDocument/2006/relationships/customXml" Target="../ink/ink304.xml"/><Relationship Id="rId395" Type="http://schemas.openxmlformats.org/officeDocument/2006/relationships/customXml" Target="../ink/ink325.xml"/><Relationship Id="rId409" Type="http://schemas.openxmlformats.org/officeDocument/2006/relationships/customXml" Target="../ink/ink332.xml"/><Relationship Id="rId560" Type="http://schemas.openxmlformats.org/officeDocument/2006/relationships/image" Target="../media/image55.png"/><Relationship Id="rId92" Type="http://schemas.openxmlformats.org/officeDocument/2006/relationships/image" Target="../media/image1386.png"/><Relationship Id="rId213" Type="http://schemas.openxmlformats.org/officeDocument/2006/relationships/customXml" Target="../ink/ink234.xml"/><Relationship Id="rId420" Type="http://schemas.openxmlformats.org/officeDocument/2006/relationships/image" Target="../media/image1550.png"/><Relationship Id="rId255" Type="http://schemas.openxmlformats.org/officeDocument/2006/relationships/customXml" Target="../ink/ink255.xml"/><Relationship Id="rId297" Type="http://schemas.openxmlformats.org/officeDocument/2006/relationships/customXml" Target="../ink/ink276.xml"/><Relationship Id="rId462" Type="http://schemas.openxmlformats.org/officeDocument/2006/relationships/image" Target="../media/image1571.png"/><Relationship Id="rId518" Type="http://schemas.openxmlformats.org/officeDocument/2006/relationships/image" Target="../media/image25.png"/><Relationship Id="rId115" Type="http://schemas.openxmlformats.org/officeDocument/2006/relationships/customXml" Target="../ink/ink185.xml"/><Relationship Id="rId157" Type="http://schemas.openxmlformats.org/officeDocument/2006/relationships/customXml" Target="../ink/ink206.xml"/><Relationship Id="rId322" Type="http://schemas.openxmlformats.org/officeDocument/2006/relationships/image" Target="../media/image1501.png"/><Relationship Id="rId364" Type="http://schemas.openxmlformats.org/officeDocument/2006/relationships/image" Target="../media/image1522.png"/><Relationship Id="rId61" Type="http://schemas.openxmlformats.org/officeDocument/2006/relationships/customXml" Target="../ink/ink158.xml"/><Relationship Id="rId199" Type="http://schemas.openxmlformats.org/officeDocument/2006/relationships/customXml" Target="../ink/ink227.xml"/><Relationship Id="rId571" Type="http://schemas.openxmlformats.org/officeDocument/2006/relationships/customXml" Target="../ink/ink413.xml"/><Relationship Id="rId19" Type="http://schemas.openxmlformats.org/officeDocument/2006/relationships/customXml" Target="../ink/ink137.xml"/><Relationship Id="rId224" Type="http://schemas.openxmlformats.org/officeDocument/2006/relationships/image" Target="../media/image1452.png"/><Relationship Id="rId266" Type="http://schemas.openxmlformats.org/officeDocument/2006/relationships/image" Target="../media/image1473.png"/><Relationship Id="rId431" Type="http://schemas.openxmlformats.org/officeDocument/2006/relationships/customXml" Target="../ink/ink343.xml"/><Relationship Id="rId473" Type="http://schemas.openxmlformats.org/officeDocument/2006/relationships/customXml" Target="../ink/ink364.xml"/><Relationship Id="rId529" Type="http://schemas.openxmlformats.org/officeDocument/2006/relationships/customXml" Target="../ink/ink392.xml"/><Relationship Id="rId30" Type="http://schemas.openxmlformats.org/officeDocument/2006/relationships/image" Target="../media/image1355.png"/><Relationship Id="rId126" Type="http://schemas.openxmlformats.org/officeDocument/2006/relationships/image" Target="../media/image1403.png"/><Relationship Id="rId168" Type="http://schemas.openxmlformats.org/officeDocument/2006/relationships/image" Target="../media/image1424.png"/><Relationship Id="rId333" Type="http://schemas.openxmlformats.org/officeDocument/2006/relationships/customXml" Target="../ink/ink294.xml"/><Relationship Id="rId540" Type="http://schemas.openxmlformats.org/officeDocument/2006/relationships/image" Target="../media/image45.png"/><Relationship Id="rId72" Type="http://schemas.openxmlformats.org/officeDocument/2006/relationships/image" Target="../media/image1376.png"/><Relationship Id="rId375" Type="http://schemas.openxmlformats.org/officeDocument/2006/relationships/customXml" Target="../ink/ink315.xml"/><Relationship Id="rId3" Type="http://schemas.openxmlformats.org/officeDocument/2006/relationships/customXml" Target="../ink/ink129.xml"/><Relationship Id="rId235" Type="http://schemas.openxmlformats.org/officeDocument/2006/relationships/customXml" Target="../ink/ink245.xml"/><Relationship Id="rId277" Type="http://schemas.openxmlformats.org/officeDocument/2006/relationships/customXml" Target="../ink/ink266.xml"/><Relationship Id="rId400" Type="http://schemas.openxmlformats.org/officeDocument/2006/relationships/image" Target="../media/image1540.png"/><Relationship Id="rId442" Type="http://schemas.openxmlformats.org/officeDocument/2006/relationships/image" Target="../media/image1561.png"/><Relationship Id="rId484" Type="http://schemas.openxmlformats.org/officeDocument/2006/relationships/image" Target="../media/image1582.png"/><Relationship Id="rId137" Type="http://schemas.openxmlformats.org/officeDocument/2006/relationships/customXml" Target="../ink/ink196.xml"/><Relationship Id="rId302" Type="http://schemas.openxmlformats.org/officeDocument/2006/relationships/image" Target="../media/image1491.png"/><Relationship Id="rId344" Type="http://schemas.openxmlformats.org/officeDocument/2006/relationships/image" Target="../media/image1512.png"/><Relationship Id="rId41" Type="http://schemas.openxmlformats.org/officeDocument/2006/relationships/customXml" Target="../ink/ink148.xml"/><Relationship Id="rId83" Type="http://schemas.openxmlformats.org/officeDocument/2006/relationships/customXml" Target="../ink/ink169.xml"/><Relationship Id="rId179" Type="http://schemas.openxmlformats.org/officeDocument/2006/relationships/customXml" Target="../ink/ink217.xml"/><Relationship Id="rId386" Type="http://schemas.openxmlformats.org/officeDocument/2006/relationships/image" Target="../media/image1533.png"/><Relationship Id="rId551" Type="http://schemas.openxmlformats.org/officeDocument/2006/relationships/customXml" Target="../ink/ink403.xml"/><Relationship Id="rId190" Type="http://schemas.openxmlformats.org/officeDocument/2006/relationships/image" Target="../media/image1435.png"/><Relationship Id="rId204" Type="http://schemas.openxmlformats.org/officeDocument/2006/relationships/image" Target="../media/image1442.png"/><Relationship Id="rId246" Type="http://schemas.openxmlformats.org/officeDocument/2006/relationships/image" Target="../media/image1463.png"/><Relationship Id="rId288" Type="http://schemas.openxmlformats.org/officeDocument/2006/relationships/image" Target="../media/image1484.png"/><Relationship Id="rId411" Type="http://schemas.openxmlformats.org/officeDocument/2006/relationships/customXml" Target="../ink/ink333.xml"/><Relationship Id="rId453" Type="http://schemas.openxmlformats.org/officeDocument/2006/relationships/customXml" Target="../ink/ink354.xml"/><Relationship Id="rId509" Type="http://schemas.openxmlformats.org/officeDocument/2006/relationships/customXml" Target="../ink/ink382.xml"/><Relationship Id="rId106" Type="http://schemas.openxmlformats.org/officeDocument/2006/relationships/image" Target="../media/image1393.png"/><Relationship Id="rId313" Type="http://schemas.openxmlformats.org/officeDocument/2006/relationships/customXml" Target="../ink/ink284.xml"/><Relationship Id="rId495" Type="http://schemas.openxmlformats.org/officeDocument/2006/relationships/customXml" Target="../ink/ink375.xml"/><Relationship Id="rId10" Type="http://schemas.openxmlformats.org/officeDocument/2006/relationships/image" Target="../media/image1345.png"/><Relationship Id="rId52" Type="http://schemas.openxmlformats.org/officeDocument/2006/relationships/image" Target="../media/image1366.png"/><Relationship Id="rId94" Type="http://schemas.openxmlformats.org/officeDocument/2006/relationships/image" Target="../media/image1387.png"/><Relationship Id="rId148" Type="http://schemas.openxmlformats.org/officeDocument/2006/relationships/image" Target="../media/image1414.png"/><Relationship Id="rId355" Type="http://schemas.openxmlformats.org/officeDocument/2006/relationships/customXml" Target="../ink/ink305.xml"/><Relationship Id="rId397" Type="http://schemas.openxmlformats.org/officeDocument/2006/relationships/customXml" Target="../ink/ink326.xml"/><Relationship Id="rId520" Type="http://schemas.openxmlformats.org/officeDocument/2006/relationships/image" Target="../media/image26.png"/><Relationship Id="rId562" Type="http://schemas.openxmlformats.org/officeDocument/2006/relationships/image" Target="../media/image56.png"/><Relationship Id="rId215" Type="http://schemas.openxmlformats.org/officeDocument/2006/relationships/customXml" Target="../ink/ink235.xml"/><Relationship Id="rId257" Type="http://schemas.openxmlformats.org/officeDocument/2006/relationships/customXml" Target="../ink/ink256.xml"/><Relationship Id="rId422" Type="http://schemas.openxmlformats.org/officeDocument/2006/relationships/image" Target="../media/image1551.png"/><Relationship Id="rId464" Type="http://schemas.openxmlformats.org/officeDocument/2006/relationships/image" Target="../media/image1572.png"/><Relationship Id="rId299" Type="http://schemas.openxmlformats.org/officeDocument/2006/relationships/customXml" Target="../ink/ink277.xml"/><Relationship Id="rId63" Type="http://schemas.openxmlformats.org/officeDocument/2006/relationships/customXml" Target="../ink/ink159.xml"/><Relationship Id="rId159" Type="http://schemas.openxmlformats.org/officeDocument/2006/relationships/customXml" Target="../ink/ink207.xml"/><Relationship Id="rId366" Type="http://schemas.openxmlformats.org/officeDocument/2006/relationships/image" Target="../media/image1523.png"/><Relationship Id="rId573" Type="http://schemas.openxmlformats.org/officeDocument/2006/relationships/customXml" Target="../ink/ink414.xml"/><Relationship Id="rId226" Type="http://schemas.openxmlformats.org/officeDocument/2006/relationships/image" Target="../media/image1453.png"/><Relationship Id="rId433" Type="http://schemas.openxmlformats.org/officeDocument/2006/relationships/customXml" Target="../ink/ink344.xml"/><Relationship Id="rId74" Type="http://schemas.openxmlformats.org/officeDocument/2006/relationships/image" Target="../media/image1377.png"/><Relationship Id="rId377" Type="http://schemas.openxmlformats.org/officeDocument/2006/relationships/customXml" Target="../ink/ink316.xml"/><Relationship Id="rId500" Type="http://schemas.openxmlformats.org/officeDocument/2006/relationships/image" Target="../media/image16.png"/><Relationship Id="rId5" Type="http://schemas.openxmlformats.org/officeDocument/2006/relationships/customXml" Target="../ink/ink130.xml"/><Relationship Id="rId237" Type="http://schemas.openxmlformats.org/officeDocument/2006/relationships/customXml" Target="../ink/ink246.xml"/><Relationship Id="rId444" Type="http://schemas.openxmlformats.org/officeDocument/2006/relationships/image" Target="../media/image1562.png"/><Relationship Id="rId290" Type="http://schemas.openxmlformats.org/officeDocument/2006/relationships/image" Target="../media/image1485.png"/><Relationship Id="rId304" Type="http://schemas.openxmlformats.org/officeDocument/2006/relationships/image" Target="../media/image1492.png"/><Relationship Id="rId388" Type="http://schemas.openxmlformats.org/officeDocument/2006/relationships/image" Target="../media/image1534.png"/><Relationship Id="rId511" Type="http://schemas.openxmlformats.org/officeDocument/2006/relationships/customXml" Target="../ink/ink383.xml"/><Relationship Id="rId85" Type="http://schemas.openxmlformats.org/officeDocument/2006/relationships/customXml" Target="../ink/ink170.xml"/><Relationship Id="rId150" Type="http://schemas.openxmlformats.org/officeDocument/2006/relationships/image" Target="../media/image1415.png"/><Relationship Id="rId248" Type="http://schemas.openxmlformats.org/officeDocument/2006/relationships/image" Target="../media/image1464.png"/><Relationship Id="rId455" Type="http://schemas.openxmlformats.org/officeDocument/2006/relationships/customXml" Target="../ink/ink355.xml"/><Relationship Id="rId12" Type="http://schemas.openxmlformats.org/officeDocument/2006/relationships/image" Target="../media/image1346.png"/><Relationship Id="rId108" Type="http://schemas.openxmlformats.org/officeDocument/2006/relationships/image" Target="../media/image1394.png"/><Relationship Id="rId315" Type="http://schemas.openxmlformats.org/officeDocument/2006/relationships/customXml" Target="../ink/ink285.xml"/><Relationship Id="rId522" Type="http://schemas.openxmlformats.org/officeDocument/2006/relationships/image" Target="../media/image27.png"/><Relationship Id="rId96" Type="http://schemas.openxmlformats.org/officeDocument/2006/relationships/image" Target="../media/image1388.png"/><Relationship Id="rId161" Type="http://schemas.openxmlformats.org/officeDocument/2006/relationships/customXml" Target="../ink/ink208.xml"/><Relationship Id="rId399" Type="http://schemas.openxmlformats.org/officeDocument/2006/relationships/customXml" Target="../ink/ink327.xml"/><Relationship Id="rId259" Type="http://schemas.openxmlformats.org/officeDocument/2006/relationships/customXml" Target="../ink/ink257.xml"/><Relationship Id="rId466" Type="http://schemas.openxmlformats.org/officeDocument/2006/relationships/image" Target="../media/image1573.png"/><Relationship Id="rId23" Type="http://schemas.openxmlformats.org/officeDocument/2006/relationships/customXml" Target="../ink/ink139.xml"/><Relationship Id="rId119" Type="http://schemas.openxmlformats.org/officeDocument/2006/relationships/customXml" Target="../ink/ink187.xml"/><Relationship Id="rId326" Type="http://schemas.openxmlformats.org/officeDocument/2006/relationships/image" Target="../media/image1503.png"/><Relationship Id="rId533" Type="http://schemas.openxmlformats.org/officeDocument/2006/relationships/customXml" Target="../ink/ink394.xml"/><Relationship Id="rId172" Type="http://schemas.openxmlformats.org/officeDocument/2006/relationships/image" Target="../media/image1426.png"/><Relationship Id="rId477" Type="http://schemas.openxmlformats.org/officeDocument/2006/relationships/customXml" Target="../ink/ink36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2.xml"/><Relationship Id="rId671" Type="http://schemas.openxmlformats.org/officeDocument/2006/relationships/customXml" Target="../ink/ink749.xml"/><Relationship Id="rId21" Type="http://schemas.openxmlformats.org/officeDocument/2006/relationships/customXml" Target="../ink/ink424.xml"/><Relationship Id="rId324" Type="http://schemas.openxmlformats.org/officeDocument/2006/relationships/image" Target="../media/image223.png"/><Relationship Id="rId531" Type="http://schemas.openxmlformats.org/officeDocument/2006/relationships/customXml" Target="../ink/ink679.xml"/><Relationship Id="rId629" Type="http://schemas.openxmlformats.org/officeDocument/2006/relationships/customXml" Target="../ink/ink728.xml"/><Relationship Id="rId170" Type="http://schemas.openxmlformats.org/officeDocument/2006/relationships/image" Target="../media/image146.png"/><Relationship Id="rId268" Type="http://schemas.openxmlformats.org/officeDocument/2006/relationships/image" Target="../media/image195.png"/><Relationship Id="rId475" Type="http://schemas.openxmlformats.org/officeDocument/2006/relationships/customXml" Target="../ink/ink651.xml"/><Relationship Id="rId682" Type="http://schemas.openxmlformats.org/officeDocument/2006/relationships/image" Target="../media/image403.png"/><Relationship Id="rId32" Type="http://schemas.openxmlformats.org/officeDocument/2006/relationships/image" Target="../media/image77.png"/><Relationship Id="rId128" Type="http://schemas.openxmlformats.org/officeDocument/2006/relationships/image" Target="../media/image125.png"/><Relationship Id="rId335" Type="http://schemas.openxmlformats.org/officeDocument/2006/relationships/customXml" Target="../ink/ink581.xml"/><Relationship Id="rId542" Type="http://schemas.openxmlformats.org/officeDocument/2006/relationships/image" Target="../media/image333.png"/><Relationship Id="rId181" Type="http://schemas.openxmlformats.org/officeDocument/2006/relationships/customXml" Target="../ink/ink504.xml"/><Relationship Id="rId402" Type="http://schemas.openxmlformats.org/officeDocument/2006/relationships/image" Target="../media/image262.png"/><Relationship Id="rId279" Type="http://schemas.openxmlformats.org/officeDocument/2006/relationships/customXml" Target="../ink/ink553.xml"/><Relationship Id="rId486" Type="http://schemas.openxmlformats.org/officeDocument/2006/relationships/image" Target="../media/image305.png"/><Relationship Id="rId693" Type="http://schemas.openxmlformats.org/officeDocument/2006/relationships/customXml" Target="../ink/ink760.xml"/><Relationship Id="rId707" Type="http://schemas.openxmlformats.org/officeDocument/2006/relationships/customXml" Target="../ink/ink767.xml"/><Relationship Id="rId43" Type="http://schemas.openxmlformats.org/officeDocument/2006/relationships/customXml" Target="../ink/ink435.xml"/><Relationship Id="rId139" Type="http://schemas.openxmlformats.org/officeDocument/2006/relationships/customXml" Target="../ink/ink483.xml"/><Relationship Id="rId346" Type="http://schemas.openxmlformats.org/officeDocument/2006/relationships/image" Target="../media/image234.png"/><Relationship Id="rId553" Type="http://schemas.openxmlformats.org/officeDocument/2006/relationships/customXml" Target="../ink/ink690.xml"/><Relationship Id="rId192" Type="http://schemas.openxmlformats.org/officeDocument/2006/relationships/image" Target="../media/image157.png"/><Relationship Id="rId206" Type="http://schemas.openxmlformats.org/officeDocument/2006/relationships/image" Target="../media/image164.png"/><Relationship Id="rId413" Type="http://schemas.openxmlformats.org/officeDocument/2006/relationships/customXml" Target="../ink/ink620.xml"/><Relationship Id="rId497" Type="http://schemas.openxmlformats.org/officeDocument/2006/relationships/customXml" Target="../ink/ink662.xml"/><Relationship Id="rId620" Type="http://schemas.openxmlformats.org/officeDocument/2006/relationships/image" Target="../media/image372.png"/><Relationship Id="rId718" Type="http://schemas.openxmlformats.org/officeDocument/2006/relationships/image" Target="../media/image421.png"/><Relationship Id="rId357" Type="http://schemas.openxmlformats.org/officeDocument/2006/relationships/customXml" Target="../ink/ink592.xml"/><Relationship Id="rId54" Type="http://schemas.openxmlformats.org/officeDocument/2006/relationships/image" Target="../media/image88.png"/><Relationship Id="rId217" Type="http://schemas.openxmlformats.org/officeDocument/2006/relationships/customXml" Target="../ink/ink522.xml"/><Relationship Id="rId564" Type="http://schemas.openxmlformats.org/officeDocument/2006/relationships/image" Target="../media/image344.png"/><Relationship Id="rId424" Type="http://schemas.openxmlformats.org/officeDocument/2006/relationships/image" Target="../media/image274.png"/><Relationship Id="rId631" Type="http://schemas.openxmlformats.org/officeDocument/2006/relationships/customXml" Target="../ink/ink729.xml"/><Relationship Id="rId729" Type="http://schemas.openxmlformats.org/officeDocument/2006/relationships/customXml" Target="../ink/ink778.xml"/><Relationship Id="rId270" Type="http://schemas.openxmlformats.org/officeDocument/2006/relationships/image" Target="../media/image196.png"/><Relationship Id="rId65" Type="http://schemas.openxmlformats.org/officeDocument/2006/relationships/customXml" Target="../ink/ink446.xml"/><Relationship Id="rId130" Type="http://schemas.openxmlformats.org/officeDocument/2006/relationships/image" Target="../media/image126.png"/><Relationship Id="rId368" Type="http://schemas.openxmlformats.org/officeDocument/2006/relationships/image" Target="../media/image245.png"/><Relationship Id="rId575" Type="http://schemas.openxmlformats.org/officeDocument/2006/relationships/customXml" Target="../ink/ink701.xml"/><Relationship Id="rId228" Type="http://schemas.openxmlformats.org/officeDocument/2006/relationships/image" Target="../media/image175.png"/><Relationship Id="rId435" Type="http://schemas.openxmlformats.org/officeDocument/2006/relationships/customXml" Target="../ink/ink631.xml"/><Relationship Id="rId642" Type="http://schemas.openxmlformats.org/officeDocument/2006/relationships/image" Target="../media/image383.png"/><Relationship Id="rId281" Type="http://schemas.openxmlformats.org/officeDocument/2006/relationships/customXml" Target="../ink/ink554.xml"/><Relationship Id="rId502" Type="http://schemas.openxmlformats.org/officeDocument/2006/relationships/image" Target="../media/image313.png"/><Relationship Id="rId76" Type="http://schemas.openxmlformats.org/officeDocument/2006/relationships/image" Target="../media/image99.png"/><Relationship Id="rId141" Type="http://schemas.openxmlformats.org/officeDocument/2006/relationships/customXml" Target="../ink/ink484.xml"/><Relationship Id="rId379" Type="http://schemas.openxmlformats.org/officeDocument/2006/relationships/customXml" Target="../ink/ink603.xml"/><Relationship Id="rId586" Type="http://schemas.openxmlformats.org/officeDocument/2006/relationships/image" Target="../media/image355.png"/><Relationship Id="rId7" Type="http://schemas.openxmlformats.org/officeDocument/2006/relationships/customXml" Target="../ink/ink417.xml"/><Relationship Id="rId239" Type="http://schemas.openxmlformats.org/officeDocument/2006/relationships/customXml" Target="../ink/ink533.xml"/><Relationship Id="rId446" Type="http://schemas.openxmlformats.org/officeDocument/2006/relationships/image" Target="../media/image285.png"/><Relationship Id="rId653" Type="http://schemas.openxmlformats.org/officeDocument/2006/relationships/customXml" Target="../ink/ink740.xml"/><Relationship Id="rId292" Type="http://schemas.openxmlformats.org/officeDocument/2006/relationships/image" Target="../media/image207.png"/><Relationship Id="rId306" Type="http://schemas.openxmlformats.org/officeDocument/2006/relationships/image" Target="../media/image214.png"/><Relationship Id="rId87" Type="http://schemas.openxmlformats.org/officeDocument/2006/relationships/customXml" Target="../ink/ink457.xml"/><Relationship Id="rId513" Type="http://schemas.openxmlformats.org/officeDocument/2006/relationships/customXml" Target="../ink/ink670.xml"/><Relationship Id="rId597" Type="http://schemas.openxmlformats.org/officeDocument/2006/relationships/customXml" Target="../ink/ink712.xml"/><Relationship Id="rId720" Type="http://schemas.openxmlformats.org/officeDocument/2006/relationships/image" Target="../media/image422.png"/><Relationship Id="rId152" Type="http://schemas.openxmlformats.org/officeDocument/2006/relationships/image" Target="../media/image137.png"/><Relationship Id="rId457" Type="http://schemas.openxmlformats.org/officeDocument/2006/relationships/customXml" Target="../ink/ink642.xml"/><Relationship Id="rId664" Type="http://schemas.openxmlformats.org/officeDocument/2006/relationships/image" Target="../media/image394.png"/><Relationship Id="rId14" Type="http://schemas.openxmlformats.org/officeDocument/2006/relationships/image" Target="../media/image68.png"/><Relationship Id="rId317" Type="http://schemas.openxmlformats.org/officeDocument/2006/relationships/customXml" Target="../ink/ink572.xml"/><Relationship Id="rId524" Type="http://schemas.openxmlformats.org/officeDocument/2006/relationships/image" Target="../media/image324.png"/><Relationship Id="rId731" Type="http://schemas.openxmlformats.org/officeDocument/2006/relationships/customXml" Target="../ink/ink779.xml"/><Relationship Id="rId98" Type="http://schemas.openxmlformats.org/officeDocument/2006/relationships/image" Target="../media/image110.png"/><Relationship Id="rId163" Type="http://schemas.openxmlformats.org/officeDocument/2006/relationships/customXml" Target="../ink/ink495.xml"/><Relationship Id="rId370" Type="http://schemas.openxmlformats.org/officeDocument/2006/relationships/image" Target="../media/image246.png"/><Relationship Id="rId230" Type="http://schemas.openxmlformats.org/officeDocument/2006/relationships/image" Target="../media/image176.png"/><Relationship Id="rId468" Type="http://schemas.openxmlformats.org/officeDocument/2006/relationships/image" Target="../media/image296.png"/><Relationship Id="rId675" Type="http://schemas.openxmlformats.org/officeDocument/2006/relationships/customXml" Target="../ink/ink751.xml"/><Relationship Id="rId25" Type="http://schemas.openxmlformats.org/officeDocument/2006/relationships/customXml" Target="../ink/ink426.xml"/><Relationship Id="rId328" Type="http://schemas.openxmlformats.org/officeDocument/2006/relationships/image" Target="../media/image225.png"/><Relationship Id="rId535" Type="http://schemas.openxmlformats.org/officeDocument/2006/relationships/customXml" Target="../ink/ink681.xml"/><Relationship Id="rId174" Type="http://schemas.openxmlformats.org/officeDocument/2006/relationships/image" Target="../media/image148.png"/><Relationship Id="rId381" Type="http://schemas.openxmlformats.org/officeDocument/2006/relationships/customXml" Target="../ink/ink604.xml"/><Relationship Id="rId602" Type="http://schemas.openxmlformats.org/officeDocument/2006/relationships/image" Target="../media/image363.png"/><Relationship Id="rId241" Type="http://schemas.openxmlformats.org/officeDocument/2006/relationships/customXml" Target="../ink/ink534.xml"/><Relationship Id="rId479" Type="http://schemas.openxmlformats.org/officeDocument/2006/relationships/customXml" Target="../ink/ink653.xml"/><Relationship Id="rId686" Type="http://schemas.openxmlformats.org/officeDocument/2006/relationships/image" Target="../media/image405.png"/><Relationship Id="rId36" Type="http://schemas.openxmlformats.org/officeDocument/2006/relationships/image" Target="../media/image79.png"/><Relationship Id="rId339" Type="http://schemas.openxmlformats.org/officeDocument/2006/relationships/customXml" Target="../ink/ink583.xml"/><Relationship Id="rId546" Type="http://schemas.openxmlformats.org/officeDocument/2006/relationships/image" Target="../media/image335.png"/><Relationship Id="rId101" Type="http://schemas.openxmlformats.org/officeDocument/2006/relationships/customXml" Target="../ink/ink464.xml"/><Relationship Id="rId185" Type="http://schemas.openxmlformats.org/officeDocument/2006/relationships/customXml" Target="../ink/ink506.xml"/><Relationship Id="rId406" Type="http://schemas.openxmlformats.org/officeDocument/2006/relationships/image" Target="../media/image264.png"/><Relationship Id="rId392" Type="http://schemas.openxmlformats.org/officeDocument/2006/relationships/image" Target="../media/image257.png"/><Relationship Id="rId613" Type="http://schemas.openxmlformats.org/officeDocument/2006/relationships/customXml" Target="../ink/ink720.xml"/><Relationship Id="rId697" Type="http://schemas.openxmlformats.org/officeDocument/2006/relationships/customXml" Target="../ink/ink762.xml"/><Relationship Id="rId252" Type="http://schemas.openxmlformats.org/officeDocument/2006/relationships/image" Target="../media/image187.png"/><Relationship Id="rId47" Type="http://schemas.openxmlformats.org/officeDocument/2006/relationships/customXml" Target="../ink/ink437.xml"/><Relationship Id="rId112" Type="http://schemas.openxmlformats.org/officeDocument/2006/relationships/image" Target="../media/image117.png"/><Relationship Id="rId557" Type="http://schemas.openxmlformats.org/officeDocument/2006/relationships/customXml" Target="../ink/ink692.xml"/><Relationship Id="rId196" Type="http://schemas.openxmlformats.org/officeDocument/2006/relationships/image" Target="../media/image159.png"/><Relationship Id="rId417" Type="http://schemas.openxmlformats.org/officeDocument/2006/relationships/customXml" Target="../ink/ink622.xml"/><Relationship Id="rId624" Type="http://schemas.openxmlformats.org/officeDocument/2006/relationships/image" Target="../media/image374.png"/><Relationship Id="rId263" Type="http://schemas.openxmlformats.org/officeDocument/2006/relationships/customXml" Target="../ink/ink545.xml"/><Relationship Id="rId470" Type="http://schemas.openxmlformats.org/officeDocument/2006/relationships/image" Target="../media/image297.png"/><Relationship Id="rId58" Type="http://schemas.openxmlformats.org/officeDocument/2006/relationships/image" Target="../media/image90.png"/><Relationship Id="rId123" Type="http://schemas.openxmlformats.org/officeDocument/2006/relationships/customXml" Target="../ink/ink475.xml"/><Relationship Id="rId330" Type="http://schemas.openxmlformats.org/officeDocument/2006/relationships/image" Target="../media/image226.png"/><Relationship Id="rId568" Type="http://schemas.openxmlformats.org/officeDocument/2006/relationships/image" Target="../media/image346.png"/><Relationship Id="rId428" Type="http://schemas.openxmlformats.org/officeDocument/2006/relationships/image" Target="../media/image276.png"/><Relationship Id="rId635" Type="http://schemas.openxmlformats.org/officeDocument/2006/relationships/customXml" Target="../ink/ink731.xml"/><Relationship Id="rId274" Type="http://schemas.openxmlformats.org/officeDocument/2006/relationships/image" Target="../media/image198.png"/><Relationship Id="rId481" Type="http://schemas.openxmlformats.org/officeDocument/2006/relationships/customXml" Target="../ink/ink654.xml"/><Relationship Id="rId702" Type="http://schemas.openxmlformats.org/officeDocument/2006/relationships/image" Target="../media/image413.png"/><Relationship Id="rId69" Type="http://schemas.openxmlformats.org/officeDocument/2006/relationships/customXml" Target="../ink/ink448.xml"/><Relationship Id="rId134" Type="http://schemas.openxmlformats.org/officeDocument/2006/relationships/image" Target="../media/image128.png"/><Relationship Id="rId579" Type="http://schemas.openxmlformats.org/officeDocument/2006/relationships/customXml" Target="../ink/ink703.xml"/><Relationship Id="rId341" Type="http://schemas.openxmlformats.org/officeDocument/2006/relationships/customXml" Target="../ink/ink584.xml"/><Relationship Id="rId439" Type="http://schemas.openxmlformats.org/officeDocument/2006/relationships/customXml" Target="../ink/ink633.xml"/><Relationship Id="rId646" Type="http://schemas.openxmlformats.org/officeDocument/2006/relationships/image" Target="../media/image385.png"/><Relationship Id="rId201" Type="http://schemas.openxmlformats.org/officeDocument/2006/relationships/customXml" Target="../ink/ink514.xml"/><Relationship Id="rId285" Type="http://schemas.openxmlformats.org/officeDocument/2006/relationships/customXml" Target="../ink/ink556.xml"/><Relationship Id="rId506" Type="http://schemas.openxmlformats.org/officeDocument/2006/relationships/image" Target="../media/image315.png"/><Relationship Id="rId492" Type="http://schemas.openxmlformats.org/officeDocument/2006/relationships/image" Target="../media/image308.png"/><Relationship Id="rId713" Type="http://schemas.openxmlformats.org/officeDocument/2006/relationships/customXml" Target="../ink/ink770.xml"/><Relationship Id="rId145" Type="http://schemas.openxmlformats.org/officeDocument/2006/relationships/customXml" Target="../ink/ink486.xml"/><Relationship Id="rId352" Type="http://schemas.openxmlformats.org/officeDocument/2006/relationships/image" Target="../media/image237.png"/><Relationship Id="rId212" Type="http://schemas.openxmlformats.org/officeDocument/2006/relationships/image" Target="../media/image167.png"/><Relationship Id="rId657" Type="http://schemas.openxmlformats.org/officeDocument/2006/relationships/customXml" Target="../ink/ink742.xml"/><Relationship Id="rId296" Type="http://schemas.openxmlformats.org/officeDocument/2006/relationships/image" Target="../media/image209.png"/><Relationship Id="rId517" Type="http://schemas.openxmlformats.org/officeDocument/2006/relationships/customXml" Target="../ink/ink672.xml"/><Relationship Id="rId724" Type="http://schemas.openxmlformats.org/officeDocument/2006/relationships/image" Target="../media/image424.png"/><Relationship Id="rId60" Type="http://schemas.openxmlformats.org/officeDocument/2006/relationships/image" Target="../media/image91.png"/><Relationship Id="rId156" Type="http://schemas.openxmlformats.org/officeDocument/2006/relationships/image" Target="../media/image139.png"/><Relationship Id="rId363" Type="http://schemas.openxmlformats.org/officeDocument/2006/relationships/customXml" Target="../ink/ink595.xml"/><Relationship Id="rId570" Type="http://schemas.openxmlformats.org/officeDocument/2006/relationships/image" Target="../media/image347.png"/><Relationship Id="rId223" Type="http://schemas.openxmlformats.org/officeDocument/2006/relationships/customXml" Target="../ink/ink525.xml"/><Relationship Id="rId430" Type="http://schemas.openxmlformats.org/officeDocument/2006/relationships/image" Target="../media/image277.png"/><Relationship Id="rId668" Type="http://schemas.openxmlformats.org/officeDocument/2006/relationships/image" Target="../media/image396.png"/><Relationship Id="rId18" Type="http://schemas.openxmlformats.org/officeDocument/2006/relationships/image" Target="../media/image70.png"/><Relationship Id="rId528" Type="http://schemas.openxmlformats.org/officeDocument/2006/relationships/image" Target="../media/image326.png"/><Relationship Id="rId735" Type="http://schemas.openxmlformats.org/officeDocument/2006/relationships/customXml" Target="../ink/ink781.xml"/><Relationship Id="rId167" Type="http://schemas.openxmlformats.org/officeDocument/2006/relationships/customXml" Target="../ink/ink497.xml"/><Relationship Id="rId374" Type="http://schemas.openxmlformats.org/officeDocument/2006/relationships/image" Target="../media/image248.png"/><Relationship Id="rId581" Type="http://schemas.openxmlformats.org/officeDocument/2006/relationships/customXml" Target="../ink/ink704.xml"/><Relationship Id="rId71" Type="http://schemas.openxmlformats.org/officeDocument/2006/relationships/customXml" Target="../ink/ink449.xml"/><Relationship Id="rId234" Type="http://schemas.openxmlformats.org/officeDocument/2006/relationships/image" Target="../media/image178.png"/><Relationship Id="rId679" Type="http://schemas.openxmlformats.org/officeDocument/2006/relationships/customXml" Target="../ink/ink753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428.xml"/><Relationship Id="rId441" Type="http://schemas.openxmlformats.org/officeDocument/2006/relationships/customXml" Target="../ink/ink634.xml"/><Relationship Id="rId539" Type="http://schemas.openxmlformats.org/officeDocument/2006/relationships/customXml" Target="../ink/ink683.xml"/><Relationship Id="rId178" Type="http://schemas.openxmlformats.org/officeDocument/2006/relationships/image" Target="../media/image150.png"/><Relationship Id="rId301" Type="http://schemas.openxmlformats.org/officeDocument/2006/relationships/customXml" Target="../ink/ink564.xml"/><Relationship Id="rId82" Type="http://schemas.openxmlformats.org/officeDocument/2006/relationships/image" Target="../media/image102.png"/><Relationship Id="rId385" Type="http://schemas.openxmlformats.org/officeDocument/2006/relationships/customXml" Target="../ink/ink606.xml"/><Relationship Id="rId592" Type="http://schemas.openxmlformats.org/officeDocument/2006/relationships/image" Target="../media/image358.png"/><Relationship Id="rId606" Type="http://schemas.openxmlformats.org/officeDocument/2006/relationships/image" Target="../media/image365.png"/><Relationship Id="rId245" Type="http://schemas.openxmlformats.org/officeDocument/2006/relationships/customXml" Target="../ink/ink536.xml"/><Relationship Id="rId452" Type="http://schemas.openxmlformats.org/officeDocument/2006/relationships/image" Target="../media/image288.png"/><Relationship Id="rId105" Type="http://schemas.openxmlformats.org/officeDocument/2006/relationships/customXml" Target="../ink/ink466.xml"/><Relationship Id="rId312" Type="http://schemas.openxmlformats.org/officeDocument/2006/relationships/image" Target="../media/image217.png"/><Relationship Id="rId93" Type="http://schemas.openxmlformats.org/officeDocument/2006/relationships/customXml" Target="../ink/ink460.xml"/><Relationship Id="rId189" Type="http://schemas.openxmlformats.org/officeDocument/2006/relationships/customXml" Target="../ink/ink508.xml"/><Relationship Id="rId396" Type="http://schemas.openxmlformats.org/officeDocument/2006/relationships/image" Target="../media/image259.png"/><Relationship Id="rId617" Type="http://schemas.openxmlformats.org/officeDocument/2006/relationships/customXml" Target="../ink/ink722.xml"/><Relationship Id="rId214" Type="http://schemas.openxmlformats.org/officeDocument/2006/relationships/image" Target="../media/image168.png"/><Relationship Id="rId256" Type="http://schemas.openxmlformats.org/officeDocument/2006/relationships/image" Target="../media/image189.png"/><Relationship Id="rId298" Type="http://schemas.openxmlformats.org/officeDocument/2006/relationships/image" Target="../media/image210.png"/><Relationship Id="rId421" Type="http://schemas.openxmlformats.org/officeDocument/2006/relationships/customXml" Target="../ink/ink624.xml"/><Relationship Id="rId463" Type="http://schemas.openxmlformats.org/officeDocument/2006/relationships/customXml" Target="../ink/ink645.xml"/><Relationship Id="rId519" Type="http://schemas.openxmlformats.org/officeDocument/2006/relationships/customXml" Target="../ink/ink673.xml"/><Relationship Id="rId670" Type="http://schemas.openxmlformats.org/officeDocument/2006/relationships/image" Target="../media/image397.png"/><Relationship Id="rId116" Type="http://schemas.openxmlformats.org/officeDocument/2006/relationships/image" Target="../media/image119.png"/><Relationship Id="rId158" Type="http://schemas.openxmlformats.org/officeDocument/2006/relationships/image" Target="../media/image140.png"/><Relationship Id="rId323" Type="http://schemas.openxmlformats.org/officeDocument/2006/relationships/customXml" Target="../ink/ink575.xml"/><Relationship Id="rId530" Type="http://schemas.openxmlformats.org/officeDocument/2006/relationships/image" Target="../media/image327.png"/><Relationship Id="rId726" Type="http://schemas.openxmlformats.org/officeDocument/2006/relationships/image" Target="../media/image425.png"/><Relationship Id="rId20" Type="http://schemas.openxmlformats.org/officeDocument/2006/relationships/image" Target="../media/image71.png"/><Relationship Id="rId62" Type="http://schemas.openxmlformats.org/officeDocument/2006/relationships/image" Target="../media/image92.png"/><Relationship Id="rId365" Type="http://schemas.openxmlformats.org/officeDocument/2006/relationships/customXml" Target="../ink/ink596.xml"/><Relationship Id="rId572" Type="http://schemas.openxmlformats.org/officeDocument/2006/relationships/image" Target="../media/image348.png"/><Relationship Id="rId628" Type="http://schemas.openxmlformats.org/officeDocument/2006/relationships/image" Target="../media/image376.png"/><Relationship Id="rId225" Type="http://schemas.openxmlformats.org/officeDocument/2006/relationships/customXml" Target="../ink/ink526.xml"/><Relationship Id="rId267" Type="http://schemas.openxmlformats.org/officeDocument/2006/relationships/customXml" Target="../ink/ink547.xml"/><Relationship Id="rId432" Type="http://schemas.openxmlformats.org/officeDocument/2006/relationships/image" Target="../media/image278.png"/><Relationship Id="rId474" Type="http://schemas.openxmlformats.org/officeDocument/2006/relationships/image" Target="../media/image299.png"/><Relationship Id="rId127" Type="http://schemas.openxmlformats.org/officeDocument/2006/relationships/customXml" Target="../ink/ink477.xml"/><Relationship Id="rId681" Type="http://schemas.openxmlformats.org/officeDocument/2006/relationships/customXml" Target="../ink/ink754.xml"/><Relationship Id="rId737" Type="http://schemas.openxmlformats.org/officeDocument/2006/relationships/customXml" Target="../ink/ink782.xml"/><Relationship Id="rId31" Type="http://schemas.openxmlformats.org/officeDocument/2006/relationships/customXml" Target="../ink/ink429.xml"/><Relationship Id="rId73" Type="http://schemas.openxmlformats.org/officeDocument/2006/relationships/customXml" Target="../ink/ink450.xml"/><Relationship Id="rId169" Type="http://schemas.openxmlformats.org/officeDocument/2006/relationships/customXml" Target="../ink/ink498.xml"/><Relationship Id="rId334" Type="http://schemas.openxmlformats.org/officeDocument/2006/relationships/image" Target="../media/image228.png"/><Relationship Id="rId376" Type="http://schemas.openxmlformats.org/officeDocument/2006/relationships/image" Target="../media/image249.png"/><Relationship Id="rId541" Type="http://schemas.openxmlformats.org/officeDocument/2006/relationships/customXml" Target="../ink/ink684.xml"/><Relationship Id="rId583" Type="http://schemas.openxmlformats.org/officeDocument/2006/relationships/customXml" Target="../ink/ink705.xml"/><Relationship Id="rId639" Type="http://schemas.openxmlformats.org/officeDocument/2006/relationships/customXml" Target="../ink/ink733.xml"/><Relationship Id="rId4" Type="http://schemas.openxmlformats.org/officeDocument/2006/relationships/image" Target="../media/image63.png"/><Relationship Id="rId180" Type="http://schemas.openxmlformats.org/officeDocument/2006/relationships/image" Target="../media/image151.png"/><Relationship Id="rId236" Type="http://schemas.openxmlformats.org/officeDocument/2006/relationships/image" Target="../media/image179.png"/><Relationship Id="rId278" Type="http://schemas.openxmlformats.org/officeDocument/2006/relationships/image" Target="../media/image200.png"/><Relationship Id="rId401" Type="http://schemas.openxmlformats.org/officeDocument/2006/relationships/customXml" Target="../ink/ink614.xml"/><Relationship Id="rId443" Type="http://schemas.openxmlformats.org/officeDocument/2006/relationships/customXml" Target="../ink/ink635.xml"/><Relationship Id="rId650" Type="http://schemas.openxmlformats.org/officeDocument/2006/relationships/image" Target="../media/image387.png"/><Relationship Id="rId303" Type="http://schemas.openxmlformats.org/officeDocument/2006/relationships/customXml" Target="../ink/ink565.xml"/><Relationship Id="rId485" Type="http://schemas.openxmlformats.org/officeDocument/2006/relationships/customXml" Target="../ink/ink656.xml"/><Relationship Id="rId692" Type="http://schemas.openxmlformats.org/officeDocument/2006/relationships/image" Target="../media/image408.png"/><Relationship Id="rId706" Type="http://schemas.openxmlformats.org/officeDocument/2006/relationships/image" Target="../media/image415.png"/><Relationship Id="rId42" Type="http://schemas.openxmlformats.org/officeDocument/2006/relationships/image" Target="../media/image82.png"/><Relationship Id="rId84" Type="http://schemas.openxmlformats.org/officeDocument/2006/relationships/image" Target="../media/image103.png"/><Relationship Id="rId138" Type="http://schemas.openxmlformats.org/officeDocument/2006/relationships/image" Target="../media/image130.png"/><Relationship Id="rId345" Type="http://schemas.openxmlformats.org/officeDocument/2006/relationships/customXml" Target="../ink/ink586.xml"/><Relationship Id="rId387" Type="http://schemas.openxmlformats.org/officeDocument/2006/relationships/customXml" Target="../ink/ink607.xml"/><Relationship Id="rId510" Type="http://schemas.openxmlformats.org/officeDocument/2006/relationships/image" Target="../media/image317.png"/><Relationship Id="rId552" Type="http://schemas.openxmlformats.org/officeDocument/2006/relationships/image" Target="../media/image338.png"/><Relationship Id="rId594" Type="http://schemas.openxmlformats.org/officeDocument/2006/relationships/image" Target="../media/image359.png"/><Relationship Id="rId608" Type="http://schemas.openxmlformats.org/officeDocument/2006/relationships/image" Target="../media/image366.png"/><Relationship Id="rId191" Type="http://schemas.openxmlformats.org/officeDocument/2006/relationships/customXml" Target="../ink/ink509.xml"/><Relationship Id="rId205" Type="http://schemas.openxmlformats.org/officeDocument/2006/relationships/customXml" Target="../ink/ink516.xml"/><Relationship Id="rId247" Type="http://schemas.openxmlformats.org/officeDocument/2006/relationships/customXml" Target="../ink/ink537.xml"/><Relationship Id="rId412" Type="http://schemas.openxmlformats.org/officeDocument/2006/relationships/image" Target="../media/image268.png"/><Relationship Id="rId107" Type="http://schemas.openxmlformats.org/officeDocument/2006/relationships/customXml" Target="../ink/ink467.xml"/><Relationship Id="rId289" Type="http://schemas.openxmlformats.org/officeDocument/2006/relationships/customXml" Target="../ink/ink558.xml"/><Relationship Id="rId454" Type="http://schemas.openxmlformats.org/officeDocument/2006/relationships/image" Target="../media/image289.png"/><Relationship Id="rId496" Type="http://schemas.openxmlformats.org/officeDocument/2006/relationships/image" Target="../media/image310.png"/><Relationship Id="rId661" Type="http://schemas.openxmlformats.org/officeDocument/2006/relationships/customXml" Target="../ink/ink744.xml"/><Relationship Id="rId717" Type="http://schemas.openxmlformats.org/officeDocument/2006/relationships/customXml" Target="../ink/ink772.xml"/><Relationship Id="rId11" Type="http://schemas.openxmlformats.org/officeDocument/2006/relationships/customXml" Target="../ink/ink419.xml"/><Relationship Id="rId53" Type="http://schemas.openxmlformats.org/officeDocument/2006/relationships/customXml" Target="../ink/ink440.xml"/><Relationship Id="rId149" Type="http://schemas.openxmlformats.org/officeDocument/2006/relationships/customXml" Target="../ink/ink488.xml"/><Relationship Id="rId314" Type="http://schemas.openxmlformats.org/officeDocument/2006/relationships/image" Target="../media/image218.png"/><Relationship Id="rId356" Type="http://schemas.openxmlformats.org/officeDocument/2006/relationships/image" Target="../media/image239.png"/><Relationship Id="rId398" Type="http://schemas.openxmlformats.org/officeDocument/2006/relationships/image" Target="../media/image260.png"/><Relationship Id="rId521" Type="http://schemas.openxmlformats.org/officeDocument/2006/relationships/customXml" Target="../ink/ink674.xml"/><Relationship Id="rId563" Type="http://schemas.openxmlformats.org/officeDocument/2006/relationships/customXml" Target="../ink/ink695.xml"/><Relationship Id="rId619" Type="http://schemas.openxmlformats.org/officeDocument/2006/relationships/customXml" Target="../ink/ink723.xml"/><Relationship Id="rId95" Type="http://schemas.openxmlformats.org/officeDocument/2006/relationships/customXml" Target="../ink/ink461.xml"/><Relationship Id="rId160" Type="http://schemas.openxmlformats.org/officeDocument/2006/relationships/image" Target="../media/image141.png"/><Relationship Id="rId216" Type="http://schemas.openxmlformats.org/officeDocument/2006/relationships/image" Target="../media/image169.png"/><Relationship Id="rId423" Type="http://schemas.openxmlformats.org/officeDocument/2006/relationships/customXml" Target="../ink/ink625.xml"/><Relationship Id="rId258" Type="http://schemas.openxmlformats.org/officeDocument/2006/relationships/image" Target="../media/image190.png"/><Relationship Id="rId465" Type="http://schemas.openxmlformats.org/officeDocument/2006/relationships/customXml" Target="../ink/ink646.xml"/><Relationship Id="rId630" Type="http://schemas.openxmlformats.org/officeDocument/2006/relationships/image" Target="../media/image377.png"/><Relationship Id="rId672" Type="http://schemas.openxmlformats.org/officeDocument/2006/relationships/image" Target="../media/image398.png"/><Relationship Id="rId728" Type="http://schemas.openxmlformats.org/officeDocument/2006/relationships/image" Target="../media/image426.png"/><Relationship Id="rId22" Type="http://schemas.openxmlformats.org/officeDocument/2006/relationships/image" Target="../media/image72.png"/><Relationship Id="rId64" Type="http://schemas.openxmlformats.org/officeDocument/2006/relationships/image" Target="../media/image93.png"/><Relationship Id="rId118" Type="http://schemas.openxmlformats.org/officeDocument/2006/relationships/image" Target="../media/image120.png"/><Relationship Id="rId325" Type="http://schemas.openxmlformats.org/officeDocument/2006/relationships/customXml" Target="../ink/ink576.xml"/><Relationship Id="rId367" Type="http://schemas.openxmlformats.org/officeDocument/2006/relationships/customXml" Target="../ink/ink597.xml"/><Relationship Id="rId532" Type="http://schemas.openxmlformats.org/officeDocument/2006/relationships/image" Target="../media/image328.png"/><Relationship Id="rId574" Type="http://schemas.openxmlformats.org/officeDocument/2006/relationships/image" Target="../media/image349.png"/><Relationship Id="rId171" Type="http://schemas.openxmlformats.org/officeDocument/2006/relationships/customXml" Target="../ink/ink499.xml"/><Relationship Id="rId227" Type="http://schemas.openxmlformats.org/officeDocument/2006/relationships/customXml" Target="../ink/ink527.xml"/><Relationship Id="rId269" Type="http://schemas.openxmlformats.org/officeDocument/2006/relationships/customXml" Target="../ink/ink548.xml"/><Relationship Id="rId434" Type="http://schemas.openxmlformats.org/officeDocument/2006/relationships/image" Target="../media/image279.png"/><Relationship Id="rId476" Type="http://schemas.openxmlformats.org/officeDocument/2006/relationships/image" Target="../media/image300.png"/><Relationship Id="rId641" Type="http://schemas.openxmlformats.org/officeDocument/2006/relationships/customXml" Target="../ink/ink734.xml"/><Relationship Id="rId683" Type="http://schemas.openxmlformats.org/officeDocument/2006/relationships/customXml" Target="../ink/ink755.xml"/><Relationship Id="rId33" Type="http://schemas.openxmlformats.org/officeDocument/2006/relationships/customXml" Target="../ink/ink430.xml"/><Relationship Id="rId129" Type="http://schemas.openxmlformats.org/officeDocument/2006/relationships/customXml" Target="../ink/ink478.xml"/><Relationship Id="rId280" Type="http://schemas.openxmlformats.org/officeDocument/2006/relationships/image" Target="../media/image201.png"/><Relationship Id="rId336" Type="http://schemas.openxmlformats.org/officeDocument/2006/relationships/image" Target="../media/image229.png"/><Relationship Id="rId501" Type="http://schemas.openxmlformats.org/officeDocument/2006/relationships/customXml" Target="../ink/ink664.xml"/><Relationship Id="rId543" Type="http://schemas.openxmlformats.org/officeDocument/2006/relationships/customXml" Target="../ink/ink685.xml"/><Relationship Id="rId75" Type="http://schemas.openxmlformats.org/officeDocument/2006/relationships/customXml" Target="../ink/ink451.xml"/><Relationship Id="rId140" Type="http://schemas.openxmlformats.org/officeDocument/2006/relationships/image" Target="../media/image131.png"/><Relationship Id="rId182" Type="http://schemas.openxmlformats.org/officeDocument/2006/relationships/image" Target="../media/image152.png"/><Relationship Id="rId378" Type="http://schemas.openxmlformats.org/officeDocument/2006/relationships/image" Target="../media/image250.png"/><Relationship Id="rId403" Type="http://schemas.openxmlformats.org/officeDocument/2006/relationships/customXml" Target="../ink/ink615.xml"/><Relationship Id="rId585" Type="http://schemas.openxmlformats.org/officeDocument/2006/relationships/customXml" Target="../ink/ink706.xml"/><Relationship Id="rId6" Type="http://schemas.openxmlformats.org/officeDocument/2006/relationships/image" Target="../media/image64.png"/><Relationship Id="rId238" Type="http://schemas.openxmlformats.org/officeDocument/2006/relationships/image" Target="../media/image180.png"/><Relationship Id="rId445" Type="http://schemas.openxmlformats.org/officeDocument/2006/relationships/customXml" Target="../ink/ink636.xml"/><Relationship Id="rId487" Type="http://schemas.openxmlformats.org/officeDocument/2006/relationships/customXml" Target="../ink/ink657.xml"/><Relationship Id="rId610" Type="http://schemas.openxmlformats.org/officeDocument/2006/relationships/image" Target="../media/image367.png"/><Relationship Id="rId652" Type="http://schemas.openxmlformats.org/officeDocument/2006/relationships/image" Target="../media/image388.png"/><Relationship Id="rId694" Type="http://schemas.openxmlformats.org/officeDocument/2006/relationships/image" Target="../media/image409.png"/><Relationship Id="rId708" Type="http://schemas.openxmlformats.org/officeDocument/2006/relationships/image" Target="../media/image416.png"/><Relationship Id="rId291" Type="http://schemas.openxmlformats.org/officeDocument/2006/relationships/customXml" Target="../ink/ink559.xml"/><Relationship Id="rId305" Type="http://schemas.openxmlformats.org/officeDocument/2006/relationships/customXml" Target="../ink/ink566.xml"/><Relationship Id="rId347" Type="http://schemas.openxmlformats.org/officeDocument/2006/relationships/customXml" Target="../ink/ink587.xml"/><Relationship Id="rId512" Type="http://schemas.openxmlformats.org/officeDocument/2006/relationships/image" Target="../media/image318.png"/><Relationship Id="rId44" Type="http://schemas.openxmlformats.org/officeDocument/2006/relationships/image" Target="../media/image83.png"/><Relationship Id="rId86" Type="http://schemas.openxmlformats.org/officeDocument/2006/relationships/image" Target="../media/image104.png"/><Relationship Id="rId151" Type="http://schemas.openxmlformats.org/officeDocument/2006/relationships/customXml" Target="../ink/ink489.xml"/><Relationship Id="rId389" Type="http://schemas.openxmlformats.org/officeDocument/2006/relationships/customXml" Target="../ink/ink608.xml"/><Relationship Id="rId554" Type="http://schemas.openxmlformats.org/officeDocument/2006/relationships/image" Target="../media/image339.png"/><Relationship Id="rId596" Type="http://schemas.openxmlformats.org/officeDocument/2006/relationships/image" Target="../media/image360.png"/><Relationship Id="rId193" Type="http://schemas.openxmlformats.org/officeDocument/2006/relationships/customXml" Target="../ink/ink510.xml"/><Relationship Id="rId207" Type="http://schemas.openxmlformats.org/officeDocument/2006/relationships/customXml" Target="../ink/ink517.xml"/><Relationship Id="rId249" Type="http://schemas.openxmlformats.org/officeDocument/2006/relationships/customXml" Target="../ink/ink538.xml"/><Relationship Id="rId414" Type="http://schemas.openxmlformats.org/officeDocument/2006/relationships/image" Target="../media/image269.png"/><Relationship Id="rId456" Type="http://schemas.openxmlformats.org/officeDocument/2006/relationships/image" Target="../media/image290.png"/><Relationship Id="rId498" Type="http://schemas.openxmlformats.org/officeDocument/2006/relationships/image" Target="../media/image311.png"/><Relationship Id="rId621" Type="http://schemas.openxmlformats.org/officeDocument/2006/relationships/customXml" Target="../ink/ink724.xml"/><Relationship Id="rId663" Type="http://schemas.openxmlformats.org/officeDocument/2006/relationships/customXml" Target="../ink/ink745.xml"/><Relationship Id="rId13" Type="http://schemas.openxmlformats.org/officeDocument/2006/relationships/customXml" Target="../ink/ink420.xml"/><Relationship Id="rId109" Type="http://schemas.openxmlformats.org/officeDocument/2006/relationships/customXml" Target="../ink/ink468.xml"/><Relationship Id="rId260" Type="http://schemas.openxmlformats.org/officeDocument/2006/relationships/image" Target="../media/image191.png"/><Relationship Id="rId316" Type="http://schemas.openxmlformats.org/officeDocument/2006/relationships/image" Target="../media/image219.png"/><Relationship Id="rId523" Type="http://schemas.openxmlformats.org/officeDocument/2006/relationships/customXml" Target="../ink/ink675.xml"/><Relationship Id="rId719" Type="http://schemas.openxmlformats.org/officeDocument/2006/relationships/customXml" Target="../ink/ink773.xml"/><Relationship Id="rId55" Type="http://schemas.openxmlformats.org/officeDocument/2006/relationships/customXml" Target="../ink/ink441.xml"/><Relationship Id="rId97" Type="http://schemas.openxmlformats.org/officeDocument/2006/relationships/customXml" Target="../ink/ink462.xml"/><Relationship Id="rId120" Type="http://schemas.openxmlformats.org/officeDocument/2006/relationships/image" Target="../media/image121.png"/><Relationship Id="rId358" Type="http://schemas.openxmlformats.org/officeDocument/2006/relationships/image" Target="../media/image240.png"/><Relationship Id="rId565" Type="http://schemas.openxmlformats.org/officeDocument/2006/relationships/customXml" Target="../ink/ink696.xml"/><Relationship Id="rId730" Type="http://schemas.openxmlformats.org/officeDocument/2006/relationships/image" Target="../media/image427.png"/><Relationship Id="rId162" Type="http://schemas.openxmlformats.org/officeDocument/2006/relationships/image" Target="../media/image142.png"/><Relationship Id="rId218" Type="http://schemas.openxmlformats.org/officeDocument/2006/relationships/image" Target="../media/image170.png"/><Relationship Id="rId425" Type="http://schemas.openxmlformats.org/officeDocument/2006/relationships/customXml" Target="../ink/ink626.xml"/><Relationship Id="rId467" Type="http://schemas.openxmlformats.org/officeDocument/2006/relationships/customXml" Target="../ink/ink647.xml"/><Relationship Id="rId632" Type="http://schemas.openxmlformats.org/officeDocument/2006/relationships/image" Target="../media/image378.png"/><Relationship Id="rId271" Type="http://schemas.openxmlformats.org/officeDocument/2006/relationships/customXml" Target="../ink/ink549.xml"/><Relationship Id="rId674" Type="http://schemas.openxmlformats.org/officeDocument/2006/relationships/image" Target="../media/image399.png"/><Relationship Id="rId24" Type="http://schemas.openxmlformats.org/officeDocument/2006/relationships/image" Target="../media/image73.png"/><Relationship Id="rId66" Type="http://schemas.openxmlformats.org/officeDocument/2006/relationships/image" Target="../media/image94.png"/><Relationship Id="rId131" Type="http://schemas.openxmlformats.org/officeDocument/2006/relationships/customXml" Target="../ink/ink479.xml"/><Relationship Id="rId327" Type="http://schemas.openxmlformats.org/officeDocument/2006/relationships/customXml" Target="../ink/ink577.xml"/><Relationship Id="rId369" Type="http://schemas.openxmlformats.org/officeDocument/2006/relationships/customXml" Target="../ink/ink598.xml"/><Relationship Id="rId534" Type="http://schemas.openxmlformats.org/officeDocument/2006/relationships/image" Target="../media/image329.png"/><Relationship Id="rId576" Type="http://schemas.openxmlformats.org/officeDocument/2006/relationships/image" Target="../media/image350.png"/><Relationship Id="rId173" Type="http://schemas.openxmlformats.org/officeDocument/2006/relationships/customXml" Target="../ink/ink500.xml"/><Relationship Id="rId229" Type="http://schemas.openxmlformats.org/officeDocument/2006/relationships/customXml" Target="../ink/ink528.xml"/><Relationship Id="rId380" Type="http://schemas.openxmlformats.org/officeDocument/2006/relationships/image" Target="../media/image251.png"/><Relationship Id="rId436" Type="http://schemas.openxmlformats.org/officeDocument/2006/relationships/image" Target="../media/image280.png"/><Relationship Id="rId601" Type="http://schemas.openxmlformats.org/officeDocument/2006/relationships/customXml" Target="../ink/ink714.xml"/><Relationship Id="rId643" Type="http://schemas.openxmlformats.org/officeDocument/2006/relationships/customXml" Target="../ink/ink735.xml"/><Relationship Id="rId240" Type="http://schemas.openxmlformats.org/officeDocument/2006/relationships/image" Target="../media/image181.png"/><Relationship Id="rId478" Type="http://schemas.openxmlformats.org/officeDocument/2006/relationships/image" Target="../media/image301.png"/><Relationship Id="rId685" Type="http://schemas.openxmlformats.org/officeDocument/2006/relationships/customXml" Target="../ink/ink756.xml"/><Relationship Id="rId35" Type="http://schemas.openxmlformats.org/officeDocument/2006/relationships/customXml" Target="../ink/ink431.xml"/><Relationship Id="rId77" Type="http://schemas.openxmlformats.org/officeDocument/2006/relationships/customXml" Target="../ink/ink452.xml"/><Relationship Id="rId100" Type="http://schemas.openxmlformats.org/officeDocument/2006/relationships/image" Target="../media/image111.png"/><Relationship Id="rId282" Type="http://schemas.openxmlformats.org/officeDocument/2006/relationships/image" Target="../media/image202.png"/><Relationship Id="rId338" Type="http://schemas.openxmlformats.org/officeDocument/2006/relationships/image" Target="../media/image230.png"/><Relationship Id="rId503" Type="http://schemas.openxmlformats.org/officeDocument/2006/relationships/customXml" Target="../ink/ink665.xml"/><Relationship Id="rId545" Type="http://schemas.openxmlformats.org/officeDocument/2006/relationships/customXml" Target="../ink/ink686.xml"/><Relationship Id="rId587" Type="http://schemas.openxmlformats.org/officeDocument/2006/relationships/customXml" Target="../ink/ink707.xml"/><Relationship Id="rId710" Type="http://schemas.openxmlformats.org/officeDocument/2006/relationships/image" Target="../media/image417.png"/><Relationship Id="rId8" Type="http://schemas.openxmlformats.org/officeDocument/2006/relationships/image" Target="../media/image65.png"/><Relationship Id="rId142" Type="http://schemas.openxmlformats.org/officeDocument/2006/relationships/image" Target="../media/image132.png"/><Relationship Id="rId184" Type="http://schemas.openxmlformats.org/officeDocument/2006/relationships/image" Target="../media/image153.png"/><Relationship Id="rId391" Type="http://schemas.openxmlformats.org/officeDocument/2006/relationships/customXml" Target="../ink/ink609.xml"/><Relationship Id="rId405" Type="http://schemas.openxmlformats.org/officeDocument/2006/relationships/customXml" Target="../ink/ink616.xml"/><Relationship Id="rId447" Type="http://schemas.openxmlformats.org/officeDocument/2006/relationships/customXml" Target="../ink/ink637.xml"/><Relationship Id="rId612" Type="http://schemas.openxmlformats.org/officeDocument/2006/relationships/image" Target="../media/image368.png"/><Relationship Id="rId251" Type="http://schemas.openxmlformats.org/officeDocument/2006/relationships/customXml" Target="../ink/ink539.xml"/><Relationship Id="rId489" Type="http://schemas.openxmlformats.org/officeDocument/2006/relationships/customXml" Target="../ink/ink658.xml"/><Relationship Id="rId654" Type="http://schemas.openxmlformats.org/officeDocument/2006/relationships/image" Target="../media/image389.png"/><Relationship Id="rId696" Type="http://schemas.openxmlformats.org/officeDocument/2006/relationships/image" Target="../media/image410.png"/><Relationship Id="rId46" Type="http://schemas.openxmlformats.org/officeDocument/2006/relationships/image" Target="../media/image84.png"/><Relationship Id="rId293" Type="http://schemas.openxmlformats.org/officeDocument/2006/relationships/customXml" Target="../ink/ink560.xml"/><Relationship Id="rId307" Type="http://schemas.openxmlformats.org/officeDocument/2006/relationships/customXml" Target="../ink/ink567.xml"/><Relationship Id="rId349" Type="http://schemas.openxmlformats.org/officeDocument/2006/relationships/customXml" Target="../ink/ink588.xml"/><Relationship Id="rId514" Type="http://schemas.openxmlformats.org/officeDocument/2006/relationships/image" Target="../media/image319.png"/><Relationship Id="rId556" Type="http://schemas.openxmlformats.org/officeDocument/2006/relationships/image" Target="../media/image340.png"/><Relationship Id="rId721" Type="http://schemas.openxmlformats.org/officeDocument/2006/relationships/customXml" Target="../ink/ink774.xml"/><Relationship Id="rId88" Type="http://schemas.openxmlformats.org/officeDocument/2006/relationships/image" Target="../media/image105.png"/><Relationship Id="rId111" Type="http://schemas.openxmlformats.org/officeDocument/2006/relationships/customXml" Target="../ink/ink469.xml"/><Relationship Id="rId153" Type="http://schemas.openxmlformats.org/officeDocument/2006/relationships/customXml" Target="../ink/ink490.xml"/><Relationship Id="rId195" Type="http://schemas.openxmlformats.org/officeDocument/2006/relationships/customXml" Target="../ink/ink511.xml"/><Relationship Id="rId209" Type="http://schemas.openxmlformats.org/officeDocument/2006/relationships/customXml" Target="../ink/ink518.xml"/><Relationship Id="rId360" Type="http://schemas.openxmlformats.org/officeDocument/2006/relationships/image" Target="../media/image241.png"/><Relationship Id="rId416" Type="http://schemas.openxmlformats.org/officeDocument/2006/relationships/image" Target="../media/image270.png"/><Relationship Id="rId598" Type="http://schemas.openxmlformats.org/officeDocument/2006/relationships/image" Target="../media/image361.png"/><Relationship Id="rId220" Type="http://schemas.openxmlformats.org/officeDocument/2006/relationships/image" Target="../media/image171.png"/><Relationship Id="rId458" Type="http://schemas.openxmlformats.org/officeDocument/2006/relationships/image" Target="../media/image291.png"/><Relationship Id="rId623" Type="http://schemas.openxmlformats.org/officeDocument/2006/relationships/customXml" Target="../ink/ink725.xml"/><Relationship Id="rId665" Type="http://schemas.openxmlformats.org/officeDocument/2006/relationships/customXml" Target="../ink/ink746.xml"/><Relationship Id="rId15" Type="http://schemas.openxmlformats.org/officeDocument/2006/relationships/customXml" Target="../ink/ink421.xml"/><Relationship Id="rId57" Type="http://schemas.openxmlformats.org/officeDocument/2006/relationships/customXml" Target="../ink/ink442.xml"/><Relationship Id="rId262" Type="http://schemas.openxmlformats.org/officeDocument/2006/relationships/image" Target="../media/image192.png"/><Relationship Id="rId318" Type="http://schemas.openxmlformats.org/officeDocument/2006/relationships/image" Target="../media/image220.png"/><Relationship Id="rId525" Type="http://schemas.openxmlformats.org/officeDocument/2006/relationships/customXml" Target="../ink/ink676.xml"/><Relationship Id="rId567" Type="http://schemas.openxmlformats.org/officeDocument/2006/relationships/customXml" Target="../ink/ink697.xml"/><Relationship Id="rId732" Type="http://schemas.openxmlformats.org/officeDocument/2006/relationships/image" Target="../media/image428.png"/><Relationship Id="rId99" Type="http://schemas.openxmlformats.org/officeDocument/2006/relationships/customXml" Target="../ink/ink463.xml"/><Relationship Id="rId122" Type="http://schemas.openxmlformats.org/officeDocument/2006/relationships/image" Target="../media/image122.png"/><Relationship Id="rId164" Type="http://schemas.openxmlformats.org/officeDocument/2006/relationships/image" Target="../media/image143.png"/><Relationship Id="rId371" Type="http://schemas.openxmlformats.org/officeDocument/2006/relationships/customXml" Target="../ink/ink599.xml"/><Relationship Id="rId427" Type="http://schemas.openxmlformats.org/officeDocument/2006/relationships/customXml" Target="../ink/ink627.xml"/><Relationship Id="rId469" Type="http://schemas.openxmlformats.org/officeDocument/2006/relationships/customXml" Target="../ink/ink648.xml"/><Relationship Id="rId634" Type="http://schemas.openxmlformats.org/officeDocument/2006/relationships/image" Target="../media/image379.png"/><Relationship Id="rId676" Type="http://schemas.openxmlformats.org/officeDocument/2006/relationships/image" Target="../media/image400.png"/><Relationship Id="rId26" Type="http://schemas.openxmlformats.org/officeDocument/2006/relationships/image" Target="../media/image74.png"/><Relationship Id="rId231" Type="http://schemas.openxmlformats.org/officeDocument/2006/relationships/customXml" Target="../ink/ink529.xml"/><Relationship Id="rId273" Type="http://schemas.openxmlformats.org/officeDocument/2006/relationships/customXml" Target="../ink/ink550.xml"/><Relationship Id="rId329" Type="http://schemas.openxmlformats.org/officeDocument/2006/relationships/customXml" Target="../ink/ink578.xml"/><Relationship Id="rId480" Type="http://schemas.openxmlformats.org/officeDocument/2006/relationships/image" Target="../media/image302.png"/><Relationship Id="rId536" Type="http://schemas.openxmlformats.org/officeDocument/2006/relationships/image" Target="../media/image330.png"/><Relationship Id="rId701" Type="http://schemas.openxmlformats.org/officeDocument/2006/relationships/customXml" Target="../ink/ink764.xml"/><Relationship Id="rId68" Type="http://schemas.openxmlformats.org/officeDocument/2006/relationships/image" Target="../media/image95.png"/><Relationship Id="rId133" Type="http://schemas.openxmlformats.org/officeDocument/2006/relationships/customXml" Target="../ink/ink480.xml"/><Relationship Id="rId175" Type="http://schemas.openxmlformats.org/officeDocument/2006/relationships/customXml" Target="../ink/ink501.xml"/><Relationship Id="rId340" Type="http://schemas.openxmlformats.org/officeDocument/2006/relationships/image" Target="../media/image231.png"/><Relationship Id="rId578" Type="http://schemas.openxmlformats.org/officeDocument/2006/relationships/image" Target="../media/image351.png"/><Relationship Id="rId200" Type="http://schemas.openxmlformats.org/officeDocument/2006/relationships/image" Target="../media/image161.png"/><Relationship Id="rId382" Type="http://schemas.openxmlformats.org/officeDocument/2006/relationships/image" Target="../media/image252.png"/><Relationship Id="rId438" Type="http://schemas.openxmlformats.org/officeDocument/2006/relationships/image" Target="../media/image281.png"/><Relationship Id="rId603" Type="http://schemas.openxmlformats.org/officeDocument/2006/relationships/customXml" Target="../ink/ink715.xml"/><Relationship Id="rId645" Type="http://schemas.openxmlformats.org/officeDocument/2006/relationships/customXml" Target="../ink/ink736.xml"/><Relationship Id="rId687" Type="http://schemas.openxmlformats.org/officeDocument/2006/relationships/customXml" Target="../ink/ink757.xml"/><Relationship Id="rId242" Type="http://schemas.openxmlformats.org/officeDocument/2006/relationships/image" Target="../media/image182.png"/><Relationship Id="rId284" Type="http://schemas.openxmlformats.org/officeDocument/2006/relationships/image" Target="../media/image203.png"/><Relationship Id="rId491" Type="http://schemas.openxmlformats.org/officeDocument/2006/relationships/customXml" Target="../ink/ink659.xml"/><Relationship Id="rId505" Type="http://schemas.openxmlformats.org/officeDocument/2006/relationships/customXml" Target="../ink/ink666.xml"/><Relationship Id="rId712" Type="http://schemas.openxmlformats.org/officeDocument/2006/relationships/image" Target="../media/image418.png"/><Relationship Id="rId37" Type="http://schemas.openxmlformats.org/officeDocument/2006/relationships/customXml" Target="../ink/ink432.xml"/><Relationship Id="rId79" Type="http://schemas.openxmlformats.org/officeDocument/2006/relationships/customXml" Target="../ink/ink453.xml"/><Relationship Id="rId102" Type="http://schemas.openxmlformats.org/officeDocument/2006/relationships/image" Target="../media/image112.png"/><Relationship Id="rId144" Type="http://schemas.openxmlformats.org/officeDocument/2006/relationships/image" Target="../media/image133.png"/><Relationship Id="rId547" Type="http://schemas.openxmlformats.org/officeDocument/2006/relationships/customXml" Target="../ink/ink687.xml"/><Relationship Id="rId589" Type="http://schemas.openxmlformats.org/officeDocument/2006/relationships/customXml" Target="../ink/ink708.xml"/><Relationship Id="rId90" Type="http://schemas.openxmlformats.org/officeDocument/2006/relationships/image" Target="../media/image106.png"/><Relationship Id="rId186" Type="http://schemas.openxmlformats.org/officeDocument/2006/relationships/image" Target="../media/image154.png"/><Relationship Id="rId351" Type="http://schemas.openxmlformats.org/officeDocument/2006/relationships/customXml" Target="../ink/ink589.xml"/><Relationship Id="rId393" Type="http://schemas.openxmlformats.org/officeDocument/2006/relationships/customXml" Target="../ink/ink610.xml"/><Relationship Id="rId407" Type="http://schemas.openxmlformats.org/officeDocument/2006/relationships/customXml" Target="../ink/ink617.xml"/><Relationship Id="rId449" Type="http://schemas.openxmlformats.org/officeDocument/2006/relationships/customXml" Target="../ink/ink638.xml"/><Relationship Id="rId614" Type="http://schemas.openxmlformats.org/officeDocument/2006/relationships/image" Target="../media/image369.png"/><Relationship Id="rId656" Type="http://schemas.openxmlformats.org/officeDocument/2006/relationships/image" Target="../media/image390.png"/><Relationship Id="rId211" Type="http://schemas.openxmlformats.org/officeDocument/2006/relationships/customXml" Target="../ink/ink519.xml"/><Relationship Id="rId253" Type="http://schemas.openxmlformats.org/officeDocument/2006/relationships/customXml" Target="../ink/ink540.xml"/><Relationship Id="rId295" Type="http://schemas.openxmlformats.org/officeDocument/2006/relationships/customXml" Target="../ink/ink561.xml"/><Relationship Id="rId309" Type="http://schemas.openxmlformats.org/officeDocument/2006/relationships/customXml" Target="../ink/ink568.xml"/><Relationship Id="rId460" Type="http://schemas.openxmlformats.org/officeDocument/2006/relationships/image" Target="../media/image292.png"/><Relationship Id="rId516" Type="http://schemas.openxmlformats.org/officeDocument/2006/relationships/image" Target="../media/image320.png"/><Relationship Id="rId698" Type="http://schemas.openxmlformats.org/officeDocument/2006/relationships/image" Target="../media/image411.png"/><Relationship Id="rId48" Type="http://schemas.openxmlformats.org/officeDocument/2006/relationships/image" Target="../media/image85.png"/><Relationship Id="rId113" Type="http://schemas.openxmlformats.org/officeDocument/2006/relationships/customXml" Target="../ink/ink470.xml"/><Relationship Id="rId320" Type="http://schemas.openxmlformats.org/officeDocument/2006/relationships/image" Target="../media/image221.png"/><Relationship Id="rId558" Type="http://schemas.openxmlformats.org/officeDocument/2006/relationships/image" Target="../media/image341.png"/><Relationship Id="rId723" Type="http://schemas.openxmlformats.org/officeDocument/2006/relationships/customXml" Target="../ink/ink775.xml"/><Relationship Id="rId155" Type="http://schemas.openxmlformats.org/officeDocument/2006/relationships/customXml" Target="../ink/ink491.xml"/><Relationship Id="rId197" Type="http://schemas.openxmlformats.org/officeDocument/2006/relationships/customXml" Target="../ink/ink512.xml"/><Relationship Id="rId362" Type="http://schemas.openxmlformats.org/officeDocument/2006/relationships/image" Target="../media/image242.png"/><Relationship Id="rId418" Type="http://schemas.openxmlformats.org/officeDocument/2006/relationships/image" Target="../media/image271.png"/><Relationship Id="rId625" Type="http://schemas.openxmlformats.org/officeDocument/2006/relationships/customXml" Target="../ink/ink726.xml"/><Relationship Id="rId222" Type="http://schemas.openxmlformats.org/officeDocument/2006/relationships/image" Target="../media/image172.png"/><Relationship Id="rId264" Type="http://schemas.openxmlformats.org/officeDocument/2006/relationships/image" Target="../media/image193.png"/><Relationship Id="rId471" Type="http://schemas.openxmlformats.org/officeDocument/2006/relationships/customXml" Target="../ink/ink649.xml"/><Relationship Id="rId667" Type="http://schemas.openxmlformats.org/officeDocument/2006/relationships/customXml" Target="../ink/ink747.xml"/><Relationship Id="rId17" Type="http://schemas.openxmlformats.org/officeDocument/2006/relationships/customXml" Target="../ink/ink422.xml"/><Relationship Id="rId59" Type="http://schemas.openxmlformats.org/officeDocument/2006/relationships/customXml" Target="../ink/ink443.xml"/><Relationship Id="rId124" Type="http://schemas.openxmlformats.org/officeDocument/2006/relationships/image" Target="../media/image123.png"/><Relationship Id="rId527" Type="http://schemas.openxmlformats.org/officeDocument/2006/relationships/customXml" Target="../ink/ink677.xml"/><Relationship Id="rId569" Type="http://schemas.openxmlformats.org/officeDocument/2006/relationships/customXml" Target="../ink/ink698.xml"/><Relationship Id="rId734" Type="http://schemas.openxmlformats.org/officeDocument/2006/relationships/image" Target="../media/image429.png"/><Relationship Id="rId70" Type="http://schemas.openxmlformats.org/officeDocument/2006/relationships/image" Target="../media/image96.png"/><Relationship Id="rId166" Type="http://schemas.openxmlformats.org/officeDocument/2006/relationships/image" Target="../media/image144.png"/><Relationship Id="rId331" Type="http://schemas.openxmlformats.org/officeDocument/2006/relationships/customXml" Target="../ink/ink579.xml"/><Relationship Id="rId373" Type="http://schemas.openxmlformats.org/officeDocument/2006/relationships/customXml" Target="../ink/ink600.xml"/><Relationship Id="rId429" Type="http://schemas.openxmlformats.org/officeDocument/2006/relationships/customXml" Target="../ink/ink628.xml"/><Relationship Id="rId580" Type="http://schemas.openxmlformats.org/officeDocument/2006/relationships/image" Target="../media/image352.png"/><Relationship Id="rId636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30.xml"/><Relationship Id="rId440" Type="http://schemas.openxmlformats.org/officeDocument/2006/relationships/image" Target="../media/image282.png"/><Relationship Id="rId678" Type="http://schemas.openxmlformats.org/officeDocument/2006/relationships/image" Target="../media/image401.png"/><Relationship Id="rId28" Type="http://schemas.openxmlformats.org/officeDocument/2006/relationships/image" Target="../media/image75.png"/><Relationship Id="rId275" Type="http://schemas.openxmlformats.org/officeDocument/2006/relationships/customXml" Target="../ink/ink551.xml"/><Relationship Id="rId300" Type="http://schemas.openxmlformats.org/officeDocument/2006/relationships/image" Target="../media/image211.png"/><Relationship Id="rId482" Type="http://schemas.openxmlformats.org/officeDocument/2006/relationships/image" Target="../media/image303.png"/><Relationship Id="rId538" Type="http://schemas.openxmlformats.org/officeDocument/2006/relationships/image" Target="../media/image331.png"/><Relationship Id="rId703" Type="http://schemas.openxmlformats.org/officeDocument/2006/relationships/customXml" Target="../ink/ink765.xml"/><Relationship Id="rId81" Type="http://schemas.openxmlformats.org/officeDocument/2006/relationships/customXml" Target="../ink/ink454.xml"/><Relationship Id="rId135" Type="http://schemas.openxmlformats.org/officeDocument/2006/relationships/customXml" Target="../ink/ink481.xml"/><Relationship Id="rId177" Type="http://schemas.openxmlformats.org/officeDocument/2006/relationships/customXml" Target="../ink/ink502.xml"/><Relationship Id="rId342" Type="http://schemas.openxmlformats.org/officeDocument/2006/relationships/image" Target="../media/image232.png"/><Relationship Id="rId384" Type="http://schemas.openxmlformats.org/officeDocument/2006/relationships/image" Target="../media/image253.png"/><Relationship Id="rId591" Type="http://schemas.openxmlformats.org/officeDocument/2006/relationships/customXml" Target="../ink/ink709.xml"/><Relationship Id="rId605" Type="http://schemas.openxmlformats.org/officeDocument/2006/relationships/customXml" Target="../ink/ink716.xml"/><Relationship Id="rId202" Type="http://schemas.openxmlformats.org/officeDocument/2006/relationships/image" Target="../media/image162.png"/><Relationship Id="rId244" Type="http://schemas.openxmlformats.org/officeDocument/2006/relationships/image" Target="../media/image183.png"/><Relationship Id="rId647" Type="http://schemas.openxmlformats.org/officeDocument/2006/relationships/customXml" Target="../ink/ink737.xml"/><Relationship Id="rId689" Type="http://schemas.openxmlformats.org/officeDocument/2006/relationships/customXml" Target="../ink/ink758.xml"/><Relationship Id="rId39" Type="http://schemas.openxmlformats.org/officeDocument/2006/relationships/customXml" Target="../ink/ink433.xml"/><Relationship Id="rId286" Type="http://schemas.openxmlformats.org/officeDocument/2006/relationships/image" Target="../media/image204.png"/><Relationship Id="rId451" Type="http://schemas.openxmlformats.org/officeDocument/2006/relationships/customXml" Target="../ink/ink639.xml"/><Relationship Id="rId493" Type="http://schemas.openxmlformats.org/officeDocument/2006/relationships/customXml" Target="../ink/ink660.xml"/><Relationship Id="rId507" Type="http://schemas.openxmlformats.org/officeDocument/2006/relationships/customXml" Target="../ink/ink667.xml"/><Relationship Id="rId549" Type="http://schemas.openxmlformats.org/officeDocument/2006/relationships/customXml" Target="../ink/ink688.xml"/><Relationship Id="rId714" Type="http://schemas.openxmlformats.org/officeDocument/2006/relationships/image" Target="../media/image419.png"/><Relationship Id="rId50" Type="http://schemas.openxmlformats.org/officeDocument/2006/relationships/image" Target="../media/image86.png"/><Relationship Id="rId104" Type="http://schemas.openxmlformats.org/officeDocument/2006/relationships/image" Target="../media/image113.png"/><Relationship Id="rId146" Type="http://schemas.openxmlformats.org/officeDocument/2006/relationships/image" Target="../media/image134.png"/><Relationship Id="rId188" Type="http://schemas.openxmlformats.org/officeDocument/2006/relationships/image" Target="../media/image155.png"/><Relationship Id="rId311" Type="http://schemas.openxmlformats.org/officeDocument/2006/relationships/customXml" Target="../ink/ink569.xml"/><Relationship Id="rId353" Type="http://schemas.openxmlformats.org/officeDocument/2006/relationships/customXml" Target="../ink/ink590.xml"/><Relationship Id="rId395" Type="http://schemas.openxmlformats.org/officeDocument/2006/relationships/customXml" Target="../ink/ink611.xml"/><Relationship Id="rId409" Type="http://schemas.openxmlformats.org/officeDocument/2006/relationships/customXml" Target="../ink/ink618.xml"/><Relationship Id="rId560" Type="http://schemas.openxmlformats.org/officeDocument/2006/relationships/image" Target="../media/image342.png"/><Relationship Id="rId92" Type="http://schemas.openxmlformats.org/officeDocument/2006/relationships/image" Target="../media/image107.png"/><Relationship Id="rId213" Type="http://schemas.openxmlformats.org/officeDocument/2006/relationships/customXml" Target="../ink/ink520.xml"/><Relationship Id="rId420" Type="http://schemas.openxmlformats.org/officeDocument/2006/relationships/image" Target="../media/image272.png"/><Relationship Id="rId616" Type="http://schemas.openxmlformats.org/officeDocument/2006/relationships/image" Target="../media/image370.png"/><Relationship Id="rId658" Type="http://schemas.openxmlformats.org/officeDocument/2006/relationships/image" Target="../media/image391.png"/><Relationship Id="rId255" Type="http://schemas.openxmlformats.org/officeDocument/2006/relationships/customXml" Target="../ink/ink541.xml"/><Relationship Id="rId297" Type="http://schemas.openxmlformats.org/officeDocument/2006/relationships/customXml" Target="../ink/ink562.xml"/><Relationship Id="rId462" Type="http://schemas.openxmlformats.org/officeDocument/2006/relationships/image" Target="../media/image293.png"/><Relationship Id="rId518" Type="http://schemas.openxmlformats.org/officeDocument/2006/relationships/image" Target="../media/image321.png"/><Relationship Id="rId725" Type="http://schemas.openxmlformats.org/officeDocument/2006/relationships/customXml" Target="../ink/ink776.xml"/><Relationship Id="rId115" Type="http://schemas.openxmlformats.org/officeDocument/2006/relationships/customXml" Target="../ink/ink471.xml"/><Relationship Id="rId157" Type="http://schemas.openxmlformats.org/officeDocument/2006/relationships/customXml" Target="../ink/ink492.xml"/><Relationship Id="rId322" Type="http://schemas.openxmlformats.org/officeDocument/2006/relationships/image" Target="../media/image222.png"/><Relationship Id="rId364" Type="http://schemas.openxmlformats.org/officeDocument/2006/relationships/image" Target="../media/image243.png"/><Relationship Id="rId61" Type="http://schemas.openxmlformats.org/officeDocument/2006/relationships/customXml" Target="../ink/ink444.xml"/><Relationship Id="rId199" Type="http://schemas.openxmlformats.org/officeDocument/2006/relationships/customXml" Target="../ink/ink513.xml"/><Relationship Id="rId571" Type="http://schemas.openxmlformats.org/officeDocument/2006/relationships/customXml" Target="../ink/ink699.xml"/><Relationship Id="rId627" Type="http://schemas.openxmlformats.org/officeDocument/2006/relationships/customXml" Target="../ink/ink727.xml"/><Relationship Id="rId669" Type="http://schemas.openxmlformats.org/officeDocument/2006/relationships/customXml" Target="../ink/ink748.xml"/><Relationship Id="rId19" Type="http://schemas.openxmlformats.org/officeDocument/2006/relationships/customXml" Target="../ink/ink423.xml"/><Relationship Id="rId224" Type="http://schemas.openxmlformats.org/officeDocument/2006/relationships/image" Target="../media/image173.png"/><Relationship Id="rId266" Type="http://schemas.openxmlformats.org/officeDocument/2006/relationships/image" Target="../media/image194.png"/><Relationship Id="rId431" Type="http://schemas.openxmlformats.org/officeDocument/2006/relationships/customXml" Target="../ink/ink629.xml"/><Relationship Id="rId473" Type="http://schemas.openxmlformats.org/officeDocument/2006/relationships/customXml" Target="../ink/ink650.xml"/><Relationship Id="rId529" Type="http://schemas.openxmlformats.org/officeDocument/2006/relationships/customXml" Target="../ink/ink678.xml"/><Relationship Id="rId680" Type="http://schemas.openxmlformats.org/officeDocument/2006/relationships/image" Target="../media/image402.png"/><Relationship Id="rId736" Type="http://schemas.openxmlformats.org/officeDocument/2006/relationships/image" Target="../media/image430.png"/><Relationship Id="rId30" Type="http://schemas.openxmlformats.org/officeDocument/2006/relationships/image" Target="../media/image76.png"/><Relationship Id="rId126" Type="http://schemas.openxmlformats.org/officeDocument/2006/relationships/image" Target="../media/image124.png"/><Relationship Id="rId168" Type="http://schemas.openxmlformats.org/officeDocument/2006/relationships/image" Target="../media/image145.png"/><Relationship Id="rId333" Type="http://schemas.openxmlformats.org/officeDocument/2006/relationships/customXml" Target="../ink/ink580.xml"/><Relationship Id="rId540" Type="http://schemas.openxmlformats.org/officeDocument/2006/relationships/image" Target="../media/image332.png"/><Relationship Id="rId72" Type="http://schemas.openxmlformats.org/officeDocument/2006/relationships/image" Target="../media/image97.png"/><Relationship Id="rId375" Type="http://schemas.openxmlformats.org/officeDocument/2006/relationships/customXml" Target="../ink/ink601.xml"/><Relationship Id="rId582" Type="http://schemas.openxmlformats.org/officeDocument/2006/relationships/image" Target="../media/image353.png"/><Relationship Id="rId638" Type="http://schemas.openxmlformats.org/officeDocument/2006/relationships/image" Target="../media/image381.png"/><Relationship Id="rId3" Type="http://schemas.openxmlformats.org/officeDocument/2006/relationships/customXml" Target="../ink/ink415.xml"/><Relationship Id="rId235" Type="http://schemas.openxmlformats.org/officeDocument/2006/relationships/customXml" Target="../ink/ink531.xml"/><Relationship Id="rId277" Type="http://schemas.openxmlformats.org/officeDocument/2006/relationships/customXml" Target="../ink/ink552.xml"/><Relationship Id="rId400" Type="http://schemas.openxmlformats.org/officeDocument/2006/relationships/image" Target="../media/image261.png"/><Relationship Id="rId442" Type="http://schemas.openxmlformats.org/officeDocument/2006/relationships/image" Target="../media/image283.png"/><Relationship Id="rId484" Type="http://schemas.openxmlformats.org/officeDocument/2006/relationships/image" Target="../media/image304.png"/><Relationship Id="rId705" Type="http://schemas.openxmlformats.org/officeDocument/2006/relationships/customXml" Target="../ink/ink766.xml"/><Relationship Id="rId137" Type="http://schemas.openxmlformats.org/officeDocument/2006/relationships/customXml" Target="../ink/ink482.xml"/><Relationship Id="rId302" Type="http://schemas.openxmlformats.org/officeDocument/2006/relationships/image" Target="../media/image212.png"/><Relationship Id="rId344" Type="http://schemas.openxmlformats.org/officeDocument/2006/relationships/image" Target="../media/image233.png"/><Relationship Id="rId691" Type="http://schemas.openxmlformats.org/officeDocument/2006/relationships/customXml" Target="../ink/ink759.xml"/><Relationship Id="rId41" Type="http://schemas.openxmlformats.org/officeDocument/2006/relationships/customXml" Target="../ink/ink434.xml"/><Relationship Id="rId83" Type="http://schemas.openxmlformats.org/officeDocument/2006/relationships/customXml" Target="../ink/ink455.xml"/><Relationship Id="rId179" Type="http://schemas.openxmlformats.org/officeDocument/2006/relationships/customXml" Target="../ink/ink503.xml"/><Relationship Id="rId386" Type="http://schemas.openxmlformats.org/officeDocument/2006/relationships/image" Target="../media/image254.png"/><Relationship Id="rId551" Type="http://schemas.openxmlformats.org/officeDocument/2006/relationships/customXml" Target="../ink/ink689.xml"/><Relationship Id="rId593" Type="http://schemas.openxmlformats.org/officeDocument/2006/relationships/customXml" Target="../ink/ink710.xml"/><Relationship Id="rId607" Type="http://schemas.openxmlformats.org/officeDocument/2006/relationships/customXml" Target="../ink/ink717.xml"/><Relationship Id="rId649" Type="http://schemas.openxmlformats.org/officeDocument/2006/relationships/customXml" Target="../ink/ink738.xml"/><Relationship Id="rId190" Type="http://schemas.openxmlformats.org/officeDocument/2006/relationships/image" Target="../media/image156.png"/><Relationship Id="rId204" Type="http://schemas.openxmlformats.org/officeDocument/2006/relationships/image" Target="../media/image163.png"/><Relationship Id="rId246" Type="http://schemas.openxmlformats.org/officeDocument/2006/relationships/image" Target="../media/image184.png"/><Relationship Id="rId288" Type="http://schemas.openxmlformats.org/officeDocument/2006/relationships/image" Target="../media/image205.png"/><Relationship Id="rId411" Type="http://schemas.openxmlformats.org/officeDocument/2006/relationships/customXml" Target="../ink/ink619.xml"/><Relationship Id="rId453" Type="http://schemas.openxmlformats.org/officeDocument/2006/relationships/customXml" Target="../ink/ink640.xml"/><Relationship Id="rId509" Type="http://schemas.openxmlformats.org/officeDocument/2006/relationships/customXml" Target="../ink/ink668.xml"/><Relationship Id="rId660" Type="http://schemas.openxmlformats.org/officeDocument/2006/relationships/image" Target="../media/image392.png"/><Relationship Id="rId106" Type="http://schemas.openxmlformats.org/officeDocument/2006/relationships/image" Target="../media/image114.png"/><Relationship Id="rId313" Type="http://schemas.openxmlformats.org/officeDocument/2006/relationships/customXml" Target="../ink/ink570.xml"/><Relationship Id="rId495" Type="http://schemas.openxmlformats.org/officeDocument/2006/relationships/customXml" Target="../ink/ink661.xml"/><Relationship Id="rId716" Type="http://schemas.openxmlformats.org/officeDocument/2006/relationships/image" Target="../media/image420.png"/><Relationship Id="rId10" Type="http://schemas.openxmlformats.org/officeDocument/2006/relationships/image" Target="../media/image66.png"/><Relationship Id="rId52" Type="http://schemas.openxmlformats.org/officeDocument/2006/relationships/image" Target="../media/image87.png"/><Relationship Id="rId94" Type="http://schemas.openxmlformats.org/officeDocument/2006/relationships/image" Target="../media/image108.png"/><Relationship Id="rId148" Type="http://schemas.openxmlformats.org/officeDocument/2006/relationships/image" Target="../media/image135.png"/><Relationship Id="rId355" Type="http://schemas.openxmlformats.org/officeDocument/2006/relationships/customXml" Target="../ink/ink591.xml"/><Relationship Id="rId397" Type="http://schemas.openxmlformats.org/officeDocument/2006/relationships/customXml" Target="../ink/ink612.xml"/><Relationship Id="rId520" Type="http://schemas.openxmlformats.org/officeDocument/2006/relationships/image" Target="../media/image322.png"/><Relationship Id="rId562" Type="http://schemas.openxmlformats.org/officeDocument/2006/relationships/image" Target="../media/image343.png"/><Relationship Id="rId618" Type="http://schemas.openxmlformats.org/officeDocument/2006/relationships/image" Target="../media/image371.png"/><Relationship Id="rId215" Type="http://schemas.openxmlformats.org/officeDocument/2006/relationships/customXml" Target="../ink/ink521.xml"/><Relationship Id="rId257" Type="http://schemas.openxmlformats.org/officeDocument/2006/relationships/customXml" Target="../ink/ink542.xml"/><Relationship Id="rId422" Type="http://schemas.openxmlformats.org/officeDocument/2006/relationships/image" Target="../media/image273.png"/><Relationship Id="rId464" Type="http://schemas.openxmlformats.org/officeDocument/2006/relationships/image" Target="../media/image294.png"/><Relationship Id="rId299" Type="http://schemas.openxmlformats.org/officeDocument/2006/relationships/customXml" Target="../ink/ink563.xml"/><Relationship Id="rId727" Type="http://schemas.openxmlformats.org/officeDocument/2006/relationships/customXml" Target="../ink/ink777.xml"/><Relationship Id="rId63" Type="http://schemas.openxmlformats.org/officeDocument/2006/relationships/customXml" Target="../ink/ink445.xml"/><Relationship Id="rId159" Type="http://schemas.openxmlformats.org/officeDocument/2006/relationships/customXml" Target="../ink/ink493.xml"/><Relationship Id="rId366" Type="http://schemas.openxmlformats.org/officeDocument/2006/relationships/image" Target="../media/image244.png"/><Relationship Id="rId573" Type="http://schemas.openxmlformats.org/officeDocument/2006/relationships/customXml" Target="../ink/ink700.xml"/><Relationship Id="rId226" Type="http://schemas.openxmlformats.org/officeDocument/2006/relationships/image" Target="../media/image174.png"/><Relationship Id="rId433" Type="http://schemas.openxmlformats.org/officeDocument/2006/relationships/customXml" Target="../ink/ink630.xml"/><Relationship Id="rId640" Type="http://schemas.openxmlformats.org/officeDocument/2006/relationships/image" Target="../media/image382.png"/><Relationship Id="rId738" Type="http://schemas.openxmlformats.org/officeDocument/2006/relationships/image" Target="../media/image431.png"/><Relationship Id="rId74" Type="http://schemas.openxmlformats.org/officeDocument/2006/relationships/image" Target="../media/image98.png"/><Relationship Id="rId377" Type="http://schemas.openxmlformats.org/officeDocument/2006/relationships/customXml" Target="../ink/ink602.xml"/><Relationship Id="rId500" Type="http://schemas.openxmlformats.org/officeDocument/2006/relationships/image" Target="../media/image312.png"/><Relationship Id="rId584" Type="http://schemas.openxmlformats.org/officeDocument/2006/relationships/image" Target="../media/image354.png"/><Relationship Id="rId5" Type="http://schemas.openxmlformats.org/officeDocument/2006/relationships/customXml" Target="../ink/ink416.xml"/><Relationship Id="rId237" Type="http://schemas.openxmlformats.org/officeDocument/2006/relationships/customXml" Target="../ink/ink532.xml"/><Relationship Id="rId444" Type="http://schemas.openxmlformats.org/officeDocument/2006/relationships/image" Target="../media/image284.png"/><Relationship Id="rId651" Type="http://schemas.openxmlformats.org/officeDocument/2006/relationships/customXml" Target="../ink/ink739.xml"/><Relationship Id="rId290" Type="http://schemas.openxmlformats.org/officeDocument/2006/relationships/image" Target="../media/image206.png"/><Relationship Id="rId304" Type="http://schemas.openxmlformats.org/officeDocument/2006/relationships/image" Target="../media/image213.png"/><Relationship Id="rId388" Type="http://schemas.openxmlformats.org/officeDocument/2006/relationships/image" Target="../media/image255.png"/><Relationship Id="rId511" Type="http://schemas.openxmlformats.org/officeDocument/2006/relationships/customXml" Target="../ink/ink669.xml"/><Relationship Id="rId609" Type="http://schemas.openxmlformats.org/officeDocument/2006/relationships/customXml" Target="../ink/ink718.xml"/><Relationship Id="rId85" Type="http://schemas.openxmlformats.org/officeDocument/2006/relationships/customXml" Target="../ink/ink456.xml"/><Relationship Id="rId150" Type="http://schemas.openxmlformats.org/officeDocument/2006/relationships/image" Target="../media/image136.png"/><Relationship Id="rId595" Type="http://schemas.openxmlformats.org/officeDocument/2006/relationships/customXml" Target="../ink/ink711.xml"/><Relationship Id="rId248" Type="http://schemas.openxmlformats.org/officeDocument/2006/relationships/image" Target="../media/image185.png"/><Relationship Id="rId455" Type="http://schemas.openxmlformats.org/officeDocument/2006/relationships/customXml" Target="../ink/ink641.xml"/><Relationship Id="rId662" Type="http://schemas.openxmlformats.org/officeDocument/2006/relationships/image" Target="../media/image393.png"/><Relationship Id="rId12" Type="http://schemas.openxmlformats.org/officeDocument/2006/relationships/image" Target="../media/image67.png"/><Relationship Id="rId108" Type="http://schemas.openxmlformats.org/officeDocument/2006/relationships/image" Target="../media/image115.png"/><Relationship Id="rId315" Type="http://schemas.openxmlformats.org/officeDocument/2006/relationships/customXml" Target="../ink/ink571.xml"/><Relationship Id="rId522" Type="http://schemas.openxmlformats.org/officeDocument/2006/relationships/image" Target="../media/image323.png"/><Relationship Id="rId96" Type="http://schemas.openxmlformats.org/officeDocument/2006/relationships/image" Target="../media/image109.png"/><Relationship Id="rId161" Type="http://schemas.openxmlformats.org/officeDocument/2006/relationships/customXml" Target="../ink/ink494.xml"/><Relationship Id="rId399" Type="http://schemas.openxmlformats.org/officeDocument/2006/relationships/customXml" Target="../ink/ink613.xml"/><Relationship Id="rId259" Type="http://schemas.openxmlformats.org/officeDocument/2006/relationships/customXml" Target="../ink/ink543.xml"/><Relationship Id="rId466" Type="http://schemas.openxmlformats.org/officeDocument/2006/relationships/image" Target="../media/image295.png"/><Relationship Id="rId673" Type="http://schemas.openxmlformats.org/officeDocument/2006/relationships/customXml" Target="../ink/ink750.xml"/><Relationship Id="rId23" Type="http://schemas.openxmlformats.org/officeDocument/2006/relationships/customXml" Target="../ink/ink425.xml"/><Relationship Id="rId119" Type="http://schemas.openxmlformats.org/officeDocument/2006/relationships/customXml" Target="../ink/ink473.xml"/><Relationship Id="rId326" Type="http://schemas.openxmlformats.org/officeDocument/2006/relationships/image" Target="../media/image224.png"/><Relationship Id="rId533" Type="http://schemas.openxmlformats.org/officeDocument/2006/relationships/customXml" Target="../ink/ink680.xml"/><Relationship Id="rId172" Type="http://schemas.openxmlformats.org/officeDocument/2006/relationships/image" Target="../media/image147.png"/><Relationship Id="rId477" Type="http://schemas.openxmlformats.org/officeDocument/2006/relationships/customXml" Target="../ink/ink652.xml"/><Relationship Id="rId600" Type="http://schemas.openxmlformats.org/officeDocument/2006/relationships/image" Target="../media/image362.png"/><Relationship Id="rId684" Type="http://schemas.openxmlformats.org/officeDocument/2006/relationships/image" Target="../media/image404.png"/><Relationship Id="rId337" Type="http://schemas.openxmlformats.org/officeDocument/2006/relationships/customXml" Target="../ink/ink582.xml"/><Relationship Id="rId34" Type="http://schemas.openxmlformats.org/officeDocument/2006/relationships/image" Target="../media/image78.png"/><Relationship Id="rId544" Type="http://schemas.openxmlformats.org/officeDocument/2006/relationships/image" Target="../media/image334.png"/><Relationship Id="rId183" Type="http://schemas.openxmlformats.org/officeDocument/2006/relationships/customXml" Target="../ink/ink505.xml"/><Relationship Id="rId390" Type="http://schemas.openxmlformats.org/officeDocument/2006/relationships/image" Target="../media/image256.png"/><Relationship Id="rId404" Type="http://schemas.openxmlformats.org/officeDocument/2006/relationships/image" Target="../media/image263.png"/><Relationship Id="rId611" Type="http://schemas.openxmlformats.org/officeDocument/2006/relationships/customXml" Target="../ink/ink719.xml"/><Relationship Id="rId250" Type="http://schemas.openxmlformats.org/officeDocument/2006/relationships/image" Target="../media/image186.png"/><Relationship Id="rId488" Type="http://schemas.openxmlformats.org/officeDocument/2006/relationships/image" Target="../media/image306.png"/><Relationship Id="rId695" Type="http://schemas.openxmlformats.org/officeDocument/2006/relationships/customXml" Target="../ink/ink761.xml"/><Relationship Id="rId709" Type="http://schemas.openxmlformats.org/officeDocument/2006/relationships/customXml" Target="../ink/ink768.xml"/><Relationship Id="rId45" Type="http://schemas.openxmlformats.org/officeDocument/2006/relationships/customXml" Target="../ink/ink436.xml"/><Relationship Id="rId110" Type="http://schemas.openxmlformats.org/officeDocument/2006/relationships/image" Target="../media/image116.png"/><Relationship Id="rId348" Type="http://schemas.openxmlformats.org/officeDocument/2006/relationships/image" Target="../media/image235.png"/><Relationship Id="rId555" Type="http://schemas.openxmlformats.org/officeDocument/2006/relationships/customXml" Target="../ink/ink691.xml"/><Relationship Id="rId194" Type="http://schemas.openxmlformats.org/officeDocument/2006/relationships/image" Target="../media/image158.png"/><Relationship Id="rId208" Type="http://schemas.openxmlformats.org/officeDocument/2006/relationships/image" Target="../media/image165.png"/><Relationship Id="rId415" Type="http://schemas.openxmlformats.org/officeDocument/2006/relationships/customXml" Target="../ink/ink621.xml"/><Relationship Id="rId622" Type="http://schemas.openxmlformats.org/officeDocument/2006/relationships/image" Target="../media/image373.png"/><Relationship Id="rId261" Type="http://schemas.openxmlformats.org/officeDocument/2006/relationships/customXml" Target="../ink/ink544.xml"/><Relationship Id="rId499" Type="http://schemas.openxmlformats.org/officeDocument/2006/relationships/customXml" Target="../ink/ink663.xml"/><Relationship Id="rId56" Type="http://schemas.openxmlformats.org/officeDocument/2006/relationships/image" Target="../media/image89.png"/><Relationship Id="rId359" Type="http://schemas.openxmlformats.org/officeDocument/2006/relationships/customXml" Target="../ink/ink593.xml"/><Relationship Id="rId566" Type="http://schemas.openxmlformats.org/officeDocument/2006/relationships/image" Target="../media/image345.png"/><Relationship Id="rId121" Type="http://schemas.openxmlformats.org/officeDocument/2006/relationships/customXml" Target="../ink/ink474.xml"/><Relationship Id="rId219" Type="http://schemas.openxmlformats.org/officeDocument/2006/relationships/customXml" Target="../ink/ink523.xml"/><Relationship Id="rId426" Type="http://schemas.openxmlformats.org/officeDocument/2006/relationships/image" Target="../media/image275.png"/><Relationship Id="rId633" Type="http://schemas.openxmlformats.org/officeDocument/2006/relationships/customXml" Target="../ink/ink730.xml"/><Relationship Id="rId67" Type="http://schemas.openxmlformats.org/officeDocument/2006/relationships/customXml" Target="../ink/ink447.xml"/><Relationship Id="rId272" Type="http://schemas.openxmlformats.org/officeDocument/2006/relationships/image" Target="../media/image197.png"/><Relationship Id="rId577" Type="http://schemas.openxmlformats.org/officeDocument/2006/relationships/customXml" Target="../ink/ink702.xml"/><Relationship Id="rId700" Type="http://schemas.openxmlformats.org/officeDocument/2006/relationships/image" Target="../media/image412.png"/><Relationship Id="rId132" Type="http://schemas.openxmlformats.org/officeDocument/2006/relationships/image" Target="../media/image127.png"/><Relationship Id="rId437" Type="http://schemas.openxmlformats.org/officeDocument/2006/relationships/customXml" Target="../ink/ink632.xml"/><Relationship Id="rId644" Type="http://schemas.openxmlformats.org/officeDocument/2006/relationships/image" Target="../media/image384.png"/><Relationship Id="rId283" Type="http://schemas.openxmlformats.org/officeDocument/2006/relationships/customXml" Target="../ink/ink555.xml"/><Relationship Id="rId490" Type="http://schemas.openxmlformats.org/officeDocument/2006/relationships/image" Target="../media/image307.png"/><Relationship Id="rId504" Type="http://schemas.openxmlformats.org/officeDocument/2006/relationships/image" Target="../media/image314.png"/><Relationship Id="rId711" Type="http://schemas.openxmlformats.org/officeDocument/2006/relationships/customXml" Target="../ink/ink769.xml"/><Relationship Id="rId78" Type="http://schemas.openxmlformats.org/officeDocument/2006/relationships/image" Target="../media/image100.png"/><Relationship Id="rId143" Type="http://schemas.openxmlformats.org/officeDocument/2006/relationships/customXml" Target="../ink/ink485.xml"/><Relationship Id="rId350" Type="http://schemas.openxmlformats.org/officeDocument/2006/relationships/image" Target="../media/image236.png"/><Relationship Id="rId588" Type="http://schemas.openxmlformats.org/officeDocument/2006/relationships/image" Target="../media/image356.png"/><Relationship Id="rId9" Type="http://schemas.openxmlformats.org/officeDocument/2006/relationships/customXml" Target="../ink/ink418.xml"/><Relationship Id="rId210" Type="http://schemas.openxmlformats.org/officeDocument/2006/relationships/image" Target="../media/image166.png"/><Relationship Id="rId448" Type="http://schemas.openxmlformats.org/officeDocument/2006/relationships/image" Target="../media/image286.png"/><Relationship Id="rId655" Type="http://schemas.openxmlformats.org/officeDocument/2006/relationships/customXml" Target="../ink/ink741.xml"/><Relationship Id="rId294" Type="http://schemas.openxmlformats.org/officeDocument/2006/relationships/image" Target="../media/image208.png"/><Relationship Id="rId308" Type="http://schemas.openxmlformats.org/officeDocument/2006/relationships/image" Target="../media/image215.png"/><Relationship Id="rId515" Type="http://schemas.openxmlformats.org/officeDocument/2006/relationships/customXml" Target="../ink/ink671.xml"/><Relationship Id="rId722" Type="http://schemas.openxmlformats.org/officeDocument/2006/relationships/image" Target="../media/image423.png"/><Relationship Id="rId89" Type="http://schemas.openxmlformats.org/officeDocument/2006/relationships/customXml" Target="../ink/ink458.xml"/><Relationship Id="rId154" Type="http://schemas.openxmlformats.org/officeDocument/2006/relationships/image" Target="../media/image138.png"/><Relationship Id="rId361" Type="http://schemas.openxmlformats.org/officeDocument/2006/relationships/customXml" Target="../ink/ink594.xml"/><Relationship Id="rId599" Type="http://schemas.openxmlformats.org/officeDocument/2006/relationships/customXml" Target="../ink/ink713.xml"/><Relationship Id="rId459" Type="http://schemas.openxmlformats.org/officeDocument/2006/relationships/customXml" Target="../ink/ink643.xml"/><Relationship Id="rId666" Type="http://schemas.openxmlformats.org/officeDocument/2006/relationships/image" Target="../media/image395.png"/><Relationship Id="rId16" Type="http://schemas.openxmlformats.org/officeDocument/2006/relationships/image" Target="../media/image69.png"/><Relationship Id="rId221" Type="http://schemas.openxmlformats.org/officeDocument/2006/relationships/customXml" Target="../ink/ink524.xml"/><Relationship Id="rId319" Type="http://schemas.openxmlformats.org/officeDocument/2006/relationships/customXml" Target="../ink/ink573.xml"/><Relationship Id="rId526" Type="http://schemas.openxmlformats.org/officeDocument/2006/relationships/image" Target="../media/image325.png"/><Relationship Id="rId733" Type="http://schemas.openxmlformats.org/officeDocument/2006/relationships/customXml" Target="../ink/ink780.xml"/><Relationship Id="rId165" Type="http://schemas.openxmlformats.org/officeDocument/2006/relationships/customXml" Target="../ink/ink496.xml"/><Relationship Id="rId372" Type="http://schemas.openxmlformats.org/officeDocument/2006/relationships/image" Target="../media/image247.png"/><Relationship Id="rId677" Type="http://schemas.openxmlformats.org/officeDocument/2006/relationships/customXml" Target="../ink/ink752.xml"/><Relationship Id="rId232" Type="http://schemas.openxmlformats.org/officeDocument/2006/relationships/image" Target="../media/image177.png"/><Relationship Id="rId27" Type="http://schemas.openxmlformats.org/officeDocument/2006/relationships/customXml" Target="../ink/ink427.xml"/><Relationship Id="rId537" Type="http://schemas.openxmlformats.org/officeDocument/2006/relationships/customXml" Target="../ink/ink682.xml"/><Relationship Id="rId80" Type="http://schemas.openxmlformats.org/officeDocument/2006/relationships/image" Target="../media/image101.png"/><Relationship Id="rId176" Type="http://schemas.openxmlformats.org/officeDocument/2006/relationships/image" Target="../media/image149.png"/><Relationship Id="rId383" Type="http://schemas.openxmlformats.org/officeDocument/2006/relationships/customXml" Target="../ink/ink605.xml"/><Relationship Id="rId590" Type="http://schemas.openxmlformats.org/officeDocument/2006/relationships/image" Target="../media/image357.png"/><Relationship Id="rId604" Type="http://schemas.openxmlformats.org/officeDocument/2006/relationships/image" Target="../media/image364.png"/><Relationship Id="rId243" Type="http://schemas.openxmlformats.org/officeDocument/2006/relationships/customXml" Target="../ink/ink535.xml"/><Relationship Id="rId450" Type="http://schemas.openxmlformats.org/officeDocument/2006/relationships/image" Target="../media/image287.png"/><Relationship Id="rId688" Type="http://schemas.openxmlformats.org/officeDocument/2006/relationships/image" Target="../media/image406.png"/><Relationship Id="rId38" Type="http://schemas.openxmlformats.org/officeDocument/2006/relationships/image" Target="../media/image80.png"/><Relationship Id="rId103" Type="http://schemas.openxmlformats.org/officeDocument/2006/relationships/customXml" Target="../ink/ink465.xml"/><Relationship Id="rId310" Type="http://schemas.openxmlformats.org/officeDocument/2006/relationships/image" Target="../media/image216.png"/><Relationship Id="rId548" Type="http://schemas.openxmlformats.org/officeDocument/2006/relationships/image" Target="../media/image336.png"/><Relationship Id="rId91" Type="http://schemas.openxmlformats.org/officeDocument/2006/relationships/customXml" Target="../ink/ink459.xml"/><Relationship Id="rId187" Type="http://schemas.openxmlformats.org/officeDocument/2006/relationships/customXml" Target="../ink/ink507.xml"/><Relationship Id="rId394" Type="http://schemas.openxmlformats.org/officeDocument/2006/relationships/image" Target="../media/image258.png"/><Relationship Id="rId408" Type="http://schemas.openxmlformats.org/officeDocument/2006/relationships/image" Target="../media/image265.png"/><Relationship Id="rId615" Type="http://schemas.openxmlformats.org/officeDocument/2006/relationships/customXml" Target="../ink/ink721.xml"/><Relationship Id="rId254" Type="http://schemas.openxmlformats.org/officeDocument/2006/relationships/image" Target="../media/image188.png"/><Relationship Id="rId699" Type="http://schemas.openxmlformats.org/officeDocument/2006/relationships/customXml" Target="../ink/ink763.xml"/><Relationship Id="rId49" Type="http://schemas.openxmlformats.org/officeDocument/2006/relationships/customXml" Target="../ink/ink438.xml"/><Relationship Id="rId114" Type="http://schemas.openxmlformats.org/officeDocument/2006/relationships/image" Target="../media/image118.png"/><Relationship Id="rId461" Type="http://schemas.openxmlformats.org/officeDocument/2006/relationships/customXml" Target="../ink/ink644.xml"/><Relationship Id="rId559" Type="http://schemas.openxmlformats.org/officeDocument/2006/relationships/customXml" Target="../ink/ink693.xml"/><Relationship Id="rId198" Type="http://schemas.openxmlformats.org/officeDocument/2006/relationships/image" Target="../media/image160.png"/><Relationship Id="rId321" Type="http://schemas.openxmlformats.org/officeDocument/2006/relationships/customXml" Target="../ink/ink574.xml"/><Relationship Id="rId419" Type="http://schemas.openxmlformats.org/officeDocument/2006/relationships/customXml" Target="../ink/ink623.xml"/><Relationship Id="rId626" Type="http://schemas.openxmlformats.org/officeDocument/2006/relationships/image" Target="../media/image375.png"/><Relationship Id="rId265" Type="http://schemas.openxmlformats.org/officeDocument/2006/relationships/customXml" Target="../ink/ink546.xml"/><Relationship Id="rId472" Type="http://schemas.openxmlformats.org/officeDocument/2006/relationships/image" Target="../media/image298.png"/><Relationship Id="rId125" Type="http://schemas.openxmlformats.org/officeDocument/2006/relationships/customXml" Target="../ink/ink476.xml"/><Relationship Id="rId332" Type="http://schemas.openxmlformats.org/officeDocument/2006/relationships/image" Target="../media/image227.png"/><Relationship Id="rId637" Type="http://schemas.openxmlformats.org/officeDocument/2006/relationships/customXml" Target="../ink/ink732.xml"/><Relationship Id="rId276" Type="http://schemas.openxmlformats.org/officeDocument/2006/relationships/image" Target="../media/image199.png"/><Relationship Id="rId483" Type="http://schemas.openxmlformats.org/officeDocument/2006/relationships/customXml" Target="../ink/ink655.xml"/><Relationship Id="rId690" Type="http://schemas.openxmlformats.org/officeDocument/2006/relationships/image" Target="../media/image407.png"/><Relationship Id="rId704" Type="http://schemas.openxmlformats.org/officeDocument/2006/relationships/image" Target="../media/image414.png"/><Relationship Id="rId40" Type="http://schemas.openxmlformats.org/officeDocument/2006/relationships/image" Target="../media/image81.png"/><Relationship Id="rId136" Type="http://schemas.openxmlformats.org/officeDocument/2006/relationships/image" Target="../media/image129.png"/><Relationship Id="rId343" Type="http://schemas.openxmlformats.org/officeDocument/2006/relationships/customXml" Target="../ink/ink585.xml"/><Relationship Id="rId550" Type="http://schemas.openxmlformats.org/officeDocument/2006/relationships/image" Target="../media/image337.png"/><Relationship Id="rId203" Type="http://schemas.openxmlformats.org/officeDocument/2006/relationships/customXml" Target="../ink/ink515.xml"/><Relationship Id="rId648" Type="http://schemas.openxmlformats.org/officeDocument/2006/relationships/image" Target="../media/image386.png"/><Relationship Id="rId287" Type="http://schemas.openxmlformats.org/officeDocument/2006/relationships/customXml" Target="../ink/ink557.xml"/><Relationship Id="rId410" Type="http://schemas.openxmlformats.org/officeDocument/2006/relationships/image" Target="../media/image266.png"/><Relationship Id="rId494" Type="http://schemas.openxmlformats.org/officeDocument/2006/relationships/image" Target="../media/image309.png"/><Relationship Id="rId508" Type="http://schemas.openxmlformats.org/officeDocument/2006/relationships/image" Target="../media/image316.png"/><Relationship Id="rId715" Type="http://schemas.openxmlformats.org/officeDocument/2006/relationships/customXml" Target="../ink/ink771.xml"/><Relationship Id="rId147" Type="http://schemas.openxmlformats.org/officeDocument/2006/relationships/customXml" Target="../ink/ink487.xml"/><Relationship Id="rId354" Type="http://schemas.openxmlformats.org/officeDocument/2006/relationships/image" Target="../media/image238.png"/><Relationship Id="rId51" Type="http://schemas.openxmlformats.org/officeDocument/2006/relationships/customXml" Target="../ink/ink439.xml"/><Relationship Id="rId561" Type="http://schemas.openxmlformats.org/officeDocument/2006/relationships/customXml" Target="../ink/ink694.xml"/><Relationship Id="rId659" Type="http://schemas.openxmlformats.org/officeDocument/2006/relationships/customXml" Target="../ink/ink7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png"/><Relationship Id="rId3" Type="http://schemas.openxmlformats.org/officeDocument/2006/relationships/customXml" Target="../ink/ink783.xml"/><Relationship Id="rId7" Type="http://schemas.openxmlformats.org/officeDocument/2006/relationships/customXml" Target="../ink/ink78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3.png"/><Relationship Id="rId5" Type="http://schemas.openxmlformats.org/officeDocument/2006/relationships/customXml" Target="../ink/ink784.xml"/><Relationship Id="rId10" Type="http://schemas.openxmlformats.org/officeDocument/2006/relationships/image" Target="../media/image435.png"/><Relationship Id="rId4" Type="http://schemas.openxmlformats.org/officeDocument/2006/relationships/image" Target="../media/image432.png"/><Relationship Id="rId9" Type="http://schemas.openxmlformats.org/officeDocument/2006/relationships/customXml" Target="../ink/ink78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4.xml"/><Relationship Id="rId299" Type="http://schemas.openxmlformats.org/officeDocument/2006/relationships/image" Target="../media/image581.png"/><Relationship Id="rId21" Type="http://schemas.openxmlformats.org/officeDocument/2006/relationships/customXml" Target="../ink/ink796.xml"/><Relationship Id="rId63" Type="http://schemas.openxmlformats.org/officeDocument/2006/relationships/customXml" Target="../ink/ink817.xml"/><Relationship Id="rId159" Type="http://schemas.openxmlformats.org/officeDocument/2006/relationships/customXml" Target="../ink/ink865.xml"/><Relationship Id="rId324" Type="http://schemas.openxmlformats.org/officeDocument/2006/relationships/customXml" Target="../ink/ink948.xml"/><Relationship Id="rId170" Type="http://schemas.openxmlformats.org/officeDocument/2006/relationships/image" Target="../media/image519.png"/><Relationship Id="rId226" Type="http://schemas.openxmlformats.org/officeDocument/2006/relationships/image" Target="../media/image547.png"/><Relationship Id="rId268" Type="http://schemas.openxmlformats.org/officeDocument/2006/relationships/customXml" Target="../ink/ink920.xml"/><Relationship Id="rId32" Type="http://schemas.openxmlformats.org/officeDocument/2006/relationships/image" Target="../media/image450.png"/><Relationship Id="rId74" Type="http://schemas.openxmlformats.org/officeDocument/2006/relationships/image" Target="../media/image471.png"/><Relationship Id="rId128" Type="http://schemas.openxmlformats.org/officeDocument/2006/relationships/image" Target="../media/image498.png"/><Relationship Id="rId335" Type="http://schemas.openxmlformats.org/officeDocument/2006/relationships/image" Target="../media/image599.png"/><Relationship Id="rId5" Type="http://schemas.openxmlformats.org/officeDocument/2006/relationships/customXml" Target="../ink/ink788.xml"/><Relationship Id="rId181" Type="http://schemas.openxmlformats.org/officeDocument/2006/relationships/customXml" Target="../ink/ink876.xml"/><Relationship Id="rId237" Type="http://schemas.openxmlformats.org/officeDocument/2006/relationships/customXml" Target="../ink/ink904.xml"/><Relationship Id="rId279" Type="http://schemas.openxmlformats.org/officeDocument/2006/relationships/image" Target="../media/image572.png"/><Relationship Id="rId43" Type="http://schemas.openxmlformats.org/officeDocument/2006/relationships/customXml" Target="../ink/ink807.xml"/><Relationship Id="rId139" Type="http://schemas.openxmlformats.org/officeDocument/2006/relationships/customXml" Target="../ink/ink855.xml"/><Relationship Id="rId290" Type="http://schemas.openxmlformats.org/officeDocument/2006/relationships/customXml" Target="../ink/ink931.xml"/><Relationship Id="rId304" Type="http://schemas.openxmlformats.org/officeDocument/2006/relationships/customXml" Target="../ink/ink938.xml"/><Relationship Id="rId346" Type="http://schemas.openxmlformats.org/officeDocument/2006/relationships/customXml" Target="../ink/ink959.xml"/><Relationship Id="rId85" Type="http://schemas.openxmlformats.org/officeDocument/2006/relationships/customXml" Target="../ink/ink828.xml"/><Relationship Id="rId150" Type="http://schemas.openxmlformats.org/officeDocument/2006/relationships/image" Target="../media/image509.png"/><Relationship Id="rId192" Type="http://schemas.openxmlformats.org/officeDocument/2006/relationships/image" Target="../media/image530.png"/><Relationship Id="rId206" Type="http://schemas.openxmlformats.org/officeDocument/2006/relationships/image" Target="../media/image537.png"/><Relationship Id="rId248" Type="http://schemas.openxmlformats.org/officeDocument/2006/relationships/image" Target="../media/image557.png"/><Relationship Id="rId12" Type="http://schemas.openxmlformats.org/officeDocument/2006/relationships/image" Target="../media/image440.png"/><Relationship Id="rId108" Type="http://schemas.openxmlformats.org/officeDocument/2006/relationships/image" Target="../media/image488.png"/><Relationship Id="rId315" Type="http://schemas.openxmlformats.org/officeDocument/2006/relationships/image" Target="../media/image589.png"/><Relationship Id="rId54" Type="http://schemas.openxmlformats.org/officeDocument/2006/relationships/image" Target="../media/image461.png"/><Relationship Id="rId96" Type="http://schemas.openxmlformats.org/officeDocument/2006/relationships/image" Target="../media/image482.png"/><Relationship Id="rId161" Type="http://schemas.openxmlformats.org/officeDocument/2006/relationships/customXml" Target="../ink/ink866.xml"/><Relationship Id="rId217" Type="http://schemas.openxmlformats.org/officeDocument/2006/relationships/customXml" Target="../ink/ink894.xml"/><Relationship Id="rId259" Type="http://schemas.openxmlformats.org/officeDocument/2006/relationships/customXml" Target="../ink/ink915.xml"/><Relationship Id="rId23" Type="http://schemas.openxmlformats.org/officeDocument/2006/relationships/customXml" Target="../ink/ink797.xml"/><Relationship Id="rId119" Type="http://schemas.openxmlformats.org/officeDocument/2006/relationships/customXml" Target="../ink/ink845.xml"/><Relationship Id="rId270" Type="http://schemas.openxmlformats.org/officeDocument/2006/relationships/customXml" Target="../ink/ink921.xml"/><Relationship Id="rId326" Type="http://schemas.openxmlformats.org/officeDocument/2006/relationships/customXml" Target="../ink/ink949.xml"/><Relationship Id="rId65" Type="http://schemas.openxmlformats.org/officeDocument/2006/relationships/customXml" Target="../ink/ink818.xml"/><Relationship Id="rId130" Type="http://schemas.openxmlformats.org/officeDocument/2006/relationships/image" Target="../media/image499.png"/><Relationship Id="rId172" Type="http://schemas.openxmlformats.org/officeDocument/2006/relationships/image" Target="../media/image520.png"/><Relationship Id="rId228" Type="http://schemas.openxmlformats.org/officeDocument/2006/relationships/image" Target="../media/image548.png"/><Relationship Id="rId281" Type="http://schemas.openxmlformats.org/officeDocument/2006/relationships/image" Target="../media/image573.png"/><Relationship Id="rId337" Type="http://schemas.openxmlformats.org/officeDocument/2006/relationships/image" Target="../media/image600.png"/><Relationship Id="rId34" Type="http://schemas.openxmlformats.org/officeDocument/2006/relationships/image" Target="../media/image451.png"/><Relationship Id="rId76" Type="http://schemas.openxmlformats.org/officeDocument/2006/relationships/image" Target="../media/image472.png"/><Relationship Id="rId141" Type="http://schemas.openxmlformats.org/officeDocument/2006/relationships/customXml" Target="../ink/ink856.xml"/><Relationship Id="rId7" Type="http://schemas.openxmlformats.org/officeDocument/2006/relationships/customXml" Target="../ink/ink789.xml"/><Relationship Id="rId183" Type="http://schemas.openxmlformats.org/officeDocument/2006/relationships/customXml" Target="../ink/ink877.xml"/><Relationship Id="rId239" Type="http://schemas.openxmlformats.org/officeDocument/2006/relationships/customXml" Target="../ink/ink905.xml"/><Relationship Id="rId250" Type="http://schemas.openxmlformats.org/officeDocument/2006/relationships/image" Target="../media/image558.png"/><Relationship Id="rId292" Type="http://schemas.openxmlformats.org/officeDocument/2006/relationships/customXml" Target="../ink/ink932.xml"/><Relationship Id="rId306" Type="http://schemas.openxmlformats.org/officeDocument/2006/relationships/customXml" Target="../ink/ink939.xml"/><Relationship Id="rId45" Type="http://schemas.openxmlformats.org/officeDocument/2006/relationships/customXml" Target="../ink/ink808.xml"/><Relationship Id="rId87" Type="http://schemas.openxmlformats.org/officeDocument/2006/relationships/customXml" Target="../ink/ink829.xml"/><Relationship Id="rId110" Type="http://schemas.openxmlformats.org/officeDocument/2006/relationships/image" Target="../media/image489.png"/><Relationship Id="rId348" Type="http://schemas.openxmlformats.org/officeDocument/2006/relationships/customXml" Target="../ink/ink960.xml"/><Relationship Id="rId152" Type="http://schemas.openxmlformats.org/officeDocument/2006/relationships/image" Target="../media/image510.png"/><Relationship Id="rId194" Type="http://schemas.openxmlformats.org/officeDocument/2006/relationships/image" Target="../media/image531.png"/><Relationship Id="rId208" Type="http://schemas.openxmlformats.org/officeDocument/2006/relationships/image" Target="../media/image538.png"/><Relationship Id="rId261" Type="http://schemas.openxmlformats.org/officeDocument/2006/relationships/image" Target="../media/image563.png"/><Relationship Id="rId14" Type="http://schemas.openxmlformats.org/officeDocument/2006/relationships/image" Target="../media/image441.png"/><Relationship Id="rId56" Type="http://schemas.openxmlformats.org/officeDocument/2006/relationships/image" Target="../media/image462.png"/><Relationship Id="rId317" Type="http://schemas.openxmlformats.org/officeDocument/2006/relationships/image" Target="../media/image590.png"/><Relationship Id="rId8" Type="http://schemas.openxmlformats.org/officeDocument/2006/relationships/image" Target="../media/image438.png"/><Relationship Id="rId98" Type="http://schemas.openxmlformats.org/officeDocument/2006/relationships/image" Target="../media/image483.png"/><Relationship Id="rId121" Type="http://schemas.openxmlformats.org/officeDocument/2006/relationships/customXml" Target="../ink/ink846.xml"/><Relationship Id="rId142" Type="http://schemas.openxmlformats.org/officeDocument/2006/relationships/image" Target="../media/image505.png"/><Relationship Id="rId163" Type="http://schemas.openxmlformats.org/officeDocument/2006/relationships/customXml" Target="../ink/ink867.xml"/><Relationship Id="rId184" Type="http://schemas.openxmlformats.org/officeDocument/2006/relationships/image" Target="../media/image526.png"/><Relationship Id="rId219" Type="http://schemas.openxmlformats.org/officeDocument/2006/relationships/customXml" Target="../ink/ink895.xml"/><Relationship Id="rId230" Type="http://schemas.openxmlformats.org/officeDocument/2006/relationships/image" Target="../media/image549.png"/><Relationship Id="rId251" Type="http://schemas.openxmlformats.org/officeDocument/2006/relationships/customXml" Target="../ink/ink911.xml"/><Relationship Id="rId25" Type="http://schemas.openxmlformats.org/officeDocument/2006/relationships/customXml" Target="../ink/ink798.xml"/><Relationship Id="rId46" Type="http://schemas.openxmlformats.org/officeDocument/2006/relationships/image" Target="../media/image457.png"/><Relationship Id="rId67" Type="http://schemas.openxmlformats.org/officeDocument/2006/relationships/customXml" Target="../ink/ink819.xml"/><Relationship Id="rId272" Type="http://schemas.openxmlformats.org/officeDocument/2006/relationships/customXml" Target="../ink/ink922.xml"/><Relationship Id="rId293" Type="http://schemas.openxmlformats.org/officeDocument/2006/relationships/image" Target="../media/image579.png"/><Relationship Id="rId307" Type="http://schemas.openxmlformats.org/officeDocument/2006/relationships/image" Target="../media/image585.png"/><Relationship Id="rId328" Type="http://schemas.openxmlformats.org/officeDocument/2006/relationships/customXml" Target="../ink/ink950.xml"/><Relationship Id="rId349" Type="http://schemas.openxmlformats.org/officeDocument/2006/relationships/image" Target="../media/image606.png"/><Relationship Id="rId88" Type="http://schemas.openxmlformats.org/officeDocument/2006/relationships/image" Target="../media/image478.png"/><Relationship Id="rId111" Type="http://schemas.openxmlformats.org/officeDocument/2006/relationships/customXml" Target="../ink/ink841.xml"/><Relationship Id="rId132" Type="http://schemas.openxmlformats.org/officeDocument/2006/relationships/image" Target="../media/image500.png"/><Relationship Id="rId153" Type="http://schemas.openxmlformats.org/officeDocument/2006/relationships/customXml" Target="../ink/ink862.xml"/><Relationship Id="rId174" Type="http://schemas.openxmlformats.org/officeDocument/2006/relationships/image" Target="../media/image521.png"/><Relationship Id="rId195" Type="http://schemas.openxmlformats.org/officeDocument/2006/relationships/customXml" Target="../ink/ink883.xml"/><Relationship Id="rId209" Type="http://schemas.openxmlformats.org/officeDocument/2006/relationships/customXml" Target="../ink/ink890.xml"/><Relationship Id="rId220" Type="http://schemas.openxmlformats.org/officeDocument/2006/relationships/image" Target="../media/image544.png"/><Relationship Id="rId241" Type="http://schemas.openxmlformats.org/officeDocument/2006/relationships/customXml" Target="../ink/ink906.xml"/><Relationship Id="rId15" Type="http://schemas.openxmlformats.org/officeDocument/2006/relationships/customXml" Target="../ink/ink793.xml"/><Relationship Id="rId36" Type="http://schemas.openxmlformats.org/officeDocument/2006/relationships/image" Target="../media/image452.png"/><Relationship Id="rId57" Type="http://schemas.openxmlformats.org/officeDocument/2006/relationships/customXml" Target="../ink/ink814.xml"/><Relationship Id="rId262" Type="http://schemas.openxmlformats.org/officeDocument/2006/relationships/customXml" Target="../ink/ink917.xml"/><Relationship Id="rId283" Type="http://schemas.openxmlformats.org/officeDocument/2006/relationships/image" Target="../media/image574.png"/><Relationship Id="rId318" Type="http://schemas.openxmlformats.org/officeDocument/2006/relationships/customXml" Target="../ink/ink945.xml"/><Relationship Id="rId339" Type="http://schemas.openxmlformats.org/officeDocument/2006/relationships/image" Target="../media/image601.png"/><Relationship Id="rId78" Type="http://schemas.openxmlformats.org/officeDocument/2006/relationships/image" Target="../media/image473.png"/><Relationship Id="rId99" Type="http://schemas.openxmlformats.org/officeDocument/2006/relationships/customXml" Target="../ink/ink835.xml"/><Relationship Id="rId101" Type="http://schemas.openxmlformats.org/officeDocument/2006/relationships/customXml" Target="../ink/ink836.xml"/><Relationship Id="rId122" Type="http://schemas.openxmlformats.org/officeDocument/2006/relationships/image" Target="../media/image495.png"/><Relationship Id="rId143" Type="http://schemas.openxmlformats.org/officeDocument/2006/relationships/customXml" Target="../ink/ink857.xml"/><Relationship Id="rId164" Type="http://schemas.openxmlformats.org/officeDocument/2006/relationships/image" Target="../media/image516.png"/><Relationship Id="rId185" Type="http://schemas.openxmlformats.org/officeDocument/2006/relationships/customXml" Target="../ink/ink878.xml"/><Relationship Id="rId350" Type="http://schemas.openxmlformats.org/officeDocument/2006/relationships/customXml" Target="../ink/ink961.xml"/><Relationship Id="rId9" Type="http://schemas.openxmlformats.org/officeDocument/2006/relationships/customXml" Target="../ink/ink790.xml"/><Relationship Id="rId210" Type="http://schemas.openxmlformats.org/officeDocument/2006/relationships/image" Target="../media/image539.png"/><Relationship Id="rId26" Type="http://schemas.openxmlformats.org/officeDocument/2006/relationships/image" Target="../media/image447.png"/><Relationship Id="rId231" Type="http://schemas.openxmlformats.org/officeDocument/2006/relationships/customXml" Target="../ink/ink901.xml"/><Relationship Id="rId252" Type="http://schemas.openxmlformats.org/officeDocument/2006/relationships/image" Target="../media/image559.png"/><Relationship Id="rId273" Type="http://schemas.openxmlformats.org/officeDocument/2006/relationships/image" Target="../media/image569.png"/><Relationship Id="rId294" Type="http://schemas.openxmlformats.org/officeDocument/2006/relationships/customXml" Target="../ink/ink933.xml"/><Relationship Id="rId308" Type="http://schemas.openxmlformats.org/officeDocument/2006/relationships/customXml" Target="../ink/ink940.xml"/><Relationship Id="rId329" Type="http://schemas.openxmlformats.org/officeDocument/2006/relationships/image" Target="../media/image596.png"/><Relationship Id="rId47" Type="http://schemas.openxmlformats.org/officeDocument/2006/relationships/customXml" Target="../ink/ink809.xml"/><Relationship Id="rId68" Type="http://schemas.openxmlformats.org/officeDocument/2006/relationships/image" Target="../media/image468.png"/><Relationship Id="rId89" Type="http://schemas.openxmlformats.org/officeDocument/2006/relationships/customXml" Target="../ink/ink830.xml"/><Relationship Id="rId112" Type="http://schemas.openxmlformats.org/officeDocument/2006/relationships/image" Target="../media/image490.png"/><Relationship Id="rId133" Type="http://schemas.openxmlformats.org/officeDocument/2006/relationships/customXml" Target="../ink/ink852.xml"/><Relationship Id="rId154" Type="http://schemas.openxmlformats.org/officeDocument/2006/relationships/image" Target="../media/image511.png"/><Relationship Id="rId175" Type="http://schemas.openxmlformats.org/officeDocument/2006/relationships/customXml" Target="../ink/ink873.xml"/><Relationship Id="rId340" Type="http://schemas.openxmlformats.org/officeDocument/2006/relationships/customXml" Target="../ink/ink956.xml"/><Relationship Id="rId196" Type="http://schemas.openxmlformats.org/officeDocument/2006/relationships/image" Target="../media/image532.png"/><Relationship Id="rId200" Type="http://schemas.openxmlformats.org/officeDocument/2006/relationships/image" Target="../media/image534.png"/><Relationship Id="rId16" Type="http://schemas.openxmlformats.org/officeDocument/2006/relationships/image" Target="../media/image442.png"/><Relationship Id="rId221" Type="http://schemas.openxmlformats.org/officeDocument/2006/relationships/customXml" Target="../ink/ink896.xml"/><Relationship Id="rId242" Type="http://schemas.openxmlformats.org/officeDocument/2006/relationships/image" Target="../media/image554.png"/><Relationship Id="rId263" Type="http://schemas.openxmlformats.org/officeDocument/2006/relationships/image" Target="../media/image564.png"/><Relationship Id="rId284" Type="http://schemas.openxmlformats.org/officeDocument/2006/relationships/customXml" Target="../ink/ink928.xml"/><Relationship Id="rId319" Type="http://schemas.openxmlformats.org/officeDocument/2006/relationships/image" Target="../media/image591.png"/><Relationship Id="rId37" Type="http://schemas.openxmlformats.org/officeDocument/2006/relationships/customXml" Target="../ink/ink804.xml"/><Relationship Id="rId58" Type="http://schemas.openxmlformats.org/officeDocument/2006/relationships/image" Target="../media/image463.png"/><Relationship Id="rId79" Type="http://schemas.openxmlformats.org/officeDocument/2006/relationships/customXml" Target="../ink/ink825.xml"/><Relationship Id="rId102" Type="http://schemas.openxmlformats.org/officeDocument/2006/relationships/image" Target="../media/image485.png"/><Relationship Id="rId123" Type="http://schemas.openxmlformats.org/officeDocument/2006/relationships/customXml" Target="../ink/ink847.xml"/><Relationship Id="rId144" Type="http://schemas.openxmlformats.org/officeDocument/2006/relationships/image" Target="../media/image506.png"/><Relationship Id="rId330" Type="http://schemas.openxmlformats.org/officeDocument/2006/relationships/customXml" Target="../ink/ink951.xml"/><Relationship Id="rId90" Type="http://schemas.openxmlformats.org/officeDocument/2006/relationships/image" Target="../media/image479.png"/><Relationship Id="rId165" Type="http://schemas.openxmlformats.org/officeDocument/2006/relationships/customXml" Target="../ink/ink868.xml"/><Relationship Id="rId186" Type="http://schemas.openxmlformats.org/officeDocument/2006/relationships/image" Target="../media/image527.png"/><Relationship Id="rId351" Type="http://schemas.openxmlformats.org/officeDocument/2006/relationships/image" Target="../media/image607.png"/><Relationship Id="rId211" Type="http://schemas.openxmlformats.org/officeDocument/2006/relationships/customXml" Target="../ink/ink891.xml"/><Relationship Id="rId232" Type="http://schemas.openxmlformats.org/officeDocument/2006/relationships/image" Target="../media/image550.png"/><Relationship Id="rId253" Type="http://schemas.openxmlformats.org/officeDocument/2006/relationships/customXml" Target="../ink/ink912.xml"/><Relationship Id="rId274" Type="http://schemas.openxmlformats.org/officeDocument/2006/relationships/customXml" Target="../ink/ink923.xml"/><Relationship Id="rId295" Type="http://schemas.openxmlformats.org/officeDocument/2006/relationships/image" Target="../media/image580.png"/><Relationship Id="rId309" Type="http://schemas.openxmlformats.org/officeDocument/2006/relationships/image" Target="../media/image586.png"/><Relationship Id="rId27" Type="http://schemas.openxmlformats.org/officeDocument/2006/relationships/customXml" Target="../ink/ink799.xml"/><Relationship Id="rId48" Type="http://schemas.openxmlformats.org/officeDocument/2006/relationships/image" Target="../media/image458.png"/><Relationship Id="rId69" Type="http://schemas.openxmlformats.org/officeDocument/2006/relationships/customXml" Target="../ink/ink820.xml"/><Relationship Id="rId113" Type="http://schemas.openxmlformats.org/officeDocument/2006/relationships/customXml" Target="../ink/ink842.xml"/><Relationship Id="rId134" Type="http://schemas.openxmlformats.org/officeDocument/2006/relationships/image" Target="../media/image501.png"/><Relationship Id="rId320" Type="http://schemas.openxmlformats.org/officeDocument/2006/relationships/customXml" Target="../ink/ink946.xml"/><Relationship Id="rId80" Type="http://schemas.openxmlformats.org/officeDocument/2006/relationships/image" Target="../media/image474.png"/><Relationship Id="rId155" Type="http://schemas.openxmlformats.org/officeDocument/2006/relationships/customXml" Target="../ink/ink863.xml"/><Relationship Id="rId176" Type="http://schemas.openxmlformats.org/officeDocument/2006/relationships/image" Target="../media/image522.png"/><Relationship Id="rId197" Type="http://schemas.openxmlformats.org/officeDocument/2006/relationships/customXml" Target="../ink/ink884.xml"/><Relationship Id="rId341" Type="http://schemas.openxmlformats.org/officeDocument/2006/relationships/image" Target="../media/image602.png"/><Relationship Id="rId201" Type="http://schemas.openxmlformats.org/officeDocument/2006/relationships/customXml" Target="../ink/ink886.xml"/><Relationship Id="rId222" Type="http://schemas.openxmlformats.org/officeDocument/2006/relationships/image" Target="../media/image545.png"/><Relationship Id="rId243" Type="http://schemas.openxmlformats.org/officeDocument/2006/relationships/customXml" Target="../ink/ink907.xml"/><Relationship Id="rId264" Type="http://schemas.openxmlformats.org/officeDocument/2006/relationships/customXml" Target="../ink/ink918.xml"/><Relationship Id="rId285" Type="http://schemas.openxmlformats.org/officeDocument/2006/relationships/image" Target="../media/image575.png"/><Relationship Id="rId17" Type="http://schemas.openxmlformats.org/officeDocument/2006/relationships/customXml" Target="../ink/ink794.xml"/><Relationship Id="rId38" Type="http://schemas.openxmlformats.org/officeDocument/2006/relationships/image" Target="../media/image453.png"/><Relationship Id="rId59" Type="http://schemas.openxmlformats.org/officeDocument/2006/relationships/customXml" Target="../ink/ink815.xml"/><Relationship Id="rId103" Type="http://schemas.openxmlformats.org/officeDocument/2006/relationships/customXml" Target="../ink/ink837.xml"/><Relationship Id="rId124" Type="http://schemas.openxmlformats.org/officeDocument/2006/relationships/image" Target="../media/image496.png"/><Relationship Id="rId310" Type="http://schemas.openxmlformats.org/officeDocument/2006/relationships/customXml" Target="../ink/ink941.xml"/><Relationship Id="rId70" Type="http://schemas.openxmlformats.org/officeDocument/2006/relationships/image" Target="../media/image469.png"/><Relationship Id="rId91" Type="http://schemas.openxmlformats.org/officeDocument/2006/relationships/customXml" Target="../ink/ink831.xml"/><Relationship Id="rId145" Type="http://schemas.openxmlformats.org/officeDocument/2006/relationships/customXml" Target="../ink/ink858.xml"/><Relationship Id="rId166" Type="http://schemas.openxmlformats.org/officeDocument/2006/relationships/image" Target="../media/image517.png"/><Relationship Id="rId187" Type="http://schemas.openxmlformats.org/officeDocument/2006/relationships/customXml" Target="../ink/ink879.xml"/><Relationship Id="rId331" Type="http://schemas.openxmlformats.org/officeDocument/2006/relationships/image" Target="../media/image59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40.png"/><Relationship Id="rId233" Type="http://schemas.openxmlformats.org/officeDocument/2006/relationships/customXml" Target="../ink/ink902.xml"/><Relationship Id="rId254" Type="http://schemas.openxmlformats.org/officeDocument/2006/relationships/image" Target="../media/image560.png"/><Relationship Id="rId28" Type="http://schemas.openxmlformats.org/officeDocument/2006/relationships/image" Target="../media/image448.png"/><Relationship Id="rId49" Type="http://schemas.openxmlformats.org/officeDocument/2006/relationships/customXml" Target="../ink/ink810.xml"/><Relationship Id="rId114" Type="http://schemas.openxmlformats.org/officeDocument/2006/relationships/image" Target="../media/image491.png"/><Relationship Id="rId275" Type="http://schemas.openxmlformats.org/officeDocument/2006/relationships/image" Target="../media/image570.png"/><Relationship Id="rId296" Type="http://schemas.openxmlformats.org/officeDocument/2006/relationships/customXml" Target="../ink/ink934.xml"/><Relationship Id="rId300" Type="http://schemas.openxmlformats.org/officeDocument/2006/relationships/customXml" Target="../ink/ink936.xml"/><Relationship Id="rId60" Type="http://schemas.openxmlformats.org/officeDocument/2006/relationships/image" Target="../media/image464.png"/><Relationship Id="rId81" Type="http://schemas.openxmlformats.org/officeDocument/2006/relationships/customXml" Target="../ink/ink826.xml"/><Relationship Id="rId135" Type="http://schemas.openxmlformats.org/officeDocument/2006/relationships/customXml" Target="../ink/ink853.xml"/><Relationship Id="rId156" Type="http://schemas.openxmlformats.org/officeDocument/2006/relationships/image" Target="../media/image512.png"/><Relationship Id="rId177" Type="http://schemas.openxmlformats.org/officeDocument/2006/relationships/customXml" Target="../ink/ink874.xml"/><Relationship Id="rId198" Type="http://schemas.openxmlformats.org/officeDocument/2006/relationships/image" Target="../media/image533.png"/><Relationship Id="rId321" Type="http://schemas.openxmlformats.org/officeDocument/2006/relationships/image" Target="../media/image592.png"/><Relationship Id="rId342" Type="http://schemas.openxmlformats.org/officeDocument/2006/relationships/customXml" Target="../ink/ink957.xml"/><Relationship Id="rId202" Type="http://schemas.openxmlformats.org/officeDocument/2006/relationships/image" Target="../media/image535.png"/><Relationship Id="rId223" Type="http://schemas.openxmlformats.org/officeDocument/2006/relationships/customXml" Target="../ink/ink897.xml"/><Relationship Id="rId244" Type="http://schemas.openxmlformats.org/officeDocument/2006/relationships/image" Target="../media/image555.png"/><Relationship Id="rId18" Type="http://schemas.openxmlformats.org/officeDocument/2006/relationships/image" Target="../media/image443.png"/><Relationship Id="rId39" Type="http://schemas.openxmlformats.org/officeDocument/2006/relationships/customXml" Target="../ink/ink805.xml"/><Relationship Id="rId265" Type="http://schemas.openxmlformats.org/officeDocument/2006/relationships/image" Target="../media/image565.png"/><Relationship Id="rId286" Type="http://schemas.openxmlformats.org/officeDocument/2006/relationships/customXml" Target="../ink/ink929.xml"/><Relationship Id="rId50" Type="http://schemas.openxmlformats.org/officeDocument/2006/relationships/image" Target="../media/image459.png"/><Relationship Id="rId104" Type="http://schemas.openxmlformats.org/officeDocument/2006/relationships/image" Target="../media/image486.png"/><Relationship Id="rId125" Type="http://schemas.openxmlformats.org/officeDocument/2006/relationships/customXml" Target="../ink/ink848.xml"/><Relationship Id="rId146" Type="http://schemas.openxmlformats.org/officeDocument/2006/relationships/image" Target="../media/image507.png"/><Relationship Id="rId167" Type="http://schemas.openxmlformats.org/officeDocument/2006/relationships/customXml" Target="../ink/ink869.xml"/><Relationship Id="rId188" Type="http://schemas.openxmlformats.org/officeDocument/2006/relationships/image" Target="../media/image528.png"/><Relationship Id="rId311" Type="http://schemas.openxmlformats.org/officeDocument/2006/relationships/image" Target="../media/image587.png"/><Relationship Id="rId332" Type="http://schemas.openxmlformats.org/officeDocument/2006/relationships/customXml" Target="../ink/ink952.xml"/><Relationship Id="rId71" Type="http://schemas.openxmlformats.org/officeDocument/2006/relationships/customXml" Target="../ink/ink821.xml"/><Relationship Id="rId92" Type="http://schemas.openxmlformats.org/officeDocument/2006/relationships/image" Target="../media/image480.png"/><Relationship Id="rId213" Type="http://schemas.openxmlformats.org/officeDocument/2006/relationships/customXml" Target="../ink/ink892.xml"/><Relationship Id="rId234" Type="http://schemas.openxmlformats.org/officeDocument/2006/relationships/image" Target="../media/image551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800.xml"/><Relationship Id="rId255" Type="http://schemas.openxmlformats.org/officeDocument/2006/relationships/customXml" Target="../ink/ink913.xml"/><Relationship Id="rId276" Type="http://schemas.openxmlformats.org/officeDocument/2006/relationships/customXml" Target="../ink/ink924.xml"/><Relationship Id="rId297" Type="http://schemas.openxmlformats.org/officeDocument/2006/relationships/image" Target="../media/image44.png"/><Relationship Id="rId40" Type="http://schemas.openxmlformats.org/officeDocument/2006/relationships/image" Target="../media/image454.png"/><Relationship Id="rId115" Type="http://schemas.openxmlformats.org/officeDocument/2006/relationships/customXml" Target="../ink/ink843.xml"/><Relationship Id="rId136" Type="http://schemas.openxmlformats.org/officeDocument/2006/relationships/image" Target="../media/image502.png"/><Relationship Id="rId157" Type="http://schemas.openxmlformats.org/officeDocument/2006/relationships/customXml" Target="../ink/ink864.xml"/><Relationship Id="rId178" Type="http://schemas.openxmlformats.org/officeDocument/2006/relationships/image" Target="../media/image523.png"/><Relationship Id="rId301" Type="http://schemas.openxmlformats.org/officeDocument/2006/relationships/image" Target="../media/image582.png"/><Relationship Id="rId322" Type="http://schemas.openxmlformats.org/officeDocument/2006/relationships/customXml" Target="../ink/ink947.xml"/><Relationship Id="rId343" Type="http://schemas.openxmlformats.org/officeDocument/2006/relationships/image" Target="../media/image603.png"/><Relationship Id="rId61" Type="http://schemas.openxmlformats.org/officeDocument/2006/relationships/customXml" Target="../ink/ink816.xml"/><Relationship Id="rId82" Type="http://schemas.openxmlformats.org/officeDocument/2006/relationships/image" Target="../media/image475.png"/><Relationship Id="rId199" Type="http://schemas.openxmlformats.org/officeDocument/2006/relationships/customXml" Target="../ink/ink885.xml"/><Relationship Id="rId203" Type="http://schemas.openxmlformats.org/officeDocument/2006/relationships/customXml" Target="../ink/ink887.xml"/><Relationship Id="rId19" Type="http://schemas.openxmlformats.org/officeDocument/2006/relationships/customXml" Target="../ink/ink795.xml"/><Relationship Id="rId224" Type="http://schemas.openxmlformats.org/officeDocument/2006/relationships/image" Target="../media/image546.png"/><Relationship Id="rId245" Type="http://schemas.openxmlformats.org/officeDocument/2006/relationships/customXml" Target="../ink/ink908.xml"/><Relationship Id="rId266" Type="http://schemas.openxmlformats.org/officeDocument/2006/relationships/customXml" Target="../ink/ink919.xml"/><Relationship Id="rId287" Type="http://schemas.openxmlformats.org/officeDocument/2006/relationships/image" Target="../media/image576.png"/><Relationship Id="rId30" Type="http://schemas.openxmlformats.org/officeDocument/2006/relationships/image" Target="../media/image449.png"/><Relationship Id="rId105" Type="http://schemas.openxmlformats.org/officeDocument/2006/relationships/customXml" Target="../ink/ink838.xml"/><Relationship Id="rId126" Type="http://schemas.openxmlformats.org/officeDocument/2006/relationships/image" Target="../media/image497.png"/><Relationship Id="rId147" Type="http://schemas.openxmlformats.org/officeDocument/2006/relationships/customXml" Target="../ink/ink859.xml"/><Relationship Id="rId168" Type="http://schemas.openxmlformats.org/officeDocument/2006/relationships/image" Target="../media/image518.png"/><Relationship Id="rId312" Type="http://schemas.openxmlformats.org/officeDocument/2006/relationships/customXml" Target="../ink/ink942.xml"/><Relationship Id="rId333" Type="http://schemas.openxmlformats.org/officeDocument/2006/relationships/image" Target="../media/image598.png"/><Relationship Id="rId51" Type="http://schemas.openxmlformats.org/officeDocument/2006/relationships/customXml" Target="../ink/ink811.xml"/><Relationship Id="rId72" Type="http://schemas.openxmlformats.org/officeDocument/2006/relationships/image" Target="../media/image470.png"/><Relationship Id="rId93" Type="http://schemas.openxmlformats.org/officeDocument/2006/relationships/customXml" Target="../ink/ink832.xml"/><Relationship Id="rId189" Type="http://schemas.openxmlformats.org/officeDocument/2006/relationships/customXml" Target="../ink/ink880.xml"/><Relationship Id="rId3" Type="http://schemas.openxmlformats.org/officeDocument/2006/relationships/customXml" Target="../ink/ink787.xml"/><Relationship Id="rId214" Type="http://schemas.openxmlformats.org/officeDocument/2006/relationships/image" Target="../media/image541.png"/><Relationship Id="rId235" Type="http://schemas.openxmlformats.org/officeDocument/2006/relationships/customXml" Target="../ink/ink903.xml"/><Relationship Id="rId256" Type="http://schemas.openxmlformats.org/officeDocument/2006/relationships/image" Target="../media/image561.png"/><Relationship Id="rId277" Type="http://schemas.openxmlformats.org/officeDocument/2006/relationships/image" Target="../media/image571.png"/><Relationship Id="rId298" Type="http://schemas.openxmlformats.org/officeDocument/2006/relationships/customXml" Target="../ink/ink935.xml"/><Relationship Id="rId116" Type="http://schemas.openxmlformats.org/officeDocument/2006/relationships/image" Target="../media/image492.png"/><Relationship Id="rId137" Type="http://schemas.openxmlformats.org/officeDocument/2006/relationships/customXml" Target="../ink/ink854.xml"/><Relationship Id="rId158" Type="http://schemas.openxmlformats.org/officeDocument/2006/relationships/image" Target="../media/image513.png"/><Relationship Id="rId302" Type="http://schemas.openxmlformats.org/officeDocument/2006/relationships/customXml" Target="../ink/ink937.xml"/><Relationship Id="rId323" Type="http://schemas.openxmlformats.org/officeDocument/2006/relationships/image" Target="../media/image593.png"/><Relationship Id="rId344" Type="http://schemas.openxmlformats.org/officeDocument/2006/relationships/customXml" Target="../ink/ink958.xml"/><Relationship Id="rId20" Type="http://schemas.openxmlformats.org/officeDocument/2006/relationships/image" Target="../media/image444.png"/><Relationship Id="rId41" Type="http://schemas.openxmlformats.org/officeDocument/2006/relationships/customXml" Target="../ink/ink806.xml"/><Relationship Id="rId62" Type="http://schemas.openxmlformats.org/officeDocument/2006/relationships/image" Target="../media/image465.png"/><Relationship Id="rId83" Type="http://schemas.openxmlformats.org/officeDocument/2006/relationships/customXml" Target="../ink/ink827.xml"/><Relationship Id="rId179" Type="http://schemas.openxmlformats.org/officeDocument/2006/relationships/customXml" Target="../ink/ink875.xml"/><Relationship Id="rId190" Type="http://schemas.openxmlformats.org/officeDocument/2006/relationships/image" Target="../media/image529.png"/><Relationship Id="rId204" Type="http://schemas.openxmlformats.org/officeDocument/2006/relationships/image" Target="../media/image536.png"/><Relationship Id="rId225" Type="http://schemas.openxmlformats.org/officeDocument/2006/relationships/customXml" Target="../ink/ink898.xml"/><Relationship Id="rId246" Type="http://schemas.openxmlformats.org/officeDocument/2006/relationships/image" Target="../media/image556.png"/><Relationship Id="rId267" Type="http://schemas.openxmlformats.org/officeDocument/2006/relationships/image" Target="../media/image566.png"/><Relationship Id="rId288" Type="http://schemas.openxmlformats.org/officeDocument/2006/relationships/customXml" Target="../ink/ink930.xml"/><Relationship Id="rId106" Type="http://schemas.openxmlformats.org/officeDocument/2006/relationships/image" Target="../media/image487.png"/><Relationship Id="rId127" Type="http://schemas.openxmlformats.org/officeDocument/2006/relationships/customXml" Target="../ink/ink849.xml"/><Relationship Id="rId313" Type="http://schemas.openxmlformats.org/officeDocument/2006/relationships/image" Target="../media/image588.png"/><Relationship Id="rId10" Type="http://schemas.openxmlformats.org/officeDocument/2006/relationships/image" Target="../media/image439.png"/><Relationship Id="rId31" Type="http://schemas.openxmlformats.org/officeDocument/2006/relationships/customXml" Target="../ink/ink801.xml"/><Relationship Id="rId52" Type="http://schemas.openxmlformats.org/officeDocument/2006/relationships/image" Target="../media/image460.png"/><Relationship Id="rId73" Type="http://schemas.openxmlformats.org/officeDocument/2006/relationships/customXml" Target="../ink/ink822.xml"/><Relationship Id="rId94" Type="http://schemas.openxmlformats.org/officeDocument/2006/relationships/image" Target="../media/image481.png"/><Relationship Id="rId148" Type="http://schemas.openxmlformats.org/officeDocument/2006/relationships/image" Target="../media/image508.png"/><Relationship Id="rId169" Type="http://schemas.openxmlformats.org/officeDocument/2006/relationships/customXml" Target="../ink/ink870.xml"/><Relationship Id="rId334" Type="http://schemas.openxmlformats.org/officeDocument/2006/relationships/customXml" Target="../ink/ink953.xml"/><Relationship Id="rId4" Type="http://schemas.openxmlformats.org/officeDocument/2006/relationships/image" Target="../media/image436.png"/><Relationship Id="rId180" Type="http://schemas.openxmlformats.org/officeDocument/2006/relationships/image" Target="../media/image524.png"/><Relationship Id="rId215" Type="http://schemas.openxmlformats.org/officeDocument/2006/relationships/customXml" Target="../ink/ink893.xml"/><Relationship Id="rId236" Type="http://schemas.openxmlformats.org/officeDocument/2006/relationships/image" Target="../media/image552.png"/><Relationship Id="rId257" Type="http://schemas.openxmlformats.org/officeDocument/2006/relationships/customXml" Target="../ink/ink914.xml"/><Relationship Id="rId278" Type="http://schemas.openxmlformats.org/officeDocument/2006/relationships/customXml" Target="../ink/ink925.xml"/><Relationship Id="rId303" Type="http://schemas.openxmlformats.org/officeDocument/2006/relationships/image" Target="../media/image583.png"/><Relationship Id="rId42" Type="http://schemas.openxmlformats.org/officeDocument/2006/relationships/image" Target="../media/image455.png"/><Relationship Id="rId84" Type="http://schemas.openxmlformats.org/officeDocument/2006/relationships/image" Target="../media/image476.png"/><Relationship Id="rId138" Type="http://schemas.openxmlformats.org/officeDocument/2006/relationships/image" Target="../media/image503.png"/><Relationship Id="rId345" Type="http://schemas.openxmlformats.org/officeDocument/2006/relationships/image" Target="../media/image604.png"/><Relationship Id="rId191" Type="http://schemas.openxmlformats.org/officeDocument/2006/relationships/customXml" Target="../ink/ink881.xml"/><Relationship Id="rId205" Type="http://schemas.openxmlformats.org/officeDocument/2006/relationships/customXml" Target="../ink/ink888.xml"/><Relationship Id="rId247" Type="http://schemas.openxmlformats.org/officeDocument/2006/relationships/customXml" Target="../ink/ink909.xml"/><Relationship Id="rId107" Type="http://schemas.openxmlformats.org/officeDocument/2006/relationships/customXml" Target="../ink/ink839.xml"/><Relationship Id="rId289" Type="http://schemas.openxmlformats.org/officeDocument/2006/relationships/image" Target="../media/image577.png"/><Relationship Id="rId11" Type="http://schemas.openxmlformats.org/officeDocument/2006/relationships/customXml" Target="../ink/ink791.xml"/><Relationship Id="rId53" Type="http://schemas.openxmlformats.org/officeDocument/2006/relationships/customXml" Target="../ink/ink812.xml"/><Relationship Id="rId149" Type="http://schemas.openxmlformats.org/officeDocument/2006/relationships/customXml" Target="../ink/ink860.xml"/><Relationship Id="rId314" Type="http://schemas.openxmlformats.org/officeDocument/2006/relationships/customXml" Target="../ink/ink943.xml"/><Relationship Id="rId95" Type="http://schemas.openxmlformats.org/officeDocument/2006/relationships/customXml" Target="../ink/ink833.xml"/><Relationship Id="rId160" Type="http://schemas.openxmlformats.org/officeDocument/2006/relationships/image" Target="../media/image514.png"/><Relationship Id="rId216" Type="http://schemas.openxmlformats.org/officeDocument/2006/relationships/image" Target="../media/image542.png"/><Relationship Id="rId258" Type="http://schemas.openxmlformats.org/officeDocument/2006/relationships/image" Target="../media/image562.png"/><Relationship Id="rId22" Type="http://schemas.openxmlformats.org/officeDocument/2006/relationships/image" Target="../media/image445.png"/><Relationship Id="rId64" Type="http://schemas.openxmlformats.org/officeDocument/2006/relationships/image" Target="../media/image466.png"/><Relationship Id="rId118" Type="http://schemas.openxmlformats.org/officeDocument/2006/relationships/image" Target="../media/image493.png"/><Relationship Id="rId325" Type="http://schemas.openxmlformats.org/officeDocument/2006/relationships/image" Target="../media/image594.png"/><Relationship Id="rId171" Type="http://schemas.openxmlformats.org/officeDocument/2006/relationships/customXml" Target="../ink/ink871.xml"/><Relationship Id="rId227" Type="http://schemas.openxmlformats.org/officeDocument/2006/relationships/customXml" Target="../ink/ink899.xml"/><Relationship Id="rId269" Type="http://schemas.openxmlformats.org/officeDocument/2006/relationships/image" Target="../media/image567.png"/><Relationship Id="rId33" Type="http://schemas.openxmlformats.org/officeDocument/2006/relationships/customXml" Target="../ink/ink802.xml"/><Relationship Id="rId129" Type="http://schemas.openxmlformats.org/officeDocument/2006/relationships/customXml" Target="../ink/ink850.xml"/><Relationship Id="rId280" Type="http://schemas.openxmlformats.org/officeDocument/2006/relationships/customXml" Target="../ink/ink926.xml"/><Relationship Id="rId336" Type="http://schemas.openxmlformats.org/officeDocument/2006/relationships/customXml" Target="../ink/ink954.xml"/><Relationship Id="rId75" Type="http://schemas.openxmlformats.org/officeDocument/2006/relationships/customXml" Target="../ink/ink823.xml"/><Relationship Id="rId140" Type="http://schemas.openxmlformats.org/officeDocument/2006/relationships/image" Target="../media/image504.png"/><Relationship Id="rId182" Type="http://schemas.openxmlformats.org/officeDocument/2006/relationships/image" Target="../media/image525.png"/><Relationship Id="rId6" Type="http://schemas.openxmlformats.org/officeDocument/2006/relationships/image" Target="../media/image437.png"/><Relationship Id="rId238" Type="http://schemas.openxmlformats.org/officeDocument/2006/relationships/image" Target="../media/image553.png"/><Relationship Id="rId291" Type="http://schemas.openxmlformats.org/officeDocument/2006/relationships/image" Target="../media/image578.png"/><Relationship Id="rId305" Type="http://schemas.openxmlformats.org/officeDocument/2006/relationships/image" Target="../media/image584.png"/><Relationship Id="rId347" Type="http://schemas.openxmlformats.org/officeDocument/2006/relationships/image" Target="../media/image605.png"/><Relationship Id="rId44" Type="http://schemas.openxmlformats.org/officeDocument/2006/relationships/image" Target="../media/image456.png"/><Relationship Id="rId86" Type="http://schemas.openxmlformats.org/officeDocument/2006/relationships/image" Target="../media/image477.png"/><Relationship Id="rId151" Type="http://schemas.openxmlformats.org/officeDocument/2006/relationships/customXml" Target="../ink/ink861.xml"/><Relationship Id="rId193" Type="http://schemas.openxmlformats.org/officeDocument/2006/relationships/customXml" Target="../ink/ink882.xml"/><Relationship Id="rId207" Type="http://schemas.openxmlformats.org/officeDocument/2006/relationships/customXml" Target="../ink/ink889.xml"/><Relationship Id="rId249" Type="http://schemas.openxmlformats.org/officeDocument/2006/relationships/customXml" Target="../ink/ink910.xml"/><Relationship Id="rId13" Type="http://schemas.openxmlformats.org/officeDocument/2006/relationships/customXml" Target="../ink/ink792.xml"/><Relationship Id="rId109" Type="http://schemas.openxmlformats.org/officeDocument/2006/relationships/customXml" Target="../ink/ink840.xml"/><Relationship Id="rId260" Type="http://schemas.openxmlformats.org/officeDocument/2006/relationships/customXml" Target="../ink/ink916.xml"/><Relationship Id="rId316" Type="http://schemas.openxmlformats.org/officeDocument/2006/relationships/customXml" Target="../ink/ink944.xml"/><Relationship Id="rId55" Type="http://schemas.openxmlformats.org/officeDocument/2006/relationships/customXml" Target="../ink/ink813.xml"/><Relationship Id="rId97" Type="http://schemas.openxmlformats.org/officeDocument/2006/relationships/customXml" Target="../ink/ink834.xml"/><Relationship Id="rId120" Type="http://schemas.openxmlformats.org/officeDocument/2006/relationships/image" Target="../media/image494.png"/><Relationship Id="rId162" Type="http://schemas.openxmlformats.org/officeDocument/2006/relationships/image" Target="../media/image515.png"/><Relationship Id="rId218" Type="http://schemas.openxmlformats.org/officeDocument/2006/relationships/image" Target="../media/image543.png"/><Relationship Id="rId271" Type="http://schemas.openxmlformats.org/officeDocument/2006/relationships/image" Target="../media/image568.png"/><Relationship Id="rId24" Type="http://schemas.openxmlformats.org/officeDocument/2006/relationships/image" Target="../media/image446.png"/><Relationship Id="rId66" Type="http://schemas.openxmlformats.org/officeDocument/2006/relationships/image" Target="../media/image467.png"/><Relationship Id="rId131" Type="http://schemas.openxmlformats.org/officeDocument/2006/relationships/customXml" Target="../ink/ink851.xml"/><Relationship Id="rId327" Type="http://schemas.openxmlformats.org/officeDocument/2006/relationships/image" Target="../media/image595.png"/><Relationship Id="rId173" Type="http://schemas.openxmlformats.org/officeDocument/2006/relationships/customXml" Target="../ink/ink872.xml"/><Relationship Id="rId229" Type="http://schemas.openxmlformats.org/officeDocument/2006/relationships/customXml" Target="../ink/ink900.xml"/><Relationship Id="rId240" Type="http://schemas.openxmlformats.org/officeDocument/2006/relationships/image" Target="../media/image198.png"/><Relationship Id="rId35" Type="http://schemas.openxmlformats.org/officeDocument/2006/relationships/customXml" Target="../ink/ink803.xml"/><Relationship Id="rId77" Type="http://schemas.openxmlformats.org/officeDocument/2006/relationships/customXml" Target="../ink/ink824.xml"/><Relationship Id="rId100" Type="http://schemas.openxmlformats.org/officeDocument/2006/relationships/image" Target="../media/image484.png"/><Relationship Id="rId282" Type="http://schemas.openxmlformats.org/officeDocument/2006/relationships/customXml" Target="../ink/ink927.xml"/><Relationship Id="rId338" Type="http://schemas.openxmlformats.org/officeDocument/2006/relationships/customXml" Target="../ink/ink9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customXml" Target="../ink/ink967.xml"/><Relationship Id="rId18" Type="http://schemas.openxmlformats.org/officeDocument/2006/relationships/image" Target="../media/image615.png"/><Relationship Id="rId3" Type="http://schemas.openxmlformats.org/officeDocument/2006/relationships/customXml" Target="../ink/ink962.xml"/><Relationship Id="rId7" Type="http://schemas.openxmlformats.org/officeDocument/2006/relationships/customXml" Target="../ink/ink964.xml"/><Relationship Id="rId12" Type="http://schemas.openxmlformats.org/officeDocument/2006/relationships/image" Target="../media/image612.png"/><Relationship Id="rId17" Type="http://schemas.openxmlformats.org/officeDocument/2006/relationships/customXml" Target="../ink/ink96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9.png"/><Relationship Id="rId11" Type="http://schemas.openxmlformats.org/officeDocument/2006/relationships/customXml" Target="../ink/ink966.xml"/><Relationship Id="rId5" Type="http://schemas.openxmlformats.org/officeDocument/2006/relationships/customXml" Target="../ink/ink963.xml"/><Relationship Id="rId15" Type="http://schemas.openxmlformats.org/officeDocument/2006/relationships/customXml" Target="../ink/ink968.xml"/><Relationship Id="rId10" Type="http://schemas.openxmlformats.org/officeDocument/2006/relationships/image" Target="../media/image611.png"/><Relationship Id="rId4" Type="http://schemas.openxmlformats.org/officeDocument/2006/relationships/image" Target="../media/image608.png"/><Relationship Id="rId9" Type="http://schemas.openxmlformats.org/officeDocument/2006/relationships/customXml" Target="../ink/ink965.xml"/><Relationship Id="rId14" Type="http://schemas.openxmlformats.org/officeDocument/2006/relationships/image" Target="../media/image6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8.png"/><Relationship Id="rId3" Type="http://schemas.openxmlformats.org/officeDocument/2006/relationships/customXml" Target="../ink/ink970.xml"/><Relationship Id="rId7" Type="http://schemas.openxmlformats.org/officeDocument/2006/relationships/customXml" Target="../ink/ink972.xml"/><Relationship Id="rId12" Type="http://schemas.openxmlformats.org/officeDocument/2006/relationships/image" Target="../media/image6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7.png"/><Relationship Id="rId11" Type="http://schemas.openxmlformats.org/officeDocument/2006/relationships/customXml" Target="../ink/ink974.xml"/><Relationship Id="rId5" Type="http://schemas.openxmlformats.org/officeDocument/2006/relationships/customXml" Target="../ink/ink971.xml"/><Relationship Id="rId10" Type="http://schemas.openxmlformats.org/officeDocument/2006/relationships/image" Target="../media/image619.png"/><Relationship Id="rId4" Type="http://schemas.openxmlformats.org/officeDocument/2006/relationships/image" Target="../media/image616.png"/><Relationship Id="rId9" Type="http://schemas.openxmlformats.org/officeDocument/2006/relationships/customXml" Target="../ink/ink9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524846" y="2521701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646EFCC-2891-65EC-C05A-D8788C0EC246}"/>
              </a:ext>
            </a:extLst>
          </p:cNvPr>
          <p:cNvGrpSpPr/>
          <p:nvPr/>
        </p:nvGrpSpPr>
        <p:grpSpPr>
          <a:xfrm>
            <a:off x="9711571" y="2091012"/>
            <a:ext cx="262080" cy="281520"/>
            <a:chOff x="9711571" y="2091012"/>
            <a:chExt cx="262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14:cNvPr>
                <p14:cNvContentPartPr/>
                <p14:nvPr/>
              </p14:nvContentPartPr>
              <p14:xfrm>
                <a:off x="9711571" y="2091012"/>
                <a:ext cx="218520" cy="281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2931" y="2082372"/>
                  <a:ext cx="23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14:cNvPr>
                <p14:cNvContentPartPr/>
                <p14:nvPr/>
              </p14:nvContentPartPr>
              <p14:xfrm>
                <a:off x="9741451" y="2155092"/>
                <a:ext cx="232200" cy="151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2451" y="2146452"/>
                  <a:ext cx="24984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Allgemeines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Handelsmodell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461" y="1106441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Nachfragestruktur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Vereinfachend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A,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betrachtet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Ausgangspunkt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A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Handelsbeziehungen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87C4AA-5F33-4750-8E92-7B38E29DCBC8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7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Gleichgewicht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0BD7023-EB19-B493-240B-E966D460E16E}"/>
                  </a:ext>
                </a:extLst>
              </p14:cNvPr>
              <p14:cNvContentPartPr/>
              <p14:nvPr/>
            </p14:nvContentPartPr>
            <p14:xfrm>
              <a:off x="522853" y="720627"/>
              <a:ext cx="1152720" cy="60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0BD7023-EB19-B493-240B-E966D460E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53" y="711627"/>
                <a:ext cx="11703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8B19C45-D5A7-F670-90A8-E8A1D0BA0826}"/>
                  </a:ext>
                </a:extLst>
              </p14:cNvPr>
              <p14:cNvContentPartPr/>
              <p14:nvPr/>
            </p14:nvContentPartPr>
            <p14:xfrm>
              <a:off x="664693" y="738267"/>
              <a:ext cx="1047240" cy="97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8B19C45-D5A7-F670-90A8-E8A1D0BA08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693" y="729267"/>
                <a:ext cx="1064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2151892-A14C-62FD-F224-F9690DFFC2C1}"/>
                  </a:ext>
                </a:extLst>
              </p14:cNvPr>
              <p14:cNvContentPartPr/>
              <p14:nvPr/>
            </p14:nvContentPartPr>
            <p14:xfrm>
              <a:off x="1409893" y="2490387"/>
              <a:ext cx="242640" cy="32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2151892-A14C-62FD-F224-F9690DFFC2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0893" y="2481387"/>
                <a:ext cx="260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E76A6A5-0A7D-73DB-2159-9921FEBFF3BC}"/>
                  </a:ext>
                </a:extLst>
              </p14:cNvPr>
              <p14:cNvContentPartPr/>
              <p14:nvPr/>
            </p14:nvContentPartPr>
            <p14:xfrm>
              <a:off x="3214573" y="2089347"/>
              <a:ext cx="63360" cy="410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E76A6A5-0A7D-73DB-2159-9921FEBFF3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5573" y="2080707"/>
                <a:ext cx="810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6338F06-C379-BCE1-9E8D-D4450A051522}"/>
              </a:ext>
            </a:extLst>
          </p:cNvPr>
          <p:cNvGrpSpPr/>
          <p:nvPr/>
        </p:nvGrpSpPr>
        <p:grpSpPr>
          <a:xfrm>
            <a:off x="84013" y="2114547"/>
            <a:ext cx="2277720" cy="1352160"/>
            <a:chOff x="84013" y="2114547"/>
            <a:chExt cx="2277720" cy="13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6958C98-1FBB-A891-27C5-073ACFF8DDDF}"/>
                    </a:ext>
                  </a:extLst>
                </p14:cNvPr>
                <p14:cNvContentPartPr/>
                <p14:nvPr/>
              </p14:nvContentPartPr>
              <p14:xfrm>
                <a:off x="367693" y="2157747"/>
                <a:ext cx="161280" cy="36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6958C98-1FBB-A891-27C5-073ACFF8D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8693" y="2148747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260E57-421F-7EE6-66C8-CEA0D89DD2A8}"/>
                    </a:ext>
                  </a:extLst>
                </p14:cNvPr>
                <p14:cNvContentPartPr/>
                <p14:nvPr/>
              </p14:nvContentPartPr>
              <p14:xfrm>
                <a:off x="593053" y="2131827"/>
                <a:ext cx="525240" cy="28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260E57-421F-7EE6-66C8-CEA0D89DD2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4413" y="2123187"/>
                  <a:ext cx="542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368CC22-ECC3-1E20-F21A-1A80754C6F12}"/>
                    </a:ext>
                  </a:extLst>
                </p14:cNvPr>
                <p14:cNvContentPartPr/>
                <p14:nvPr/>
              </p14:nvContentPartPr>
              <p14:xfrm>
                <a:off x="1284613" y="2138307"/>
                <a:ext cx="251640" cy="5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368CC22-ECC3-1E20-F21A-1A80754C6F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75973" y="2129307"/>
                  <a:ext cx="269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58C966-7668-F7A3-DAB8-2DA20C09D702}"/>
                    </a:ext>
                  </a:extLst>
                </p14:cNvPr>
                <p14:cNvContentPartPr/>
                <p14:nvPr/>
              </p14:nvContentPartPr>
              <p14:xfrm>
                <a:off x="87253" y="2114547"/>
                <a:ext cx="84960" cy="212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58C966-7668-F7A3-DAB8-2DA20C09D7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253" y="2105547"/>
                  <a:ext cx="102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828984E-3885-EE0C-76EC-DFE797FBCA52}"/>
                    </a:ext>
                  </a:extLst>
                </p14:cNvPr>
                <p14:cNvContentPartPr/>
                <p14:nvPr/>
              </p14:nvContentPartPr>
              <p14:xfrm>
                <a:off x="201013" y="2170347"/>
                <a:ext cx="50040" cy="115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828984E-3885-EE0C-76EC-DFE797FBCA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2013" y="2161347"/>
                  <a:ext cx="67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BCB3B5-1E09-3427-4DB0-D07B8B68F726}"/>
                    </a:ext>
                  </a:extLst>
                </p14:cNvPr>
                <p14:cNvContentPartPr/>
                <p14:nvPr/>
              </p14:nvContentPartPr>
              <p14:xfrm>
                <a:off x="225133" y="2157747"/>
                <a:ext cx="53280" cy="159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BCB3B5-1E09-3427-4DB0-D07B8B68F7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493" y="2148747"/>
                  <a:ext cx="70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E755418-B04E-1499-513F-79D4EF24CBD6}"/>
                    </a:ext>
                  </a:extLst>
                </p14:cNvPr>
                <p14:cNvContentPartPr/>
                <p14:nvPr/>
              </p14:nvContentPartPr>
              <p14:xfrm>
                <a:off x="155293" y="2335587"/>
                <a:ext cx="11880" cy="132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E755418-B04E-1499-513F-79D4EF24CB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6653" y="2326947"/>
                  <a:ext cx="2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77746B1-4DF4-9F9B-213C-08959A1E16F5}"/>
                    </a:ext>
                  </a:extLst>
                </p14:cNvPr>
                <p14:cNvContentPartPr/>
                <p14:nvPr/>
              </p14:nvContentPartPr>
              <p14:xfrm>
                <a:off x="113173" y="2420907"/>
                <a:ext cx="92880" cy="82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77746B1-4DF4-9F9B-213C-08959A1E16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533" y="2412267"/>
                  <a:ext cx="11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133758-0B16-A15E-3F61-1C2A633FAE93}"/>
                    </a:ext>
                  </a:extLst>
                </p14:cNvPr>
                <p14:cNvContentPartPr/>
                <p14:nvPr/>
              </p14:nvContentPartPr>
              <p14:xfrm>
                <a:off x="320893" y="2487507"/>
                <a:ext cx="88200" cy="20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133758-0B16-A15E-3F61-1C2A633FAE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1893" y="2478867"/>
                  <a:ext cx="105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7725249-3070-726F-F38C-C24F4CBAA162}"/>
                    </a:ext>
                  </a:extLst>
                </p14:cNvPr>
                <p14:cNvContentPartPr/>
                <p14:nvPr/>
              </p14:nvContentPartPr>
              <p14:xfrm>
                <a:off x="368773" y="2497227"/>
                <a:ext cx="68760" cy="10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7725249-3070-726F-F38C-C24F4CBAA1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773" y="2488227"/>
                  <a:ext cx="86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0FF5AB2-0439-56C0-CB1A-59361FADEA7B}"/>
                    </a:ext>
                  </a:extLst>
                </p14:cNvPr>
                <p14:cNvContentPartPr/>
                <p14:nvPr/>
              </p14:nvContentPartPr>
              <p14:xfrm>
                <a:off x="323413" y="2495427"/>
                <a:ext cx="139680" cy="23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0FF5AB2-0439-56C0-CB1A-59361FADEA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4773" y="2486787"/>
                  <a:ext cx="157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31A0655-CD71-19CC-AD6C-DA3D964228CC}"/>
                    </a:ext>
                  </a:extLst>
                </p14:cNvPr>
                <p14:cNvContentPartPr/>
                <p14:nvPr/>
              </p14:nvContentPartPr>
              <p14:xfrm>
                <a:off x="1405573" y="2409387"/>
                <a:ext cx="27720" cy="223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31A0655-CD71-19CC-AD6C-DA3D964228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96573" y="2400747"/>
                  <a:ext cx="45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002F52-4BCE-5DA7-987C-5BA1ACD86DC8}"/>
                    </a:ext>
                  </a:extLst>
                </p14:cNvPr>
                <p14:cNvContentPartPr/>
                <p14:nvPr/>
              </p14:nvContentPartPr>
              <p14:xfrm>
                <a:off x="1639213" y="2452947"/>
                <a:ext cx="20160" cy="132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002F52-4BCE-5DA7-987C-5BA1ACD86D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30213" y="2444307"/>
                  <a:ext cx="3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7EFE4CC-9EA8-EB6C-913D-E9B804EBB8C5}"/>
                    </a:ext>
                  </a:extLst>
                </p14:cNvPr>
                <p14:cNvContentPartPr/>
                <p14:nvPr/>
              </p14:nvContentPartPr>
              <p14:xfrm>
                <a:off x="1419613" y="2420187"/>
                <a:ext cx="38160" cy="177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7EFE4CC-9EA8-EB6C-913D-E9B804EBB8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10973" y="2411547"/>
                  <a:ext cx="55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30A36CB-FA3E-299F-1880-507570B4670B}"/>
                    </a:ext>
                  </a:extLst>
                </p14:cNvPr>
                <p14:cNvContentPartPr/>
                <p14:nvPr/>
              </p14:nvContentPartPr>
              <p14:xfrm>
                <a:off x="1628413" y="2402907"/>
                <a:ext cx="64800" cy="202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30A36CB-FA3E-299F-1880-507570B467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19773" y="2393907"/>
                  <a:ext cx="82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6790668-5923-FBC0-20F2-A98A0EA29876}"/>
                    </a:ext>
                  </a:extLst>
                </p14:cNvPr>
                <p14:cNvContentPartPr/>
                <p14:nvPr/>
              </p14:nvContentPartPr>
              <p14:xfrm>
                <a:off x="1497013" y="2132547"/>
                <a:ext cx="74520" cy="50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6790668-5923-FBC0-20F2-A98A0EA298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88013" y="2123907"/>
                  <a:ext cx="92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152639D-DE37-DEC0-D210-6EAEAE869CB5}"/>
                    </a:ext>
                  </a:extLst>
                </p14:cNvPr>
                <p14:cNvContentPartPr/>
                <p14:nvPr/>
              </p14:nvContentPartPr>
              <p14:xfrm>
                <a:off x="1582333" y="2140827"/>
                <a:ext cx="89640" cy="11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152639D-DE37-DEC0-D210-6EAEAE869C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73333" y="2132187"/>
                  <a:ext cx="10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0D35C5A-116C-B161-54A2-99B04FC6653F}"/>
                    </a:ext>
                  </a:extLst>
                </p14:cNvPr>
                <p14:cNvContentPartPr/>
                <p14:nvPr/>
              </p14:nvContentPartPr>
              <p14:xfrm>
                <a:off x="1786453" y="2131827"/>
                <a:ext cx="338400" cy="13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0D35C5A-116C-B161-54A2-99B04FC665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77813" y="2123187"/>
                  <a:ext cx="35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E1C14D-4997-0005-9896-F75C20ADB8FA}"/>
                    </a:ext>
                  </a:extLst>
                </p14:cNvPr>
                <p14:cNvContentPartPr/>
                <p14:nvPr/>
              </p14:nvContentPartPr>
              <p14:xfrm>
                <a:off x="2301613" y="2140467"/>
                <a:ext cx="60120" cy="4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E1C14D-4997-0005-9896-F75C20ADB8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2973" y="2131467"/>
                  <a:ext cx="7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87046CD-AEB5-6601-61D8-622FAB2F1B1D}"/>
                    </a:ext>
                  </a:extLst>
                </p14:cNvPr>
                <p14:cNvContentPartPr/>
                <p14:nvPr/>
              </p14:nvContentPartPr>
              <p14:xfrm>
                <a:off x="1355533" y="2533227"/>
                <a:ext cx="9360" cy="25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87046CD-AEB5-6601-61D8-622FAB2F1B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46893" y="2524587"/>
                  <a:ext cx="27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8895BE9-7D9E-C512-5377-F7214C9834CB}"/>
                    </a:ext>
                  </a:extLst>
                </p14:cNvPr>
                <p14:cNvContentPartPr/>
                <p14:nvPr/>
              </p14:nvContentPartPr>
              <p14:xfrm>
                <a:off x="283813" y="2931747"/>
                <a:ext cx="137160" cy="47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8895BE9-7D9E-C512-5377-F7214C9834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4813" y="2922747"/>
                  <a:ext cx="154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FFC74B7-E59A-422E-1E69-617D85C65072}"/>
                    </a:ext>
                  </a:extLst>
                </p14:cNvPr>
                <p14:cNvContentPartPr/>
                <p14:nvPr/>
              </p14:nvContentPartPr>
              <p14:xfrm>
                <a:off x="1210813" y="2943267"/>
                <a:ext cx="19440" cy="104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FFC74B7-E59A-422E-1E69-617D85C650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01813" y="2934267"/>
                  <a:ext cx="37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D71BCB5-98EB-EAD8-416D-F3A7241F4836}"/>
                    </a:ext>
                  </a:extLst>
                </p14:cNvPr>
                <p14:cNvContentPartPr/>
                <p14:nvPr/>
              </p14:nvContentPartPr>
              <p14:xfrm>
                <a:off x="1777453" y="2856147"/>
                <a:ext cx="42120" cy="155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D71BCB5-98EB-EAD8-416D-F3A7241F48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68453" y="2847147"/>
                  <a:ext cx="59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0F29DCA-BD99-A2F1-0632-264F5918B7BE}"/>
                    </a:ext>
                  </a:extLst>
                </p14:cNvPr>
                <p14:cNvContentPartPr/>
                <p14:nvPr/>
              </p14:nvContentPartPr>
              <p14:xfrm>
                <a:off x="1308013" y="2917347"/>
                <a:ext cx="503640" cy="90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0F29DCA-BD99-A2F1-0632-264F5918B7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99013" y="2908707"/>
                  <a:ext cx="521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4F39D82-C572-700F-8FD0-B39424B32E1D}"/>
                    </a:ext>
                  </a:extLst>
                </p14:cNvPr>
                <p14:cNvContentPartPr/>
                <p14:nvPr/>
              </p14:nvContentPartPr>
              <p14:xfrm>
                <a:off x="129733" y="2368347"/>
                <a:ext cx="52200" cy="948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4F39D82-C572-700F-8FD0-B39424B32E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0733" y="2359707"/>
                  <a:ext cx="6984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D4522D6-C5D0-A9E3-BE32-604BFEA42ACB}"/>
                    </a:ext>
                  </a:extLst>
                </p14:cNvPr>
                <p14:cNvContentPartPr/>
                <p14:nvPr/>
              </p14:nvContentPartPr>
              <p14:xfrm>
                <a:off x="84013" y="3191307"/>
                <a:ext cx="201240" cy="275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D4522D6-C5D0-A9E3-BE32-604BFEA42A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013" y="3182667"/>
                  <a:ext cx="2188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4C97B777-38E3-E3F4-4D38-245F7CADCD65}"/>
              </a:ext>
            </a:extLst>
          </p:cNvPr>
          <p:cNvGrpSpPr/>
          <p:nvPr/>
        </p:nvGrpSpPr>
        <p:grpSpPr>
          <a:xfrm>
            <a:off x="2872933" y="2108067"/>
            <a:ext cx="1785240" cy="1886400"/>
            <a:chOff x="2872933" y="2108067"/>
            <a:chExt cx="1785240" cy="18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9AB7F34-7829-E1E6-1391-9A1E9690049D}"/>
                    </a:ext>
                  </a:extLst>
                </p14:cNvPr>
                <p14:cNvContentPartPr/>
                <p14:nvPr/>
              </p14:nvContentPartPr>
              <p14:xfrm>
                <a:off x="3243733" y="2443947"/>
                <a:ext cx="241200" cy="36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9AB7F34-7829-E1E6-1391-9A1E969004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34733" y="2435307"/>
                  <a:ext cx="258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B82B8E9-8222-975A-B222-385CD6110332}"/>
                    </a:ext>
                  </a:extLst>
                </p14:cNvPr>
                <p14:cNvContentPartPr/>
                <p14:nvPr/>
              </p14:nvContentPartPr>
              <p14:xfrm>
                <a:off x="3457213" y="2396427"/>
                <a:ext cx="15480" cy="138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B82B8E9-8222-975A-B222-385CD61103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48213" y="2387787"/>
                  <a:ext cx="33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05B875D-0299-8231-7364-4006A15C3EF7}"/>
                    </a:ext>
                  </a:extLst>
                </p14:cNvPr>
                <p14:cNvContentPartPr/>
                <p14:nvPr/>
              </p14:nvContentPartPr>
              <p14:xfrm>
                <a:off x="2872933" y="2126067"/>
                <a:ext cx="249840" cy="17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05B875D-0299-8231-7364-4006A15C3EF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63933" y="2117427"/>
                  <a:ext cx="26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87A9A86-0DE2-F035-0C29-C87C4E9437E8}"/>
                    </a:ext>
                  </a:extLst>
                </p14:cNvPr>
                <p14:cNvContentPartPr/>
                <p14:nvPr/>
              </p14:nvContentPartPr>
              <p14:xfrm>
                <a:off x="3205573" y="2118147"/>
                <a:ext cx="10800" cy="1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87A9A86-0DE2-F035-0C29-C87C4E9437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96933" y="2109507"/>
                  <a:ext cx="28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C0DF209-3809-BCDF-10F8-3ED28527701B}"/>
                    </a:ext>
                  </a:extLst>
                </p14:cNvPr>
                <p14:cNvContentPartPr/>
                <p14:nvPr/>
              </p14:nvContentPartPr>
              <p14:xfrm>
                <a:off x="3266053" y="2877027"/>
                <a:ext cx="583200" cy="31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C0DF209-3809-BCDF-10F8-3ED2852770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57053" y="2868387"/>
                  <a:ext cx="60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BB39A3-2AD3-EFE4-F351-55EC6A91EBE7}"/>
                    </a:ext>
                  </a:extLst>
                </p14:cNvPr>
                <p14:cNvContentPartPr/>
                <p14:nvPr/>
              </p14:nvContentPartPr>
              <p14:xfrm>
                <a:off x="3853213" y="2842467"/>
                <a:ext cx="19800" cy="102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BB39A3-2AD3-EFE4-F351-55EC6A91EB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44213" y="2833467"/>
                  <a:ext cx="37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1642851-B899-9CD6-973C-228C76C58B65}"/>
                    </a:ext>
                  </a:extLst>
                </p14:cNvPr>
                <p14:cNvContentPartPr/>
                <p14:nvPr/>
              </p14:nvContentPartPr>
              <p14:xfrm>
                <a:off x="3261733" y="2108067"/>
                <a:ext cx="1396440" cy="1886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1642851-B899-9CD6-973C-228C76C58B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53093" y="2099427"/>
                  <a:ext cx="1414080" cy="19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33FE1EB-5020-7E23-1815-FB51E9D45100}"/>
              </a:ext>
            </a:extLst>
          </p:cNvPr>
          <p:cNvGrpSpPr/>
          <p:nvPr/>
        </p:nvGrpSpPr>
        <p:grpSpPr>
          <a:xfrm>
            <a:off x="4699573" y="3955587"/>
            <a:ext cx="310680" cy="174600"/>
            <a:chOff x="4699573" y="3955587"/>
            <a:chExt cx="3106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8877E3E-B16A-BBAA-DD72-46E844722D31}"/>
                    </a:ext>
                  </a:extLst>
                </p14:cNvPr>
                <p14:cNvContentPartPr/>
                <p14:nvPr/>
              </p14:nvContentPartPr>
              <p14:xfrm>
                <a:off x="4797493" y="4003107"/>
                <a:ext cx="10800" cy="96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8877E3E-B16A-BBAA-DD72-46E844722D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88493" y="3994467"/>
                  <a:ext cx="28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3F620DA-AD2D-04DF-DF3A-9D28AAF9C1EF}"/>
                    </a:ext>
                  </a:extLst>
                </p14:cNvPr>
                <p14:cNvContentPartPr/>
                <p14:nvPr/>
              </p14:nvContentPartPr>
              <p14:xfrm>
                <a:off x="4699573" y="3986547"/>
                <a:ext cx="147240" cy="143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3F620DA-AD2D-04DF-DF3A-9D28AAF9C1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90933" y="3977547"/>
                  <a:ext cx="164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AD29822-12C0-5579-86F4-6DC0DDFD5904}"/>
                    </a:ext>
                  </a:extLst>
                </p14:cNvPr>
                <p14:cNvContentPartPr/>
                <p14:nvPr/>
              </p14:nvContentPartPr>
              <p14:xfrm>
                <a:off x="4884613" y="3955587"/>
                <a:ext cx="125640" cy="55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AD29822-12C0-5579-86F4-6DC0DDFD590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75973" y="3946947"/>
                  <a:ext cx="1432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E1D3771A-BC17-5678-D717-A1EC863A0B60}"/>
              </a:ext>
            </a:extLst>
          </p:cNvPr>
          <p:cNvGrpSpPr/>
          <p:nvPr/>
        </p:nvGrpSpPr>
        <p:grpSpPr>
          <a:xfrm>
            <a:off x="8914093" y="142107"/>
            <a:ext cx="2872800" cy="608760"/>
            <a:chOff x="8914093" y="142107"/>
            <a:chExt cx="287280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98BBCBB-6F38-CF00-B219-3895547C1646}"/>
                    </a:ext>
                  </a:extLst>
                </p14:cNvPr>
                <p14:cNvContentPartPr/>
                <p14:nvPr/>
              </p14:nvContentPartPr>
              <p14:xfrm>
                <a:off x="9027133" y="249027"/>
                <a:ext cx="14040" cy="176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98BBCBB-6F38-CF00-B219-3895547C16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18133" y="240027"/>
                  <a:ext cx="31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2F30395-5D16-2B3E-1A89-88CAC7E56A7E}"/>
                    </a:ext>
                  </a:extLst>
                </p14:cNvPr>
                <p14:cNvContentPartPr/>
                <p14:nvPr/>
              </p14:nvContentPartPr>
              <p14:xfrm>
                <a:off x="8914093" y="232827"/>
                <a:ext cx="248040" cy="223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2F30395-5D16-2B3E-1A89-88CAC7E56A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05093" y="224187"/>
                  <a:ext cx="265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4D6A72A-9E2E-156A-5767-2CF1232D843E}"/>
                    </a:ext>
                  </a:extLst>
                </p14:cNvPr>
                <p14:cNvContentPartPr/>
                <p14:nvPr/>
              </p14:nvContentPartPr>
              <p14:xfrm>
                <a:off x="9197773" y="142107"/>
                <a:ext cx="182160" cy="87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4D6A72A-9E2E-156A-5767-2CF1232D843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88773" y="133467"/>
                  <a:ext cx="199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8ABFCFE-2DCD-ADB1-5455-6D2521CB8DC2}"/>
                    </a:ext>
                  </a:extLst>
                </p14:cNvPr>
                <p14:cNvContentPartPr/>
                <p14:nvPr/>
              </p14:nvContentPartPr>
              <p14:xfrm>
                <a:off x="9515653" y="323187"/>
                <a:ext cx="2520" cy="17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8ABFCFE-2DCD-ADB1-5455-6D2521CB8D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07013" y="314187"/>
                  <a:ext cx="2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E1A5056-2092-59D4-FA96-55601AF61A39}"/>
                    </a:ext>
                  </a:extLst>
                </p14:cNvPr>
                <p14:cNvContentPartPr/>
                <p14:nvPr/>
              </p14:nvContentPartPr>
              <p14:xfrm>
                <a:off x="9527893" y="428307"/>
                <a:ext cx="6120" cy="22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E1A5056-2092-59D4-FA96-55601AF61A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18893" y="419307"/>
                  <a:ext cx="2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A2A18D1-60DA-AA8D-7533-D1DA7CC55949}"/>
                    </a:ext>
                  </a:extLst>
                </p14:cNvPr>
                <p14:cNvContentPartPr/>
                <p14:nvPr/>
              </p14:nvContentPartPr>
              <p14:xfrm>
                <a:off x="9736693" y="226347"/>
                <a:ext cx="127440" cy="182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A2A18D1-60DA-AA8D-7533-D1DA7CC559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28053" y="217347"/>
                  <a:ext cx="145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53ECFEC-DB37-F27D-A66F-61C22488F9CA}"/>
                    </a:ext>
                  </a:extLst>
                </p14:cNvPr>
                <p14:cNvContentPartPr/>
                <p14:nvPr/>
              </p14:nvContentPartPr>
              <p14:xfrm>
                <a:off x="9933973" y="284667"/>
                <a:ext cx="161640" cy="87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53ECFEC-DB37-F27D-A66F-61C22488F9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25333" y="276027"/>
                  <a:ext cx="17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767C8C-BF14-D695-88AF-0BC6CC4B2965}"/>
                    </a:ext>
                  </a:extLst>
                </p14:cNvPr>
                <p14:cNvContentPartPr/>
                <p14:nvPr/>
              </p14:nvContentPartPr>
              <p14:xfrm>
                <a:off x="10122973" y="188187"/>
                <a:ext cx="116640" cy="160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767C8C-BF14-D695-88AF-0BC6CC4B296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13973" y="179187"/>
                  <a:ext cx="134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EC8DFEE-1695-FB31-F91C-3486CF59A53C}"/>
                    </a:ext>
                  </a:extLst>
                </p14:cNvPr>
                <p14:cNvContentPartPr/>
                <p14:nvPr/>
              </p14:nvContentPartPr>
              <p14:xfrm>
                <a:off x="10333933" y="161187"/>
                <a:ext cx="192240" cy="310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EC8DFEE-1695-FB31-F91C-3486CF59A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24933" y="152547"/>
                  <a:ext cx="209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1BFF824-A64A-B5C6-658F-F51E1783F999}"/>
                    </a:ext>
                  </a:extLst>
                </p14:cNvPr>
                <p14:cNvContentPartPr/>
                <p14:nvPr/>
              </p14:nvContentPartPr>
              <p14:xfrm>
                <a:off x="10552813" y="268107"/>
                <a:ext cx="84240" cy="89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1BFF824-A64A-B5C6-658F-F51E1783F9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44173" y="259107"/>
                  <a:ext cx="101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C93D95A-80B8-9E94-797D-404762F54049}"/>
                    </a:ext>
                  </a:extLst>
                </p14:cNvPr>
                <p14:cNvContentPartPr/>
                <p14:nvPr/>
              </p14:nvContentPartPr>
              <p14:xfrm>
                <a:off x="10694653" y="264867"/>
                <a:ext cx="189000" cy="222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C93D95A-80B8-9E94-797D-404762F5404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86013" y="256227"/>
                  <a:ext cx="206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F690504-140E-983A-AF19-773206006B87}"/>
                    </a:ext>
                  </a:extLst>
                </p14:cNvPr>
                <p14:cNvContentPartPr/>
                <p14:nvPr/>
              </p14:nvContentPartPr>
              <p14:xfrm>
                <a:off x="11091733" y="150027"/>
                <a:ext cx="485640" cy="343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F690504-140E-983A-AF19-773206006B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3093" y="141387"/>
                  <a:ext cx="5032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A5F689-8A68-4C73-089B-14973349D64C}"/>
                    </a:ext>
                  </a:extLst>
                </p14:cNvPr>
                <p14:cNvContentPartPr/>
                <p14:nvPr/>
              </p14:nvContentPartPr>
              <p14:xfrm>
                <a:off x="9778813" y="626667"/>
                <a:ext cx="156240" cy="113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A5F689-8A68-4C73-089B-14973349D6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69813" y="617667"/>
                  <a:ext cx="173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31F69B3-E80C-F0FB-C92A-C458AEF33755}"/>
                    </a:ext>
                  </a:extLst>
                </p14:cNvPr>
                <p14:cNvContentPartPr/>
                <p14:nvPr/>
              </p14:nvContentPartPr>
              <p14:xfrm>
                <a:off x="9900133" y="533427"/>
                <a:ext cx="24840" cy="217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31F69B3-E80C-F0FB-C92A-C458AEF337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91133" y="524427"/>
                  <a:ext cx="42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53A3932-ADC5-953D-E2FE-180423CCB5D8}"/>
                    </a:ext>
                  </a:extLst>
                </p14:cNvPr>
                <p14:cNvContentPartPr/>
                <p14:nvPr/>
              </p14:nvContentPartPr>
              <p14:xfrm>
                <a:off x="9959893" y="632787"/>
                <a:ext cx="422280" cy="77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53A3932-ADC5-953D-E2FE-180423CCB5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50893" y="624147"/>
                  <a:ext cx="439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3F1F4E3-4544-4351-8053-2B2F34E61F20}"/>
                    </a:ext>
                  </a:extLst>
                </p14:cNvPr>
                <p14:cNvContentPartPr/>
                <p14:nvPr/>
              </p14:nvContentPartPr>
              <p14:xfrm>
                <a:off x="10545973" y="552867"/>
                <a:ext cx="241560" cy="136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3F1F4E3-4544-4351-8053-2B2F34E61F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37333" y="543867"/>
                  <a:ext cx="25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EBA22C9-59C3-5C9E-AF23-F2E8D3A11B76}"/>
                    </a:ext>
                  </a:extLst>
                </p14:cNvPr>
                <p14:cNvContentPartPr/>
                <p14:nvPr/>
              </p14:nvContentPartPr>
              <p14:xfrm>
                <a:off x="10868533" y="474027"/>
                <a:ext cx="268560" cy="204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EBA22C9-59C3-5C9E-AF23-F2E8D3A11B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59533" y="465387"/>
                  <a:ext cx="286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4D0BF17-E1C3-73A9-BAE7-6AFA462BF7E3}"/>
                    </a:ext>
                  </a:extLst>
                </p14:cNvPr>
                <p14:cNvContentPartPr/>
                <p14:nvPr/>
              </p14:nvContentPartPr>
              <p14:xfrm>
                <a:off x="11161573" y="562587"/>
                <a:ext cx="239760" cy="72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4D0BF17-E1C3-73A9-BAE7-6AFA462BF7E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52573" y="553947"/>
                  <a:ext cx="257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277694-3688-5F94-9B9B-8F2919027497}"/>
                    </a:ext>
                  </a:extLst>
                </p14:cNvPr>
                <p14:cNvContentPartPr/>
                <p14:nvPr/>
              </p14:nvContentPartPr>
              <p14:xfrm>
                <a:off x="11417173" y="453867"/>
                <a:ext cx="369720" cy="183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277694-3688-5F94-9B9B-8F291902749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08173" y="444867"/>
                  <a:ext cx="3873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F652A51-28D5-95D6-4AC6-0021F718F3ED}"/>
                  </a:ext>
                </a:extLst>
              </p14:cNvPr>
              <p14:cNvContentPartPr/>
              <p14:nvPr/>
            </p14:nvContentPartPr>
            <p14:xfrm>
              <a:off x="5893693" y="767067"/>
              <a:ext cx="1122120" cy="1213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F652A51-28D5-95D6-4AC6-0021F718F3E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4693" y="758427"/>
                <a:ext cx="113976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419BDD42-D1F7-F5EF-C9A2-98BF38BB455E}"/>
              </a:ext>
            </a:extLst>
          </p:cNvPr>
          <p:cNvGrpSpPr/>
          <p:nvPr/>
        </p:nvGrpSpPr>
        <p:grpSpPr>
          <a:xfrm>
            <a:off x="3117733" y="3385347"/>
            <a:ext cx="1263240" cy="79560"/>
            <a:chOff x="3117733" y="3385347"/>
            <a:chExt cx="126324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37B933A-E5C9-42FC-C2C3-624E7D9F6CF3}"/>
                    </a:ext>
                  </a:extLst>
                </p14:cNvPr>
                <p14:cNvContentPartPr/>
                <p14:nvPr/>
              </p14:nvContentPartPr>
              <p14:xfrm>
                <a:off x="3117733" y="3417027"/>
                <a:ext cx="191520" cy="47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37B933A-E5C9-42FC-C2C3-624E7D9F6C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08733" y="3408387"/>
                  <a:ext cx="209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AE04FD2-6A2A-DF07-5A7D-63869DC83AEC}"/>
                    </a:ext>
                  </a:extLst>
                </p14:cNvPr>
                <p14:cNvContentPartPr/>
                <p14:nvPr/>
              </p14:nvContentPartPr>
              <p14:xfrm>
                <a:off x="3436333" y="3437187"/>
                <a:ext cx="101880" cy="11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AE04FD2-6A2A-DF07-5A7D-63869DC83A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27333" y="3428547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F030E55-3C4A-376B-27E3-37D757CC223C}"/>
                    </a:ext>
                  </a:extLst>
                </p14:cNvPr>
                <p14:cNvContentPartPr/>
                <p14:nvPr/>
              </p14:nvContentPartPr>
              <p14:xfrm>
                <a:off x="3772213" y="3385347"/>
                <a:ext cx="608760" cy="59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F030E55-3C4A-376B-27E3-37D757CC22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63213" y="3376347"/>
                  <a:ext cx="6264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6792A972-EB7E-E592-94D4-4EB25C6886DD}"/>
              </a:ext>
            </a:extLst>
          </p:cNvPr>
          <p:cNvGrpSpPr/>
          <p:nvPr/>
        </p:nvGrpSpPr>
        <p:grpSpPr>
          <a:xfrm>
            <a:off x="5246773" y="2842827"/>
            <a:ext cx="1586160" cy="622440"/>
            <a:chOff x="5246773" y="2842827"/>
            <a:chExt cx="1586160" cy="62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3E10693-59F2-F817-F6A2-27FE20C50472}"/>
                    </a:ext>
                  </a:extLst>
                </p14:cNvPr>
                <p14:cNvContentPartPr/>
                <p14:nvPr/>
              </p14:nvContentPartPr>
              <p14:xfrm>
                <a:off x="5841133" y="3244947"/>
                <a:ext cx="267840" cy="2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3E10693-59F2-F817-F6A2-27FE20C504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32493" y="3236307"/>
                  <a:ext cx="285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64BC852-88C5-1383-C015-D3EF0A5BD4A3}"/>
                    </a:ext>
                  </a:extLst>
                </p14:cNvPr>
                <p14:cNvContentPartPr/>
                <p14:nvPr/>
              </p14:nvContentPartPr>
              <p14:xfrm>
                <a:off x="6282133" y="3219747"/>
                <a:ext cx="94320" cy="7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64BC852-88C5-1383-C015-D3EF0A5BD4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73133" y="3210747"/>
                  <a:ext cx="111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D5E5E1-BCE5-7F46-D207-91A771AF8EA6}"/>
                    </a:ext>
                  </a:extLst>
                </p14:cNvPr>
                <p14:cNvContentPartPr/>
                <p14:nvPr/>
              </p14:nvContentPartPr>
              <p14:xfrm>
                <a:off x="6582013" y="3183747"/>
                <a:ext cx="250920" cy="3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D5E5E1-BCE5-7F46-D207-91A771AF8E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73373" y="3174747"/>
                  <a:ext cx="268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C1DDDDF-74FA-6CF3-5897-586B7914D020}"/>
                    </a:ext>
                  </a:extLst>
                </p14:cNvPr>
                <p14:cNvContentPartPr/>
                <p14:nvPr/>
              </p14:nvContentPartPr>
              <p14:xfrm>
                <a:off x="5440453" y="3178707"/>
                <a:ext cx="96480" cy="234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C1DDDDF-74FA-6CF3-5897-586B7914D02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31813" y="3170067"/>
                  <a:ext cx="114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A1B58B-8FFC-47F7-6D1D-A9338D17FA07}"/>
                    </a:ext>
                  </a:extLst>
                </p14:cNvPr>
                <p14:cNvContentPartPr/>
                <p14:nvPr/>
              </p14:nvContentPartPr>
              <p14:xfrm>
                <a:off x="5567893" y="3301827"/>
                <a:ext cx="21960" cy="108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A1B58B-8FFC-47F7-6D1D-A9338D17FA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58893" y="3292827"/>
                  <a:ext cx="3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460F04-37B8-D80C-604B-AE3D021A1A61}"/>
                    </a:ext>
                  </a:extLst>
                </p14:cNvPr>
                <p14:cNvContentPartPr/>
                <p14:nvPr/>
              </p14:nvContentPartPr>
              <p14:xfrm>
                <a:off x="5530453" y="3275547"/>
                <a:ext cx="113400" cy="18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460F04-37B8-D80C-604B-AE3D021A1A6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21813" y="3266547"/>
                  <a:ext cx="131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7212D5E-6DB5-BFE7-1C4D-9820CF66A433}"/>
                    </a:ext>
                  </a:extLst>
                </p14:cNvPr>
                <p14:cNvContentPartPr/>
                <p14:nvPr/>
              </p14:nvContentPartPr>
              <p14:xfrm>
                <a:off x="5350813" y="3324867"/>
                <a:ext cx="110880" cy="7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7212D5E-6DB5-BFE7-1C4D-9820CF66A43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42173" y="3315867"/>
                  <a:ext cx="128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F4FDD0-BDB6-8963-80E7-BAF2BCA6518F}"/>
                    </a:ext>
                  </a:extLst>
                </p14:cNvPr>
                <p14:cNvContentPartPr/>
                <p14:nvPr/>
              </p14:nvContentPartPr>
              <p14:xfrm>
                <a:off x="5652493" y="3311547"/>
                <a:ext cx="140760" cy="10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F4FDD0-BDB6-8963-80E7-BAF2BCA651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43493" y="3302907"/>
                  <a:ext cx="15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669ACD6-732F-EFCA-9B5C-3F003E96FDF1}"/>
                    </a:ext>
                  </a:extLst>
                </p14:cNvPr>
                <p14:cNvContentPartPr/>
                <p14:nvPr/>
              </p14:nvContentPartPr>
              <p14:xfrm>
                <a:off x="5320933" y="3022467"/>
                <a:ext cx="41760" cy="254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669ACD6-732F-EFCA-9B5C-3F003E96FD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11933" y="3013467"/>
                  <a:ext cx="59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FCF7A16-933A-89FC-197B-5FE002C13CCB}"/>
                    </a:ext>
                  </a:extLst>
                </p14:cNvPr>
                <p14:cNvContentPartPr/>
                <p14:nvPr/>
              </p14:nvContentPartPr>
              <p14:xfrm>
                <a:off x="5246773" y="2842827"/>
                <a:ext cx="161280" cy="233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FCF7A16-933A-89FC-197B-5FE002C13C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37773" y="2834187"/>
                  <a:ext cx="17892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DEA0E00C-E9F9-A6C0-89C3-D522CF6109DD}"/>
              </a:ext>
            </a:extLst>
          </p:cNvPr>
          <p:cNvGrpSpPr/>
          <p:nvPr/>
        </p:nvGrpSpPr>
        <p:grpSpPr>
          <a:xfrm>
            <a:off x="5643133" y="2673267"/>
            <a:ext cx="1403280" cy="263160"/>
            <a:chOff x="5643133" y="2673267"/>
            <a:chExt cx="140328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BB69D0-B081-F1B1-7CC6-2D28128DFF7C}"/>
                    </a:ext>
                  </a:extLst>
                </p14:cNvPr>
                <p14:cNvContentPartPr/>
                <p14:nvPr/>
              </p14:nvContentPartPr>
              <p14:xfrm>
                <a:off x="5643133" y="2862627"/>
                <a:ext cx="176040" cy="64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BB69D0-B081-F1B1-7CC6-2D28128DFF7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34493" y="2853987"/>
                  <a:ext cx="193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7C6B965-8303-56D4-AF6A-7D8CB5306F9C}"/>
                    </a:ext>
                  </a:extLst>
                </p14:cNvPr>
                <p14:cNvContentPartPr/>
                <p14:nvPr/>
              </p14:nvContentPartPr>
              <p14:xfrm>
                <a:off x="5836453" y="2865147"/>
                <a:ext cx="122760" cy="9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7C6B965-8303-56D4-AF6A-7D8CB5306F9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27453" y="2856147"/>
                  <a:ext cx="140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ABDB64B-2CF3-9A52-4484-E01123881D10}"/>
                    </a:ext>
                  </a:extLst>
                </p14:cNvPr>
                <p14:cNvContentPartPr/>
                <p14:nvPr/>
              </p14:nvContentPartPr>
              <p14:xfrm>
                <a:off x="6162613" y="2818347"/>
                <a:ext cx="444960" cy="21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ABDB64B-2CF3-9A52-4484-E01123881D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53973" y="2809347"/>
                  <a:ext cx="46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44BBCC5-4993-BA36-42D9-D6BA63B418FF}"/>
                    </a:ext>
                  </a:extLst>
                </p14:cNvPr>
                <p14:cNvContentPartPr/>
                <p14:nvPr/>
              </p14:nvContentPartPr>
              <p14:xfrm>
                <a:off x="6839053" y="2788827"/>
                <a:ext cx="155880" cy="14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44BBCC5-4993-BA36-42D9-D6BA63B418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30413" y="2779827"/>
                  <a:ext cx="173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1C34FE6-7DB2-F6CB-13EF-61D0D5B03174}"/>
                    </a:ext>
                  </a:extLst>
                </p14:cNvPr>
                <p14:cNvContentPartPr/>
                <p14:nvPr/>
              </p14:nvContentPartPr>
              <p14:xfrm>
                <a:off x="6720613" y="2704587"/>
                <a:ext cx="34200" cy="214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1C34FE6-7DB2-F6CB-13EF-61D0D5B031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11613" y="2695947"/>
                  <a:ext cx="51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B73DDDC-1FD6-707D-CBAA-F01A87619B2A}"/>
                    </a:ext>
                  </a:extLst>
                </p14:cNvPr>
                <p14:cNvContentPartPr/>
                <p14:nvPr/>
              </p14:nvContentPartPr>
              <p14:xfrm>
                <a:off x="7006453" y="2673267"/>
                <a:ext cx="39960" cy="250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B73DDDC-1FD6-707D-CBAA-F01A87619B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97453" y="2664267"/>
                  <a:ext cx="57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BA07767-D8D1-B15D-2392-75C46C85E16F}"/>
                    </a:ext>
                  </a:extLst>
                </p14:cNvPr>
                <p14:cNvContentPartPr/>
                <p14:nvPr/>
              </p14:nvContentPartPr>
              <p14:xfrm>
                <a:off x="6711253" y="2733387"/>
                <a:ext cx="30240" cy="165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BA07767-D8D1-B15D-2392-75C46C85E1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02613" y="2724747"/>
                  <a:ext cx="47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42014DA-7053-C5E4-BEE4-03F9066160EB}"/>
                    </a:ext>
                  </a:extLst>
                </p14:cNvPr>
                <p14:cNvContentPartPr/>
                <p14:nvPr/>
              </p14:nvContentPartPr>
              <p14:xfrm>
                <a:off x="6744013" y="2781987"/>
                <a:ext cx="262800" cy="52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42014DA-7053-C5E4-BEE4-03F9066160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35013" y="2773347"/>
                  <a:ext cx="280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A8A8700-7EA2-9F5C-BD62-534962EF1038}"/>
                    </a:ext>
                  </a:extLst>
                </p14:cNvPr>
                <p14:cNvContentPartPr/>
                <p14:nvPr/>
              </p14:nvContentPartPr>
              <p14:xfrm>
                <a:off x="6792973" y="2840667"/>
                <a:ext cx="2880" cy="3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A8A8700-7EA2-9F5C-BD62-534962EF103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83973" y="2832027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90F5700-0B0B-3CCE-5281-7F7C48A07A1C}"/>
                    </a:ext>
                  </a:extLst>
                </p14:cNvPr>
                <p14:cNvContentPartPr/>
                <p14:nvPr/>
              </p14:nvContentPartPr>
              <p14:xfrm>
                <a:off x="5772733" y="2924547"/>
                <a:ext cx="11880" cy="11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90F5700-0B0B-3CCE-5281-7F7C48A07A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64093" y="2915547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A354E067-3797-2D3C-A35C-7BB824FFEBAF}"/>
              </a:ext>
            </a:extLst>
          </p:cNvPr>
          <p:cNvGrpSpPr/>
          <p:nvPr/>
        </p:nvGrpSpPr>
        <p:grpSpPr>
          <a:xfrm>
            <a:off x="3252013" y="3143427"/>
            <a:ext cx="218880" cy="141480"/>
            <a:chOff x="3252013" y="3143427"/>
            <a:chExt cx="21888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164B8FE-E333-928A-E97F-B613E0511438}"/>
                    </a:ext>
                  </a:extLst>
                </p14:cNvPr>
                <p14:cNvContentPartPr/>
                <p14:nvPr/>
              </p14:nvContentPartPr>
              <p14:xfrm>
                <a:off x="3252013" y="3191307"/>
                <a:ext cx="201600" cy="36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164B8FE-E333-928A-E97F-B613E05114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43013" y="3182667"/>
                  <a:ext cx="219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0811284-989C-FC34-5B84-46677E475271}"/>
                    </a:ext>
                  </a:extLst>
                </p14:cNvPr>
                <p14:cNvContentPartPr/>
                <p14:nvPr/>
              </p14:nvContentPartPr>
              <p14:xfrm>
                <a:off x="3433813" y="3143427"/>
                <a:ext cx="37080" cy="141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0811284-989C-FC34-5B84-46677E4752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25173" y="3134427"/>
                  <a:ext cx="547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6B29E317-5E4F-4683-AC52-DB33DC799B08}"/>
              </a:ext>
            </a:extLst>
          </p:cNvPr>
          <p:cNvGrpSpPr/>
          <p:nvPr/>
        </p:nvGrpSpPr>
        <p:grpSpPr>
          <a:xfrm>
            <a:off x="6484093" y="2278347"/>
            <a:ext cx="685800" cy="203400"/>
            <a:chOff x="6484093" y="2278347"/>
            <a:chExt cx="68580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BD052A0-DF2A-1E8B-A924-97D00ADBC4A2}"/>
                    </a:ext>
                  </a:extLst>
                </p14:cNvPr>
                <p14:cNvContentPartPr/>
                <p14:nvPr/>
              </p14:nvContentPartPr>
              <p14:xfrm>
                <a:off x="6502453" y="2353587"/>
                <a:ext cx="663480" cy="12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BD052A0-DF2A-1E8B-A924-97D00ADBC4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93453" y="2344587"/>
                  <a:ext cx="681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42EC58D-B20C-F204-91AD-A664977B56D5}"/>
                    </a:ext>
                  </a:extLst>
                </p14:cNvPr>
                <p14:cNvContentPartPr/>
                <p14:nvPr/>
              </p14:nvContentPartPr>
              <p14:xfrm>
                <a:off x="6484093" y="2291667"/>
                <a:ext cx="32400" cy="190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42EC58D-B20C-F204-91AD-A664977B56D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75453" y="2283027"/>
                  <a:ext cx="5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66ED820-7BE0-CC2E-01C8-3DC54B155278}"/>
                    </a:ext>
                  </a:extLst>
                </p14:cNvPr>
                <p14:cNvContentPartPr/>
                <p14:nvPr/>
              </p14:nvContentPartPr>
              <p14:xfrm>
                <a:off x="7118053" y="2278347"/>
                <a:ext cx="51840" cy="177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66ED820-7BE0-CC2E-01C8-3DC54B15527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09413" y="2269707"/>
                  <a:ext cx="6948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613B0C53-5FCB-15FD-8949-05A235D89642}"/>
              </a:ext>
            </a:extLst>
          </p:cNvPr>
          <p:cNvGrpSpPr/>
          <p:nvPr/>
        </p:nvGrpSpPr>
        <p:grpSpPr>
          <a:xfrm>
            <a:off x="3231853" y="2593707"/>
            <a:ext cx="469080" cy="185040"/>
            <a:chOff x="3231853" y="2593707"/>
            <a:chExt cx="46908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721BD7B-5E16-D3F2-05A7-F867954FDADF}"/>
                    </a:ext>
                  </a:extLst>
                </p14:cNvPr>
                <p14:cNvContentPartPr/>
                <p14:nvPr/>
              </p14:nvContentPartPr>
              <p14:xfrm>
                <a:off x="3259573" y="2657427"/>
                <a:ext cx="394200" cy="42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721BD7B-5E16-D3F2-05A7-F867954FDA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50933" y="2648427"/>
                  <a:ext cx="411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2AFE662-24C4-E77D-1AAB-0C4157E1533B}"/>
                    </a:ext>
                  </a:extLst>
                </p14:cNvPr>
                <p14:cNvContentPartPr/>
                <p14:nvPr/>
              </p14:nvContentPartPr>
              <p14:xfrm>
                <a:off x="3231853" y="2627547"/>
                <a:ext cx="56520" cy="151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2AFE662-24C4-E77D-1AAB-0C4157E1533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23213" y="2618547"/>
                  <a:ext cx="7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2F54706-7B45-C659-975A-E28B0B3F8EF2}"/>
                    </a:ext>
                  </a:extLst>
                </p14:cNvPr>
                <p14:cNvContentPartPr/>
                <p14:nvPr/>
              </p14:nvContentPartPr>
              <p14:xfrm>
                <a:off x="3645853" y="2593707"/>
                <a:ext cx="55080" cy="137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2F54706-7B45-C659-975A-E28B0B3F8E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36853" y="2585067"/>
                  <a:ext cx="727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216A43A6-2F3C-0343-5A50-E273B9E4A087}"/>
              </a:ext>
            </a:extLst>
          </p:cNvPr>
          <p:cNvGrpSpPr/>
          <p:nvPr/>
        </p:nvGrpSpPr>
        <p:grpSpPr>
          <a:xfrm>
            <a:off x="6485173" y="2262867"/>
            <a:ext cx="689040" cy="215280"/>
            <a:chOff x="6485173" y="2262867"/>
            <a:chExt cx="68904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FA14FD6-78B1-048A-CA63-BE6BD45D0CA6}"/>
                    </a:ext>
                  </a:extLst>
                </p14:cNvPr>
                <p14:cNvContentPartPr/>
                <p14:nvPr/>
              </p14:nvContentPartPr>
              <p14:xfrm>
                <a:off x="6485173" y="2263587"/>
                <a:ext cx="52200" cy="172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FA14FD6-78B1-048A-CA63-BE6BD45D0C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76173" y="2254587"/>
                  <a:ext cx="69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61D44E3-A6A7-EDB2-470B-889C0FBA0B01}"/>
                    </a:ext>
                  </a:extLst>
                </p14:cNvPr>
                <p14:cNvContentPartPr/>
                <p14:nvPr/>
              </p14:nvContentPartPr>
              <p14:xfrm>
                <a:off x="7135333" y="2262867"/>
                <a:ext cx="37800" cy="215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61D44E3-A6A7-EDB2-470B-889C0FBA0B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26333" y="2253867"/>
                  <a:ext cx="55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CFB1B71-5A8C-E6B1-9378-DC29CB7AC373}"/>
                    </a:ext>
                  </a:extLst>
                </p14:cNvPr>
                <p14:cNvContentPartPr/>
                <p14:nvPr/>
              </p14:nvContentPartPr>
              <p14:xfrm>
                <a:off x="6528373" y="2341707"/>
                <a:ext cx="645840" cy="36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CFB1B71-5A8C-E6B1-9378-DC29CB7AC3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19373" y="2332707"/>
                  <a:ext cx="6634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72293AFC-D6AF-DAAD-A22A-A4C15F24410B}"/>
              </a:ext>
            </a:extLst>
          </p:cNvPr>
          <p:cNvGrpSpPr/>
          <p:nvPr/>
        </p:nvGrpSpPr>
        <p:grpSpPr>
          <a:xfrm>
            <a:off x="6709813" y="2676867"/>
            <a:ext cx="293760" cy="252360"/>
            <a:chOff x="6709813" y="2676867"/>
            <a:chExt cx="29376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94FAAFB-5A6C-FE84-2900-5CEC262E462F}"/>
                    </a:ext>
                  </a:extLst>
                </p14:cNvPr>
                <p14:cNvContentPartPr/>
                <p14:nvPr/>
              </p14:nvContentPartPr>
              <p14:xfrm>
                <a:off x="6709813" y="2696307"/>
                <a:ext cx="29160" cy="232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94FAAFB-5A6C-FE84-2900-5CEC262E46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00813" y="2687667"/>
                  <a:ext cx="46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D1C47E8-742C-E1D2-8DFB-EF5C34FDB865}"/>
                    </a:ext>
                  </a:extLst>
                </p14:cNvPr>
                <p14:cNvContentPartPr/>
                <p14:nvPr/>
              </p14:nvContentPartPr>
              <p14:xfrm>
                <a:off x="6986293" y="2676867"/>
                <a:ext cx="17280" cy="218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D1C47E8-742C-E1D2-8DFB-EF5C34FDB8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977653" y="2667867"/>
                  <a:ext cx="3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AD17AE-5159-D736-E712-47C2081F075F}"/>
                    </a:ext>
                  </a:extLst>
                </p14:cNvPr>
                <p14:cNvContentPartPr/>
                <p14:nvPr/>
              </p14:nvContentPartPr>
              <p14:xfrm>
                <a:off x="6755533" y="2790627"/>
                <a:ext cx="226080" cy="34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AD17AE-5159-D736-E712-47C2081F07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46533" y="2781627"/>
                  <a:ext cx="2437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0806A37C-B639-B29E-01B4-10B0DF6DB117}"/>
              </a:ext>
            </a:extLst>
          </p:cNvPr>
          <p:cNvGrpSpPr/>
          <p:nvPr/>
        </p:nvGrpSpPr>
        <p:grpSpPr>
          <a:xfrm>
            <a:off x="3241573" y="1249467"/>
            <a:ext cx="1630800" cy="2220840"/>
            <a:chOff x="3241573" y="1249467"/>
            <a:chExt cx="1630800" cy="22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2877DC7-9D48-0835-AE7C-D7712058B539}"/>
                    </a:ext>
                  </a:extLst>
                </p14:cNvPr>
                <p14:cNvContentPartPr/>
                <p14:nvPr/>
              </p14:nvContentPartPr>
              <p14:xfrm>
                <a:off x="3245533" y="3114267"/>
                <a:ext cx="9360" cy="183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2877DC7-9D48-0835-AE7C-D7712058B53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36533" y="3105267"/>
                  <a:ext cx="27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89B6E65-A358-5510-2A61-42AA8BF51EFB}"/>
                    </a:ext>
                  </a:extLst>
                </p14:cNvPr>
                <p14:cNvContentPartPr/>
                <p14:nvPr/>
              </p14:nvContentPartPr>
              <p14:xfrm>
                <a:off x="3243373" y="3187707"/>
                <a:ext cx="225720" cy="39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89B6E65-A358-5510-2A61-42AA8BF51E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34733" y="3178707"/>
                  <a:ext cx="243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190814-9585-4850-2900-C631E98C30CF}"/>
                    </a:ext>
                  </a:extLst>
                </p14:cNvPr>
                <p14:cNvContentPartPr/>
                <p14:nvPr/>
              </p14:nvContentPartPr>
              <p14:xfrm>
                <a:off x="3422653" y="3127587"/>
                <a:ext cx="27720" cy="164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190814-9585-4850-2900-C631E98C30C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13653" y="3118947"/>
                  <a:ext cx="45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28FFB8D-80AC-7F30-094E-30E0F990F658}"/>
                    </a:ext>
                  </a:extLst>
                </p14:cNvPr>
                <p14:cNvContentPartPr/>
                <p14:nvPr/>
              </p14:nvContentPartPr>
              <p14:xfrm>
                <a:off x="3261733" y="2617827"/>
                <a:ext cx="440640" cy="87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28FFB8D-80AC-7F30-094E-30E0F990F65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52733" y="2609187"/>
                  <a:ext cx="458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5F9CC07-792A-C38D-2EB3-1A1F440D6B33}"/>
                    </a:ext>
                  </a:extLst>
                </p14:cNvPr>
                <p14:cNvContentPartPr/>
                <p14:nvPr/>
              </p14:nvContentPartPr>
              <p14:xfrm>
                <a:off x="3623533" y="2583267"/>
                <a:ext cx="71280" cy="204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5F9CC07-792A-C38D-2EB3-1A1F440D6B3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14533" y="2574267"/>
                  <a:ext cx="88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EB892BC-B061-773F-63DE-7D8B30CA4242}"/>
                    </a:ext>
                  </a:extLst>
                </p14:cNvPr>
                <p14:cNvContentPartPr/>
                <p14:nvPr/>
              </p14:nvContentPartPr>
              <p14:xfrm>
                <a:off x="3241573" y="2598027"/>
                <a:ext cx="24480" cy="221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EB892BC-B061-773F-63DE-7D8B30CA424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32573" y="2589387"/>
                  <a:ext cx="42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A18105-E919-3EA2-6DF9-347882D5731D}"/>
                    </a:ext>
                  </a:extLst>
                </p14:cNvPr>
                <p14:cNvContentPartPr/>
                <p14:nvPr/>
              </p14:nvContentPartPr>
              <p14:xfrm>
                <a:off x="3288013" y="1421187"/>
                <a:ext cx="1123200" cy="2049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A18105-E919-3EA2-6DF9-347882D5731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79373" y="1412187"/>
                  <a:ext cx="1140840" cy="20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46AE0DB-2269-ABC5-2306-6B950ED71CEC}"/>
                    </a:ext>
                  </a:extLst>
                </p14:cNvPr>
                <p14:cNvContentPartPr/>
                <p14:nvPr/>
              </p14:nvContentPartPr>
              <p14:xfrm>
                <a:off x="4604173" y="1365747"/>
                <a:ext cx="14400" cy="10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46AE0DB-2269-ABC5-2306-6B950ED71CE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95173" y="1356747"/>
                  <a:ext cx="32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0665A00-601F-B001-F8F6-D6E4242F6B6C}"/>
                    </a:ext>
                  </a:extLst>
                </p14:cNvPr>
                <p14:cNvContentPartPr/>
                <p14:nvPr/>
              </p14:nvContentPartPr>
              <p14:xfrm>
                <a:off x="4544053" y="1360707"/>
                <a:ext cx="93960" cy="174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0665A00-601F-B001-F8F6-D6E4242F6B6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35413" y="1351707"/>
                  <a:ext cx="111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BAF679F-8FAD-97E6-2344-2ED5D2B6EDFA}"/>
                    </a:ext>
                  </a:extLst>
                </p14:cNvPr>
                <p14:cNvContentPartPr/>
                <p14:nvPr/>
              </p14:nvContentPartPr>
              <p14:xfrm>
                <a:off x="4697053" y="1249467"/>
                <a:ext cx="175320" cy="125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BAF679F-8FAD-97E6-2344-2ED5D2B6EDF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88413" y="1240827"/>
                  <a:ext cx="1929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11A5439C-D9A2-600F-3C86-846FE23972BF}"/>
              </a:ext>
            </a:extLst>
          </p:cNvPr>
          <p:cNvGrpSpPr/>
          <p:nvPr/>
        </p:nvGrpSpPr>
        <p:grpSpPr>
          <a:xfrm>
            <a:off x="9021733" y="938427"/>
            <a:ext cx="2967480" cy="705600"/>
            <a:chOff x="9021733" y="938427"/>
            <a:chExt cx="2967480" cy="70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7708C75-D965-E005-71BC-1A51AABCE103}"/>
                    </a:ext>
                  </a:extLst>
                </p14:cNvPr>
                <p14:cNvContentPartPr/>
                <p14:nvPr/>
              </p14:nvContentPartPr>
              <p14:xfrm>
                <a:off x="9021733" y="1048227"/>
                <a:ext cx="145440" cy="237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7708C75-D965-E005-71BC-1A51AABCE10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013093" y="1039227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B325691-303D-66C3-E3E9-48906C09E399}"/>
                    </a:ext>
                  </a:extLst>
                </p14:cNvPr>
                <p14:cNvContentPartPr/>
                <p14:nvPr/>
              </p14:nvContentPartPr>
              <p14:xfrm>
                <a:off x="9228733" y="974787"/>
                <a:ext cx="219600" cy="104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B325691-303D-66C3-E3E9-48906C09E3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20093" y="965787"/>
                  <a:ext cx="237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F9AF03F-17B7-2CB1-AB5F-AB882D231600}"/>
                    </a:ext>
                  </a:extLst>
                </p14:cNvPr>
                <p14:cNvContentPartPr/>
                <p14:nvPr/>
              </p14:nvContentPartPr>
              <p14:xfrm>
                <a:off x="9559213" y="1139667"/>
                <a:ext cx="9720" cy="11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F9AF03F-17B7-2CB1-AB5F-AB882D2316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50573" y="1131027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15019B9-A516-C6D2-35E2-8CD035057267}"/>
                    </a:ext>
                  </a:extLst>
                </p14:cNvPr>
                <p14:cNvContentPartPr/>
                <p14:nvPr/>
              </p14:nvContentPartPr>
              <p14:xfrm>
                <a:off x="9534013" y="1246227"/>
                <a:ext cx="17640" cy="26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15019B9-A516-C6D2-35E2-8CD03505726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25373" y="1237587"/>
                  <a:ext cx="3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084568-6984-D196-450C-37387B607422}"/>
                    </a:ext>
                  </a:extLst>
                </p14:cNvPr>
                <p14:cNvContentPartPr/>
                <p14:nvPr/>
              </p14:nvContentPartPr>
              <p14:xfrm>
                <a:off x="9777373" y="996027"/>
                <a:ext cx="340920" cy="278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084568-6984-D196-450C-37387B60742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68373" y="987387"/>
                  <a:ext cx="358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61FF544-E5F5-D453-1DBE-20D6BB6A92ED}"/>
                    </a:ext>
                  </a:extLst>
                </p14:cNvPr>
                <p14:cNvContentPartPr/>
                <p14:nvPr/>
              </p14:nvContentPartPr>
              <p14:xfrm>
                <a:off x="10176613" y="1107627"/>
                <a:ext cx="189360" cy="273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61FF544-E5F5-D453-1DBE-20D6BB6A92E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67613" y="1098987"/>
                  <a:ext cx="207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76E4080-4B08-90E1-3532-819A6FBCABA7}"/>
                    </a:ext>
                  </a:extLst>
                </p14:cNvPr>
                <p14:cNvContentPartPr/>
                <p14:nvPr/>
              </p14:nvContentPartPr>
              <p14:xfrm>
                <a:off x="10401613" y="997827"/>
                <a:ext cx="83160" cy="1987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76E4080-4B08-90E1-3532-819A6FBCABA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92613" y="989187"/>
                  <a:ext cx="100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2D4EEAC-4D22-5E04-D42B-73CAB5414763}"/>
                    </a:ext>
                  </a:extLst>
                </p14:cNvPr>
                <p14:cNvContentPartPr/>
                <p14:nvPr/>
              </p14:nvContentPartPr>
              <p14:xfrm>
                <a:off x="10547053" y="961107"/>
                <a:ext cx="277200" cy="216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2D4EEAC-4D22-5E04-D42B-73CAB541476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38053" y="952467"/>
                  <a:ext cx="294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95888A8-2604-90D4-76E3-EDC34819BAEA}"/>
                    </a:ext>
                  </a:extLst>
                </p14:cNvPr>
                <p14:cNvContentPartPr/>
                <p14:nvPr/>
              </p14:nvContentPartPr>
              <p14:xfrm>
                <a:off x="11032333" y="938427"/>
                <a:ext cx="396720" cy="343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95888A8-2604-90D4-76E3-EDC34819BAE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23333" y="929787"/>
                  <a:ext cx="4143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9CB1046-E163-5D62-4BAB-C488C9FBB4E8}"/>
                    </a:ext>
                  </a:extLst>
                </p14:cNvPr>
                <p14:cNvContentPartPr/>
                <p14:nvPr/>
              </p14:nvContentPartPr>
              <p14:xfrm>
                <a:off x="9836773" y="1470507"/>
                <a:ext cx="126000" cy="173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9CB1046-E163-5D62-4BAB-C488C9FBB4E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27773" y="1461507"/>
                  <a:ext cx="143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295E1EF-62F1-A3E8-991F-68B15E7EC7A0}"/>
                    </a:ext>
                  </a:extLst>
                </p14:cNvPr>
                <p14:cNvContentPartPr/>
                <p14:nvPr/>
              </p14:nvContentPartPr>
              <p14:xfrm>
                <a:off x="10018573" y="1535307"/>
                <a:ext cx="365760" cy="84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295E1EF-62F1-A3E8-991F-68B15E7EC7A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09933" y="1526667"/>
                  <a:ext cx="383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DDE0DE-1040-5022-923F-60DCC352C91E}"/>
                    </a:ext>
                  </a:extLst>
                </p14:cNvPr>
                <p14:cNvContentPartPr/>
                <p14:nvPr/>
              </p14:nvContentPartPr>
              <p14:xfrm>
                <a:off x="10564333" y="1426947"/>
                <a:ext cx="300960" cy="173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DDE0DE-1040-5022-923F-60DCC352C91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555693" y="1418307"/>
                  <a:ext cx="318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17ABB04-C8D0-D1A5-6081-7D27222FC6CF}"/>
                    </a:ext>
                  </a:extLst>
                </p14:cNvPr>
                <p14:cNvContentPartPr/>
                <p14:nvPr/>
              </p14:nvContentPartPr>
              <p14:xfrm>
                <a:off x="10923613" y="1378347"/>
                <a:ext cx="367200" cy="203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17ABB04-C8D0-D1A5-6081-7D27222FC6C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14613" y="1369707"/>
                  <a:ext cx="384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7ED9E98-4FC6-E4DD-A6B9-04D51B8DD27E}"/>
                    </a:ext>
                  </a:extLst>
                </p14:cNvPr>
                <p14:cNvContentPartPr/>
                <p14:nvPr/>
              </p14:nvContentPartPr>
              <p14:xfrm>
                <a:off x="11326093" y="1353867"/>
                <a:ext cx="663120" cy="201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7ED9E98-4FC6-E4DD-A6B9-04D51B8DD2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317453" y="1344867"/>
                  <a:ext cx="68076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CC2BD79-A044-E317-CF29-1FA107C9E5E4}"/>
                  </a:ext>
                </a:extLst>
              </p14:cNvPr>
              <p14:cNvContentPartPr/>
              <p14:nvPr/>
            </p14:nvContentPartPr>
            <p14:xfrm>
              <a:off x="3744133" y="3755787"/>
              <a:ext cx="20880" cy="34668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CC2BD79-A044-E317-CF29-1FA107C9E5E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735493" y="3746787"/>
                <a:ext cx="3852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A80CDA0C-CCEF-73E2-8F0F-A1A92BD3AFF4}"/>
              </a:ext>
            </a:extLst>
          </p:cNvPr>
          <p:cNvGrpSpPr/>
          <p:nvPr/>
        </p:nvGrpSpPr>
        <p:grpSpPr>
          <a:xfrm>
            <a:off x="3244093" y="2698467"/>
            <a:ext cx="496440" cy="846720"/>
            <a:chOff x="3244093" y="2698467"/>
            <a:chExt cx="496440" cy="84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B63A7CC-D5DF-CCAD-C832-F40D1E25059F}"/>
                    </a:ext>
                  </a:extLst>
                </p14:cNvPr>
                <p14:cNvContentPartPr/>
                <p14:nvPr/>
              </p14:nvContentPartPr>
              <p14:xfrm>
                <a:off x="3704173" y="2698467"/>
                <a:ext cx="5760" cy="116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B63A7CC-D5DF-CCAD-C832-F40D1E25059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95533" y="2689467"/>
                  <a:ext cx="23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3BEEDF4-659B-64DE-5C79-438AFAC9E654}"/>
                    </a:ext>
                  </a:extLst>
                </p14:cNvPr>
                <p14:cNvContentPartPr/>
                <p14:nvPr/>
              </p14:nvContentPartPr>
              <p14:xfrm>
                <a:off x="3711733" y="3027867"/>
                <a:ext cx="28800" cy="517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3BEEDF4-659B-64DE-5C79-438AFAC9E6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02733" y="3019227"/>
                  <a:ext cx="464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109FF26-545C-C197-EC1F-5596DD66E859}"/>
                    </a:ext>
                  </a:extLst>
                </p14:cNvPr>
                <p14:cNvContentPartPr/>
                <p14:nvPr/>
              </p14:nvContentPartPr>
              <p14:xfrm>
                <a:off x="3250933" y="2777307"/>
                <a:ext cx="93600" cy="21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109FF26-545C-C197-EC1F-5596DD66E85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42293" y="2768307"/>
                  <a:ext cx="11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556EB3-F01B-9281-5D57-62BA4539FEF3}"/>
                    </a:ext>
                  </a:extLst>
                </p14:cNvPr>
                <p14:cNvContentPartPr/>
                <p14:nvPr/>
              </p14:nvContentPartPr>
              <p14:xfrm>
                <a:off x="3373693" y="2747427"/>
                <a:ext cx="267480" cy="25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556EB3-F01B-9281-5D57-62BA4539FEF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65053" y="2738427"/>
                  <a:ext cx="285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478974A-89F2-3F1E-F781-E870F941B70B}"/>
                    </a:ext>
                  </a:extLst>
                </p14:cNvPr>
                <p14:cNvContentPartPr/>
                <p14:nvPr/>
              </p14:nvContentPartPr>
              <p14:xfrm>
                <a:off x="3441373" y="2735187"/>
                <a:ext cx="278280" cy="37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478974A-89F2-3F1E-F781-E870F941B7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432733" y="2726547"/>
                  <a:ext cx="295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41A2A1-DBE1-5F4A-B017-80E75402C191}"/>
                    </a:ext>
                  </a:extLst>
                </p14:cNvPr>
                <p14:cNvContentPartPr/>
                <p14:nvPr/>
              </p14:nvContentPartPr>
              <p14:xfrm>
                <a:off x="3244093" y="2743467"/>
                <a:ext cx="333000" cy="64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41A2A1-DBE1-5F4A-B017-80E75402C1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35093" y="2734827"/>
                  <a:ext cx="350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9E41505-32DD-049B-B25D-C7689BAE7F14}"/>
                    </a:ext>
                  </a:extLst>
                </p14:cNvPr>
                <p14:cNvContentPartPr/>
                <p14:nvPr/>
              </p14:nvContentPartPr>
              <p14:xfrm>
                <a:off x="3654853" y="2704227"/>
                <a:ext cx="40680" cy="16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9E41505-32DD-049B-B25D-C7689BAE7F1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46213" y="2695227"/>
                  <a:ext cx="5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39E51E7-E70C-3776-F276-4388689A93B5}"/>
                    </a:ext>
                  </a:extLst>
                </p14:cNvPr>
                <p14:cNvContentPartPr/>
                <p14:nvPr/>
              </p14:nvContentPartPr>
              <p14:xfrm>
                <a:off x="3675013" y="2869107"/>
                <a:ext cx="18720" cy="118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39E51E7-E70C-3776-F276-4388689A93B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66013" y="2860467"/>
                  <a:ext cx="363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53563C2C-C5F0-5EBF-F60F-4A4CFF69D87F}"/>
              </a:ext>
            </a:extLst>
          </p:cNvPr>
          <p:cNvGrpSpPr/>
          <p:nvPr/>
        </p:nvGrpSpPr>
        <p:grpSpPr>
          <a:xfrm>
            <a:off x="2564053" y="2623227"/>
            <a:ext cx="420840" cy="401760"/>
            <a:chOff x="2564053" y="2623227"/>
            <a:chExt cx="42084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D38A0B0-07D7-90CD-3C2F-A4B41112A832}"/>
                    </a:ext>
                  </a:extLst>
                </p14:cNvPr>
                <p14:cNvContentPartPr/>
                <p14:nvPr/>
              </p14:nvContentPartPr>
              <p14:xfrm>
                <a:off x="2804173" y="2805747"/>
                <a:ext cx="130680" cy="12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D38A0B0-07D7-90CD-3C2F-A4B41112A83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95173" y="2796747"/>
                  <a:ext cx="148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AAC6E54-E9B5-1871-DA42-E01E6EAD346E}"/>
                    </a:ext>
                  </a:extLst>
                </p14:cNvPr>
                <p14:cNvContentPartPr/>
                <p14:nvPr/>
              </p14:nvContentPartPr>
              <p14:xfrm>
                <a:off x="2886613" y="2738067"/>
                <a:ext cx="98280" cy="150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AAC6E54-E9B5-1871-DA42-E01E6EAD34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77613" y="2729067"/>
                  <a:ext cx="11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C19CBE1-3DA7-F4EE-99CD-CAEE399CE804}"/>
                    </a:ext>
                  </a:extLst>
                </p14:cNvPr>
                <p14:cNvContentPartPr/>
                <p14:nvPr/>
              </p14:nvContentPartPr>
              <p14:xfrm>
                <a:off x="2564053" y="2737707"/>
                <a:ext cx="135720" cy="287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C19CBE1-3DA7-F4EE-99CD-CAEE399CE8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55413" y="2728707"/>
                  <a:ext cx="153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77E6E73-6702-3700-B3EE-6CB405F336F3}"/>
                    </a:ext>
                  </a:extLst>
                </p14:cNvPr>
                <p14:cNvContentPartPr/>
                <p14:nvPr/>
              </p14:nvContentPartPr>
              <p14:xfrm>
                <a:off x="2725333" y="2623227"/>
                <a:ext cx="109800" cy="80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77E6E73-6702-3700-B3EE-6CB405F336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16333" y="2614587"/>
                  <a:ext cx="12744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0FBE145-C3D4-F799-6880-A084E214B142}"/>
                  </a:ext>
                </a:extLst>
              </p14:cNvPr>
              <p14:cNvContentPartPr/>
              <p14:nvPr/>
            </p14:nvContentPartPr>
            <p14:xfrm>
              <a:off x="3747373" y="4314867"/>
              <a:ext cx="10440" cy="2941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0FBE145-C3D4-F799-6880-A084E214B142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738733" y="4306227"/>
                <a:ext cx="28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4A7A7122-D62D-96A2-796B-64141981A4D1}"/>
                  </a:ext>
                </a:extLst>
              </p14:cNvPr>
              <p14:cNvContentPartPr/>
              <p14:nvPr/>
            </p14:nvContentPartPr>
            <p14:xfrm>
              <a:off x="3821173" y="5080947"/>
              <a:ext cx="596880" cy="1515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4A7A7122-D62D-96A2-796B-64141981A4D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812533" y="5072307"/>
                <a:ext cx="614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43DC64BB-616E-7A87-22C1-0ECEE04087A3}"/>
                  </a:ext>
                </a:extLst>
              </p14:cNvPr>
              <p14:cNvContentPartPr/>
              <p14:nvPr/>
            </p14:nvContentPartPr>
            <p14:xfrm>
              <a:off x="4376653" y="5006067"/>
              <a:ext cx="160920" cy="2224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43DC64BB-616E-7A87-22C1-0ECEE04087A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367653" y="4997427"/>
                <a:ext cx="17856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8447169D-E3F0-9047-2851-4A7531590E78}"/>
              </a:ext>
            </a:extLst>
          </p:cNvPr>
          <p:cNvGrpSpPr/>
          <p:nvPr/>
        </p:nvGrpSpPr>
        <p:grpSpPr>
          <a:xfrm>
            <a:off x="4874533" y="4906347"/>
            <a:ext cx="3498120" cy="378000"/>
            <a:chOff x="4874533" y="4906347"/>
            <a:chExt cx="349812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97F931C-7CA9-F0AF-71A8-0396D1AD29A8}"/>
                    </a:ext>
                  </a:extLst>
                </p14:cNvPr>
                <p14:cNvContentPartPr/>
                <p14:nvPr/>
              </p14:nvContentPartPr>
              <p14:xfrm>
                <a:off x="4874533" y="5014347"/>
                <a:ext cx="11520" cy="1490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97F931C-7CA9-F0AF-71A8-0396D1AD29A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865893" y="5005707"/>
                  <a:ext cx="2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C0C93A6-A1A8-DB9B-1D53-C14D1D997179}"/>
                    </a:ext>
                  </a:extLst>
                </p14:cNvPr>
                <p14:cNvContentPartPr/>
                <p14:nvPr/>
              </p14:nvContentPartPr>
              <p14:xfrm>
                <a:off x="4878853" y="4991307"/>
                <a:ext cx="144720" cy="87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C0C93A6-A1A8-DB9B-1D53-C14D1D9971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70213" y="4982307"/>
                  <a:ext cx="162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FBA8472-38ED-E797-2DC4-4FA86C29F304}"/>
                    </a:ext>
                  </a:extLst>
                </p14:cNvPr>
                <p14:cNvContentPartPr/>
                <p14:nvPr/>
              </p14:nvContentPartPr>
              <p14:xfrm>
                <a:off x="4887853" y="5032707"/>
                <a:ext cx="326880" cy="153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FBA8472-38ED-E797-2DC4-4FA86C29F3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78853" y="5024067"/>
                  <a:ext cx="344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329ABFE-1F16-9EB7-E77B-384F4A357D58}"/>
                    </a:ext>
                  </a:extLst>
                </p14:cNvPr>
                <p14:cNvContentPartPr/>
                <p14:nvPr/>
              </p14:nvContentPartPr>
              <p14:xfrm>
                <a:off x="5120773" y="5083827"/>
                <a:ext cx="105120" cy="59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329ABFE-1F16-9EB7-E77B-384F4A357D5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111773" y="5074827"/>
                  <a:ext cx="12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6178E40-0C1F-4BEC-2BB4-DCEEBCF23899}"/>
                    </a:ext>
                  </a:extLst>
                </p14:cNvPr>
                <p14:cNvContentPartPr/>
                <p14:nvPr/>
              </p14:nvContentPartPr>
              <p14:xfrm>
                <a:off x="5329933" y="5035587"/>
                <a:ext cx="138960" cy="248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6178E40-0C1F-4BEC-2BB4-DCEEBCF238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20933" y="5026947"/>
                  <a:ext cx="156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73495F0-AB07-E25E-C6A4-9AE23A7B3336}"/>
                    </a:ext>
                  </a:extLst>
                </p14:cNvPr>
                <p14:cNvContentPartPr/>
                <p14:nvPr/>
              </p14:nvContentPartPr>
              <p14:xfrm>
                <a:off x="5507773" y="4907067"/>
                <a:ext cx="289800" cy="203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73495F0-AB07-E25E-C6A4-9AE23A7B333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99133" y="4898427"/>
                  <a:ext cx="307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0DBDED4-5B93-6776-C645-95537970EC65}"/>
                    </a:ext>
                  </a:extLst>
                </p14:cNvPr>
                <p14:cNvContentPartPr/>
                <p14:nvPr/>
              </p14:nvContentPartPr>
              <p14:xfrm>
                <a:off x="5899453" y="4938027"/>
                <a:ext cx="111240" cy="154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0DBDED4-5B93-6776-C645-95537970EC6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90453" y="4929027"/>
                  <a:ext cx="128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CF1A198-1EBD-72B8-3647-809B657D0F83}"/>
                    </a:ext>
                  </a:extLst>
                </p14:cNvPr>
                <p14:cNvContentPartPr/>
                <p14:nvPr/>
              </p14:nvContentPartPr>
              <p14:xfrm>
                <a:off x="6148573" y="4952427"/>
                <a:ext cx="348480" cy="112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CF1A198-1EBD-72B8-3647-809B657D0F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39573" y="4943787"/>
                  <a:ext cx="366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1B06195-4603-B9DF-C2EA-72CE95E7F911}"/>
                    </a:ext>
                  </a:extLst>
                </p14:cNvPr>
                <p14:cNvContentPartPr/>
                <p14:nvPr/>
              </p14:nvContentPartPr>
              <p14:xfrm>
                <a:off x="6536653" y="4943067"/>
                <a:ext cx="96840" cy="123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1B06195-4603-B9DF-C2EA-72CE95E7F9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28013" y="4934067"/>
                  <a:ext cx="11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E7CEBC6-A09D-C661-C09F-4AE57D9391DE}"/>
                    </a:ext>
                  </a:extLst>
                </p14:cNvPr>
                <p14:cNvContentPartPr/>
                <p14:nvPr/>
              </p14:nvContentPartPr>
              <p14:xfrm>
                <a:off x="6791533" y="4932627"/>
                <a:ext cx="515520" cy="171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E7CEBC6-A09D-C661-C09F-4AE57D9391D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82893" y="4923627"/>
                  <a:ext cx="533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51BAB84-6663-7ED2-7ED2-598ED0C6D279}"/>
                    </a:ext>
                  </a:extLst>
                </p14:cNvPr>
                <p14:cNvContentPartPr/>
                <p14:nvPr/>
              </p14:nvContentPartPr>
              <p14:xfrm>
                <a:off x="7442053" y="4914627"/>
                <a:ext cx="131760" cy="215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51BAB84-6663-7ED2-7ED2-598ED0C6D27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33053" y="4905627"/>
                  <a:ext cx="149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67E2094-2990-AB32-0BCB-CAAE0C93492A}"/>
                    </a:ext>
                  </a:extLst>
                </p14:cNvPr>
                <p14:cNvContentPartPr/>
                <p14:nvPr/>
              </p14:nvContentPartPr>
              <p14:xfrm>
                <a:off x="7602613" y="5021547"/>
                <a:ext cx="218880" cy="60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67E2094-2990-AB32-0BCB-CAAE0C93492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93613" y="5012907"/>
                  <a:ext cx="236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2495E05-6D33-4486-F618-71AA1413AD53}"/>
                    </a:ext>
                  </a:extLst>
                </p14:cNvPr>
                <p14:cNvContentPartPr/>
                <p14:nvPr/>
              </p14:nvContentPartPr>
              <p14:xfrm>
                <a:off x="7862173" y="4917507"/>
                <a:ext cx="192240" cy="148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2495E05-6D33-4486-F618-71AA1413AD5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53533" y="4908507"/>
                  <a:ext cx="209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DF20B71-0816-D015-2E87-62126EB3FC04}"/>
                    </a:ext>
                  </a:extLst>
                </p14:cNvPr>
                <p14:cNvContentPartPr/>
                <p14:nvPr/>
              </p14:nvContentPartPr>
              <p14:xfrm>
                <a:off x="8235493" y="4913547"/>
                <a:ext cx="28080" cy="141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DF20B71-0816-D015-2E87-62126EB3FC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26853" y="4904547"/>
                  <a:ext cx="4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DFAB50F-472E-471B-F0C8-1EB8FA4E8083}"/>
                    </a:ext>
                  </a:extLst>
                </p14:cNvPr>
                <p14:cNvContentPartPr/>
                <p14:nvPr/>
              </p14:nvContentPartPr>
              <p14:xfrm>
                <a:off x="8186533" y="4906347"/>
                <a:ext cx="186120" cy="212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DFAB50F-472E-471B-F0C8-1EB8FA4E808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77533" y="4897347"/>
                  <a:ext cx="2037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B0A6CE44-6A7F-0EF5-D768-19ABBFFB5C11}"/>
              </a:ext>
            </a:extLst>
          </p:cNvPr>
          <p:cNvGrpSpPr/>
          <p:nvPr/>
        </p:nvGrpSpPr>
        <p:grpSpPr>
          <a:xfrm>
            <a:off x="192013" y="4689267"/>
            <a:ext cx="3842280" cy="780840"/>
            <a:chOff x="192013" y="4689267"/>
            <a:chExt cx="384228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5A8473E-013C-086E-6939-824422455477}"/>
                    </a:ext>
                  </a:extLst>
                </p14:cNvPr>
                <p14:cNvContentPartPr/>
                <p14:nvPr/>
              </p14:nvContentPartPr>
              <p14:xfrm>
                <a:off x="3646213" y="4757307"/>
                <a:ext cx="158040" cy="2242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5A8473E-013C-086E-6939-82442245547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37213" y="4748667"/>
                  <a:ext cx="175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B1742B1-1E3F-E6BB-D543-B4FAAF135DD4}"/>
                    </a:ext>
                  </a:extLst>
                </p14:cNvPr>
                <p14:cNvContentPartPr/>
                <p14:nvPr/>
              </p14:nvContentPartPr>
              <p14:xfrm>
                <a:off x="3659173" y="4836147"/>
                <a:ext cx="130320" cy="95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B1742B1-1E3F-E6BB-D543-B4FAAF135DD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50173" y="4827507"/>
                  <a:ext cx="147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0F86DD0-ACF6-C660-88F3-6989C4CF6951}"/>
                    </a:ext>
                  </a:extLst>
                </p14:cNvPr>
                <p14:cNvContentPartPr/>
                <p14:nvPr/>
              </p14:nvContentPartPr>
              <p14:xfrm>
                <a:off x="3892453" y="4689267"/>
                <a:ext cx="141840" cy="88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0F86DD0-ACF6-C660-88F3-6989C4CF69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83453" y="4680267"/>
                  <a:ext cx="159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F524437-3764-A125-367B-1FA03AEAC1D1}"/>
                    </a:ext>
                  </a:extLst>
                </p14:cNvPr>
                <p14:cNvContentPartPr/>
                <p14:nvPr/>
              </p14:nvContentPartPr>
              <p14:xfrm>
                <a:off x="2929813" y="5124867"/>
                <a:ext cx="759240" cy="128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F524437-3764-A125-367B-1FA03AEAC1D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20813" y="5115867"/>
                  <a:ext cx="776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085303-77A7-329E-0EF2-C07CDCD30277}"/>
                    </a:ext>
                  </a:extLst>
                </p14:cNvPr>
                <p14:cNvContentPartPr/>
                <p14:nvPr/>
              </p14:nvContentPartPr>
              <p14:xfrm>
                <a:off x="2803453" y="5091747"/>
                <a:ext cx="222840" cy="234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085303-77A7-329E-0EF2-C07CDCD3027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94813" y="5083107"/>
                  <a:ext cx="240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3CBFE82-427A-D068-9BD9-CA9E32A29579}"/>
                    </a:ext>
                  </a:extLst>
                </p14:cNvPr>
                <p14:cNvContentPartPr/>
                <p14:nvPr/>
              </p14:nvContentPartPr>
              <p14:xfrm>
                <a:off x="282733" y="5199387"/>
                <a:ext cx="31320" cy="219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3CBFE82-427A-D068-9BD9-CA9E32A2957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4093" y="5190387"/>
                  <a:ext cx="48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CAC15BF-FA7B-3F8E-042D-6E177A3C68FF}"/>
                    </a:ext>
                  </a:extLst>
                </p14:cNvPr>
                <p14:cNvContentPartPr/>
                <p14:nvPr/>
              </p14:nvContentPartPr>
              <p14:xfrm>
                <a:off x="247813" y="5372907"/>
                <a:ext cx="183600" cy="48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CAC15BF-FA7B-3F8E-042D-6E177A3C68F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9173" y="5363907"/>
                  <a:ext cx="20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748B036-0217-42CB-53D9-FC13CD17AC6B}"/>
                    </a:ext>
                  </a:extLst>
                </p14:cNvPr>
                <p14:cNvContentPartPr/>
                <p14:nvPr/>
              </p14:nvContentPartPr>
              <p14:xfrm>
                <a:off x="192013" y="5157267"/>
                <a:ext cx="160560" cy="16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748B036-0217-42CB-53D9-FC13CD17AC6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3373" y="5148627"/>
                  <a:ext cx="178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001A506-BDC6-3BE5-0436-D8FD84EC9716}"/>
                    </a:ext>
                  </a:extLst>
                </p14:cNvPr>
                <p14:cNvContentPartPr/>
                <p14:nvPr/>
              </p14:nvContentPartPr>
              <p14:xfrm>
                <a:off x="467413" y="5296587"/>
                <a:ext cx="170640" cy="70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001A506-BDC6-3BE5-0436-D8FD84EC971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8413" y="5287587"/>
                  <a:ext cx="188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32B4E53-EF19-DB3B-9CC2-0E9FC1F39F43}"/>
                    </a:ext>
                  </a:extLst>
                </p14:cNvPr>
                <p14:cNvContentPartPr/>
                <p14:nvPr/>
              </p14:nvContentPartPr>
              <p14:xfrm>
                <a:off x="712933" y="5248347"/>
                <a:ext cx="84240" cy="221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32B4E53-EF19-DB3B-9CC2-0E9FC1F39F4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03933" y="5239347"/>
                  <a:ext cx="101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ACB8A81-25FF-8B31-D76B-3E2DB93B9E4B}"/>
                    </a:ext>
                  </a:extLst>
                </p14:cNvPr>
                <p14:cNvContentPartPr/>
                <p14:nvPr/>
              </p14:nvContentPartPr>
              <p14:xfrm>
                <a:off x="841453" y="5180307"/>
                <a:ext cx="141480" cy="155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ACB8A81-25FF-8B31-D76B-3E2DB93B9E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2453" y="5171667"/>
                  <a:ext cx="159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EF58605-B328-2E6A-55AA-C6C097E1FB05}"/>
                    </a:ext>
                  </a:extLst>
                </p14:cNvPr>
                <p14:cNvContentPartPr/>
                <p14:nvPr/>
              </p14:nvContentPartPr>
              <p14:xfrm>
                <a:off x="1022533" y="5096787"/>
                <a:ext cx="142560" cy="176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EF58605-B328-2E6A-55AA-C6C097E1FB0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3533" y="5088147"/>
                  <a:ext cx="160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254EEF3-4EEB-6BA5-6B01-ABA4CE302679}"/>
                    </a:ext>
                  </a:extLst>
                </p14:cNvPr>
                <p14:cNvContentPartPr/>
                <p14:nvPr/>
              </p14:nvContentPartPr>
              <p14:xfrm>
                <a:off x="1322053" y="5128467"/>
                <a:ext cx="194400" cy="165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254EEF3-4EEB-6BA5-6B01-ABA4CE30267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313053" y="5119827"/>
                  <a:ext cx="212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E0F7F51-FAB3-EE45-64AE-8BE2604D8DB5}"/>
                    </a:ext>
                  </a:extLst>
                </p14:cNvPr>
                <p14:cNvContentPartPr/>
                <p14:nvPr/>
              </p14:nvContentPartPr>
              <p14:xfrm>
                <a:off x="1553173" y="5173467"/>
                <a:ext cx="71640" cy="109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E0F7F51-FAB3-EE45-64AE-8BE2604D8D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44533" y="5164827"/>
                  <a:ext cx="8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2E5C0EB-A315-C6AE-44A4-2DA5BBCF1F0B}"/>
                    </a:ext>
                  </a:extLst>
                </p14:cNvPr>
                <p14:cNvContentPartPr/>
                <p14:nvPr/>
              </p14:nvContentPartPr>
              <p14:xfrm>
                <a:off x="1752973" y="5048907"/>
                <a:ext cx="110880" cy="232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2E5C0EB-A315-C6AE-44A4-2DA5BBCF1F0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43973" y="5040267"/>
                  <a:ext cx="128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EDF8959-C67E-65E6-F147-7C324D534EE0}"/>
                    </a:ext>
                  </a:extLst>
                </p14:cNvPr>
                <p14:cNvContentPartPr/>
                <p14:nvPr/>
              </p14:nvContentPartPr>
              <p14:xfrm>
                <a:off x="1868173" y="5072307"/>
                <a:ext cx="370800" cy="171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EDF8959-C67E-65E6-F147-7C324D534EE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59533" y="5063667"/>
                  <a:ext cx="388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831269C-A978-EE07-E15F-63AE42B3FE05}"/>
                    </a:ext>
                  </a:extLst>
                </p14:cNvPr>
                <p14:cNvContentPartPr/>
                <p14:nvPr/>
              </p14:nvContentPartPr>
              <p14:xfrm>
                <a:off x="2262733" y="5132427"/>
                <a:ext cx="65160" cy="118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831269C-A978-EE07-E15F-63AE42B3FE0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54093" y="5123787"/>
                  <a:ext cx="82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BDC42AF-23C9-7FE8-70A2-5E20CC81D6D8}"/>
                    </a:ext>
                  </a:extLst>
                </p14:cNvPr>
                <p14:cNvContentPartPr/>
                <p14:nvPr/>
              </p14:nvContentPartPr>
              <p14:xfrm>
                <a:off x="2458213" y="5012547"/>
                <a:ext cx="208080" cy="261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BDC42AF-23C9-7FE8-70A2-5E20CC81D6D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49573" y="5003547"/>
                  <a:ext cx="225720" cy="2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46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E316A7D-3A3A-466C-B340-65AB27AA8658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3B306DB7-C10E-4939-849B-502456E39FF3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A78299F5-0467-4483-8962-6DF7832328EE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4">
            <a:extLst>
              <a:ext uri="{FF2B5EF4-FFF2-40B4-BE49-F238E27FC236}">
                <a16:creationId xmlns:a16="http://schemas.microsoft.com/office/drawing/2014/main" id="{5AB5936F-262B-4C3B-936A-78A80F8A0E4C}"/>
              </a:ext>
            </a:extLst>
          </p:cNvPr>
          <p:cNvCxnSpPr>
            <a:stCxn id="51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4">
            <a:extLst>
              <a:ext uri="{FF2B5EF4-FFF2-40B4-BE49-F238E27FC236}">
                <a16:creationId xmlns:a16="http://schemas.microsoft.com/office/drawing/2014/main" id="{8CFA91D6-7906-4EAB-B325-2F2C43F25CD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B1C943F-58C0-2B55-A95E-F133CE61C97F}"/>
                  </a:ext>
                </a:extLst>
              </p14:cNvPr>
              <p14:cNvContentPartPr/>
              <p14:nvPr/>
            </p14:nvContentPartPr>
            <p14:xfrm>
              <a:off x="3194053" y="3007347"/>
              <a:ext cx="118800" cy="324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B1C943F-58C0-2B55-A95E-F133CE61C9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5413" y="2998707"/>
                <a:ext cx="136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D0E0E1F-278D-B63A-5DC9-149384EB8D08}"/>
                  </a:ext>
                </a:extLst>
              </p14:cNvPr>
              <p14:cNvContentPartPr/>
              <p14:nvPr/>
            </p14:nvContentPartPr>
            <p14:xfrm>
              <a:off x="3212773" y="3014907"/>
              <a:ext cx="110520" cy="270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D0E0E1F-278D-B63A-5DC9-149384EB8D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3773" y="3005907"/>
                <a:ext cx="128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7BE1C83-B824-329A-FFCC-E42A5F1F619A}"/>
                  </a:ext>
                </a:extLst>
              </p14:cNvPr>
              <p14:cNvContentPartPr/>
              <p14:nvPr/>
            </p14:nvContentPartPr>
            <p14:xfrm>
              <a:off x="5997373" y="5218467"/>
              <a:ext cx="126720" cy="1594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7BE1C83-B824-329A-FFCC-E42A5F1F61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8733" y="5209827"/>
                <a:ext cx="144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D563D70-E0E2-3A77-DF3A-CA66FA80F951}"/>
                  </a:ext>
                </a:extLst>
              </p14:cNvPr>
              <p14:cNvContentPartPr/>
              <p14:nvPr/>
            </p14:nvContentPartPr>
            <p14:xfrm>
              <a:off x="8234053" y="1607307"/>
              <a:ext cx="3737880" cy="1040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D563D70-E0E2-3A77-DF3A-CA66FA80F9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5053" y="1598667"/>
                <a:ext cx="3755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9C31F584-CB21-311E-39EC-F524E6BA4AB6}"/>
                  </a:ext>
                </a:extLst>
              </p14:cNvPr>
              <p14:cNvContentPartPr/>
              <p14:nvPr/>
            </p14:nvContentPartPr>
            <p14:xfrm>
              <a:off x="3192973" y="2980707"/>
              <a:ext cx="112680" cy="7056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9C31F584-CB21-311E-39EC-F524E6BA4A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4333" y="2971707"/>
                <a:ext cx="1303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31192E7E-1E91-AB42-8BB3-61EB2A044ACF}"/>
                  </a:ext>
                </a:extLst>
              </p14:cNvPr>
              <p14:cNvContentPartPr/>
              <p14:nvPr/>
            </p14:nvContentPartPr>
            <p14:xfrm>
              <a:off x="3029173" y="2403267"/>
              <a:ext cx="152280" cy="6418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31192E7E-1E91-AB42-8BB3-61EB2A044A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0173" y="2394627"/>
                <a:ext cx="16992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7E153B2-DF6C-97FA-044C-600B1C00E364}"/>
                  </a:ext>
                </a:extLst>
              </p14:cNvPr>
              <p14:cNvContentPartPr/>
              <p14:nvPr/>
            </p14:nvContentPartPr>
            <p14:xfrm>
              <a:off x="3315013" y="2390307"/>
              <a:ext cx="43200" cy="6580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7E153B2-DF6C-97FA-044C-600B1C00E3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6013" y="2381667"/>
                <a:ext cx="6084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EC000EAD-597D-AD51-B0B4-D80FBF224B52}"/>
                  </a:ext>
                </a:extLst>
              </p14:cNvPr>
              <p14:cNvContentPartPr/>
              <p14:nvPr/>
            </p14:nvContentPartPr>
            <p14:xfrm>
              <a:off x="5695693" y="2644827"/>
              <a:ext cx="1352880" cy="673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EC000EAD-597D-AD51-B0B4-D80FBF224B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86693" y="2635827"/>
                <a:ext cx="1370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BC471CF5-4243-6741-B6CA-0A1601505EB7}"/>
                  </a:ext>
                </a:extLst>
              </p14:cNvPr>
              <p14:cNvContentPartPr/>
              <p14:nvPr/>
            </p14:nvContentPartPr>
            <p14:xfrm>
              <a:off x="11028373" y="313467"/>
              <a:ext cx="847440" cy="4644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BC471CF5-4243-6741-B6CA-0A1601505EB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19373" y="304827"/>
                <a:ext cx="865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29E19B73-7BFF-F7A9-8CB2-59A95DD1D555}"/>
                  </a:ext>
                </a:extLst>
              </p14:cNvPr>
              <p14:cNvContentPartPr/>
              <p14:nvPr/>
            </p14:nvContentPartPr>
            <p14:xfrm>
              <a:off x="5640613" y="3028947"/>
              <a:ext cx="128520" cy="4212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29E19B73-7BFF-F7A9-8CB2-59A95DD1D55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1973" y="3020307"/>
                <a:ext cx="1461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ACD532F0-1583-B70D-B437-4D11908DC4C3}"/>
                  </a:ext>
                </a:extLst>
              </p14:cNvPr>
              <p14:cNvContentPartPr/>
              <p14:nvPr/>
            </p14:nvContentPartPr>
            <p14:xfrm>
              <a:off x="5930773" y="2717187"/>
              <a:ext cx="320760" cy="29232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ACD532F0-1583-B70D-B437-4D11908DC4C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21773" y="2708547"/>
                <a:ext cx="3384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F2582A4E-8CE2-A7CC-3BE7-82515B3FBAFB}"/>
                  </a:ext>
                </a:extLst>
              </p14:cNvPr>
              <p14:cNvContentPartPr/>
              <p14:nvPr/>
            </p14:nvContentPartPr>
            <p14:xfrm>
              <a:off x="10597813" y="3289947"/>
              <a:ext cx="292680" cy="23760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F2582A4E-8CE2-A7CC-3BE7-82515B3FBAF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89173" y="3280947"/>
                <a:ext cx="3103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391BEC5A-E3B7-6AEE-ED9C-F54BF4CD723B}"/>
                  </a:ext>
                </a:extLst>
              </p14:cNvPr>
              <p14:cNvContentPartPr/>
              <p14:nvPr/>
            </p14:nvContentPartPr>
            <p14:xfrm>
              <a:off x="10277413" y="3800787"/>
              <a:ext cx="143280" cy="75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391BEC5A-E3B7-6AEE-ED9C-F54BF4CD723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8413" y="3792147"/>
                <a:ext cx="160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96A26D3-1B04-B3EB-9038-B3FC0DA5F549}"/>
                  </a:ext>
                </a:extLst>
              </p14:cNvPr>
              <p14:cNvContentPartPr/>
              <p14:nvPr/>
            </p14:nvContentPartPr>
            <p14:xfrm>
              <a:off x="8805733" y="1411467"/>
              <a:ext cx="4680" cy="6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96A26D3-1B04-B3EB-9038-B3FC0DA5F5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96733" y="1402467"/>
                <a:ext cx="22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19B2BF-8C5F-3E6D-3885-3AA739613443}"/>
                  </a:ext>
                </a:extLst>
              </p14:cNvPr>
              <p14:cNvContentPartPr/>
              <p14:nvPr/>
            </p14:nvContentPartPr>
            <p14:xfrm>
              <a:off x="8717173" y="194667"/>
              <a:ext cx="46440" cy="264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19B2BF-8C5F-3E6D-3885-3AA7396134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08173" y="185667"/>
                <a:ext cx="640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C90CEED-300F-BA20-5269-63D774AE5571}"/>
                  </a:ext>
                </a:extLst>
              </p14:cNvPr>
              <p14:cNvContentPartPr/>
              <p14:nvPr/>
            </p14:nvContentPartPr>
            <p14:xfrm>
              <a:off x="8654893" y="168387"/>
              <a:ext cx="185760" cy="49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C90CEED-300F-BA20-5269-63D774AE557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46253" y="159387"/>
                <a:ext cx="203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B7DEAE7-EF2D-D06D-6864-5304A832E6E9}"/>
                  </a:ext>
                </a:extLst>
              </p14:cNvPr>
              <p14:cNvContentPartPr/>
              <p14:nvPr/>
            </p14:nvContentPartPr>
            <p14:xfrm>
              <a:off x="8669653" y="269547"/>
              <a:ext cx="339480" cy="120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B7DEAE7-EF2D-D06D-6864-5304A832E6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60653" y="260547"/>
                <a:ext cx="3571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A6BACD2-7C6F-1ACF-8DDD-E6F44A6A0CCB}"/>
                  </a:ext>
                </a:extLst>
              </p14:cNvPr>
              <p14:cNvContentPartPr/>
              <p14:nvPr/>
            </p14:nvContentPartPr>
            <p14:xfrm>
              <a:off x="9043333" y="164067"/>
              <a:ext cx="261720" cy="1947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A6BACD2-7C6F-1ACF-8DDD-E6F44A6A0C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34693" y="155427"/>
                <a:ext cx="2793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B51D7A8-75AA-8C20-F574-CC7CA1C5C61B}"/>
                  </a:ext>
                </a:extLst>
              </p14:cNvPr>
              <p14:cNvContentPartPr/>
              <p14:nvPr/>
            </p14:nvContentPartPr>
            <p14:xfrm>
              <a:off x="8922373" y="127707"/>
              <a:ext cx="59760" cy="10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B51D7A8-75AA-8C20-F574-CC7CA1C5C6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13733" y="118707"/>
                <a:ext cx="77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5A9F5FF-8CC1-394B-1BC9-AB15541AFBE9}"/>
                  </a:ext>
                </a:extLst>
              </p14:cNvPr>
              <p14:cNvContentPartPr/>
              <p14:nvPr/>
            </p14:nvContentPartPr>
            <p14:xfrm>
              <a:off x="9560653" y="152547"/>
              <a:ext cx="166680" cy="2134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5A9F5FF-8CC1-394B-1BC9-AB15541AFBE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52013" y="143907"/>
                <a:ext cx="1843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1C8DC1C-C6D2-34A9-7036-0646906B2962}"/>
                  </a:ext>
                </a:extLst>
              </p14:cNvPr>
              <p14:cNvContentPartPr/>
              <p14:nvPr/>
            </p14:nvContentPartPr>
            <p14:xfrm>
              <a:off x="9570373" y="256227"/>
              <a:ext cx="184680" cy="8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1C8DC1C-C6D2-34A9-7036-0646906B29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61733" y="247587"/>
                <a:ext cx="2023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014A96F-F1ED-E710-1B23-F53536D47E64}"/>
                  </a:ext>
                </a:extLst>
              </p14:cNvPr>
              <p14:cNvContentPartPr/>
              <p14:nvPr/>
            </p14:nvContentPartPr>
            <p14:xfrm>
              <a:off x="9724093" y="253707"/>
              <a:ext cx="154080" cy="79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014A96F-F1ED-E710-1B23-F53536D47E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15093" y="244707"/>
                <a:ext cx="171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A81821C-01C6-EE03-A5E4-19FAF0019FC7}"/>
                  </a:ext>
                </a:extLst>
              </p14:cNvPr>
              <p14:cNvContentPartPr/>
              <p14:nvPr/>
            </p14:nvContentPartPr>
            <p14:xfrm>
              <a:off x="9931093" y="108627"/>
              <a:ext cx="168840" cy="199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A81821C-01C6-EE03-A5E4-19FAF0019F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922093" y="99987"/>
                <a:ext cx="1864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876A191-A1E9-D885-3373-BE287B0D9706}"/>
                  </a:ext>
                </a:extLst>
              </p14:cNvPr>
              <p14:cNvContentPartPr/>
              <p14:nvPr/>
            </p14:nvContentPartPr>
            <p14:xfrm>
              <a:off x="10416373" y="158307"/>
              <a:ext cx="117720" cy="1386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876A191-A1E9-D885-3373-BE287B0D970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407733" y="149307"/>
                <a:ext cx="135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86717DB-5A2A-4E2E-F3D5-30812D42638C}"/>
                  </a:ext>
                </a:extLst>
              </p14:cNvPr>
              <p14:cNvContentPartPr/>
              <p14:nvPr/>
            </p14:nvContentPartPr>
            <p14:xfrm>
              <a:off x="10344373" y="208347"/>
              <a:ext cx="148680" cy="21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86717DB-5A2A-4E2E-F3D5-30812D4263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335733" y="199707"/>
                <a:ext cx="166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80D0F43-BCBB-7CC2-65E9-158A344ACA51}"/>
                  </a:ext>
                </a:extLst>
              </p14:cNvPr>
              <p14:cNvContentPartPr/>
              <p14:nvPr/>
            </p14:nvContentPartPr>
            <p14:xfrm>
              <a:off x="11036653" y="93867"/>
              <a:ext cx="13320" cy="97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80D0F43-BCBB-7CC2-65E9-158A344ACA5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027653" y="85227"/>
                <a:ext cx="30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6A7793A-DF30-7441-2045-872F4459054E}"/>
                  </a:ext>
                </a:extLst>
              </p14:cNvPr>
              <p14:cNvContentPartPr/>
              <p14:nvPr/>
            </p14:nvContentPartPr>
            <p14:xfrm>
              <a:off x="8425213" y="725667"/>
              <a:ext cx="202680" cy="13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6A7793A-DF30-7441-2045-872F445905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16573" y="716667"/>
                <a:ext cx="220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4D9A357-9B61-2656-07D3-B842E82649F0}"/>
                  </a:ext>
                </a:extLst>
              </p14:cNvPr>
              <p14:cNvContentPartPr/>
              <p14:nvPr/>
            </p14:nvContentPartPr>
            <p14:xfrm>
              <a:off x="8405773" y="759147"/>
              <a:ext cx="205200" cy="450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4D9A357-9B61-2656-07D3-B842E82649F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97133" y="750507"/>
                <a:ext cx="2228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833F7BD-25A5-5FE3-D68E-3356CF7B6D2E}"/>
                  </a:ext>
                </a:extLst>
              </p14:cNvPr>
              <p14:cNvContentPartPr/>
              <p14:nvPr/>
            </p14:nvContentPartPr>
            <p14:xfrm>
              <a:off x="8622853" y="653667"/>
              <a:ext cx="159840" cy="174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833F7BD-25A5-5FE3-D68E-3356CF7B6D2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13853" y="644667"/>
                <a:ext cx="177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DA88BC8-1841-55FA-EE56-17A5744711AF}"/>
                  </a:ext>
                </a:extLst>
              </p14:cNvPr>
              <p14:cNvContentPartPr/>
              <p14:nvPr/>
            </p14:nvContentPartPr>
            <p14:xfrm>
              <a:off x="9005893" y="625227"/>
              <a:ext cx="143640" cy="150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DA88BC8-1841-55FA-EE56-17A5744711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97253" y="616587"/>
                <a:ext cx="161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042645D-A990-D48C-3F89-7030A59FE336}"/>
                  </a:ext>
                </a:extLst>
              </p14:cNvPr>
              <p14:cNvContentPartPr/>
              <p14:nvPr/>
            </p14:nvContentPartPr>
            <p14:xfrm>
              <a:off x="9035413" y="684627"/>
              <a:ext cx="137520" cy="133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042645D-A990-D48C-3F89-7030A59FE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26413" y="675987"/>
                <a:ext cx="155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4A88BD4-5E74-7C6C-0588-8E8B35A32DBA}"/>
                  </a:ext>
                </a:extLst>
              </p14:cNvPr>
              <p14:cNvContentPartPr/>
              <p14:nvPr/>
            </p14:nvContentPartPr>
            <p14:xfrm>
              <a:off x="9175453" y="682827"/>
              <a:ext cx="166320" cy="673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4A88BD4-5E74-7C6C-0588-8E8B35A32DB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66453" y="674187"/>
                <a:ext cx="1839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0A38663-C879-7503-6F2F-E9844BC6D3AD}"/>
                  </a:ext>
                </a:extLst>
              </p14:cNvPr>
              <p14:cNvContentPartPr/>
              <p14:nvPr/>
            </p14:nvContentPartPr>
            <p14:xfrm>
              <a:off x="9431053" y="550707"/>
              <a:ext cx="121680" cy="1854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0A38663-C879-7503-6F2F-E9844BC6D3A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22413" y="541707"/>
                <a:ext cx="139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9D90FFD-C608-DF17-EB25-5A91049110FD}"/>
                  </a:ext>
                </a:extLst>
              </p14:cNvPr>
              <p14:cNvContentPartPr/>
              <p14:nvPr/>
            </p14:nvContentPartPr>
            <p14:xfrm>
              <a:off x="9757213" y="632427"/>
              <a:ext cx="106200" cy="112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9D90FFD-C608-DF17-EB25-5A91049110F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48573" y="623427"/>
                <a:ext cx="123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C565CF8-DDBF-1A0F-DC25-A058FC29FD78}"/>
                  </a:ext>
                </a:extLst>
              </p14:cNvPr>
              <p14:cNvContentPartPr/>
              <p14:nvPr/>
            </p14:nvContentPartPr>
            <p14:xfrm>
              <a:off x="9951613" y="495267"/>
              <a:ext cx="206640" cy="226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C565CF8-DDBF-1A0F-DC25-A058FC29FD7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942973" y="486627"/>
                <a:ext cx="2242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B458E67-7321-BCF8-7F4A-10DA1F9C4079}"/>
                  </a:ext>
                </a:extLst>
              </p14:cNvPr>
              <p14:cNvContentPartPr/>
              <p14:nvPr/>
            </p14:nvContentPartPr>
            <p14:xfrm>
              <a:off x="10235653" y="571587"/>
              <a:ext cx="26280" cy="1296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B458E67-7321-BCF8-7F4A-10DA1F9C407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227013" y="562947"/>
                <a:ext cx="43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D8AFDE8-3A33-1B8C-B811-C8351E44BE47}"/>
                  </a:ext>
                </a:extLst>
              </p14:cNvPr>
              <p14:cNvContentPartPr/>
              <p14:nvPr/>
            </p14:nvContentPartPr>
            <p14:xfrm>
              <a:off x="10314133" y="461787"/>
              <a:ext cx="122040" cy="2372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D8AFDE8-3A33-1B8C-B811-C8351E44BE4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305133" y="453147"/>
                <a:ext cx="139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BA33565-4D64-8C59-AC47-43DD36DC94E6}"/>
                  </a:ext>
                </a:extLst>
              </p14:cNvPr>
              <p14:cNvContentPartPr/>
              <p14:nvPr/>
            </p14:nvContentPartPr>
            <p14:xfrm>
              <a:off x="10449133" y="490227"/>
              <a:ext cx="208080" cy="198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BA33565-4D64-8C59-AC47-43DD36DC94E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440133" y="481227"/>
                <a:ext cx="225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DDFC10F-C77B-2D38-B3A5-1EC135053C16}"/>
                  </a:ext>
                </a:extLst>
              </p14:cNvPr>
              <p14:cNvContentPartPr/>
              <p14:nvPr/>
            </p14:nvContentPartPr>
            <p14:xfrm>
              <a:off x="10572613" y="554667"/>
              <a:ext cx="123480" cy="525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DDFC10F-C77B-2D38-B3A5-1EC135053C1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563613" y="546027"/>
                <a:ext cx="141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B1E3324-36D6-6A0A-C74D-3EB0851F1255}"/>
                  </a:ext>
                </a:extLst>
              </p14:cNvPr>
              <p14:cNvContentPartPr/>
              <p14:nvPr/>
            </p14:nvContentPartPr>
            <p14:xfrm>
              <a:off x="10824973" y="532347"/>
              <a:ext cx="256320" cy="1389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B1E3324-36D6-6A0A-C74D-3EB0851F125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815973" y="523347"/>
                <a:ext cx="273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7240BD7-6D28-1BEC-B871-DCCB1E396137}"/>
                  </a:ext>
                </a:extLst>
              </p14:cNvPr>
              <p14:cNvContentPartPr/>
              <p14:nvPr/>
            </p14:nvContentPartPr>
            <p14:xfrm>
              <a:off x="11037733" y="468987"/>
              <a:ext cx="55080" cy="367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7240BD7-6D28-1BEC-B871-DCCB1E39613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28733" y="460347"/>
                <a:ext cx="72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CD388E6-28A7-A4AF-0B79-8AD3A2DE4A37}"/>
                  </a:ext>
                </a:extLst>
              </p14:cNvPr>
              <p14:cNvContentPartPr/>
              <p14:nvPr/>
            </p14:nvContentPartPr>
            <p14:xfrm>
              <a:off x="11128093" y="458547"/>
              <a:ext cx="160200" cy="2091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CD388E6-28A7-A4AF-0B79-8AD3A2DE4A3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119453" y="449547"/>
                <a:ext cx="177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1D1FFF3-2ED0-DCF3-FAC4-F60259D6A087}"/>
                  </a:ext>
                </a:extLst>
              </p14:cNvPr>
              <p14:cNvContentPartPr/>
              <p14:nvPr/>
            </p14:nvContentPartPr>
            <p14:xfrm>
              <a:off x="8789533" y="1025547"/>
              <a:ext cx="501480" cy="1522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1D1FFF3-2ED0-DCF3-FAC4-F60259D6A08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80533" y="1016907"/>
                <a:ext cx="519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75AF0D6-4A4B-CB9C-811A-8F60A27EFAC4}"/>
                  </a:ext>
                </a:extLst>
              </p14:cNvPr>
              <p14:cNvContentPartPr/>
              <p14:nvPr/>
            </p14:nvContentPartPr>
            <p14:xfrm>
              <a:off x="9231973" y="957507"/>
              <a:ext cx="55080" cy="219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75AF0D6-4A4B-CB9C-811A-8F60A27EFA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222973" y="948507"/>
                <a:ext cx="72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7BBB08F-B0BF-BBC1-315F-427D77ED11AD}"/>
                  </a:ext>
                </a:extLst>
              </p14:cNvPr>
              <p14:cNvContentPartPr/>
              <p14:nvPr/>
            </p14:nvContentPartPr>
            <p14:xfrm>
              <a:off x="9328093" y="976947"/>
              <a:ext cx="103680" cy="1465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7BBB08F-B0BF-BBC1-315F-427D77ED11A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319093" y="967947"/>
                <a:ext cx="1213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94052B6-DB29-93DB-26CE-05EE42937289}"/>
                  </a:ext>
                </a:extLst>
              </p14:cNvPr>
              <p14:cNvContentPartPr/>
              <p14:nvPr/>
            </p14:nvContentPartPr>
            <p14:xfrm>
              <a:off x="9495853" y="958227"/>
              <a:ext cx="162000" cy="1846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94052B6-DB29-93DB-26CE-05EE4293728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487213" y="949227"/>
                <a:ext cx="1796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8794E0B-B187-6973-CC2C-375A9B167184}"/>
                  </a:ext>
                </a:extLst>
              </p14:cNvPr>
              <p14:cNvContentPartPr/>
              <p14:nvPr/>
            </p14:nvContentPartPr>
            <p14:xfrm>
              <a:off x="9729493" y="1030947"/>
              <a:ext cx="201240" cy="979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8794E0B-B187-6973-CC2C-375A9B16718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720853" y="1021947"/>
                <a:ext cx="218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EC413D8-8E44-1F5E-35B6-EEDF76D2727C}"/>
                  </a:ext>
                </a:extLst>
              </p14:cNvPr>
              <p14:cNvContentPartPr/>
              <p14:nvPr/>
            </p14:nvContentPartPr>
            <p14:xfrm>
              <a:off x="10287133" y="950667"/>
              <a:ext cx="320400" cy="211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EC413D8-8E44-1F5E-35B6-EEDF76D2727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278133" y="941667"/>
                <a:ext cx="3380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88CBA24-1363-EA0A-28B0-D9AB5A7AA336}"/>
                  </a:ext>
                </a:extLst>
              </p14:cNvPr>
              <p14:cNvContentPartPr/>
              <p14:nvPr/>
            </p14:nvContentPartPr>
            <p14:xfrm>
              <a:off x="10638493" y="1026627"/>
              <a:ext cx="171360" cy="241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88CBA24-1363-EA0A-28B0-D9AB5A7AA33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629853" y="1017987"/>
                <a:ext cx="1890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604C321-F030-AE96-315E-1DD39A6DBA62}"/>
                  </a:ext>
                </a:extLst>
              </p14:cNvPr>
              <p14:cNvContentPartPr/>
              <p14:nvPr/>
            </p14:nvContentPartPr>
            <p14:xfrm>
              <a:off x="10864213" y="929427"/>
              <a:ext cx="119880" cy="1954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604C321-F030-AE96-315E-1DD39A6DBA6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55213" y="920787"/>
                <a:ext cx="137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92B74F8-ADCC-808D-E346-5330E41D43D1}"/>
                  </a:ext>
                </a:extLst>
              </p14:cNvPr>
              <p14:cNvContentPartPr/>
              <p14:nvPr/>
            </p14:nvContentPartPr>
            <p14:xfrm>
              <a:off x="11033413" y="916827"/>
              <a:ext cx="269280" cy="1803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92B74F8-ADCC-808D-E346-5330E41D43D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024773" y="907827"/>
                <a:ext cx="286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408DF265-0E93-66F8-213B-E74504377733}"/>
                  </a:ext>
                </a:extLst>
              </p14:cNvPr>
              <p14:cNvContentPartPr/>
              <p14:nvPr/>
            </p14:nvContentPartPr>
            <p14:xfrm>
              <a:off x="11467213" y="966147"/>
              <a:ext cx="185760" cy="781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408DF265-0E93-66F8-213B-E7450437773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458573" y="957507"/>
                <a:ext cx="203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9850722-D790-80B5-A949-0580694F49F2}"/>
                  </a:ext>
                </a:extLst>
              </p14:cNvPr>
              <p14:cNvContentPartPr/>
              <p14:nvPr/>
            </p14:nvContentPartPr>
            <p14:xfrm>
              <a:off x="11712373" y="902427"/>
              <a:ext cx="230400" cy="1310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9850722-D790-80B5-A949-0580694F49F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703373" y="893427"/>
                <a:ext cx="2480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A7827E6-6695-751E-6B1B-DF4811F675D4}"/>
                  </a:ext>
                </a:extLst>
              </p14:cNvPr>
              <p14:cNvContentPartPr/>
              <p14:nvPr/>
            </p14:nvContentPartPr>
            <p14:xfrm>
              <a:off x="11696893" y="1355307"/>
              <a:ext cx="26640" cy="450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A7827E6-6695-751E-6B1B-DF4811F675D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687893" y="1346307"/>
                <a:ext cx="44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1A8CE58-52BA-B967-C4D5-171C70751BAB}"/>
                  </a:ext>
                </a:extLst>
              </p14:cNvPr>
              <p14:cNvContentPartPr/>
              <p14:nvPr/>
            </p14:nvContentPartPr>
            <p14:xfrm>
              <a:off x="10739653" y="180267"/>
              <a:ext cx="195840" cy="676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1A8CE58-52BA-B967-C4D5-171C70751BA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731013" y="171267"/>
                <a:ext cx="213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61FEF6D-AC73-3AB0-1A85-74FA3A71AB36}"/>
                  </a:ext>
                </a:extLst>
              </p14:cNvPr>
              <p14:cNvContentPartPr/>
              <p14:nvPr/>
            </p14:nvContentPartPr>
            <p14:xfrm>
              <a:off x="10903813" y="78027"/>
              <a:ext cx="5040" cy="68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61FEF6D-AC73-3AB0-1A85-74FA3A71AB3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894813" y="69387"/>
                <a:ext cx="22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96F3B2C-D31D-DE76-800B-F3C316B20488}"/>
                  </a:ext>
                </a:extLst>
              </p14:cNvPr>
              <p14:cNvContentPartPr/>
              <p14:nvPr/>
            </p14:nvContentPartPr>
            <p14:xfrm>
              <a:off x="11045293" y="46707"/>
              <a:ext cx="117360" cy="1818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96F3B2C-D31D-DE76-800B-F3C316B204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036293" y="37707"/>
                <a:ext cx="135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1456867-4DEE-B101-E4B7-45A01CF17381}"/>
                  </a:ext>
                </a:extLst>
              </p14:cNvPr>
              <p14:cNvContentPartPr/>
              <p14:nvPr/>
            </p14:nvContentPartPr>
            <p14:xfrm>
              <a:off x="11168413" y="121947"/>
              <a:ext cx="211320" cy="864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1456867-4DEE-B101-E4B7-45A01CF1738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159773" y="112947"/>
                <a:ext cx="228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61F5BA1B-B6AB-DF4E-733B-ECF4E9AFEFC7}"/>
                  </a:ext>
                </a:extLst>
              </p14:cNvPr>
              <p14:cNvContentPartPr/>
              <p14:nvPr/>
            </p14:nvContentPartPr>
            <p14:xfrm>
              <a:off x="11382253" y="99267"/>
              <a:ext cx="167040" cy="1177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61F5BA1B-B6AB-DF4E-733B-ECF4E9AFEFC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373613" y="90267"/>
                <a:ext cx="184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5F338E6-6C34-3828-83D3-B0C6ED056A5C}"/>
                  </a:ext>
                </a:extLst>
              </p14:cNvPr>
              <p14:cNvContentPartPr/>
              <p14:nvPr/>
            </p14:nvContentPartPr>
            <p14:xfrm>
              <a:off x="11669533" y="55347"/>
              <a:ext cx="154440" cy="198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5F338E6-6C34-3828-83D3-B0C6ED056A5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660533" y="46707"/>
                <a:ext cx="172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432A9173-0E8E-D90A-FA8F-3B6337A2BB07}"/>
                  </a:ext>
                </a:extLst>
              </p14:cNvPr>
              <p14:cNvContentPartPr/>
              <p14:nvPr/>
            </p14:nvContentPartPr>
            <p14:xfrm>
              <a:off x="11699413" y="73707"/>
              <a:ext cx="137160" cy="1774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432A9173-0E8E-D90A-FA8F-3B6337A2BB0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690413" y="65067"/>
                <a:ext cx="154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60098D2-BAF2-1420-0213-0615949AB17F}"/>
                  </a:ext>
                </a:extLst>
              </p14:cNvPr>
              <p14:cNvContentPartPr/>
              <p14:nvPr/>
            </p14:nvContentPartPr>
            <p14:xfrm>
              <a:off x="11889493" y="144267"/>
              <a:ext cx="182160" cy="11772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60098D2-BAF2-1420-0213-0615949AB17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880853" y="135267"/>
                <a:ext cx="199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E7BFAC9-8CEB-51B0-1092-FDADF0A9C1D7}"/>
                  </a:ext>
                </a:extLst>
              </p14:cNvPr>
              <p14:cNvContentPartPr/>
              <p14:nvPr/>
            </p14:nvContentPartPr>
            <p14:xfrm>
              <a:off x="12066613" y="43107"/>
              <a:ext cx="10440" cy="144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E7BFAC9-8CEB-51B0-1092-FDADF0A9C1D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057973" y="34107"/>
                <a:ext cx="28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8C75879B-8782-4F60-371B-D74D36ED3ECB}"/>
                  </a:ext>
                </a:extLst>
              </p14:cNvPr>
              <p14:cNvContentPartPr/>
              <p14:nvPr/>
            </p14:nvContentPartPr>
            <p14:xfrm>
              <a:off x="1307293" y="2659227"/>
              <a:ext cx="458280" cy="50220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8C75879B-8782-4F60-371B-D74D36ED3EC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298653" y="2650227"/>
                <a:ext cx="47592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1E797E-049E-B86C-2343-7A323073A686}"/>
                  </a:ext>
                </a:extLst>
              </p14:cNvPr>
              <p14:cNvContentPartPr/>
              <p14:nvPr/>
            </p14:nvContentPartPr>
            <p14:xfrm>
              <a:off x="8936773" y="1302747"/>
              <a:ext cx="190440" cy="1886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1E797E-049E-B86C-2343-7A323073A68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927773" y="1293747"/>
                <a:ext cx="2080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7779A42-612A-ED27-B3F5-98F02FC377C2}"/>
                  </a:ext>
                </a:extLst>
              </p14:cNvPr>
              <p14:cNvContentPartPr/>
              <p14:nvPr/>
            </p14:nvContentPartPr>
            <p14:xfrm>
              <a:off x="9164293" y="1276107"/>
              <a:ext cx="289080" cy="1872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7779A42-612A-ED27-B3F5-98F02FC377C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155293" y="1267467"/>
                <a:ext cx="306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2658920-D7DE-C582-8C31-C6145897AB24}"/>
                  </a:ext>
                </a:extLst>
              </p14:cNvPr>
              <p14:cNvContentPartPr/>
              <p14:nvPr/>
            </p14:nvContentPartPr>
            <p14:xfrm>
              <a:off x="9493693" y="1290507"/>
              <a:ext cx="210960" cy="3276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2658920-D7DE-C582-8C31-C6145897AB2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84693" y="1281867"/>
                <a:ext cx="2286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8DA4EAD-472B-6791-F1E7-0EAB9176042A}"/>
                  </a:ext>
                </a:extLst>
              </p14:cNvPr>
              <p14:cNvContentPartPr/>
              <p14:nvPr/>
            </p14:nvContentPartPr>
            <p14:xfrm>
              <a:off x="9699253" y="1389507"/>
              <a:ext cx="303840" cy="2682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8DA4EAD-472B-6791-F1E7-0EAB9176042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690613" y="1380507"/>
                <a:ext cx="321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C02EB6D-0364-74B5-C41E-330457A284C5}"/>
                  </a:ext>
                </a:extLst>
              </p14:cNvPr>
              <p14:cNvContentPartPr/>
              <p14:nvPr/>
            </p14:nvContentPartPr>
            <p14:xfrm>
              <a:off x="8761453" y="1757427"/>
              <a:ext cx="265320" cy="1562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C02EB6D-0364-74B5-C41E-330457A284C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752453" y="1748427"/>
                <a:ext cx="282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5D06A926-24BB-1790-B7FF-217C93C61596}"/>
                  </a:ext>
                </a:extLst>
              </p14:cNvPr>
              <p14:cNvContentPartPr/>
              <p14:nvPr/>
            </p14:nvContentPartPr>
            <p14:xfrm>
              <a:off x="9072853" y="1828707"/>
              <a:ext cx="55440" cy="666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5D06A926-24BB-1790-B7FF-217C93C6159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063853" y="1819707"/>
                <a:ext cx="73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3ED3B53-A9DA-BE9C-AFC5-D63802A1DD1D}"/>
                  </a:ext>
                </a:extLst>
              </p14:cNvPr>
              <p14:cNvContentPartPr/>
              <p14:nvPr/>
            </p14:nvContentPartPr>
            <p14:xfrm>
              <a:off x="9167173" y="1737627"/>
              <a:ext cx="91800" cy="1616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3ED3B53-A9DA-BE9C-AFC5-D63802A1DD1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158533" y="1728987"/>
                <a:ext cx="109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75BF9870-6B08-1081-4CAC-EFD827D1E176}"/>
                  </a:ext>
                </a:extLst>
              </p14:cNvPr>
              <p14:cNvContentPartPr/>
              <p14:nvPr/>
            </p14:nvContentPartPr>
            <p14:xfrm>
              <a:off x="9320173" y="1670307"/>
              <a:ext cx="18720" cy="2206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75BF9870-6B08-1081-4CAC-EFD827D1E17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311533" y="1661307"/>
                <a:ext cx="36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A3D151E-A451-0110-3952-B5646D231C57}"/>
                  </a:ext>
                </a:extLst>
              </p14:cNvPr>
              <p14:cNvContentPartPr/>
              <p14:nvPr/>
            </p14:nvContentPartPr>
            <p14:xfrm>
              <a:off x="9432853" y="1705587"/>
              <a:ext cx="70200" cy="2818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A3D151E-A451-0110-3952-B5646D231C5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423853" y="1696587"/>
                <a:ext cx="878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4849E33-A9F6-A4DC-7E0F-412DBA6AA3ED}"/>
                  </a:ext>
                </a:extLst>
              </p14:cNvPr>
              <p14:cNvContentPartPr/>
              <p14:nvPr/>
            </p14:nvContentPartPr>
            <p14:xfrm>
              <a:off x="9524293" y="1819347"/>
              <a:ext cx="152280" cy="1004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4849E33-A9F6-A4DC-7E0F-412DBA6AA3E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515293" y="1810347"/>
                <a:ext cx="1699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6DAFE5B-3C35-0A83-C1D7-4F5025302E27}"/>
                  </a:ext>
                </a:extLst>
              </p14:cNvPr>
              <p14:cNvContentPartPr/>
              <p14:nvPr/>
            </p14:nvContentPartPr>
            <p14:xfrm>
              <a:off x="9687373" y="1698387"/>
              <a:ext cx="127800" cy="2001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6DAFE5B-3C35-0A83-C1D7-4F5025302E2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678373" y="1689387"/>
                <a:ext cx="145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02DEE5D-C732-5B21-036A-287F36A32009}"/>
                  </a:ext>
                </a:extLst>
              </p14:cNvPr>
              <p14:cNvContentPartPr/>
              <p14:nvPr/>
            </p14:nvContentPartPr>
            <p14:xfrm>
              <a:off x="9809773" y="1792347"/>
              <a:ext cx="167040" cy="1180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02DEE5D-C732-5B21-036A-287F36A3200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800773" y="1783347"/>
                <a:ext cx="184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0818B69-4930-3C47-D469-F25E1C317B3B}"/>
                  </a:ext>
                </a:extLst>
              </p14:cNvPr>
              <p14:cNvContentPartPr/>
              <p14:nvPr/>
            </p14:nvContentPartPr>
            <p14:xfrm>
              <a:off x="9815533" y="1655907"/>
              <a:ext cx="25920" cy="1796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0818B69-4930-3C47-D469-F25E1C317B3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806893" y="1646907"/>
                <a:ext cx="435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1224FF6-439B-177E-6DCD-F00F6DD7D38E}"/>
                  </a:ext>
                </a:extLst>
              </p14:cNvPr>
              <p14:cNvContentPartPr/>
              <p14:nvPr/>
            </p14:nvContentPartPr>
            <p14:xfrm>
              <a:off x="10018933" y="1796307"/>
              <a:ext cx="193320" cy="1044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1224FF6-439B-177E-6DCD-F00F6DD7D38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009933" y="1787667"/>
                <a:ext cx="210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86B16061-89DD-E862-E7FF-1C3AC15AE80A}"/>
                  </a:ext>
                </a:extLst>
              </p14:cNvPr>
              <p14:cNvContentPartPr/>
              <p14:nvPr/>
            </p14:nvContentPartPr>
            <p14:xfrm>
              <a:off x="10284613" y="1799907"/>
              <a:ext cx="19800" cy="1022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86B16061-89DD-E862-E7FF-1C3AC15AE80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275613" y="1790907"/>
                <a:ext cx="37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3A33C7D-02D5-5957-870D-143A4B011521}"/>
                  </a:ext>
                </a:extLst>
              </p14:cNvPr>
              <p14:cNvContentPartPr/>
              <p14:nvPr/>
            </p14:nvContentPartPr>
            <p14:xfrm>
              <a:off x="10324573" y="1791267"/>
              <a:ext cx="142920" cy="1015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3A33C7D-02D5-5957-870D-143A4B01152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315573" y="1782627"/>
                <a:ext cx="160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8F23E32D-03DE-CE67-0AE2-87B44CE86706}"/>
                  </a:ext>
                </a:extLst>
              </p14:cNvPr>
              <p14:cNvContentPartPr/>
              <p14:nvPr/>
            </p14:nvContentPartPr>
            <p14:xfrm>
              <a:off x="10384333" y="1671387"/>
              <a:ext cx="36720" cy="1548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8F23E32D-03DE-CE67-0AE2-87B44CE8670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375693" y="1662747"/>
                <a:ext cx="54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6654B059-44CA-BB4F-4E6B-B9DA4EE333AE}"/>
                  </a:ext>
                </a:extLst>
              </p14:cNvPr>
              <p14:cNvContentPartPr/>
              <p14:nvPr/>
            </p14:nvContentPartPr>
            <p14:xfrm>
              <a:off x="10500973" y="1655187"/>
              <a:ext cx="162360" cy="2077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6654B059-44CA-BB4F-4E6B-B9DA4EE333A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491973" y="1646187"/>
                <a:ext cx="180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087C65AC-2BF3-BA35-13A4-B55107DE30B5}"/>
                  </a:ext>
                </a:extLst>
              </p14:cNvPr>
              <p14:cNvContentPartPr/>
              <p14:nvPr/>
            </p14:nvContentPartPr>
            <p14:xfrm>
              <a:off x="10606813" y="1788027"/>
              <a:ext cx="411480" cy="2804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087C65AC-2BF3-BA35-13A4-B55107DE30B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597813" y="1779027"/>
                <a:ext cx="4291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F3B9FC4F-ACB7-391E-0822-7E079C065F3A}"/>
                  </a:ext>
                </a:extLst>
              </p14:cNvPr>
              <p14:cNvContentPartPr/>
              <p14:nvPr/>
            </p14:nvContentPartPr>
            <p14:xfrm>
              <a:off x="9088333" y="2104467"/>
              <a:ext cx="50760" cy="15120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F3B9FC4F-ACB7-391E-0822-7E079C065F3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079693" y="2095827"/>
                <a:ext cx="68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B1CC2918-0A50-3360-BB17-9DB5A95422B2}"/>
                  </a:ext>
                </a:extLst>
              </p14:cNvPr>
              <p14:cNvContentPartPr/>
              <p14:nvPr/>
            </p14:nvContentPartPr>
            <p14:xfrm>
              <a:off x="9063853" y="2037867"/>
              <a:ext cx="180000" cy="11088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B1CC2918-0A50-3360-BB17-9DB5A95422B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054853" y="2028867"/>
                <a:ext cx="197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430FAA5E-B528-4303-0D59-33FD4086015E}"/>
                  </a:ext>
                </a:extLst>
              </p14:cNvPr>
              <p14:cNvContentPartPr/>
              <p14:nvPr/>
            </p14:nvContentPartPr>
            <p14:xfrm>
              <a:off x="9229093" y="2151267"/>
              <a:ext cx="42840" cy="1170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430FAA5E-B528-4303-0D59-33FD4086015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220093" y="2142627"/>
                <a:ext cx="60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E40D9087-E7EA-614E-DB73-15A67FDFE480}"/>
                  </a:ext>
                </a:extLst>
              </p14:cNvPr>
              <p14:cNvContentPartPr/>
              <p14:nvPr/>
            </p14:nvContentPartPr>
            <p14:xfrm>
              <a:off x="9305413" y="2158107"/>
              <a:ext cx="81360" cy="939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E40D9087-E7EA-614E-DB73-15A67FDFE48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296413" y="2149467"/>
                <a:ext cx="99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5473F435-0881-A878-A1AA-0F4FC7245919}"/>
                  </a:ext>
                </a:extLst>
              </p14:cNvPr>
              <p14:cNvContentPartPr/>
              <p14:nvPr/>
            </p14:nvContentPartPr>
            <p14:xfrm>
              <a:off x="9415213" y="2069907"/>
              <a:ext cx="277200" cy="1605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5473F435-0881-A878-A1AA-0F4FC724591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406213" y="2060907"/>
                <a:ext cx="294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79AA7CC9-7770-4308-C8AF-8D2071539015}"/>
                  </a:ext>
                </a:extLst>
              </p14:cNvPr>
              <p14:cNvContentPartPr/>
              <p14:nvPr/>
            </p14:nvContentPartPr>
            <p14:xfrm>
              <a:off x="9760813" y="2120667"/>
              <a:ext cx="124560" cy="1108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79AA7CC9-7770-4308-C8AF-8D207153901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751813" y="2112027"/>
                <a:ext cx="142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9B5ED330-5386-5CDC-ACF0-49E6E7CA090F}"/>
                  </a:ext>
                </a:extLst>
              </p14:cNvPr>
              <p14:cNvContentPartPr/>
              <p14:nvPr/>
            </p14:nvContentPartPr>
            <p14:xfrm>
              <a:off x="9748933" y="2172867"/>
              <a:ext cx="112680" cy="1404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9B5ED330-5386-5CDC-ACF0-49E6E7CA090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740293" y="2164227"/>
                <a:ext cx="130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1665FAA4-AEA3-233A-F26E-0CC555808594}"/>
                  </a:ext>
                </a:extLst>
              </p14:cNvPr>
              <p14:cNvContentPartPr/>
              <p14:nvPr/>
            </p14:nvContentPartPr>
            <p14:xfrm>
              <a:off x="9896173" y="2121027"/>
              <a:ext cx="241920" cy="997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1665FAA4-AEA3-233A-F26E-0CC55580859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887533" y="2112027"/>
                <a:ext cx="259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99431333-549B-45FA-F55D-4EBC06FD79ED}"/>
                  </a:ext>
                </a:extLst>
              </p14:cNvPr>
              <p14:cNvContentPartPr/>
              <p14:nvPr/>
            </p14:nvContentPartPr>
            <p14:xfrm>
              <a:off x="10131973" y="2034267"/>
              <a:ext cx="268920" cy="19224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99431333-549B-45FA-F55D-4EBC06FD79E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122973" y="2025267"/>
                <a:ext cx="286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B62A0677-C53F-5CF4-6488-58532F2E6B93}"/>
                  </a:ext>
                </a:extLst>
              </p14:cNvPr>
              <p14:cNvContentPartPr/>
              <p14:nvPr/>
            </p14:nvContentPartPr>
            <p14:xfrm>
              <a:off x="10776013" y="2100867"/>
              <a:ext cx="25560" cy="1652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B62A0677-C53F-5CF4-6488-58532F2E6B9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767013" y="2091867"/>
                <a:ext cx="432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1A15364D-6840-2A2C-DE25-1E67C344598B}"/>
                  </a:ext>
                </a:extLst>
              </p14:cNvPr>
              <p14:cNvContentPartPr/>
              <p14:nvPr/>
            </p14:nvContentPartPr>
            <p14:xfrm>
              <a:off x="10711213" y="2137587"/>
              <a:ext cx="196920" cy="288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1A15364D-6840-2A2C-DE25-1E67C344598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702573" y="2128947"/>
                <a:ext cx="214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BEB4042-725A-53FC-6766-C69D4DDAD877}"/>
                  </a:ext>
                </a:extLst>
              </p14:cNvPr>
              <p14:cNvContentPartPr/>
              <p14:nvPr/>
            </p14:nvContentPartPr>
            <p14:xfrm>
              <a:off x="11049973" y="2029227"/>
              <a:ext cx="165960" cy="1785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BEB4042-725A-53FC-6766-C69D4DDAD87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1041333" y="2020587"/>
                <a:ext cx="183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52962FAC-93E3-9B5B-DF42-7852297E9ACB}"/>
                  </a:ext>
                </a:extLst>
              </p14:cNvPr>
              <p14:cNvContentPartPr/>
              <p14:nvPr/>
            </p14:nvContentPartPr>
            <p14:xfrm>
              <a:off x="11085613" y="2122827"/>
              <a:ext cx="108720" cy="1188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52962FAC-93E3-9B5B-DF42-7852297E9AC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076613" y="2114187"/>
                <a:ext cx="126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F76082D-AD65-2157-89F0-F0BF9AFD9DFD}"/>
                  </a:ext>
                </a:extLst>
              </p14:cNvPr>
              <p14:cNvContentPartPr/>
              <p14:nvPr/>
            </p14:nvContentPartPr>
            <p14:xfrm>
              <a:off x="9039013" y="2391027"/>
              <a:ext cx="154080" cy="22032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F76082D-AD65-2157-89F0-F0BF9AFD9DF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030013" y="2382027"/>
                <a:ext cx="171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125F25F8-FFAE-33C8-625B-0E9801B82B12}"/>
                  </a:ext>
                </a:extLst>
              </p14:cNvPr>
              <p14:cNvContentPartPr/>
              <p14:nvPr/>
            </p14:nvContentPartPr>
            <p14:xfrm>
              <a:off x="9115333" y="2521707"/>
              <a:ext cx="71280" cy="928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125F25F8-FFAE-33C8-625B-0E9801B82B1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106333" y="2513067"/>
                <a:ext cx="889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F9922D23-84DB-E50D-F32A-8A668CA8F34D}"/>
                  </a:ext>
                </a:extLst>
              </p14:cNvPr>
              <p14:cNvContentPartPr/>
              <p14:nvPr/>
            </p14:nvContentPartPr>
            <p14:xfrm>
              <a:off x="9194533" y="2505147"/>
              <a:ext cx="230040" cy="936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F9922D23-84DB-E50D-F32A-8A668CA8F34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185893" y="2496147"/>
                <a:ext cx="247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59C0AD6D-A3BF-669D-747F-964CD81C30BB}"/>
                  </a:ext>
                </a:extLst>
              </p14:cNvPr>
              <p14:cNvContentPartPr/>
              <p14:nvPr/>
            </p14:nvContentPartPr>
            <p14:xfrm>
              <a:off x="9416293" y="2492907"/>
              <a:ext cx="62640" cy="903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59C0AD6D-A3BF-669D-747F-964CD81C30B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407293" y="2484267"/>
                <a:ext cx="802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01159A88-D347-2907-A849-DE016E143975}"/>
                  </a:ext>
                </a:extLst>
              </p14:cNvPr>
              <p14:cNvContentPartPr/>
              <p14:nvPr/>
            </p14:nvContentPartPr>
            <p14:xfrm>
              <a:off x="9505573" y="2479227"/>
              <a:ext cx="315360" cy="9504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01159A88-D347-2907-A849-DE016E14397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496573" y="2470587"/>
                <a:ext cx="3330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A3EC3969-63FB-7576-5442-6B5B12970AC8}"/>
                  </a:ext>
                </a:extLst>
              </p14:cNvPr>
              <p14:cNvContentPartPr/>
              <p14:nvPr/>
            </p14:nvContentPartPr>
            <p14:xfrm>
              <a:off x="9885013" y="2380587"/>
              <a:ext cx="311760" cy="1836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A3EC3969-63FB-7576-5442-6B5B12970AC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876013" y="2371947"/>
                <a:ext cx="329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931608F-429A-7E07-4B32-300F0F17E909}"/>
                  </a:ext>
                </a:extLst>
              </p14:cNvPr>
              <p14:cNvContentPartPr/>
              <p14:nvPr/>
            </p14:nvContentPartPr>
            <p14:xfrm>
              <a:off x="10342933" y="2518107"/>
              <a:ext cx="86760" cy="1872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931608F-429A-7E07-4B32-300F0F17E90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333933" y="2509467"/>
                <a:ext cx="104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99BA1C36-C270-1685-EB8B-76316B3D31FA}"/>
                  </a:ext>
                </a:extLst>
              </p14:cNvPr>
              <p14:cNvContentPartPr/>
              <p14:nvPr/>
            </p14:nvContentPartPr>
            <p14:xfrm>
              <a:off x="10165093" y="2441067"/>
              <a:ext cx="84240" cy="1328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99BA1C36-C270-1685-EB8B-76316B3D31F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156453" y="2432067"/>
                <a:ext cx="101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BCD10049-CBAD-D244-FAEE-5D6ADB660F51}"/>
                  </a:ext>
                </a:extLst>
              </p14:cNvPr>
              <p14:cNvContentPartPr/>
              <p14:nvPr/>
            </p14:nvContentPartPr>
            <p14:xfrm>
              <a:off x="10513573" y="2370867"/>
              <a:ext cx="109440" cy="25020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BCD10049-CBAD-D244-FAEE-5D6ADB660F5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504573" y="2361867"/>
                <a:ext cx="1270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3821C744-AD4D-4B54-5195-5E2FCD63D86E}"/>
                  </a:ext>
                </a:extLst>
              </p14:cNvPr>
              <p14:cNvContentPartPr/>
              <p14:nvPr/>
            </p14:nvContentPartPr>
            <p14:xfrm>
              <a:off x="10646053" y="2402907"/>
              <a:ext cx="108720" cy="1760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3821C744-AD4D-4B54-5195-5E2FCD63D86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637053" y="2393907"/>
                <a:ext cx="126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9FD9242E-DADF-3FCE-2A10-568D6A24E766}"/>
                  </a:ext>
                </a:extLst>
              </p14:cNvPr>
              <p14:cNvContentPartPr/>
              <p14:nvPr/>
            </p14:nvContentPartPr>
            <p14:xfrm>
              <a:off x="10670173" y="2420907"/>
              <a:ext cx="115560" cy="17136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9FD9242E-DADF-3FCE-2A10-568D6A24E76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661533" y="2411907"/>
                <a:ext cx="133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B431B918-ADF5-5F75-FF22-760148E84A0E}"/>
                  </a:ext>
                </a:extLst>
              </p14:cNvPr>
              <p14:cNvContentPartPr/>
              <p14:nvPr/>
            </p14:nvContentPartPr>
            <p14:xfrm>
              <a:off x="10856293" y="2438907"/>
              <a:ext cx="153360" cy="1411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B431B918-ADF5-5F75-FF22-760148E84A0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847653" y="2429907"/>
                <a:ext cx="171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6FC1BA7E-A5DD-12C5-A7F0-A335DAE6F0DC}"/>
                  </a:ext>
                </a:extLst>
              </p14:cNvPr>
              <p14:cNvContentPartPr/>
              <p14:nvPr/>
            </p14:nvContentPartPr>
            <p14:xfrm>
              <a:off x="11053573" y="2426307"/>
              <a:ext cx="7200" cy="14220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6FC1BA7E-A5DD-12C5-A7F0-A335DAE6F0D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044573" y="2417307"/>
                <a:ext cx="248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A27686F3-4256-20CC-A687-A0C75CFAE5A3}"/>
                  </a:ext>
                </a:extLst>
              </p14:cNvPr>
              <p14:cNvContentPartPr/>
              <p14:nvPr/>
            </p14:nvContentPartPr>
            <p14:xfrm>
              <a:off x="11005693" y="2385987"/>
              <a:ext cx="255240" cy="20592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A27686F3-4256-20CC-A687-A0C75CFAE5A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996693" y="2377347"/>
                <a:ext cx="272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320A582A-2BB0-BA3D-4E9C-F9FFA52C3CD5}"/>
                  </a:ext>
                </a:extLst>
              </p14:cNvPr>
              <p14:cNvContentPartPr/>
              <p14:nvPr/>
            </p14:nvContentPartPr>
            <p14:xfrm>
              <a:off x="11180653" y="2416227"/>
              <a:ext cx="288000" cy="14472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320A582A-2BB0-BA3D-4E9C-F9FFA52C3CD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171653" y="2407227"/>
                <a:ext cx="305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D1FAACF-FE82-C4F0-2317-359BEBAC48B1}"/>
                  </a:ext>
                </a:extLst>
              </p14:cNvPr>
              <p14:cNvContentPartPr/>
              <p14:nvPr/>
            </p14:nvContentPartPr>
            <p14:xfrm>
              <a:off x="11505373" y="2463387"/>
              <a:ext cx="96480" cy="838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D1FAACF-FE82-C4F0-2317-359BEBAC48B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1496733" y="2454747"/>
                <a:ext cx="114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70A6729D-427F-75A7-11C7-5B40F6081FD6}"/>
                  </a:ext>
                </a:extLst>
              </p14:cNvPr>
              <p14:cNvContentPartPr/>
              <p14:nvPr/>
            </p14:nvContentPartPr>
            <p14:xfrm>
              <a:off x="11641093" y="2398947"/>
              <a:ext cx="30240" cy="14292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70A6729D-427F-75A7-11C7-5B40F6081FD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632093" y="2389947"/>
                <a:ext cx="47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21A4B65B-E74A-D361-08FA-840326702752}"/>
                  </a:ext>
                </a:extLst>
              </p14:cNvPr>
              <p14:cNvContentPartPr/>
              <p14:nvPr/>
            </p14:nvContentPartPr>
            <p14:xfrm>
              <a:off x="11583133" y="2384187"/>
              <a:ext cx="176040" cy="18504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21A4B65B-E74A-D361-08FA-84032670275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574493" y="2375547"/>
                <a:ext cx="1936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434C0BBB-8E3F-EFCE-6396-502D4A12F616}"/>
                  </a:ext>
                </a:extLst>
              </p14:cNvPr>
              <p14:cNvContentPartPr/>
              <p14:nvPr/>
            </p14:nvContentPartPr>
            <p14:xfrm>
              <a:off x="11724613" y="2346387"/>
              <a:ext cx="135000" cy="3891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434C0BBB-8E3F-EFCE-6396-502D4A12F61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715613" y="2337387"/>
                <a:ext cx="1526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587D41C-EE06-2924-0FFF-D8ACDC6896CB}"/>
                  </a:ext>
                </a:extLst>
              </p14:cNvPr>
              <p14:cNvContentPartPr/>
              <p14:nvPr/>
            </p14:nvContentPartPr>
            <p14:xfrm>
              <a:off x="4649533" y="5394507"/>
              <a:ext cx="304200" cy="1022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587D41C-EE06-2924-0FFF-D8ACDC6896C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640893" y="5385507"/>
                <a:ext cx="321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1B8D7AFE-B407-2911-433C-616DC68BCD64}"/>
                  </a:ext>
                </a:extLst>
              </p14:cNvPr>
              <p14:cNvContentPartPr/>
              <p14:nvPr/>
            </p14:nvContentPartPr>
            <p14:xfrm>
              <a:off x="5019613" y="5397027"/>
              <a:ext cx="93960" cy="1080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1B8D7AFE-B407-2911-433C-616DC68BCD6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010973" y="5388027"/>
                <a:ext cx="111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0857D71-FB62-AE26-92FD-C4484975B702}"/>
                  </a:ext>
                </a:extLst>
              </p14:cNvPr>
              <p14:cNvContentPartPr/>
              <p14:nvPr/>
            </p14:nvContentPartPr>
            <p14:xfrm>
              <a:off x="3637573" y="2646267"/>
              <a:ext cx="10440" cy="7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0857D71-FB62-AE26-92FD-C4484975B70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628573" y="2637627"/>
                <a:ext cx="28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C7D8137-B3CC-5E42-2B6D-12344A486508}"/>
                  </a:ext>
                </a:extLst>
              </p14:cNvPr>
              <p14:cNvContentPartPr/>
              <p14:nvPr/>
            </p14:nvContentPartPr>
            <p14:xfrm>
              <a:off x="3093253" y="2616747"/>
              <a:ext cx="196200" cy="547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C7D8137-B3CC-5E42-2B6D-12344A48650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084253" y="2608107"/>
                <a:ext cx="213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A7C69D1-1B5C-6006-76B3-9DF558CF8DAA}"/>
                  </a:ext>
                </a:extLst>
              </p14:cNvPr>
              <p14:cNvContentPartPr/>
              <p14:nvPr/>
            </p14:nvContentPartPr>
            <p14:xfrm>
              <a:off x="3325813" y="2349987"/>
              <a:ext cx="26280" cy="6782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A7C69D1-1B5C-6006-76B3-9DF558CF8DA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317173" y="2341347"/>
                <a:ext cx="439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97178F46-53FB-3DEA-C0A1-58D224717413}"/>
                  </a:ext>
                </a:extLst>
              </p14:cNvPr>
              <p14:cNvContentPartPr/>
              <p14:nvPr/>
            </p14:nvContentPartPr>
            <p14:xfrm>
              <a:off x="3232213" y="2340267"/>
              <a:ext cx="119160" cy="255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97178F46-53FB-3DEA-C0A1-58D22471741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223213" y="2331627"/>
                <a:ext cx="136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1B570ED-26D3-BC0C-2A5A-E6F388C2075A}"/>
                  </a:ext>
                </a:extLst>
              </p14:cNvPr>
              <p14:cNvContentPartPr/>
              <p14:nvPr/>
            </p14:nvContentPartPr>
            <p14:xfrm>
              <a:off x="3228973" y="3012027"/>
              <a:ext cx="99720" cy="392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1B570ED-26D3-BC0C-2A5A-E6F388C2075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219973" y="3003027"/>
                <a:ext cx="117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8F1B694-6E53-C418-AE55-2AC8C7039D46}"/>
                  </a:ext>
                </a:extLst>
              </p14:cNvPr>
              <p14:cNvContentPartPr/>
              <p14:nvPr/>
            </p14:nvContentPartPr>
            <p14:xfrm>
              <a:off x="2917213" y="3076827"/>
              <a:ext cx="164160" cy="22708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8F1B694-6E53-C418-AE55-2AC8C7039D4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908213" y="3067827"/>
                <a:ext cx="181800" cy="22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E6F216C-D0F1-CEA6-901C-D25893A1040D}"/>
                  </a:ext>
                </a:extLst>
              </p14:cNvPr>
              <p14:cNvContentPartPr/>
              <p14:nvPr/>
            </p14:nvContentPartPr>
            <p14:xfrm>
              <a:off x="2912893" y="3037587"/>
              <a:ext cx="181080" cy="1393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E6F216C-D0F1-CEA6-901C-D25893A1040D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903893" y="3028947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BFF6124-3036-E3CE-1410-E13485C2ADFD}"/>
                  </a:ext>
                </a:extLst>
              </p14:cNvPr>
              <p14:cNvContentPartPr/>
              <p14:nvPr/>
            </p14:nvContentPartPr>
            <p14:xfrm>
              <a:off x="2499253" y="5463267"/>
              <a:ext cx="14040" cy="1803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BFF6124-3036-E3CE-1410-E13485C2ADF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490613" y="5454267"/>
                <a:ext cx="316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F8F5197-65C4-81E0-88C6-8D54C346E732}"/>
                  </a:ext>
                </a:extLst>
              </p14:cNvPr>
              <p14:cNvContentPartPr/>
              <p14:nvPr/>
            </p14:nvContentPartPr>
            <p14:xfrm>
              <a:off x="2387293" y="5416467"/>
              <a:ext cx="168480" cy="1274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F8F5197-65C4-81E0-88C6-8D54C346E73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378293" y="5407827"/>
                <a:ext cx="186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0869F94-6EF1-5F41-1C90-1EADC0906A88}"/>
                  </a:ext>
                </a:extLst>
              </p14:cNvPr>
              <p14:cNvContentPartPr/>
              <p14:nvPr/>
            </p14:nvContentPartPr>
            <p14:xfrm>
              <a:off x="2581693" y="5506467"/>
              <a:ext cx="212760" cy="961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0869F94-6EF1-5F41-1C90-1EADC0906A8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572693" y="5497467"/>
                <a:ext cx="230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349E934-31E8-F399-90CC-D6C1DAE73CF3}"/>
                  </a:ext>
                </a:extLst>
              </p14:cNvPr>
              <p14:cNvContentPartPr/>
              <p14:nvPr/>
            </p14:nvContentPartPr>
            <p14:xfrm>
              <a:off x="2756653" y="5412867"/>
              <a:ext cx="26640" cy="126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349E934-31E8-F399-90CC-D6C1DAE73CF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748013" y="5403867"/>
                <a:ext cx="44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2CD9023-CD8E-98B2-8161-BFC5A355D138}"/>
                  </a:ext>
                </a:extLst>
              </p14:cNvPr>
              <p14:cNvContentPartPr/>
              <p14:nvPr/>
            </p14:nvContentPartPr>
            <p14:xfrm>
              <a:off x="2837653" y="5484147"/>
              <a:ext cx="83160" cy="1213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2CD9023-CD8E-98B2-8161-BFC5A355D138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829013" y="5475507"/>
                <a:ext cx="100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75F2712-A737-3614-E41C-DD90D628AC7A}"/>
                  </a:ext>
                </a:extLst>
              </p14:cNvPr>
              <p14:cNvContentPartPr/>
              <p14:nvPr/>
            </p14:nvContentPartPr>
            <p14:xfrm>
              <a:off x="2534173" y="5762427"/>
              <a:ext cx="262440" cy="1533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75F2712-A737-3614-E41C-DD90D628AC7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525533" y="5753427"/>
                <a:ext cx="2800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FFB0681-F829-CAE0-CBB4-07257E4ECB7E}"/>
                  </a:ext>
                </a:extLst>
              </p14:cNvPr>
              <p14:cNvContentPartPr/>
              <p14:nvPr/>
            </p14:nvContentPartPr>
            <p14:xfrm>
              <a:off x="2826853" y="5802027"/>
              <a:ext cx="87480" cy="997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FFB0681-F829-CAE0-CBB4-07257E4ECB7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818213" y="5793387"/>
                <a:ext cx="1051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DB0EF68-18F4-0B02-450B-1FBBE20986BB}"/>
                  </a:ext>
                </a:extLst>
              </p14:cNvPr>
              <p14:cNvContentPartPr/>
              <p14:nvPr/>
            </p14:nvContentPartPr>
            <p14:xfrm>
              <a:off x="3108013" y="5429787"/>
              <a:ext cx="137160" cy="1760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DB0EF68-18F4-0B02-450B-1FBBE20986B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099013" y="5421147"/>
                <a:ext cx="1548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E979D2B-071C-C571-CC5B-4AA88F15810B}"/>
                  </a:ext>
                </a:extLst>
              </p14:cNvPr>
              <p14:cNvContentPartPr/>
              <p14:nvPr/>
            </p14:nvContentPartPr>
            <p14:xfrm>
              <a:off x="3270013" y="5465427"/>
              <a:ext cx="198720" cy="1105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E979D2B-071C-C571-CC5B-4AA88F15810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261373" y="5456787"/>
                <a:ext cx="216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8A5CEF76-95E2-D682-AE83-AEFF587CE4ED}"/>
                  </a:ext>
                </a:extLst>
              </p14:cNvPr>
              <p14:cNvContentPartPr/>
              <p14:nvPr/>
            </p14:nvContentPartPr>
            <p14:xfrm>
              <a:off x="3642973" y="5403147"/>
              <a:ext cx="233280" cy="1717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8A5CEF76-95E2-D682-AE83-AEFF587CE4E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633973" y="5394507"/>
                <a:ext cx="2509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5582FE7-A80E-B23D-F7DE-634A5A14F07C}"/>
                  </a:ext>
                </a:extLst>
              </p14:cNvPr>
              <p14:cNvContentPartPr/>
              <p14:nvPr/>
            </p14:nvContentPartPr>
            <p14:xfrm>
              <a:off x="3930973" y="5372187"/>
              <a:ext cx="79560" cy="1908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5582FE7-A80E-B23D-F7DE-634A5A14F07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922333" y="5363547"/>
                <a:ext cx="97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637959B-7B8E-7204-4228-8CB707747EAE}"/>
                  </a:ext>
                </a:extLst>
              </p14:cNvPr>
              <p14:cNvContentPartPr/>
              <p14:nvPr/>
            </p14:nvContentPartPr>
            <p14:xfrm>
              <a:off x="4075333" y="5443107"/>
              <a:ext cx="25200" cy="1213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637959B-7B8E-7204-4228-8CB707747EA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066693" y="5434467"/>
                <a:ext cx="42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86AB6F7-84AF-C024-E639-B3BA0D404DE3}"/>
                  </a:ext>
                </a:extLst>
              </p14:cNvPr>
              <p14:cNvContentPartPr/>
              <p14:nvPr/>
            </p14:nvContentPartPr>
            <p14:xfrm>
              <a:off x="4135813" y="5325747"/>
              <a:ext cx="318960" cy="1980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86AB6F7-84AF-C024-E639-B3BA0D404DE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126813" y="5317107"/>
                <a:ext cx="3366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ABEFE63-FD22-1534-87DD-B532A6EAEFC1}"/>
                  </a:ext>
                </a:extLst>
              </p14:cNvPr>
              <p14:cNvContentPartPr/>
              <p14:nvPr/>
            </p14:nvContentPartPr>
            <p14:xfrm>
              <a:off x="4199893" y="5233947"/>
              <a:ext cx="6120" cy="194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ABEFE63-FD22-1534-87DD-B532A6EAEFC1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191253" y="5225307"/>
                <a:ext cx="23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14628EE-BACE-54D3-2525-B1D83B139977}"/>
                  </a:ext>
                </a:extLst>
              </p14:cNvPr>
              <p14:cNvContentPartPr/>
              <p14:nvPr/>
            </p14:nvContentPartPr>
            <p14:xfrm>
              <a:off x="3170293" y="5704107"/>
              <a:ext cx="131040" cy="1832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14628EE-BACE-54D3-2525-B1D83B13997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161653" y="5695467"/>
                <a:ext cx="1486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995DAA1-7203-1111-6B90-C875059EC686}"/>
                  </a:ext>
                </a:extLst>
              </p14:cNvPr>
              <p14:cNvContentPartPr/>
              <p14:nvPr/>
            </p14:nvContentPartPr>
            <p14:xfrm>
              <a:off x="3205213" y="5798787"/>
              <a:ext cx="69840" cy="97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995DAA1-7203-1111-6B90-C875059EC68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196213" y="5790147"/>
                <a:ext cx="87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40DA15F-B137-7BE0-260B-399A133086A3}"/>
                  </a:ext>
                </a:extLst>
              </p14:cNvPr>
              <p14:cNvContentPartPr/>
              <p14:nvPr/>
            </p14:nvContentPartPr>
            <p14:xfrm>
              <a:off x="3325453" y="5650827"/>
              <a:ext cx="189720" cy="2257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40DA15F-B137-7BE0-260B-399A133086A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316453" y="5641827"/>
                <a:ext cx="2073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498CEC10-4E5C-DB36-259B-D745EA1C294B}"/>
                  </a:ext>
                </a:extLst>
              </p14:cNvPr>
              <p14:cNvContentPartPr/>
              <p14:nvPr/>
            </p14:nvContentPartPr>
            <p14:xfrm>
              <a:off x="3581413" y="5664867"/>
              <a:ext cx="29880" cy="1857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498CEC10-4E5C-DB36-259B-D745EA1C294B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572413" y="5656227"/>
                <a:ext cx="47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2AAA294A-5172-8A91-8E71-3CF175AD9D7A}"/>
                  </a:ext>
                </a:extLst>
              </p14:cNvPr>
              <p14:cNvContentPartPr/>
              <p14:nvPr/>
            </p14:nvContentPartPr>
            <p14:xfrm>
              <a:off x="3681493" y="5744427"/>
              <a:ext cx="101880" cy="1198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2AAA294A-5172-8A91-8E71-3CF175AD9D7A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672853" y="5735427"/>
                <a:ext cx="119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7083F6E-EB29-993E-CBE2-067CA5809DB3}"/>
                  </a:ext>
                </a:extLst>
              </p14:cNvPr>
              <p14:cNvContentPartPr/>
              <p14:nvPr/>
            </p14:nvContentPartPr>
            <p14:xfrm>
              <a:off x="3989293" y="5654067"/>
              <a:ext cx="153000" cy="2131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7083F6E-EB29-993E-CBE2-067CA5809DB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980293" y="5645427"/>
                <a:ext cx="170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29DCB18-101C-3B9F-4EB9-53EE1914190F}"/>
                  </a:ext>
                </a:extLst>
              </p14:cNvPr>
              <p14:cNvContentPartPr/>
              <p14:nvPr/>
            </p14:nvContentPartPr>
            <p14:xfrm>
              <a:off x="3946453" y="5754867"/>
              <a:ext cx="155880" cy="151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29DCB18-101C-3B9F-4EB9-53EE1914190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937813" y="5745867"/>
                <a:ext cx="1735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DCDD88D-5CE7-62BD-1370-4E704733A492}"/>
                  </a:ext>
                </a:extLst>
              </p14:cNvPr>
              <p14:cNvContentPartPr/>
              <p14:nvPr/>
            </p14:nvContentPartPr>
            <p14:xfrm>
              <a:off x="1649653" y="2358267"/>
              <a:ext cx="1531440" cy="33192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DCDD88D-5CE7-62BD-1370-4E704733A492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641013" y="2349267"/>
                <a:ext cx="1549080" cy="33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4A8A4C3-53E2-4597-D2E9-EFB73D51C896}"/>
                  </a:ext>
                </a:extLst>
              </p14:cNvPr>
              <p14:cNvContentPartPr/>
              <p14:nvPr/>
            </p14:nvContentPartPr>
            <p14:xfrm>
              <a:off x="3001453" y="2293107"/>
              <a:ext cx="164160" cy="2498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4A8A4C3-53E2-4597-D2E9-EFB73D51C89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992813" y="2284467"/>
                <a:ext cx="181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CF8B565-DC51-9C82-5393-78A36BD9ED5A}"/>
                  </a:ext>
                </a:extLst>
              </p14:cNvPr>
              <p14:cNvContentPartPr/>
              <p14:nvPr/>
            </p14:nvContentPartPr>
            <p14:xfrm>
              <a:off x="266893" y="5656587"/>
              <a:ext cx="15120" cy="2494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CF8B565-DC51-9C82-5393-78A36BD9ED5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57893" y="5647587"/>
                <a:ext cx="327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E9BC46CB-B0D9-B246-5176-2821F47A8FF2}"/>
                  </a:ext>
                </a:extLst>
              </p14:cNvPr>
              <p14:cNvContentPartPr/>
              <p14:nvPr/>
            </p14:nvContentPartPr>
            <p14:xfrm>
              <a:off x="203533" y="5615187"/>
              <a:ext cx="131760" cy="1861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E9BC46CB-B0D9-B246-5176-2821F47A8FF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4893" y="5606187"/>
                <a:ext cx="149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9273494-4D15-DAEF-79C7-40207ED0E8FB}"/>
                  </a:ext>
                </a:extLst>
              </p14:cNvPr>
              <p14:cNvContentPartPr/>
              <p14:nvPr/>
            </p14:nvContentPartPr>
            <p14:xfrm>
              <a:off x="397213" y="5724987"/>
              <a:ext cx="219600" cy="1468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9273494-4D15-DAEF-79C7-40207ED0E8F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88213" y="5716347"/>
                <a:ext cx="237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1995490D-4BDF-7BF8-F8D4-0F38B527CD73}"/>
                  </a:ext>
                </a:extLst>
              </p14:cNvPr>
              <p14:cNvContentPartPr/>
              <p14:nvPr/>
            </p14:nvContentPartPr>
            <p14:xfrm>
              <a:off x="617893" y="5632467"/>
              <a:ext cx="34920" cy="349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1995490D-4BDF-7BF8-F8D4-0F38B527CD7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08893" y="5623467"/>
                <a:ext cx="52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80AA29B-1D22-F8BD-1E03-D5B70C639590}"/>
                  </a:ext>
                </a:extLst>
              </p14:cNvPr>
              <p14:cNvContentPartPr/>
              <p14:nvPr/>
            </p14:nvContentPartPr>
            <p14:xfrm>
              <a:off x="701053" y="5696547"/>
              <a:ext cx="53640" cy="1569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80AA29B-1D22-F8BD-1E03-D5B70C63959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92413" y="5687547"/>
                <a:ext cx="712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625ED86F-D6FB-FEA1-FF17-F80CCBA50AD1}"/>
                  </a:ext>
                </a:extLst>
              </p14:cNvPr>
              <p14:cNvContentPartPr/>
              <p14:nvPr/>
            </p14:nvContentPartPr>
            <p14:xfrm>
              <a:off x="957013" y="5682867"/>
              <a:ext cx="239760" cy="148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625ED86F-D6FB-FEA1-FF17-F80CCBA50AD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48373" y="5673867"/>
                <a:ext cx="257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CD5EC9E-2D5E-E3AA-127C-D24E6B6417DE}"/>
                  </a:ext>
                </a:extLst>
              </p14:cNvPr>
              <p14:cNvContentPartPr/>
              <p14:nvPr/>
            </p14:nvContentPartPr>
            <p14:xfrm>
              <a:off x="1353013" y="5593587"/>
              <a:ext cx="84960" cy="1591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CD5EC9E-2D5E-E3AA-127C-D24E6B6417D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344373" y="5584947"/>
                <a:ext cx="1026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D8F5B0A-8BBA-B25F-3A01-194DAB25D091}"/>
                  </a:ext>
                </a:extLst>
              </p14:cNvPr>
              <p14:cNvContentPartPr/>
              <p14:nvPr/>
            </p14:nvContentPartPr>
            <p14:xfrm>
              <a:off x="1488013" y="5645067"/>
              <a:ext cx="242640" cy="950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D8F5B0A-8BBA-B25F-3A01-194DAB25D09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479373" y="5636427"/>
                <a:ext cx="260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0BECF3A0-454E-E8A6-6A28-49DA08907D5D}"/>
                  </a:ext>
                </a:extLst>
              </p14:cNvPr>
              <p14:cNvContentPartPr/>
              <p14:nvPr/>
            </p14:nvContentPartPr>
            <p14:xfrm>
              <a:off x="208213" y="6050787"/>
              <a:ext cx="288720" cy="1353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0BECF3A0-454E-E8A6-6A28-49DA08907D5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99213" y="6041787"/>
                <a:ext cx="30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1FF9840-9FE0-4979-1442-4F0D62002EC1}"/>
                  </a:ext>
                </a:extLst>
              </p14:cNvPr>
              <p14:cNvContentPartPr/>
              <p14:nvPr/>
            </p14:nvContentPartPr>
            <p14:xfrm>
              <a:off x="420613" y="5981667"/>
              <a:ext cx="14040" cy="97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1FF9840-9FE0-4979-1442-4F0D62002EC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11973" y="5973027"/>
                <a:ext cx="316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D978B7A-816B-CB34-817B-23B6AB351442}"/>
                  </a:ext>
                </a:extLst>
              </p14:cNvPr>
              <p14:cNvContentPartPr/>
              <p14:nvPr/>
            </p14:nvContentPartPr>
            <p14:xfrm>
              <a:off x="632653" y="5988867"/>
              <a:ext cx="121320" cy="1580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D978B7A-816B-CB34-817B-23B6AB35144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23653" y="5980227"/>
                <a:ext cx="138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8EB53EC-B741-5542-2DA7-9CDEFFE0AA09}"/>
                  </a:ext>
                </a:extLst>
              </p14:cNvPr>
              <p14:cNvContentPartPr/>
              <p14:nvPr/>
            </p14:nvContentPartPr>
            <p14:xfrm>
              <a:off x="881773" y="5922987"/>
              <a:ext cx="270360" cy="1843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8EB53EC-B741-5542-2DA7-9CDEFFE0AA0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72773" y="5914347"/>
                <a:ext cx="288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51D3E2D-1E2E-FC96-7CC7-6A872330635C}"/>
                  </a:ext>
                </a:extLst>
              </p14:cNvPr>
              <p14:cNvContentPartPr/>
              <p14:nvPr/>
            </p14:nvContentPartPr>
            <p14:xfrm>
              <a:off x="1206853" y="5866827"/>
              <a:ext cx="194760" cy="3016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51D3E2D-1E2E-FC96-7CC7-6A872330635C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198213" y="5857827"/>
                <a:ext cx="2124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EB7B412-E14E-A3E6-239F-90F30C360B7E}"/>
                  </a:ext>
                </a:extLst>
              </p14:cNvPr>
              <p14:cNvContentPartPr/>
              <p14:nvPr/>
            </p14:nvContentPartPr>
            <p14:xfrm>
              <a:off x="1408813" y="5970147"/>
              <a:ext cx="97920" cy="684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EB7B412-E14E-A3E6-239F-90F30C360B7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400173" y="5961507"/>
                <a:ext cx="115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0823644-B200-69D5-A8A6-879D5B0E3C5D}"/>
                  </a:ext>
                </a:extLst>
              </p14:cNvPr>
              <p14:cNvContentPartPr/>
              <p14:nvPr/>
            </p14:nvContentPartPr>
            <p14:xfrm>
              <a:off x="1563253" y="5921547"/>
              <a:ext cx="125280" cy="2336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0823644-B200-69D5-A8A6-879D5B0E3C5D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554613" y="5912547"/>
                <a:ext cx="142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AFC64672-287D-5C27-0072-17795261B84B}"/>
                  </a:ext>
                </a:extLst>
              </p14:cNvPr>
              <p14:cNvContentPartPr/>
              <p14:nvPr/>
            </p14:nvContentPartPr>
            <p14:xfrm>
              <a:off x="1862773" y="5908947"/>
              <a:ext cx="173880" cy="698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AFC64672-287D-5C27-0072-17795261B84B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854133" y="5899947"/>
                <a:ext cx="191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540E60E-A9EA-05EB-DDAC-EB3FC9E5DBC8}"/>
                  </a:ext>
                </a:extLst>
              </p14:cNvPr>
              <p14:cNvContentPartPr/>
              <p14:nvPr/>
            </p14:nvContentPartPr>
            <p14:xfrm>
              <a:off x="1969333" y="5771787"/>
              <a:ext cx="10800" cy="97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540E60E-A9EA-05EB-DDAC-EB3FC9E5DBC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960693" y="5762787"/>
                <a:ext cx="28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7E128B94-0189-5E80-9D41-C4D75AA35C3C}"/>
                  </a:ext>
                </a:extLst>
              </p14:cNvPr>
              <p14:cNvContentPartPr/>
              <p14:nvPr/>
            </p14:nvContentPartPr>
            <p14:xfrm>
              <a:off x="275173" y="6332307"/>
              <a:ext cx="120240" cy="1940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7E128B94-0189-5E80-9D41-C4D75AA35C3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66533" y="6323307"/>
                <a:ext cx="1378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AFA505CF-9642-38B6-4AE3-8ADE7345EA86}"/>
                  </a:ext>
                </a:extLst>
              </p14:cNvPr>
              <p14:cNvContentPartPr/>
              <p14:nvPr/>
            </p14:nvContentPartPr>
            <p14:xfrm>
              <a:off x="441133" y="6433107"/>
              <a:ext cx="164880" cy="756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AFA505CF-9642-38B6-4AE3-8ADE7345EA8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2493" y="6424467"/>
                <a:ext cx="1825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AD9B116-13B3-3CFE-371C-2557682347A3}"/>
                  </a:ext>
                </a:extLst>
              </p14:cNvPr>
              <p14:cNvContentPartPr/>
              <p14:nvPr/>
            </p14:nvContentPartPr>
            <p14:xfrm>
              <a:off x="678733" y="6332667"/>
              <a:ext cx="81360" cy="142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AD9B116-13B3-3CFE-371C-2557682347A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69733" y="6323667"/>
                <a:ext cx="99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2342D24E-DE1C-CDE5-067B-4327B8625009}"/>
                  </a:ext>
                </a:extLst>
              </p14:cNvPr>
              <p14:cNvContentPartPr/>
              <p14:nvPr/>
            </p14:nvContentPartPr>
            <p14:xfrm>
              <a:off x="1227373" y="6378027"/>
              <a:ext cx="228600" cy="1065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342D24E-DE1C-CDE5-067B-4327B8625009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218733" y="6369387"/>
                <a:ext cx="246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4EC3B8B-44A5-662F-8FC5-2372E76F5157}"/>
                  </a:ext>
                </a:extLst>
              </p14:cNvPr>
              <p14:cNvContentPartPr/>
              <p14:nvPr/>
            </p14:nvContentPartPr>
            <p14:xfrm>
              <a:off x="1557133" y="6250947"/>
              <a:ext cx="214920" cy="2062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4EC3B8B-44A5-662F-8FC5-2372E76F515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548493" y="6241947"/>
                <a:ext cx="2325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F559DBF-D225-3969-8481-79F294514806}"/>
                  </a:ext>
                </a:extLst>
              </p14:cNvPr>
              <p14:cNvContentPartPr/>
              <p14:nvPr/>
            </p14:nvContentPartPr>
            <p14:xfrm>
              <a:off x="1956013" y="6294147"/>
              <a:ext cx="280440" cy="1404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F559DBF-D225-3969-8481-79F294514806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947373" y="6285507"/>
                <a:ext cx="298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B733FA7E-8F08-BA88-47BE-256657C61370}"/>
                  </a:ext>
                </a:extLst>
              </p14:cNvPr>
              <p14:cNvContentPartPr/>
              <p14:nvPr/>
            </p14:nvContentPartPr>
            <p14:xfrm>
              <a:off x="2335453" y="6265707"/>
              <a:ext cx="160200" cy="1508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B733FA7E-8F08-BA88-47BE-256657C6137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326453" y="6257067"/>
                <a:ext cx="1778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6DFA2D1-376C-F753-237B-18F616D50CDA}"/>
                  </a:ext>
                </a:extLst>
              </p14:cNvPr>
              <p14:cNvContentPartPr/>
              <p14:nvPr/>
            </p14:nvContentPartPr>
            <p14:xfrm>
              <a:off x="2375773" y="6319347"/>
              <a:ext cx="122760" cy="313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6DFA2D1-376C-F753-237B-18F616D50CD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366773" y="6310347"/>
                <a:ext cx="1404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7D0CFC59-8042-5A47-05C6-0E32A3AC3213}"/>
                  </a:ext>
                </a:extLst>
              </p14:cNvPr>
              <p14:cNvContentPartPr/>
              <p14:nvPr/>
            </p14:nvContentPartPr>
            <p14:xfrm>
              <a:off x="2403493" y="6219987"/>
              <a:ext cx="258120" cy="2023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7D0CFC59-8042-5A47-05C6-0E32A3AC321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394853" y="6210987"/>
                <a:ext cx="275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116C876-F176-F800-2DC1-39E55A2C987F}"/>
                  </a:ext>
                </a:extLst>
              </p14:cNvPr>
              <p14:cNvContentPartPr/>
              <p14:nvPr/>
            </p14:nvContentPartPr>
            <p14:xfrm>
              <a:off x="2719573" y="6160587"/>
              <a:ext cx="262080" cy="3344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116C876-F176-F800-2DC1-39E55A2C987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710573" y="6151587"/>
                <a:ext cx="2797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0F20F542-5BDC-C094-F47E-33AF0DB9B539}"/>
                  </a:ext>
                </a:extLst>
              </p14:cNvPr>
              <p14:cNvContentPartPr/>
              <p14:nvPr/>
            </p14:nvContentPartPr>
            <p14:xfrm>
              <a:off x="2978053" y="6183987"/>
              <a:ext cx="292680" cy="3513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0F20F542-5BDC-C094-F47E-33AF0DB9B539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969053" y="6175347"/>
                <a:ext cx="310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93573820-5C2D-2609-6AEB-010437A96B6C}"/>
                  </a:ext>
                </a:extLst>
              </p14:cNvPr>
              <p14:cNvContentPartPr/>
              <p14:nvPr/>
            </p14:nvContentPartPr>
            <p14:xfrm>
              <a:off x="3368653" y="6184347"/>
              <a:ext cx="304920" cy="1530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93573820-5C2D-2609-6AEB-010437A96B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60013" y="6175347"/>
                <a:ext cx="3225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DD54A23-2CB2-468D-2782-1CAFE32A7866}"/>
                  </a:ext>
                </a:extLst>
              </p14:cNvPr>
              <p14:cNvContentPartPr/>
              <p14:nvPr/>
            </p14:nvContentPartPr>
            <p14:xfrm>
              <a:off x="3691573" y="6244107"/>
              <a:ext cx="61560" cy="1202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DD54A23-2CB2-468D-2782-1CAFE32A786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682933" y="6235107"/>
                <a:ext cx="79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499EB2B3-8795-51B3-DA99-F7505C986F55}"/>
                  </a:ext>
                </a:extLst>
              </p14:cNvPr>
              <p14:cNvContentPartPr/>
              <p14:nvPr/>
            </p14:nvContentPartPr>
            <p14:xfrm>
              <a:off x="3815053" y="6131427"/>
              <a:ext cx="180720" cy="2163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499EB2B3-8795-51B3-DA99-F7505C986F5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06413" y="6122427"/>
                <a:ext cx="1983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A1D964C-74E8-4DF6-9030-E051423770D6}"/>
                  </a:ext>
                </a:extLst>
              </p14:cNvPr>
              <p14:cNvContentPartPr/>
              <p14:nvPr/>
            </p14:nvContentPartPr>
            <p14:xfrm>
              <a:off x="3886693" y="6254187"/>
              <a:ext cx="100800" cy="151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A1D964C-74E8-4DF6-9030-E051423770D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877693" y="6245187"/>
                <a:ext cx="118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E35B7AEE-19C3-8C93-8F35-B88765C0BD97}"/>
                  </a:ext>
                </a:extLst>
              </p14:cNvPr>
              <p14:cNvContentPartPr/>
              <p14:nvPr/>
            </p14:nvContentPartPr>
            <p14:xfrm>
              <a:off x="4023493" y="6213147"/>
              <a:ext cx="86400" cy="1108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35B7AEE-19C3-8C93-8F35-B88765C0BD9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14493" y="6204147"/>
                <a:ext cx="104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6F0705DA-F4B0-8F48-7F0E-9C0CCF206FAB}"/>
                  </a:ext>
                </a:extLst>
              </p14:cNvPr>
              <p14:cNvContentPartPr/>
              <p14:nvPr/>
            </p14:nvContentPartPr>
            <p14:xfrm>
              <a:off x="4180813" y="6100467"/>
              <a:ext cx="110520" cy="2199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6F0705DA-F4B0-8F48-7F0E-9C0CCF206FAB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171813" y="6091827"/>
                <a:ext cx="128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C4E2042-218E-F042-8A85-C3027C942EA6}"/>
                  </a:ext>
                </a:extLst>
              </p14:cNvPr>
              <p14:cNvContentPartPr/>
              <p14:nvPr/>
            </p14:nvContentPartPr>
            <p14:xfrm>
              <a:off x="2364253" y="5423307"/>
              <a:ext cx="2649240" cy="5497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C4E2042-218E-F042-8A85-C3027C942EA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355253" y="5414307"/>
                <a:ext cx="26668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AED6FD4F-E19C-2DE5-7F33-C6B26B5C55B4}"/>
                  </a:ext>
                </a:extLst>
              </p14:cNvPr>
              <p14:cNvContentPartPr/>
              <p14:nvPr/>
            </p14:nvContentPartPr>
            <p14:xfrm>
              <a:off x="4359733" y="6192627"/>
              <a:ext cx="96480" cy="1839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AED6FD4F-E19C-2DE5-7F33-C6B26B5C55B4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350733" y="6183627"/>
                <a:ext cx="114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75D6CDB-4594-FFD3-B61C-152BD6255187}"/>
                  </a:ext>
                </a:extLst>
              </p14:cNvPr>
              <p14:cNvContentPartPr/>
              <p14:nvPr/>
            </p14:nvContentPartPr>
            <p14:xfrm>
              <a:off x="4651333" y="6068067"/>
              <a:ext cx="138240" cy="2484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75D6CDB-4594-FFD3-B61C-152BD6255187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642693" y="6059067"/>
                <a:ext cx="1558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EB034D75-16A2-5BA8-DB01-344975FB5378}"/>
                  </a:ext>
                </a:extLst>
              </p14:cNvPr>
              <p14:cNvContentPartPr/>
              <p14:nvPr/>
            </p14:nvContentPartPr>
            <p14:xfrm>
              <a:off x="4732333" y="6144747"/>
              <a:ext cx="291960" cy="1364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EB034D75-16A2-5BA8-DB01-344975FB537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23333" y="6136107"/>
                <a:ext cx="309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30322A57-AA9D-2A88-F0DA-8CF5D3960736}"/>
                  </a:ext>
                </a:extLst>
              </p14:cNvPr>
              <p14:cNvContentPartPr/>
              <p14:nvPr/>
            </p14:nvContentPartPr>
            <p14:xfrm>
              <a:off x="5025013" y="6130707"/>
              <a:ext cx="13680" cy="1335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30322A57-AA9D-2A88-F0DA-8CF5D3960736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016013" y="6122067"/>
                <a:ext cx="31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190BEF94-E038-EEC4-56E3-670FD80FC639}"/>
                  </a:ext>
                </a:extLst>
              </p14:cNvPr>
              <p14:cNvContentPartPr/>
              <p14:nvPr/>
            </p14:nvContentPartPr>
            <p14:xfrm>
              <a:off x="5086213" y="6009387"/>
              <a:ext cx="283320" cy="2761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190BEF94-E038-EEC4-56E3-670FD80FC63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077573" y="6000747"/>
                <a:ext cx="3009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8041FC0-00F7-B0BF-D57D-538AE64AC932}"/>
                  </a:ext>
                </a:extLst>
              </p14:cNvPr>
              <p14:cNvContentPartPr/>
              <p14:nvPr/>
            </p14:nvContentPartPr>
            <p14:xfrm>
              <a:off x="3002173" y="2360067"/>
              <a:ext cx="227880" cy="66564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8041FC0-00F7-B0BF-D57D-538AE64AC932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993533" y="2351427"/>
                <a:ext cx="24552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3F915F2-0839-BDAE-DF71-D4F4115941CF}"/>
                  </a:ext>
                </a:extLst>
              </p14:cNvPr>
              <p14:cNvContentPartPr/>
              <p14:nvPr/>
            </p14:nvContentPartPr>
            <p14:xfrm>
              <a:off x="2827573" y="2672547"/>
              <a:ext cx="102240" cy="2707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3F915F2-0839-BDAE-DF71-D4F4115941C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818933" y="2663907"/>
                <a:ext cx="1198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2198F4D1-4E90-8352-C6F7-6471C23C03A3}"/>
                  </a:ext>
                </a:extLst>
              </p14:cNvPr>
              <p14:cNvContentPartPr/>
              <p14:nvPr/>
            </p14:nvContentPartPr>
            <p14:xfrm>
              <a:off x="2820373" y="2721147"/>
              <a:ext cx="118440" cy="471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2198F4D1-4E90-8352-C6F7-6471C23C03A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811373" y="2712147"/>
                <a:ext cx="136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E9C6472-857C-2DAB-5E69-0D6F54C751AD}"/>
                  </a:ext>
                </a:extLst>
              </p14:cNvPr>
              <p14:cNvContentPartPr/>
              <p14:nvPr/>
            </p14:nvContentPartPr>
            <p14:xfrm>
              <a:off x="902293" y="6300627"/>
              <a:ext cx="144000" cy="2318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E9C6472-857C-2DAB-5E69-0D6F54C751AD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893653" y="6291987"/>
                <a:ext cx="161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61D1C45-D2E0-7EC4-BE32-AFA08D600751}"/>
                  </a:ext>
                </a:extLst>
              </p14:cNvPr>
              <p14:cNvContentPartPr/>
              <p14:nvPr/>
            </p14:nvContentPartPr>
            <p14:xfrm>
              <a:off x="930013" y="6376587"/>
              <a:ext cx="129600" cy="381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61D1C45-D2E0-7EC4-BE32-AFA08D60075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21013" y="6367587"/>
                <a:ext cx="1472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4988336-7655-8789-8995-E52B79D53445}"/>
                  </a:ext>
                </a:extLst>
              </p14:cNvPr>
              <p14:cNvContentPartPr/>
              <p14:nvPr/>
            </p14:nvContentPartPr>
            <p14:xfrm>
              <a:off x="3381613" y="2351067"/>
              <a:ext cx="118440" cy="1728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4988336-7655-8789-8995-E52B79D5344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372973" y="2342067"/>
                <a:ext cx="136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BE6DA929-0BB2-C1E7-848C-4B0C20082AF2}"/>
                  </a:ext>
                </a:extLst>
              </p14:cNvPr>
              <p14:cNvContentPartPr/>
              <p14:nvPr/>
            </p14:nvContentPartPr>
            <p14:xfrm>
              <a:off x="3646573" y="2339547"/>
              <a:ext cx="297720" cy="1080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BE6DA929-0BB2-C1E7-848C-4B0C20082AF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637573" y="2330547"/>
                <a:ext cx="315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5A30B1F-21E9-DA35-F9C1-812061305E9F}"/>
                  </a:ext>
                </a:extLst>
              </p14:cNvPr>
              <p14:cNvContentPartPr/>
              <p14:nvPr/>
            </p14:nvContentPartPr>
            <p14:xfrm>
              <a:off x="4109533" y="2333787"/>
              <a:ext cx="105840" cy="72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5A30B1F-21E9-DA35-F9C1-812061305E9F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4100533" y="2324787"/>
                <a:ext cx="123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92FAD91-CD0C-A49F-CF6B-AD51CE1555BB}"/>
                  </a:ext>
                </a:extLst>
              </p14:cNvPr>
              <p14:cNvContentPartPr/>
              <p14:nvPr/>
            </p14:nvContentPartPr>
            <p14:xfrm>
              <a:off x="4410133" y="2355387"/>
              <a:ext cx="129600" cy="68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92FAD91-CD0C-A49F-CF6B-AD51CE1555BB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401133" y="2346387"/>
                <a:ext cx="147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EBB8C89-E722-85DF-BCDD-C9D69D0D1F69}"/>
                  </a:ext>
                </a:extLst>
              </p14:cNvPr>
              <p14:cNvContentPartPr/>
              <p14:nvPr/>
            </p14:nvContentPartPr>
            <p14:xfrm>
              <a:off x="4729813" y="2330907"/>
              <a:ext cx="432000" cy="151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EBB8C89-E722-85DF-BCDD-C9D69D0D1F69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720813" y="2322267"/>
                <a:ext cx="449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9C87D5A8-8FCC-3E23-870B-EB84DA4C4476}"/>
                  </a:ext>
                </a:extLst>
              </p14:cNvPr>
              <p14:cNvContentPartPr/>
              <p14:nvPr/>
            </p14:nvContentPartPr>
            <p14:xfrm>
              <a:off x="5372773" y="2333787"/>
              <a:ext cx="289800" cy="86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9C87D5A8-8FCC-3E23-870B-EB84DA4C447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364133" y="2324787"/>
                <a:ext cx="307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E741D2E-FF40-A6A3-1BE6-9C95A6A7A258}"/>
                  </a:ext>
                </a:extLst>
              </p14:cNvPr>
              <p14:cNvContentPartPr/>
              <p14:nvPr/>
            </p14:nvContentPartPr>
            <p14:xfrm>
              <a:off x="5909893" y="2310027"/>
              <a:ext cx="95400" cy="104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E741D2E-FF40-A6A3-1BE6-9C95A6A7A25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901253" y="2301387"/>
                <a:ext cx="113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09DE1C3-0B04-F0F5-283C-E8858FC2A6EF}"/>
                  </a:ext>
                </a:extLst>
              </p14:cNvPr>
              <p14:cNvContentPartPr/>
              <p14:nvPr/>
            </p14:nvContentPartPr>
            <p14:xfrm>
              <a:off x="6194293" y="2317227"/>
              <a:ext cx="385200" cy="111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09DE1C3-0B04-F0F5-283C-E8858FC2A6E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185653" y="2308587"/>
                <a:ext cx="402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04B77EC-0318-2C14-FB81-C45AD7206CD2}"/>
                  </a:ext>
                </a:extLst>
              </p14:cNvPr>
              <p14:cNvContentPartPr/>
              <p14:nvPr/>
            </p14:nvContentPartPr>
            <p14:xfrm>
              <a:off x="6666253" y="2307867"/>
              <a:ext cx="228600" cy="1620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04B77EC-0318-2C14-FB81-C45AD7206CD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657613" y="2299227"/>
                <a:ext cx="246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876DA81-85D1-0520-4645-8D51168A385D}"/>
                  </a:ext>
                </a:extLst>
              </p14:cNvPr>
              <p14:cNvContentPartPr/>
              <p14:nvPr/>
            </p14:nvContentPartPr>
            <p14:xfrm>
              <a:off x="6984853" y="2300667"/>
              <a:ext cx="142200" cy="54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876DA81-85D1-0520-4645-8D51168A385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975853" y="2292027"/>
                <a:ext cx="159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1E7E81CA-1D7A-914F-0966-EA1567523E9C}"/>
                  </a:ext>
                </a:extLst>
              </p14:cNvPr>
              <p14:cNvContentPartPr/>
              <p14:nvPr/>
            </p14:nvContentPartPr>
            <p14:xfrm>
              <a:off x="7068733" y="2316507"/>
              <a:ext cx="66960" cy="1152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1E7E81CA-1D7A-914F-0966-EA1567523E9C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060093" y="2307507"/>
                <a:ext cx="84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6D7014F-1026-DFD9-D5DE-B0394C46D041}"/>
                  </a:ext>
                </a:extLst>
              </p14:cNvPr>
              <p14:cNvContentPartPr/>
              <p14:nvPr/>
            </p14:nvContentPartPr>
            <p14:xfrm>
              <a:off x="3195133" y="2385267"/>
              <a:ext cx="42840" cy="39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6D7014F-1026-DFD9-D5DE-B0394C46D041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186133" y="2376267"/>
                <a:ext cx="60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68944008-BDF1-4850-F7AC-32A66FB74F43}"/>
                  </a:ext>
                </a:extLst>
              </p14:cNvPr>
              <p14:cNvContentPartPr/>
              <p14:nvPr/>
            </p14:nvContentPartPr>
            <p14:xfrm>
              <a:off x="3062653" y="2373747"/>
              <a:ext cx="70920" cy="97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68944008-BDF1-4850-F7AC-32A66FB74F4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053653" y="2364747"/>
                <a:ext cx="88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9E3A0BC-29A1-4101-A18B-9B34E55114BF}"/>
                  </a:ext>
                </a:extLst>
              </p14:cNvPr>
              <p14:cNvContentPartPr/>
              <p14:nvPr/>
            </p14:nvContentPartPr>
            <p14:xfrm>
              <a:off x="3132133" y="3048027"/>
              <a:ext cx="45000" cy="61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9E3A0BC-29A1-4101-A18B-9B34E55114BF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123133" y="3039027"/>
                <a:ext cx="62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F2B00EFC-F9D3-C6AD-DBDC-80D675A5BF61}"/>
                  </a:ext>
                </a:extLst>
              </p14:cNvPr>
              <p14:cNvContentPartPr/>
              <p14:nvPr/>
            </p14:nvContentPartPr>
            <p14:xfrm>
              <a:off x="2731453" y="3046947"/>
              <a:ext cx="238320" cy="72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F2B00EFC-F9D3-C6AD-DBDC-80D675A5BF6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722813" y="3037947"/>
                <a:ext cx="255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2BA28EAC-38AD-AFAF-C3DE-194060D7C74A}"/>
                  </a:ext>
                </a:extLst>
              </p14:cNvPr>
              <p14:cNvContentPartPr/>
              <p14:nvPr/>
            </p14:nvContentPartPr>
            <p14:xfrm>
              <a:off x="2175613" y="3047307"/>
              <a:ext cx="318960" cy="100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2BA28EAC-38AD-AFAF-C3DE-194060D7C74A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166613" y="3038307"/>
                <a:ext cx="336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8160813A-0DF3-C95A-E355-1DBFA06627FE}"/>
                  </a:ext>
                </a:extLst>
              </p14:cNvPr>
              <p14:cNvContentPartPr/>
              <p14:nvPr/>
            </p14:nvContentPartPr>
            <p14:xfrm>
              <a:off x="1880053" y="3050907"/>
              <a:ext cx="63000" cy="108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8160813A-0DF3-C95A-E355-1DBFA06627FE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871413" y="3042267"/>
                <a:ext cx="80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D49CAF48-733B-2188-E0B7-6026C3CC19F1}"/>
                  </a:ext>
                </a:extLst>
              </p14:cNvPr>
              <p14:cNvContentPartPr/>
              <p14:nvPr/>
            </p14:nvContentPartPr>
            <p14:xfrm>
              <a:off x="1327813" y="3034347"/>
              <a:ext cx="323640" cy="212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D49CAF48-733B-2188-E0B7-6026C3CC19F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319173" y="3025347"/>
                <a:ext cx="341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2436D9CF-E364-15DE-6DFE-AEE2669E29A7}"/>
                  </a:ext>
                </a:extLst>
              </p14:cNvPr>
              <p14:cNvContentPartPr/>
              <p14:nvPr/>
            </p14:nvContentPartPr>
            <p14:xfrm>
              <a:off x="1004533" y="3053787"/>
              <a:ext cx="124560" cy="68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2436D9CF-E364-15DE-6DFE-AEE2669E29A7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995893" y="3044787"/>
                <a:ext cx="142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33D017E0-6AF9-179F-ECBF-A4590E8BF4B7}"/>
                  </a:ext>
                </a:extLst>
              </p14:cNvPr>
              <p14:cNvContentPartPr/>
              <p14:nvPr/>
            </p14:nvContentPartPr>
            <p14:xfrm>
              <a:off x="795013" y="3077907"/>
              <a:ext cx="39600" cy="25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33D017E0-6AF9-179F-ECBF-A4590E8BF4B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86013" y="3068907"/>
                <a:ext cx="57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9D40729-7A2D-4532-F7DF-5C0B71558CE6}"/>
                  </a:ext>
                </a:extLst>
              </p14:cNvPr>
              <p14:cNvContentPartPr/>
              <p14:nvPr/>
            </p14:nvContentPartPr>
            <p14:xfrm>
              <a:off x="626173" y="3067827"/>
              <a:ext cx="38160" cy="68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9D40729-7A2D-4532-F7DF-5C0B71558CE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17533" y="3059187"/>
                <a:ext cx="55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FB6C246-BE01-069E-FD21-D021B62F9E0B}"/>
                  </a:ext>
                </a:extLst>
              </p14:cNvPr>
              <p14:cNvContentPartPr/>
              <p14:nvPr/>
            </p14:nvContentPartPr>
            <p14:xfrm>
              <a:off x="338173" y="3070347"/>
              <a:ext cx="177840" cy="165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FB6C246-BE01-069E-FD21-D021B62F9E0B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29533" y="3061707"/>
                <a:ext cx="195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416F5DE3-AA68-235B-9BC7-2CB7461A11BF}"/>
                  </a:ext>
                </a:extLst>
              </p14:cNvPr>
              <p14:cNvContentPartPr/>
              <p14:nvPr/>
            </p14:nvContentPartPr>
            <p14:xfrm>
              <a:off x="2199013" y="2346747"/>
              <a:ext cx="402840" cy="82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416F5DE3-AA68-235B-9BC7-2CB7461A11BF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190373" y="2338107"/>
                <a:ext cx="420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116F085-12E1-F4E6-F78F-606CF55BDA23}"/>
                  </a:ext>
                </a:extLst>
              </p14:cNvPr>
              <p14:cNvContentPartPr/>
              <p14:nvPr/>
            </p14:nvContentPartPr>
            <p14:xfrm>
              <a:off x="760813" y="2350347"/>
              <a:ext cx="82800" cy="39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116F085-12E1-F4E6-F78F-606CF55BDA23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51813" y="2341707"/>
                <a:ext cx="100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A874D82-F8C9-849D-E622-32C0868D3DEF}"/>
                  </a:ext>
                </a:extLst>
              </p14:cNvPr>
              <p14:cNvContentPartPr/>
              <p14:nvPr/>
            </p14:nvContentPartPr>
            <p14:xfrm>
              <a:off x="396133" y="2346747"/>
              <a:ext cx="209880" cy="129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A874D82-F8C9-849D-E622-32C0868D3DEF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87493" y="2337747"/>
                <a:ext cx="227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1991161D-3DC6-ED57-FF9B-F3556B7E124E}"/>
                  </a:ext>
                </a:extLst>
              </p14:cNvPr>
              <p14:cNvContentPartPr/>
              <p14:nvPr/>
            </p14:nvContentPartPr>
            <p14:xfrm>
              <a:off x="697453" y="2415867"/>
              <a:ext cx="76320" cy="15984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1991161D-3DC6-ED57-FF9B-F3556B7E124E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88813" y="2407227"/>
                <a:ext cx="939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B0EE0CF1-0B63-374B-E53A-EA1EE4255719}"/>
                  </a:ext>
                </a:extLst>
              </p14:cNvPr>
              <p14:cNvContentPartPr/>
              <p14:nvPr/>
            </p14:nvContentPartPr>
            <p14:xfrm>
              <a:off x="779173" y="2440347"/>
              <a:ext cx="18720" cy="1450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B0EE0CF1-0B63-374B-E53A-EA1EE4255719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70173" y="2431707"/>
                <a:ext cx="36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E981B5A-63D3-63CB-28A3-BF0759BB0986}"/>
                  </a:ext>
                </a:extLst>
              </p14:cNvPr>
              <p14:cNvContentPartPr/>
              <p14:nvPr/>
            </p14:nvContentPartPr>
            <p14:xfrm>
              <a:off x="721213" y="2528547"/>
              <a:ext cx="58680" cy="82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E981B5A-63D3-63CB-28A3-BF0759BB098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12573" y="2519907"/>
                <a:ext cx="763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1C6CC28-138A-B617-D548-BB62CA34DAF6}"/>
                  </a:ext>
                </a:extLst>
              </p14:cNvPr>
              <p14:cNvContentPartPr/>
              <p14:nvPr/>
            </p14:nvContentPartPr>
            <p14:xfrm>
              <a:off x="1395133" y="2344587"/>
              <a:ext cx="377280" cy="108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1C6CC28-138A-B617-D548-BB62CA34DAF6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386133" y="2335947"/>
                <a:ext cx="394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6F15FD0-0CB3-7FAB-E358-D2AB16E52235}"/>
                  </a:ext>
                </a:extLst>
              </p14:cNvPr>
              <p14:cNvContentPartPr/>
              <p14:nvPr/>
            </p14:nvContentPartPr>
            <p14:xfrm>
              <a:off x="1221253" y="2348907"/>
              <a:ext cx="96120" cy="72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6F15FD0-0CB3-7FAB-E358-D2AB16E5223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212253" y="2340267"/>
                <a:ext cx="113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EE7D98B-1E59-020A-9D67-446632C9655E}"/>
                  </a:ext>
                </a:extLst>
              </p14:cNvPr>
              <p14:cNvContentPartPr/>
              <p14:nvPr/>
            </p14:nvContentPartPr>
            <p14:xfrm>
              <a:off x="1065013" y="2362227"/>
              <a:ext cx="107640" cy="93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EE7D98B-1E59-020A-9D67-446632C9655E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056373" y="2353227"/>
                <a:ext cx="125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85C7DC-9E5F-98E2-0087-4DEE4A47E305}"/>
                  </a:ext>
                </a:extLst>
              </p14:cNvPr>
              <p14:cNvContentPartPr/>
              <p14:nvPr/>
            </p14:nvContentPartPr>
            <p14:xfrm>
              <a:off x="1473973" y="2370147"/>
              <a:ext cx="9720" cy="2768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85C7DC-9E5F-98E2-0087-4DEE4A47E305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464973" y="2361147"/>
                <a:ext cx="273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4A4E1EF2-A9E5-B3B8-4DF7-A718541B57AD}"/>
                  </a:ext>
                </a:extLst>
              </p14:cNvPr>
              <p14:cNvContentPartPr/>
              <p14:nvPr/>
            </p14:nvContentPartPr>
            <p14:xfrm>
              <a:off x="1599613" y="2385267"/>
              <a:ext cx="19800" cy="2397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4A4E1EF2-A9E5-B3B8-4DF7-A718541B57A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590973" y="2376267"/>
                <a:ext cx="374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B3E2B835-B2C2-F467-2CA9-B91CD84F76D5}"/>
                  </a:ext>
                </a:extLst>
              </p14:cNvPr>
              <p14:cNvContentPartPr/>
              <p14:nvPr/>
            </p14:nvContentPartPr>
            <p14:xfrm>
              <a:off x="1449853" y="2357907"/>
              <a:ext cx="145800" cy="324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B3E2B835-B2C2-F467-2CA9-B91CD84F76D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440853" y="2349267"/>
                <a:ext cx="163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1F1CB837-C43A-1EF3-226E-12EF71D93BB2}"/>
                  </a:ext>
                </a:extLst>
              </p14:cNvPr>
              <p14:cNvContentPartPr/>
              <p14:nvPr/>
            </p14:nvContentPartPr>
            <p14:xfrm>
              <a:off x="1463173" y="2598387"/>
              <a:ext cx="117360" cy="511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1F1CB837-C43A-1EF3-226E-12EF71D93BB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454533" y="2589747"/>
                <a:ext cx="1350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2BA5F5A-B259-01D2-21B0-F004F9998943}"/>
                  </a:ext>
                </a:extLst>
              </p14:cNvPr>
              <p14:cNvContentPartPr/>
              <p14:nvPr/>
            </p14:nvContentPartPr>
            <p14:xfrm>
              <a:off x="1219453" y="2140827"/>
              <a:ext cx="236160" cy="4539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2BA5F5A-B259-01D2-21B0-F004F9998943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210813" y="2132187"/>
                <a:ext cx="25380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66926325-1522-20B9-DC76-9D5D65A41421}"/>
                  </a:ext>
                </a:extLst>
              </p14:cNvPr>
              <p14:cNvContentPartPr/>
              <p14:nvPr/>
            </p14:nvContentPartPr>
            <p14:xfrm>
              <a:off x="1421773" y="2550867"/>
              <a:ext cx="53640" cy="918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66926325-1522-20B9-DC76-9D5D65A4142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413133" y="2541867"/>
                <a:ext cx="71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76E73DDC-38ED-5F20-E7C5-A067BD2A0124}"/>
                  </a:ext>
                </a:extLst>
              </p14:cNvPr>
              <p14:cNvContentPartPr/>
              <p14:nvPr/>
            </p14:nvContentPartPr>
            <p14:xfrm>
              <a:off x="1018933" y="1974147"/>
              <a:ext cx="32760" cy="1414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76E73DDC-38ED-5F20-E7C5-A067BD2A012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009933" y="1965507"/>
                <a:ext cx="50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6D67E3E9-EFF9-D643-F90C-42C278807C4D}"/>
                  </a:ext>
                </a:extLst>
              </p14:cNvPr>
              <p14:cNvContentPartPr/>
              <p14:nvPr/>
            </p14:nvContentPartPr>
            <p14:xfrm>
              <a:off x="974293" y="1927347"/>
              <a:ext cx="173880" cy="2235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6D67E3E9-EFF9-D643-F90C-42C278807C4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65293" y="1918707"/>
                <a:ext cx="1915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498EB3A-C151-C5C3-4781-08D034AB3FC6}"/>
                  </a:ext>
                </a:extLst>
              </p14:cNvPr>
              <p14:cNvContentPartPr/>
              <p14:nvPr/>
            </p14:nvContentPartPr>
            <p14:xfrm>
              <a:off x="1516813" y="2458707"/>
              <a:ext cx="61560" cy="1058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498EB3A-C151-C5C3-4781-08D034AB3FC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508173" y="2449707"/>
                <a:ext cx="79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1148FD42-5015-8CC2-ADB7-241BA9DFA8AA}"/>
                  </a:ext>
                </a:extLst>
              </p14:cNvPr>
              <p14:cNvContentPartPr/>
              <p14:nvPr/>
            </p14:nvContentPartPr>
            <p14:xfrm>
              <a:off x="1650013" y="2077107"/>
              <a:ext cx="387360" cy="4935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1148FD42-5015-8CC2-ADB7-241BA9DFA8A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641013" y="2068107"/>
                <a:ext cx="4050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E0DD139F-44AB-8D57-9397-692F0956C86B}"/>
                  </a:ext>
                </a:extLst>
              </p14:cNvPr>
              <p14:cNvContentPartPr/>
              <p14:nvPr/>
            </p14:nvContentPartPr>
            <p14:xfrm>
              <a:off x="1624453" y="2509107"/>
              <a:ext cx="54720" cy="896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E0DD139F-44AB-8D57-9397-692F0956C86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615813" y="2500467"/>
                <a:ext cx="723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2D7B0CF0-4BBB-07C7-6608-30214BA9387B}"/>
                  </a:ext>
                </a:extLst>
              </p14:cNvPr>
              <p14:cNvContentPartPr/>
              <p14:nvPr/>
            </p14:nvContentPartPr>
            <p14:xfrm>
              <a:off x="2119453" y="1894227"/>
              <a:ext cx="29880" cy="1832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2D7B0CF0-4BBB-07C7-6608-30214BA9387B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110453" y="1885587"/>
                <a:ext cx="475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29A21441-D93B-EE31-9A21-548AD85000AD}"/>
                  </a:ext>
                </a:extLst>
              </p14:cNvPr>
              <p14:cNvContentPartPr/>
              <p14:nvPr/>
            </p14:nvContentPartPr>
            <p14:xfrm>
              <a:off x="2031613" y="1891347"/>
              <a:ext cx="221400" cy="2376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29A21441-D93B-EE31-9A21-548AD85000A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022613" y="1882347"/>
                <a:ext cx="239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02670D0-D186-D956-01CC-5C9EFCBA2387}"/>
                  </a:ext>
                </a:extLst>
              </p14:cNvPr>
              <p14:cNvContentPartPr/>
              <p14:nvPr/>
            </p14:nvContentPartPr>
            <p14:xfrm>
              <a:off x="1379653" y="2655267"/>
              <a:ext cx="75240" cy="19047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02670D0-D186-D956-01CC-5C9EFCBA2387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371013" y="2646627"/>
                <a:ext cx="92880" cy="19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CEF3C36-9810-C113-2682-320F4D4F8F35}"/>
                  </a:ext>
                </a:extLst>
              </p14:cNvPr>
              <p14:cNvContentPartPr/>
              <p14:nvPr/>
            </p14:nvContentPartPr>
            <p14:xfrm>
              <a:off x="1598893" y="2640147"/>
              <a:ext cx="48600" cy="193428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CEF3C36-9810-C113-2682-320F4D4F8F35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589893" y="2631147"/>
                <a:ext cx="66240" cy="19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B20D439E-03B6-16EA-25BD-C99EBF06F531}"/>
                  </a:ext>
                </a:extLst>
              </p14:cNvPr>
              <p14:cNvContentPartPr/>
              <p14:nvPr/>
            </p14:nvContentPartPr>
            <p14:xfrm>
              <a:off x="1374613" y="4661187"/>
              <a:ext cx="19800" cy="1382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B20D439E-03B6-16EA-25BD-C99EBF06F531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365613" y="4652547"/>
                <a:ext cx="37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3DF1142D-5F32-F6C4-219F-675B0310CC91}"/>
                  </a:ext>
                </a:extLst>
              </p14:cNvPr>
              <p14:cNvContentPartPr/>
              <p14:nvPr/>
            </p14:nvContentPartPr>
            <p14:xfrm>
              <a:off x="1309453" y="4777827"/>
              <a:ext cx="145080" cy="630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3DF1142D-5F32-F6C4-219F-675B0310CC91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300453" y="4769187"/>
                <a:ext cx="1627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1623F199-E8E8-81F6-603D-316C57C84C8D}"/>
                  </a:ext>
                </a:extLst>
              </p14:cNvPr>
              <p14:cNvContentPartPr/>
              <p14:nvPr/>
            </p14:nvContentPartPr>
            <p14:xfrm>
              <a:off x="1337173" y="4659027"/>
              <a:ext cx="89640" cy="1404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1623F199-E8E8-81F6-603D-316C57C84C8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328533" y="4650387"/>
                <a:ext cx="107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55E7D5D8-4D4B-5FCA-BBBF-1A7218387765}"/>
                  </a:ext>
                </a:extLst>
              </p14:cNvPr>
              <p14:cNvContentPartPr/>
              <p14:nvPr/>
            </p14:nvContentPartPr>
            <p14:xfrm>
              <a:off x="1446613" y="4629507"/>
              <a:ext cx="144720" cy="1785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55E7D5D8-4D4B-5FCA-BBBF-1A721838776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437973" y="4620507"/>
                <a:ext cx="162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72A822F-81B6-CBF3-1446-14AF9B8F1E7F}"/>
                  </a:ext>
                </a:extLst>
              </p14:cNvPr>
              <p14:cNvContentPartPr/>
              <p14:nvPr/>
            </p14:nvContentPartPr>
            <p14:xfrm>
              <a:off x="1415293" y="3057387"/>
              <a:ext cx="190080" cy="399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72A822F-81B6-CBF3-1446-14AF9B8F1E7F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406293" y="3048387"/>
                <a:ext cx="2077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0CA370C7-ED96-0CE2-9119-E17025495230}"/>
                  </a:ext>
                </a:extLst>
              </p14:cNvPr>
              <p14:cNvContentPartPr/>
              <p14:nvPr/>
            </p14:nvContentPartPr>
            <p14:xfrm>
              <a:off x="1493413" y="2795667"/>
              <a:ext cx="21960" cy="1789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0CA370C7-ED96-0CE2-9119-E17025495230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484413" y="2786667"/>
                <a:ext cx="39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DD5CB51-0CAA-2B91-AF5E-C51E75D4C216}"/>
                  </a:ext>
                </a:extLst>
              </p14:cNvPr>
              <p14:cNvContentPartPr/>
              <p14:nvPr/>
            </p14:nvContentPartPr>
            <p14:xfrm>
              <a:off x="1489813" y="2787387"/>
              <a:ext cx="92160" cy="154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DD5CB51-0CAA-2B91-AF5E-C51E75D4C21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480813" y="2778387"/>
                <a:ext cx="109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9CB737E-0968-7335-8D57-3C1132259C23}"/>
                  </a:ext>
                </a:extLst>
              </p14:cNvPr>
              <p14:cNvContentPartPr/>
              <p14:nvPr/>
            </p14:nvContentPartPr>
            <p14:xfrm>
              <a:off x="1479013" y="2845707"/>
              <a:ext cx="104400" cy="1350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9CB737E-0968-7335-8D57-3C1132259C2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470373" y="2836707"/>
                <a:ext cx="1220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934A77AB-2195-B90B-6DFA-93593B3BECEC}"/>
                  </a:ext>
                </a:extLst>
              </p14:cNvPr>
              <p14:cNvContentPartPr/>
              <p14:nvPr/>
            </p14:nvContentPartPr>
            <p14:xfrm>
              <a:off x="67813" y="2801427"/>
              <a:ext cx="233280" cy="212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934A77AB-2195-B90B-6DFA-93593B3BECEC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9173" y="2792787"/>
                <a:ext cx="250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35F37B4-56D6-F688-390C-16FD4A0CA752}"/>
                  </a:ext>
                </a:extLst>
              </p14:cNvPr>
              <p14:cNvContentPartPr/>
              <p14:nvPr/>
            </p14:nvContentPartPr>
            <p14:xfrm>
              <a:off x="105613" y="2316867"/>
              <a:ext cx="83520" cy="15156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35F37B4-56D6-F688-390C-16FD4A0CA752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96613" y="2307867"/>
                <a:ext cx="101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87D6E8D-3BCD-47B4-CAD6-65CFCB8972C2}"/>
                  </a:ext>
                </a:extLst>
              </p14:cNvPr>
              <p14:cNvContentPartPr/>
              <p14:nvPr/>
            </p14:nvContentPartPr>
            <p14:xfrm>
              <a:off x="215413" y="2383107"/>
              <a:ext cx="79200" cy="846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87D6E8D-3BCD-47B4-CAD6-65CFCB8972C2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06413" y="2374107"/>
                <a:ext cx="96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6A5344F-89B2-FF4A-CD13-C6356B8E720C}"/>
                  </a:ext>
                </a:extLst>
              </p14:cNvPr>
              <p14:cNvContentPartPr/>
              <p14:nvPr/>
            </p14:nvContentPartPr>
            <p14:xfrm>
              <a:off x="274093" y="2154147"/>
              <a:ext cx="56520" cy="1630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6A5344F-89B2-FF4A-CD13-C6356B8E720C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65453" y="2145147"/>
                <a:ext cx="74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2127086-64A4-4A6E-AED7-4969AD335A1B}"/>
                  </a:ext>
                </a:extLst>
              </p14:cNvPr>
              <p14:cNvContentPartPr/>
              <p14:nvPr/>
            </p14:nvContentPartPr>
            <p14:xfrm>
              <a:off x="237733" y="2204907"/>
              <a:ext cx="69840" cy="4068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2127086-64A4-4A6E-AED7-4969AD335A1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29093" y="2196267"/>
                <a:ext cx="87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00FFB96-D38D-984F-8EA0-9597141B4858}"/>
                  </a:ext>
                </a:extLst>
              </p14:cNvPr>
              <p14:cNvContentPartPr/>
              <p14:nvPr/>
            </p14:nvContentPartPr>
            <p14:xfrm>
              <a:off x="85093" y="2538627"/>
              <a:ext cx="200160" cy="270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00FFB96-D38D-984F-8EA0-9597141B485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76453" y="2529627"/>
                <a:ext cx="217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989DA4F-6B00-FC2D-054F-22E71F952A88}"/>
                  </a:ext>
                </a:extLst>
              </p14:cNvPr>
              <p14:cNvContentPartPr/>
              <p14:nvPr/>
            </p14:nvContentPartPr>
            <p14:xfrm>
              <a:off x="8028853" y="2100147"/>
              <a:ext cx="77400" cy="2188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989DA4F-6B00-FC2D-054F-22E71F952A88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8019853" y="2091507"/>
                <a:ext cx="950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1289F2D4-62AD-EEEA-F3C5-CD192AEB0A7E}"/>
                  </a:ext>
                </a:extLst>
              </p14:cNvPr>
              <p14:cNvContentPartPr/>
              <p14:nvPr/>
            </p14:nvContentPartPr>
            <p14:xfrm>
              <a:off x="8136493" y="2174307"/>
              <a:ext cx="191880" cy="979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1289F2D4-62AD-EEEA-F3C5-CD192AEB0A7E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8127493" y="2165667"/>
                <a:ext cx="2095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9A98C2E4-3C50-FFE1-6CBC-69B69B4D2B42}"/>
                  </a:ext>
                </a:extLst>
              </p14:cNvPr>
              <p14:cNvContentPartPr/>
              <p14:nvPr/>
            </p14:nvContentPartPr>
            <p14:xfrm>
              <a:off x="8353933" y="2138667"/>
              <a:ext cx="110160" cy="1119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9A98C2E4-3C50-FFE1-6CBC-69B69B4D2B4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8344933" y="2129667"/>
                <a:ext cx="127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54511B82-2B38-52BD-B39F-91967F06611C}"/>
                  </a:ext>
                </a:extLst>
              </p14:cNvPr>
              <p14:cNvContentPartPr/>
              <p14:nvPr/>
            </p14:nvContentPartPr>
            <p14:xfrm>
              <a:off x="8510173" y="2095467"/>
              <a:ext cx="152640" cy="18648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54511B82-2B38-52BD-B39F-91967F06611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8501173" y="2086827"/>
                <a:ext cx="1702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59D0F1BC-5926-31C6-D24B-DC4792A3AECC}"/>
                  </a:ext>
                </a:extLst>
              </p14:cNvPr>
              <p14:cNvContentPartPr/>
              <p14:nvPr/>
            </p14:nvContentPartPr>
            <p14:xfrm>
              <a:off x="8547253" y="2118867"/>
              <a:ext cx="272160" cy="630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59D0F1BC-5926-31C6-D24B-DC4792A3AEC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538253" y="2109867"/>
                <a:ext cx="289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F6EA4523-3F11-1CBB-4C33-B42F15F04793}"/>
                  </a:ext>
                </a:extLst>
              </p14:cNvPr>
              <p14:cNvContentPartPr/>
              <p14:nvPr/>
            </p14:nvContentPartPr>
            <p14:xfrm>
              <a:off x="8797453" y="2223987"/>
              <a:ext cx="6120" cy="208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F6EA4523-3F11-1CBB-4C33-B42F15F04793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788453" y="2214987"/>
                <a:ext cx="23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54B75C03-E5E3-3B45-3FF9-724A3BA09E63}"/>
                  </a:ext>
                </a:extLst>
              </p14:cNvPr>
              <p14:cNvContentPartPr/>
              <p14:nvPr/>
            </p14:nvContentPartPr>
            <p14:xfrm>
              <a:off x="8500453" y="2076747"/>
              <a:ext cx="119520" cy="20304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54B75C03-E5E3-3B45-3FF9-724A3BA09E63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491453" y="2068107"/>
                <a:ext cx="137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6A51F1F-B8D0-629C-8E5C-7DB3AFA02063}"/>
                  </a:ext>
                </a:extLst>
              </p14:cNvPr>
              <p14:cNvContentPartPr/>
              <p14:nvPr/>
            </p14:nvContentPartPr>
            <p14:xfrm>
              <a:off x="8592973" y="2079267"/>
              <a:ext cx="42840" cy="2214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6A51F1F-B8D0-629C-8E5C-7DB3AFA0206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584333" y="2070627"/>
                <a:ext cx="604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18C17C7-86DB-3ED8-9AA8-597C9D3077BD}"/>
                  </a:ext>
                </a:extLst>
              </p14:cNvPr>
              <p14:cNvContentPartPr/>
              <p14:nvPr/>
            </p14:nvContentPartPr>
            <p14:xfrm>
              <a:off x="8526733" y="2193387"/>
              <a:ext cx="66600" cy="2304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18C17C7-86DB-3ED8-9AA8-597C9D3077BD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517733" y="2184747"/>
                <a:ext cx="84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2CA8E4AF-20CD-418B-266D-044734762C67}"/>
                  </a:ext>
                </a:extLst>
              </p14:cNvPr>
              <p14:cNvContentPartPr/>
              <p14:nvPr/>
            </p14:nvContentPartPr>
            <p14:xfrm>
              <a:off x="8079613" y="3635547"/>
              <a:ext cx="7560" cy="529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2CA8E4AF-20CD-418B-266D-044734762C67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070613" y="3626547"/>
                <a:ext cx="25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862E947D-E670-5131-4782-BCC96E60CDF6}"/>
                  </a:ext>
                </a:extLst>
              </p14:cNvPr>
              <p14:cNvContentPartPr/>
              <p14:nvPr/>
            </p14:nvContentPartPr>
            <p14:xfrm>
              <a:off x="8040373" y="3461307"/>
              <a:ext cx="86040" cy="2026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862E947D-E670-5131-4782-BCC96E60CDF6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8031733" y="3452307"/>
                <a:ext cx="103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F90298A7-68E3-344E-CBBF-94A9130699FD}"/>
                  </a:ext>
                </a:extLst>
              </p14:cNvPr>
              <p14:cNvContentPartPr/>
              <p14:nvPr/>
            </p14:nvContentPartPr>
            <p14:xfrm>
              <a:off x="8169253" y="3544107"/>
              <a:ext cx="200520" cy="8064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F90298A7-68E3-344E-CBBF-94A9130699FD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8160253" y="3535107"/>
                <a:ext cx="218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A7CF0114-5BEF-4AA5-C7A1-B2DB250072AE}"/>
                  </a:ext>
                </a:extLst>
              </p14:cNvPr>
              <p14:cNvContentPartPr/>
              <p14:nvPr/>
            </p14:nvContentPartPr>
            <p14:xfrm>
              <a:off x="8378053" y="3504147"/>
              <a:ext cx="136080" cy="10692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A7CF0114-5BEF-4AA5-C7A1-B2DB250072A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369413" y="3495507"/>
                <a:ext cx="153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25D7FDF-655B-E777-05C5-A06C95C15C05}"/>
                  </a:ext>
                </a:extLst>
              </p14:cNvPr>
              <p14:cNvContentPartPr/>
              <p14:nvPr/>
            </p14:nvContentPartPr>
            <p14:xfrm>
              <a:off x="8631853" y="3473907"/>
              <a:ext cx="23400" cy="16056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25D7FDF-655B-E777-05C5-A06C95C15C05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622853" y="3465267"/>
                <a:ext cx="41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74A6D0EE-9663-8D1D-A1F5-4A3613058116}"/>
                  </a:ext>
                </a:extLst>
              </p14:cNvPr>
              <p14:cNvContentPartPr/>
              <p14:nvPr/>
            </p14:nvContentPartPr>
            <p14:xfrm>
              <a:off x="8580733" y="3448707"/>
              <a:ext cx="178560" cy="22824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74A6D0EE-9663-8D1D-A1F5-4A361305811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572093" y="3440067"/>
                <a:ext cx="196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670B9787-2E3F-11E1-B091-4866378F26FB}"/>
                  </a:ext>
                </a:extLst>
              </p14:cNvPr>
              <p14:cNvContentPartPr/>
              <p14:nvPr/>
            </p14:nvContentPartPr>
            <p14:xfrm>
              <a:off x="8843533" y="3530427"/>
              <a:ext cx="9360" cy="1249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670B9787-2E3F-11E1-B091-4866378F26FB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8834893" y="3521427"/>
                <a:ext cx="27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C67F6FD1-7279-136F-061D-1ABDEDAF23A8}"/>
                  </a:ext>
                </a:extLst>
              </p14:cNvPr>
              <p14:cNvContentPartPr/>
              <p14:nvPr/>
            </p14:nvContentPartPr>
            <p14:xfrm>
              <a:off x="3237613" y="3053787"/>
              <a:ext cx="105840" cy="82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C67F6FD1-7279-136F-061D-1ABDEDAF23A8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228973" y="3044787"/>
                <a:ext cx="123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981CCDC2-AA77-D4A1-FDD4-61C36ECD139C}"/>
                  </a:ext>
                </a:extLst>
              </p14:cNvPr>
              <p14:cNvContentPartPr/>
              <p14:nvPr/>
            </p14:nvContentPartPr>
            <p14:xfrm>
              <a:off x="3402133" y="3054867"/>
              <a:ext cx="257400" cy="684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981CCDC2-AA77-D4A1-FDD4-61C36ECD139C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3393133" y="3045867"/>
                <a:ext cx="275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3BA932C3-2FE6-E2D5-EBD3-209B6DCB5585}"/>
                  </a:ext>
                </a:extLst>
              </p14:cNvPr>
              <p14:cNvContentPartPr/>
              <p14:nvPr/>
            </p14:nvContentPartPr>
            <p14:xfrm>
              <a:off x="3516253" y="3051627"/>
              <a:ext cx="131760" cy="18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3BA932C3-2FE6-E2D5-EBD3-209B6DCB5585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3507253" y="3042627"/>
                <a:ext cx="1494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91FD87D-7556-E448-1CB8-2F1D0DAF34A6}"/>
                  </a:ext>
                </a:extLst>
              </p14:cNvPr>
              <p14:cNvContentPartPr/>
              <p14:nvPr/>
            </p14:nvContentPartPr>
            <p14:xfrm>
              <a:off x="3822613" y="3057387"/>
              <a:ext cx="75600" cy="36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91FD87D-7556-E448-1CB8-2F1D0DAF34A6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3813613" y="3048387"/>
                <a:ext cx="93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7BDD158D-A3EC-24A1-D906-BEB221BB8BA1}"/>
                  </a:ext>
                </a:extLst>
              </p14:cNvPr>
              <p14:cNvContentPartPr/>
              <p14:nvPr/>
            </p14:nvContentPartPr>
            <p14:xfrm>
              <a:off x="4029973" y="3059907"/>
              <a:ext cx="234720" cy="82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7BDD158D-A3EC-24A1-D906-BEB221BB8BA1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021333" y="3051267"/>
                <a:ext cx="2523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443A6151-CA36-D06C-D730-34FF22D9FF15}"/>
                  </a:ext>
                </a:extLst>
              </p14:cNvPr>
              <p14:cNvContentPartPr/>
              <p14:nvPr/>
            </p14:nvContentPartPr>
            <p14:xfrm>
              <a:off x="4325533" y="3072507"/>
              <a:ext cx="148680" cy="61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443A6151-CA36-D06C-D730-34FF22D9FF1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316533" y="3063867"/>
                <a:ext cx="16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557CCF78-B4ED-E25F-BC20-9121FE15F27D}"/>
                  </a:ext>
                </a:extLst>
              </p14:cNvPr>
              <p14:cNvContentPartPr/>
              <p14:nvPr/>
            </p14:nvContentPartPr>
            <p14:xfrm>
              <a:off x="5752213" y="2669667"/>
              <a:ext cx="1293480" cy="33984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557CCF78-B4ED-E25F-BC20-9121FE15F27D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5743573" y="2660667"/>
                <a:ext cx="1311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54DF6B0-4986-7F4E-CEA2-28CA7207483C}"/>
                  </a:ext>
                </a:extLst>
              </p14:cNvPr>
              <p14:cNvContentPartPr/>
              <p14:nvPr/>
            </p14:nvContentPartPr>
            <p14:xfrm>
              <a:off x="5784973" y="2648787"/>
              <a:ext cx="1250280" cy="3528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54DF6B0-4986-7F4E-CEA2-28CA7207483C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775973" y="2640147"/>
                <a:ext cx="126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C4305B24-CC65-B248-5C55-B0F500DC47AC}"/>
                  </a:ext>
                </a:extLst>
              </p14:cNvPr>
              <p14:cNvContentPartPr/>
              <p14:nvPr/>
            </p14:nvContentPartPr>
            <p14:xfrm>
              <a:off x="6881893" y="2802507"/>
              <a:ext cx="324000" cy="4824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C4305B24-CC65-B248-5C55-B0F500DC47AC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6873253" y="2793507"/>
                <a:ext cx="3416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76BFAAF4-472A-38F9-EDFF-A9ACF3F40E59}"/>
                  </a:ext>
                </a:extLst>
              </p14:cNvPr>
              <p14:cNvContentPartPr/>
              <p14:nvPr/>
            </p14:nvContentPartPr>
            <p14:xfrm>
              <a:off x="7246213" y="2727627"/>
              <a:ext cx="108000" cy="15840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76BFAAF4-472A-38F9-EDFF-A9ACF3F40E59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7237573" y="2718627"/>
                <a:ext cx="125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012996DF-20B3-959A-BDC0-42A0859E1260}"/>
                  </a:ext>
                </a:extLst>
              </p14:cNvPr>
              <p14:cNvContentPartPr/>
              <p14:nvPr/>
            </p14:nvContentPartPr>
            <p14:xfrm>
              <a:off x="7248733" y="2686227"/>
              <a:ext cx="243000" cy="1879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012996DF-20B3-959A-BDC0-42A0859E1260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240093" y="2677227"/>
                <a:ext cx="2606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C1706B1B-5359-FB5C-BCA8-57C0BC28E338}"/>
                  </a:ext>
                </a:extLst>
              </p14:cNvPr>
              <p14:cNvContentPartPr/>
              <p14:nvPr/>
            </p14:nvContentPartPr>
            <p14:xfrm>
              <a:off x="9032893" y="3401907"/>
              <a:ext cx="160200" cy="1933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C1706B1B-5359-FB5C-BCA8-57C0BC28E338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9024253" y="3392907"/>
                <a:ext cx="177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62424351-3640-AF64-C79B-FDC8067CBE6E}"/>
                  </a:ext>
                </a:extLst>
              </p14:cNvPr>
              <p14:cNvContentPartPr/>
              <p14:nvPr/>
            </p14:nvContentPartPr>
            <p14:xfrm>
              <a:off x="9100933" y="3510987"/>
              <a:ext cx="65880" cy="486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62424351-3640-AF64-C79B-FDC8067CBE6E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9092293" y="3501987"/>
                <a:ext cx="83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78B4DEE9-0F2B-58AD-27D6-69AEB31CFBD4}"/>
                  </a:ext>
                </a:extLst>
              </p14:cNvPr>
              <p14:cNvContentPartPr/>
              <p14:nvPr/>
            </p14:nvContentPartPr>
            <p14:xfrm>
              <a:off x="9216493" y="3477867"/>
              <a:ext cx="174600" cy="734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78B4DEE9-0F2B-58AD-27D6-69AEB31CFBD4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207853" y="3469227"/>
                <a:ext cx="192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F2871307-11CE-E190-7837-73DAE4448E59}"/>
                  </a:ext>
                </a:extLst>
              </p14:cNvPr>
              <p14:cNvContentPartPr/>
              <p14:nvPr/>
            </p14:nvContentPartPr>
            <p14:xfrm>
              <a:off x="9440053" y="3483987"/>
              <a:ext cx="52560" cy="7776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F2871307-11CE-E190-7837-73DAE4448E5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9431053" y="3475347"/>
                <a:ext cx="70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DDA97187-632B-C219-0645-9BDA5FA48510}"/>
                  </a:ext>
                </a:extLst>
              </p14:cNvPr>
              <p14:cNvContentPartPr/>
              <p14:nvPr/>
            </p14:nvContentPartPr>
            <p14:xfrm>
              <a:off x="9565333" y="3472467"/>
              <a:ext cx="289440" cy="756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DDA97187-632B-C219-0645-9BDA5FA4851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9556333" y="3463827"/>
                <a:ext cx="307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B46872A1-4C11-9FDC-F6B5-B2236FA91893}"/>
                  </a:ext>
                </a:extLst>
              </p14:cNvPr>
              <p14:cNvContentPartPr/>
              <p14:nvPr/>
            </p14:nvContentPartPr>
            <p14:xfrm>
              <a:off x="9795373" y="3473547"/>
              <a:ext cx="178920" cy="6228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B46872A1-4C11-9FDC-F6B5-B2236FA91893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9786733" y="3464907"/>
                <a:ext cx="196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17E7E91E-65B4-95AE-4AE1-CACB9EBBE8DD}"/>
                  </a:ext>
                </a:extLst>
              </p14:cNvPr>
              <p14:cNvContentPartPr/>
              <p14:nvPr/>
            </p14:nvContentPartPr>
            <p14:xfrm>
              <a:off x="10006333" y="3355467"/>
              <a:ext cx="203760" cy="17712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17E7E91E-65B4-95AE-4AE1-CACB9EBBE8DD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9997333" y="3346467"/>
                <a:ext cx="22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DB021130-22FC-F924-721F-54842E99C53D}"/>
                  </a:ext>
                </a:extLst>
              </p14:cNvPr>
              <p14:cNvContentPartPr/>
              <p14:nvPr/>
            </p14:nvContentPartPr>
            <p14:xfrm>
              <a:off x="10441933" y="3438267"/>
              <a:ext cx="5760" cy="11880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DB021130-22FC-F924-721F-54842E99C53D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432933" y="3429627"/>
                <a:ext cx="234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6CAD572-D3BD-8963-D5B0-D857B426C64C}"/>
                  </a:ext>
                </a:extLst>
              </p14:cNvPr>
              <p14:cNvContentPartPr/>
              <p14:nvPr/>
            </p14:nvContentPartPr>
            <p14:xfrm>
              <a:off x="10370653" y="3494427"/>
              <a:ext cx="113760" cy="176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6CAD572-D3BD-8963-D5B0-D857B426C64C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0362013" y="3485787"/>
                <a:ext cx="131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5F1B2780-F22D-5F7E-D837-3435689AB8B8}"/>
                  </a:ext>
                </a:extLst>
              </p14:cNvPr>
              <p14:cNvContentPartPr/>
              <p14:nvPr/>
            </p14:nvContentPartPr>
            <p14:xfrm>
              <a:off x="9037573" y="3737067"/>
              <a:ext cx="24840" cy="18684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5F1B2780-F22D-5F7E-D837-3435689AB8B8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028573" y="3728067"/>
                <a:ext cx="42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6D1A21F-4030-E20D-70CB-7091BEB29C56}"/>
                  </a:ext>
                </a:extLst>
              </p14:cNvPr>
              <p14:cNvContentPartPr/>
              <p14:nvPr/>
            </p14:nvContentPartPr>
            <p14:xfrm>
              <a:off x="8979613" y="3690267"/>
              <a:ext cx="169920" cy="9252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6D1A21F-4030-E20D-70CB-7091BEB29C5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8970613" y="3681267"/>
                <a:ext cx="187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9BCFE43-9C84-3F85-AA1D-F6542000F86D}"/>
                  </a:ext>
                </a:extLst>
              </p14:cNvPr>
              <p14:cNvContentPartPr/>
              <p14:nvPr/>
            </p14:nvContentPartPr>
            <p14:xfrm>
              <a:off x="9190213" y="3764067"/>
              <a:ext cx="64800" cy="13968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9BCFE43-9C84-3F85-AA1D-F6542000F86D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181213" y="3755427"/>
                <a:ext cx="82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BD648DEB-7F22-87F5-D114-5C8612378A00}"/>
                  </a:ext>
                </a:extLst>
              </p14:cNvPr>
              <p14:cNvContentPartPr/>
              <p14:nvPr/>
            </p14:nvContentPartPr>
            <p14:xfrm>
              <a:off x="9293173" y="3760827"/>
              <a:ext cx="55800" cy="1058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BD648DEB-7F22-87F5-D114-5C8612378A00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284533" y="3752187"/>
                <a:ext cx="73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3BE76970-41F4-7673-3309-030D9B71AC25}"/>
                  </a:ext>
                </a:extLst>
              </p14:cNvPr>
              <p14:cNvContentPartPr/>
              <p14:nvPr/>
            </p14:nvContentPartPr>
            <p14:xfrm>
              <a:off x="9389653" y="3726987"/>
              <a:ext cx="259920" cy="15480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3BE76970-41F4-7673-3309-030D9B71AC25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381013" y="3717987"/>
                <a:ext cx="277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BBA3C7A1-DE3A-09E1-1A13-FDC1451D2C2F}"/>
                  </a:ext>
                </a:extLst>
              </p14:cNvPr>
              <p14:cNvContentPartPr/>
              <p14:nvPr/>
            </p14:nvContentPartPr>
            <p14:xfrm>
              <a:off x="9681973" y="3760827"/>
              <a:ext cx="72360" cy="1112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BBA3C7A1-DE3A-09E1-1A13-FDC1451D2C2F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673333" y="3752187"/>
                <a:ext cx="900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764678C5-BA14-1B3E-C340-0B9A56C704F6}"/>
                  </a:ext>
                </a:extLst>
              </p14:cNvPr>
              <p14:cNvContentPartPr/>
              <p14:nvPr/>
            </p14:nvContentPartPr>
            <p14:xfrm>
              <a:off x="9699253" y="3797907"/>
              <a:ext cx="45720" cy="61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764678C5-BA14-1B3E-C340-0B9A56C704F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9690253" y="3788907"/>
                <a:ext cx="63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CF93BCB3-0D7E-6563-4AD4-58CF1C92724D}"/>
                  </a:ext>
                </a:extLst>
              </p14:cNvPr>
              <p14:cNvContentPartPr/>
              <p14:nvPr/>
            </p14:nvContentPartPr>
            <p14:xfrm>
              <a:off x="9795733" y="3758307"/>
              <a:ext cx="47520" cy="4572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CF93BCB3-0D7E-6563-4AD4-58CF1C92724D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9787093" y="3749307"/>
                <a:ext cx="65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9241B1A8-226D-1A89-B278-8D88D108AFBA}"/>
                  </a:ext>
                </a:extLst>
              </p14:cNvPr>
              <p14:cNvContentPartPr/>
              <p14:nvPr/>
            </p14:nvContentPartPr>
            <p14:xfrm>
              <a:off x="9786733" y="3762987"/>
              <a:ext cx="180720" cy="756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9241B1A8-226D-1A89-B278-8D88D108AFBA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9777733" y="3753987"/>
                <a:ext cx="198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212EA0A5-167A-B218-83F6-8FE629044ED5}"/>
                  </a:ext>
                </a:extLst>
              </p14:cNvPr>
              <p14:cNvContentPartPr/>
              <p14:nvPr/>
            </p14:nvContentPartPr>
            <p14:xfrm>
              <a:off x="9989773" y="3694227"/>
              <a:ext cx="152640" cy="17280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212EA0A5-167A-B218-83F6-8FE629044ED5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9981133" y="3685587"/>
                <a:ext cx="1702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8D02C7A-4A59-1042-2B13-9EA3D0671ED3}"/>
                  </a:ext>
                </a:extLst>
              </p14:cNvPr>
              <p14:cNvContentPartPr/>
              <p14:nvPr/>
            </p14:nvContentPartPr>
            <p14:xfrm>
              <a:off x="10553533" y="3667587"/>
              <a:ext cx="122040" cy="21240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8D02C7A-4A59-1042-2B13-9EA3D0671ED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0544893" y="3658947"/>
                <a:ext cx="139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B5E7D4A7-2C0F-DE74-472A-76ABD4212DE1}"/>
                  </a:ext>
                </a:extLst>
              </p14:cNvPr>
              <p14:cNvContentPartPr/>
              <p14:nvPr/>
            </p14:nvContentPartPr>
            <p14:xfrm>
              <a:off x="10675933" y="3647427"/>
              <a:ext cx="312120" cy="2210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B5E7D4A7-2C0F-DE74-472A-76ABD4212DE1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0666933" y="3638787"/>
                <a:ext cx="3297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A210B72F-BF82-5D54-58C6-C9035F8414FF}"/>
                  </a:ext>
                </a:extLst>
              </p14:cNvPr>
              <p14:cNvContentPartPr/>
              <p14:nvPr/>
            </p14:nvContentPartPr>
            <p14:xfrm>
              <a:off x="11068693" y="3730587"/>
              <a:ext cx="50040" cy="10836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A210B72F-BF82-5D54-58C6-C9035F8414FF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1060053" y="3721947"/>
                <a:ext cx="67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32183D61-99D5-965C-E0BD-1BACE68B10CD}"/>
                  </a:ext>
                </a:extLst>
              </p14:cNvPr>
              <p14:cNvContentPartPr/>
              <p14:nvPr/>
            </p14:nvContentPartPr>
            <p14:xfrm>
              <a:off x="11043493" y="3762627"/>
              <a:ext cx="104400" cy="576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32183D61-99D5-965C-E0BD-1BACE68B10CD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1034493" y="3753627"/>
                <a:ext cx="122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44330C02-1478-FBA1-4FA1-33E86BE2EF35}"/>
                  </a:ext>
                </a:extLst>
              </p14:cNvPr>
              <p14:cNvContentPartPr/>
              <p14:nvPr/>
            </p14:nvContentPartPr>
            <p14:xfrm>
              <a:off x="11247253" y="3666507"/>
              <a:ext cx="128520" cy="1634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44330C02-1478-FBA1-4FA1-33E86BE2EF3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1238613" y="3657507"/>
                <a:ext cx="146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88F12F07-2207-1072-C771-97913ADB806A}"/>
                  </a:ext>
                </a:extLst>
              </p14:cNvPr>
              <p14:cNvContentPartPr/>
              <p14:nvPr/>
            </p14:nvContentPartPr>
            <p14:xfrm>
              <a:off x="11254453" y="3618627"/>
              <a:ext cx="272160" cy="1983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88F12F07-2207-1072-C771-97913ADB806A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1245453" y="3609987"/>
                <a:ext cx="289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C348830A-586A-BC5E-248F-0F1D7B4198B1}"/>
                  </a:ext>
                </a:extLst>
              </p14:cNvPr>
              <p14:cNvContentPartPr/>
              <p14:nvPr/>
            </p14:nvContentPartPr>
            <p14:xfrm>
              <a:off x="11528053" y="3559587"/>
              <a:ext cx="146880" cy="3841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C348830A-586A-BC5E-248F-0F1D7B4198B1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11519053" y="3550947"/>
                <a:ext cx="16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3F275370-54FA-9748-CD03-0910F8E81FAE}"/>
                  </a:ext>
                </a:extLst>
              </p14:cNvPr>
              <p14:cNvContentPartPr/>
              <p14:nvPr/>
            </p14:nvContentPartPr>
            <p14:xfrm>
              <a:off x="8741653" y="4048467"/>
              <a:ext cx="152280" cy="1548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3F275370-54FA-9748-CD03-0910F8E81FAE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732653" y="4039467"/>
                <a:ext cx="169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22553AB9-C5F5-3469-7085-378660257E66}"/>
                  </a:ext>
                </a:extLst>
              </p14:cNvPr>
              <p14:cNvContentPartPr/>
              <p14:nvPr/>
            </p14:nvContentPartPr>
            <p14:xfrm>
              <a:off x="8707453" y="4120467"/>
              <a:ext cx="162720" cy="201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22553AB9-C5F5-3469-7085-378660257E6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698813" y="4111467"/>
                <a:ext cx="180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EFCC07C6-2562-B4A6-0C3F-578B7AA13381}"/>
                  </a:ext>
                </a:extLst>
              </p14:cNvPr>
              <p14:cNvContentPartPr/>
              <p14:nvPr/>
            </p14:nvContentPartPr>
            <p14:xfrm>
              <a:off x="8878093" y="3994107"/>
              <a:ext cx="149400" cy="1706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EFCC07C6-2562-B4A6-0C3F-578B7AA13381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8869453" y="3985467"/>
                <a:ext cx="167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0916CCBF-0E56-9F08-433C-D80697D242AA}"/>
                  </a:ext>
                </a:extLst>
              </p14:cNvPr>
              <p14:cNvContentPartPr/>
              <p14:nvPr/>
            </p14:nvContentPartPr>
            <p14:xfrm>
              <a:off x="9200293" y="3991227"/>
              <a:ext cx="122040" cy="15984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0916CCBF-0E56-9F08-433C-D80697D242AA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9191653" y="3982587"/>
                <a:ext cx="139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118C1B64-1B28-9C0F-C66D-7CE579904F0B}"/>
                  </a:ext>
                </a:extLst>
              </p14:cNvPr>
              <p14:cNvContentPartPr/>
              <p14:nvPr/>
            </p14:nvContentPartPr>
            <p14:xfrm>
              <a:off x="9321253" y="3986907"/>
              <a:ext cx="14760" cy="1702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118C1B64-1B28-9C0F-C66D-7CE579904F0B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312613" y="3978267"/>
                <a:ext cx="32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3BB6A05-2484-6876-527B-632ADD380222}"/>
                  </a:ext>
                </a:extLst>
              </p14:cNvPr>
              <p14:cNvContentPartPr/>
              <p14:nvPr/>
            </p14:nvContentPartPr>
            <p14:xfrm>
              <a:off x="9200293" y="4147107"/>
              <a:ext cx="196560" cy="194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3BB6A05-2484-6876-527B-632ADD380222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191653" y="4138467"/>
                <a:ext cx="214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E0B99667-672B-B94B-43A5-EB3E10FA5619}"/>
                  </a:ext>
                </a:extLst>
              </p14:cNvPr>
              <p14:cNvContentPartPr/>
              <p14:nvPr/>
            </p14:nvContentPartPr>
            <p14:xfrm>
              <a:off x="9474973" y="3996987"/>
              <a:ext cx="247680" cy="13608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E0B99667-672B-B94B-43A5-EB3E10FA5619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9465973" y="3987987"/>
                <a:ext cx="265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C6BB4995-F6CC-B53D-6054-718766FED107}"/>
                  </a:ext>
                </a:extLst>
              </p14:cNvPr>
              <p14:cNvContentPartPr/>
              <p14:nvPr/>
            </p14:nvContentPartPr>
            <p14:xfrm>
              <a:off x="9770173" y="4007067"/>
              <a:ext cx="220320" cy="1663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C6BB4995-F6CC-B53D-6054-718766FED107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9761533" y="3998067"/>
                <a:ext cx="237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3DE7C76B-29BD-563A-BE6F-95EB4A047E2F}"/>
                  </a:ext>
                </a:extLst>
              </p14:cNvPr>
              <p14:cNvContentPartPr/>
              <p14:nvPr/>
            </p14:nvContentPartPr>
            <p14:xfrm>
              <a:off x="10144573" y="3985107"/>
              <a:ext cx="259200" cy="1746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3DE7C76B-29BD-563A-BE6F-95EB4A047E2F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0135933" y="3976467"/>
                <a:ext cx="2768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6666022D-E180-46F8-1395-4E210CB29967}"/>
                  </a:ext>
                </a:extLst>
              </p14:cNvPr>
              <p14:cNvContentPartPr/>
              <p14:nvPr/>
            </p14:nvContentPartPr>
            <p14:xfrm>
              <a:off x="7704386" y="3171507"/>
              <a:ext cx="196920" cy="244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6666022D-E180-46F8-1395-4E210CB29967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7695746" y="3162507"/>
                <a:ext cx="214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A4D8EFEB-8A63-AAA1-6DB8-ACE8DDFCAFF7}"/>
                  </a:ext>
                </a:extLst>
              </p14:cNvPr>
              <p14:cNvContentPartPr/>
              <p14:nvPr/>
            </p14:nvContentPartPr>
            <p14:xfrm>
              <a:off x="7627346" y="3254307"/>
              <a:ext cx="225720" cy="223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A4D8EFEB-8A63-AAA1-6DB8-ACE8DDFCAFF7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618346" y="3245667"/>
                <a:ext cx="243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A74E3B0A-6585-4DE8-7CD3-B39EE581C2EE}"/>
                  </a:ext>
                </a:extLst>
              </p14:cNvPr>
              <p14:cNvContentPartPr/>
              <p14:nvPr/>
            </p14:nvContentPartPr>
            <p14:xfrm>
              <a:off x="7887986" y="3101667"/>
              <a:ext cx="139320" cy="20052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A74E3B0A-6585-4DE8-7CD3-B39EE581C2EE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878986" y="3093027"/>
                <a:ext cx="156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8C25E436-3F98-F5F7-3832-01B83042413D}"/>
                  </a:ext>
                </a:extLst>
              </p14:cNvPr>
              <p14:cNvContentPartPr/>
              <p14:nvPr/>
            </p14:nvContentPartPr>
            <p14:xfrm>
              <a:off x="823813" y="1822587"/>
              <a:ext cx="353160" cy="44820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8C25E436-3F98-F5F7-3832-01B83042413D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15173" y="1813587"/>
                <a:ext cx="37080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8A622010-7AAB-465F-F781-DEF88635F0C1}"/>
                  </a:ext>
                </a:extLst>
              </p14:cNvPr>
              <p14:cNvContentPartPr/>
              <p14:nvPr/>
            </p14:nvContentPartPr>
            <p14:xfrm>
              <a:off x="1903813" y="1753107"/>
              <a:ext cx="499320" cy="54036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8A622010-7AAB-465F-F781-DEF88635F0C1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894813" y="1744467"/>
                <a:ext cx="51696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94FA49D2-1AAB-F8D6-7597-B8D99A9AB722}"/>
                  </a:ext>
                </a:extLst>
              </p14:cNvPr>
              <p14:cNvContentPartPr/>
              <p14:nvPr/>
            </p14:nvContentPartPr>
            <p14:xfrm>
              <a:off x="10562173" y="2848947"/>
              <a:ext cx="13320" cy="14616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94FA49D2-1AAB-F8D6-7597-B8D99A9AB722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0553173" y="2840307"/>
                <a:ext cx="30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2A52445-1DC0-EE9B-54A0-F49E9A1D1C1D}"/>
                  </a:ext>
                </a:extLst>
              </p14:cNvPr>
              <p14:cNvContentPartPr/>
              <p14:nvPr/>
            </p14:nvContentPartPr>
            <p14:xfrm>
              <a:off x="10504213" y="2886027"/>
              <a:ext cx="116640" cy="277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2A52445-1DC0-EE9B-54A0-F49E9A1D1C1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0495573" y="2877027"/>
                <a:ext cx="134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AEB1094A-CA13-F07D-76F3-59C72E1DDC34}"/>
                  </a:ext>
                </a:extLst>
              </p14:cNvPr>
              <p14:cNvContentPartPr/>
              <p14:nvPr/>
            </p14:nvContentPartPr>
            <p14:xfrm>
              <a:off x="10698613" y="2784507"/>
              <a:ext cx="113040" cy="1652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AEB1094A-CA13-F07D-76F3-59C72E1DDC3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0689613" y="2775867"/>
                <a:ext cx="130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B6B3B6CB-22A8-9C03-3C07-50873DABADBB}"/>
                  </a:ext>
                </a:extLst>
              </p14:cNvPr>
              <p14:cNvContentPartPr/>
              <p14:nvPr/>
            </p14:nvContentPartPr>
            <p14:xfrm>
              <a:off x="10622653" y="2734107"/>
              <a:ext cx="106920" cy="31536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B6B3B6CB-22A8-9C03-3C07-50873DABADBB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0613653" y="2725107"/>
                <a:ext cx="124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1132ECD8-5EE7-1BEC-8B62-27049EF32E72}"/>
                  </a:ext>
                </a:extLst>
              </p14:cNvPr>
              <p14:cNvContentPartPr/>
              <p14:nvPr/>
            </p14:nvContentPartPr>
            <p14:xfrm>
              <a:off x="10589786" y="2844987"/>
              <a:ext cx="6840" cy="14220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1132ECD8-5EE7-1BEC-8B62-27049EF32E72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0580786" y="2836347"/>
                <a:ext cx="24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6C912D0-FE61-52C7-AEA4-F31011EFD2B8}"/>
                  </a:ext>
                </a:extLst>
              </p14:cNvPr>
              <p14:cNvContentPartPr/>
              <p14:nvPr/>
            </p14:nvContentPartPr>
            <p14:xfrm>
              <a:off x="10889053" y="2879547"/>
              <a:ext cx="127080" cy="241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6C912D0-FE61-52C7-AEA4-F31011EFD2B8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10880053" y="2870907"/>
                <a:ext cx="144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6A050E7A-B5F2-210C-8E05-20F02BDD5EB9}"/>
                  </a:ext>
                </a:extLst>
              </p14:cNvPr>
              <p14:cNvContentPartPr/>
              <p14:nvPr/>
            </p14:nvContentPartPr>
            <p14:xfrm>
              <a:off x="11098573" y="2816187"/>
              <a:ext cx="140040" cy="1378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6A050E7A-B5F2-210C-8E05-20F02BDD5EB9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1089933" y="2807187"/>
                <a:ext cx="1576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C68E5569-8C97-1AE5-B8EE-C46EA056D53E}"/>
                  </a:ext>
                </a:extLst>
              </p14:cNvPr>
              <p14:cNvContentPartPr/>
              <p14:nvPr/>
            </p14:nvContentPartPr>
            <p14:xfrm>
              <a:off x="10745773" y="2855067"/>
              <a:ext cx="524520" cy="1108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C68E5569-8C97-1AE5-B8EE-C46EA056D53E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0736773" y="2846067"/>
                <a:ext cx="542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CB33597D-4E70-AD35-2A63-61ECE3291637}"/>
                  </a:ext>
                </a:extLst>
              </p14:cNvPr>
              <p14:cNvContentPartPr/>
              <p14:nvPr/>
            </p14:nvContentPartPr>
            <p14:xfrm>
              <a:off x="11227453" y="2777667"/>
              <a:ext cx="151200" cy="30096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CB33597D-4E70-AD35-2A63-61ECE3291637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11218453" y="2769027"/>
                <a:ext cx="1688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575EAC5-7278-7273-2B71-284AE4783C6C}"/>
                  </a:ext>
                </a:extLst>
              </p14:cNvPr>
              <p14:cNvContentPartPr/>
              <p14:nvPr/>
            </p14:nvContentPartPr>
            <p14:xfrm>
              <a:off x="9024613" y="2793507"/>
              <a:ext cx="94320" cy="21420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575EAC5-7278-7273-2B71-284AE4783C6C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015973" y="2784867"/>
                <a:ext cx="1119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C70CB31D-D3B0-73FC-1353-F3D49E26A4F8}"/>
                  </a:ext>
                </a:extLst>
              </p14:cNvPr>
              <p14:cNvContentPartPr/>
              <p14:nvPr/>
            </p14:nvContentPartPr>
            <p14:xfrm>
              <a:off x="9165733" y="2860827"/>
              <a:ext cx="80280" cy="1303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C70CB31D-D3B0-73FC-1353-F3D49E26A4F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156733" y="2851827"/>
                <a:ext cx="97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87D87D45-8BB3-08B8-AF60-AC3FEEAFFFFB}"/>
                  </a:ext>
                </a:extLst>
              </p14:cNvPr>
              <p14:cNvContentPartPr/>
              <p14:nvPr/>
            </p14:nvContentPartPr>
            <p14:xfrm>
              <a:off x="9302533" y="2777667"/>
              <a:ext cx="176760" cy="2066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87D87D45-8BB3-08B8-AF60-AC3FEEAFFFFB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293533" y="2769027"/>
                <a:ext cx="194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ABE8F024-1A2C-7F35-EBE3-7D12D4C09863}"/>
                  </a:ext>
                </a:extLst>
              </p14:cNvPr>
              <p14:cNvContentPartPr/>
              <p14:nvPr/>
            </p14:nvContentPartPr>
            <p14:xfrm>
              <a:off x="9492973" y="2843907"/>
              <a:ext cx="242640" cy="13068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ABE8F024-1A2C-7F35-EBE3-7D12D4C09863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484333" y="2835267"/>
                <a:ext cx="260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A1CC21FD-37BA-DE28-9255-18099778F885}"/>
                  </a:ext>
                </a:extLst>
              </p14:cNvPr>
              <p14:cNvContentPartPr/>
              <p14:nvPr/>
            </p14:nvContentPartPr>
            <p14:xfrm>
              <a:off x="9716533" y="2787747"/>
              <a:ext cx="3600" cy="972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A1CC21FD-37BA-DE28-9255-18099778F885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9707533" y="2779107"/>
                <a:ext cx="21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DC9F4192-2390-378B-B525-F84F6058C27D}"/>
                  </a:ext>
                </a:extLst>
              </p14:cNvPr>
              <p14:cNvContentPartPr/>
              <p14:nvPr/>
            </p14:nvContentPartPr>
            <p14:xfrm>
              <a:off x="9793933" y="2855787"/>
              <a:ext cx="101880" cy="853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DC9F4192-2390-378B-B525-F84F6058C27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9785293" y="2847147"/>
                <a:ext cx="119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A1CECF8E-5D62-E61F-CDAA-05CB622C442D}"/>
                  </a:ext>
                </a:extLst>
              </p14:cNvPr>
              <p14:cNvContentPartPr/>
              <p14:nvPr/>
            </p14:nvContentPartPr>
            <p14:xfrm>
              <a:off x="9911653" y="2737347"/>
              <a:ext cx="424440" cy="2170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A1CECF8E-5D62-E61F-CDAA-05CB622C442D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9902653" y="2728347"/>
                <a:ext cx="4420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00FE3CF8-78ED-FA2A-680F-2DDFE16BAB9C}"/>
                  </a:ext>
                </a:extLst>
              </p14:cNvPr>
              <p14:cNvContentPartPr/>
              <p14:nvPr/>
            </p14:nvContentPartPr>
            <p14:xfrm>
              <a:off x="8140706" y="3198867"/>
              <a:ext cx="102240" cy="165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00FE3CF8-78ED-FA2A-680F-2DDFE16BAB9C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8131706" y="3189867"/>
                <a:ext cx="119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F8CD00E9-2474-926E-2053-971C4EEA3CEB}"/>
                  </a:ext>
                </a:extLst>
              </p14:cNvPr>
              <p14:cNvContentPartPr/>
              <p14:nvPr/>
            </p14:nvContentPartPr>
            <p14:xfrm>
              <a:off x="8284346" y="3098067"/>
              <a:ext cx="152280" cy="18792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F8CD00E9-2474-926E-2053-971C4EEA3CEB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8275706" y="3089427"/>
                <a:ext cx="169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AABD1B1-EDAF-62AD-5699-14BE430BB57C}"/>
                  </a:ext>
                </a:extLst>
              </p14:cNvPr>
              <p14:cNvContentPartPr/>
              <p14:nvPr/>
            </p14:nvContentPartPr>
            <p14:xfrm>
              <a:off x="8378306" y="3099507"/>
              <a:ext cx="70920" cy="17100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AABD1B1-EDAF-62AD-5699-14BE430BB57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8369306" y="3090867"/>
                <a:ext cx="885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BC46DEBE-1749-DFB2-8953-9F54859F8F55}"/>
                  </a:ext>
                </a:extLst>
              </p14:cNvPr>
              <p14:cNvContentPartPr/>
              <p14:nvPr/>
            </p14:nvContentPartPr>
            <p14:xfrm>
              <a:off x="8578466" y="3129747"/>
              <a:ext cx="18360" cy="13212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BC46DEBE-1749-DFB2-8953-9F54859F8F55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8569466" y="3121107"/>
                <a:ext cx="36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083DA986-9A85-3915-0936-82B7BC7F0F3F}"/>
                  </a:ext>
                </a:extLst>
              </p14:cNvPr>
              <p14:cNvContentPartPr/>
              <p14:nvPr/>
            </p14:nvContentPartPr>
            <p14:xfrm>
              <a:off x="8507546" y="3184107"/>
              <a:ext cx="138600" cy="309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083DA986-9A85-3915-0936-82B7BC7F0F3F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8498546" y="3175107"/>
                <a:ext cx="156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145A0B30-54AE-7A2A-AC85-EA1366858A29}"/>
                  </a:ext>
                </a:extLst>
              </p14:cNvPr>
              <p14:cNvContentPartPr/>
              <p14:nvPr/>
            </p14:nvContentPartPr>
            <p14:xfrm>
              <a:off x="8721386" y="3106707"/>
              <a:ext cx="10800" cy="13896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145A0B30-54AE-7A2A-AC85-EA1366858A2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8712386" y="3098067"/>
                <a:ext cx="284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581A9052-C85C-33A3-93F5-1ED4C1D758C8}"/>
                  </a:ext>
                </a:extLst>
              </p14:cNvPr>
              <p14:cNvContentPartPr/>
              <p14:nvPr/>
            </p14:nvContentPartPr>
            <p14:xfrm>
              <a:off x="8664866" y="3093387"/>
              <a:ext cx="154800" cy="19872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581A9052-C85C-33A3-93F5-1ED4C1D758C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656226" y="3084387"/>
                <a:ext cx="172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7CA2F96-3DE1-0568-AFA8-9B2457578135}"/>
                  </a:ext>
                </a:extLst>
              </p14:cNvPr>
              <p14:cNvContentPartPr/>
              <p14:nvPr/>
            </p14:nvContentPartPr>
            <p14:xfrm>
              <a:off x="8929826" y="3111387"/>
              <a:ext cx="8280" cy="1591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7CA2F96-3DE1-0568-AFA8-9B2457578135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921186" y="3102747"/>
                <a:ext cx="25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24F6119-B79A-A172-0B9B-B23B38417A32}"/>
                  </a:ext>
                </a:extLst>
              </p14:cNvPr>
              <p14:cNvContentPartPr/>
              <p14:nvPr/>
            </p14:nvContentPartPr>
            <p14:xfrm>
              <a:off x="8877986" y="3156747"/>
              <a:ext cx="118440" cy="3096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24F6119-B79A-A172-0B9B-B23B38417A3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8868986" y="3147747"/>
                <a:ext cx="136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9F8C0C93-F6AF-6F3B-2BCD-C6264ED57BFB}"/>
                  </a:ext>
                </a:extLst>
              </p14:cNvPr>
              <p14:cNvContentPartPr/>
              <p14:nvPr/>
            </p14:nvContentPartPr>
            <p14:xfrm>
              <a:off x="9037106" y="3087267"/>
              <a:ext cx="107280" cy="13644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9F8C0C93-F6AF-6F3B-2BCD-C6264ED57BFB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9028106" y="3078627"/>
                <a:ext cx="124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75CF3AB9-F04F-A9E9-1CB5-B68D4097F114}"/>
                  </a:ext>
                </a:extLst>
              </p14:cNvPr>
              <p14:cNvContentPartPr/>
              <p14:nvPr/>
            </p14:nvContentPartPr>
            <p14:xfrm>
              <a:off x="9302066" y="3118947"/>
              <a:ext cx="12960" cy="13752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75CF3AB9-F04F-A9E9-1CB5-B68D4097F114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293426" y="3109947"/>
                <a:ext cx="306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83C1C959-9F10-9681-B5C8-C49DCE1ED866}"/>
                  </a:ext>
                </a:extLst>
              </p14:cNvPr>
              <p14:cNvContentPartPr/>
              <p14:nvPr/>
            </p14:nvContentPartPr>
            <p14:xfrm>
              <a:off x="9235466" y="3153507"/>
              <a:ext cx="124920" cy="3024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83C1C959-9F10-9681-B5C8-C49DCE1ED86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226466" y="3144867"/>
                <a:ext cx="142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1CAB072C-A0B0-98AA-75FC-7E8327930104}"/>
                  </a:ext>
                </a:extLst>
              </p14:cNvPr>
              <p14:cNvContentPartPr/>
              <p14:nvPr/>
            </p14:nvContentPartPr>
            <p14:xfrm>
              <a:off x="9421226" y="3094107"/>
              <a:ext cx="12600" cy="11916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1CAB072C-A0B0-98AA-75FC-7E8327930104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9412586" y="3085467"/>
                <a:ext cx="30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5BC4E682-271D-EAD9-16FB-DACFBCD63D34}"/>
                  </a:ext>
                </a:extLst>
              </p14:cNvPr>
              <p14:cNvContentPartPr/>
              <p14:nvPr/>
            </p14:nvContentPartPr>
            <p14:xfrm>
              <a:off x="9359306" y="3077547"/>
              <a:ext cx="164520" cy="16200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5BC4E682-271D-EAD9-16FB-DACFBCD63D34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9350666" y="3068907"/>
                <a:ext cx="1821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27C0FED7-9DF3-216E-B7DC-4785BA1199AC}"/>
                  </a:ext>
                </a:extLst>
              </p14:cNvPr>
              <p14:cNvContentPartPr/>
              <p14:nvPr/>
            </p14:nvContentPartPr>
            <p14:xfrm>
              <a:off x="9500786" y="3040107"/>
              <a:ext cx="105840" cy="2250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27C0FED7-9DF3-216E-B7DC-4785BA1199AC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9491786" y="3031107"/>
                <a:ext cx="123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3580E627-17C8-78FF-D3D3-253F33D2BB50}"/>
                  </a:ext>
                </a:extLst>
              </p14:cNvPr>
              <p14:cNvContentPartPr/>
              <p14:nvPr/>
            </p14:nvContentPartPr>
            <p14:xfrm>
              <a:off x="8281466" y="3026067"/>
              <a:ext cx="162360" cy="28908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3580E627-17C8-78FF-D3D3-253F33D2BB50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272826" y="3017067"/>
                <a:ext cx="1800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0560DA23-7722-83B2-71E8-51779DBFEF02}"/>
                  </a:ext>
                </a:extLst>
              </p14:cNvPr>
              <p14:cNvContentPartPr/>
              <p14:nvPr/>
            </p14:nvContentPartPr>
            <p14:xfrm>
              <a:off x="9750986" y="3098427"/>
              <a:ext cx="23040" cy="1713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0560DA23-7722-83B2-71E8-51779DBFEF02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9741986" y="3089427"/>
                <a:ext cx="40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4A9F7C70-975A-D69B-089B-BB120DE5F997}"/>
                  </a:ext>
                </a:extLst>
              </p14:cNvPr>
              <p14:cNvContentPartPr/>
              <p14:nvPr/>
            </p14:nvContentPartPr>
            <p14:xfrm>
              <a:off x="9676106" y="3166107"/>
              <a:ext cx="152640" cy="234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4A9F7C70-975A-D69B-089B-BB120DE5F997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9667466" y="3157467"/>
                <a:ext cx="170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113832D2-C88E-D4B4-C081-B566E724D6E4}"/>
                  </a:ext>
                </a:extLst>
              </p14:cNvPr>
              <p14:cNvContentPartPr/>
              <p14:nvPr/>
            </p14:nvContentPartPr>
            <p14:xfrm>
              <a:off x="9943226" y="3063867"/>
              <a:ext cx="119520" cy="1933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113832D2-C88E-D4B4-C081-B566E724D6E4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9934586" y="3054867"/>
                <a:ext cx="1371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E6EEC84B-B90A-EE5B-D63A-583B9A944D30}"/>
                  </a:ext>
                </a:extLst>
              </p14:cNvPr>
              <p14:cNvContentPartPr/>
              <p14:nvPr/>
            </p14:nvContentPartPr>
            <p14:xfrm>
              <a:off x="10044026" y="3098787"/>
              <a:ext cx="16560" cy="15696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E6EEC84B-B90A-EE5B-D63A-583B9A944D30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0035386" y="3090147"/>
                <a:ext cx="34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DBAFF99E-AB10-986D-56F8-09BA433E48F0}"/>
                  </a:ext>
                </a:extLst>
              </p14:cNvPr>
              <p14:cNvContentPartPr/>
              <p14:nvPr/>
            </p14:nvContentPartPr>
            <p14:xfrm>
              <a:off x="9983546" y="3204627"/>
              <a:ext cx="84600" cy="1656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DBAFF99E-AB10-986D-56F8-09BA433E48F0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9974906" y="3195627"/>
                <a:ext cx="1022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5BBC148A-8A4F-7504-580C-F97896EFBBCF}"/>
                  </a:ext>
                </a:extLst>
              </p14:cNvPr>
              <p14:cNvContentPartPr/>
              <p14:nvPr/>
            </p14:nvContentPartPr>
            <p14:xfrm>
              <a:off x="10190186" y="3131907"/>
              <a:ext cx="14400" cy="12456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5BBC148A-8A4F-7504-580C-F97896EFBBCF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0181546" y="3122907"/>
                <a:ext cx="320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A2A9CD8C-7C68-D75A-5648-72A2050EADDC}"/>
                  </a:ext>
                </a:extLst>
              </p14:cNvPr>
              <p14:cNvContentPartPr/>
              <p14:nvPr/>
            </p14:nvContentPartPr>
            <p14:xfrm>
              <a:off x="10135466" y="3189147"/>
              <a:ext cx="88200" cy="936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A2A9CD8C-7C68-D75A-5648-72A2050EADDC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0126826" y="3180507"/>
                <a:ext cx="105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AB01A327-C30F-7BB1-6F5A-D9A58408890E}"/>
                  </a:ext>
                </a:extLst>
              </p14:cNvPr>
              <p14:cNvContentPartPr/>
              <p14:nvPr/>
            </p14:nvContentPartPr>
            <p14:xfrm>
              <a:off x="10305746" y="3118227"/>
              <a:ext cx="100080" cy="972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AB01A327-C30F-7BB1-6F5A-D9A58408890E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0297106" y="3109587"/>
                <a:ext cx="117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D15316F8-B18E-1C4A-0990-991697A641DC}"/>
                  </a:ext>
                </a:extLst>
              </p14:cNvPr>
              <p14:cNvContentPartPr/>
              <p14:nvPr/>
            </p14:nvContentPartPr>
            <p14:xfrm>
              <a:off x="10479266" y="3120747"/>
              <a:ext cx="70200" cy="10692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D15316F8-B18E-1C4A-0990-991697A641DC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0470626" y="3112107"/>
                <a:ext cx="87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326ED3E5-27D5-381A-F37A-AD76E41EAEB4}"/>
                  </a:ext>
                </a:extLst>
              </p14:cNvPr>
              <p14:cNvContentPartPr/>
              <p14:nvPr/>
            </p14:nvContentPartPr>
            <p14:xfrm>
              <a:off x="10595906" y="3100587"/>
              <a:ext cx="18360" cy="11772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326ED3E5-27D5-381A-F37A-AD76E41EAEB4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0587266" y="3091587"/>
                <a:ext cx="36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62BF4FC-64F0-5989-01A0-4A5209B0EFE5}"/>
                  </a:ext>
                </a:extLst>
              </p14:cNvPr>
              <p14:cNvContentPartPr/>
              <p14:nvPr/>
            </p14:nvContentPartPr>
            <p14:xfrm>
              <a:off x="10589786" y="3074667"/>
              <a:ext cx="134280" cy="5832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62BF4FC-64F0-5989-01A0-4A5209B0EFE5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0580786" y="3066027"/>
                <a:ext cx="151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8352DFA-13DB-A946-A3F5-5645FBF25F09}"/>
                  </a:ext>
                </a:extLst>
              </p14:cNvPr>
              <p14:cNvContentPartPr/>
              <p14:nvPr/>
            </p14:nvContentPartPr>
            <p14:xfrm>
              <a:off x="10585466" y="3176187"/>
              <a:ext cx="144720" cy="4068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8352DFA-13DB-A946-A3F5-5645FBF25F09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0576466" y="3167187"/>
                <a:ext cx="1623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0D230CB8-32F6-C2BA-E91C-4C4F31527DE2}"/>
                  </a:ext>
                </a:extLst>
              </p14:cNvPr>
              <p14:cNvContentPartPr/>
              <p14:nvPr/>
            </p14:nvContentPartPr>
            <p14:xfrm>
              <a:off x="10789226" y="3128667"/>
              <a:ext cx="135720" cy="1188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0D230CB8-32F6-C2BA-E91C-4C4F31527DE2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10780226" y="3120027"/>
                <a:ext cx="153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5D3AAC29-408E-4890-1659-3DD25CF66061}"/>
                  </a:ext>
                </a:extLst>
              </p14:cNvPr>
              <p14:cNvContentPartPr/>
              <p14:nvPr/>
            </p14:nvContentPartPr>
            <p14:xfrm>
              <a:off x="10777346" y="3160347"/>
              <a:ext cx="118440" cy="3816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5D3AAC29-408E-4890-1659-3DD25CF6606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10768346" y="3151347"/>
                <a:ext cx="136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93C7C31-AEC4-510D-DDAD-F64C76B6893C}"/>
                  </a:ext>
                </a:extLst>
              </p14:cNvPr>
              <p14:cNvContentPartPr/>
              <p14:nvPr/>
            </p14:nvContentPartPr>
            <p14:xfrm>
              <a:off x="10243826" y="3266547"/>
              <a:ext cx="165960" cy="122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93C7C31-AEC4-510D-DDAD-F64C76B6893C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10235186" y="3257907"/>
                <a:ext cx="183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F3A174B1-0084-EABD-7129-5BA34436A454}"/>
                  </a:ext>
                </a:extLst>
              </p14:cNvPr>
              <p14:cNvContentPartPr/>
              <p14:nvPr/>
            </p14:nvContentPartPr>
            <p14:xfrm>
              <a:off x="9856466" y="3317307"/>
              <a:ext cx="170640" cy="936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F3A174B1-0084-EABD-7129-5BA34436A454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9847826" y="3308667"/>
                <a:ext cx="188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93C1F556-9631-B7A8-287A-201AAEF06270}"/>
                  </a:ext>
                </a:extLst>
              </p14:cNvPr>
              <p14:cNvContentPartPr/>
              <p14:nvPr/>
            </p14:nvContentPartPr>
            <p14:xfrm>
              <a:off x="9019826" y="3310107"/>
              <a:ext cx="136080" cy="288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93C1F556-9631-B7A8-287A-201AAEF06270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9011186" y="3301467"/>
                <a:ext cx="1537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FBDA2C3-800E-E8B3-9771-CF67D41D0912}"/>
                  </a:ext>
                </a:extLst>
              </p14:cNvPr>
              <p14:cNvContentPartPr/>
              <p14:nvPr/>
            </p14:nvContentPartPr>
            <p14:xfrm>
              <a:off x="8360666" y="3334227"/>
              <a:ext cx="124560" cy="1872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FBDA2C3-800E-E8B3-9771-CF67D41D0912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8352026" y="3325587"/>
                <a:ext cx="142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09C74525-6A26-414E-4607-64E04DC7FD45}"/>
                  </a:ext>
                </a:extLst>
              </p14:cNvPr>
              <p14:cNvContentPartPr/>
              <p14:nvPr/>
            </p14:nvContentPartPr>
            <p14:xfrm>
              <a:off x="10992266" y="3087267"/>
              <a:ext cx="34560" cy="16740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09C74525-6A26-414E-4607-64E04DC7FD45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10983266" y="3078627"/>
                <a:ext cx="522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7E5EE5FD-5DD7-5C14-9809-5F947DBB70C5}"/>
                  </a:ext>
                </a:extLst>
              </p14:cNvPr>
              <p14:cNvContentPartPr/>
              <p14:nvPr/>
            </p14:nvContentPartPr>
            <p14:xfrm>
              <a:off x="11008466" y="3074667"/>
              <a:ext cx="107280" cy="2196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7E5EE5FD-5DD7-5C14-9809-5F947DBB70C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10999826" y="3065667"/>
                <a:ext cx="124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C985EBA8-A44F-5A17-2CD9-00DC1FF51CEA}"/>
                  </a:ext>
                </a:extLst>
              </p14:cNvPr>
              <p14:cNvContentPartPr/>
              <p14:nvPr/>
            </p14:nvContentPartPr>
            <p14:xfrm>
              <a:off x="10983626" y="3161787"/>
              <a:ext cx="152280" cy="10800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C985EBA8-A44F-5A17-2CD9-00DC1FF51CEA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10974986" y="3153147"/>
                <a:ext cx="1699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AF86D836-A72C-419B-3F80-79C7E191FED3}"/>
                  </a:ext>
                </a:extLst>
              </p14:cNvPr>
              <p14:cNvContentPartPr/>
              <p14:nvPr/>
            </p14:nvContentPartPr>
            <p14:xfrm>
              <a:off x="11161826" y="3154587"/>
              <a:ext cx="89640" cy="3096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AF86D836-A72C-419B-3F80-79C7E191FED3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11153186" y="3145587"/>
                <a:ext cx="107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BDA2BC31-6920-04AE-7B6A-69B163F2E563}"/>
                  </a:ext>
                </a:extLst>
              </p14:cNvPr>
              <p14:cNvContentPartPr/>
              <p14:nvPr/>
            </p14:nvContentPartPr>
            <p14:xfrm>
              <a:off x="11277746" y="3029307"/>
              <a:ext cx="75240" cy="24156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BDA2BC31-6920-04AE-7B6A-69B163F2E563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11269106" y="3020307"/>
                <a:ext cx="92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1383368-B73C-28AE-E645-8D90A0557E0C}"/>
                  </a:ext>
                </a:extLst>
              </p14:cNvPr>
              <p14:cNvContentPartPr/>
              <p14:nvPr/>
            </p14:nvContentPartPr>
            <p14:xfrm>
              <a:off x="11377466" y="3089427"/>
              <a:ext cx="14040" cy="13392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1383368-B73C-28AE-E645-8D90A0557E0C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11368466" y="3080427"/>
                <a:ext cx="31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D312BB9A-15E4-913B-011E-FD6DCC2070A6}"/>
                  </a:ext>
                </a:extLst>
              </p14:cNvPr>
              <p14:cNvContentPartPr/>
              <p14:nvPr/>
            </p14:nvContentPartPr>
            <p14:xfrm>
              <a:off x="11335346" y="3069987"/>
              <a:ext cx="80640" cy="17532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D312BB9A-15E4-913B-011E-FD6DCC2070A6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1326706" y="3061347"/>
                <a:ext cx="982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BBC69FFB-CEA7-98A5-CD66-7AF128366F10}"/>
                  </a:ext>
                </a:extLst>
              </p14:cNvPr>
              <p14:cNvContentPartPr/>
              <p14:nvPr/>
            </p14:nvContentPartPr>
            <p14:xfrm>
              <a:off x="11463146" y="3123627"/>
              <a:ext cx="7200" cy="9180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BBC69FFB-CEA7-98A5-CD66-7AF128366F10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1454146" y="3114627"/>
                <a:ext cx="24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A463AA2F-2126-857F-57BA-E22AD5E41326}"/>
                  </a:ext>
                </a:extLst>
              </p14:cNvPr>
              <p14:cNvContentPartPr/>
              <p14:nvPr/>
            </p14:nvContentPartPr>
            <p14:xfrm>
              <a:off x="11406986" y="3064587"/>
              <a:ext cx="144360" cy="13860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A463AA2F-2126-857F-57BA-E22AD5E41326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11397986" y="3055947"/>
                <a:ext cx="162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7F698184-A50C-10A0-FD23-C3B83B36D35D}"/>
                  </a:ext>
                </a:extLst>
              </p14:cNvPr>
              <p14:cNvContentPartPr/>
              <p14:nvPr/>
            </p14:nvContentPartPr>
            <p14:xfrm>
              <a:off x="11463146" y="3061347"/>
              <a:ext cx="140400" cy="17640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7F698184-A50C-10A0-FD23-C3B83B36D35D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11454146" y="3052347"/>
                <a:ext cx="158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62AB5B16-145C-35D8-25EC-8F6A9D2BDBB6}"/>
                  </a:ext>
                </a:extLst>
              </p14:cNvPr>
              <p14:cNvContentPartPr/>
              <p14:nvPr/>
            </p14:nvContentPartPr>
            <p14:xfrm>
              <a:off x="11553866" y="3006267"/>
              <a:ext cx="96120" cy="29088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62AB5B16-145C-35D8-25EC-8F6A9D2BDBB6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11545226" y="2997627"/>
                <a:ext cx="1137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266B9E5B-5615-579B-D1F8-C89237586A8E}"/>
                  </a:ext>
                </a:extLst>
              </p14:cNvPr>
              <p14:cNvContentPartPr/>
              <p14:nvPr/>
            </p14:nvContentPartPr>
            <p14:xfrm>
              <a:off x="11713093" y="2945067"/>
              <a:ext cx="177840" cy="12744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266B9E5B-5615-579B-D1F8-C89237586A8E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11704453" y="2936067"/>
                <a:ext cx="195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33AD2E6F-9CC1-2435-011E-576BA4D1E13C}"/>
                  </a:ext>
                </a:extLst>
              </p14:cNvPr>
              <p14:cNvContentPartPr/>
              <p14:nvPr/>
            </p14:nvContentPartPr>
            <p14:xfrm>
              <a:off x="11703013" y="3149907"/>
              <a:ext cx="148320" cy="13248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33AD2E6F-9CC1-2435-011E-576BA4D1E13C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11694373" y="3140907"/>
                <a:ext cx="165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D9073781-3773-094C-FB99-4521CE14FF7B}"/>
                  </a:ext>
                </a:extLst>
              </p14:cNvPr>
              <p14:cNvContentPartPr/>
              <p14:nvPr/>
            </p14:nvContentPartPr>
            <p14:xfrm>
              <a:off x="11933413" y="3027867"/>
              <a:ext cx="147600" cy="23940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D9073781-3773-094C-FB99-4521CE14FF7B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11924413" y="3018867"/>
                <a:ext cx="16524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9" name="Gruppieren 648">
            <a:extLst>
              <a:ext uri="{FF2B5EF4-FFF2-40B4-BE49-F238E27FC236}">
                <a16:creationId xmlns:a16="http://schemas.microsoft.com/office/drawing/2014/main" id="{FF0A45CF-DD55-BFBB-70B8-C250A50E391B}"/>
              </a:ext>
            </a:extLst>
          </p:cNvPr>
          <p:cNvGrpSpPr/>
          <p:nvPr/>
        </p:nvGrpSpPr>
        <p:grpSpPr>
          <a:xfrm>
            <a:off x="5310133" y="5006427"/>
            <a:ext cx="3451320" cy="1809360"/>
            <a:chOff x="5310133" y="5006427"/>
            <a:chExt cx="3451320" cy="18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1CA6CA9-8FE4-F823-DB1D-33EDABB8A766}"/>
                    </a:ext>
                  </a:extLst>
                </p14:cNvPr>
                <p14:cNvContentPartPr/>
                <p14:nvPr/>
              </p14:nvContentPartPr>
              <p14:xfrm>
                <a:off x="6357733" y="5328987"/>
                <a:ext cx="162360" cy="946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1CA6CA9-8FE4-F823-DB1D-33EDABB8A76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349093" y="5320347"/>
                  <a:ext cx="180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F41DCD9-B927-7DA3-D7DF-47378221183B}"/>
                    </a:ext>
                  </a:extLst>
                </p14:cNvPr>
                <p14:cNvContentPartPr/>
                <p14:nvPr/>
              </p14:nvContentPartPr>
              <p14:xfrm>
                <a:off x="6354133" y="5251947"/>
                <a:ext cx="315360" cy="169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F41DCD9-B927-7DA3-D7DF-47378221183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345493" y="5242947"/>
                  <a:ext cx="333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06D11E5-435A-C362-AA77-37198D7DCE17}"/>
                    </a:ext>
                  </a:extLst>
                </p14:cNvPr>
                <p14:cNvContentPartPr/>
                <p14:nvPr/>
              </p14:nvContentPartPr>
              <p14:xfrm>
                <a:off x="6672733" y="5184267"/>
                <a:ext cx="192240" cy="186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06D11E5-435A-C362-AA77-37198D7DCE1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663733" y="5175267"/>
                  <a:ext cx="209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41A70CF-6B20-22E7-AA0D-CDD7D022DC51}"/>
                    </a:ext>
                  </a:extLst>
                </p14:cNvPr>
                <p14:cNvContentPartPr/>
                <p14:nvPr/>
              </p14:nvContentPartPr>
              <p14:xfrm>
                <a:off x="7074133" y="5165907"/>
                <a:ext cx="290160" cy="180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41A70CF-6B20-22E7-AA0D-CDD7D022DC51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065133" y="5157267"/>
                  <a:ext cx="30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5C1C72C-C8EE-DDCB-FE11-7EE4572CDA0D}"/>
                    </a:ext>
                  </a:extLst>
                </p14:cNvPr>
                <p14:cNvContentPartPr/>
                <p14:nvPr/>
              </p14:nvContentPartPr>
              <p14:xfrm>
                <a:off x="7538173" y="5163027"/>
                <a:ext cx="9360" cy="145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5C1C72C-C8EE-DDCB-FE11-7EE4572CDA0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529173" y="5154387"/>
                  <a:ext cx="2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6888476-7693-93C7-31D1-FEC6D3C812F7}"/>
                    </a:ext>
                  </a:extLst>
                </p14:cNvPr>
                <p14:cNvContentPartPr/>
                <p14:nvPr/>
              </p14:nvContentPartPr>
              <p14:xfrm>
                <a:off x="7519093" y="5154027"/>
                <a:ext cx="132120" cy="90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6888476-7693-93C7-31D1-FEC6D3C812F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510453" y="5145387"/>
                  <a:ext cx="149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F582D4F-E8C7-658E-D455-12E3711B8207}"/>
                    </a:ext>
                  </a:extLst>
                </p14:cNvPr>
                <p14:cNvContentPartPr/>
                <p14:nvPr/>
              </p14:nvContentPartPr>
              <p14:xfrm>
                <a:off x="7571293" y="5261307"/>
                <a:ext cx="239400" cy="68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F582D4F-E8C7-658E-D455-12E3711B820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562293" y="5252307"/>
                  <a:ext cx="257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BEA9F5B-3A00-0F08-9A4F-A478DFE1E655}"/>
                    </a:ext>
                  </a:extLst>
                </p14:cNvPr>
                <p14:cNvContentPartPr/>
                <p14:nvPr/>
              </p14:nvContentPartPr>
              <p14:xfrm>
                <a:off x="7746253" y="5148987"/>
                <a:ext cx="7560" cy="3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BEA9F5B-3A00-0F08-9A4F-A478DFE1E65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737253" y="5139987"/>
                  <a:ext cx="25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90A4819-F4B3-1886-0B5E-459FA2B3BC95}"/>
                    </a:ext>
                  </a:extLst>
                </p14:cNvPr>
                <p14:cNvContentPartPr/>
                <p14:nvPr/>
              </p14:nvContentPartPr>
              <p14:xfrm>
                <a:off x="7896373" y="5051067"/>
                <a:ext cx="240480" cy="380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90A4819-F4B3-1886-0B5E-459FA2B3BC9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887733" y="5042427"/>
                  <a:ext cx="2581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70692AD-58A6-1BB6-A020-BBF425BEEA38}"/>
                    </a:ext>
                  </a:extLst>
                </p14:cNvPr>
                <p14:cNvContentPartPr/>
                <p14:nvPr/>
              </p14:nvContentPartPr>
              <p14:xfrm>
                <a:off x="8150893" y="5094267"/>
                <a:ext cx="246240" cy="315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70692AD-58A6-1BB6-A020-BBF425BEEA3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141893" y="5085267"/>
                  <a:ext cx="263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20E8B92-A70E-9934-CE97-5588EBF8BEEE}"/>
                    </a:ext>
                  </a:extLst>
                </p14:cNvPr>
                <p14:cNvContentPartPr/>
                <p14:nvPr/>
              </p14:nvContentPartPr>
              <p14:xfrm>
                <a:off x="8077813" y="5006427"/>
                <a:ext cx="71280" cy="234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20E8B92-A70E-9934-CE97-5588EBF8BEE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069173" y="4997787"/>
                  <a:ext cx="8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307B0BC-319A-6E1D-2246-5AB8BC23A04A}"/>
                    </a:ext>
                  </a:extLst>
                </p14:cNvPr>
                <p14:cNvContentPartPr/>
                <p14:nvPr/>
              </p14:nvContentPartPr>
              <p14:xfrm>
                <a:off x="5990533" y="5236107"/>
                <a:ext cx="119880" cy="195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307B0BC-319A-6E1D-2246-5AB8BC23A04A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981533" y="5227107"/>
                  <a:ext cx="137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C804BB4-36C2-4916-9246-F23FA57C556B}"/>
                    </a:ext>
                  </a:extLst>
                </p14:cNvPr>
                <p14:cNvContentPartPr/>
                <p14:nvPr/>
              </p14:nvContentPartPr>
              <p14:xfrm>
                <a:off x="5310133" y="5281467"/>
                <a:ext cx="75600" cy="208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C804BB4-36C2-4916-9246-F23FA57C556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301133" y="5272467"/>
                  <a:ext cx="93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A789A20-4C61-8B1C-6BBA-D2B2A8202C97}"/>
                    </a:ext>
                  </a:extLst>
                </p14:cNvPr>
                <p14:cNvContentPartPr/>
                <p14:nvPr/>
              </p14:nvContentPartPr>
              <p14:xfrm>
                <a:off x="5436493" y="5379027"/>
                <a:ext cx="187920" cy="67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A789A20-4C61-8B1C-6BBA-D2B2A8202C9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427493" y="5370387"/>
                  <a:ext cx="20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39F384F-28D3-7740-7F04-A7878DC9FB6C}"/>
                    </a:ext>
                  </a:extLst>
                </p14:cNvPr>
                <p14:cNvContentPartPr/>
                <p14:nvPr/>
              </p14:nvContentPartPr>
              <p14:xfrm>
                <a:off x="5658613" y="5305587"/>
                <a:ext cx="115200" cy="115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39F384F-28D3-7740-7F04-A7878DC9FB6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649613" y="5296587"/>
                  <a:ext cx="132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BDEDFFAC-34F5-A750-AD97-DE9BD4A7A80F}"/>
                    </a:ext>
                  </a:extLst>
                </p14:cNvPr>
                <p14:cNvContentPartPr/>
                <p14:nvPr/>
              </p14:nvContentPartPr>
              <p14:xfrm>
                <a:off x="5428933" y="5655147"/>
                <a:ext cx="134280" cy="11606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BDEDFFAC-34F5-A750-AD97-DE9BD4A7A80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419933" y="5646507"/>
                  <a:ext cx="151920" cy="11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8B64173-A31A-4EB7-BB30-FA5A7ADC861B}"/>
                    </a:ext>
                  </a:extLst>
                </p14:cNvPr>
                <p14:cNvContentPartPr/>
                <p14:nvPr/>
              </p14:nvContentPartPr>
              <p14:xfrm>
                <a:off x="5559973" y="5399547"/>
                <a:ext cx="3201480" cy="255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8B64173-A31A-4EB7-BB30-FA5A7ADC861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551333" y="5390907"/>
                  <a:ext cx="3219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2705B72-C80B-B543-00B7-D87DEB3F2F3A}"/>
                    </a:ext>
                  </a:extLst>
                </p14:cNvPr>
                <p14:cNvContentPartPr/>
                <p14:nvPr/>
              </p14:nvContentPartPr>
              <p14:xfrm>
                <a:off x="5691013" y="5702307"/>
                <a:ext cx="22320" cy="1119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2705B72-C80B-B543-00B7-D87DEB3F2F3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682013" y="5693307"/>
                  <a:ext cx="39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0F1F461B-F8EC-1BEF-79F1-85379C178E6E}"/>
                    </a:ext>
                  </a:extLst>
                </p14:cNvPr>
                <p14:cNvContentPartPr/>
                <p14:nvPr/>
              </p14:nvContentPartPr>
              <p14:xfrm>
                <a:off x="5617933" y="5653707"/>
                <a:ext cx="165960" cy="1774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0F1F461B-F8EC-1BEF-79F1-85379C178E6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608933" y="5644707"/>
                  <a:ext cx="183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87A2057-5A80-9F07-3ABE-5EE88DF617A9}"/>
                    </a:ext>
                  </a:extLst>
                </p14:cNvPr>
                <p14:cNvContentPartPr/>
                <p14:nvPr/>
              </p14:nvContentPartPr>
              <p14:xfrm>
                <a:off x="5828173" y="5699787"/>
                <a:ext cx="8640" cy="74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87A2057-5A80-9F07-3ABE-5EE88DF617A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819173" y="5690787"/>
                  <a:ext cx="26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579E9276-09CB-31B2-AFDC-0384CF294F32}"/>
                    </a:ext>
                  </a:extLst>
                </p14:cNvPr>
                <p14:cNvContentPartPr/>
                <p14:nvPr/>
              </p14:nvContentPartPr>
              <p14:xfrm>
                <a:off x="5853733" y="5587827"/>
                <a:ext cx="131760" cy="1929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579E9276-09CB-31B2-AFDC-0384CF294F3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845093" y="5578827"/>
                  <a:ext cx="149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B50A91E-8F4E-FF4D-1D4C-5E12F084440B}"/>
                    </a:ext>
                  </a:extLst>
                </p14:cNvPr>
                <p14:cNvContentPartPr/>
                <p14:nvPr/>
              </p14:nvContentPartPr>
              <p14:xfrm>
                <a:off x="6135253" y="5596107"/>
                <a:ext cx="210960" cy="1494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B50A91E-8F4E-FF4D-1D4C-5E12F084440B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126253" y="5587467"/>
                  <a:ext cx="22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BC994C3-E8CB-2C43-6D10-758130FB2F89}"/>
                    </a:ext>
                  </a:extLst>
                </p14:cNvPr>
                <p14:cNvContentPartPr/>
                <p14:nvPr/>
              </p14:nvContentPartPr>
              <p14:xfrm>
                <a:off x="6443053" y="5638587"/>
                <a:ext cx="43560" cy="860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BC994C3-E8CB-2C43-6D10-758130FB2F8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434413" y="5629587"/>
                  <a:ext cx="61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6666EF6-2732-9968-193E-A79C6BFFF65A}"/>
                    </a:ext>
                  </a:extLst>
                </p14:cNvPr>
                <p14:cNvContentPartPr/>
                <p14:nvPr/>
              </p14:nvContentPartPr>
              <p14:xfrm>
                <a:off x="6536293" y="5569827"/>
                <a:ext cx="92160" cy="1195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6666EF6-2732-9968-193E-A79C6BFFF65A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27293" y="5561187"/>
                  <a:ext cx="109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97763C9-7187-BA7F-AE97-38F36533CA60}"/>
                    </a:ext>
                  </a:extLst>
                </p14:cNvPr>
                <p14:cNvContentPartPr/>
                <p14:nvPr/>
              </p14:nvContentPartPr>
              <p14:xfrm>
                <a:off x="6708733" y="5554347"/>
                <a:ext cx="56160" cy="1350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97763C9-7187-BA7F-AE97-38F36533CA60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700093" y="5545347"/>
                  <a:ext cx="7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93187F4-DF3B-BCB4-1CA0-7B6AD65B3BFB}"/>
                    </a:ext>
                  </a:extLst>
                </p14:cNvPr>
                <p14:cNvContentPartPr/>
                <p14:nvPr/>
              </p14:nvContentPartPr>
              <p14:xfrm>
                <a:off x="6856693" y="5511147"/>
                <a:ext cx="63360" cy="2307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93187F4-DF3B-BCB4-1CA0-7B6AD65B3BFB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847693" y="5502147"/>
                  <a:ext cx="81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33C74D60-0A29-DCB4-0306-D36A8468DF32}"/>
                    </a:ext>
                  </a:extLst>
                </p14:cNvPr>
                <p14:cNvContentPartPr/>
                <p14:nvPr/>
              </p14:nvContentPartPr>
              <p14:xfrm>
                <a:off x="6956413" y="5604027"/>
                <a:ext cx="78120" cy="723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33C74D60-0A29-DCB4-0306-D36A8468DF32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947773" y="5595027"/>
                  <a:ext cx="95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5672C567-76A8-ED84-BD4B-94E946B5A44C}"/>
                    </a:ext>
                  </a:extLst>
                </p14:cNvPr>
                <p14:cNvContentPartPr/>
                <p14:nvPr/>
              </p14:nvContentPartPr>
              <p14:xfrm>
                <a:off x="7100773" y="5504307"/>
                <a:ext cx="149760" cy="1504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5672C567-76A8-ED84-BD4B-94E946B5A44C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092133" y="5495667"/>
                  <a:ext cx="167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497B70EC-DF2D-5046-C1E6-5D0F4B3A22DA}"/>
                    </a:ext>
                  </a:extLst>
                </p14:cNvPr>
                <p14:cNvContentPartPr/>
                <p14:nvPr/>
              </p14:nvContentPartPr>
              <p14:xfrm>
                <a:off x="7246573" y="5475147"/>
                <a:ext cx="120960" cy="1623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497B70EC-DF2D-5046-C1E6-5D0F4B3A22DA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237573" y="5466507"/>
                  <a:ext cx="138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9166FF6F-501E-37B5-AA07-354E2FC583F4}"/>
                    </a:ext>
                  </a:extLst>
                </p14:cNvPr>
                <p14:cNvContentPartPr/>
                <p14:nvPr/>
              </p14:nvContentPartPr>
              <p14:xfrm>
                <a:off x="7365373" y="5573067"/>
                <a:ext cx="57960" cy="889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9166FF6F-501E-37B5-AA07-354E2FC583F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356373" y="5564067"/>
                  <a:ext cx="7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A9ADBFAB-78B3-BBD5-5181-8F4AEBF96C2E}"/>
                    </a:ext>
                  </a:extLst>
                </p14:cNvPr>
                <p14:cNvContentPartPr/>
                <p14:nvPr/>
              </p14:nvContentPartPr>
              <p14:xfrm>
                <a:off x="7484533" y="5548227"/>
                <a:ext cx="326160" cy="1288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A9ADBFAB-78B3-BBD5-5181-8F4AEBF96C2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475893" y="5539587"/>
                  <a:ext cx="343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39E9DE3-0C8F-803C-6AB1-497351AB2741}"/>
                    </a:ext>
                  </a:extLst>
                </p14:cNvPr>
                <p14:cNvContentPartPr/>
                <p14:nvPr/>
              </p14:nvContentPartPr>
              <p14:xfrm>
                <a:off x="7731493" y="5456787"/>
                <a:ext cx="10800" cy="10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39E9DE3-0C8F-803C-6AB1-497351AB274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722853" y="5448147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836ED61-80AE-FEAD-5A63-12520772E936}"/>
                    </a:ext>
                  </a:extLst>
                </p14:cNvPr>
                <p14:cNvContentPartPr/>
                <p14:nvPr/>
              </p14:nvContentPartPr>
              <p14:xfrm>
                <a:off x="7875133" y="5441667"/>
                <a:ext cx="131400" cy="1850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836ED61-80AE-FEAD-5A63-12520772E936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866133" y="5432667"/>
                  <a:ext cx="149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50761560-383B-EBA2-C34F-8D74EEF77936}"/>
                    </a:ext>
                  </a:extLst>
                </p14:cNvPr>
                <p14:cNvContentPartPr/>
                <p14:nvPr/>
              </p14:nvContentPartPr>
              <p14:xfrm>
                <a:off x="7941013" y="5558667"/>
                <a:ext cx="394560" cy="1792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50761560-383B-EBA2-C34F-8D74EEF7793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932373" y="5550027"/>
                  <a:ext cx="412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903E3B5-DF0A-1E8B-0D4E-C15B41AD7ACB}"/>
                    </a:ext>
                  </a:extLst>
                </p14:cNvPr>
                <p14:cNvContentPartPr/>
                <p14:nvPr/>
              </p14:nvContentPartPr>
              <p14:xfrm>
                <a:off x="5653573" y="5937747"/>
                <a:ext cx="11160" cy="1299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903E3B5-DF0A-1E8B-0D4E-C15B41AD7AC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644933" y="5928747"/>
                  <a:ext cx="2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394C7AE3-FB4A-F253-3C98-8496A2C77789}"/>
                    </a:ext>
                  </a:extLst>
                </p14:cNvPr>
                <p14:cNvContentPartPr/>
                <p14:nvPr/>
              </p14:nvContentPartPr>
              <p14:xfrm>
                <a:off x="5733853" y="5922987"/>
                <a:ext cx="74160" cy="1252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394C7AE3-FB4A-F253-3C98-8496A2C77789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724853" y="5914347"/>
                  <a:ext cx="91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682B92A-D8D9-BAA5-3229-0CB80E0F0C60}"/>
                    </a:ext>
                  </a:extLst>
                </p14:cNvPr>
                <p14:cNvContentPartPr/>
                <p14:nvPr/>
              </p14:nvContentPartPr>
              <p14:xfrm>
                <a:off x="5806933" y="5866467"/>
                <a:ext cx="104760" cy="1447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682B92A-D8D9-BAA5-3229-0CB80E0F0C6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797933" y="5857827"/>
                  <a:ext cx="12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90EABFC-19CD-9709-96ED-90142D733B9A}"/>
                    </a:ext>
                  </a:extLst>
                </p14:cNvPr>
                <p14:cNvContentPartPr/>
                <p14:nvPr/>
              </p14:nvContentPartPr>
              <p14:xfrm>
                <a:off x="6056773" y="5843787"/>
                <a:ext cx="126000" cy="1382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90EABFC-19CD-9709-96ED-90142D733B9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047773" y="5834787"/>
                  <a:ext cx="14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7FA528D-8EC2-8F33-5890-2E39E2195D89}"/>
                    </a:ext>
                  </a:extLst>
                </p14:cNvPr>
                <p14:cNvContentPartPr/>
                <p14:nvPr/>
              </p14:nvContentPartPr>
              <p14:xfrm>
                <a:off x="6235693" y="5869347"/>
                <a:ext cx="320760" cy="950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7FA528D-8EC2-8F33-5890-2E39E2195D89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227053" y="5860707"/>
                  <a:ext cx="338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F913E75-13DC-7232-F2E6-CAB6E10256B6}"/>
                    </a:ext>
                  </a:extLst>
                </p14:cNvPr>
                <p14:cNvContentPartPr/>
                <p14:nvPr/>
              </p14:nvContentPartPr>
              <p14:xfrm>
                <a:off x="6553933" y="5798427"/>
                <a:ext cx="99000" cy="1706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F913E75-13DC-7232-F2E6-CAB6E10256B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544933" y="5789427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31CA34EF-E9E2-31CF-D7A2-6DBE39DA5105}"/>
                    </a:ext>
                  </a:extLst>
                </p14:cNvPr>
                <p14:cNvContentPartPr/>
                <p14:nvPr/>
              </p14:nvContentPartPr>
              <p14:xfrm>
                <a:off x="6512893" y="5794827"/>
                <a:ext cx="20160" cy="151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31CA34EF-E9E2-31CF-D7A2-6DBE39DA5105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503893" y="5785827"/>
                  <a:ext cx="37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CD01E8D-E95B-3A1A-BFDC-6A5EE666B1E3}"/>
                    </a:ext>
                  </a:extLst>
                </p14:cNvPr>
                <p14:cNvContentPartPr/>
                <p14:nvPr/>
              </p14:nvContentPartPr>
              <p14:xfrm>
                <a:off x="6781093" y="5831547"/>
                <a:ext cx="222120" cy="1054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CD01E8D-E95B-3A1A-BFDC-6A5EE666B1E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772093" y="5822547"/>
                  <a:ext cx="239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886C45E-7143-DA60-3667-0400FCD27B56}"/>
                    </a:ext>
                  </a:extLst>
                </p14:cNvPr>
                <p14:cNvContentPartPr/>
                <p14:nvPr/>
              </p14:nvContentPartPr>
              <p14:xfrm>
                <a:off x="6899533" y="5763147"/>
                <a:ext cx="6840" cy="133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886C45E-7143-DA60-3667-0400FCD27B56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890893" y="5754507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652C8C3-8E20-2CAC-00B3-3A01065BAE74}"/>
                    </a:ext>
                  </a:extLst>
                </p14:cNvPr>
                <p14:cNvContentPartPr/>
                <p14:nvPr/>
              </p14:nvContentPartPr>
              <p14:xfrm>
                <a:off x="7186813" y="5762787"/>
                <a:ext cx="94320" cy="1778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652C8C3-8E20-2CAC-00B3-3A01065BAE74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177813" y="5753787"/>
                  <a:ext cx="111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C92BFC0F-23E6-5C3B-0D41-FC32E7275E98}"/>
                    </a:ext>
                  </a:extLst>
                </p14:cNvPr>
                <p14:cNvContentPartPr/>
                <p14:nvPr/>
              </p14:nvContentPartPr>
              <p14:xfrm>
                <a:off x="7340893" y="5822187"/>
                <a:ext cx="261720" cy="831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C92BFC0F-23E6-5C3B-0D41-FC32E7275E9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331893" y="5813547"/>
                  <a:ext cx="279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20E9A75-B172-3CE2-F3BC-C0C545F67693}"/>
                    </a:ext>
                  </a:extLst>
                </p14:cNvPr>
                <p14:cNvContentPartPr/>
                <p14:nvPr/>
              </p14:nvContentPartPr>
              <p14:xfrm>
                <a:off x="7660213" y="5726427"/>
                <a:ext cx="195480" cy="1796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20E9A75-B172-3CE2-F3BC-C0C545F6769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651573" y="5717427"/>
                  <a:ext cx="213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BB9A5C74-D8F0-620B-20E1-2BE9CF0CE2A2}"/>
                    </a:ext>
                  </a:extLst>
                </p14:cNvPr>
                <p14:cNvContentPartPr/>
                <p14:nvPr/>
              </p14:nvContentPartPr>
              <p14:xfrm>
                <a:off x="7901773" y="5711667"/>
                <a:ext cx="130320" cy="1756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BB9A5C74-D8F0-620B-20E1-2BE9CF0CE2A2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892773" y="5702667"/>
                  <a:ext cx="14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CFD1B44-6AF8-5C34-3FA5-27AEDDCEE12B}"/>
                    </a:ext>
                  </a:extLst>
                </p14:cNvPr>
                <p14:cNvContentPartPr/>
                <p14:nvPr/>
              </p14:nvContentPartPr>
              <p14:xfrm>
                <a:off x="8019133" y="5712027"/>
                <a:ext cx="71280" cy="1854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CFD1B44-6AF8-5C34-3FA5-27AEDDCEE12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010133" y="5703027"/>
                  <a:ext cx="88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7388C0F-6D18-36D9-C6D3-2820A7615C96}"/>
                    </a:ext>
                  </a:extLst>
                </p14:cNvPr>
                <p14:cNvContentPartPr/>
                <p14:nvPr/>
              </p14:nvContentPartPr>
              <p14:xfrm>
                <a:off x="7965853" y="5814627"/>
                <a:ext cx="112680" cy="86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7388C0F-6D18-36D9-C6D3-2820A7615C96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957213" y="5805987"/>
                  <a:ext cx="13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93332920-F6FB-A4F6-1CF2-05F921BAE37C}"/>
                    </a:ext>
                  </a:extLst>
                </p14:cNvPr>
                <p14:cNvContentPartPr/>
                <p14:nvPr/>
              </p14:nvContentPartPr>
              <p14:xfrm>
                <a:off x="5617573" y="6190827"/>
                <a:ext cx="195480" cy="1040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93332920-F6FB-A4F6-1CF2-05F921BAE37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608573" y="6181827"/>
                  <a:ext cx="213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528054E-CD96-CAA5-4B60-C2297D1B6D75}"/>
                    </a:ext>
                  </a:extLst>
                </p14:cNvPr>
                <p14:cNvContentPartPr/>
                <p14:nvPr/>
              </p14:nvContentPartPr>
              <p14:xfrm>
                <a:off x="5781733" y="6147267"/>
                <a:ext cx="16560" cy="183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528054E-CD96-CAA5-4B60-C2297D1B6D7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773093" y="6138627"/>
                  <a:ext cx="34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B97C36B9-0C1D-E4B0-CC78-A1529C111557}"/>
                    </a:ext>
                  </a:extLst>
                </p14:cNvPr>
                <p14:cNvContentPartPr/>
                <p14:nvPr/>
              </p14:nvContentPartPr>
              <p14:xfrm>
                <a:off x="5899813" y="6060147"/>
                <a:ext cx="253440" cy="2127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B97C36B9-0C1D-E4B0-CC78-A1529C111557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890813" y="6051507"/>
                  <a:ext cx="271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CA909A4-71CD-061B-E268-37D7AB1B9D02}"/>
                    </a:ext>
                  </a:extLst>
                </p14:cNvPr>
                <p14:cNvContentPartPr/>
                <p14:nvPr/>
              </p14:nvContentPartPr>
              <p14:xfrm>
                <a:off x="6318493" y="6105507"/>
                <a:ext cx="180360" cy="878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CA909A4-71CD-061B-E268-37D7AB1B9D02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309493" y="6096507"/>
                  <a:ext cx="198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4E2F553-966B-3BBA-B552-79783782503B}"/>
                    </a:ext>
                  </a:extLst>
                </p14:cNvPr>
                <p14:cNvContentPartPr/>
                <p14:nvPr/>
              </p14:nvContentPartPr>
              <p14:xfrm>
                <a:off x="6580933" y="6069867"/>
                <a:ext cx="106560" cy="1018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4E2F553-966B-3BBA-B552-79783782503B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572293" y="6061227"/>
                  <a:ext cx="124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5E8646A-9587-A22A-DE57-C55CA90D959D}"/>
                    </a:ext>
                  </a:extLst>
                </p14:cNvPr>
                <p14:cNvContentPartPr/>
                <p14:nvPr/>
              </p14:nvContentPartPr>
              <p14:xfrm>
                <a:off x="6696493" y="5989227"/>
                <a:ext cx="175320" cy="1562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5E8646A-9587-A22A-DE57-C55CA90D959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687853" y="5980227"/>
                  <a:ext cx="192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A9414A3-C2CA-0758-F361-198A10A662CA}"/>
                    </a:ext>
                  </a:extLst>
                </p14:cNvPr>
                <p14:cNvContentPartPr/>
                <p14:nvPr/>
              </p14:nvContentPartPr>
              <p14:xfrm>
                <a:off x="7052893" y="6032787"/>
                <a:ext cx="333720" cy="1044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A9414A3-C2CA-0758-F361-198A10A662C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044253" y="6024147"/>
                  <a:ext cx="351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3265BA8-797F-F20A-90E1-A9F4F2B0C8D1}"/>
                    </a:ext>
                  </a:extLst>
                </p14:cNvPr>
                <p14:cNvContentPartPr/>
                <p14:nvPr/>
              </p14:nvContentPartPr>
              <p14:xfrm>
                <a:off x="7327213" y="6024867"/>
                <a:ext cx="11880" cy="165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3265BA8-797F-F20A-90E1-A9F4F2B0C8D1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318573" y="6016227"/>
                  <a:ext cx="2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44EE703-2A13-4DEB-536B-1C42342CC5BB}"/>
                    </a:ext>
                  </a:extLst>
                </p14:cNvPr>
                <p14:cNvContentPartPr/>
                <p14:nvPr/>
              </p14:nvContentPartPr>
              <p14:xfrm>
                <a:off x="7466533" y="5974107"/>
                <a:ext cx="135720" cy="1458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44EE703-2A13-4DEB-536B-1C42342CC5BB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457533" y="5965107"/>
                  <a:ext cx="153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328D6765-15DC-2BE2-BACD-C71B53E2246F}"/>
                    </a:ext>
                  </a:extLst>
                </p14:cNvPr>
                <p14:cNvContentPartPr/>
                <p14:nvPr/>
              </p14:nvContentPartPr>
              <p14:xfrm>
                <a:off x="7663093" y="6012267"/>
                <a:ext cx="196200" cy="1105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328D6765-15DC-2BE2-BACD-C71B53E2246F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654453" y="6003627"/>
                  <a:ext cx="213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940802FC-9591-605A-92C2-042E2BC7C5D7}"/>
                    </a:ext>
                  </a:extLst>
                </p14:cNvPr>
                <p14:cNvContentPartPr/>
                <p14:nvPr/>
              </p14:nvContentPartPr>
              <p14:xfrm>
                <a:off x="7896373" y="5928747"/>
                <a:ext cx="166680" cy="1551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940802FC-9591-605A-92C2-042E2BC7C5D7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887373" y="5920107"/>
                  <a:ext cx="18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8AF2A73F-E5F6-1062-33C4-63E4BE5B69A0}"/>
                    </a:ext>
                  </a:extLst>
                </p14:cNvPr>
                <p14:cNvContentPartPr/>
                <p14:nvPr/>
              </p14:nvContentPartPr>
              <p14:xfrm>
                <a:off x="8033173" y="5925507"/>
                <a:ext cx="24480" cy="194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8AF2A73F-E5F6-1062-33C4-63E4BE5B69A0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024533" y="5916867"/>
                  <a:ext cx="42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E18EFB9-FE21-302F-15EB-4FCD8E4534AD}"/>
                    </a:ext>
                  </a:extLst>
                </p14:cNvPr>
                <p14:cNvContentPartPr/>
                <p14:nvPr/>
              </p14:nvContentPartPr>
              <p14:xfrm>
                <a:off x="8119213" y="5971947"/>
                <a:ext cx="157680" cy="2815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E18EFB9-FE21-302F-15EB-4FCD8E4534A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110213" y="5963307"/>
                  <a:ext cx="175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714B3B0-5192-473B-79C7-7B642FAF9B84}"/>
                    </a:ext>
                  </a:extLst>
                </p14:cNvPr>
                <p14:cNvContentPartPr/>
                <p14:nvPr/>
              </p14:nvContentPartPr>
              <p14:xfrm>
                <a:off x="8320813" y="6064827"/>
                <a:ext cx="17280" cy="766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714B3B0-5192-473B-79C7-7B642FAF9B84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8311813" y="6056187"/>
                  <a:ext cx="34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48E8C4F1-E56D-9278-557C-60F9457CEABB}"/>
                    </a:ext>
                  </a:extLst>
                </p14:cNvPr>
                <p14:cNvContentPartPr/>
                <p14:nvPr/>
              </p14:nvContentPartPr>
              <p14:xfrm>
                <a:off x="8384533" y="5832987"/>
                <a:ext cx="110520" cy="1994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48E8C4F1-E56D-9278-557C-60F9457CEAB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375893" y="5824347"/>
                  <a:ext cx="128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F5500802-15FC-E6D2-CE0E-2B05CB5ADED5}"/>
                    </a:ext>
                  </a:extLst>
                </p14:cNvPr>
                <p14:cNvContentPartPr/>
                <p14:nvPr/>
              </p14:nvContentPartPr>
              <p14:xfrm>
                <a:off x="8533933" y="5891307"/>
                <a:ext cx="64800" cy="979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F5500802-15FC-E6D2-CE0E-2B05CB5ADED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25293" y="5882307"/>
                  <a:ext cx="8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80BCB7BB-352F-BDAF-AA77-02CDB852DD7C}"/>
                    </a:ext>
                  </a:extLst>
                </p14:cNvPr>
                <p14:cNvContentPartPr/>
                <p14:nvPr/>
              </p14:nvContentPartPr>
              <p14:xfrm>
                <a:off x="5719093" y="6431667"/>
                <a:ext cx="13680" cy="1494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80BCB7BB-352F-BDAF-AA77-02CDB852DD7C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710453" y="6423027"/>
                  <a:ext cx="31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0EF68AD-A8AF-F2BF-BF37-00183F9D7038}"/>
                    </a:ext>
                  </a:extLst>
                </p14:cNvPr>
                <p14:cNvContentPartPr/>
                <p14:nvPr/>
              </p14:nvContentPartPr>
              <p14:xfrm>
                <a:off x="5602093" y="6414387"/>
                <a:ext cx="200160" cy="1785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0EF68AD-A8AF-F2BF-BF37-00183F9D703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593093" y="6405747"/>
                  <a:ext cx="217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FE28D302-7B08-DCE1-7CEE-BCD381F4EF53}"/>
                    </a:ext>
                  </a:extLst>
                </p14:cNvPr>
                <p14:cNvContentPartPr/>
                <p14:nvPr/>
              </p14:nvContentPartPr>
              <p14:xfrm>
                <a:off x="5912773" y="6432387"/>
                <a:ext cx="14040" cy="1353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FE28D302-7B08-DCE1-7CEE-BCD381F4EF5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903773" y="6423387"/>
                  <a:ext cx="31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A803274-2F77-CBCD-3CD3-C648A917DEDF}"/>
                    </a:ext>
                  </a:extLst>
                </p14:cNvPr>
                <p14:cNvContentPartPr/>
                <p14:nvPr/>
              </p14:nvContentPartPr>
              <p14:xfrm>
                <a:off x="5847613" y="6397467"/>
                <a:ext cx="238320" cy="1144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A803274-2F77-CBCD-3CD3-C648A917DED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838613" y="6388827"/>
                  <a:ext cx="25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4245C69-7E1A-C558-CEA4-D163F7B23CE8}"/>
                    </a:ext>
                  </a:extLst>
                </p14:cNvPr>
                <p14:cNvContentPartPr/>
                <p14:nvPr/>
              </p14:nvContentPartPr>
              <p14:xfrm>
                <a:off x="6008893" y="6381987"/>
                <a:ext cx="156240" cy="1702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4245C69-7E1A-C558-CEA4-D163F7B23CE8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5999893" y="6373347"/>
                  <a:ext cx="173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39B4DE9C-43B0-9898-AC82-26DFF17A3879}"/>
                    </a:ext>
                  </a:extLst>
                </p14:cNvPr>
                <p14:cNvContentPartPr/>
                <p14:nvPr/>
              </p14:nvContentPartPr>
              <p14:xfrm>
                <a:off x="6317773" y="6378747"/>
                <a:ext cx="214920" cy="1872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39B4DE9C-43B0-9898-AC82-26DFF17A3879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308773" y="6370107"/>
                  <a:ext cx="232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DAE15629-EF0A-3E43-4510-0D4DD3F264AB}"/>
                    </a:ext>
                  </a:extLst>
                </p14:cNvPr>
                <p14:cNvContentPartPr/>
                <p14:nvPr/>
              </p14:nvContentPartPr>
              <p14:xfrm>
                <a:off x="6549613" y="6302787"/>
                <a:ext cx="236160" cy="1918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DAE15629-EF0A-3E43-4510-0D4DD3F264AB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540613" y="6294147"/>
                  <a:ext cx="253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4427622E-FF1E-2D0F-DDA8-19C48B9979B4}"/>
                    </a:ext>
                  </a:extLst>
                </p14:cNvPr>
                <p14:cNvContentPartPr/>
                <p14:nvPr/>
              </p14:nvContentPartPr>
              <p14:xfrm>
                <a:off x="6816733" y="6305667"/>
                <a:ext cx="119520" cy="864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4427622E-FF1E-2D0F-DDA8-19C48B9979B4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6807733" y="6296667"/>
                  <a:ext cx="137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CCF10A8-03CC-5CF5-24F5-6EF73D66E885}"/>
                    </a:ext>
                  </a:extLst>
                </p14:cNvPr>
                <p14:cNvContentPartPr/>
                <p14:nvPr/>
              </p14:nvContentPartPr>
              <p14:xfrm>
                <a:off x="6557893" y="6288387"/>
                <a:ext cx="91440" cy="97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CCF10A8-03CC-5CF5-24F5-6EF73D66E885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549253" y="6279387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2DA967D-FA4F-1964-9E05-D44FF89BD626}"/>
                    </a:ext>
                  </a:extLst>
                </p14:cNvPr>
                <p14:cNvContentPartPr/>
                <p14:nvPr/>
              </p14:nvContentPartPr>
              <p14:xfrm>
                <a:off x="7081693" y="6290547"/>
                <a:ext cx="83880" cy="968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2DA967D-FA4F-1964-9E05-D44FF89BD62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072693" y="6281547"/>
                  <a:ext cx="101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5940A549-1A5A-7025-E173-605F9B9A5105}"/>
                    </a:ext>
                  </a:extLst>
                </p14:cNvPr>
                <p14:cNvContentPartPr/>
                <p14:nvPr/>
              </p14:nvContentPartPr>
              <p14:xfrm>
                <a:off x="7215973" y="6235467"/>
                <a:ext cx="212400" cy="1220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5940A549-1A5A-7025-E173-605F9B9A510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206973" y="6226467"/>
                  <a:ext cx="230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49BDFE4A-C90E-5F2D-1AEE-2BDB4747227F}"/>
                    </a:ext>
                  </a:extLst>
                </p14:cNvPr>
                <p14:cNvContentPartPr/>
                <p14:nvPr/>
              </p14:nvContentPartPr>
              <p14:xfrm>
                <a:off x="7557973" y="6212427"/>
                <a:ext cx="100080" cy="150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49BDFE4A-C90E-5F2D-1AEE-2BDB4747227F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549333" y="6203427"/>
                  <a:ext cx="117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3995ED07-0EC0-8A33-94D7-30141B20975E}"/>
                    </a:ext>
                  </a:extLst>
                </p14:cNvPr>
                <p14:cNvContentPartPr/>
                <p14:nvPr/>
              </p14:nvContentPartPr>
              <p14:xfrm>
                <a:off x="7614853" y="6209547"/>
                <a:ext cx="89640" cy="1616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3995ED07-0EC0-8A33-94D7-30141B20975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606213" y="6200547"/>
                  <a:ext cx="10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3D81C312-066E-8E46-B4D1-15DD2DB994C5}"/>
                    </a:ext>
                  </a:extLst>
                </p14:cNvPr>
                <p14:cNvContentPartPr/>
                <p14:nvPr/>
              </p14:nvContentPartPr>
              <p14:xfrm>
                <a:off x="7755613" y="6279027"/>
                <a:ext cx="342360" cy="7236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3D81C312-066E-8E46-B4D1-15DD2DB994C5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746973" y="6270387"/>
                  <a:ext cx="360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1FADEAF-C55C-B12F-BCFA-9DA45D8BF881}"/>
                    </a:ext>
                  </a:extLst>
                </p14:cNvPr>
                <p14:cNvContentPartPr/>
                <p14:nvPr/>
              </p14:nvContentPartPr>
              <p14:xfrm>
                <a:off x="7919053" y="6173187"/>
                <a:ext cx="8640" cy="75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1FADEAF-C55C-B12F-BCFA-9DA45D8BF88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910413" y="6164187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116CA84-5AE7-82A9-57FA-46B52B3BB4E0}"/>
                    </a:ext>
                  </a:extLst>
                </p14:cNvPr>
                <p14:cNvContentPartPr/>
                <p14:nvPr/>
              </p14:nvContentPartPr>
              <p14:xfrm>
                <a:off x="8239453" y="6261027"/>
                <a:ext cx="111600" cy="986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116CA84-5AE7-82A9-57FA-46B52B3BB4E0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230453" y="6252387"/>
                  <a:ext cx="129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273D7F0-1E4D-BE61-1945-668E4C044EB2}"/>
                    </a:ext>
                  </a:extLst>
                </p14:cNvPr>
                <p14:cNvContentPartPr/>
                <p14:nvPr/>
              </p14:nvContentPartPr>
              <p14:xfrm>
                <a:off x="8370853" y="6165267"/>
                <a:ext cx="41760" cy="1717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273D7F0-1E4D-BE61-1945-668E4C044EB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8362213" y="6156267"/>
                  <a:ext cx="59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00E54989-708F-4AAB-B748-00CACD72BA57}"/>
                    </a:ext>
                  </a:extLst>
                </p14:cNvPr>
                <p14:cNvContentPartPr/>
                <p14:nvPr/>
              </p14:nvContentPartPr>
              <p14:xfrm>
                <a:off x="8430613" y="6223587"/>
                <a:ext cx="105840" cy="1234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00E54989-708F-4AAB-B748-00CACD72BA57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8421613" y="6214587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84B7D1F5-9C87-47AE-25B7-4A99ECA7AAB6}"/>
                    </a:ext>
                  </a:extLst>
                </p14:cNvPr>
                <p14:cNvContentPartPr/>
                <p14:nvPr/>
              </p14:nvContentPartPr>
              <p14:xfrm>
                <a:off x="6618373" y="6558387"/>
                <a:ext cx="16920" cy="1573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84B7D1F5-9C87-47AE-25B7-4A99ECA7AAB6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609733" y="6549387"/>
                  <a:ext cx="3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E1DB0739-B030-DF32-93DA-1A052F1526FA}"/>
                    </a:ext>
                  </a:extLst>
                </p14:cNvPr>
                <p14:cNvContentPartPr/>
                <p14:nvPr/>
              </p14:nvContentPartPr>
              <p14:xfrm>
                <a:off x="6596773" y="6547227"/>
                <a:ext cx="146880" cy="885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E1DB0739-B030-DF32-93DA-1A052F1526F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588133" y="6538587"/>
                  <a:ext cx="164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00EDCC7-7FDC-A0C7-FB5D-3598B9318921}"/>
                    </a:ext>
                  </a:extLst>
                </p14:cNvPr>
                <p14:cNvContentPartPr/>
                <p14:nvPr/>
              </p14:nvContentPartPr>
              <p14:xfrm>
                <a:off x="6627013" y="6686547"/>
                <a:ext cx="114840" cy="241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00EDCC7-7FDC-A0C7-FB5D-3598B9318921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618013" y="6677907"/>
                  <a:ext cx="13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4DC08EB-926B-4CE7-DB78-D45CAF6759A2}"/>
                    </a:ext>
                  </a:extLst>
                </p14:cNvPr>
                <p14:cNvContentPartPr/>
                <p14:nvPr/>
              </p14:nvContentPartPr>
              <p14:xfrm>
                <a:off x="6913933" y="6550827"/>
                <a:ext cx="93240" cy="1663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4DC08EB-926B-4CE7-DB78-D45CAF6759A2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904933" y="6542187"/>
                  <a:ext cx="110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C1627EDD-44F1-3729-B8C5-E9F82CBA357D}"/>
                    </a:ext>
                  </a:extLst>
                </p14:cNvPr>
                <p14:cNvContentPartPr/>
                <p14:nvPr/>
              </p14:nvContentPartPr>
              <p14:xfrm>
                <a:off x="7084933" y="6568827"/>
                <a:ext cx="296280" cy="932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C1627EDD-44F1-3729-B8C5-E9F82CBA357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076293" y="6560187"/>
                  <a:ext cx="313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E118B8E-E554-0AE3-B6CC-B96785F4E4CE}"/>
                    </a:ext>
                  </a:extLst>
                </p14:cNvPr>
                <p14:cNvContentPartPr/>
                <p14:nvPr/>
              </p14:nvContentPartPr>
              <p14:xfrm>
                <a:off x="7277533" y="6491067"/>
                <a:ext cx="13320" cy="104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E118B8E-E554-0AE3-B6CC-B96785F4E4CE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268533" y="6482427"/>
                  <a:ext cx="3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9A6357F-1E1A-92AE-8717-BBC872706C2D}"/>
                    </a:ext>
                  </a:extLst>
                </p14:cNvPr>
                <p14:cNvContentPartPr/>
                <p14:nvPr/>
              </p14:nvContentPartPr>
              <p14:xfrm>
                <a:off x="7491373" y="6456507"/>
                <a:ext cx="149040" cy="2023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9A6357F-1E1A-92AE-8717-BBC872706C2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482373" y="6447867"/>
                  <a:ext cx="166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6524F317-F8A5-C4E3-AB75-382D4961600C}"/>
                    </a:ext>
                  </a:extLst>
                </p14:cNvPr>
                <p14:cNvContentPartPr/>
                <p14:nvPr/>
              </p14:nvContentPartPr>
              <p14:xfrm>
                <a:off x="7606573" y="6563067"/>
                <a:ext cx="61920" cy="576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6524F317-F8A5-C4E3-AB75-382D4961600C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597573" y="6554067"/>
                  <a:ext cx="79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C7911DDE-F4F1-AB2D-67E2-BCB1676C2EF2}"/>
                    </a:ext>
                  </a:extLst>
                </p14:cNvPr>
                <p14:cNvContentPartPr/>
                <p14:nvPr/>
              </p14:nvContentPartPr>
              <p14:xfrm>
                <a:off x="7707373" y="6533187"/>
                <a:ext cx="224640" cy="957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C7911DDE-F4F1-AB2D-67E2-BCB1676C2EF2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698733" y="6524187"/>
                  <a:ext cx="242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01D43A10-B172-FF02-315A-A562A76E015A}"/>
                    </a:ext>
                  </a:extLst>
                </p14:cNvPr>
                <p14:cNvContentPartPr/>
                <p14:nvPr/>
              </p14:nvContentPartPr>
              <p14:xfrm>
                <a:off x="7978453" y="6554787"/>
                <a:ext cx="104400" cy="687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01D43A10-B172-FF02-315A-A562A76E015A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969813" y="6545787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02842C39-082B-3585-03D9-CECA0CE33D6D}"/>
                    </a:ext>
                  </a:extLst>
                </p14:cNvPr>
                <p14:cNvContentPartPr/>
                <p14:nvPr/>
              </p14:nvContentPartPr>
              <p14:xfrm>
                <a:off x="8147293" y="6615627"/>
                <a:ext cx="4680" cy="1656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02842C39-082B-3585-03D9-CECA0CE33D6D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138293" y="6606627"/>
                  <a:ext cx="22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9CC6DB6D-441A-2E88-DB99-4145E65CB145}"/>
              </a:ext>
            </a:extLst>
          </p:cNvPr>
          <p:cNvGrpSpPr/>
          <p:nvPr/>
        </p:nvGrpSpPr>
        <p:grpSpPr>
          <a:xfrm>
            <a:off x="4707133" y="2827347"/>
            <a:ext cx="2281680" cy="689760"/>
            <a:chOff x="4707133" y="2827347"/>
            <a:chExt cx="228168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41F0550-0C6A-C8EF-9B8D-06D6918CAF6A}"/>
                    </a:ext>
                  </a:extLst>
                </p14:cNvPr>
                <p14:cNvContentPartPr/>
                <p14:nvPr/>
              </p14:nvContentPartPr>
              <p14:xfrm>
                <a:off x="4707133" y="3055227"/>
                <a:ext cx="320040" cy="14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41F0550-0C6A-C8EF-9B8D-06D6918CAF6A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698133" y="3046587"/>
                  <a:ext cx="337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01A7736-7330-7792-2657-406017900D58}"/>
                    </a:ext>
                  </a:extLst>
                </p14:cNvPr>
                <p14:cNvContentPartPr/>
                <p14:nvPr/>
              </p14:nvContentPartPr>
              <p14:xfrm>
                <a:off x="5206813" y="3042267"/>
                <a:ext cx="297720" cy="10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01A7736-7330-7792-2657-406017900D5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198173" y="3033267"/>
                  <a:ext cx="31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5379A2A9-FB42-37EC-4E7B-BD7EDD64636E}"/>
                    </a:ext>
                  </a:extLst>
                </p14:cNvPr>
                <p14:cNvContentPartPr/>
                <p14:nvPr/>
              </p14:nvContentPartPr>
              <p14:xfrm>
                <a:off x="5742853" y="3035427"/>
                <a:ext cx="109080" cy="68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5379A2A9-FB42-37EC-4E7B-BD7EDD64636E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734213" y="3026427"/>
                  <a:ext cx="126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FED2544-705D-F3C4-6715-952B79D4D5E8}"/>
                    </a:ext>
                  </a:extLst>
                </p14:cNvPr>
                <p14:cNvContentPartPr/>
                <p14:nvPr/>
              </p14:nvContentPartPr>
              <p14:xfrm>
                <a:off x="5990533" y="3015267"/>
                <a:ext cx="242280" cy="162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FED2544-705D-F3C4-6715-952B79D4D5E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981533" y="3006627"/>
                  <a:ext cx="259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4444D46-14EF-176F-EDF8-0D3EC2B9EEB3}"/>
                    </a:ext>
                  </a:extLst>
                </p14:cNvPr>
                <p14:cNvContentPartPr/>
                <p14:nvPr/>
              </p14:nvContentPartPr>
              <p14:xfrm>
                <a:off x="6333613" y="2981067"/>
                <a:ext cx="377280" cy="25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4444D46-14EF-176F-EDF8-0D3EC2B9EEB3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324613" y="2972427"/>
                  <a:ext cx="39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71443D0-EC32-4E68-F6D5-99CB4F8EF654}"/>
                    </a:ext>
                  </a:extLst>
                </p14:cNvPr>
                <p14:cNvContentPartPr/>
                <p14:nvPr/>
              </p14:nvContentPartPr>
              <p14:xfrm>
                <a:off x="6803053" y="2959107"/>
                <a:ext cx="177120" cy="29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71443D0-EC32-4E68-F6D5-99CB4F8EF654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794053" y="2950107"/>
                  <a:ext cx="194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AE16861-56FA-BBA4-1033-D25ED5F45840}"/>
                    </a:ext>
                  </a:extLst>
                </p14:cNvPr>
                <p14:cNvContentPartPr/>
                <p14:nvPr/>
              </p14:nvContentPartPr>
              <p14:xfrm>
                <a:off x="6865333" y="2959467"/>
                <a:ext cx="48240" cy="15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AE16861-56FA-BBA4-1033-D25ED5F45840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856693" y="2950827"/>
                  <a:ext cx="6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AA58BA7-1452-48F2-DED5-0AB9936CCD67}"/>
                    </a:ext>
                  </a:extLst>
                </p14:cNvPr>
                <p14:cNvContentPartPr/>
                <p14:nvPr/>
              </p14:nvContentPartPr>
              <p14:xfrm>
                <a:off x="5687053" y="3034347"/>
                <a:ext cx="141120" cy="21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AA58BA7-1452-48F2-DED5-0AB9936CCD6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5678413" y="3025347"/>
                  <a:ext cx="158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8BC66DB-9969-D9CB-8801-10C6F6781FC6}"/>
                    </a:ext>
                  </a:extLst>
                </p14:cNvPr>
                <p14:cNvContentPartPr/>
                <p14:nvPr/>
              </p14:nvContentPartPr>
              <p14:xfrm>
                <a:off x="5311213" y="2990067"/>
                <a:ext cx="181800" cy="2473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8BC66DB-9969-D9CB-8801-10C6F6781FC6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5302573" y="2981067"/>
                  <a:ext cx="199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FD519E7-613B-1D15-EEDE-5EC1B5FD2737}"/>
                    </a:ext>
                  </a:extLst>
                </p14:cNvPr>
                <p14:cNvContentPartPr/>
                <p14:nvPr/>
              </p14:nvContentPartPr>
              <p14:xfrm>
                <a:off x="5491213" y="3090507"/>
                <a:ext cx="100440" cy="112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FD519E7-613B-1D15-EEDE-5EC1B5FD273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5482213" y="3081507"/>
                  <a:ext cx="118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0DEBB74-3430-FA36-88AE-D40A9C5D6578}"/>
                    </a:ext>
                  </a:extLst>
                </p14:cNvPr>
                <p14:cNvContentPartPr/>
                <p14:nvPr/>
              </p14:nvContentPartPr>
              <p14:xfrm>
                <a:off x="5567173" y="2827347"/>
                <a:ext cx="89640" cy="196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0DEBB74-3430-FA36-88AE-D40A9C5D6578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558173" y="2818707"/>
                  <a:ext cx="107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3C6897A-45F8-F033-365A-F520FA7B60AA}"/>
                    </a:ext>
                  </a:extLst>
                </p14:cNvPr>
                <p14:cNvContentPartPr/>
                <p14:nvPr/>
              </p14:nvContentPartPr>
              <p14:xfrm>
                <a:off x="5550973" y="2896467"/>
                <a:ext cx="130680" cy="194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3C6897A-45F8-F033-365A-F520FA7B60AA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5542333" y="2887827"/>
                  <a:ext cx="148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18C78FDC-03E6-7CA3-F373-04E5B95622B3}"/>
                    </a:ext>
                  </a:extLst>
                </p14:cNvPr>
                <p14:cNvContentPartPr/>
                <p14:nvPr/>
              </p14:nvContentPartPr>
              <p14:xfrm>
                <a:off x="6812413" y="3035427"/>
                <a:ext cx="41760" cy="1314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18C78FDC-03E6-7CA3-F373-04E5B95622B3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803413" y="3026427"/>
                  <a:ext cx="59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17B5286E-CDFD-9ADA-B7AA-D64ECF52FC21}"/>
                    </a:ext>
                  </a:extLst>
                </p14:cNvPr>
                <p14:cNvContentPartPr/>
                <p14:nvPr/>
              </p14:nvContentPartPr>
              <p14:xfrm>
                <a:off x="6867853" y="3192027"/>
                <a:ext cx="30600" cy="3250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17B5286E-CDFD-9ADA-B7AA-D64ECF52FC21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858853" y="3183027"/>
                  <a:ext cx="482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6B7DCA4-F3B9-B4DC-566C-3B6D8E249A43}"/>
                    </a:ext>
                  </a:extLst>
                </p14:cNvPr>
                <p14:cNvContentPartPr/>
                <p14:nvPr/>
              </p14:nvContentPartPr>
              <p14:xfrm>
                <a:off x="6957493" y="2993307"/>
                <a:ext cx="31320" cy="5205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6B7DCA4-F3B9-B4DC-566C-3B6D8E249A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948493" y="2984307"/>
                  <a:ext cx="48960" cy="53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03CB399A-6A9A-34EA-AC23-5FE06BCEBA15}"/>
              </a:ext>
            </a:extLst>
          </p:cNvPr>
          <p:cNvGrpSpPr/>
          <p:nvPr/>
        </p:nvGrpSpPr>
        <p:grpSpPr>
          <a:xfrm>
            <a:off x="6770293" y="3609627"/>
            <a:ext cx="230040" cy="972360"/>
            <a:chOff x="6770293" y="3609627"/>
            <a:chExt cx="230040" cy="9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CE38AD82-8AB8-6412-5569-E7234A62B498}"/>
                    </a:ext>
                  </a:extLst>
                </p14:cNvPr>
                <p14:cNvContentPartPr/>
                <p14:nvPr/>
              </p14:nvContentPartPr>
              <p14:xfrm>
                <a:off x="6770293" y="3962787"/>
                <a:ext cx="101880" cy="6192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CE38AD82-8AB8-6412-5569-E7234A62B49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6761653" y="3954147"/>
                  <a:ext cx="11952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586F57CB-28B2-8A11-F21B-B34102E5BA45}"/>
                    </a:ext>
                  </a:extLst>
                </p14:cNvPr>
                <p14:cNvContentPartPr/>
                <p14:nvPr/>
              </p14:nvContentPartPr>
              <p14:xfrm>
                <a:off x="6982693" y="3609627"/>
                <a:ext cx="17640" cy="5162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586F57CB-28B2-8A11-F21B-B34102E5BA45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973693" y="3600987"/>
                  <a:ext cx="352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53ADCFDD-B629-74BB-5722-6F1680FF9520}"/>
                    </a:ext>
                  </a:extLst>
                </p14:cNvPr>
                <p14:cNvContentPartPr/>
                <p14:nvPr/>
              </p14:nvContentPartPr>
              <p14:xfrm>
                <a:off x="6975133" y="4423227"/>
                <a:ext cx="8640" cy="1569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53ADCFDD-B629-74BB-5722-6F1680FF952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966493" y="4414227"/>
                  <a:ext cx="262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85505A53-E39A-3133-FC02-B6BDAFC15D4E}"/>
              </a:ext>
            </a:extLst>
          </p:cNvPr>
          <p:cNvGrpSpPr/>
          <p:nvPr/>
        </p:nvGrpSpPr>
        <p:grpSpPr>
          <a:xfrm>
            <a:off x="6756253" y="4662267"/>
            <a:ext cx="217800" cy="200880"/>
            <a:chOff x="6756253" y="4662267"/>
            <a:chExt cx="21780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97D76E85-1A07-A1D4-5DD2-A074E9FCB3E9}"/>
                    </a:ext>
                  </a:extLst>
                </p14:cNvPr>
                <p14:cNvContentPartPr/>
                <p14:nvPr/>
              </p14:nvContentPartPr>
              <p14:xfrm>
                <a:off x="6757693" y="4676307"/>
                <a:ext cx="10440" cy="15696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97D76E85-1A07-A1D4-5DD2-A074E9FCB3E9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749053" y="4667667"/>
                  <a:ext cx="28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25D82FA0-960E-DE38-C2F7-3FB0493B12D7}"/>
                    </a:ext>
                  </a:extLst>
                </p14:cNvPr>
                <p14:cNvContentPartPr/>
                <p14:nvPr/>
              </p14:nvContentPartPr>
              <p14:xfrm>
                <a:off x="6757693" y="4662267"/>
                <a:ext cx="110520" cy="1065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25D82FA0-960E-DE38-C2F7-3FB0493B12D7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749053" y="4653627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0B425AAA-87D6-6AA1-2A90-AFD5C901843E}"/>
                    </a:ext>
                  </a:extLst>
                </p14:cNvPr>
                <p14:cNvContentPartPr/>
                <p14:nvPr/>
              </p14:nvContentPartPr>
              <p14:xfrm>
                <a:off x="6756253" y="4813467"/>
                <a:ext cx="120240" cy="4968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0B425AAA-87D6-6AA1-2A90-AFD5C901843E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747253" y="4804827"/>
                  <a:ext cx="137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077B1627-5583-F83C-F365-E34ED663B672}"/>
                    </a:ext>
                  </a:extLst>
                </p14:cNvPr>
                <p14:cNvContentPartPr/>
                <p14:nvPr/>
              </p14:nvContentPartPr>
              <p14:xfrm>
                <a:off x="6902053" y="4704747"/>
                <a:ext cx="72000" cy="1476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077B1627-5583-F83C-F365-E34ED663B67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893413" y="4696107"/>
                  <a:ext cx="8964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514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45"/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4351874" y="4206236"/>
            <a:ext cx="59926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W-D</a:t>
            </a: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545898" y="5169772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49" name="Straight Connector 32"/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50"/>
          <p:cNvSpPr txBox="1"/>
          <p:nvPr/>
        </p:nvSpPr>
        <p:spPr>
          <a:xfrm>
            <a:off x="4472474" y="975438"/>
            <a:ext cx="58804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W-A</a:t>
            </a:r>
          </a:p>
        </p:txBody>
      </p:sp>
      <p:cxnSp>
        <p:nvCxnSpPr>
          <p:cNvPr id="77" name="Straight Connector 64"/>
          <p:cNvCxnSpPr>
            <a:stCxn id="85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4"/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71"/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lowchart: Connector 2"/>
          <p:cNvSpPr/>
          <p:nvPr/>
        </p:nvSpPr>
        <p:spPr>
          <a:xfrm>
            <a:off x="3545023" y="2581108"/>
            <a:ext cx="165888" cy="165888"/>
          </a:xfrm>
          <a:prstGeom prst="flowChartConnector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07" name="TextBox 29"/>
          <p:cNvSpPr txBox="1"/>
          <p:nvPr/>
        </p:nvSpPr>
        <p:spPr>
          <a:xfrm>
            <a:off x="1266630" y="2718742"/>
            <a:ext cx="534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endParaRPr lang="en-US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29"/>
          <p:cNvSpPr txBox="1"/>
          <p:nvPr/>
        </p:nvSpPr>
        <p:spPr>
          <a:xfrm>
            <a:off x="6574729" y="2356731"/>
            <a:ext cx="540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</a:t>
            </a:r>
            <a:endParaRPr lang="en-US" sz="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71"/>
              <p:cNvSpPr txBox="1"/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71"/>
              <p:cNvSpPr txBox="1"/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64"/>
          <p:cNvCxnSpPr/>
          <p:nvPr/>
        </p:nvCxnSpPr>
        <p:spPr>
          <a:xfrm>
            <a:off x="3386841" y="2355665"/>
            <a:ext cx="3689" cy="57448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762139" y="2315642"/>
            <a:ext cx="24878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de-DE" dirty="0"/>
          </a:p>
        </p:txBody>
      </p:sp>
      <p:cxnSp>
        <p:nvCxnSpPr>
          <p:cNvPr id="58" name="Straight Connector 64"/>
          <p:cNvCxnSpPr>
            <a:endCxn id="26" idx="0"/>
          </p:cNvCxnSpPr>
          <p:nvPr/>
        </p:nvCxnSpPr>
        <p:spPr>
          <a:xfrm>
            <a:off x="3388867" y="2956368"/>
            <a:ext cx="11753" cy="15986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mit Pfeil 28"/>
          <p:cNvCxnSpPr/>
          <p:nvPr/>
        </p:nvCxnSpPr>
        <p:spPr>
          <a:xfrm flipH="1">
            <a:off x="3403711" y="4466256"/>
            <a:ext cx="193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4"/>
          <p:cNvCxnSpPr/>
          <p:nvPr/>
        </p:nvCxnSpPr>
        <p:spPr>
          <a:xfrm>
            <a:off x="3224169" y="2925298"/>
            <a:ext cx="3738941" cy="146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4"/>
          <p:cNvCxnSpPr/>
          <p:nvPr/>
        </p:nvCxnSpPr>
        <p:spPr>
          <a:xfrm flipV="1">
            <a:off x="409425" y="2355665"/>
            <a:ext cx="2977416" cy="1290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77"/>
          <p:cNvCxnSpPr/>
          <p:nvPr/>
        </p:nvCxnSpPr>
        <p:spPr>
          <a:xfrm flipH="1">
            <a:off x="1437721" y="2366912"/>
            <a:ext cx="178972" cy="580"/>
          </a:xfrm>
          <a:prstGeom prst="line">
            <a:avLst/>
          </a:prstGeom>
          <a:ln w="508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hteck 81"/>
              <p:cNvSpPr/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2" name="Rechteck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77"/>
          <p:cNvCxnSpPr/>
          <p:nvPr/>
        </p:nvCxnSpPr>
        <p:spPr>
          <a:xfrm flipH="1">
            <a:off x="6796601" y="2923638"/>
            <a:ext cx="178972" cy="580"/>
          </a:xfrm>
          <a:prstGeom prst="line">
            <a:avLst/>
          </a:prstGeom>
          <a:ln w="508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eschweifte Klammer links 21"/>
          <p:cNvSpPr/>
          <p:nvPr/>
        </p:nvSpPr>
        <p:spPr>
          <a:xfrm>
            <a:off x="2839148" y="2368105"/>
            <a:ext cx="341683" cy="572902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A596FB1-A51A-4A8A-B2CA-69F579D86FC9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0CDBCAC4-A619-4F7C-8EFD-25284AC09B67}"/>
              </a:ext>
            </a:extLst>
          </p:cNvPr>
          <p:cNvSpPr txBox="1"/>
          <p:nvPr/>
        </p:nvSpPr>
        <p:spPr>
          <a:xfrm>
            <a:off x="13540" y="5104796"/>
            <a:ext cx="83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Preisanstieg in Land A ist damit geringer als der Zoll t ebenso, wie die Preisreduktion in Land B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/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Welthandelsvolumen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sinkt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  <a:blipFill>
                <a:blip r:embed="rId14"/>
                <a:stretch>
                  <a:fillRect l="-147" t="-2000" b="-2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hteck 65">
            <a:extLst>
              <a:ext uri="{FF2B5EF4-FFF2-40B4-BE49-F238E27FC236}">
                <a16:creationId xmlns:a16="http://schemas.microsoft.com/office/drawing/2014/main" id="{2F497C56-C3EC-4228-9119-A456BC47B06C}"/>
              </a:ext>
            </a:extLst>
          </p:cNvPr>
          <p:cNvSpPr/>
          <p:nvPr/>
        </p:nvSpPr>
        <p:spPr>
          <a:xfrm>
            <a:off x="13491" y="5831091"/>
            <a:ext cx="11794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steigen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Heimische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80E591A-640D-48A7-9085-989E210A133B}"/>
              </a:ext>
            </a:extLst>
          </p:cNvPr>
          <p:cNvSpPr/>
          <p:nvPr/>
        </p:nvSpPr>
        <p:spPr>
          <a:xfrm>
            <a:off x="8202" y="6189347"/>
            <a:ext cx="10191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sinken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/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Land A hat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Zolleinnnahmen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de-DE" sz="1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  <a:blipFill>
                <a:blip r:embed="rId15"/>
                <a:stretch>
                  <a:fillRect l="-350" t="-1961" b="-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8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23" grpId="0"/>
      <p:bldP spid="26" grpId="0"/>
      <p:bldP spid="38" grpId="0"/>
      <p:bldP spid="39" grpId="0"/>
      <p:bldP spid="48" grpId="0"/>
      <p:bldP spid="82" grpId="0"/>
      <p:bldP spid="22" grpId="0" animBg="1"/>
      <p:bldP spid="63" grpId="0"/>
      <p:bldP spid="65" grpId="0"/>
      <p:bldP spid="66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Instrumente</a:t>
            </a:r>
            <a:r>
              <a:rPr lang="en-US" sz="3991" dirty="0">
                <a:solidFill>
                  <a:sysClr val="windowText" lastClr="000000"/>
                </a:solidFill>
              </a:rPr>
              <a:t> der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Handelspolitik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/>
              <a:t>Zölle und Quoten</a:t>
            </a:r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Kleines Land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Allgemeines Handelsmodell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8D7B5F0-8ACE-87A8-7115-567377CADC5B}"/>
                  </a:ext>
                </a:extLst>
              </p14:cNvPr>
              <p14:cNvContentPartPr/>
              <p14:nvPr/>
            </p14:nvContentPartPr>
            <p14:xfrm>
              <a:off x="2604502" y="2689822"/>
              <a:ext cx="2998800" cy="167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8D7B5F0-8ACE-87A8-7115-567377CADC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862" y="2680822"/>
                <a:ext cx="3016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4A43E9-C028-C02D-2D81-2EEF4410B92C}"/>
                  </a:ext>
                </a:extLst>
              </p14:cNvPr>
              <p14:cNvContentPartPr/>
              <p14:nvPr/>
            </p14:nvContentPartPr>
            <p14:xfrm>
              <a:off x="2222182" y="2821942"/>
              <a:ext cx="3079440" cy="1006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4A43E9-C028-C02D-2D81-2EEF4410B9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3182" y="2812942"/>
                <a:ext cx="309708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37364CF-426A-8F6C-E75A-FA880430C52C}"/>
                  </a:ext>
                </a:extLst>
              </p14:cNvPr>
              <p14:cNvContentPartPr/>
              <p14:nvPr/>
            </p14:nvContentPartPr>
            <p14:xfrm>
              <a:off x="2697382" y="4468222"/>
              <a:ext cx="4865040" cy="106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37364CF-426A-8F6C-E75A-FA880430C5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8742" y="4459582"/>
                <a:ext cx="4882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2CA3D1B-7D78-0EA4-2BF8-28FED65CEC99}"/>
                  </a:ext>
                </a:extLst>
              </p14:cNvPr>
              <p14:cNvContentPartPr/>
              <p14:nvPr/>
            </p14:nvContentPartPr>
            <p14:xfrm>
              <a:off x="2742742" y="3490822"/>
              <a:ext cx="2435760" cy="110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2CA3D1B-7D78-0EA4-2BF8-28FED65CEC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4102" y="3481822"/>
                <a:ext cx="2453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43DE64-3BFA-91A2-52F1-9F0C3E9A39EC}"/>
                  </a:ext>
                </a:extLst>
              </p14:cNvPr>
              <p14:cNvContentPartPr/>
              <p14:nvPr/>
            </p14:nvContentPartPr>
            <p14:xfrm>
              <a:off x="5136022" y="3105262"/>
              <a:ext cx="522360" cy="1526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43DE64-3BFA-91A2-52F1-9F0C3E9A39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7022" y="3096262"/>
                <a:ext cx="5400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CD7B065-7D81-7B64-EBC5-16414A664885}"/>
                  </a:ext>
                </a:extLst>
              </p14:cNvPr>
              <p14:cNvContentPartPr/>
              <p14:nvPr/>
            </p14:nvContentPartPr>
            <p14:xfrm>
              <a:off x="5064382" y="3070342"/>
              <a:ext cx="287640" cy="242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CD7B065-7D81-7B64-EBC5-16414A6648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5382" y="3061702"/>
                <a:ext cx="30528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6401C727-E57D-1865-C3A3-F30851EBE094}"/>
              </a:ext>
            </a:extLst>
          </p:cNvPr>
          <p:cNvGrpSpPr/>
          <p:nvPr/>
        </p:nvGrpSpPr>
        <p:grpSpPr>
          <a:xfrm>
            <a:off x="5926942" y="1957222"/>
            <a:ext cx="5881320" cy="2132640"/>
            <a:chOff x="5926942" y="1957222"/>
            <a:chExt cx="5881320" cy="21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164E882-14FE-E7B5-A01C-64FCF45AA34F}"/>
                    </a:ext>
                  </a:extLst>
                </p14:cNvPr>
                <p14:cNvContentPartPr/>
                <p14:nvPr/>
              </p14:nvContentPartPr>
              <p14:xfrm>
                <a:off x="5926942" y="2907262"/>
                <a:ext cx="312480" cy="228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164E882-14FE-E7B5-A01C-64FCF45AA34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18302" y="2898262"/>
                  <a:ext cx="330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845E9A9-9477-CF6C-E6FA-4E46DB552404}"/>
                    </a:ext>
                  </a:extLst>
                </p14:cNvPr>
                <p14:cNvContentPartPr/>
                <p14:nvPr/>
              </p14:nvContentPartPr>
              <p14:xfrm>
                <a:off x="6276502" y="3018862"/>
                <a:ext cx="106560" cy="74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845E9A9-9477-CF6C-E6FA-4E46DB5524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67502" y="3010222"/>
                  <a:ext cx="12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10EF08-4054-D5FD-306D-D9DA4E283C95}"/>
                    </a:ext>
                  </a:extLst>
                </p14:cNvPr>
                <p14:cNvContentPartPr/>
                <p14:nvPr/>
              </p14:nvContentPartPr>
              <p14:xfrm>
                <a:off x="6470902" y="2998342"/>
                <a:ext cx="135360" cy="83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10EF08-4054-D5FD-306D-D9DA4E283C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61902" y="2989342"/>
                  <a:ext cx="153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7CB19A-8DD6-2925-34DB-71D098EDB8F5}"/>
                    </a:ext>
                  </a:extLst>
                </p14:cNvPr>
                <p14:cNvContentPartPr/>
                <p14:nvPr/>
              </p14:nvContentPartPr>
              <p14:xfrm>
                <a:off x="6630022" y="2886742"/>
                <a:ext cx="389520" cy="145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7CB19A-8DD6-2925-34DB-71D098EDB8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21382" y="2878102"/>
                  <a:ext cx="407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83D7BC-849E-972F-9AFA-6589277C173D}"/>
                    </a:ext>
                  </a:extLst>
                </p14:cNvPr>
                <p14:cNvContentPartPr/>
                <p14:nvPr/>
              </p14:nvContentPartPr>
              <p14:xfrm>
                <a:off x="7083982" y="2930662"/>
                <a:ext cx="93960" cy="104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83D7BC-849E-972F-9AFA-6589277C17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74982" y="2921662"/>
                  <a:ext cx="11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85B7D03-8E8F-5495-3C7B-15F66259841A}"/>
                    </a:ext>
                  </a:extLst>
                </p14:cNvPr>
                <p14:cNvContentPartPr/>
                <p14:nvPr/>
              </p14:nvContentPartPr>
              <p14:xfrm>
                <a:off x="7404742" y="2772622"/>
                <a:ext cx="163440" cy="175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85B7D03-8E8F-5495-3C7B-15F6625984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96102" y="2763622"/>
                  <a:ext cx="18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C7892F5-E548-B7CC-9DEB-70F48392CD95}"/>
                    </a:ext>
                  </a:extLst>
                </p14:cNvPr>
                <p14:cNvContentPartPr/>
                <p14:nvPr/>
              </p14:nvContentPartPr>
              <p14:xfrm>
                <a:off x="7592662" y="2655262"/>
                <a:ext cx="329040" cy="270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C7892F5-E548-B7CC-9DEB-70F48392CD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84022" y="2646262"/>
                  <a:ext cx="346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B11DC0D-1EB5-9D70-AEAA-403BEE1EF663}"/>
                    </a:ext>
                  </a:extLst>
                </p14:cNvPr>
                <p14:cNvContentPartPr/>
                <p14:nvPr/>
              </p14:nvContentPartPr>
              <p14:xfrm>
                <a:off x="8230222" y="2706742"/>
                <a:ext cx="175320" cy="92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B11DC0D-1EB5-9D70-AEAA-403BEE1EF6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21222" y="2697742"/>
                  <a:ext cx="192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DE6D85-AC30-4AA5-C725-8DFB338B5025}"/>
                    </a:ext>
                  </a:extLst>
                </p14:cNvPr>
                <p14:cNvContentPartPr/>
                <p14:nvPr/>
              </p14:nvContentPartPr>
              <p14:xfrm>
                <a:off x="8470342" y="2478862"/>
                <a:ext cx="250200" cy="28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DE6D85-AC30-4AA5-C725-8DFB338B50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61342" y="2469862"/>
                  <a:ext cx="267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D91D65-2527-3651-EEAC-DE7E89727E33}"/>
                    </a:ext>
                  </a:extLst>
                </p14:cNvPr>
                <p14:cNvContentPartPr/>
                <p14:nvPr/>
              </p14:nvContentPartPr>
              <p14:xfrm>
                <a:off x="8920702" y="2479942"/>
                <a:ext cx="117000" cy="105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D91D65-2527-3651-EEAC-DE7E89727E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12062" y="2470942"/>
                  <a:ext cx="134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7DCA8CC-252E-67C0-3228-F20D23A0EC28}"/>
                    </a:ext>
                  </a:extLst>
                </p14:cNvPr>
                <p14:cNvContentPartPr/>
                <p14:nvPr/>
              </p14:nvContentPartPr>
              <p14:xfrm>
                <a:off x="9041662" y="2367262"/>
                <a:ext cx="300600" cy="164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7DCA8CC-252E-67C0-3228-F20D23A0EC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32662" y="2358622"/>
                  <a:ext cx="318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23218B6-609C-64B9-1FBF-C830E39A31E5}"/>
                    </a:ext>
                  </a:extLst>
                </p14:cNvPr>
                <p14:cNvContentPartPr/>
                <p14:nvPr/>
              </p14:nvContentPartPr>
              <p14:xfrm>
                <a:off x="9555382" y="2259982"/>
                <a:ext cx="530280" cy="130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23218B6-609C-64B9-1FBF-C830E39A31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46742" y="2250982"/>
                  <a:ext cx="547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8178476-19F8-ED48-B435-31942643A541}"/>
                    </a:ext>
                  </a:extLst>
                </p14:cNvPr>
                <p14:cNvContentPartPr/>
                <p14:nvPr/>
              </p14:nvContentPartPr>
              <p14:xfrm>
                <a:off x="10065862" y="2169262"/>
                <a:ext cx="39600" cy="10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8178476-19F8-ED48-B435-31942643A5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56862" y="2160262"/>
                  <a:ext cx="57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BDAA730-4E64-0FFA-1783-9ACC1DC0D5AE}"/>
                    </a:ext>
                  </a:extLst>
                </p14:cNvPr>
                <p14:cNvContentPartPr/>
                <p14:nvPr/>
              </p14:nvContentPartPr>
              <p14:xfrm>
                <a:off x="10134982" y="2132542"/>
                <a:ext cx="223560" cy="24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BDAA730-4E64-0FFA-1783-9ACC1DC0D5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26342" y="2123902"/>
                  <a:ext cx="241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3A000A8-EF44-076F-BF03-BCCFE441AC1F}"/>
                    </a:ext>
                  </a:extLst>
                </p14:cNvPr>
                <p14:cNvContentPartPr/>
                <p14:nvPr/>
              </p14:nvContentPartPr>
              <p14:xfrm>
                <a:off x="10490302" y="1957222"/>
                <a:ext cx="196560" cy="206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3A000A8-EF44-076F-BF03-BCCFE441AC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81662" y="1948222"/>
                  <a:ext cx="214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5DC2F1-9363-DC6E-FC8E-8532011A3123}"/>
                    </a:ext>
                  </a:extLst>
                </p14:cNvPr>
                <p14:cNvContentPartPr/>
                <p14:nvPr/>
              </p14:nvContentPartPr>
              <p14:xfrm>
                <a:off x="10602982" y="2154142"/>
                <a:ext cx="96480" cy="16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5DC2F1-9363-DC6E-FC8E-8532011A31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93982" y="2145502"/>
                  <a:ext cx="114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33D0EDF-153A-DE11-E19E-9EF1181E3F1A}"/>
                    </a:ext>
                  </a:extLst>
                </p14:cNvPr>
                <p14:cNvContentPartPr/>
                <p14:nvPr/>
              </p14:nvContentPartPr>
              <p14:xfrm>
                <a:off x="10707022" y="2044702"/>
                <a:ext cx="322920" cy="85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33D0EDF-153A-DE11-E19E-9EF1181E3F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98022" y="2036062"/>
                  <a:ext cx="34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4505439-80E0-C257-77B3-90E271B2C9DB}"/>
                    </a:ext>
                  </a:extLst>
                </p14:cNvPr>
                <p14:cNvContentPartPr/>
                <p14:nvPr/>
              </p14:nvContentPartPr>
              <p14:xfrm>
                <a:off x="11084662" y="1998622"/>
                <a:ext cx="270000" cy="85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4505439-80E0-C257-77B3-90E271B2C9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76022" y="1989982"/>
                  <a:ext cx="287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DE0494F-DD23-5BA2-4A3B-DC453BBB4256}"/>
                    </a:ext>
                  </a:extLst>
                </p14:cNvPr>
                <p14:cNvContentPartPr/>
                <p14:nvPr/>
              </p14:nvContentPartPr>
              <p14:xfrm>
                <a:off x="7360822" y="3154222"/>
                <a:ext cx="43200" cy="144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DE0494F-DD23-5BA2-4A3B-DC453BBB42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2182" y="3145222"/>
                  <a:ext cx="60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71B381-8BC0-E333-4E7F-A9B6B577C30B}"/>
                    </a:ext>
                  </a:extLst>
                </p14:cNvPr>
                <p14:cNvContentPartPr/>
                <p14:nvPr/>
              </p14:nvContentPartPr>
              <p14:xfrm>
                <a:off x="7367662" y="3089782"/>
                <a:ext cx="159840" cy="130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71B381-8BC0-E333-4E7F-A9B6B577C3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58662" y="3080782"/>
                  <a:ext cx="177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C838B33-4627-9631-ABFA-CEB3865EB9E9}"/>
                    </a:ext>
                  </a:extLst>
                </p14:cNvPr>
                <p14:cNvContentPartPr/>
                <p14:nvPr/>
              </p14:nvContentPartPr>
              <p14:xfrm>
                <a:off x="7409782" y="3161782"/>
                <a:ext cx="387000" cy="16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C838B33-4627-9631-ABFA-CEB3865EB9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01142" y="3153142"/>
                  <a:ext cx="404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A87FE84-8F4A-20C2-08D8-E2D0FD34AC39}"/>
                    </a:ext>
                  </a:extLst>
                </p14:cNvPr>
                <p14:cNvContentPartPr/>
                <p14:nvPr/>
              </p14:nvContentPartPr>
              <p14:xfrm>
                <a:off x="7667542" y="2999422"/>
                <a:ext cx="30960" cy="21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A87FE84-8F4A-20C2-08D8-E2D0FD34AC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58542" y="2990422"/>
                  <a:ext cx="4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7B2BA9-9340-6302-1267-AF94B98CD31A}"/>
                    </a:ext>
                  </a:extLst>
                </p14:cNvPr>
                <p14:cNvContentPartPr/>
                <p14:nvPr/>
              </p14:nvContentPartPr>
              <p14:xfrm>
                <a:off x="7842862" y="2947222"/>
                <a:ext cx="289800" cy="351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7B2BA9-9340-6302-1267-AF94B98CD3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33862" y="2938222"/>
                  <a:ext cx="307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741F340-6545-6D72-21D2-A11F6CA39781}"/>
                    </a:ext>
                  </a:extLst>
                </p14:cNvPr>
                <p14:cNvContentPartPr/>
                <p14:nvPr/>
              </p14:nvContentPartPr>
              <p14:xfrm>
                <a:off x="8147422" y="2974942"/>
                <a:ext cx="126360" cy="294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741F340-6545-6D72-21D2-A11F6CA3978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38782" y="2966302"/>
                  <a:ext cx="144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739B1DC-08AE-5FFA-A392-0A17D0011358}"/>
                    </a:ext>
                  </a:extLst>
                </p14:cNvPr>
                <p14:cNvContentPartPr/>
                <p14:nvPr/>
              </p14:nvContentPartPr>
              <p14:xfrm>
                <a:off x="8479702" y="2800702"/>
                <a:ext cx="426240" cy="410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739B1DC-08AE-5FFA-A392-0A17D00113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71062" y="2792062"/>
                  <a:ext cx="4438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3CAD62E-F2E9-9CA4-500E-EA1810A44C3F}"/>
                    </a:ext>
                  </a:extLst>
                </p14:cNvPr>
                <p14:cNvContentPartPr/>
                <p14:nvPr/>
              </p14:nvContentPartPr>
              <p14:xfrm>
                <a:off x="9132022" y="2723302"/>
                <a:ext cx="230400" cy="174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3CAD62E-F2E9-9CA4-500E-EA1810A44C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23382" y="2714302"/>
                  <a:ext cx="248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703C8A0-9AA2-F77F-0C90-3241B53E3BFD}"/>
                    </a:ext>
                  </a:extLst>
                </p14:cNvPr>
                <p14:cNvContentPartPr/>
                <p14:nvPr/>
              </p14:nvContentPartPr>
              <p14:xfrm>
                <a:off x="9385462" y="2742382"/>
                <a:ext cx="137520" cy="254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703C8A0-9AA2-F77F-0C90-3241B53E3BF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76462" y="2733382"/>
                  <a:ext cx="155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3C0EB7D-3B31-C57F-76CD-649357DE1354}"/>
                    </a:ext>
                  </a:extLst>
                </p14:cNvPr>
                <p14:cNvContentPartPr/>
                <p14:nvPr/>
              </p14:nvContentPartPr>
              <p14:xfrm>
                <a:off x="9591382" y="2631862"/>
                <a:ext cx="64080" cy="152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3C0EB7D-3B31-C57F-76CD-649357DE13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82742" y="2623222"/>
                  <a:ext cx="81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9E3EB9-65AC-6479-671B-9C2937368517}"/>
                    </a:ext>
                  </a:extLst>
                </p14:cNvPr>
                <p14:cNvContentPartPr/>
                <p14:nvPr/>
              </p14:nvContentPartPr>
              <p14:xfrm>
                <a:off x="9680302" y="2564182"/>
                <a:ext cx="203400" cy="218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9E3EB9-65AC-6479-671B-9C29373685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71302" y="2555182"/>
                  <a:ext cx="221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38D272-7514-F5D4-D384-4CA6A979AD28}"/>
                    </a:ext>
                  </a:extLst>
                </p14:cNvPr>
                <p14:cNvContentPartPr/>
                <p14:nvPr/>
              </p14:nvContentPartPr>
              <p14:xfrm>
                <a:off x="10091422" y="2574622"/>
                <a:ext cx="250200" cy="99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38D272-7514-F5D4-D384-4CA6A979AD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82422" y="2565982"/>
                  <a:ext cx="267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EECB06-6CB3-C3C9-86F6-6CCB4660AD7A}"/>
                    </a:ext>
                  </a:extLst>
                </p14:cNvPr>
                <p14:cNvContentPartPr/>
                <p14:nvPr/>
              </p14:nvContentPartPr>
              <p14:xfrm>
                <a:off x="10386982" y="2466262"/>
                <a:ext cx="147960" cy="137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EECB06-6CB3-C3C9-86F6-6CCB4660AD7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77982" y="2457622"/>
                  <a:ext cx="165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BDDECAB-4B4D-4A8E-DFD4-20750AE4D44B}"/>
                    </a:ext>
                  </a:extLst>
                </p14:cNvPr>
                <p14:cNvContentPartPr/>
                <p14:nvPr/>
              </p14:nvContentPartPr>
              <p14:xfrm>
                <a:off x="10686862" y="2409022"/>
                <a:ext cx="36000" cy="158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BDDECAB-4B4D-4A8E-DFD4-20750AE4D4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78222" y="2400382"/>
                  <a:ext cx="53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8DE3631-3DE4-CC0D-C34D-585A18D2AB33}"/>
                    </a:ext>
                  </a:extLst>
                </p14:cNvPr>
                <p14:cNvContentPartPr/>
                <p14:nvPr/>
              </p14:nvContentPartPr>
              <p14:xfrm>
                <a:off x="10697302" y="2352502"/>
                <a:ext cx="111240" cy="194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8DE3631-3DE4-CC0D-C34D-585A18D2AB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88302" y="2343502"/>
                  <a:ext cx="128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ACE6C9-479D-818F-5544-9DD5704DCB89}"/>
                    </a:ext>
                  </a:extLst>
                </p14:cNvPr>
                <p14:cNvContentPartPr/>
                <p14:nvPr/>
              </p14:nvContentPartPr>
              <p14:xfrm>
                <a:off x="10876582" y="2284822"/>
                <a:ext cx="318960" cy="238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ACE6C9-479D-818F-5544-9DD5704DCB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67942" y="2276182"/>
                  <a:ext cx="336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A40BED1-8E7B-9CD3-E534-628AA4F43916}"/>
                    </a:ext>
                  </a:extLst>
                </p14:cNvPr>
                <p14:cNvContentPartPr/>
                <p14:nvPr/>
              </p14:nvContentPartPr>
              <p14:xfrm>
                <a:off x="11220382" y="2221822"/>
                <a:ext cx="523440" cy="337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A40BED1-8E7B-9CD3-E534-628AA4F439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11742" y="2213182"/>
                  <a:ext cx="541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750748A-F63A-C5E5-6167-CC66807E6172}"/>
                    </a:ext>
                  </a:extLst>
                </p14:cNvPr>
                <p14:cNvContentPartPr/>
                <p14:nvPr/>
              </p14:nvContentPartPr>
              <p14:xfrm>
                <a:off x="8475742" y="3329542"/>
                <a:ext cx="343800" cy="142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750748A-F63A-C5E5-6167-CC66807E61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7102" y="3320902"/>
                  <a:ext cx="361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D31F69E-408F-61D9-4E1D-496A89D79DB4}"/>
                    </a:ext>
                  </a:extLst>
                </p14:cNvPr>
                <p14:cNvContentPartPr/>
                <p14:nvPr/>
              </p14:nvContentPartPr>
              <p14:xfrm>
                <a:off x="9060022" y="3102382"/>
                <a:ext cx="262800" cy="247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D31F69E-408F-61D9-4E1D-496A89D79D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51022" y="3093382"/>
                  <a:ext cx="280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0A2FD67-D833-5C41-7CC8-BD0466D45251}"/>
                    </a:ext>
                  </a:extLst>
                </p14:cNvPr>
                <p14:cNvContentPartPr/>
                <p14:nvPr/>
              </p14:nvContentPartPr>
              <p14:xfrm>
                <a:off x="9343342" y="3007342"/>
                <a:ext cx="322920" cy="263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0A2FD67-D833-5C41-7CC8-BD0466D452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34702" y="2998342"/>
                  <a:ext cx="340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903D13D-AE4A-73C4-DF31-80E887B63219}"/>
                    </a:ext>
                  </a:extLst>
                </p14:cNvPr>
                <p14:cNvContentPartPr/>
                <p14:nvPr/>
              </p14:nvContentPartPr>
              <p14:xfrm>
                <a:off x="9727102" y="3088342"/>
                <a:ext cx="272160" cy="92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903D13D-AE4A-73C4-DF31-80E887B632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18102" y="3079342"/>
                  <a:ext cx="289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6D31891-26C4-5946-8E27-8A5969944511}"/>
                    </a:ext>
                  </a:extLst>
                </p14:cNvPr>
                <p14:cNvContentPartPr/>
                <p14:nvPr/>
              </p14:nvContentPartPr>
              <p14:xfrm>
                <a:off x="10029502" y="2992222"/>
                <a:ext cx="136800" cy="126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6D31891-26C4-5946-8E27-8A596994451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20502" y="2983582"/>
                  <a:ext cx="154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E390B0F-2A2E-74E9-1E17-32866F3841A2}"/>
                    </a:ext>
                  </a:extLst>
                </p14:cNvPr>
                <p14:cNvContentPartPr/>
                <p14:nvPr/>
              </p14:nvContentPartPr>
              <p14:xfrm>
                <a:off x="10225702" y="2784862"/>
                <a:ext cx="258840" cy="234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E390B0F-2A2E-74E9-1E17-32866F3841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16702" y="2776222"/>
                  <a:ext cx="276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DE27828-6BDA-3BC2-6C7C-1290F81EB7B8}"/>
                    </a:ext>
                  </a:extLst>
                </p14:cNvPr>
                <p14:cNvContentPartPr/>
                <p14:nvPr/>
              </p14:nvContentPartPr>
              <p14:xfrm>
                <a:off x="10641502" y="2840302"/>
                <a:ext cx="184680" cy="128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DE27828-6BDA-3BC2-6C7C-1290F81EB7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32502" y="2831302"/>
                  <a:ext cx="202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CFC1A6-8AA1-0153-1098-FC239077AF24}"/>
                    </a:ext>
                  </a:extLst>
                </p14:cNvPr>
                <p14:cNvContentPartPr/>
                <p14:nvPr/>
              </p14:nvContentPartPr>
              <p14:xfrm>
                <a:off x="10843462" y="2740942"/>
                <a:ext cx="206280" cy="151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CFC1A6-8AA1-0153-1098-FC239077AF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34462" y="2732302"/>
                  <a:ext cx="22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E1C44E-C4BB-3D4C-425B-259D58D9033D}"/>
                    </a:ext>
                  </a:extLst>
                </p14:cNvPr>
                <p14:cNvContentPartPr/>
                <p14:nvPr/>
              </p14:nvContentPartPr>
              <p14:xfrm>
                <a:off x="9497062" y="3402982"/>
                <a:ext cx="348480" cy="170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E1C44E-C4BB-3D4C-425B-259D58D9033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88422" y="3393982"/>
                  <a:ext cx="36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4A1669F-ACF1-C21D-8277-641D5748DBA1}"/>
                    </a:ext>
                  </a:extLst>
                </p14:cNvPr>
                <p14:cNvContentPartPr/>
                <p14:nvPr/>
              </p14:nvContentPartPr>
              <p14:xfrm>
                <a:off x="9889102" y="3313342"/>
                <a:ext cx="139680" cy="347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4A1669F-ACF1-C21D-8277-641D5748DB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80462" y="3304342"/>
                  <a:ext cx="157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D735FF6-C1EB-C4E3-A82C-50CF3F93982A}"/>
                    </a:ext>
                  </a:extLst>
                </p14:cNvPr>
                <p14:cNvContentPartPr/>
                <p14:nvPr/>
              </p14:nvContentPartPr>
              <p14:xfrm>
                <a:off x="10189702" y="3210742"/>
                <a:ext cx="169560" cy="201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D735FF6-C1EB-C4E3-A82C-50CF3F9398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81062" y="3201742"/>
                  <a:ext cx="187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306D1C5-AEA9-AEB6-A646-689CED7CF26A}"/>
                    </a:ext>
                  </a:extLst>
                </p14:cNvPr>
                <p14:cNvContentPartPr/>
                <p14:nvPr/>
              </p14:nvContentPartPr>
              <p14:xfrm>
                <a:off x="10379062" y="3074302"/>
                <a:ext cx="577440" cy="286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306D1C5-AEA9-AEB6-A646-689CED7CF2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70422" y="3065662"/>
                  <a:ext cx="595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A617081-5BC6-5BC2-46F0-424A34B44B54}"/>
                    </a:ext>
                  </a:extLst>
                </p14:cNvPr>
                <p14:cNvContentPartPr/>
                <p14:nvPr/>
              </p14:nvContentPartPr>
              <p14:xfrm>
                <a:off x="10777942" y="3093382"/>
                <a:ext cx="10800" cy="7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A617081-5BC6-5BC2-46F0-424A34B44B5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68942" y="3084382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3FF8F42-ED8E-149C-86CF-DE25F91CB9A0}"/>
                    </a:ext>
                  </a:extLst>
                </p14:cNvPr>
                <p14:cNvContentPartPr/>
                <p14:nvPr/>
              </p14:nvContentPartPr>
              <p14:xfrm>
                <a:off x="11193382" y="3014902"/>
                <a:ext cx="432000" cy="190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3FF8F42-ED8E-149C-86CF-DE25F91CB9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84742" y="3005902"/>
                  <a:ext cx="449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F820CD-A8A6-6944-9E02-44548608C347}"/>
                    </a:ext>
                  </a:extLst>
                </p14:cNvPr>
                <p14:cNvContentPartPr/>
                <p14:nvPr/>
              </p14:nvContentPartPr>
              <p14:xfrm>
                <a:off x="11567782" y="2947222"/>
                <a:ext cx="21600" cy="5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F820CD-A8A6-6944-9E02-44548608C34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58782" y="2938582"/>
                  <a:ext cx="3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F4FDCDD-D856-A912-3092-03F9E6247F86}"/>
                    </a:ext>
                  </a:extLst>
                </p14:cNvPr>
                <p14:cNvContentPartPr/>
                <p14:nvPr/>
              </p14:nvContentPartPr>
              <p14:xfrm>
                <a:off x="8188102" y="3778462"/>
                <a:ext cx="276480" cy="206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F4FDCDD-D856-A912-3092-03F9E6247F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79462" y="3769462"/>
                  <a:ext cx="294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0DC1D0C-7DA1-220B-4A4D-C3D5B02293B5}"/>
                    </a:ext>
                  </a:extLst>
                </p14:cNvPr>
                <p14:cNvContentPartPr/>
                <p14:nvPr/>
              </p14:nvContentPartPr>
              <p14:xfrm>
                <a:off x="8496622" y="3736342"/>
                <a:ext cx="275040" cy="234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0DC1D0C-7DA1-220B-4A4D-C3D5B02293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87622" y="3727702"/>
                  <a:ext cx="292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FD73804-6958-850E-0DD7-4D8F9FC2560B}"/>
                    </a:ext>
                  </a:extLst>
                </p14:cNvPr>
                <p14:cNvContentPartPr/>
                <p14:nvPr/>
              </p14:nvContentPartPr>
              <p14:xfrm>
                <a:off x="8818462" y="3734182"/>
                <a:ext cx="379440" cy="188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FD73804-6958-850E-0DD7-4D8F9FC256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9822" y="3725182"/>
                  <a:ext cx="39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40924A-2551-132E-1621-1B7C29FA6F3B}"/>
                    </a:ext>
                  </a:extLst>
                </p14:cNvPr>
                <p14:cNvContentPartPr/>
                <p14:nvPr/>
              </p14:nvContentPartPr>
              <p14:xfrm>
                <a:off x="9213382" y="3710422"/>
                <a:ext cx="158760" cy="19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40924A-2551-132E-1621-1B7C29FA6F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04382" y="3701782"/>
                  <a:ext cx="176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A39ED3D-7CFD-0153-3EEF-794C756D64CB}"/>
                    </a:ext>
                  </a:extLst>
                </p14:cNvPr>
                <p14:cNvContentPartPr/>
                <p14:nvPr/>
              </p14:nvContentPartPr>
              <p14:xfrm>
                <a:off x="9489502" y="3757582"/>
                <a:ext cx="128160" cy="166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A39ED3D-7CFD-0153-3EEF-794C756D64C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80502" y="3748942"/>
                  <a:ext cx="145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8541E90-99D7-AFFE-394F-9D81D4B5463F}"/>
                    </a:ext>
                  </a:extLst>
                </p14:cNvPr>
                <p14:cNvContentPartPr/>
                <p14:nvPr/>
              </p14:nvContentPartPr>
              <p14:xfrm>
                <a:off x="9637822" y="3721582"/>
                <a:ext cx="248760" cy="120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8541E90-99D7-AFFE-394F-9D81D4B546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28822" y="3712582"/>
                  <a:ext cx="266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CF53229-DC8D-6B57-CB70-EFD7217020D6}"/>
                    </a:ext>
                  </a:extLst>
                </p14:cNvPr>
                <p14:cNvContentPartPr/>
                <p14:nvPr/>
              </p14:nvContentPartPr>
              <p14:xfrm>
                <a:off x="9895942" y="3659302"/>
                <a:ext cx="155160" cy="148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CF53229-DC8D-6B57-CB70-EFD7217020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87302" y="3650302"/>
                  <a:ext cx="17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EADCC04-6E8A-BB17-6293-3AF2B1C43A5B}"/>
                    </a:ext>
                  </a:extLst>
                </p14:cNvPr>
                <p14:cNvContentPartPr/>
                <p14:nvPr/>
              </p14:nvContentPartPr>
              <p14:xfrm>
                <a:off x="10254502" y="3530422"/>
                <a:ext cx="280440" cy="212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EADCC04-6E8A-BB17-6293-3AF2B1C43A5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45862" y="3521782"/>
                  <a:ext cx="29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CF5B35F-B773-ECFD-A045-FBDF264A7758}"/>
                    </a:ext>
                  </a:extLst>
                </p14:cNvPr>
                <p14:cNvContentPartPr/>
                <p14:nvPr/>
              </p14:nvContentPartPr>
              <p14:xfrm>
                <a:off x="10569862" y="3592342"/>
                <a:ext cx="83160" cy="118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CF5B35F-B773-ECFD-A045-FBDF264A775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60862" y="3583342"/>
                  <a:ext cx="100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976A86C-4A2A-5956-6CA0-8EEC860CC651}"/>
                    </a:ext>
                  </a:extLst>
                </p14:cNvPr>
                <p14:cNvContentPartPr/>
                <p14:nvPr/>
              </p14:nvContentPartPr>
              <p14:xfrm>
                <a:off x="10794862" y="3558502"/>
                <a:ext cx="185400" cy="234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976A86C-4A2A-5956-6CA0-8EEC860CC6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85862" y="3549862"/>
                  <a:ext cx="203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A81E664-1A2E-8773-21C4-A801BCDC20D9}"/>
                    </a:ext>
                  </a:extLst>
                </p14:cNvPr>
                <p14:cNvContentPartPr/>
                <p14:nvPr/>
              </p14:nvContentPartPr>
              <p14:xfrm>
                <a:off x="11019502" y="3492982"/>
                <a:ext cx="205920" cy="23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A81E664-1A2E-8773-21C4-A801BCDC20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010862" y="3484342"/>
                  <a:ext cx="223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B17768F-4ABF-A0BF-2AAD-C18C42523B04}"/>
                    </a:ext>
                  </a:extLst>
                </p14:cNvPr>
                <p14:cNvContentPartPr/>
                <p14:nvPr/>
              </p14:nvContentPartPr>
              <p14:xfrm>
                <a:off x="11241622" y="3397942"/>
                <a:ext cx="104040" cy="183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B17768F-4ABF-A0BF-2AAD-C18C42523B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32982" y="3388942"/>
                  <a:ext cx="121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43D15FF-7B68-429B-4C44-1E689DC74A18}"/>
                    </a:ext>
                  </a:extLst>
                </p14:cNvPr>
                <p14:cNvContentPartPr/>
                <p14:nvPr/>
              </p14:nvContentPartPr>
              <p14:xfrm>
                <a:off x="11360062" y="3455902"/>
                <a:ext cx="448200" cy="78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43D15FF-7B68-429B-4C44-1E689DC74A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51062" y="3447262"/>
                  <a:ext cx="465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BDE6077-3DC6-EC36-1086-63D01E8C2E36}"/>
                    </a:ext>
                  </a:extLst>
                </p14:cNvPr>
                <p14:cNvContentPartPr/>
                <p14:nvPr/>
              </p14:nvContentPartPr>
              <p14:xfrm>
                <a:off x="9991702" y="3978622"/>
                <a:ext cx="327600" cy="111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BDE6077-3DC6-EC36-1086-63D01E8C2E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82702" y="3969622"/>
                  <a:ext cx="345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7712B7A-FB02-F3B2-E8A0-DEABE923BE35}"/>
                    </a:ext>
                  </a:extLst>
                </p14:cNvPr>
                <p14:cNvContentPartPr/>
                <p14:nvPr/>
              </p14:nvContentPartPr>
              <p14:xfrm>
                <a:off x="10372942" y="3943702"/>
                <a:ext cx="117720" cy="102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7712B7A-FB02-F3B2-E8A0-DEABE923BE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64302" y="3934702"/>
                  <a:ext cx="135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EB67F58-8C27-FE3E-5EF9-9836A8937048}"/>
                    </a:ext>
                  </a:extLst>
                </p14:cNvPr>
                <p14:cNvContentPartPr/>
                <p14:nvPr/>
              </p14:nvContentPartPr>
              <p14:xfrm>
                <a:off x="10537822" y="3812662"/>
                <a:ext cx="519840" cy="225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EB67F58-8C27-FE3E-5EF9-9836A89370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29182" y="3803662"/>
                  <a:ext cx="537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8239476-2C3D-FAD3-90B8-E84119F7B413}"/>
                    </a:ext>
                  </a:extLst>
                </p14:cNvPr>
                <p14:cNvContentPartPr/>
                <p14:nvPr/>
              </p14:nvContentPartPr>
              <p14:xfrm>
                <a:off x="11097262" y="3835342"/>
                <a:ext cx="339120" cy="146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8239476-2C3D-FAD3-90B8-E84119F7B4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88262" y="3826702"/>
                  <a:ext cx="356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E6CF64E-EC23-F815-F2BC-F7C18FF73974}"/>
                    </a:ext>
                  </a:extLst>
                </p14:cNvPr>
                <p14:cNvContentPartPr/>
                <p14:nvPr/>
              </p14:nvContentPartPr>
              <p14:xfrm>
                <a:off x="11491462" y="3694222"/>
                <a:ext cx="69480" cy="339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E6CF64E-EC23-F815-F2BC-F7C18FF739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82462" y="3685582"/>
                  <a:ext cx="8712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0FAE2C5-CBA4-6377-B1CE-83DA6B78CB1B}"/>
                  </a:ext>
                </a:extLst>
              </p14:cNvPr>
              <p14:cNvContentPartPr/>
              <p14:nvPr/>
            </p14:nvContentPartPr>
            <p14:xfrm>
              <a:off x="2589253" y="3711867"/>
              <a:ext cx="2495160" cy="1796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0FAE2C5-CBA4-6377-B1CE-83DA6B78CB1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580253" y="3702867"/>
                <a:ext cx="251280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EAEBBF6-7AC0-F6BE-0188-9C295B2ED72B}"/>
              </a:ext>
            </a:extLst>
          </p:cNvPr>
          <p:cNvGrpSpPr/>
          <p:nvPr/>
        </p:nvGrpSpPr>
        <p:grpSpPr>
          <a:xfrm>
            <a:off x="1941253" y="1868307"/>
            <a:ext cx="4040280" cy="1059120"/>
            <a:chOff x="1941253" y="1868307"/>
            <a:chExt cx="4040280" cy="10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DFC65C-A79E-6540-05A8-697E7AE336A7}"/>
                    </a:ext>
                  </a:extLst>
                </p14:cNvPr>
                <p14:cNvContentPartPr/>
                <p14:nvPr/>
              </p14:nvContentPartPr>
              <p14:xfrm>
                <a:off x="2642893" y="1964787"/>
                <a:ext cx="110880" cy="37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DFC65C-A79E-6540-05A8-697E7AE336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33893" y="1956147"/>
                  <a:ext cx="128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8623416-C18D-DBF0-600F-9CCF11DB3AD4}"/>
                    </a:ext>
                  </a:extLst>
                </p14:cNvPr>
                <p14:cNvContentPartPr/>
                <p14:nvPr/>
              </p14:nvContentPartPr>
              <p14:xfrm>
                <a:off x="1945573" y="1868307"/>
                <a:ext cx="4035960" cy="1059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8623416-C18D-DBF0-600F-9CCF11DB3A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36933" y="1859667"/>
                  <a:ext cx="4053600" cy="10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D6C813-07D1-D28D-3893-252C51458407}"/>
                    </a:ext>
                  </a:extLst>
                </p14:cNvPr>
                <p14:cNvContentPartPr/>
                <p14:nvPr/>
              </p14:nvContentPartPr>
              <p14:xfrm>
                <a:off x="1941253" y="2012667"/>
                <a:ext cx="3705480" cy="837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D6C813-07D1-D28D-3893-252C514584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32253" y="2003667"/>
                  <a:ext cx="3723120" cy="85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914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Zölle</a:t>
            </a:r>
            <a:r>
              <a:rPr lang="en-US" sz="3991" dirty="0">
                <a:solidFill>
                  <a:sysClr val="windowText" lastClr="000000"/>
                </a:solidFill>
              </a:rPr>
              <a:t> und </a:t>
            </a:r>
            <a:r>
              <a:rPr lang="en-US" sz="3991" dirty="0" err="1">
                <a:solidFill>
                  <a:sysClr val="windowText" lastClr="000000"/>
                </a:solidFill>
              </a:rPr>
              <a:t>Quoten</a:t>
            </a:r>
            <a:r>
              <a:rPr lang="en-US" sz="3991" dirty="0">
                <a:solidFill>
                  <a:sysClr val="windowText" lastClr="000000"/>
                </a:solidFill>
              </a:rPr>
              <a:t> in </a:t>
            </a:r>
            <a:r>
              <a:rPr lang="en-US" sz="3991" dirty="0" err="1">
                <a:solidFill>
                  <a:sysClr val="windowText" lastClr="000000"/>
                </a:solidFill>
              </a:rPr>
              <a:t>einem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kleinen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2241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u="sng" dirty="0"/>
              <a:t>Annahmen: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Kleines Land relativ zum Weltmarkt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Normale Nachfrage- und Angebotsstruktur auf dem Heimatmarkt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Vollkommen preiselastisches Angebot auf dem Weltmarkt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854F45-3F9C-49D6-BEEF-3217B24CBD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389F1C-BF4B-C0F1-616D-55AC5041A17C}"/>
                  </a:ext>
                </a:extLst>
              </p14:cNvPr>
              <p14:cNvContentPartPr/>
              <p14:nvPr/>
            </p14:nvContentPartPr>
            <p14:xfrm>
              <a:off x="1163782" y="3985102"/>
              <a:ext cx="4672080" cy="110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389F1C-BF4B-C0F1-616D-55AC5041A1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142" y="3976462"/>
                <a:ext cx="468972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F5E9955-AAD7-182E-64DB-E24372428C86}"/>
              </a:ext>
            </a:extLst>
          </p:cNvPr>
          <p:cNvGrpSpPr/>
          <p:nvPr/>
        </p:nvGrpSpPr>
        <p:grpSpPr>
          <a:xfrm>
            <a:off x="8970742" y="1910062"/>
            <a:ext cx="2856600" cy="2026800"/>
            <a:chOff x="8970742" y="1910062"/>
            <a:chExt cx="2856600" cy="20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C901F4-B6F5-C1AD-D519-9276292ABE0D}"/>
                    </a:ext>
                  </a:extLst>
                </p14:cNvPr>
                <p14:cNvContentPartPr/>
                <p14:nvPr/>
              </p14:nvContentPartPr>
              <p14:xfrm>
                <a:off x="9431182" y="2595862"/>
                <a:ext cx="153360" cy="111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C901F4-B6F5-C1AD-D519-9276292ABE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22182" y="2586862"/>
                  <a:ext cx="171000" cy="11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FE00CC8-ACFB-FD96-08C2-1049DD252264}"/>
                    </a:ext>
                  </a:extLst>
                </p14:cNvPr>
                <p14:cNvContentPartPr/>
                <p14:nvPr/>
              </p14:nvContentPartPr>
              <p14:xfrm>
                <a:off x="9222022" y="3517102"/>
                <a:ext cx="1884600" cy="128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FE00CC8-ACFB-FD96-08C2-1049DD2522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13382" y="3508462"/>
                  <a:ext cx="1902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8368A8D-8B88-8DF0-89C3-1B60C5A14E40}"/>
                    </a:ext>
                  </a:extLst>
                </p14:cNvPr>
                <p14:cNvContentPartPr/>
                <p14:nvPr/>
              </p14:nvContentPartPr>
              <p14:xfrm>
                <a:off x="11019862" y="3436462"/>
                <a:ext cx="227160" cy="296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8368A8D-8B88-8DF0-89C3-1B60C5A14E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10862" y="3427462"/>
                  <a:ext cx="244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5BFC71-FDE0-D990-FB76-1D906A3687AD}"/>
                    </a:ext>
                  </a:extLst>
                </p14:cNvPr>
                <p14:cNvContentPartPr/>
                <p14:nvPr/>
              </p14:nvContentPartPr>
              <p14:xfrm>
                <a:off x="9405982" y="2370862"/>
                <a:ext cx="237240" cy="278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5BFC71-FDE0-D990-FB76-1D906A3687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96982" y="2362222"/>
                  <a:ext cx="254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DE272C-FBC0-711A-94D8-34122DDF8E37}"/>
                    </a:ext>
                  </a:extLst>
                </p14:cNvPr>
                <p14:cNvContentPartPr/>
                <p14:nvPr/>
              </p14:nvContentPartPr>
              <p14:xfrm>
                <a:off x="9188902" y="2356102"/>
                <a:ext cx="49320" cy="289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DE272C-FBC0-711A-94D8-34122DDF8E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80262" y="2347102"/>
                  <a:ext cx="66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CCBA8B-58CF-9FEA-F11E-2D18DECFDB57}"/>
                    </a:ext>
                  </a:extLst>
                </p14:cNvPr>
                <p14:cNvContentPartPr/>
                <p14:nvPr/>
              </p14:nvContentPartPr>
              <p14:xfrm>
                <a:off x="9198982" y="2323702"/>
                <a:ext cx="163440" cy="149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CCBA8B-58CF-9FEA-F11E-2D18DECFDB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89982" y="2314702"/>
                  <a:ext cx="181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745A8B-8936-3B43-5F49-B313C481EFB6}"/>
                    </a:ext>
                  </a:extLst>
                </p14:cNvPr>
                <p14:cNvContentPartPr/>
                <p14:nvPr/>
              </p14:nvContentPartPr>
              <p14:xfrm>
                <a:off x="10898542" y="3700702"/>
                <a:ext cx="174240" cy="236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745A8B-8936-3B43-5F49-B313C481EF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89542" y="3691702"/>
                  <a:ext cx="19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86363EA-ACC7-FACE-1722-DE167979B232}"/>
                    </a:ext>
                  </a:extLst>
                </p14:cNvPr>
                <p14:cNvContentPartPr/>
                <p14:nvPr/>
              </p14:nvContentPartPr>
              <p14:xfrm>
                <a:off x="10947502" y="3784222"/>
                <a:ext cx="58680" cy="77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86363EA-ACC7-FACE-1722-DE167979B2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38862" y="3775222"/>
                  <a:ext cx="76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69A973-DBA6-FEA0-3387-EE7E02DD852C}"/>
                    </a:ext>
                  </a:extLst>
                </p14:cNvPr>
                <p14:cNvContentPartPr/>
                <p14:nvPr/>
              </p14:nvContentPartPr>
              <p14:xfrm>
                <a:off x="9877222" y="2565982"/>
                <a:ext cx="959040" cy="902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69A973-DBA6-FEA0-3387-EE7E02DD85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68582" y="2556982"/>
                  <a:ext cx="97668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52B5A52-7B86-8D88-92A5-5975B67156B7}"/>
                    </a:ext>
                  </a:extLst>
                </p14:cNvPr>
                <p14:cNvContentPartPr/>
                <p14:nvPr/>
              </p14:nvContentPartPr>
              <p14:xfrm>
                <a:off x="9675982" y="2616382"/>
                <a:ext cx="1115640" cy="77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52B5A52-7B86-8D88-92A5-5975B67156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67342" y="2607742"/>
                  <a:ext cx="113328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099BF12-D2AE-18B1-2091-E6CF0A010731}"/>
                    </a:ext>
                  </a:extLst>
                </p14:cNvPr>
                <p14:cNvContentPartPr/>
                <p14:nvPr/>
              </p14:nvContentPartPr>
              <p14:xfrm>
                <a:off x="10942462" y="3148462"/>
                <a:ext cx="132480" cy="181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099BF12-D2AE-18B1-2091-E6CF0A0107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33462" y="3139462"/>
                  <a:ext cx="150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4E6D679-B4FC-F937-C221-1E2BD69BB0F6}"/>
                    </a:ext>
                  </a:extLst>
                </p14:cNvPr>
                <p14:cNvContentPartPr/>
                <p14:nvPr/>
              </p14:nvContentPartPr>
              <p14:xfrm>
                <a:off x="11031382" y="2455822"/>
                <a:ext cx="150120" cy="178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4E6D679-B4FC-F937-C221-1E2BD69BB0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22742" y="2447182"/>
                  <a:ext cx="167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A9E3E9C-03B9-FC61-F0D7-46210993201A}"/>
                    </a:ext>
                  </a:extLst>
                </p14:cNvPr>
                <p14:cNvContentPartPr/>
                <p14:nvPr/>
              </p14:nvContentPartPr>
              <p14:xfrm>
                <a:off x="9502822" y="3023182"/>
                <a:ext cx="198360" cy="18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A9E3E9C-03B9-FC61-F0D7-4621099320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93822" y="3014182"/>
                  <a:ext cx="21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3C1F1C-8B6C-BD9E-7AAF-CA8C25C7F40C}"/>
                    </a:ext>
                  </a:extLst>
                </p14:cNvPr>
                <p14:cNvContentPartPr/>
                <p14:nvPr/>
              </p14:nvContentPartPr>
              <p14:xfrm>
                <a:off x="9949222" y="2978182"/>
                <a:ext cx="339480" cy="36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3C1F1C-8B6C-BD9E-7AAF-CA8C25C7F4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40222" y="2969542"/>
                  <a:ext cx="35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978EC29-AF94-B4AA-146F-7A2937CF6070}"/>
                    </a:ext>
                  </a:extLst>
                </p14:cNvPr>
                <p14:cNvContentPartPr/>
                <p14:nvPr/>
              </p14:nvContentPartPr>
              <p14:xfrm>
                <a:off x="10272502" y="3049822"/>
                <a:ext cx="47520" cy="633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978EC29-AF94-B4AA-146F-7A2937CF60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63502" y="3041182"/>
                  <a:ext cx="651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B417F0-A5ED-D7DF-9C06-4BE960C6807E}"/>
                    </a:ext>
                  </a:extLst>
                </p14:cNvPr>
                <p14:cNvContentPartPr/>
                <p14:nvPr/>
              </p14:nvContentPartPr>
              <p14:xfrm>
                <a:off x="9855982" y="1982062"/>
                <a:ext cx="505440" cy="18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B417F0-A5ED-D7DF-9C06-4BE960C680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46982" y="1973422"/>
                  <a:ext cx="523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456021C-8E5D-D5B6-21E7-61849035D161}"/>
                    </a:ext>
                  </a:extLst>
                </p14:cNvPr>
                <p14:cNvContentPartPr/>
                <p14:nvPr/>
              </p14:nvContentPartPr>
              <p14:xfrm>
                <a:off x="10348102" y="2045422"/>
                <a:ext cx="6120" cy="19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456021C-8E5D-D5B6-21E7-61849035D1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39102" y="2036422"/>
                  <a:ext cx="23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D34DCA-F4AE-145B-BD4E-FDAACC386B4D}"/>
                    </a:ext>
                  </a:extLst>
                </p14:cNvPr>
                <p14:cNvContentPartPr/>
                <p14:nvPr/>
              </p14:nvContentPartPr>
              <p14:xfrm>
                <a:off x="10410382" y="1948582"/>
                <a:ext cx="299160" cy="19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D34DCA-F4AE-145B-BD4E-FDAACC386B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01742" y="1939942"/>
                  <a:ext cx="31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FCB935D-93C1-3BAC-A977-E504B155F1AE}"/>
                    </a:ext>
                  </a:extLst>
                </p14:cNvPr>
                <p14:cNvContentPartPr/>
                <p14:nvPr/>
              </p14:nvContentPartPr>
              <p14:xfrm>
                <a:off x="10752742" y="2066662"/>
                <a:ext cx="212760" cy="62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FCB935D-93C1-3BAC-A977-E504B155F1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43742" y="2057662"/>
                  <a:ext cx="230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55BF2A7-61EB-998E-149C-38192DD2C27D}"/>
                    </a:ext>
                  </a:extLst>
                </p14:cNvPr>
                <p14:cNvContentPartPr/>
                <p14:nvPr/>
              </p14:nvContentPartPr>
              <p14:xfrm>
                <a:off x="11049382" y="1910062"/>
                <a:ext cx="273240" cy="197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55BF2A7-61EB-998E-149C-38192DD2C2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40382" y="1901422"/>
                  <a:ext cx="290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A9DC654-DC95-A7D4-3D78-B8A7D5F5FE66}"/>
                    </a:ext>
                  </a:extLst>
                </p14:cNvPr>
                <p14:cNvContentPartPr/>
                <p14:nvPr/>
              </p14:nvContentPartPr>
              <p14:xfrm>
                <a:off x="11251342" y="2036062"/>
                <a:ext cx="42840" cy="69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A9DC654-DC95-A7D4-3D78-B8A7D5F5FE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42702" y="2027062"/>
                  <a:ext cx="60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DE9C359-B125-3E29-2D9B-762825B5FDFF}"/>
                    </a:ext>
                  </a:extLst>
                </p14:cNvPr>
                <p14:cNvContentPartPr/>
                <p14:nvPr/>
              </p14:nvContentPartPr>
              <p14:xfrm>
                <a:off x="9796582" y="2211022"/>
                <a:ext cx="906840" cy="67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DE9C359-B125-3E29-2D9B-762825B5FD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87582" y="2202022"/>
                  <a:ext cx="924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8647806-CDED-9E0F-2639-3B425D145C68}"/>
                    </a:ext>
                  </a:extLst>
                </p14:cNvPr>
                <p14:cNvContentPartPr/>
                <p14:nvPr/>
              </p14:nvContentPartPr>
              <p14:xfrm>
                <a:off x="9147862" y="2991142"/>
                <a:ext cx="124200" cy="23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8647806-CDED-9E0F-2639-3B425D145C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39222" y="2982502"/>
                  <a:ext cx="141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DFFEF8-D01B-F70C-BD9F-39BFF238F351}"/>
                    </a:ext>
                  </a:extLst>
                </p14:cNvPr>
                <p14:cNvContentPartPr/>
                <p14:nvPr/>
              </p14:nvContentPartPr>
              <p14:xfrm>
                <a:off x="9314542" y="2856142"/>
                <a:ext cx="83880" cy="165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DFFEF8-D01B-F70C-BD9F-39BFF238F3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05542" y="2847142"/>
                  <a:ext cx="101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5226C10-AD03-40C3-C861-AF63409DD328}"/>
                    </a:ext>
                  </a:extLst>
                </p14:cNvPr>
                <p14:cNvContentPartPr/>
                <p14:nvPr/>
              </p14:nvContentPartPr>
              <p14:xfrm>
                <a:off x="10181062" y="3738862"/>
                <a:ext cx="175320" cy="181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5226C10-AD03-40C3-C861-AF63409DD3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72062" y="3729862"/>
                  <a:ext cx="19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9F46AE-1A23-EBF3-2766-E0354C754A39}"/>
                    </a:ext>
                  </a:extLst>
                </p14:cNvPr>
                <p14:cNvContentPartPr/>
                <p14:nvPr/>
              </p14:nvContentPartPr>
              <p14:xfrm>
                <a:off x="10371862" y="3652462"/>
                <a:ext cx="123120" cy="148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9F46AE-1A23-EBF3-2766-E0354C754A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62862" y="3643822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9A6B4FB-47E1-B949-5EA8-8B3DE1537D27}"/>
                    </a:ext>
                  </a:extLst>
                </p14:cNvPr>
                <p14:cNvContentPartPr/>
                <p14:nvPr/>
              </p14:nvContentPartPr>
              <p14:xfrm>
                <a:off x="9380782" y="3249982"/>
                <a:ext cx="211680" cy="25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9A6B4FB-47E1-B949-5EA8-8B3DE1537D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71782" y="3241342"/>
                  <a:ext cx="22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54E21F9-D99E-AB32-D9CC-2BB4684C5602}"/>
                    </a:ext>
                  </a:extLst>
                </p14:cNvPr>
                <p14:cNvContentPartPr/>
                <p14:nvPr/>
              </p14:nvContentPartPr>
              <p14:xfrm>
                <a:off x="8970742" y="3270862"/>
                <a:ext cx="83160" cy="169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54E21F9-D99E-AB32-D9CC-2BB4684C56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62102" y="3262222"/>
                  <a:ext cx="100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C40D52B-B71F-E28B-C1CE-2EA318CDC0E7}"/>
                    </a:ext>
                  </a:extLst>
                </p14:cNvPr>
                <p14:cNvContentPartPr/>
                <p14:nvPr/>
              </p14:nvContentPartPr>
              <p14:xfrm>
                <a:off x="9101422" y="3320182"/>
                <a:ext cx="121680" cy="90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C40D52B-B71F-E28B-C1CE-2EA318CDC0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92422" y="3311542"/>
                  <a:ext cx="139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9ACFE05-847E-D4ED-D0A5-0598DB873F00}"/>
                    </a:ext>
                  </a:extLst>
                </p14:cNvPr>
                <p14:cNvContentPartPr/>
                <p14:nvPr/>
              </p14:nvContentPartPr>
              <p14:xfrm>
                <a:off x="9895582" y="3071062"/>
                <a:ext cx="1408320" cy="198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9ACFE05-847E-D4ED-D0A5-0598DB873F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86582" y="3062062"/>
                  <a:ext cx="1425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AF2EEA0-396E-A8D0-EE69-8EF3E5E6F4AA}"/>
                    </a:ext>
                  </a:extLst>
                </p14:cNvPr>
                <p14:cNvContentPartPr/>
                <p14:nvPr/>
              </p14:nvContentPartPr>
              <p14:xfrm>
                <a:off x="11427022" y="2946502"/>
                <a:ext cx="107280" cy="166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AF2EEA0-396E-A8D0-EE69-8EF3E5E6F4A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18022" y="2937862"/>
                  <a:ext cx="124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04F4E75-196A-0E34-736A-794467CB2AFB}"/>
                    </a:ext>
                  </a:extLst>
                </p14:cNvPr>
                <p14:cNvContentPartPr/>
                <p14:nvPr/>
              </p14:nvContentPartPr>
              <p14:xfrm>
                <a:off x="11586502" y="2817262"/>
                <a:ext cx="240840" cy="96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04F4E75-196A-0E34-736A-794467CB2A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77502" y="2808262"/>
                  <a:ext cx="258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93154E4-44BF-1099-B98C-B54E049B8B12}"/>
                    </a:ext>
                  </a:extLst>
                </p14:cNvPr>
                <p14:cNvContentPartPr/>
                <p14:nvPr/>
              </p14:nvContentPartPr>
              <p14:xfrm>
                <a:off x="9479422" y="3266182"/>
                <a:ext cx="156600" cy="8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93154E4-44BF-1099-B98C-B54E049B8B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70782" y="3257182"/>
                  <a:ext cx="17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51C363E-CB58-99B8-BBC5-FADE12B63E70}"/>
                    </a:ext>
                  </a:extLst>
                </p14:cNvPr>
                <p14:cNvContentPartPr/>
                <p14:nvPr/>
              </p14:nvContentPartPr>
              <p14:xfrm>
                <a:off x="9693622" y="3244942"/>
                <a:ext cx="201240" cy="1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51C363E-CB58-99B8-BBC5-FADE12B63E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84982" y="3235942"/>
                  <a:ext cx="218880" cy="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265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B705D36-230F-458E-BA8E-469EBFE98D47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Zoll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kleines</a:t>
            </a:r>
            <a:r>
              <a:rPr lang="en-US" sz="2800" dirty="0">
                <a:solidFill>
                  <a:sysClr val="windowText" lastClr="000000"/>
                </a:solidFill>
              </a:rPr>
              <a:t> Land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ED6D98D-38D3-D1E8-E318-312E957EA42F}"/>
              </a:ext>
            </a:extLst>
          </p:cNvPr>
          <p:cNvGrpSpPr/>
          <p:nvPr/>
        </p:nvGrpSpPr>
        <p:grpSpPr>
          <a:xfrm>
            <a:off x="8009182" y="45196"/>
            <a:ext cx="4140360" cy="1397520"/>
            <a:chOff x="8009182" y="45196"/>
            <a:chExt cx="4140360" cy="13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1CF19DD-015D-105C-065F-C6FDA8EE3344}"/>
                    </a:ext>
                  </a:extLst>
                </p14:cNvPr>
                <p14:cNvContentPartPr/>
                <p14:nvPr/>
              </p14:nvContentPartPr>
              <p14:xfrm>
                <a:off x="8055982" y="138796"/>
                <a:ext cx="16560" cy="219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1CF19DD-015D-105C-065F-C6FDA8EE33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7342" y="130156"/>
                  <a:ext cx="34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38044E4-4FA1-4E5F-40CA-CB6C0C475734}"/>
                    </a:ext>
                  </a:extLst>
                </p14:cNvPr>
                <p14:cNvContentPartPr/>
                <p14:nvPr/>
              </p14:nvContentPartPr>
              <p14:xfrm>
                <a:off x="8192062" y="243916"/>
                <a:ext cx="96120" cy="115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38044E4-4FA1-4E5F-40CA-CB6C0C4757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83062" y="235276"/>
                  <a:ext cx="113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FD45EA0-1B7A-6BB1-7EF8-2292219294F3}"/>
                    </a:ext>
                  </a:extLst>
                </p14:cNvPr>
                <p14:cNvContentPartPr/>
                <p14:nvPr/>
              </p14:nvContentPartPr>
              <p14:xfrm>
                <a:off x="8343982" y="161476"/>
                <a:ext cx="64800" cy="144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FD45EA0-1B7A-6BB1-7EF8-2292219294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4982" y="152476"/>
                  <a:ext cx="82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9CB8CE7-C2EB-D18B-0C66-83E01AFFC2F4}"/>
                    </a:ext>
                  </a:extLst>
                </p14:cNvPr>
                <p14:cNvContentPartPr/>
                <p14:nvPr/>
              </p14:nvContentPartPr>
              <p14:xfrm>
                <a:off x="8671222" y="212236"/>
                <a:ext cx="89640" cy="82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9CB8CE7-C2EB-D18B-0C66-83E01AFFC2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62222" y="203596"/>
                  <a:ext cx="10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127DB52-E8DC-38B5-E50E-30CB18129853}"/>
                    </a:ext>
                  </a:extLst>
                </p14:cNvPr>
                <p14:cNvContentPartPr/>
                <p14:nvPr/>
              </p14:nvContentPartPr>
              <p14:xfrm>
                <a:off x="8875702" y="188836"/>
                <a:ext cx="96480" cy="126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127DB52-E8DC-38B5-E50E-30CB181298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6702" y="179836"/>
                  <a:ext cx="11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6242710-AF4D-D484-A7CA-885F95A225C3}"/>
                    </a:ext>
                  </a:extLst>
                </p14:cNvPr>
                <p14:cNvContentPartPr/>
                <p14:nvPr/>
              </p14:nvContentPartPr>
              <p14:xfrm>
                <a:off x="9235342" y="142396"/>
                <a:ext cx="491760" cy="138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6242710-AF4D-D484-A7CA-885F95A225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26342" y="133396"/>
                  <a:ext cx="509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B5303E7-1ADC-7419-FDFD-E950DFC14B9D}"/>
                    </a:ext>
                  </a:extLst>
                </p14:cNvPr>
                <p14:cNvContentPartPr/>
                <p14:nvPr/>
              </p14:nvContentPartPr>
              <p14:xfrm>
                <a:off x="10050742" y="147076"/>
                <a:ext cx="195840" cy="101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B5303E7-1ADC-7419-FDFD-E950DFC14B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41742" y="138076"/>
                  <a:ext cx="21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CB810AA-2AC3-9D21-8898-00486BB9940D}"/>
                    </a:ext>
                  </a:extLst>
                </p14:cNvPr>
                <p14:cNvContentPartPr/>
                <p14:nvPr/>
              </p14:nvContentPartPr>
              <p14:xfrm>
                <a:off x="10285822" y="188116"/>
                <a:ext cx="54000" cy="69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CB810AA-2AC3-9D21-8898-00486BB994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76822" y="179116"/>
                  <a:ext cx="71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261392-5589-6400-9D78-997547331FBE}"/>
                    </a:ext>
                  </a:extLst>
                </p14:cNvPr>
                <p14:cNvContentPartPr/>
                <p14:nvPr/>
              </p14:nvContentPartPr>
              <p14:xfrm>
                <a:off x="10409662" y="86596"/>
                <a:ext cx="77040" cy="15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261392-5589-6400-9D78-997547331F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0662" y="77956"/>
                  <a:ext cx="94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9F475DB-236B-4050-FC4C-1FDE91F51ABB}"/>
                    </a:ext>
                  </a:extLst>
                </p14:cNvPr>
                <p14:cNvContentPartPr/>
                <p14:nvPr/>
              </p14:nvContentPartPr>
              <p14:xfrm>
                <a:off x="10552942" y="57076"/>
                <a:ext cx="24120" cy="169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9F475DB-236B-4050-FC4C-1FDE91F51A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43942" y="48436"/>
                  <a:ext cx="41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BFC654B-6D1E-27F6-88AA-2F7ACD8702AA}"/>
                    </a:ext>
                  </a:extLst>
                </p14:cNvPr>
                <p14:cNvContentPartPr/>
                <p14:nvPr/>
              </p14:nvContentPartPr>
              <p14:xfrm>
                <a:off x="10710622" y="75796"/>
                <a:ext cx="164520" cy="268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BFC654B-6D1E-27F6-88AA-2F7ACD8702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01622" y="66796"/>
                  <a:ext cx="182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E641D63-049F-C76E-EDC8-753051DB7723}"/>
                    </a:ext>
                  </a:extLst>
                </p14:cNvPr>
                <p14:cNvContentPartPr/>
                <p14:nvPr/>
              </p14:nvContentPartPr>
              <p14:xfrm>
                <a:off x="10935622" y="74716"/>
                <a:ext cx="128880" cy="151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E641D63-049F-C76E-EDC8-753051DB77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26622" y="66076"/>
                  <a:ext cx="146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1D3840-AF6E-636D-A2D6-227E2E564677}"/>
                    </a:ext>
                  </a:extLst>
                </p14:cNvPr>
                <p14:cNvContentPartPr/>
                <p14:nvPr/>
              </p14:nvContentPartPr>
              <p14:xfrm>
                <a:off x="11095102" y="93436"/>
                <a:ext cx="137160" cy="158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1D3840-AF6E-636D-A2D6-227E2E5646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86462" y="84796"/>
                  <a:ext cx="154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057908C-3BE3-1B8E-25C0-3B932DBE8EE4}"/>
                    </a:ext>
                  </a:extLst>
                </p14:cNvPr>
                <p14:cNvContentPartPr/>
                <p14:nvPr/>
              </p14:nvContentPartPr>
              <p14:xfrm>
                <a:off x="11275462" y="181276"/>
                <a:ext cx="173520" cy="226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057908C-3BE3-1B8E-25C0-3B932DBE8E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66822" y="172636"/>
                  <a:ext cx="191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715D1D-C46C-0226-375D-4ED275B79656}"/>
                    </a:ext>
                  </a:extLst>
                </p14:cNvPr>
                <p14:cNvContentPartPr/>
                <p14:nvPr/>
              </p14:nvContentPartPr>
              <p14:xfrm>
                <a:off x="11484982" y="145996"/>
                <a:ext cx="131040" cy="102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715D1D-C46C-0226-375D-4ED275B796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6342" y="137356"/>
                  <a:ext cx="148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5DCCAA-870B-18F7-3574-36770ACEF40C}"/>
                    </a:ext>
                  </a:extLst>
                </p14:cNvPr>
                <p14:cNvContentPartPr/>
                <p14:nvPr/>
              </p14:nvContentPartPr>
              <p14:xfrm>
                <a:off x="11631862" y="98836"/>
                <a:ext cx="16920" cy="23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5DCCAA-870B-18F7-3574-36770ACEF4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22862" y="90196"/>
                  <a:ext cx="3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173FE3-6386-B51B-6B07-763C30769CA6}"/>
                    </a:ext>
                  </a:extLst>
                </p14:cNvPr>
                <p14:cNvContentPartPr/>
                <p14:nvPr/>
              </p14:nvContentPartPr>
              <p14:xfrm>
                <a:off x="11659582" y="45196"/>
                <a:ext cx="195120" cy="18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173FE3-6386-B51B-6B07-763C30769C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50582" y="36556"/>
                  <a:ext cx="21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BFDEFB-551E-1680-FFFE-AC5FB7B6E120}"/>
                    </a:ext>
                  </a:extLst>
                </p14:cNvPr>
                <p14:cNvContentPartPr/>
                <p14:nvPr/>
              </p14:nvContentPartPr>
              <p14:xfrm>
                <a:off x="11810062" y="122596"/>
                <a:ext cx="15408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BFDEFB-551E-1680-FFFE-AC5FB7B6E1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01062" y="113596"/>
                  <a:ext cx="171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6428A11-6713-BE0A-FBCD-539C209B9096}"/>
                    </a:ext>
                  </a:extLst>
                </p14:cNvPr>
                <p14:cNvContentPartPr/>
                <p14:nvPr/>
              </p14:nvContentPartPr>
              <p14:xfrm>
                <a:off x="11995462" y="199996"/>
                <a:ext cx="91080" cy="15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6428A11-6713-BE0A-FBCD-539C209B90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986822" y="191356"/>
                  <a:ext cx="10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5F87D9-A7C0-E99F-4820-034587C0A445}"/>
                    </a:ext>
                  </a:extLst>
                </p14:cNvPr>
                <p14:cNvContentPartPr/>
                <p14:nvPr/>
              </p14:nvContentPartPr>
              <p14:xfrm>
                <a:off x="8039782" y="495556"/>
                <a:ext cx="453960" cy="234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5F87D9-A7C0-E99F-4820-034587C0A4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30782" y="486916"/>
                  <a:ext cx="471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82775AE-C867-1659-B0BD-1CCAE24643FB}"/>
                    </a:ext>
                  </a:extLst>
                </p14:cNvPr>
                <p14:cNvContentPartPr/>
                <p14:nvPr/>
              </p14:nvContentPartPr>
              <p14:xfrm>
                <a:off x="8452702" y="616156"/>
                <a:ext cx="41760" cy="28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82775AE-C867-1659-B0BD-1CCAE24643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44062" y="607156"/>
                  <a:ext cx="59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942CC08-7C94-A532-CE78-7B0212CCFDEE}"/>
                    </a:ext>
                  </a:extLst>
                </p14:cNvPr>
                <p14:cNvContentPartPr/>
                <p14:nvPr/>
              </p14:nvContentPartPr>
              <p14:xfrm>
                <a:off x="8539462" y="473596"/>
                <a:ext cx="241920" cy="166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942CC08-7C94-A532-CE78-7B0212CCFD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30822" y="464596"/>
                  <a:ext cx="259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52E2869-0365-6D82-EF63-CAF7DB0F40B2}"/>
                    </a:ext>
                  </a:extLst>
                </p14:cNvPr>
                <p14:cNvContentPartPr/>
                <p14:nvPr/>
              </p14:nvContentPartPr>
              <p14:xfrm>
                <a:off x="8963182" y="454876"/>
                <a:ext cx="80280" cy="204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52E2869-0365-6D82-EF63-CAF7DB0F40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4182" y="446236"/>
                  <a:ext cx="97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6B39981-D8E6-0E6B-D274-28C95009DDE2}"/>
                    </a:ext>
                  </a:extLst>
                </p14:cNvPr>
                <p14:cNvContentPartPr/>
                <p14:nvPr/>
              </p14:nvContentPartPr>
              <p14:xfrm>
                <a:off x="9150022" y="431116"/>
                <a:ext cx="97920" cy="205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6B39981-D8E6-0E6B-D274-28C95009DD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41022" y="422116"/>
                  <a:ext cx="11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FEF8FE1-2651-66DE-C36C-5994C4561A9B}"/>
                    </a:ext>
                  </a:extLst>
                </p14:cNvPr>
                <p14:cNvContentPartPr/>
                <p14:nvPr/>
              </p14:nvContentPartPr>
              <p14:xfrm>
                <a:off x="9241102" y="542716"/>
                <a:ext cx="33480" cy="114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FEF8FE1-2651-66DE-C36C-5994C4561A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32462" y="534076"/>
                  <a:ext cx="51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E0FD485-851C-7DBD-17CB-BDF942F310D0}"/>
                    </a:ext>
                  </a:extLst>
                </p14:cNvPr>
                <p14:cNvContentPartPr/>
                <p14:nvPr/>
              </p14:nvContentPartPr>
              <p14:xfrm>
                <a:off x="9299782" y="559276"/>
                <a:ext cx="52560" cy="81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E0FD485-851C-7DBD-17CB-BDF942F310D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91142" y="550636"/>
                  <a:ext cx="70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9ADD89-18B5-A031-7139-DB551D1AFD22}"/>
                    </a:ext>
                  </a:extLst>
                </p14:cNvPr>
                <p14:cNvContentPartPr/>
                <p14:nvPr/>
              </p14:nvContentPartPr>
              <p14:xfrm>
                <a:off x="9396262" y="495916"/>
                <a:ext cx="243000" cy="125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9ADD89-18B5-A031-7139-DB551D1AFD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87622" y="486916"/>
                  <a:ext cx="260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FA6F45F-02BF-53E0-19E3-515BCCC966C4}"/>
                    </a:ext>
                  </a:extLst>
                </p14:cNvPr>
                <p14:cNvContentPartPr/>
                <p14:nvPr/>
              </p14:nvContentPartPr>
              <p14:xfrm>
                <a:off x="9663742" y="518596"/>
                <a:ext cx="142200" cy="122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FA6F45F-02BF-53E0-19E3-515BCCC966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55102" y="509596"/>
                  <a:ext cx="159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1E15B2A-7893-A7E2-3573-036C04D93A28}"/>
                    </a:ext>
                  </a:extLst>
                </p14:cNvPr>
                <p14:cNvContentPartPr/>
                <p14:nvPr/>
              </p14:nvContentPartPr>
              <p14:xfrm>
                <a:off x="9685342" y="566836"/>
                <a:ext cx="99360" cy="31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1E15B2A-7893-A7E2-3573-036C04D93A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6702" y="558196"/>
                  <a:ext cx="117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B9328D1-93AC-ABF8-5F16-A14FEDC5B977}"/>
                    </a:ext>
                  </a:extLst>
                </p14:cNvPr>
                <p14:cNvContentPartPr/>
                <p14:nvPr/>
              </p14:nvContentPartPr>
              <p14:xfrm>
                <a:off x="9826462" y="526156"/>
                <a:ext cx="254520" cy="84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B9328D1-93AC-ABF8-5F16-A14FEDC5B9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17822" y="517156"/>
                  <a:ext cx="272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C5F72E-E8D7-8730-D8C6-C7B11835B693}"/>
                    </a:ext>
                  </a:extLst>
                </p14:cNvPr>
                <p14:cNvContentPartPr/>
                <p14:nvPr/>
              </p14:nvContentPartPr>
              <p14:xfrm>
                <a:off x="10111582" y="424996"/>
                <a:ext cx="146880" cy="192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C5F72E-E8D7-8730-D8C6-C7B11835B6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02582" y="416356"/>
                  <a:ext cx="164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F36CF9-FE23-EFB3-6148-32A0FA2CE7DE}"/>
                    </a:ext>
                  </a:extLst>
                </p14:cNvPr>
                <p14:cNvContentPartPr/>
                <p14:nvPr/>
              </p14:nvContentPartPr>
              <p14:xfrm>
                <a:off x="10271422" y="509956"/>
                <a:ext cx="129960" cy="97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F36CF9-FE23-EFB3-6148-32A0FA2CE7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62782" y="500956"/>
                  <a:ext cx="147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87360FA-4A8B-5F96-01CE-71904B16D657}"/>
                    </a:ext>
                  </a:extLst>
                </p14:cNvPr>
                <p14:cNvContentPartPr/>
                <p14:nvPr/>
              </p14:nvContentPartPr>
              <p14:xfrm>
                <a:off x="10453222" y="506716"/>
                <a:ext cx="100080" cy="108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87360FA-4A8B-5F96-01CE-71904B16D6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44582" y="497716"/>
                  <a:ext cx="117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44AF362-BC30-CD1B-F5DE-4BC1B2955CB4}"/>
                    </a:ext>
                  </a:extLst>
                </p14:cNvPr>
                <p14:cNvContentPartPr/>
                <p14:nvPr/>
              </p14:nvContentPartPr>
              <p14:xfrm>
                <a:off x="10705942" y="446236"/>
                <a:ext cx="104760" cy="113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44AF362-BC30-CD1B-F5DE-4BC1B2955C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97302" y="437596"/>
                  <a:ext cx="122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704A0ED-2723-D0C5-0D5D-5CA2E5DD4960}"/>
                    </a:ext>
                  </a:extLst>
                </p14:cNvPr>
                <p14:cNvContentPartPr/>
                <p14:nvPr/>
              </p14:nvContentPartPr>
              <p14:xfrm>
                <a:off x="10760662" y="511036"/>
                <a:ext cx="233280" cy="61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704A0ED-2723-D0C5-0D5D-5CA2E5DD49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52022" y="502396"/>
                  <a:ext cx="250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1330446-E76B-966B-47CE-3BA8D570F0CB}"/>
                    </a:ext>
                  </a:extLst>
                </p14:cNvPr>
                <p14:cNvContentPartPr/>
                <p14:nvPr/>
              </p14:nvContentPartPr>
              <p14:xfrm>
                <a:off x="11015542" y="486556"/>
                <a:ext cx="77400" cy="87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1330446-E76B-966B-47CE-3BA8D570F0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06542" y="477556"/>
                  <a:ext cx="95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2E8C694-2ECF-E13A-0B95-FC825DF14AA8}"/>
                    </a:ext>
                  </a:extLst>
                </p14:cNvPr>
                <p14:cNvContentPartPr/>
                <p14:nvPr/>
              </p14:nvContentPartPr>
              <p14:xfrm>
                <a:off x="11122102" y="490156"/>
                <a:ext cx="356040" cy="5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2E8C694-2ECF-E13A-0B95-FC825DF14A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13462" y="481156"/>
                  <a:ext cx="373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DB71C8D-2731-61F8-1B76-1DCC23D267E0}"/>
                    </a:ext>
                  </a:extLst>
                </p14:cNvPr>
                <p14:cNvContentPartPr/>
                <p14:nvPr/>
              </p14:nvContentPartPr>
              <p14:xfrm>
                <a:off x="11489662" y="394396"/>
                <a:ext cx="331560" cy="158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DB71C8D-2731-61F8-1B76-1DCC23D267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81022" y="385396"/>
                  <a:ext cx="349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3D7FB1D-5751-BE97-816D-30EC4B1FFF74}"/>
                    </a:ext>
                  </a:extLst>
                </p14:cNvPr>
                <p14:cNvContentPartPr/>
                <p14:nvPr/>
              </p14:nvContentPartPr>
              <p14:xfrm>
                <a:off x="11855782" y="451996"/>
                <a:ext cx="174960" cy="127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3D7FB1D-5751-BE97-816D-30EC4B1FFF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47142" y="442996"/>
                  <a:ext cx="192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BEF97B5-4813-A6A5-6944-E4BA01CF7B55}"/>
                    </a:ext>
                  </a:extLst>
                </p14:cNvPr>
                <p14:cNvContentPartPr/>
                <p14:nvPr/>
              </p14:nvContentPartPr>
              <p14:xfrm>
                <a:off x="12021382" y="405916"/>
                <a:ext cx="120600" cy="122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BEF97B5-4813-A6A5-6944-E4BA01CF7B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012382" y="397276"/>
                  <a:ext cx="138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6AD492-9381-675C-71C6-0B45BE02D795}"/>
                    </a:ext>
                  </a:extLst>
                </p14:cNvPr>
                <p14:cNvContentPartPr/>
                <p14:nvPr/>
              </p14:nvContentPartPr>
              <p14:xfrm>
                <a:off x="12052702" y="365236"/>
                <a:ext cx="96840" cy="314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6AD492-9381-675C-71C6-0B45BE02D7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044062" y="356236"/>
                  <a:ext cx="114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2B3102-5FAA-23A5-F2AA-1BC5493378C0}"/>
                    </a:ext>
                  </a:extLst>
                </p14:cNvPr>
                <p14:cNvContentPartPr/>
                <p14:nvPr/>
              </p14:nvContentPartPr>
              <p14:xfrm>
                <a:off x="8009182" y="894796"/>
                <a:ext cx="97920" cy="146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2B3102-5FAA-23A5-F2AA-1BC5493378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00182" y="885796"/>
                  <a:ext cx="11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3487692-A298-EC58-215C-2A1A9120C68C}"/>
                    </a:ext>
                  </a:extLst>
                </p14:cNvPr>
                <p14:cNvContentPartPr/>
                <p14:nvPr/>
              </p14:nvContentPartPr>
              <p14:xfrm>
                <a:off x="8145262" y="947356"/>
                <a:ext cx="243000" cy="76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3487692-A298-EC58-215C-2A1A9120C6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36262" y="938356"/>
                  <a:ext cx="260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580688E-5651-F603-F748-08A113E5B379}"/>
                    </a:ext>
                  </a:extLst>
                </p14:cNvPr>
                <p14:cNvContentPartPr/>
                <p14:nvPr/>
              </p14:nvContentPartPr>
              <p14:xfrm>
                <a:off x="8364142" y="873916"/>
                <a:ext cx="33840" cy="30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580688E-5651-F603-F748-08A113E5B37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55142" y="865276"/>
                  <a:ext cx="51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5D61ADD-74E6-B84F-FD5C-FCA1ADF13739}"/>
                    </a:ext>
                  </a:extLst>
                </p14:cNvPr>
                <p14:cNvContentPartPr/>
                <p14:nvPr/>
              </p14:nvContentPartPr>
              <p14:xfrm>
                <a:off x="8419942" y="931876"/>
                <a:ext cx="105480" cy="79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5D61ADD-74E6-B84F-FD5C-FCA1ADF137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11302" y="922876"/>
                  <a:ext cx="12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AAFF667-0167-A6E5-5347-3971D1A67C35}"/>
                    </a:ext>
                  </a:extLst>
                </p14:cNvPr>
                <p14:cNvContentPartPr/>
                <p14:nvPr/>
              </p14:nvContentPartPr>
              <p14:xfrm>
                <a:off x="8630542" y="945556"/>
                <a:ext cx="119520" cy="89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AAFF667-0167-A6E5-5347-3971D1A67C3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21542" y="936556"/>
                  <a:ext cx="137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17AAF90-77A3-C844-8F41-D595EC443C6B}"/>
                    </a:ext>
                  </a:extLst>
                </p14:cNvPr>
                <p14:cNvContentPartPr/>
                <p14:nvPr/>
              </p14:nvContentPartPr>
              <p14:xfrm>
                <a:off x="8764102" y="911356"/>
                <a:ext cx="100080" cy="99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17AAF90-77A3-C844-8F41-D595EC443C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55102" y="902716"/>
                  <a:ext cx="117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EA46949-2703-245B-C8E8-6E0E9774BA53}"/>
                    </a:ext>
                  </a:extLst>
                </p14:cNvPr>
                <p14:cNvContentPartPr/>
                <p14:nvPr/>
              </p14:nvContentPartPr>
              <p14:xfrm>
                <a:off x="8865262" y="813076"/>
                <a:ext cx="166320" cy="183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EA46949-2703-245B-C8E8-6E0E9774BA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56262" y="804076"/>
                  <a:ext cx="183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F82C674-B8DA-04F8-3B57-13866CFEDA87}"/>
                    </a:ext>
                  </a:extLst>
                </p14:cNvPr>
                <p14:cNvContentPartPr/>
                <p14:nvPr/>
              </p14:nvContentPartPr>
              <p14:xfrm>
                <a:off x="9197542" y="926836"/>
                <a:ext cx="82440" cy="94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F82C674-B8DA-04F8-3B57-13866CFEDA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8542" y="918196"/>
                  <a:ext cx="10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CC43926-C87E-FE72-46CE-2D5D24F4EAE8}"/>
                    </a:ext>
                  </a:extLst>
                </p14:cNvPr>
                <p14:cNvContentPartPr/>
                <p14:nvPr/>
              </p14:nvContentPartPr>
              <p14:xfrm>
                <a:off x="9372142" y="817396"/>
                <a:ext cx="61920" cy="165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CC43926-C87E-FE72-46CE-2D5D24F4EA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63502" y="808396"/>
                  <a:ext cx="79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2D3DA86-8A52-9CD9-06F2-3692464BF63C}"/>
                    </a:ext>
                  </a:extLst>
                </p14:cNvPr>
                <p14:cNvContentPartPr/>
                <p14:nvPr/>
              </p14:nvContentPartPr>
              <p14:xfrm>
                <a:off x="9461782" y="761596"/>
                <a:ext cx="155880" cy="231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2D3DA86-8A52-9CD9-06F2-3692464BF6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52782" y="752956"/>
                  <a:ext cx="173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A3418F8-E6F1-1BE2-EC98-518D959F9EC9}"/>
                    </a:ext>
                  </a:extLst>
                </p14:cNvPr>
                <p14:cNvContentPartPr/>
                <p14:nvPr/>
              </p14:nvContentPartPr>
              <p14:xfrm>
                <a:off x="9776782" y="766996"/>
                <a:ext cx="348120" cy="330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A3418F8-E6F1-1BE2-EC98-518D959F9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67782" y="758356"/>
                  <a:ext cx="365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044E42B-16FA-6E20-AD70-083981F7F809}"/>
                    </a:ext>
                  </a:extLst>
                </p14:cNvPr>
                <p14:cNvContentPartPr/>
                <p14:nvPr/>
              </p14:nvContentPartPr>
              <p14:xfrm>
                <a:off x="10044982" y="754396"/>
                <a:ext cx="41040" cy="23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044E42B-16FA-6E20-AD70-083981F7F8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36342" y="745396"/>
                  <a:ext cx="5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6B2B6FA-6C76-9839-A3D2-C6D7B5E49298}"/>
                    </a:ext>
                  </a:extLst>
                </p14:cNvPr>
                <p14:cNvContentPartPr/>
                <p14:nvPr/>
              </p14:nvContentPartPr>
              <p14:xfrm>
                <a:off x="10285102" y="815956"/>
                <a:ext cx="136800" cy="140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6B2B6FA-6C76-9839-A3D2-C6D7B5E492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76102" y="807316"/>
                  <a:ext cx="154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EB4464-427F-A2D7-8053-74B0E3A8EEA9}"/>
                    </a:ext>
                  </a:extLst>
                </p14:cNvPr>
                <p14:cNvContentPartPr/>
                <p14:nvPr/>
              </p14:nvContentPartPr>
              <p14:xfrm>
                <a:off x="10453942" y="868876"/>
                <a:ext cx="151920" cy="91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EB4464-427F-A2D7-8053-74B0E3A8EE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44942" y="859876"/>
                  <a:ext cx="16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047C3C-E349-EDC8-8686-1575A2F73936}"/>
                    </a:ext>
                  </a:extLst>
                </p14:cNvPr>
                <p14:cNvContentPartPr/>
                <p14:nvPr/>
              </p14:nvContentPartPr>
              <p14:xfrm>
                <a:off x="10776142" y="789676"/>
                <a:ext cx="213480" cy="160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047C3C-E349-EDC8-8686-1575A2F739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67502" y="781036"/>
                  <a:ext cx="231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DC428A0-7E58-5C0C-0648-5500A0666057}"/>
                    </a:ext>
                  </a:extLst>
                </p14:cNvPr>
                <p14:cNvContentPartPr/>
                <p14:nvPr/>
              </p14:nvContentPartPr>
              <p14:xfrm>
                <a:off x="11016982" y="719836"/>
                <a:ext cx="288720" cy="217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DC428A0-7E58-5C0C-0648-5500A06660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08342" y="711196"/>
                  <a:ext cx="306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977882F-BBB0-09A9-F941-F1D5AB3F8B26}"/>
                    </a:ext>
                  </a:extLst>
                </p14:cNvPr>
                <p14:cNvContentPartPr/>
                <p14:nvPr/>
              </p14:nvContentPartPr>
              <p14:xfrm>
                <a:off x="11371222" y="755116"/>
                <a:ext cx="558000" cy="177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977882F-BBB0-09A9-F941-F1D5AB3F8B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62222" y="746116"/>
                  <a:ext cx="575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2D85FD1-5B3F-EB88-2C9C-2239798170F2}"/>
                    </a:ext>
                  </a:extLst>
                </p14:cNvPr>
                <p14:cNvContentPartPr/>
                <p14:nvPr/>
              </p14:nvContentPartPr>
              <p14:xfrm>
                <a:off x="8057422" y="1259836"/>
                <a:ext cx="263160" cy="11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2D85FD1-5B3F-EB88-2C9C-2239798170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48782" y="1250836"/>
                  <a:ext cx="28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98BDBD-FF3B-44B1-43AE-D6811CD5A52F}"/>
                    </a:ext>
                  </a:extLst>
                </p14:cNvPr>
                <p14:cNvContentPartPr/>
                <p14:nvPr/>
              </p14:nvContentPartPr>
              <p14:xfrm>
                <a:off x="8549542" y="1161556"/>
                <a:ext cx="281880" cy="281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98BDBD-FF3B-44B1-43AE-D6811CD5A52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40902" y="1152556"/>
                  <a:ext cx="299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114B42C-FBC8-A9F6-2A0C-40C99CFFD123}"/>
                    </a:ext>
                  </a:extLst>
                </p14:cNvPr>
                <p14:cNvContentPartPr/>
                <p14:nvPr/>
              </p14:nvContentPartPr>
              <p14:xfrm>
                <a:off x="8760142" y="1245076"/>
                <a:ext cx="264600" cy="90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114B42C-FBC8-A9F6-2A0C-40C99CFFD1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51502" y="1236436"/>
                  <a:ext cx="282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776ED80-7FF4-4CD3-C468-77F0C0F81334}"/>
                    </a:ext>
                  </a:extLst>
                </p14:cNvPr>
                <p14:cNvContentPartPr/>
                <p14:nvPr/>
              </p14:nvContentPartPr>
              <p14:xfrm>
                <a:off x="8561782" y="1147876"/>
                <a:ext cx="135720" cy="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776ED80-7FF4-4CD3-C468-77F0C0F813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52782" y="1139236"/>
                  <a:ext cx="153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73D95E4-FC55-CA60-0692-005C78B95DF5}"/>
                    </a:ext>
                  </a:extLst>
                </p14:cNvPr>
                <p14:cNvContentPartPr/>
                <p14:nvPr/>
              </p14:nvContentPartPr>
              <p14:xfrm>
                <a:off x="9203302" y="1075876"/>
                <a:ext cx="91080" cy="292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73D95E4-FC55-CA60-0692-005C78B95D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4662" y="1066876"/>
                  <a:ext cx="10872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255D425-9E94-4B36-1F02-7A84CEC61A6A}"/>
                  </a:ext>
                </a:extLst>
              </p14:cNvPr>
              <p14:cNvContentPartPr/>
              <p14:nvPr/>
            </p14:nvContentPartPr>
            <p14:xfrm>
              <a:off x="3904462" y="3939316"/>
              <a:ext cx="25560" cy="5288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255D425-9E94-4B36-1F02-7A84CEC61A6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895462" y="3930316"/>
                <a:ext cx="43200" cy="5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9D04CBE9-ACE5-750B-52CE-D56EDFA30F6E}"/>
              </a:ext>
            </a:extLst>
          </p:cNvPr>
          <p:cNvGrpSpPr/>
          <p:nvPr/>
        </p:nvGrpSpPr>
        <p:grpSpPr>
          <a:xfrm>
            <a:off x="3768742" y="4644196"/>
            <a:ext cx="416880" cy="315000"/>
            <a:chOff x="3768742" y="4644196"/>
            <a:chExt cx="4168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4513C49-A2A6-6E1A-A5DD-561F217E0BA3}"/>
                    </a:ext>
                  </a:extLst>
                </p14:cNvPr>
                <p14:cNvContentPartPr/>
                <p14:nvPr/>
              </p14:nvContentPartPr>
              <p14:xfrm>
                <a:off x="3793942" y="4693156"/>
                <a:ext cx="168840" cy="266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4513C49-A2A6-6E1A-A5DD-561F217E0B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84942" y="4684156"/>
                  <a:ext cx="186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15F65E0-1786-A5C7-4C56-2F815F69ABE7}"/>
                    </a:ext>
                  </a:extLst>
                </p14:cNvPr>
                <p14:cNvContentPartPr/>
                <p14:nvPr/>
              </p14:nvContentPartPr>
              <p14:xfrm>
                <a:off x="3768742" y="4727356"/>
                <a:ext cx="180000" cy="126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15F65E0-1786-A5C7-4C56-2F815F69ABE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59742" y="4718356"/>
                  <a:ext cx="19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A30F5F4-9EDD-E4BD-30A9-1EB80FFD787E}"/>
                    </a:ext>
                  </a:extLst>
                </p14:cNvPr>
                <p14:cNvContentPartPr/>
                <p14:nvPr/>
              </p14:nvContentPartPr>
              <p14:xfrm>
                <a:off x="4065382" y="4644196"/>
                <a:ext cx="120240" cy="152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A30F5F4-9EDD-E4BD-30A9-1EB80FFD787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56742" y="4635196"/>
                  <a:ext cx="1378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5BD1559-7785-5A59-5F59-BB1A8001737E}"/>
                  </a:ext>
                </a:extLst>
              </p14:cNvPr>
              <p14:cNvContentPartPr/>
              <p14:nvPr/>
            </p14:nvContentPartPr>
            <p14:xfrm>
              <a:off x="1874782" y="541636"/>
              <a:ext cx="421560" cy="907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5BD1559-7785-5A59-5F59-BB1A800173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66142" y="532996"/>
                <a:ext cx="439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B2B2590-BB48-077A-C57A-1026CEF31789}"/>
                  </a:ext>
                </a:extLst>
              </p14:cNvPr>
              <p14:cNvContentPartPr/>
              <p14:nvPr/>
            </p14:nvContentPartPr>
            <p14:xfrm>
              <a:off x="250822" y="3459436"/>
              <a:ext cx="1272960" cy="514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B2B2590-BB48-077A-C57A-1026CEF3178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1822" y="3450796"/>
                <a:ext cx="1290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86D1965-D4A1-C926-7F58-1C981DC3663B}"/>
                  </a:ext>
                </a:extLst>
              </p14:cNvPr>
              <p14:cNvContentPartPr/>
              <p14:nvPr/>
            </p14:nvContentPartPr>
            <p14:xfrm>
              <a:off x="1468342" y="2159116"/>
              <a:ext cx="182520" cy="536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86D1965-D4A1-C926-7F58-1C981DC3663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459702" y="2150476"/>
                <a:ext cx="2001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3D712D0-5EF9-A27A-3630-8D19B864FDA2}"/>
                  </a:ext>
                </a:extLst>
              </p14:cNvPr>
              <p14:cNvContentPartPr/>
              <p14:nvPr/>
            </p14:nvContentPartPr>
            <p14:xfrm>
              <a:off x="3253942" y="868516"/>
              <a:ext cx="75960" cy="1706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3D712D0-5EF9-A27A-3630-8D19B864FDA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45302" y="859876"/>
                <a:ext cx="9360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3D7F863F-510F-CFF6-ACD1-2B9B8211E2FF}"/>
              </a:ext>
            </a:extLst>
          </p:cNvPr>
          <p:cNvGrpSpPr/>
          <p:nvPr/>
        </p:nvGrpSpPr>
        <p:grpSpPr>
          <a:xfrm>
            <a:off x="8091982" y="1553236"/>
            <a:ext cx="478440" cy="286200"/>
            <a:chOff x="8091982" y="1553236"/>
            <a:chExt cx="47844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5B8B2FC-C170-60A8-AD8B-DBC8E7B3B265}"/>
                    </a:ext>
                  </a:extLst>
                </p14:cNvPr>
                <p14:cNvContentPartPr/>
                <p14:nvPr/>
              </p14:nvContentPartPr>
              <p14:xfrm>
                <a:off x="8091982" y="1553236"/>
                <a:ext cx="114840" cy="203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5B8B2FC-C170-60A8-AD8B-DBC8E7B3B2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83342" y="1544236"/>
                  <a:ext cx="132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6DE5A04-DCA0-4CBF-7777-5E9043D18C1F}"/>
                    </a:ext>
                  </a:extLst>
                </p14:cNvPr>
                <p14:cNvContentPartPr/>
                <p14:nvPr/>
              </p14:nvContentPartPr>
              <p14:xfrm>
                <a:off x="8164702" y="1665916"/>
                <a:ext cx="64440" cy="82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6DE5A04-DCA0-4CBF-7777-5E9043D18C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56062" y="1657276"/>
                  <a:ext cx="82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EAC5EC7-2C56-C187-7A6F-A13916E034EF}"/>
                    </a:ext>
                  </a:extLst>
                </p14:cNvPr>
                <p14:cNvContentPartPr/>
                <p14:nvPr/>
              </p14:nvContentPartPr>
              <p14:xfrm>
                <a:off x="8318062" y="1589956"/>
                <a:ext cx="19440" cy="127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EAC5EC7-2C56-C187-7A6F-A13916E034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09422" y="1581316"/>
                  <a:ext cx="37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2286F96-2F47-09D0-7FEA-52D4EB34762B}"/>
                    </a:ext>
                  </a:extLst>
                </p14:cNvPr>
                <p14:cNvContentPartPr/>
                <p14:nvPr/>
              </p14:nvContentPartPr>
              <p14:xfrm>
                <a:off x="8291422" y="1575916"/>
                <a:ext cx="127440" cy="151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2286F96-2F47-09D0-7FEA-52D4EB3476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82422" y="1566916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7E63A03-8EFA-AD28-0460-7295336D9D2B}"/>
                    </a:ext>
                  </a:extLst>
                </p14:cNvPr>
                <p14:cNvContentPartPr/>
                <p14:nvPr/>
              </p14:nvContentPartPr>
              <p14:xfrm>
                <a:off x="8481142" y="1679956"/>
                <a:ext cx="89280" cy="159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7E63A03-8EFA-AD28-0460-7295336D9D2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72502" y="1671316"/>
                  <a:ext cx="1069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110823FF-E6F4-0BF1-F323-823710DF7AB4}"/>
              </a:ext>
            </a:extLst>
          </p:cNvPr>
          <p:cNvGrpSpPr/>
          <p:nvPr/>
        </p:nvGrpSpPr>
        <p:grpSpPr>
          <a:xfrm>
            <a:off x="8837182" y="1656196"/>
            <a:ext cx="30600" cy="82440"/>
            <a:chOff x="8837182" y="1656196"/>
            <a:chExt cx="3060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ECADAD9-9951-1C9C-3F44-64734F30794D}"/>
                    </a:ext>
                  </a:extLst>
                </p14:cNvPr>
                <p14:cNvContentPartPr/>
                <p14:nvPr/>
              </p14:nvContentPartPr>
              <p14:xfrm>
                <a:off x="8837182" y="1656196"/>
                <a:ext cx="15480" cy="12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ECADAD9-9951-1C9C-3F44-64734F3079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28182" y="1647196"/>
                  <a:ext cx="3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4C523F2-0436-8204-A3F0-061E51D31E15}"/>
                    </a:ext>
                  </a:extLst>
                </p14:cNvPr>
                <p14:cNvContentPartPr/>
                <p14:nvPr/>
              </p14:nvContentPartPr>
              <p14:xfrm>
                <a:off x="8844742" y="1727476"/>
                <a:ext cx="23040" cy="11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4C523F2-0436-8204-A3F0-061E51D31E1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36102" y="1718476"/>
                  <a:ext cx="40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FF63DACD-B8AA-2950-369C-82007235D260}"/>
              </a:ext>
            </a:extLst>
          </p:cNvPr>
          <p:cNvGrpSpPr/>
          <p:nvPr/>
        </p:nvGrpSpPr>
        <p:grpSpPr>
          <a:xfrm>
            <a:off x="9070102" y="1417876"/>
            <a:ext cx="2788920" cy="305280"/>
            <a:chOff x="9070102" y="1417876"/>
            <a:chExt cx="27889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2FC4120-8046-008D-E37F-D4D5137E7629}"/>
                    </a:ext>
                  </a:extLst>
                </p14:cNvPr>
                <p14:cNvContentPartPr/>
                <p14:nvPr/>
              </p14:nvContentPartPr>
              <p14:xfrm>
                <a:off x="9070102" y="1539556"/>
                <a:ext cx="138240" cy="183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2FC4120-8046-008D-E37F-D4D5137E76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61462" y="1530916"/>
                  <a:ext cx="155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0BB6DF1-5C57-4306-542F-27E2D3797A33}"/>
                    </a:ext>
                  </a:extLst>
                </p14:cNvPr>
                <p14:cNvContentPartPr/>
                <p14:nvPr/>
              </p14:nvContentPartPr>
              <p14:xfrm>
                <a:off x="9323542" y="1607596"/>
                <a:ext cx="142920" cy="87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0BB6DF1-5C57-4306-542F-27E2D3797A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14542" y="1598956"/>
                  <a:ext cx="16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E1B75F7-C899-E86D-55F1-5AB2799362DF}"/>
                    </a:ext>
                  </a:extLst>
                </p14:cNvPr>
                <p14:cNvContentPartPr/>
                <p14:nvPr/>
              </p14:nvContentPartPr>
              <p14:xfrm>
                <a:off x="9484822" y="1479076"/>
                <a:ext cx="223920" cy="193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E1B75F7-C899-E86D-55F1-5AB2799362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75822" y="1470436"/>
                  <a:ext cx="24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196CFA3-8CB2-690A-A37C-66D444A36E76}"/>
                    </a:ext>
                  </a:extLst>
                </p14:cNvPr>
                <p14:cNvContentPartPr/>
                <p14:nvPr/>
              </p14:nvContentPartPr>
              <p14:xfrm>
                <a:off x="9769222" y="1466836"/>
                <a:ext cx="104400" cy="171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196CFA3-8CB2-690A-A37C-66D444A36E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60582" y="1457836"/>
                  <a:ext cx="122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F64009F-1F28-56B4-D345-C3088364F61C}"/>
                    </a:ext>
                  </a:extLst>
                </p14:cNvPr>
                <p14:cNvContentPartPr/>
                <p14:nvPr/>
              </p14:nvContentPartPr>
              <p14:xfrm>
                <a:off x="9812422" y="1625236"/>
                <a:ext cx="47160" cy="42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F64009F-1F28-56B4-D345-C3088364F6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03422" y="1616236"/>
                  <a:ext cx="6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2DC6522-1365-EB69-3053-A1EC34F8B2C5}"/>
                    </a:ext>
                  </a:extLst>
                </p14:cNvPr>
                <p14:cNvContentPartPr/>
                <p14:nvPr/>
              </p14:nvContentPartPr>
              <p14:xfrm>
                <a:off x="9951022" y="1480156"/>
                <a:ext cx="6480" cy="11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2DC6522-1365-EB69-3053-A1EC34F8B2C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42382" y="1471516"/>
                  <a:ext cx="2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6190E2E-EC31-DC87-D670-5157CDAEF92E}"/>
                    </a:ext>
                  </a:extLst>
                </p14:cNvPr>
                <p14:cNvContentPartPr/>
                <p14:nvPr/>
              </p14:nvContentPartPr>
              <p14:xfrm>
                <a:off x="9948502" y="1601836"/>
                <a:ext cx="59760" cy="112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6190E2E-EC31-DC87-D670-5157CDAEF92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39862" y="1593196"/>
                  <a:ext cx="77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DC5E461-22C8-361D-7D58-9D514D2B4309}"/>
                    </a:ext>
                  </a:extLst>
                </p14:cNvPr>
                <p14:cNvContentPartPr/>
                <p14:nvPr/>
              </p14:nvContentPartPr>
              <p14:xfrm>
                <a:off x="10044622" y="1466476"/>
                <a:ext cx="112680" cy="205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DC5E461-22C8-361D-7D58-9D514D2B43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35622" y="1457476"/>
                  <a:ext cx="130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25F3B1-8312-6F3D-D12A-278974C74200}"/>
                    </a:ext>
                  </a:extLst>
                </p14:cNvPr>
                <p14:cNvContentPartPr/>
                <p14:nvPr/>
              </p14:nvContentPartPr>
              <p14:xfrm>
                <a:off x="10275022" y="1434436"/>
                <a:ext cx="171000" cy="206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25F3B1-8312-6F3D-D12A-278974C742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66022" y="1425436"/>
                  <a:ext cx="188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364D2E3-4610-2725-A6D9-C49B53F8E266}"/>
                    </a:ext>
                  </a:extLst>
                </p14:cNvPr>
                <p14:cNvContentPartPr/>
                <p14:nvPr/>
              </p14:nvContentPartPr>
              <p14:xfrm>
                <a:off x="10368982" y="1517956"/>
                <a:ext cx="38880" cy="116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364D2E3-4610-2725-A6D9-C49B53F8E2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60342" y="1508956"/>
                  <a:ext cx="56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6B87680-4938-9762-56BE-FCFC1DDC0352}"/>
                    </a:ext>
                  </a:extLst>
                </p14:cNvPr>
                <p14:cNvContentPartPr/>
                <p14:nvPr/>
              </p14:nvContentPartPr>
              <p14:xfrm>
                <a:off x="10441702" y="1558636"/>
                <a:ext cx="285840" cy="87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6B87680-4938-9762-56BE-FCFC1DDC03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33062" y="1549636"/>
                  <a:ext cx="30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50083E1-41C8-5280-C1E2-E4E279925B17}"/>
                    </a:ext>
                  </a:extLst>
                </p14:cNvPr>
                <p14:cNvContentPartPr/>
                <p14:nvPr/>
              </p14:nvContentPartPr>
              <p14:xfrm>
                <a:off x="10758862" y="1462876"/>
                <a:ext cx="628920" cy="188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50083E1-41C8-5280-C1E2-E4E279925B1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49862" y="1454236"/>
                  <a:ext cx="64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60B42E2-ADC0-051F-28EE-A4C43BAD0B88}"/>
                    </a:ext>
                  </a:extLst>
                </p14:cNvPr>
                <p14:cNvContentPartPr/>
                <p14:nvPr/>
              </p14:nvContentPartPr>
              <p14:xfrm>
                <a:off x="11433142" y="1417876"/>
                <a:ext cx="425880" cy="204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60B42E2-ADC0-051F-28EE-A4C43BAD0B8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24502" y="1409236"/>
                  <a:ext cx="4435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C0944F44-61D9-16FC-1CE4-9FABFC2ED857}"/>
              </a:ext>
            </a:extLst>
          </p:cNvPr>
          <p:cNvGrpSpPr/>
          <p:nvPr/>
        </p:nvGrpSpPr>
        <p:grpSpPr>
          <a:xfrm>
            <a:off x="8052022" y="1982716"/>
            <a:ext cx="803520" cy="329040"/>
            <a:chOff x="8052022" y="1982716"/>
            <a:chExt cx="8035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D9E6070-50D5-0DE0-C071-69DFC340EE4E}"/>
                    </a:ext>
                  </a:extLst>
                </p14:cNvPr>
                <p14:cNvContentPartPr/>
                <p14:nvPr/>
              </p14:nvContentPartPr>
              <p14:xfrm>
                <a:off x="8108542" y="2041756"/>
                <a:ext cx="24480" cy="247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D9E6070-50D5-0DE0-C071-69DFC340EE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99902" y="2032756"/>
                  <a:ext cx="42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7F88C3-3BB0-C503-F94B-F0068CA5CC86}"/>
                    </a:ext>
                  </a:extLst>
                </p14:cNvPr>
                <p14:cNvContentPartPr/>
                <p14:nvPr/>
              </p14:nvContentPartPr>
              <p14:xfrm>
                <a:off x="8052022" y="1982716"/>
                <a:ext cx="176040" cy="150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7F88C3-3BB0-C503-F94B-F0068CA5CC8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43382" y="1973716"/>
                  <a:ext cx="193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4158F3A-48BA-768C-FFE6-961AC4DA1814}"/>
                    </a:ext>
                  </a:extLst>
                </p14:cNvPr>
                <p14:cNvContentPartPr/>
                <p14:nvPr/>
              </p14:nvContentPartPr>
              <p14:xfrm>
                <a:off x="8283142" y="2075596"/>
                <a:ext cx="20520" cy="1764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4158F3A-48BA-768C-FFE6-961AC4DA181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74142" y="2066956"/>
                  <a:ext cx="38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2B5B5CA-BA46-F6D2-3980-6B1421775312}"/>
                    </a:ext>
                  </a:extLst>
                </p14:cNvPr>
                <p14:cNvContentPartPr/>
                <p14:nvPr/>
              </p14:nvContentPartPr>
              <p14:xfrm>
                <a:off x="8262982" y="2013676"/>
                <a:ext cx="134280" cy="191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2B5B5CA-BA46-F6D2-3980-6B14217753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53982" y="2004676"/>
                  <a:ext cx="15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61BF9AB-F932-4A0E-239D-EC658CC71F83}"/>
                    </a:ext>
                  </a:extLst>
                </p14:cNvPr>
                <p14:cNvContentPartPr/>
                <p14:nvPr/>
              </p14:nvContentPartPr>
              <p14:xfrm>
                <a:off x="8488702" y="2064796"/>
                <a:ext cx="366840" cy="246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61BF9AB-F932-4A0E-239D-EC658CC71F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80062" y="2056156"/>
                  <a:ext cx="384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5A53D51-3B03-04CF-5430-8F412A020C21}"/>
                    </a:ext>
                  </a:extLst>
                </p14:cNvPr>
                <p14:cNvContentPartPr/>
                <p14:nvPr/>
              </p14:nvContentPartPr>
              <p14:xfrm>
                <a:off x="8813422" y="2206276"/>
                <a:ext cx="2880" cy="17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5A53D51-3B03-04CF-5430-8F412A020C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04782" y="2197276"/>
                  <a:ext cx="205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25D5CBB-76D8-2AF6-E114-6C27EC7FE8E9}"/>
                  </a:ext>
                </a:extLst>
              </p14:cNvPr>
              <p14:cNvContentPartPr/>
              <p14:nvPr/>
            </p14:nvContentPartPr>
            <p14:xfrm>
              <a:off x="9804862" y="1999276"/>
              <a:ext cx="118800" cy="864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25D5CBB-76D8-2AF6-E114-6C27EC7FE8E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795862" y="1990636"/>
                <a:ext cx="13644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9B1B012-4223-9101-94C5-5F45B7FFF109}"/>
              </a:ext>
            </a:extLst>
          </p:cNvPr>
          <p:cNvGrpSpPr/>
          <p:nvPr/>
        </p:nvGrpSpPr>
        <p:grpSpPr>
          <a:xfrm>
            <a:off x="10330462" y="1861756"/>
            <a:ext cx="1716480" cy="246960"/>
            <a:chOff x="10330462" y="1861756"/>
            <a:chExt cx="17164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08BFC60-03D3-FFDB-A140-66EB3897554A}"/>
                    </a:ext>
                  </a:extLst>
                </p14:cNvPr>
                <p14:cNvContentPartPr/>
                <p14:nvPr/>
              </p14:nvContentPartPr>
              <p14:xfrm>
                <a:off x="10330462" y="1862476"/>
                <a:ext cx="155880" cy="242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08BFC60-03D3-FFDB-A140-66EB389755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462" y="1853836"/>
                  <a:ext cx="173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49FDC21-4418-112D-C3AF-4E67C1969E44}"/>
                    </a:ext>
                  </a:extLst>
                </p14:cNvPr>
                <p14:cNvContentPartPr/>
                <p14:nvPr/>
              </p14:nvContentPartPr>
              <p14:xfrm>
                <a:off x="10478422" y="1974076"/>
                <a:ext cx="131760" cy="134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49FDC21-4418-112D-C3AF-4E67C1969E4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69782" y="1965076"/>
                  <a:ext cx="149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9E0835D-9F00-F43C-46F9-27AFFC6BAEF6}"/>
                    </a:ext>
                  </a:extLst>
                </p14:cNvPr>
                <p14:cNvContentPartPr/>
                <p14:nvPr/>
              </p14:nvContentPartPr>
              <p14:xfrm>
                <a:off x="10660222" y="1898476"/>
                <a:ext cx="231480" cy="169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9E0835D-9F00-F43C-46F9-27AFFC6BAEF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51222" y="1889476"/>
                  <a:ext cx="249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115F2D5-1EF4-696F-A80F-CF9AF25B2EAA}"/>
                    </a:ext>
                  </a:extLst>
                </p14:cNvPr>
                <p14:cNvContentPartPr/>
                <p14:nvPr/>
              </p14:nvContentPartPr>
              <p14:xfrm>
                <a:off x="10978102" y="1953916"/>
                <a:ext cx="89280" cy="128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115F2D5-1EF4-696F-A80F-CF9AF25B2EA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69102" y="1944916"/>
                  <a:ext cx="106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408F649-099D-D95B-7280-1C6B2965883F}"/>
                    </a:ext>
                  </a:extLst>
                </p14:cNvPr>
                <p14:cNvContentPartPr/>
                <p14:nvPr/>
              </p14:nvContentPartPr>
              <p14:xfrm>
                <a:off x="10981702" y="2016196"/>
                <a:ext cx="61200" cy="12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408F649-099D-D95B-7280-1C6B2965883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72702" y="2007556"/>
                  <a:ext cx="78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FC81DF-FBE6-3EFD-1072-DA7BA128BF17}"/>
                    </a:ext>
                  </a:extLst>
                </p14:cNvPr>
                <p14:cNvContentPartPr/>
                <p14:nvPr/>
              </p14:nvContentPartPr>
              <p14:xfrm>
                <a:off x="11074582" y="1887316"/>
                <a:ext cx="360360" cy="179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FC81DF-FBE6-3EFD-1072-DA7BA128BF1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65582" y="1878676"/>
                  <a:ext cx="378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D8EE7F5-E7F4-BFD1-5CC5-83A55CB98FAC}"/>
                    </a:ext>
                  </a:extLst>
                </p14:cNvPr>
                <p14:cNvContentPartPr/>
                <p14:nvPr/>
              </p14:nvContentPartPr>
              <p14:xfrm>
                <a:off x="11509822" y="1930156"/>
                <a:ext cx="264240" cy="143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D8EE7F5-E7F4-BFD1-5CC5-83A55CB98FA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501182" y="1921156"/>
                  <a:ext cx="281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87B08A7-DADA-F0B9-CA58-E1880FC84F35}"/>
                    </a:ext>
                  </a:extLst>
                </p14:cNvPr>
                <p14:cNvContentPartPr/>
                <p14:nvPr/>
              </p14:nvContentPartPr>
              <p14:xfrm>
                <a:off x="11803582" y="1861756"/>
                <a:ext cx="243360" cy="198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87B08A7-DADA-F0B9-CA58-E1880FC84F3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794942" y="1853116"/>
                  <a:ext cx="261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8CFF17F1-1BCE-B0F3-5DA2-CF3AFC9D108D}"/>
              </a:ext>
            </a:extLst>
          </p:cNvPr>
          <p:cNvGrpSpPr/>
          <p:nvPr/>
        </p:nvGrpSpPr>
        <p:grpSpPr>
          <a:xfrm>
            <a:off x="590302" y="767356"/>
            <a:ext cx="3378240" cy="2943720"/>
            <a:chOff x="590302" y="767356"/>
            <a:chExt cx="3378240" cy="29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CF9AB4-A264-82D4-1067-2B8F7D20608C}"/>
                    </a:ext>
                  </a:extLst>
                </p14:cNvPr>
                <p14:cNvContentPartPr/>
                <p14:nvPr/>
              </p14:nvContentPartPr>
              <p14:xfrm>
                <a:off x="3942982" y="2801716"/>
                <a:ext cx="18000" cy="883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CF9AB4-A264-82D4-1067-2B8F7D20608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34342" y="2792716"/>
                  <a:ext cx="3564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01EE669-3FF9-DAB0-4D5A-DC12C0B5CE85}"/>
                    </a:ext>
                  </a:extLst>
                </p14:cNvPr>
                <p14:cNvContentPartPr/>
                <p14:nvPr/>
              </p14:nvContentPartPr>
              <p14:xfrm>
                <a:off x="1060462" y="2084956"/>
                <a:ext cx="114480" cy="250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01EE669-3FF9-DAB0-4D5A-DC12C0B5CE8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1822" y="2075956"/>
                  <a:ext cx="132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75F7C9D-72E7-5AFB-3A88-4C09E6727EAC}"/>
                    </a:ext>
                  </a:extLst>
                </p14:cNvPr>
                <p14:cNvContentPartPr/>
                <p14:nvPr/>
              </p14:nvContentPartPr>
              <p14:xfrm>
                <a:off x="1244422" y="2001796"/>
                <a:ext cx="61200" cy="159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75F7C9D-72E7-5AFB-3A88-4C09E6727E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235422" y="1993156"/>
                  <a:ext cx="78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6224002-7284-113E-85A2-76F22C8107F2}"/>
                    </a:ext>
                  </a:extLst>
                </p14:cNvPr>
                <p14:cNvContentPartPr/>
                <p14:nvPr/>
              </p14:nvContentPartPr>
              <p14:xfrm>
                <a:off x="2848222" y="2115556"/>
                <a:ext cx="691200" cy="27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6224002-7284-113E-85A2-76F22C8107F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39222" y="2106556"/>
                  <a:ext cx="708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2B53B01-76FF-79E9-0106-24624CB196C1}"/>
                    </a:ext>
                  </a:extLst>
                </p14:cNvPr>
                <p14:cNvContentPartPr/>
                <p14:nvPr/>
              </p14:nvContentPartPr>
              <p14:xfrm>
                <a:off x="3633382" y="2127076"/>
                <a:ext cx="229320" cy="43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2B53B01-76FF-79E9-0106-24624CB196C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24742" y="2118436"/>
                  <a:ext cx="246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9BFD5D-74AF-A957-CDDD-ABBC7EC61114}"/>
                    </a:ext>
                  </a:extLst>
                </p14:cNvPr>
                <p14:cNvContentPartPr/>
                <p14:nvPr/>
              </p14:nvContentPartPr>
              <p14:xfrm>
                <a:off x="3954862" y="2321116"/>
                <a:ext cx="13680" cy="201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9BFD5D-74AF-A957-CDDD-ABBC7EC6111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46222" y="2312476"/>
                  <a:ext cx="31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40B894-08D1-3926-4E03-2790E315D1DA}"/>
                    </a:ext>
                  </a:extLst>
                </p14:cNvPr>
                <p14:cNvContentPartPr/>
                <p14:nvPr/>
              </p14:nvContentPartPr>
              <p14:xfrm>
                <a:off x="1910422" y="1075156"/>
                <a:ext cx="38160" cy="1062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40B894-08D1-3926-4E03-2790E315D1D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01782" y="1066516"/>
                  <a:ext cx="558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4233201-AAA7-7D5B-0C66-12730BE776D4}"/>
                    </a:ext>
                  </a:extLst>
                </p14:cNvPr>
                <p14:cNvContentPartPr/>
                <p14:nvPr/>
              </p14:nvContentPartPr>
              <p14:xfrm>
                <a:off x="1841662" y="1035916"/>
                <a:ext cx="114840" cy="82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4233201-AAA7-7D5B-0C66-12730BE776D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32662" y="1027276"/>
                  <a:ext cx="132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3F66ECC-FC91-E042-D82B-9069AE1BA0E1}"/>
                    </a:ext>
                  </a:extLst>
                </p14:cNvPr>
                <p14:cNvContentPartPr/>
                <p14:nvPr/>
              </p14:nvContentPartPr>
              <p14:xfrm>
                <a:off x="1583542" y="2154436"/>
                <a:ext cx="120600" cy="10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3F66ECC-FC91-E042-D82B-9069AE1BA0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74542" y="2145796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39ECC5-6711-F609-1607-D1A58CAE94E9}"/>
                    </a:ext>
                  </a:extLst>
                </p14:cNvPr>
                <p14:cNvContentPartPr/>
                <p14:nvPr/>
              </p14:nvContentPartPr>
              <p14:xfrm>
                <a:off x="1910422" y="2157316"/>
                <a:ext cx="635040" cy="39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39ECC5-6711-F609-1607-D1A58CAE94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901782" y="2148316"/>
                  <a:ext cx="652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151B4D9-EB14-080A-D4F0-1CB16F667F5F}"/>
                    </a:ext>
                  </a:extLst>
                </p14:cNvPr>
                <p14:cNvContentPartPr/>
                <p14:nvPr/>
              </p14:nvContentPartPr>
              <p14:xfrm>
                <a:off x="1772182" y="2133916"/>
                <a:ext cx="20952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151B4D9-EB14-080A-D4F0-1CB16F667F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63542" y="2124916"/>
                  <a:ext cx="22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E98F7EC-C136-67D3-58D5-683EA4DD23E5}"/>
                    </a:ext>
                  </a:extLst>
                </p14:cNvPr>
                <p14:cNvContentPartPr/>
                <p14:nvPr/>
              </p14:nvContentPartPr>
              <p14:xfrm>
                <a:off x="2146942" y="1255156"/>
                <a:ext cx="49320" cy="843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E98F7EC-C136-67D3-58D5-683EA4DD23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37942" y="1246516"/>
                  <a:ext cx="6696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4C5E14A-EC7A-D029-C97B-397031B760B9}"/>
                    </a:ext>
                  </a:extLst>
                </p14:cNvPr>
                <p14:cNvContentPartPr/>
                <p14:nvPr/>
              </p14:nvContentPartPr>
              <p14:xfrm>
                <a:off x="2333062" y="1314556"/>
                <a:ext cx="36000" cy="704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4C5E14A-EC7A-D029-C97B-397031B760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324062" y="1305916"/>
                  <a:ext cx="5364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988AA53-CDFF-3F6F-C77F-77D139E75C79}"/>
                    </a:ext>
                  </a:extLst>
                </p14:cNvPr>
                <p14:cNvContentPartPr/>
                <p14:nvPr/>
              </p14:nvContentPartPr>
              <p14:xfrm>
                <a:off x="2498662" y="1491676"/>
                <a:ext cx="46800" cy="556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988AA53-CDFF-3F6F-C77F-77D139E75C7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90022" y="1482676"/>
                  <a:ext cx="644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1834F59-2329-C7EA-CDB7-ACAD328DDAB7}"/>
                    </a:ext>
                  </a:extLst>
                </p14:cNvPr>
                <p14:cNvContentPartPr/>
                <p14:nvPr/>
              </p14:nvContentPartPr>
              <p14:xfrm>
                <a:off x="2643742" y="1578436"/>
                <a:ext cx="243000" cy="456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1834F59-2329-C7EA-CDB7-ACAD328DDAB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35102" y="1569436"/>
                  <a:ext cx="2606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DA70049-ED7B-F70F-3DE1-D05C5B82FFE8}"/>
                    </a:ext>
                  </a:extLst>
                </p14:cNvPr>
                <p14:cNvContentPartPr/>
                <p14:nvPr/>
              </p14:nvContentPartPr>
              <p14:xfrm>
                <a:off x="3035422" y="1768516"/>
                <a:ext cx="123120" cy="239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DA70049-ED7B-F70F-3DE1-D05C5B82FFE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026782" y="1759876"/>
                  <a:ext cx="140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399336E-30E6-B881-28E8-9CE968D232F2}"/>
                    </a:ext>
                  </a:extLst>
                </p14:cNvPr>
                <p14:cNvContentPartPr/>
                <p14:nvPr/>
              </p14:nvContentPartPr>
              <p14:xfrm>
                <a:off x="3312622" y="1956436"/>
                <a:ext cx="6480" cy="56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399336E-30E6-B881-28E8-9CE968D232F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03622" y="1947796"/>
                  <a:ext cx="24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1D460F4-E530-39C7-2FD1-218E90F757CE}"/>
                    </a:ext>
                  </a:extLst>
                </p14:cNvPr>
                <p14:cNvContentPartPr/>
                <p14:nvPr/>
              </p14:nvContentPartPr>
              <p14:xfrm>
                <a:off x="1684702" y="966076"/>
                <a:ext cx="53280" cy="963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1D460F4-E530-39C7-2FD1-218E90F757C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76062" y="957436"/>
                  <a:ext cx="7092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B82ACDD-0278-89F9-A103-685832596673}"/>
                    </a:ext>
                  </a:extLst>
                </p14:cNvPr>
                <p14:cNvContentPartPr/>
                <p14:nvPr/>
              </p14:nvContentPartPr>
              <p14:xfrm>
                <a:off x="2162062" y="1145716"/>
                <a:ext cx="401040" cy="428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B82ACDD-0278-89F9-A103-68583259667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53422" y="1137076"/>
                  <a:ext cx="418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9429467-B958-D69A-5AC4-067DA126BFB8}"/>
                    </a:ext>
                  </a:extLst>
                </p14:cNvPr>
                <p14:cNvContentPartPr/>
                <p14:nvPr/>
              </p14:nvContentPartPr>
              <p14:xfrm>
                <a:off x="2731222" y="857356"/>
                <a:ext cx="12960" cy="178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9429467-B958-D69A-5AC4-067DA126BF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22582" y="848716"/>
                  <a:ext cx="30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15FBFAB-826A-1473-53B5-A11735012825}"/>
                    </a:ext>
                  </a:extLst>
                </p14:cNvPr>
                <p14:cNvContentPartPr/>
                <p14:nvPr/>
              </p14:nvContentPartPr>
              <p14:xfrm>
                <a:off x="2745622" y="832876"/>
                <a:ext cx="128160" cy="166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15FBFAB-826A-1473-53B5-A117350128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36622" y="824236"/>
                  <a:ext cx="14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4DDA4E-5468-25E2-F3DE-CE3A66DF96F1}"/>
                    </a:ext>
                  </a:extLst>
                </p14:cNvPr>
                <p14:cNvContentPartPr/>
                <p14:nvPr/>
              </p14:nvContentPartPr>
              <p14:xfrm>
                <a:off x="2790262" y="818116"/>
                <a:ext cx="226440" cy="1911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4DDA4E-5468-25E2-F3DE-CE3A66DF96F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81622" y="809476"/>
                  <a:ext cx="244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C86D816-B887-0FB6-C6FE-BAA3E60EAC80}"/>
                    </a:ext>
                  </a:extLst>
                </p14:cNvPr>
                <p14:cNvContentPartPr/>
                <p14:nvPr/>
              </p14:nvContentPartPr>
              <p14:xfrm>
                <a:off x="2921662" y="767356"/>
                <a:ext cx="213840" cy="215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C86D816-B887-0FB6-C6FE-BAA3E60EAC8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12662" y="758356"/>
                  <a:ext cx="231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3F90B91-02B8-C621-317F-33294E463CFA}"/>
                    </a:ext>
                  </a:extLst>
                </p14:cNvPr>
                <p14:cNvContentPartPr/>
                <p14:nvPr/>
              </p14:nvContentPartPr>
              <p14:xfrm>
                <a:off x="1530262" y="3427396"/>
                <a:ext cx="324000" cy="283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3F90B91-02B8-C621-317F-33294E463CF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21622" y="3418756"/>
                  <a:ext cx="341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7229CF5-BA71-32A5-CFBF-7488C9A417C1}"/>
                    </a:ext>
                  </a:extLst>
                </p14:cNvPr>
                <p14:cNvContentPartPr/>
                <p14:nvPr/>
              </p14:nvContentPartPr>
              <p14:xfrm>
                <a:off x="1544302" y="3216436"/>
                <a:ext cx="388440" cy="290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7229CF5-BA71-32A5-CFBF-7488C9A417C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35302" y="3207796"/>
                  <a:ext cx="40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C57CBCC-E287-F4B9-5A81-8A494B406067}"/>
                    </a:ext>
                  </a:extLst>
                </p14:cNvPr>
                <p14:cNvContentPartPr/>
                <p14:nvPr/>
              </p14:nvContentPartPr>
              <p14:xfrm>
                <a:off x="1620982" y="2914036"/>
                <a:ext cx="542160" cy="456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C57CBCC-E287-F4B9-5A81-8A494B4060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12342" y="2905396"/>
                  <a:ext cx="5598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8FF8E6C-6987-DFA0-2A2C-778984AFF892}"/>
                    </a:ext>
                  </a:extLst>
                </p14:cNvPr>
                <p14:cNvContentPartPr/>
                <p14:nvPr/>
              </p14:nvContentPartPr>
              <p14:xfrm>
                <a:off x="1694782" y="2629636"/>
                <a:ext cx="526680" cy="522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8FF8E6C-6987-DFA0-2A2C-778984AFF8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86142" y="2620996"/>
                  <a:ext cx="5443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781F351-386D-2830-C47A-C1D7972069BB}"/>
                    </a:ext>
                  </a:extLst>
                </p14:cNvPr>
                <p14:cNvContentPartPr/>
                <p14:nvPr/>
              </p14:nvContentPartPr>
              <p14:xfrm>
                <a:off x="1675342" y="2319316"/>
                <a:ext cx="904320" cy="749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781F351-386D-2830-C47A-C1D7972069B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66342" y="2310316"/>
                  <a:ext cx="92196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6C20F75-7A86-751F-57D0-AABD82D63B43}"/>
                    </a:ext>
                  </a:extLst>
                </p14:cNvPr>
                <p14:cNvContentPartPr/>
                <p14:nvPr/>
              </p14:nvContentPartPr>
              <p14:xfrm>
                <a:off x="2255662" y="2351716"/>
                <a:ext cx="580320" cy="427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6C20F75-7A86-751F-57D0-AABD82D63B4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47022" y="2342716"/>
                  <a:ext cx="597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9051DE-06DA-507C-7BF9-A9FB59C07438}"/>
                    </a:ext>
                  </a:extLst>
                </p14:cNvPr>
                <p14:cNvContentPartPr/>
                <p14:nvPr/>
              </p14:nvContentPartPr>
              <p14:xfrm>
                <a:off x="2619982" y="2272876"/>
                <a:ext cx="393480" cy="312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9051DE-06DA-507C-7BF9-A9FB59C074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11342" y="2263876"/>
                  <a:ext cx="411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6CD6006-22DD-EC8C-8CB3-1E879156E7F7}"/>
                    </a:ext>
                  </a:extLst>
                </p14:cNvPr>
                <p14:cNvContentPartPr/>
                <p14:nvPr/>
              </p14:nvContentPartPr>
              <p14:xfrm>
                <a:off x="2833822" y="2312476"/>
                <a:ext cx="451800" cy="178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6CD6006-22DD-EC8C-8CB3-1E879156E7F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24822" y="2303836"/>
                  <a:ext cx="469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9B0975B-F718-47DE-320C-70E432415EDB}"/>
                    </a:ext>
                  </a:extLst>
                </p14:cNvPr>
                <p14:cNvContentPartPr/>
                <p14:nvPr/>
              </p14:nvContentPartPr>
              <p14:xfrm>
                <a:off x="1127422" y="2731156"/>
                <a:ext cx="733320" cy="154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9B0975B-F718-47DE-320C-70E432415ED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8422" y="2722516"/>
                  <a:ext cx="750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7710662-C4F3-81E9-4529-EFCE45F8ED98}"/>
                    </a:ext>
                  </a:extLst>
                </p14:cNvPr>
                <p14:cNvContentPartPr/>
                <p14:nvPr/>
              </p14:nvContentPartPr>
              <p14:xfrm>
                <a:off x="683542" y="2772196"/>
                <a:ext cx="50040" cy="221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7710662-C4F3-81E9-4529-EFCE45F8ED9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4902" y="2763556"/>
                  <a:ext cx="67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DC0AD74-D3E7-958D-0A8D-79BDA466E5E3}"/>
                    </a:ext>
                  </a:extLst>
                </p14:cNvPr>
                <p14:cNvContentPartPr/>
                <p14:nvPr/>
              </p14:nvContentPartPr>
              <p14:xfrm>
                <a:off x="590302" y="2741956"/>
                <a:ext cx="187200" cy="90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DC0AD74-D3E7-958D-0A8D-79BDA466E5E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1302" y="2732956"/>
                  <a:ext cx="204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910F1F9-6FD6-4E2C-EDD5-8424C0D0F22C}"/>
                    </a:ext>
                  </a:extLst>
                </p14:cNvPr>
                <p14:cNvContentPartPr/>
                <p14:nvPr/>
              </p14:nvContentPartPr>
              <p14:xfrm>
                <a:off x="854542" y="2731516"/>
                <a:ext cx="20520" cy="239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910F1F9-6FD6-4E2C-EDD5-8424C0D0F22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5542" y="2722516"/>
                  <a:ext cx="3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22A9D8D-7A67-F92D-63AC-28ED9644DEC1}"/>
                    </a:ext>
                  </a:extLst>
                </p14:cNvPr>
                <p14:cNvContentPartPr/>
                <p14:nvPr/>
              </p14:nvContentPartPr>
              <p14:xfrm>
                <a:off x="808462" y="2719636"/>
                <a:ext cx="158760" cy="209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22A9D8D-7A67-F92D-63AC-28ED9644DEC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9822" y="2710636"/>
                  <a:ext cx="17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7F0C890-7A09-CD5D-6417-761AC05E1548}"/>
                    </a:ext>
                  </a:extLst>
                </p14:cNvPr>
                <p14:cNvContentPartPr/>
                <p14:nvPr/>
              </p14:nvContentPartPr>
              <p14:xfrm>
                <a:off x="948862" y="2852116"/>
                <a:ext cx="57240" cy="190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7F0C890-7A09-CD5D-6417-761AC05E154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9862" y="2843476"/>
                  <a:ext cx="74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1A3B1D5-2AFC-3D01-5CFD-DCE2A1F4EBFB}"/>
                    </a:ext>
                  </a:extLst>
                </p14:cNvPr>
                <p14:cNvContentPartPr/>
                <p14:nvPr/>
              </p14:nvContentPartPr>
              <p14:xfrm>
                <a:off x="967942" y="2872276"/>
                <a:ext cx="100800" cy="1735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1A3B1D5-2AFC-3D01-5CFD-DCE2A1F4EB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942" y="2863636"/>
                  <a:ext cx="11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6A3E7F9-F667-A02D-1EBC-32021F76B9BA}"/>
                    </a:ext>
                  </a:extLst>
                </p14:cNvPr>
                <p14:cNvContentPartPr/>
                <p14:nvPr/>
              </p14:nvContentPartPr>
              <p14:xfrm>
                <a:off x="2119582" y="3365836"/>
                <a:ext cx="81360" cy="81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6A3E7F9-F667-A02D-1EBC-32021F76B9B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10582" y="3357196"/>
                  <a:ext cx="9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AA0FAFC-86F5-19BF-3DF2-0EFBEB812DBD}"/>
                    </a:ext>
                  </a:extLst>
                </p14:cNvPr>
                <p14:cNvContentPartPr/>
                <p14:nvPr/>
              </p14:nvContentPartPr>
              <p14:xfrm>
                <a:off x="2108422" y="2106196"/>
                <a:ext cx="64080" cy="177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AA0FAFC-86F5-19BF-3DF2-0EFBEB812DB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099782" y="2097196"/>
                  <a:ext cx="817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BEE854DD-6207-2105-C643-31501FB02D36}"/>
              </a:ext>
            </a:extLst>
          </p:cNvPr>
          <p:cNvGrpSpPr/>
          <p:nvPr/>
        </p:nvGrpSpPr>
        <p:grpSpPr>
          <a:xfrm>
            <a:off x="7974982" y="2442436"/>
            <a:ext cx="844560" cy="344880"/>
            <a:chOff x="7974982" y="2442436"/>
            <a:chExt cx="84456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F423020-16B6-E277-A58E-46341E4C4479}"/>
                    </a:ext>
                  </a:extLst>
                </p14:cNvPr>
                <p14:cNvContentPartPr/>
                <p14:nvPr/>
              </p14:nvContentPartPr>
              <p14:xfrm>
                <a:off x="8063542" y="2545396"/>
                <a:ext cx="20520" cy="202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F423020-16B6-E277-A58E-46341E4C447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054902" y="2536396"/>
                  <a:ext cx="38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307D98D-5544-66DC-A5CC-BF311EC1360B}"/>
                    </a:ext>
                  </a:extLst>
                </p14:cNvPr>
                <p14:cNvContentPartPr/>
                <p14:nvPr/>
              </p14:nvContentPartPr>
              <p14:xfrm>
                <a:off x="7974982" y="2442436"/>
                <a:ext cx="212040" cy="127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307D98D-5544-66DC-A5CC-BF311EC1360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66342" y="2433796"/>
                  <a:ext cx="229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502B959-6813-6DB1-3943-73781BFAA520}"/>
                    </a:ext>
                  </a:extLst>
                </p14:cNvPr>
                <p14:cNvContentPartPr/>
                <p14:nvPr/>
              </p14:nvContentPartPr>
              <p14:xfrm>
                <a:off x="8247142" y="2513356"/>
                <a:ext cx="129960" cy="244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502B959-6813-6DB1-3943-73781BFAA52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38502" y="2504716"/>
                  <a:ext cx="147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BD8DD10-662A-5A86-F5FB-5F73E560B63F}"/>
                    </a:ext>
                  </a:extLst>
                </p14:cNvPr>
                <p14:cNvContentPartPr/>
                <p14:nvPr/>
              </p14:nvContentPartPr>
              <p14:xfrm>
                <a:off x="8503822" y="2680756"/>
                <a:ext cx="181080" cy="106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BD8DD10-662A-5A86-F5FB-5F73E560B63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95182" y="2672116"/>
                  <a:ext cx="198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23114CF-BE3A-E11E-3A24-BEAD9C2A2894}"/>
                    </a:ext>
                  </a:extLst>
                </p14:cNvPr>
                <p14:cNvContentPartPr/>
                <p14:nvPr/>
              </p14:nvContentPartPr>
              <p14:xfrm>
                <a:off x="8814862" y="2569876"/>
                <a:ext cx="4320" cy="36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23114CF-BE3A-E11E-3A24-BEAD9C2A289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06222" y="2561236"/>
                  <a:ext cx="2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3C78ECD-23F4-E8E9-EFE5-B032C0CCC4B8}"/>
                    </a:ext>
                  </a:extLst>
                </p14:cNvPr>
                <p14:cNvContentPartPr/>
                <p14:nvPr/>
              </p14:nvContentPartPr>
              <p14:xfrm>
                <a:off x="8814502" y="2680756"/>
                <a:ext cx="5040" cy="31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3C78ECD-23F4-E8E9-EFE5-B032C0CCC4B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05502" y="2672116"/>
                  <a:ext cx="226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388F5496-E5E6-825E-CEE8-035AD1632E49}"/>
              </a:ext>
            </a:extLst>
          </p:cNvPr>
          <p:cNvGrpSpPr/>
          <p:nvPr/>
        </p:nvGrpSpPr>
        <p:grpSpPr>
          <a:xfrm>
            <a:off x="7996222" y="3031396"/>
            <a:ext cx="617040" cy="278280"/>
            <a:chOff x="7996222" y="3031396"/>
            <a:chExt cx="6170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5AE1A54-B7D1-963F-7F1A-0C5767671E57}"/>
                    </a:ext>
                  </a:extLst>
                </p14:cNvPr>
                <p14:cNvContentPartPr/>
                <p14:nvPr/>
              </p14:nvContentPartPr>
              <p14:xfrm>
                <a:off x="7996222" y="3031396"/>
                <a:ext cx="186480" cy="235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5AE1A54-B7D1-963F-7F1A-0C5767671E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987222" y="3022756"/>
                  <a:ext cx="204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7743D01-AFF0-D79D-083D-9061787B8091}"/>
                    </a:ext>
                  </a:extLst>
                </p14:cNvPr>
                <p14:cNvContentPartPr/>
                <p14:nvPr/>
              </p14:nvContentPartPr>
              <p14:xfrm>
                <a:off x="8080102" y="3074596"/>
                <a:ext cx="244440" cy="192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7743D01-AFF0-D79D-083D-9061787B809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071462" y="3065596"/>
                  <a:ext cx="26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28ACB6F-184F-D3D4-2826-6C6D1FDAE140}"/>
                    </a:ext>
                  </a:extLst>
                </p14:cNvPr>
                <p14:cNvContentPartPr/>
                <p14:nvPr/>
              </p14:nvContentPartPr>
              <p14:xfrm>
                <a:off x="8263342" y="3049036"/>
                <a:ext cx="79200" cy="223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28ACB6F-184F-D3D4-2826-6C6D1FDAE14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254702" y="3040036"/>
                  <a:ext cx="96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4B9DAF8-A3CF-0629-38F4-D241117FD190}"/>
                    </a:ext>
                  </a:extLst>
                </p14:cNvPr>
                <p14:cNvContentPartPr/>
                <p14:nvPr/>
              </p14:nvContentPartPr>
              <p14:xfrm>
                <a:off x="8455942" y="3224356"/>
                <a:ext cx="157320" cy="85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4B9DAF8-A3CF-0629-38F4-D241117FD1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47302" y="3215356"/>
                  <a:ext cx="1749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C3C944AD-479E-2165-D988-0F38E014E86A}"/>
                  </a:ext>
                </a:extLst>
              </p14:cNvPr>
              <p14:cNvContentPartPr/>
              <p14:nvPr/>
            </p14:nvContentPartPr>
            <p14:xfrm>
              <a:off x="8806582" y="3068836"/>
              <a:ext cx="26280" cy="16092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C3C944AD-479E-2165-D988-0F38E014E86A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797942" y="3060196"/>
                <a:ext cx="4392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FDC6BC36-234F-A197-97ED-9F2D5CEDAA36}"/>
              </a:ext>
            </a:extLst>
          </p:cNvPr>
          <p:cNvGrpSpPr/>
          <p:nvPr/>
        </p:nvGrpSpPr>
        <p:grpSpPr>
          <a:xfrm>
            <a:off x="9070462" y="2379076"/>
            <a:ext cx="934920" cy="273960"/>
            <a:chOff x="9070462" y="2379076"/>
            <a:chExt cx="9349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3319B4F-0998-ACFB-73AC-5F90A3945EFD}"/>
                    </a:ext>
                  </a:extLst>
                </p14:cNvPr>
                <p14:cNvContentPartPr/>
                <p14:nvPr/>
              </p14:nvContentPartPr>
              <p14:xfrm>
                <a:off x="9070462" y="2498956"/>
                <a:ext cx="110160" cy="154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3319B4F-0998-ACFB-73AC-5F90A3945EF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061462" y="2490316"/>
                  <a:ext cx="12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66E5CC2-AFF7-4BAF-0F0E-C3FDC9F63847}"/>
                    </a:ext>
                  </a:extLst>
                </p14:cNvPr>
                <p14:cNvContentPartPr/>
                <p14:nvPr/>
              </p14:nvContentPartPr>
              <p14:xfrm>
                <a:off x="9250102" y="2543596"/>
                <a:ext cx="186840" cy="87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66E5CC2-AFF7-4BAF-0F0E-C3FDC9F6384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41462" y="2534596"/>
                  <a:ext cx="204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92C80E-650D-0133-177E-34E1C1C875F6}"/>
                    </a:ext>
                  </a:extLst>
                </p14:cNvPr>
                <p14:cNvContentPartPr/>
                <p14:nvPr/>
              </p14:nvContentPartPr>
              <p14:xfrm>
                <a:off x="9529102" y="2509036"/>
                <a:ext cx="111240" cy="141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92C80E-650D-0133-177E-34E1C1C875F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520462" y="2500036"/>
                  <a:ext cx="128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FF9190A-42DE-DDA2-2A5B-D1EFE313E07A}"/>
                    </a:ext>
                  </a:extLst>
                </p14:cNvPr>
                <p14:cNvContentPartPr/>
                <p14:nvPr/>
              </p14:nvContentPartPr>
              <p14:xfrm>
                <a:off x="9658702" y="2379076"/>
                <a:ext cx="227160" cy="250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FF9190A-42DE-DDA2-2A5B-D1EFE313E07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49702" y="2370076"/>
                  <a:ext cx="244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3B8C9A5-2133-18F8-63B9-E31562DB5D47}"/>
                    </a:ext>
                  </a:extLst>
                </p14:cNvPr>
                <p14:cNvContentPartPr/>
                <p14:nvPr/>
              </p14:nvContentPartPr>
              <p14:xfrm>
                <a:off x="9896302" y="2523436"/>
                <a:ext cx="109080" cy="116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3B8C9A5-2133-18F8-63B9-E31562DB5D4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87662" y="2514796"/>
                  <a:ext cx="1267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06D2B46E-1FB0-78DF-B239-6F6101B6F381}"/>
              </a:ext>
            </a:extLst>
          </p:cNvPr>
          <p:cNvGrpSpPr/>
          <p:nvPr/>
        </p:nvGrpSpPr>
        <p:grpSpPr>
          <a:xfrm>
            <a:off x="10293382" y="2323276"/>
            <a:ext cx="1438200" cy="258120"/>
            <a:chOff x="10293382" y="2323276"/>
            <a:chExt cx="14382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867D14B-B672-AB3E-30FC-682F2E32212B}"/>
                    </a:ext>
                  </a:extLst>
                </p14:cNvPr>
                <p14:cNvContentPartPr/>
                <p14:nvPr/>
              </p14:nvContentPartPr>
              <p14:xfrm>
                <a:off x="10329742" y="2393836"/>
                <a:ext cx="36000" cy="187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867D14B-B672-AB3E-30FC-682F2E32212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21102" y="2385196"/>
                  <a:ext cx="53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3283452-5D10-D33B-D829-BFCB4D590EAC}"/>
                    </a:ext>
                  </a:extLst>
                </p14:cNvPr>
                <p14:cNvContentPartPr/>
                <p14:nvPr/>
              </p14:nvContentPartPr>
              <p14:xfrm>
                <a:off x="10293382" y="2363236"/>
                <a:ext cx="117000" cy="126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3283452-5D10-D33B-D829-BFCB4D590EA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84382" y="2354596"/>
                  <a:ext cx="134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0E5FFB2-3DE5-DF3F-37C7-B441B314DFE0}"/>
                    </a:ext>
                  </a:extLst>
                </p14:cNvPr>
                <p14:cNvContentPartPr/>
                <p14:nvPr/>
              </p14:nvContentPartPr>
              <p14:xfrm>
                <a:off x="10420822" y="2474476"/>
                <a:ext cx="84600" cy="96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0E5FFB2-3DE5-DF3F-37C7-B441B314DFE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11822" y="2465836"/>
                  <a:ext cx="102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EA7C3EA-3688-CE19-3479-B03B307EA905}"/>
                    </a:ext>
                  </a:extLst>
                </p14:cNvPr>
                <p14:cNvContentPartPr/>
                <p14:nvPr/>
              </p14:nvContentPartPr>
              <p14:xfrm>
                <a:off x="10534942" y="2463316"/>
                <a:ext cx="59040" cy="96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EA7C3EA-3688-CE19-3479-B03B307EA90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526302" y="2454316"/>
                  <a:ext cx="76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F7EE3DF-2E9E-332B-CFED-C572BB7D48C0}"/>
                    </a:ext>
                  </a:extLst>
                </p14:cNvPr>
                <p14:cNvContentPartPr/>
                <p14:nvPr/>
              </p14:nvContentPartPr>
              <p14:xfrm>
                <a:off x="10657702" y="2358556"/>
                <a:ext cx="301680" cy="191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F7EE3DF-2E9E-332B-CFED-C572BB7D48C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648702" y="2349916"/>
                  <a:ext cx="319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4A41D21-D8EC-BBB4-8072-2DEFD9451554}"/>
                    </a:ext>
                  </a:extLst>
                </p14:cNvPr>
                <p14:cNvContentPartPr/>
                <p14:nvPr/>
              </p14:nvContentPartPr>
              <p14:xfrm>
                <a:off x="11001862" y="2440636"/>
                <a:ext cx="101520" cy="111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4A41D21-D8EC-BBB4-8072-2DEFD945155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92862" y="2431996"/>
                  <a:ext cx="11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803FD73-6F99-B1AA-9153-40757E2C8AF9}"/>
                    </a:ext>
                  </a:extLst>
                </p14:cNvPr>
                <p14:cNvContentPartPr/>
                <p14:nvPr/>
              </p14:nvContentPartPr>
              <p14:xfrm>
                <a:off x="11004742" y="2497156"/>
                <a:ext cx="350280" cy="44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803FD73-6F99-B1AA-9153-40757E2C8A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96102" y="2488516"/>
                  <a:ext cx="367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B324B86-1DF6-36CC-3546-B9A605C0587A}"/>
                    </a:ext>
                  </a:extLst>
                </p14:cNvPr>
                <p14:cNvContentPartPr/>
                <p14:nvPr/>
              </p14:nvContentPartPr>
              <p14:xfrm>
                <a:off x="11404702" y="2323276"/>
                <a:ext cx="326880" cy="218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B324B86-1DF6-36CC-3546-B9A605C058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96062" y="2314636"/>
                  <a:ext cx="34452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69D5774-8FA5-93F7-EFD6-DD3AC5A4600F}"/>
                  </a:ext>
                </a:extLst>
              </p14:cNvPr>
              <p14:cNvContentPartPr/>
              <p14:nvPr/>
            </p14:nvContentPartPr>
            <p14:xfrm>
              <a:off x="9346582" y="3144076"/>
              <a:ext cx="127080" cy="752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69D5774-8FA5-93F7-EFD6-DD3AC5A4600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337582" y="3135436"/>
                <a:ext cx="1447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B0531BAB-BEAA-2BF2-4EBA-C8306897DDEC}"/>
              </a:ext>
            </a:extLst>
          </p:cNvPr>
          <p:cNvGrpSpPr/>
          <p:nvPr/>
        </p:nvGrpSpPr>
        <p:grpSpPr>
          <a:xfrm>
            <a:off x="10315342" y="2849956"/>
            <a:ext cx="1693080" cy="308880"/>
            <a:chOff x="10315342" y="2849956"/>
            <a:chExt cx="16930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4AB3CF2-BD06-31CD-70EE-9C0B951DF9C9}"/>
                    </a:ext>
                  </a:extLst>
                </p14:cNvPr>
                <p14:cNvContentPartPr/>
                <p14:nvPr/>
              </p14:nvContentPartPr>
              <p14:xfrm>
                <a:off x="10315342" y="2945716"/>
                <a:ext cx="184320" cy="2131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4AB3CF2-BD06-31CD-70EE-9C0B951DF9C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06702" y="2937076"/>
                  <a:ext cx="201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67A7C3A-EA14-0C81-EAD8-F7FB5283E17E}"/>
                    </a:ext>
                  </a:extLst>
                </p14:cNvPr>
                <p14:cNvContentPartPr/>
                <p14:nvPr/>
              </p14:nvContentPartPr>
              <p14:xfrm>
                <a:off x="10446382" y="3102316"/>
                <a:ext cx="59760" cy="54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67A7C3A-EA14-0C81-EAD8-F7FB5283E17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37742" y="3093676"/>
                  <a:ext cx="7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239E929-A795-D8E6-105E-FBB6488BD23A}"/>
                    </a:ext>
                  </a:extLst>
                </p14:cNvPr>
                <p14:cNvContentPartPr/>
                <p14:nvPr/>
              </p14:nvContentPartPr>
              <p14:xfrm>
                <a:off x="10550782" y="3019516"/>
                <a:ext cx="244440" cy="136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239E929-A795-D8E6-105E-FBB6488BD23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42142" y="3010516"/>
                  <a:ext cx="262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D4A84BA-3D55-EFB1-7160-083319B8416C}"/>
                    </a:ext>
                  </a:extLst>
                </p14:cNvPr>
                <p14:cNvContentPartPr/>
                <p14:nvPr/>
              </p14:nvContentPartPr>
              <p14:xfrm>
                <a:off x="10846342" y="3040036"/>
                <a:ext cx="312840" cy="49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D4A84BA-3D55-EFB1-7160-083319B841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37342" y="3031036"/>
                  <a:ext cx="330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83262CE-F792-CF61-1C8E-EF6CF4B9F7EB}"/>
                    </a:ext>
                  </a:extLst>
                </p14:cNvPr>
                <p14:cNvContentPartPr/>
                <p14:nvPr/>
              </p14:nvContentPartPr>
              <p14:xfrm>
                <a:off x="11184742" y="2931316"/>
                <a:ext cx="371520" cy="1742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83262CE-F792-CF61-1C8E-EF6CF4B9F7E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75742" y="2922676"/>
                  <a:ext cx="38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5FBD3D9-429C-A1F8-F2F7-0056941D0453}"/>
                    </a:ext>
                  </a:extLst>
                </p14:cNvPr>
                <p14:cNvContentPartPr/>
                <p14:nvPr/>
              </p14:nvContentPartPr>
              <p14:xfrm>
                <a:off x="11624662" y="2974516"/>
                <a:ext cx="255240" cy="127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5FBD3D9-429C-A1F8-F2F7-0056941D045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16022" y="2965516"/>
                  <a:ext cx="272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84C955F-4F1E-94D4-62A6-7849A31A4B78}"/>
                    </a:ext>
                  </a:extLst>
                </p14:cNvPr>
                <p14:cNvContentPartPr/>
                <p14:nvPr/>
              </p14:nvContentPartPr>
              <p14:xfrm>
                <a:off x="11899342" y="2849956"/>
                <a:ext cx="109080" cy="178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84C955F-4F1E-94D4-62A6-7849A31A4B7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890342" y="2841316"/>
                  <a:ext cx="1267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39D89624-4D05-C759-6DF0-7E424D7835EE}"/>
              </a:ext>
            </a:extLst>
          </p:cNvPr>
          <p:cNvGrpSpPr/>
          <p:nvPr/>
        </p:nvGrpSpPr>
        <p:grpSpPr>
          <a:xfrm>
            <a:off x="11729782" y="2304196"/>
            <a:ext cx="361440" cy="240480"/>
            <a:chOff x="11729782" y="2304196"/>
            <a:chExt cx="3614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7BD7678-F9E7-B825-D0BE-A115DBBCBC23}"/>
                    </a:ext>
                  </a:extLst>
                </p14:cNvPr>
                <p14:cNvContentPartPr/>
                <p14:nvPr/>
              </p14:nvContentPartPr>
              <p14:xfrm>
                <a:off x="11729782" y="2388796"/>
                <a:ext cx="197280" cy="155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7BD7678-F9E7-B825-D0BE-A115DBBCBC2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721142" y="2380156"/>
                  <a:ext cx="214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FC096C0-62E8-7C07-81A0-E3AD94D36610}"/>
                    </a:ext>
                  </a:extLst>
                </p14:cNvPr>
                <p14:cNvContentPartPr/>
                <p14:nvPr/>
              </p14:nvContentPartPr>
              <p14:xfrm>
                <a:off x="11957302" y="2304196"/>
                <a:ext cx="133920" cy="2156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FC096C0-62E8-7C07-81A0-E3AD94D3661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948662" y="2295556"/>
                  <a:ext cx="15156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B3021598-D891-A330-E3B7-52D571B51FC3}"/>
                  </a:ext>
                </a:extLst>
              </p14:cNvPr>
              <p14:cNvContentPartPr/>
              <p14:nvPr/>
            </p14:nvContentPartPr>
            <p14:xfrm>
              <a:off x="1468342" y="3244156"/>
              <a:ext cx="279720" cy="5616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B3021598-D891-A330-E3B7-52D571B51FC3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459342" y="3235156"/>
                <a:ext cx="297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87854190-4E17-0170-C7C9-65C4C1ACD3A4}"/>
                  </a:ext>
                </a:extLst>
              </p14:cNvPr>
              <p14:cNvContentPartPr/>
              <p14:nvPr/>
            </p14:nvContentPartPr>
            <p14:xfrm>
              <a:off x="1603702" y="3250996"/>
              <a:ext cx="4166640" cy="540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87854190-4E17-0170-C7C9-65C4C1ACD3A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595062" y="3242356"/>
                <a:ext cx="4184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0296811-B1CE-BD49-45FD-4E1413499FD3}"/>
                  </a:ext>
                </a:extLst>
              </p14:cNvPr>
              <p14:cNvContentPartPr/>
              <p14:nvPr/>
            </p14:nvContentPartPr>
            <p14:xfrm>
              <a:off x="1543582" y="1191076"/>
              <a:ext cx="734400" cy="5731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0296811-B1CE-BD49-45FD-4E1413499FD3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534942" y="1182436"/>
                <a:ext cx="7520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C4C0CEEB-5053-3B60-DAA7-F023DD323D18}"/>
                  </a:ext>
                </a:extLst>
              </p14:cNvPr>
              <p14:cNvContentPartPr/>
              <p14:nvPr/>
            </p14:nvContentPartPr>
            <p14:xfrm>
              <a:off x="1673542" y="1438036"/>
              <a:ext cx="924120" cy="7740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C4C0CEEB-5053-3B60-DAA7-F023DD323D1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664542" y="1429036"/>
                <a:ext cx="9417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3272D60B-5DA8-7AD9-AA1C-3FA8FF39A1AC}"/>
                  </a:ext>
                </a:extLst>
              </p14:cNvPr>
              <p14:cNvContentPartPr/>
              <p14:nvPr/>
            </p14:nvContentPartPr>
            <p14:xfrm>
              <a:off x="1723222" y="1658356"/>
              <a:ext cx="1125360" cy="90252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3272D60B-5DA8-7AD9-AA1C-3FA8FF39A1A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714222" y="1649356"/>
                <a:ext cx="114300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3468969-EEA2-8369-C1F4-ACD549D79ABF}"/>
                  </a:ext>
                </a:extLst>
              </p14:cNvPr>
              <p14:cNvContentPartPr/>
              <p14:nvPr/>
            </p14:nvContentPartPr>
            <p14:xfrm>
              <a:off x="1762462" y="1863196"/>
              <a:ext cx="1373760" cy="9910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3468969-EEA2-8369-C1F4-ACD549D79AB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753822" y="1854196"/>
                <a:ext cx="139140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8D44A6E-10B4-3C80-E4E2-6971B5EE97E1}"/>
                  </a:ext>
                </a:extLst>
              </p14:cNvPr>
              <p14:cNvContentPartPr/>
              <p14:nvPr/>
            </p14:nvContentPartPr>
            <p14:xfrm>
              <a:off x="2067742" y="2078836"/>
              <a:ext cx="1312560" cy="9338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8D44A6E-10B4-3C80-E4E2-6971B5EE97E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059102" y="2070196"/>
                <a:ext cx="133020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8A990607-6553-9CE6-FAA7-C923A22EE2FA}"/>
                  </a:ext>
                </a:extLst>
              </p14:cNvPr>
              <p14:cNvContentPartPr/>
              <p14:nvPr/>
            </p14:nvContentPartPr>
            <p14:xfrm>
              <a:off x="2395702" y="2282236"/>
              <a:ext cx="1495800" cy="9493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8A990607-6553-9CE6-FAA7-C923A22EE2F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386702" y="2273596"/>
                <a:ext cx="151344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43574B8-C251-076F-C1D3-9BACC8736FFB}"/>
                  </a:ext>
                </a:extLst>
              </p14:cNvPr>
              <p14:cNvContentPartPr/>
              <p14:nvPr/>
            </p14:nvContentPartPr>
            <p14:xfrm>
              <a:off x="3028942" y="2322196"/>
              <a:ext cx="1235880" cy="859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43574B8-C251-076F-C1D3-9BACC8736FF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019942" y="2313556"/>
                <a:ext cx="125352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E64CEEEC-92F6-764A-707B-504A5BB4AA1A}"/>
                  </a:ext>
                </a:extLst>
              </p14:cNvPr>
              <p14:cNvContentPartPr/>
              <p14:nvPr/>
            </p14:nvContentPartPr>
            <p14:xfrm>
              <a:off x="3749662" y="2703436"/>
              <a:ext cx="790200" cy="4658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E64CEEEC-92F6-764A-707B-504A5BB4AA1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740662" y="2694796"/>
                <a:ext cx="8078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1CAB8D5-D2CB-E288-9CBE-5AD5F3D173CD}"/>
                  </a:ext>
                </a:extLst>
              </p14:cNvPr>
              <p14:cNvContentPartPr/>
              <p14:nvPr/>
            </p14:nvContentPartPr>
            <p14:xfrm>
              <a:off x="4129822" y="2822596"/>
              <a:ext cx="882720" cy="3412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1CAB8D5-D2CB-E288-9CBE-5AD5F3D173C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121182" y="2813956"/>
                <a:ext cx="9003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A17D394-285B-E959-C20E-89ADA2A3F2D0}"/>
                  </a:ext>
                </a:extLst>
              </p14:cNvPr>
              <p14:cNvContentPartPr/>
              <p14:nvPr/>
            </p14:nvContentPartPr>
            <p14:xfrm>
              <a:off x="4938742" y="3028156"/>
              <a:ext cx="263520" cy="1299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A17D394-285B-E959-C20E-89ADA2A3F2D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930102" y="3019516"/>
                <a:ext cx="281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722E5CB-FE27-55FA-3C63-9D2BFAFF69AE}"/>
                  </a:ext>
                </a:extLst>
              </p14:cNvPr>
              <p14:cNvContentPartPr/>
              <p14:nvPr/>
            </p14:nvContentPartPr>
            <p14:xfrm>
              <a:off x="4446622" y="2357836"/>
              <a:ext cx="572040" cy="4518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722E5CB-FE27-55FA-3C63-9D2BFAFF69A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437982" y="2349196"/>
                <a:ext cx="58968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5F0ADB44-374F-0125-8DA7-DEB569B6DC1A}"/>
              </a:ext>
            </a:extLst>
          </p:cNvPr>
          <p:cNvGrpSpPr/>
          <p:nvPr/>
        </p:nvGrpSpPr>
        <p:grpSpPr>
          <a:xfrm>
            <a:off x="5351662" y="1998196"/>
            <a:ext cx="953280" cy="337320"/>
            <a:chOff x="5351662" y="1998196"/>
            <a:chExt cx="95328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C3594BD-742C-D4AB-DDF7-C07488A78DF6}"/>
                    </a:ext>
                  </a:extLst>
                </p14:cNvPr>
                <p14:cNvContentPartPr/>
                <p14:nvPr/>
              </p14:nvContentPartPr>
              <p14:xfrm>
                <a:off x="5351662" y="2050396"/>
                <a:ext cx="16920" cy="2638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C3594BD-742C-D4AB-DDF7-C07488A78DF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43022" y="2041396"/>
                  <a:ext cx="34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A070BF7-924F-F68B-CB90-84F837BF1B11}"/>
                    </a:ext>
                  </a:extLst>
                </p14:cNvPr>
                <p14:cNvContentPartPr/>
                <p14:nvPr/>
              </p14:nvContentPartPr>
              <p14:xfrm>
                <a:off x="5362102" y="2031676"/>
                <a:ext cx="249840" cy="189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A070BF7-924F-F68B-CB90-84F837BF1B1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353102" y="2023036"/>
                  <a:ext cx="267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B95B99A-2017-F8D1-5CB1-D686B5A1CDF0}"/>
                    </a:ext>
                  </a:extLst>
                </p14:cNvPr>
                <p14:cNvContentPartPr/>
                <p14:nvPr/>
              </p14:nvContentPartPr>
              <p14:xfrm>
                <a:off x="5379022" y="2203756"/>
                <a:ext cx="176760" cy="117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B95B99A-2017-F8D1-5CB1-D686B5A1CDF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70382" y="2194756"/>
                  <a:ext cx="194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3C560AC-764F-2021-CD8B-BAC77D466CDB}"/>
                    </a:ext>
                  </a:extLst>
                </p14:cNvPr>
                <p14:cNvContentPartPr/>
                <p14:nvPr/>
              </p14:nvContentPartPr>
              <p14:xfrm>
                <a:off x="5721022" y="2042476"/>
                <a:ext cx="28800" cy="243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3C560AC-764F-2021-CD8B-BAC77D466CD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12382" y="2033836"/>
                  <a:ext cx="46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0A5656A-5750-C0C8-467F-27F29DC39205}"/>
                    </a:ext>
                  </a:extLst>
                </p14:cNvPr>
                <p14:cNvContentPartPr/>
                <p14:nvPr/>
              </p14:nvContentPartPr>
              <p14:xfrm>
                <a:off x="5629222" y="1998196"/>
                <a:ext cx="273960" cy="2545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0A5656A-5750-C0C8-467F-27F29DC3920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20582" y="1989556"/>
                  <a:ext cx="291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F6FA737-A1A2-1345-E718-1A61C53646A2}"/>
                    </a:ext>
                  </a:extLst>
                </p14:cNvPr>
                <p14:cNvContentPartPr/>
                <p14:nvPr/>
              </p14:nvContentPartPr>
              <p14:xfrm>
                <a:off x="6027742" y="2200876"/>
                <a:ext cx="277200" cy="1346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F6FA737-A1A2-1345-E718-1A61C53646A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19102" y="2192236"/>
                  <a:ext cx="29484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F217DC0D-3CBD-289E-DBE5-9F02D1576FF5}"/>
                  </a:ext>
                </a:extLst>
              </p14:cNvPr>
              <p14:cNvContentPartPr/>
              <p14:nvPr/>
            </p14:nvContentPartPr>
            <p14:xfrm>
              <a:off x="1553302" y="3265036"/>
              <a:ext cx="795240" cy="58968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F217DC0D-3CBD-289E-DBE5-9F02D1576FF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544662" y="3256036"/>
                <a:ext cx="812880" cy="60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DFD1D2CB-4255-030D-8E7E-EE0727118BBB}"/>
              </a:ext>
            </a:extLst>
          </p:cNvPr>
          <p:cNvGrpSpPr/>
          <p:nvPr/>
        </p:nvGrpSpPr>
        <p:grpSpPr>
          <a:xfrm>
            <a:off x="161902" y="3274396"/>
            <a:ext cx="1943640" cy="1405080"/>
            <a:chOff x="161902" y="3274396"/>
            <a:chExt cx="1943640" cy="14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7734FE7-9039-A1EC-C975-B38CE7DC3374}"/>
                    </a:ext>
                  </a:extLst>
                </p14:cNvPr>
                <p14:cNvContentPartPr/>
                <p14:nvPr/>
              </p14:nvContentPartPr>
              <p14:xfrm>
                <a:off x="1505062" y="3274396"/>
                <a:ext cx="302760" cy="279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7734FE7-9039-A1EC-C975-B38CE7DC33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96422" y="3265756"/>
                  <a:ext cx="320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79995C4-71B5-D0EC-D363-A928AC1F9E6B}"/>
                    </a:ext>
                  </a:extLst>
                </p14:cNvPr>
                <p14:cNvContentPartPr/>
                <p14:nvPr/>
              </p14:nvContentPartPr>
              <p14:xfrm>
                <a:off x="1529182" y="3331276"/>
                <a:ext cx="352800" cy="331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79995C4-71B5-D0EC-D363-A928AC1F9E6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20182" y="3322636"/>
                  <a:ext cx="370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7A54F9C-7880-E5BE-DC2F-7416E04B6264}"/>
                    </a:ext>
                  </a:extLst>
                </p14:cNvPr>
                <p14:cNvContentPartPr/>
                <p14:nvPr/>
              </p14:nvContentPartPr>
              <p14:xfrm>
                <a:off x="1615582" y="3286276"/>
                <a:ext cx="437040" cy="3837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7A54F9C-7880-E5BE-DC2F-7416E04B626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06582" y="3277276"/>
                  <a:ext cx="454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F6DB794-9CD9-3A04-C4B5-80895C973630}"/>
                    </a:ext>
                  </a:extLst>
                </p14:cNvPr>
                <p14:cNvContentPartPr/>
                <p14:nvPr/>
              </p14:nvContentPartPr>
              <p14:xfrm>
                <a:off x="2012662" y="3325876"/>
                <a:ext cx="92880" cy="106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F6DB794-9CD9-3A04-C4B5-80895C97363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004022" y="3316876"/>
                  <a:ext cx="11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A8BBE8B-F803-6FD3-59FD-C4C3B995FF54}"/>
                    </a:ext>
                  </a:extLst>
                </p14:cNvPr>
                <p14:cNvContentPartPr/>
                <p14:nvPr/>
              </p14:nvContentPartPr>
              <p14:xfrm>
                <a:off x="1147222" y="3565636"/>
                <a:ext cx="545760" cy="4600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A8BBE8B-F803-6FD3-59FD-C4C3B995FF5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38582" y="3556636"/>
                  <a:ext cx="563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5F5220A-BFDC-2FF4-3BA2-2DCF31685D4B}"/>
                    </a:ext>
                  </a:extLst>
                </p14:cNvPr>
                <p14:cNvContentPartPr/>
                <p14:nvPr/>
              </p14:nvContentPartPr>
              <p14:xfrm>
                <a:off x="492742" y="4196356"/>
                <a:ext cx="70920" cy="270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5F5220A-BFDC-2FF4-3BA2-2DCF31685D4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83742" y="4187356"/>
                  <a:ext cx="88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3794047-3C56-0311-FFF1-F7E3ECA1E249}"/>
                    </a:ext>
                  </a:extLst>
                </p14:cNvPr>
                <p14:cNvContentPartPr/>
                <p14:nvPr/>
              </p14:nvContentPartPr>
              <p14:xfrm>
                <a:off x="403462" y="4138036"/>
                <a:ext cx="294480" cy="223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3794047-3C56-0311-FFF1-F7E3ECA1E24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4822" y="4129036"/>
                  <a:ext cx="312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081D053-72B8-6965-3D52-12C8F92C768B}"/>
                    </a:ext>
                  </a:extLst>
                </p14:cNvPr>
                <p14:cNvContentPartPr/>
                <p14:nvPr/>
              </p14:nvContentPartPr>
              <p14:xfrm>
                <a:off x="161902" y="4283836"/>
                <a:ext cx="187560" cy="395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081D053-72B8-6965-3D52-12C8F92C768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3262" y="4274836"/>
                  <a:ext cx="205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1725AB9-3EA2-C1AB-2934-D01AD9122156}"/>
                    </a:ext>
                  </a:extLst>
                </p14:cNvPr>
                <p14:cNvContentPartPr/>
                <p14:nvPr/>
              </p14:nvContentPartPr>
              <p14:xfrm>
                <a:off x="814222" y="4262956"/>
                <a:ext cx="3960" cy="14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1725AB9-3EA2-C1AB-2934-D01AD912215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5222" y="4253956"/>
                  <a:ext cx="2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51D4AC6-6265-E782-293A-E3055522A2B7}"/>
                    </a:ext>
                  </a:extLst>
                </p14:cNvPr>
                <p14:cNvContentPartPr/>
                <p14:nvPr/>
              </p14:nvContentPartPr>
              <p14:xfrm>
                <a:off x="799102" y="4201756"/>
                <a:ext cx="192240" cy="214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51D4AC6-6265-E782-293A-E3055522A2B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0462" y="4193116"/>
                  <a:ext cx="20988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D586E62C-91A4-32BB-E084-F9B021E59386}"/>
              </a:ext>
            </a:extLst>
          </p:cNvPr>
          <p:cNvGrpSpPr/>
          <p:nvPr/>
        </p:nvGrpSpPr>
        <p:grpSpPr>
          <a:xfrm>
            <a:off x="1752742" y="2307436"/>
            <a:ext cx="6107760" cy="3484800"/>
            <a:chOff x="1752742" y="2307436"/>
            <a:chExt cx="6107760" cy="34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BD8CCC3-DC5C-16C3-9A1D-43E0C285F5B2}"/>
                    </a:ext>
                  </a:extLst>
                </p14:cNvPr>
                <p14:cNvContentPartPr/>
                <p14:nvPr/>
              </p14:nvContentPartPr>
              <p14:xfrm>
                <a:off x="2470222" y="2307436"/>
                <a:ext cx="3196800" cy="10162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BD8CCC3-DC5C-16C3-9A1D-43E0C285F5B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61222" y="2298796"/>
                  <a:ext cx="3214440" cy="10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A9D6417-70DE-BBFB-CCF8-2488D186088D}"/>
                    </a:ext>
                  </a:extLst>
                </p14:cNvPr>
                <p14:cNvContentPartPr/>
                <p14:nvPr/>
              </p14:nvContentPartPr>
              <p14:xfrm>
                <a:off x="3087622" y="2786236"/>
                <a:ext cx="2163960" cy="430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A9D6417-70DE-BBFB-CCF8-2488D186088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78622" y="2777596"/>
                  <a:ext cx="21816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05FFAD2-7813-440E-4B74-4C98A9CDFC10}"/>
                    </a:ext>
                  </a:extLst>
                </p14:cNvPr>
                <p14:cNvContentPartPr/>
                <p14:nvPr/>
              </p14:nvContentPartPr>
              <p14:xfrm>
                <a:off x="2176102" y="2986036"/>
                <a:ext cx="1859760" cy="2454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05FFAD2-7813-440E-4B74-4C98A9CDFC1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67462" y="2977396"/>
                  <a:ext cx="1877400" cy="24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414EE92-68CF-A113-9D64-CDDBC1C50912}"/>
                    </a:ext>
                  </a:extLst>
                </p14:cNvPr>
                <p14:cNvContentPartPr/>
                <p14:nvPr/>
              </p14:nvContentPartPr>
              <p14:xfrm>
                <a:off x="1752742" y="5411356"/>
                <a:ext cx="283680" cy="281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414EE92-68CF-A113-9D64-CDDBC1C5091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43742" y="5402356"/>
                  <a:ext cx="301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C47D009-685B-EF4F-E9D0-96980603EA16}"/>
                    </a:ext>
                  </a:extLst>
                </p14:cNvPr>
                <p14:cNvContentPartPr/>
                <p14:nvPr/>
              </p14:nvContentPartPr>
              <p14:xfrm>
                <a:off x="2085742" y="5521516"/>
                <a:ext cx="106200" cy="125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C47D009-685B-EF4F-E9D0-96980603EA1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077102" y="5512516"/>
                  <a:ext cx="12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5000F39-DDF5-202C-C4F4-946FE109C97D}"/>
                    </a:ext>
                  </a:extLst>
                </p14:cNvPr>
                <p14:cNvContentPartPr/>
                <p14:nvPr/>
              </p14:nvContentPartPr>
              <p14:xfrm>
                <a:off x="2282662" y="5339716"/>
                <a:ext cx="51840" cy="306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5000F39-DDF5-202C-C4F4-946FE109C97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273662" y="5330716"/>
                  <a:ext cx="69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4F25FD6-322A-51EC-8745-632A8E0C60AA}"/>
                    </a:ext>
                  </a:extLst>
                </p14:cNvPr>
                <p14:cNvContentPartPr/>
                <p14:nvPr/>
              </p14:nvContentPartPr>
              <p14:xfrm>
                <a:off x="2311462" y="5494876"/>
                <a:ext cx="99000" cy="102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4F25FD6-322A-51EC-8745-632A8E0C60A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02822" y="5486236"/>
                  <a:ext cx="11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951ABF5-28D3-F88F-645F-51615436A35C}"/>
                    </a:ext>
                  </a:extLst>
                </p14:cNvPr>
                <p14:cNvContentPartPr/>
                <p14:nvPr/>
              </p14:nvContentPartPr>
              <p14:xfrm>
                <a:off x="2473102" y="5315956"/>
                <a:ext cx="59040" cy="2822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951ABF5-28D3-F88F-645F-51615436A35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464102" y="5307316"/>
                  <a:ext cx="76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5A6F90E-29DD-D4F2-68A3-125FD75864DA}"/>
                    </a:ext>
                  </a:extLst>
                </p14:cNvPr>
                <p14:cNvContentPartPr/>
                <p14:nvPr/>
              </p14:nvContentPartPr>
              <p14:xfrm>
                <a:off x="2600542" y="5293996"/>
                <a:ext cx="271440" cy="3528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5A6F90E-29DD-D4F2-68A3-125FD75864D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591902" y="5285356"/>
                  <a:ext cx="289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5F65B87-515C-EF64-4470-4FB5345B73B9}"/>
                    </a:ext>
                  </a:extLst>
                </p14:cNvPr>
                <p14:cNvContentPartPr/>
                <p14:nvPr/>
              </p14:nvContentPartPr>
              <p14:xfrm>
                <a:off x="2818702" y="5269516"/>
                <a:ext cx="189720" cy="242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5F65B87-515C-EF64-4470-4FB5345B73B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10062" y="5260516"/>
                  <a:ext cx="207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15EF681-968B-8A9E-DB32-DB653894CF61}"/>
                    </a:ext>
                  </a:extLst>
                </p14:cNvPr>
                <p14:cNvContentPartPr/>
                <p14:nvPr/>
              </p14:nvContentPartPr>
              <p14:xfrm>
                <a:off x="3019222" y="5180596"/>
                <a:ext cx="201600" cy="3124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15EF681-968B-8A9E-DB32-DB653894CF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10582" y="5171956"/>
                  <a:ext cx="219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0752DB3-722C-939A-14CE-381424612C02}"/>
                    </a:ext>
                  </a:extLst>
                </p14:cNvPr>
                <p14:cNvContentPartPr/>
                <p14:nvPr/>
              </p14:nvContentPartPr>
              <p14:xfrm>
                <a:off x="3284902" y="5295076"/>
                <a:ext cx="703080" cy="405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0752DB3-722C-939A-14CE-381424612C0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275902" y="5286436"/>
                  <a:ext cx="7207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93AC4F1-E735-F3E5-C6A8-B6C76AC6F7FB}"/>
                    </a:ext>
                  </a:extLst>
                </p14:cNvPr>
                <p14:cNvContentPartPr/>
                <p14:nvPr/>
              </p14:nvContentPartPr>
              <p14:xfrm>
                <a:off x="3917422" y="5225956"/>
                <a:ext cx="34920" cy="33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93AC4F1-E735-F3E5-C6A8-B6C76AC6F7F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08422" y="5217316"/>
                  <a:ext cx="52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09762FB-F2C0-E47E-373F-56BB7FCDF031}"/>
                    </a:ext>
                  </a:extLst>
                </p14:cNvPr>
                <p14:cNvContentPartPr/>
                <p14:nvPr/>
              </p14:nvContentPartPr>
              <p14:xfrm>
                <a:off x="4016062" y="5266276"/>
                <a:ext cx="335520" cy="1987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09762FB-F2C0-E47E-373F-56BB7FCDF03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07422" y="5257636"/>
                  <a:ext cx="353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7DB757E-E74D-B257-E449-16EC8F9CE376}"/>
                    </a:ext>
                  </a:extLst>
                </p14:cNvPr>
                <p14:cNvContentPartPr/>
                <p14:nvPr/>
              </p14:nvContentPartPr>
              <p14:xfrm>
                <a:off x="4519342" y="5179516"/>
                <a:ext cx="654120" cy="1371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7DB757E-E74D-B257-E449-16EC8F9CE37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510342" y="5170876"/>
                  <a:ext cx="67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8D76028-0CC6-BA36-85B5-73C47A21D3DC}"/>
                    </a:ext>
                  </a:extLst>
                </p14:cNvPr>
                <p14:cNvContentPartPr/>
                <p14:nvPr/>
              </p14:nvContentPartPr>
              <p14:xfrm>
                <a:off x="5280022" y="5151076"/>
                <a:ext cx="114480" cy="1350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8D76028-0CC6-BA36-85B5-73C47A21D3D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71382" y="5142076"/>
                  <a:ext cx="132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25EDF6E-2A4A-5F7D-3684-D466037E2A3A}"/>
                    </a:ext>
                  </a:extLst>
                </p14:cNvPr>
                <p14:cNvContentPartPr/>
                <p14:nvPr/>
              </p14:nvContentPartPr>
              <p14:xfrm>
                <a:off x="5501422" y="5082676"/>
                <a:ext cx="31680" cy="1702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25EDF6E-2A4A-5F7D-3684-D466037E2A3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92422" y="5074036"/>
                  <a:ext cx="49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3DAE470-17AE-560E-E4BF-971F5A25987A}"/>
                    </a:ext>
                  </a:extLst>
                </p14:cNvPr>
                <p14:cNvContentPartPr/>
                <p14:nvPr/>
              </p14:nvContentPartPr>
              <p14:xfrm>
                <a:off x="5597542" y="5029396"/>
                <a:ext cx="151560" cy="236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3DAE470-17AE-560E-E4BF-971F5A25987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588542" y="5020396"/>
                  <a:ext cx="169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B4845BA-5C4D-E458-10E6-C9ACFBB4A336}"/>
                    </a:ext>
                  </a:extLst>
                </p14:cNvPr>
                <p14:cNvContentPartPr/>
                <p14:nvPr/>
              </p14:nvContentPartPr>
              <p14:xfrm>
                <a:off x="5831902" y="5029396"/>
                <a:ext cx="180720" cy="2134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B4845BA-5C4D-E458-10E6-C9ACFBB4A33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822902" y="5020756"/>
                  <a:ext cx="198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75DB4F0-4F1F-B471-AB6B-2829A1A8A8B1}"/>
                    </a:ext>
                  </a:extLst>
                </p14:cNvPr>
                <p14:cNvContentPartPr/>
                <p14:nvPr/>
              </p14:nvContentPartPr>
              <p14:xfrm>
                <a:off x="6031342" y="5119396"/>
                <a:ext cx="164160" cy="116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75DB4F0-4F1F-B471-AB6B-2829A1A8A8B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22702" y="5110756"/>
                  <a:ext cx="181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4F1EF5-46FF-3457-C3B8-866B5A50C471}"/>
                    </a:ext>
                  </a:extLst>
                </p14:cNvPr>
                <p14:cNvContentPartPr/>
                <p14:nvPr/>
              </p14:nvContentPartPr>
              <p14:xfrm>
                <a:off x="6250582" y="5090596"/>
                <a:ext cx="97920" cy="1522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4F1EF5-46FF-3457-C3B8-866B5A50C47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241582" y="5081596"/>
                  <a:ext cx="115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CD12635-B731-0899-10EB-EF815EDAC4CD}"/>
                    </a:ext>
                  </a:extLst>
                </p14:cNvPr>
                <p14:cNvContentPartPr/>
                <p14:nvPr/>
              </p14:nvContentPartPr>
              <p14:xfrm>
                <a:off x="6462982" y="4978996"/>
                <a:ext cx="129600" cy="212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CD12635-B731-0899-10EB-EF815EDAC4C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53982" y="4970356"/>
                  <a:ext cx="147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E0B9870-2EEC-AB93-0816-8319DDE3E17E}"/>
                    </a:ext>
                  </a:extLst>
                </p14:cNvPr>
                <p14:cNvContentPartPr/>
                <p14:nvPr/>
              </p14:nvContentPartPr>
              <p14:xfrm>
                <a:off x="6605542" y="4928236"/>
                <a:ext cx="536400" cy="246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E0B9870-2EEC-AB93-0816-8319DDE3E17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596542" y="4919596"/>
                  <a:ext cx="554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05B0B6F-CB5A-D1D4-9C73-ABCCD57626A6}"/>
                    </a:ext>
                  </a:extLst>
                </p14:cNvPr>
                <p14:cNvContentPartPr/>
                <p14:nvPr/>
              </p14:nvContentPartPr>
              <p14:xfrm>
                <a:off x="4652902" y="5395516"/>
                <a:ext cx="514080" cy="396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05B0B6F-CB5A-D1D4-9C73-ABCCD57626A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43902" y="5386516"/>
                  <a:ext cx="531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05752B9-1C08-B40C-9EFF-D13C9C910D54}"/>
                    </a:ext>
                  </a:extLst>
                </p14:cNvPr>
                <p14:cNvContentPartPr/>
                <p14:nvPr/>
              </p14:nvContentPartPr>
              <p14:xfrm>
                <a:off x="5258782" y="5395516"/>
                <a:ext cx="295560" cy="208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05752B9-1C08-B40C-9EFF-D13C9C910D5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49782" y="5386516"/>
                  <a:ext cx="313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9CF02DB-2DC2-1D08-87F8-1801A2C4C0A1}"/>
                    </a:ext>
                  </a:extLst>
                </p14:cNvPr>
                <p14:cNvContentPartPr/>
                <p14:nvPr/>
              </p14:nvContentPartPr>
              <p14:xfrm>
                <a:off x="4623022" y="5445916"/>
                <a:ext cx="141840" cy="29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9CF02DB-2DC2-1D08-87F8-1801A2C4C0A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14382" y="5437276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796CE76-7AA4-396D-EBE1-AF6772DD7D07}"/>
                    </a:ext>
                  </a:extLst>
                </p14:cNvPr>
                <p14:cNvContentPartPr/>
                <p14:nvPr/>
              </p14:nvContentPartPr>
              <p14:xfrm>
                <a:off x="5785102" y="5313076"/>
                <a:ext cx="382320" cy="376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796CE76-7AA4-396D-EBE1-AF6772DD7D0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776462" y="5304076"/>
                  <a:ext cx="399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7366B3A-869F-019F-E510-5510B3AD2AA2}"/>
                    </a:ext>
                  </a:extLst>
                </p14:cNvPr>
                <p14:cNvContentPartPr/>
                <p14:nvPr/>
              </p14:nvContentPartPr>
              <p14:xfrm>
                <a:off x="6066982" y="5336116"/>
                <a:ext cx="28800" cy="205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7366B3A-869F-019F-E510-5510B3AD2AA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57982" y="5327116"/>
                  <a:ext cx="4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FDC9C74-5B1B-3743-F05F-0FDC38683E7A}"/>
                    </a:ext>
                  </a:extLst>
                </p14:cNvPr>
                <p14:cNvContentPartPr/>
                <p14:nvPr/>
              </p14:nvContentPartPr>
              <p14:xfrm>
                <a:off x="6298822" y="5369236"/>
                <a:ext cx="401040" cy="18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FDC9C74-5B1B-3743-F05F-0FDC38683E7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89822" y="5360596"/>
                  <a:ext cx="418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7AB22B7-B092-D105-023B-332E1A62394A}"/>
                    </a:ext>
                  </a:extLst>
                </p14:cNvPr>
                <p14:cNvContentPartPr/>
                <p14:nvPr/>
              </p14:nvContentPartPr>
              <p14:xfrm>
                <a:off x="6897142" y="5273476"/>
                <a:ext cx="163800" cy="218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7AB22B7-B092-D105-023B-332E1A62394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88142" y="5264836"/>
                  <a:ext cx="181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DC69037-0433-7DAA-7969-D5DF79C3E0B8}"/>
                    </a:ext>
                  </a:extLst>
                </p14:cNvPr>
                <p14:cNvContentPartPr/>
                <p14:nvPr/>
              </p14:nvContentPartPr>
              <p14:xfrm>
                <a:off x="7107742" y="5361676"/>
                <a:ext cx="209160" cy="90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DC69037-0433-7DAA-7969-D5DF79C3E0B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098742" y="5352676"/>
                  <a:ext cx="226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F6B5540-A0F2-EB4C-632A-7E444C9DE741}"/>
                    </a:ext>
                  </a:extLst>
                </p14:cNvPr>
                <p14:cNvContentPartPr/>
                <p14:nvPr/>
              </p14:nvContentPartPr>
              <p14:xfrm>
                <a:off x="7384582" y="5160796"/>
                <a:ext cx="357120" cy="253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F6B5540-A0F2-EB4C-632A-7E444C9DE74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375582" y="5151796"/>
                  <a:ext cx="374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1559850-F2A6-6EC7-F314-A4877D526C3F}"/>
                    </a:ext>
                  </a:extLst>
                </p14:cNvPr>
                <p14:cNvContentPartPr/>
                <p14:nvPr/>
              </p14:nvContentPartPr>
              <p14:xfrm>
                <a:off x="7844302" y="5072236"/>
                <a:ext cx="16200" cy="2120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1559850-F2A6-6EC7-F314-A4877D526C3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35662" y="5063596"/>
                  <a:ext cx="33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53B09A0-97F8-2965-9863-DA442ACF7B8F}"/>
                    </a:ext>
                  </a:extLst>
                </p14:cNvPr>
                <p14:cNvContentPartPr/>
                <p14:nvPr/>
              </p14:nvContentPartPr>
              <p14:xfrm>
                <a:off x="7815502" y="5441236"/>
                <a:ext cx="25200" cy="19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53B09A0-97F8-2965-9863-DA442ACF7B8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06862" y="5432596"/>
                  <a:ext cx="428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8D4C5A12-324A-45E3-7466-3CE443AB799F}"/>
                  </a:ext>
                </a:extLst>
              </p14:cNvPr>
              <p14:cNvContentPartPr/>
              <p14:nvPr/>
            </p14:nvContentPartPr>
            <p14:xfrm>
              <a:off x="266893" y="3396133"/>
              <a:ext cx="1169640" cy="1008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8D4C5A12-324A-45E3-7466-3CE443AB799F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57893" y="3387133"/>
                <a:ext cx="1187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F89F9131-46D5-55BD-7B24-0BC0422AD2CC}"/>
                  </a:ext>
                </a:extLst>
              </p14:cNvPr>
              <p14:cNvContentPartPr/>
              <p14:nvPr/>
            </p14:nvContentPartPr>
            <p14:xfrm>
              <a:off x="1580173" y="3323413"/>
              <a:ext cx="770040" cy="6501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89F9131-46D5-55BD-7B24-0BC0422AD2CC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571533" y="3314413"/>
                <a:ext cx="78768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50E633CA-AEEA-EC81-6B2F-56B9DEA0B72D}"/>
                  </a:ext>
                </a:extLst>
              </p14:cNvPr>
              <p14:cNvContentPartPr/>
              <p14:nvPr/>
            </p14:nvContentPartPr>
            <p14:xfrm>
              <a:off x="1604653" y="3436813"/>
              <a:ext cx="314640" cy="2322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50E633CA-AEEA-EC81-6B2F-56B9DEA0B72D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595653" y="3428173"/>
                <a:ext cx="332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7DA54124-328F-03FE-BE48-569C2DF75FF0}"/>
                  </a:ext>
                </a:extLst>
              </p14:cNvPr>
              <p14:cNvContentPartPr/>
              <p14:nvPr/>
            </p14:nvContentPartPr>
            <p14:xfrm>
              <a:off x="1479733" y="2222893"/>
              <a:ext cx="2443320" cy="11228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7DA54124-328F-03FE-BE48-569C2DF75FF0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471093" y="2213893"/>
                <a:ext cx="2460960" cy="11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BB083326-DFFE-A154-42ED-5AB8B1B994E7}"/>
              </a:ext>
            </a:extLst>
          </p:cNvPr>
          <p:cNvGrpSpPr/>
          <p:nvPr/>
        </p:nvGrpSpPr>
        <p:grpSpPr>
          <a:xfrm>
            <a:off x="1171573" y="2349613"/>
            <a:ext cx="211680" cy="809280"/>
            <a:chOff x="1171573" y="2349613"/>
            <a:chExt cx="211680" cy="80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B38540F-FC7D-994B-1F5B-4AC7B2D30365}"/>
                    </a:ext>
                  </a:extLst>
                </p14:cNvPr>
                <p14:cNvContentPartPr/>
                <p14:nvPr/>
              </p14:nvContentPartPr>
              <p14:xfrm>
                <a:off x="1241413" y="2349613"/>
                <a:ext cx="90360" cy="7135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B38540F-FC7D-994B-1F5B-4AC7B2D3036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32413" y="2340613"/>
                  <a:ext cx="10800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4EDB36B-87F3-7679-BAC5-95C6BD04CF3B}"/>
                    </a:ext>
                  </a:extLst>
                </p14:cNvPr>
                <p14:cNvContentPartPr/>
                <p14:nvPr/>
              </p14:nvContentPartPr>
              <p14:xfrm>
                <a:off x="1171573" y="2880613"/>
                <a:ext cx="211680" cy="2782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4EDB36B-87F3-7679-BAC5-95C6BD04CF3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62933" y="2871973"/>
                  <a:ext cx="22932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8B004488-CDB7-7C56-C5FE-8B98C8291AC2}"/>
                  </a:ext>
                </a:extLst>
              </p14:cNvPr>
              <p14:cNvContentPartPr/>
              <p14:nvPr/>
            </p14:nvContentPartPr>
            <p14:xfrm>
              <a:off x="1509973" y="806653"/>
              <a:ext cx="4352400" cy="25509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8B004488-CDB7-7C56-C5FE-8B98C8291AC2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500973" y="798013"/>
                <a:ext cx="4370040" cy="25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70D57A3C-CBF6-0DB6-EB35-6749795C6D25}"/>
                  </a:ext>
                </a:extLst>
              </p14:cNvPr>
              <p14:cNvContentPartPr/>
              <p14:nvPr/>
            </p14:nvContentPartPr>
            <p14:xfrm>
              <a:off x="1403413" y="768133"/>
              <a:ext cx="2608200" cy="32090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70D57A3C-CBF6-0DB6-EB35-6749795C6D25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394773" y="759133"/>
                <a:ext cx="2625840" cy="32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A438ADA7-7E5F-077E-34CB-D15B3BF207A7}"/>
                  </a:ext>
                </a:extLst>
              </p14:cNvPr>
              <p14:cNvContentPartPr/>
              <p14:nvPr/>
            </p14:nvContentPartPr>
            <p14:xfrm>
              <a:off x="3566653" y="3296413"/>
              <a:ext cx="2289240" cy="572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A438ADA7-7E5F-077E-34CB-D15B3BF207A7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557653" y="3287413"/>
                <a:ext cx="2306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AFB9574-CE66-E88E-30A2-86276CF80270}"/>
                  </a:ext>
                </a:extLst>
              </p14:cNvPr>
              <p14:cNvContentPartPr/>
              <p14:nvPr/>
            </p14:nvContentPartPr>
            <p14:xfrm>
              <a:off x="3943933" y="2140453"/>
              <a:ext cx="110880" cy="1396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AFB9574-CE66-E88E-30A2-86276CF80270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934933" y="2131453"/>
                <a:ext cx="128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59F920B-8527-3846-22CB-5046F1076566}"/>
                  </a:ext>
                </a:extLst>
              </p14:cNvPr>
              <p14:cNvContentPartPr/>
              <p14:nvPr/>
            </p14:nvContentPartPr>
            <p14:xfrm>
              <a:off x="4069213" y="1429813"/>
              <a:ext cx="95760" cy="3618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59F920B-8527-3846-22CB-5046F1076566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060213" y="1421173"/>
                <a:ext cx="113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F39B16A-1BD8-FE4E-A990-6261DBC28236}"/>
                  </a:ext>
                </a:extLst>
              </p14:cNvPr>
              <p14:cNvContentPartPr/>
              <p14:nvPr/>
            </p14:nvContentPartPr>
            <p14:xfrm>
              <a:off x="4001893" y="1605133"/>
              <a:ext cx="182160" cy="2624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F39B16A-1BD8-FE4E-A990-6261DBC2823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3992893" y="1596493"/>
                <a:ext cx="199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5AACA9C-86FE-8999-E3F4-5A7BB05F6E4A}"/>
                  </a:ext>
                </a:extLst>
              </p14:cNvPr>
              <p14:cNvContentPartPr/>
              <p14:nvPr/>
            </p14:nvContentPartPr>
            <p14:xfrm>
              <a:off x="4010173" y="732493"/>
              <a:ext cx="209880" cy="2844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5AACA9C-86FE-8999-E3F4-5A7BB05F6E4A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001533" y="723853"/>
                <a:ext cx="2275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AE922F6-8DB2-4356-052B-51078A8DD839}"/>
                  </a:ext>
                </a:extLst>
              </p14:cNvPr>
              <p14:cNvContentPartPr/>
              <p14:nvPr/>
            </p14:nvContentPartPr>
            <p14:xfrm>
              <a:off x="4290973" y="682453"/>
              <a:ext cx="152640" cy="2516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AE922F6-8DB2-4356-052B-51078A8DD839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282333" y="673453"/>
                <a:ext cx="1702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FB9750A8-4FCC-F5F5-8662-11D80A2D3529}"/>
                  </a:ext>
                </a:extLst>
              </p14:cNvPr>
              <p14:cNvContentPartPr/>
              <p14:nvPr/>
            </p14:nvContentPartPr>
            <p14:xfrm>
              <a:off x="4830973" y="499933"/>
              <a:ext cx="289440" cy="2293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FB9750A8-4FCC-F5F5-8662-11D80A2D352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821973" y="491293"/>
                <a:ext cx="3070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539BB8D7-2303-C7C7-BABC-AB2C009B4797}"/>
                  </a:ext>
                </a:extLst>
              </p14:cNvPr>
              <p14:cNvContentPartPr/>
              <p14:nvPr/>
            </p14:nvContentPartPr>
            <p14:xfrm>
              <a:off x="5116093" y="473293"/>
              <a:ext cx="216720" cy="1753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539BB8D7-2303-C7C7-BABC-AB2C009B4797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107453" y="464293"/>
                <a:ext cx="2343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8DBEEEF-8885-D8CE-4732-A03B3606563F}"/>
                  </a:ext>
                </a:extLst>
              </p14:cNvPr>
              <p14:cNvContentPartPr/>
              <p14:nvPr/>
            </p14:nvContentPartPr>
            <p14:xfrm>
              <a:off x="6440893" y="636013"/>
              <a:ext cx="153360" cy="273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8DBEEEF-8885-D8CE-4732-A03B3606563F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432253" y="627373"/>
                <a:ext cx="1710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3D43A3D-E72D-FC65-5954-C12E1B202F7A}"/>
                  </a:ext>
                </a:extLst>
              </p14:cNvPr>
              <p14:cNvContentPartPr/>
              <p14:nvPr/>
            </p14:nvContentPartPr>
            <p14:xfrm>
              <a:off x="6520093" y="633133"/>
              <a:ext cx="137160" cy="299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3D43A3D-E72D-FC65-5954-C12E1B202F7A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511453" y="624133"/>
                <a:ext cx="1548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C4BD3FE4-C0A1-E67E-C43F-BDF16A0917BA}"/>
                  </a:ext>
                </a:extLst>
              </p14:cNvPr>
              <p14:cNvContentPartPr/>
              <p14:nvPr/>
            </p14:nvContentPartPr>
            <p14:xfrm>
              <a:off x="5559253" y="350893"/>
              <a:ext cx="264240" cy="1825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C4BD3FE4-C0A1-E67E-C43F-BDF16A0917B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5550613" y="341893"/>
                <a:ext cx="281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A211BCF-862E-E90A-FF6A-8629F63D3474}"/>
                  </a:ext>
                </a:extLst>
              </p14:cNvPr>
              <p14:cNvContentPartPr/>
              <p14:nvPr/>
            </p14:nvContentPartPr>
            <p14:xfrm>
              <a:off x="5833573" y="267373"/>
              <a:ext cx="269280" cy="1879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A211BCF-862E-E90A-FF6A-8629F63D3474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824573" y="258373"/>
                <a:ext cx="286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6E47D55-1A9E-4CAF-B47D-733FB6ADA0A6}"/>
                  </a:ext>
                </a:extLst>
              </p14:cNvPr>
              <p14:cNvContentPartPr/>
              <p14:nvPr/>
            </p14:nvContentPartPr>
            <p14:xfrm>
              <a:off x="6131653" y="178813"/>
              <a:ext cx="127800" cy="1425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6E47D55-1A9E-4CAF-B47D-733FB6ADA0A6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123013" y="169813"/>
                <a:ext cx="1454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4B7F592-AADB-B0AF-F274-9EC0939EAD6E}"/>
                  </a:ext>
                </a:extLst>
              </p14:cNvPr>
              <p14:cNvContentPartPr/>
              <p14:nvPr/>
            </p14:nvContentPartPr>
            <p14:xfrm>
              <a:off x="6190693" y="243613"/>
              <a:ext cx="120600" cy="828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4B7F592-AADB-B0AF-F274-9EC0939EAD6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181693" y="234613"/>
                <a:ext cx="138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348F6C5B-619F-7A04-5958-7FD596502E64}"/>
                  </a:ext>
                </a:extLst>
              </p14:cNvPr>
              <p14:cNvContentPartPr/>
              <p14:nvPr/>
            </p14:nvContentPartPr>
            <p14:xfrm>
              <a:off x="6357373" y="209773"/>
              <a:ext cx="159480" cy="950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348F6C5B-619F-7A04-5958-7FD596502E6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348373" y="200773"/>
                <a:ext cx="177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4E3E02A-6C52-5979-CC24-08E42E5ED6D6}"/>
                  </a:ext>
                </a:extLst>
              </p14:cNvPr>
              <p14:cNvContentPartPr/>
              <p14:nvPr/>
            </p14:nvContentPartPr>
            <p14:xfrm>
              <a:off x="6351613" y="85573"/>
              <a:ext cx="10800" cy="144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4E3E02A-6C52-5979-CC24-08E42E5ED6D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342613" y="76573"/>
                <a:ext cx="28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FFAE9B66-859C-90F4-96F4-98CABF0BA0DE}"/>
                  </a:ext>
                </a:extLst>
              </p14:cNvPr>
              <p14:cNvContentPartPr/>
              <p14:nvPr/>
            </p14:nvContentPartPr>
            <p14:xfrm>
              <a:off x="5594173" y="303733"/>
              <a:ext cx="1121400" cy="4150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FFAE9B66-859C-90F4-96F4-98CABF0BA0D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585173" y="295093"/>
                <a:ext cx="11390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466979CE-9B4B-1ACE-8107-79B3D34A85FB}"/>
                  </a:ext>
                </a:extLst>
              </p14:cNvPr>
              <p14:cNvContentPartPr/>
              <p14:nvPr/>
            </p14:nvContentPartPr>
            <p14:xfrm>
              <a:off x="1412413" y="728893"/>
              <a:ext cx="4508640" cy="330264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466979CE-9B4B-1ACE-8107-79B3D34A85FB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403413" y="719893"/>
                <a:ext cx="452628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87EDE7C4-0FB2-75CB-1005-279FA96E30E1}"/>
                  </a:ext>
                </a:extLst>
              </p14:cNvPr>
              <p14:cNvContentPartPr/>
              <p14:nvPr/>
            </p14:nvContentPartPr>
            <p14:xfrm>
              <a:off x="2537413" y="2325853"/>
              <a:ext cx="3171960" cy="9957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87EDE7C4-0FB2-75CB-1005-279FA96E30E1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2528413" y="2317213"/>
                <a:ext cx="318960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7B937CC4-C2EF-780A-008C-F91A254F18E0}"/>
                  </a:ext>
                </a:extLst>
              </p14:cNvPr>
              <p14:cNvContentPartPr/>
              <p14:nvPr/>
            </p14:nvContentPartPr>
            <p14:xfrm>
              <a:off x="1055653" y="4822453"/>
              <a:ext cx="7472880" cy="15181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7B937CC4-C2EF-780A-008C-F91A254F18E0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47013" y="4813813"/>
                <a:ext cx="7490520" cy="15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68615FC8-1FBC-22A0-5EF5-0F96BE8F8A42}"/>
                  </a:ext>
                </a:extLst>
              </p14:cNvPr>
              <p14:cNvContentPartPr/>
              <p14:nvPr/>
            </p14:nvContentPartPr>
            <p14:xfrm>
              <a:off x="1094893" y="3004813"/>
              <a:ext cx="1261800" cy="12348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68615FC8-1FBC-22A0-5EF5-0F96BE8F8A4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86253" y="2996173"/>
                <a:ext cx="127944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6F4D83E5-3E81-4737-7F83-A7F3AE10969D}"/>
                  </a:ext>
                </a:extLst>
              </p14:cNvPr>
              <p14:cNvContentPartPr/>
              <p14:nvPr/>
            </p14:nvContentPartPr>
            <p14:xfrm>
              <a:off x="1468933" y="786133"/>
              <a:ext cx="2602080" cy="172764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6F4D83E5-3E81-4737-7F83-A7F3AE10969D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460293" y="777133"/>
                <a:ext cx="261972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D85A0F7-3873-CB10-5521-9F5911CC63E3}"/>
                  </a:ext>
                </a:extLst>
              </p14:cNvPr>
              <p14:cNvContentPartPr/>
              <p14:nvPr/>
            </p14:nvContentPartPr>
            <p14:xfrm>
              <a:off x="2394133" y="2294173"/>
              <a:ext cx="3376800" cy="11970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D85A0F7-3873-CB10-5521-9F5911CC63E3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2385493" y="2285173"/>
                <a:ext cx="3394440" cy="12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445A561A-FA57-FB49-2AFE-A8FAD629C418}"/>
                  </a:ext>
                </a:extLst>
              </p14:cNvPr>
              <p14:cNvContentPartPr/>
              <p14:nvPr/>
            </p14:nvContentPartPr>
            <p14:xfrm>
              <a:off x="1181293" y="3033613"/>
              <a:ext cx="1342080" cy="10508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445A561A-FA57-FB49-2AFE-A8FAD629C418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72653" y="3024613"/>
                <a:ext cx="135972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F329F88-CEA9-864C-AE0D-A35C7378D0E0}"/>
                  </a:ext>
                </a:extLst>
              </p14:cNvPr>
              <p14:cNvContentPartPr/>
              <p14:nvPr/>
            </p14:nvContentPartPr>
            <p14:xfrm>
              <a:off x="822013" y="1913293"/>
              <a:ext cx="3453480" cy="19828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F329F88-CEA9-864C-AE0D-A35C7378D0E0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13013" y="1904293"/>
                <a:ext cx="3471120" cy="20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372E410B-0BB1-2EBD-4C63-BA7BA1F86E7D}"/>
              </a:ext>
            </a:extLst>
          </p:cNvPr>
          <p:cNvGrpSpPr/>
          <p:nvPr/>
        </p:nvGrpSpPr>
        <p:grpSpPr>
          <a:xfrm>
            <a:off x="1476133" y="3087613"/>
            <a:ext cx="5868000" cy="973440"/>
            <a:chOff x="1476133" y="3087613"/>
            <a:chExt cx="5868000" cy="9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FA87EA3-86D3-62FD-FD5B-A1F755ED38A5}"/>
                    </a:ext>
                  </a:extLst>
                </p14:cNvPr>
                <p14:cNvContentPartPr/>
                <p14:nvPr/>
              </p14:nvContentPartPr>
              <p14:xfrm>
                <a:off x="7166653" y="3752533"/>
                <a:ext cx="23040" cy="267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FA87EA3-86D3-62FD-FD5B-A1F755ED38A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157653" y="3743533"/>
                  <a:ext cx="40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A7699A-0057-6C0A-F6EF-5EBA3816CEFE}"/>
                    </a:ext>
                  </a:extLst>
                </p14:cNvPr>
                <p14:cNvContentPartPr/>
                <p14:nvPr/>
              </p14:nvContentPartPr>
              <p14:xfrm>
                <a:off x="7162333" y="3728413"/>
                <a:ext cx="181800" cy="298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A7699A-0057-6C0A-F6EF-5EBA3816CEF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153693" y="3719773"/>
                  <a:ext cx="199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FB93E8-6059-E18C-D099-72186A0F6074}"/>
                    </a:ext>
                  </a:extLst>
                </p14:cNvPr>
                <p14:cNvContentPartPr/>
                <p14:nvPr/>
              </p14:nvContentPartPr>
              <p14:xfrm>
                <a:off x="6416053" y="3120013"/>
                <a:ext cx="128160" cy="234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FB93E8-6059-E18C-D099-72186A0F607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407053" y="3111013"/>
                  <a:ext cx="14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6704B46-0EAC-2F2B-A3E1-3B50C0B8AA63}"/>
                    </a:ext>
                  </a:extLst>
                </p14:cNvPr>
                <p14:cNvContentPartPr/>
                <p14:nvPr/>
              </p14:nvContentPartPr>
              <p14:xfrm>
                <a:off x="6511813" y="3087613"/>
                <a:ext cx="38880" cy="244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6704B46-0EAC-2F2B-A3E1-3B50C0B8AA6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502813" y="3078973"/>
                  <a:ext cx="56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D0C3614-BEE1-FF81-F3E5-D57FFF0093E2}"/>
                    </a:ext>
                  </a:extLst>
                </p14:cNvPr>
                <p14:cNvContentPartPr/>
                <p14:nvPr/>
              </p14:nvContentPartPr>
              <p14:xfrm>
                <a:off x="6465373" y="3234493"/>
                <a:ext cx="77760" cy="486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D0C3614-BEE1-FF81-F3E5-D57FFF0093E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456733" y="3225493"/>
                  <a:ext cx="9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5D63C29-65E8-DF1D-6D07-973CD24A2C79}"/>
                    </a:ext>
                  </a:extLst>
                </p14:cNvPr>
                <p14:cNvContentPartPr/>
                <p14:nvPr/>
              </p14:nvContentPartPr>
              <p14:xfrm>
                <a:off x="6645013" y="3246373"/>
                <a:ext cx="194760" cy="1141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5D63C29-65E8-DF1D-6D07-973CD24A2C7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636013" y="3237733"/>
                  <a:ext cx="21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8931DD2-E036-1A8C-8BB4-85D7A07BAF48}"/>
                    </a:ext>
                  </a:extLst>
                </p14:cNvPr>
                <p14:cNvContentPartPr/>
                <p14:nvPr/>
              </p14:nvContentPartPr>
              <p14:xfrm>
                <a:off x="1505293" y="3296413"/>
                <a:ext cx="853560" cy="563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8931DD2-E036-1A8C-8BB4-85D7A07BAF4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496293" y="3287413"/>
                  <a:ext cx="8712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CC9260E-3EB6-E335-7B44-E0B9EAB7A715}"/>
                    </a:ext>
                  </a:extLst>
                </p14:cNvPr>
                <p14:cNvContentPartPr/>
                <p14:nvPr/>
              </p14:nvContentPartPr>
              <p14:xfrm>
                <a:off x="1547053" y="3285613"/>
                <a:ext cx="316800" cy="50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CC9260E-3EB6-E335-7B44-E0B9EAB7A71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38053" y="3276613"/>
                  <a:ext cx="334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83FFA48-C0A1-9ADF-5771-AA9D257C61F0}"/>
                    </a:ext>
                  </a:extLst>
                </p14:cNvPr>
                <p14:cNvContentPartPr/>
                <p14:nvPr/>
              </p14:nvContentPartPr>
              <p14:xfrm>
                <a:off x="1476133" y="3175453"/>
                <a:ext cx="4525920" cy="885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83FFA48-C0A1-9ADF-5771-AA9D257C61F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467133" y="3166453"/>
                  <a:ext cx="4543560" cy="90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4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E54BD1D-A8CD-7677-B6DB-4943BECB5E27}"/>
                  </a:ext>
                </a:extLst>
              </p14:cNvPr>
              <p14:cNvContentPartPr/>
              <p14:nvPr/>
            </p14:nvContentPartPr>
            <p14:xfrm>
              <a:off x="1578373" y="918987"/>
              <a:ext cx="4294440" cy="3174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E54BD1D-A8CD-7677-B6DB-4943BECB5E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733" y="910347"/>
                <a:ext cx="4312080" cy="31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FD09537-F929-4A8E-EF58-622229540B51}"/>
                  </a:ext>
                </a:extLst>
              </p14:cNvPr>
              <p14:cNvContentPartPr/>
              <p14:nvPr/>
            </p14:nvContentPartPr>
            <p14:xfrm>
              <a:off x="6246853" y="668787"/>
              <a:ext cx="187560" cy="223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FD09537-F929-4A8E-EF58-622229540B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213" y="660147"/>
                <a:ext cx="205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6AE937D-7C52-D25A-27B5-E7EF9AB22E95}"/>
                  </a:ext>
                </a:extLst>
              </p14:cNvPr>
              <p14:cNvContentPartPr/>
              <p14:nvPr/>
            </p14:nvContentPartPr>
            <p14:xfrm>
              <a:off x="6396613" y="698307"/>
              <a:ext cx="51480" cy="1886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6AE937D-7C52-D25A-27B5-E7EF9AB22E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7973" y="689307"/>
                <a:ext cx="69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08EA73C-73F8-AB0B-5BDC-394EBC01ACB3}"/>
                  </a:ext>
                </a:extLst>
              </p14:cNvPr>
              <p14:cNvContentPartPr/>
              <p14:nvPr/>
            </p14:nvContentPartPr>
            <p14:xfrm>
              <a:off x="6315613" y="758787"/>
              <a:ext cx="186480" cy="25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08EA73C-73F8-AB0B-5BDC-394EBC01AC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6973" y="749787"/>
                <a:ext cx="204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4A48B756-7F26-DDE5-2BFE-3EE0C25E65E9}"/>
              </a:ext>
            </a:extLst>
          </p:cNvPr>
          <p:cNvGrpSpPr/>
          <p:nvPr/>
        </p:nvGrpSpPr>
        <p:grpSpPr>
          <a:xfrm>
            <a:off x="870973" y="1009347"/>
            <a:ext cx="5358960" cy="3437640"/>
            <a:chOff x="870973" y="1009347"/>
            <a:chExt cx="5358960" cy="343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4944D72-0D07-1108-12DA-E263455D3BC8}"/>
                    </a:ext>
                  </a:extLst>
                </p14:cNvPr>
                <p14:cNvContentPartPr/>
                <p14:nvPr/>
              </p14:nvContentPartPr>
              <p14:xfrm>
                <a:off x="1607173" y="1009347"/>
                <a:ext cx="4392000" cy="34376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4944D72-0D07-1108-12DA-E263455D3B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98173" y="1000707"/>
                  <a:ext cx="4409640" cy="34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9D8AA60-837D-C8A8-C289-E051F99D118B}"/>
                    </a:ext>
                  </a:extLst>
                </p14:cNvPr>
                <p14:cNvContentPartPr/>
                <p14:nvPr/>
              </p14:nvContentPartPr>
              <p14:xfrm>
                <a:off x="6062533" y="4100667"/>
                <a:ext cx="22320" cy="132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9D8AA60-837D-C8A8-C289-E051F99D11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3533" y="4091667"/>
                  <a:ext cx="3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EA238AD-347C-140B-A134-FEB061158F60}"/>
                    </a:ext>
                  </a:extLst>
                </p14:cNvPr>
                <p14:cNvContentPartPr/>
                <p14:nvPr/>
              </p14:nvContentPartPr>
              <p14:xfrm>
                <a:off x="6057493" y="4049907"/>
                <a:ext cx="172440" cy="1735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EA238AD-347C-140B-A134-FEB061158F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8853" y="4041267"/>
                  <a:ext cx="190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0955FF4-A215-46E2-D8EB-09127703DB9D}"/>
                    </a:ext>
                  </a:extLst>
                </p14:cNvPr>
                <p14:cNvContentPartPr/>
                <p14:nvPr/>
              </p14:nvContentPartPr>
              <p14:xfrm>
                <a:off x="1427533" y="3491547"/>
                <a:ext cx="274320" cy="47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0955FF4-A215-46E2-D8EB-09127703DB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8533" y="3482907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D307F17-50C4-9E6A-0F88-0A44A8E30923}"/>
                    </a:ext>
                  </a:extLst>
                </p14:cNvPr>
                <p14:cNvContentPartPr/>
                <p14:nvPr/>
              </p14:nvContentPartPr>
              <p14:xfrm>
                <a:off x="870973" y="3492627"/>
                <a:ext cx="109080" cy="200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D307F17-50C4-9E6A-0F88-0A44A8E309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2333" y="3483987"/>
                  <a:ext cx="126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ADD7CE4-7BDE-47BA-CCD9-CB3FC8BBDDF7}"/>
                    </a:ext>
                  </a:extLst>
                </p14:cNvPr>
                <p14:cNvContentPartPr/>
                <p14:nvPr/>
              </p14:nvContentPartPr>
              <p14:xfrm>
                <a:off x="1083733" y="3505227"/>
                <a:ext cx="176760" cy="104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ADD7CE4-7BDE-47BA-CCD9-CB3FC8BBDD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4733" y="3496227"/>
                  <a:ext cx="1944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64A32D69-BEFC-665A-9E73-B3AB6B57616B}"/>
              </a:ext>
            </a:extLst>
          </p:cNvPr>
          <p:cNvGrpSpPr/>
          <p:nvPr/>
        </p:nvGrpSpPr>
        <p:grpSpPr>
          <a:xfrm>
            <a:off x="879253" y="2375187"/>
            <a:ext cx="2959560" cy="425160"/>
            <a:chOff x="879253" y="2375187"/>
            <a:chExt cx="295956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94769FF-C929-D68D-3B5C-462884C02B91}"/>
                    </a:ext>
                  </a:extLst>
                </p14:cNvPr>
                <p14:cNvContentPartPr/>
                <p14:nvPr/>
              </p14:nvContentPartPr>
              <p14:xfrm>
                <a:off x="1654693" y="2573187"/>
                <a:ext cx="121320" cy="23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94769FF-C929-D68D-3B5C-462884C02B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46053" y="2564547"/>
                  <a:ext cx="13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E7B6590-9CF6-1AEF-C034-B0BAD9C9A15A}"/>
                    </a:ext>
                  </a:extLst>
                </p14:cNvPr>
                <p14:cNvContentPartPr/>
                <p14:nvPr/>
              </p14:nvContentPartPr>
              <p14:xfrm>
                <a:off x="2087053" y="2567427"/>
                <a:ext cx="681840" cy="14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E7B6590-9CF6-1AEF-C034-B0BAD9C9A1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78413" y="2558787"/>
                  <a:ext cx="699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7EF3324-F664-273E-E62E-453EC8C2071F}"/>
                    </a:ext>
                  </a:extLst>
                </p14:cNvPr>
                <p14:cNvContentPartPr/>
                <p14:nvPr/>
              </p14:nvContentPartPr>
              <p14:xfrm>
                <a:off x="3022693" y="2556987"/>
                <a:ext cx="816120" cy="270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7EF3324-F664-273E-E62E-453EC8C207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13693" y="2548347"/>
                  <a:ext cx="83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BF4A0EF-7123-AB95-7BE4-C023FA98E826}"/>
                    </a:ext>
                  </a:extLst>
                </p14:cNvPr>
                <p14:cNvContentPartPr/>
                <p14:nvPr/>
              </p14:nvContentPartPr>
              <p14:xfrm>
                <a:off x="879253" y="2540067"/>
                <a:ext cx="184680" cy="260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BF4A0EF-7123-AB95-7BE4-C023FA98E8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253" y="2531427"/>
                  <a:ext cx="202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5EACACA-0D4E-D7BF-FFA8-379A3C434781}"/>
                    </a:ext>
                  </a:extLst>
                </p14:cNvPr>
                <p14:cNvContentPartPr/>
                <p14:nvPr/>
              </p14:nvContentPartPr>
              <p14:xfrm>
                <a:off x="1121533" y="2375187"/>
                <a:ext cx="171720" cy="1616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5EACACA-0D4E-D7BF-FFA8-379A3C4347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2533" y="2366547"/>
                  <a:ext cx="1893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0FDC25C1-263A-3A38-8CE2-386806793073}"/>
              </a:ext>
            </a:extLst>
          </p:cNvPr>
          <p:cNvGrpSpPr/>
          <p:nvPr/>
        </p:nvGrpSpPr>
        <p:grpSpPr>
          <a:xfrm>
            <a:off x="1552093" y="3409467"/>
            <a:ext cx="6027480" cy="757800"/>
            <a:chOff x="1552093" y="3409467"/>
            <a:chExt cx="6027480" cy="75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4D1F38D-E28A-B471-ABA0-778F0CA07068}"/>
                    </a:ext>
                  </a:extLst>
                </p14:cNvPr>
                <p14:cNvContentPartPr/>
                <p14:nvPr/>
              </p14:nvContentPartPr>
              <p14:xfrm>
                <a:off x="1552093" y="3552747"/>
                <a:ext cx="702000" cy="6145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4D1F38D-E28A-B471-ABA0-778F0CA070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43453" y="3544107"/>
                  <a:ext cx="71964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F0E4298-A0E6-C807-748A-937636012B83}"/>
                    </a:ext>
                  </a:extLst>
                </p14:cNvPr>
                <p14:cNvContentPartPr/>
                <p14:nvPr/>
              </p14:nvContentPartPr>
              <p14:xfrm>
                <a:off x="2253373" y="3507027"/>
                <a:ext cx="4601520" cy="58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F0E4298-A0E6-C807-748A-937636012B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44373" y="3498387"/>
                  <a:ext cx="4619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C22B5D7-B060-E40F-5714-209FB4528728}"/>
                    </a:ext>
                  </a:extLst>
                </p14:cNvPr>
                <p14:cNvContentPartPr/>
                <p14:nvPr/>
              </p14:nvContentPartPr>
              <p14:xfrm>
                <a:off x="7131373" y="3410187"/>
                <a:ext cx="124200" cy="154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C22B5D7-B060-E40F-5714-209FB45287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22373" y="3401547"/>
                  <a:ext cx="141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4430759-58A8-9C9A-A9BC-9865941C1F24}"/>
                    </a:ext>
                  </a:extLst>
                </p14:cNvPr>
                <p14:cNvContentPartPr/>
                <p14:nvPr/>
              </p14:nvContentPartPr>
              <p14:xfrm>
                <a:off x="7160173" y="3409467"/>
                <a:ext cx="125280" cy="203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4430759-58A8-9C9A-A9BC-9865941C1F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51533" y="3400467"/>
                  <a:ext cx="142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C153AF3-23A9-E024-F56E-020B3D59D383}"/>
                    </a:ext>
                  </a:extLst>
                </p14:cNvPr>
                <p14:cNvContentPartPr/>
                <p14:nvPr/>
              </p14:nvContentPartPr>
              <p14:xfrm>
                <a:off x="7350613" y="3512067"/>
                <a:ext cx="228960" cy="1018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C153AF3-23A9-E024-F56E-020B3D59D3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41613" y="3503067"/>
                  <a:ext cx="2466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49CDB5F-340D-2335-6928-F6B3FD19F42F}"/>
                  </a:ext>
                </a:extLst>
              </p14:cNvPr>
              <p14:cNvContentPartPr/>
              <p14:nvPr/>
            </p14:nvContentPartPr>
            <p14:xfrm>
              <a:off x="8580373" y="1277907"/>
              <a:ext cx="15120" cy="3024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49CDB5F-340D-2335-6928-F6B3FD19F4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571373" y="1269267"/>
                <a:ext cx="32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FED213C5-D443-410F-8C44-754A6CCEC794}"/>
                  </a:ext>
                </a:extLst>
              </p14:cNvPr>
              <p14:cNvContentPartPr/>
              <p14:nvPr/>
            </p14:nvContentPartPr>
            <p14:xfrm>
              <a:off x="8352133" y="1220307"/>
              <a:ext cx="24120" cy="4608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FED213C5-D443-410F-8C44-754A6CCEC79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43493" y="1211307"/>
                <a:ext cx="417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182A7849-633A-C790-4462-9E4C632ECE66}"/>
                  </a:ext>
                </a:extLst>
              </p14:cNvPr>
              <p14:cNvContentPartPr/>
              <p14:nvPr/>
            </p14:nvContentPartPr>
            <p14:xfrm>
              <a:off x="6731413" y="1144347"/>
              <a:ext cx="1800" cy="165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182A7849-633A-C790-4462-9E4C632ECE6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22773" y="1135707"/>
                <a:ext cx="194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936D3FBE-1F69-4B71-D249-13D94C3CE4B5}"/>
              </a:ext>
            </a:extLst>
          </p:cNvPr>
          <p:cNvGrpSpPr/>
          <p:nvPr/>
        </p:nvGrpSpPr>
        <p:grpSpPr>
          <a:xfrm>
            <a:off x="910213" y="2783067"/>
            <a:ext cx="734760" cy="372600"/>
            <a:chOff x="910213" y="2783067"/>
            <a:chExt cx="73476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1313EBA-BB82-7994-1753-BBA38E41E69F}"/>
                    </a:ext>
                  </a:extLst>
                </p14:cNvPr>
                <p14:cNvContentPartPr/>
                <p14:nvPr/>
              </p14:nvContentPartPr>
              <p14:xfrm>
                <a:off x="1460293" y="2985747"/>
                <a:ext cx="184680" cy="460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1313EBA-BB82-7994-1753-BBA38E41E69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51293" y="2977107"/>
                  <a:ext cx="202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5E900B5-4142-B30A-6E0B-B4179670F4BB}"/>
                    </a:ext>
                  </a:extLst>
                </p14:cNvPr>
                <p14:cNvContentPartPr/>
                <p14:nvPr/>
              </p14:nvContentPartPr>
              <p14:xfrm>
                <a:off x="910213" y="2963787"/>
                <a:ext cx="92520" cy="1918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5E900B5-4142-B30A-6E0B-B4179670F4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1213" y="2954787"/>
                  <a:ext cx="110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6E758DC-8005-9B57-FEF2-8A50F88AD79F}"/>
                    </a:ext>
                  </a:extLst>
                </p14:cNvPr>
                <p14:cNvContentPartPr/>
                <p14:nvPr/>
              </p14:nvContentPartPr>
              <p14:xfrm>
                <a:off x="1050973" y="2997267"/>
                <a:ext cx="172800" cy="87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6E758DC-8005-9B57-FEF2-8A50F88AD7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1973" y="2988627"/>
                  <a:ext cx="190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809E747-2A4E-C0C9-CD99-E670BCD382BF}"/>
                    </a:ext>
                  </a:extLst>
                </p14:cNvPr>
                <p14:cNvContentPartPr/>
                <p14:nvPr/>
              </p14:nvContentPartPr>
              <p14:xfrm>
                <a:off x="1086253" y="2783067"/>
                <a:ext cx="84240" cy="129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809E747-2A4E-C0C9-CD99-E670BCD382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613" y="2774427"/>
                  <a:ext cx="101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5077DC5-7264-84BF-2C6D-0CB6D6FB2DCD}"/>
                    </a:ext>
                  </a:extLst>
                </p14:cNvPr>
                <p14:cNvContentPartPr/>
                <p14:nvPr/>
              </p14:nvContentPartPr>
              <p14:xfrm>
                <a:off x="1045573" y="2834907"/>
                <a:ext cx="123840" cy="129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5077DC5-7264-84BF-2C6D-0CB6D6FB2D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6933" y="2826267"/>
                  <a:ext cx="141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38AD75D-3C16-D741-96FC-01C18DB2A610}"/>
                    </a:ext>
                  </a:extLst>
                </p14:cNvPr>
                <p14:cNvContentPartPr/>
                <p14:nvPr/>
              </p14:nvContentPartPr>
              <p14:xfrm>
                <a:off x="1439053" y="2997987"/>
                <a:ext cx="205200" cy="439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38AD75D-3C16-D741-96FC-01C18DB2A6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30413" y="2988987"/>
                  <a:ext cx="2228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A97CD295-CD45-E8E2-944C-0EC5DB8631E8}"/>
                  </a:ext>
                </a:extLst>
              </p14:cNvPr>
              <p14:cNvContentPartPr/>
              <p14:nvPr/>
            </p14:nvContentPartPr>
            <p14:xfrm>
              <a:off x="1620493" y="3025707"/>
              <a:ext cx="1428480" cy="110376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A97CD295-CD45-E8E2-944C-0EC5DB8631E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11853" y="3016707"/>
                <a:ext cx="144612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010593-5C1D-B51C-C25B-C287707B9189}"/>
                  </a:ext>
                </a:extLst>
              </p14:cNvPr>
              <p14:cNvContentPartPr/>
              <p14:nvPr/>
            </p14:nvContentPartPr>
            <p14:xfrm>
              <a:off x="3056533" y="2930307"/>
              <a:ext cx="3347640" cy="10008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010593-5C1D-B51C-C25B-C287707B918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93" y="2921307"/>
                <a:ext cx="336528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EF95751C-C904-7485-A1C2-286FFE2EF26B}"/>
              </a:ext>
            </a:extLst>
          </p:cNvPr>
          <p:cNvGrpSpPr/>
          <p:nvPr/>
        </p:nvGrpSpPr>
        <p:grpSpPr>
          <a:xfrm>
            <a:off x="6722053" y="2595507"/>
            <a:ext cx="440280" cy="430560"/>
            <a:chOff x="6722053" y="2595507"/>
            <a:chExt cx="44028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EC2CF9-278B-4EA1-88A5-95CE5DC7A416}"/>
                    </a:ext>
                  </a:extLst>
                </p14:cNvPr>
                <p14:cNvContentPartPr/>
                <p14:nvPr/>
              </p14:nvContentPartPr>
              <p14:xfrm>
                <a:off x="6722053" y="2821947"/>
                <a:ext cx="120240" cy="1785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EC2CF9-278B-4EA1-88A5-95CE5DC7A4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13053" y="2812947"/>
                  <a:ext cx="13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7663AD9-2B06-9BF7-FD00-83FB3A683307}"/>
                    </a:ext>
                  </a:extLst>
                </p14:cNvPr>
                <p14:cNvContentPartPr/>
                <p14:nvPr/>
              </p14:nvContentPartPr>
              <p14:xfrm>
                <a:off x="6751933" y="2816547"/>
                <a:ext cx="115560" cy="1843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7663AD9-2B06-9BF7-FD00-83FB3A6833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42933" y="2807907"/>
                  <a:ext cx="133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EF62BD4-45AF-3454-1011-BDDE05B042E9}"/>
                    </a:ext>
                  </a:extLst>
                </p14:cNvPr>
                <p14:cNvContentPartPr/>
                <p14:nvPr/>
              </p14:nvContentPartPr>
              <p14:xfrm>
                <a:off x="6921853" y="2911947"/>
                <a:ext cx="146880" cy="1141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EF62BD4-45AF-3454-1011-BDDE05B042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13213" y="2902947"/>
                  <a:ext cx="164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5268910-AF2C-C72E-0E95-D4EA03DEEE27}"/>
                    </a:ext>
                  </a:extLst>
                </p14:cNvPr>
                <p14:cNvContentPartPr/>
                <p14:nvPr/>
              </p14:nvContentPartPr>
              <p14:xfrm>
                <a:off x="7024813" y="2595507"/>
                <a:ext cx="83520" cy="208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5268910-AF2C-C72E-0E95-D4EA03DEEE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15813" y="2586507"/>
                  <a:ext cx="101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4B34C1A-932E-C460-D21D-019E194A0CA2}"/>
                    </a:ext>
                  </a:extLst>
                </p14:cNvPr>
                <p14:cNvContentPartPr/>
                <p14:nvPr/>
              </p14:nvContentPartPr>
              <p14:xfrm>
                <a:off x="6970093" y="2659587"/>
                <a:ext cx="192240" cy="52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4B34C1A-932E-C460-D21D-019E194A0CA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61093" y="2650587"/>
                  <a:ext cx="2098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2FCC31EF-25CF-DC24-74D8-17051B0DCD73}"/>
                  </a:ext>
                </a:extLst>
              </p14:cNvPr>
              <p14:cNvContentPartPr/>
              <p14:nvPr/>
            </p14:nvContentPartPr>
            <p14:xfrm>
              <a:off x="4243093" y="3042267"/>
              <a:ext cx="17640" cy="6804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2FCC31EF-25CF-DC24-74D8-17051B0DCD7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34093" y="3033267"/>
                <a:ext cx="35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B306C5BE-7A9A-F289-A71F-F225423D421A}"/>
                  </a:ext>
                </a:extLst>
              </p14:cNvPr>
              <p14:cNvContentPartPr/>
              <p14:nvPr/>
            </p14:nvContentPartPr>
            <p14:xfrm>
              <a:off x="4264693" y="3385707"/>
              <a:ext cx="14400" cy="44712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B306C5BE-7A9A-F289-A71F-F225423D421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55693" y="3377067"/>
                <a:ext cx="32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5AA4804C-109B-67D2-FEDC-353366C0EB23}"/>
                  </a:ext>
                </a:extLst>
              </p14:cNvPr>
              <p14:cNvContentPartPr/>
              <p14:nvPr/>
            </p14:nvContentPartPr>
            <p14:xfrm>
              <a:off x="4230493" y="4280307"/>
              <a:ext cx="32400" cy="2336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5AA4804C-109B-67D2-FEDC-353366C0EB2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21493" y="4271307"/>
                <a:ext cx="5004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5F84A5A0-6464-53B4-D131-D757FE39D3C7}"/>
              </a:ext>
            </a:extLst>
          </p:cNvPr>
          <p:cNvGrpSpPr/>
          <p:nvPr/>
        </p:nvGrpSpPr>
        <p:grpSpPr>
          <a:xfrm>
            <a:off x="4040773" y="4658667"/>
            <a:ext cx="361080" cy="393480"/>
            <a:chOff x="4040773" y="4658667"/>
            <a:chExt cx="36108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9428A8E-51F1-59FB-1EA2-310FBCEA34C7}"/>
                    </a:ext>
                  </a:extLst>
                </p14:cNvPr>
                <p14:cNvContentPartPr/>
                <p14:nvPr/>
              </p14:nvContentPartPr>
              <p14:xfrm>
                <a:off x="4075693" y="4776027"/>
                <a:ext cx="105120" cy="187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9428A8E-51F1-59FB-1EA2-310FBCEA34C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67053" y="4767387"/>
                  <a:ext cx="122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A7803E2-8330-E037-A9B4-FAA72C01A0B4}"/>
                    </a:ext>
                  </a:extLst>
                </p14:cNvPr>
                <p14:cNvContentPartPr/>
                <p14:nvPr/>
              </p14:nvContentPartPr>
              <p14:xfrm>
                <a:off x="4040773" y="4777467"/>
                <a:ext cx="135360" cy="179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A7803E2-8330-E037-A9B4-FAA72C01A0B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31773" y="4768467"/>
                  <a:ext cx="153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97F2DD5-2ED7-7E07-D5BD-F4712BC80844}"/>
                    </a:ext>
                  </a:extLst>
                </p14:cNvPr>
                <p14:cNvContentPartPr/>
                <p14:nvPr/>
              </p14:nvContentPartPr>
              <p14:xfrm>
                <a:off x="4226173" y="4928307"/>
                <a:ext cx="139320" cy="1238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97F2DD5-2ED7-7E07-D5BD-F4712BC808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17173" y="4919307"/>
                  <a:ext cx="156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64C7823-7231-8EFA-71CE-F03CE3EFE6A7}"/>
                    </a:ext>
                  </a:extLst>
                </p14:cNvPr>
                <p14:cNvContentPartPr/>
                <p14:nvPr/>
              </p14:nvContentPartPr>
              <p14:xfrm>
                <a:off x="4333093" y="4658667"/>
                <a:ext cx="68760" cy="1234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64C7823-7231-8EFA-71CE-F03CE3EFE6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24453" y="4649667"/>
                  <a:ext cx="86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5DBDAD8F-CB20-2D91-8DFD-7374A1397CC2}"/>
                    </a:ext>
                  </a:extLst>
                </p14:cNvPr>
                <p14:cNvContentPartPr/>
                <p14:nvPr/>
              </p14:nvContentPartPr>
              <p14:xfrm>
                <a:off x="4275493" y="4703307"/>
                <a:ext cx="126360" cy="241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5DBDAD8F-CB20-2D91-8DFD-7374A1397C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66853" y="4694307"/>
                  <a:ext cx="1440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25F1329-62D2-721C-701D-F003A51EEE84}"/>
                  </a:ext>
                </a:extLst>
              </p14:cNvPr>
              <p14:cNvContentPartPr/>
              <p14:nvPr/>
            </p14:nvContentPartPr>
            <p14:xfrm>
              <a:off x="4841413" y="3530787"/>
              <a:ext cx="6120" cy="10116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25F1329-62D2-721C-701D-F003A51EEE8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32773" y="3522147"/>
                <a:ext cx="23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30D8892-C30C-2B6D-303A-6A3401FE8302}"/>
                  </a:ext>
                </a:extLst>
              </p14:cNvPr>
              <p14:cNvContentPartPr/>
              <p14:nvPr/>
            </p14:nvContentPartPr>
            <p14:xfrm>
              <a:off x="4824853" y="3797187"/>
              <a:ext cx="10440" cy="39348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30D8892-C30C-2B6D-303A-6A3401FE830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15853" y="3788547"/>
                <a:ext cx="280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C632C5D-FE12-5460-FC6B-AE873F4CAB74}"/>
                  </a:ext>
                </a:extLst>
              </p14:cNvPr>
              <p14:cNvContentPartPr/>
              <p14:nvPr/>
            </p14:nvContentPartPr>
            <p14:xfrm>
              <a:off x="4796413" y="4405947"/>
              <a:ext cx="20160" cy="9720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C632C5D-FE12-5460-FC6B-AE873F4CAB7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87413" y="4396947"/>
                <a:ext cx="3780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13876F8D-71CC-3626-7984-43B2DA579C2D}"/>
              </a:ext>
            </a:extLst>
          </p:cNvPr>
          <p:cNvGrpSpPr/>
          <p:nvPr/>
        </p:nvGrpSpPr>
        <p:grpSpPr>
          <a:xfrm>
            <a:off x="4675093" y="4729587"/>
            <a:ext cx="380880" cy="289080"/>
            <a:chOff x="4675093" y="4729587"/>
            <a:chExt cx="38088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8828BCA-47F6-9F6F-122E-7CC9AA411F15}"/>
                    </a:ext>
                  </a:extLst>
                </p14:cNvPr>
                <p14:cNvContentPartPr/>
                <p14:nvPr/>
              </p14:nvContentPartPr>
              <p14:xfrm>
                <a:off x="4675093" y="4729587"/>
                <a:ext cx="164160" cy="2044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8828BCA-47F6-9F6F-122E-7CC9AA411F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66093" y="4720587"/>
                  <a:ext cx="181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64A9B95-C4B7-0575-42DF-43883B38B7EB}"/>
                    </a:ext>
                  </a:extLst>
                </p14:cNvPr>
                <p14:cNvContentPartPr/>
                <p14:nvPr/>
              </p14:nvContentPartPr>
              <p14:xfrm>
                <a:off x="4694893" y="4782507"/>
                <a:ext cx="144360" cy="1245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64A9B95-C4B7-0575-42DF-43883B38B7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86253" y="4773867"/>
                  <a:ext cx="162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15385A0-00CD-022E-81ED-B91D947062BF}"/>
                    </a:ext>
                  </a:extLst>
                </p14:cNvPr>
                <p14:cNvContentPartPr/>
                <p14:nvPr/>
              </p14:nvContentPartPr>
              <p14:xfrm>
                <a:off x="4901893" y="4911387"/>
                <a:ext cx="154080" cy="1072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15385A0-00CD-022E-81ED-B91D947062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3253" y="4902747"/>
                  <a:ext cx="1717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uppieren 500">
            <a:extLst>
              <a:ext uri="{FF2B5EF4-FFF2-40B4-BE49-F238E27FC236}">
                <a16:creationId xmlns:a16="http://schemas.microsoft.com/office/drawing/2014/main" id="{43B7DF10-D659-9478-9FE0-DA95B54B30C8}"/>
              </a:ext>
            </a:extLst>
          </p:cNvPr>
          <p:cNvGrpSpPr/>
          <p:nvPr/>
        </p:nvGrpSpPr>
        <p:grpSpPr>
          <a:xfrm>
            <a:off x="8022013" y="101787"/>
            <a:ext cx="4017240" cy="2376720"/>
            <a:chOff x="8022013" y="101787"/>
            <a:chExt cx="4017240" cy="23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CF4C8FF-9C26-AE8D-3002-7776F1A6FF4A}"/>
                    </a:ext>
                  </a:extLst>
                </p14:cNvPr>
                <p14:cNvContentPartPr/>
                <p14:nvPr/>
              </p14:nvContentPartPr>
              <p14:xfrm>
                <a:off x="8097253" y="178467"/>
                <a:ext cx="9720" cy="1857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CF4C8FF-9C26-AE8D-3002-7776F1A6FF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88613" y="169827"/>
                  <a:ext cx="27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A7289F4-0FA2-8EE0-FB09-5833B76A62A0}"/>
                    </a:ext>
                  </a:extLst>
                </p14:cNvPr>
                <p14:cNvContentPartPr/>
                <p14:nvPr/>
              </p14:nvContentPartPr>
              <p14:xfrm>
                <a:off x="8023093" y="122307"/>
                <a:ext cx="153720" cy="60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A7289F4-0FA2-8EE0-FB09-5833B76A62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14453" y="113667"/>
                  <a:ext cx="171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B9D6785-8A16-7FB8-30B8-D520C1693D46}"/>
                    </a:ext>
                  </a:extLst>
                </p14:cNvPr>
                <p14:cNvContentPartPr/>
                <p14:nvPr/>
              </p14:nvContentPartPr>
              <p14:xfrm>
                <a:off x="8022013" y="229947"/>
                <a:ext cx="111240" cy="82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B9D6785-8A16-7FB8-30B8-D520C1693D4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13373" y="221307"/>
                  <a:ext cx="128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9FE2FDC-288D-AB05-A6EA-F46426F91C2B}"/>
                    </a:ext>
                  </a:extLst>
                </p14:cNvPr>
                <p14:cNvContentPartPr/>
                <p14:nvPr/>
              </p14:nvContentPartPr>
              <p14:xfrm>
                <a:off x="8244493" y="215907"/>
                <a:ext cx="109800" cy="838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9FE2FDC-288D-AB05-A6EA-F46426F91C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35493" y="206907"/>
                  <a:ext cx="127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2969CA9-0F58-08A0-CA53-FC09AE17ED26}"/>
                    </a:ext>
                  </a:extLst>
                </p14:cNvPr>
                <p14:cNvContentPartPr/>
                <p14:nvPr/>
              </p14:nvContentPartPr>
              <p14:xfrm>
                <a:off x="8394973" y="115107"/>
                <a:ext cx="277560" cy="1612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2969CA9-0F58-08A0-CA53-FC09AE17ED2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86333" y="106107"/>
                  <a:ext cx="29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2517411-8EAC-E85F-E1E0-689A4CE08C88}"/>
                    </a:ext>
                  </a:extLst>
                </p14:cNvPr>
                <p14:cNvContentPartPr/>
                <p14:nvPr/>
              </p14:nvContentPartPr>
              <p14:xfrm>
                <a:off x="8289133" y="102867"/>
                <a:ext cx="52560" cy="11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2517411-8EAC-E85F-E1E0-689A4CE08C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80133" y="94227"/>
                  <a:ext cx="70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BAF361E-CCFC-F92D-C67B-B6983C0D13CA}"/>
                    </a:ext>
                  </a:extLst>
                </p14:cNvPr>
                <p14:cNvContentPartPr/>
                <p14:nvPr/>
              </p14:nvContentPartPr>
              <p14:xfrm>
                <a:off x="8120653" y="661947"/>
                <a:ext cx="112320" cy="2707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BAF361E-CCFC-F92D-C67B-B6983C0D13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12013" y="653307"/>
                  <a:ext cx="129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C203513-16A4-9793-7D83-5D280EA54538}"/>
                    </a:ext>
                  </a:extLst>
                </p14:cNvPr>
                <p14:cNvContentPartPr/>
                <p14:nvPr/>
              </p14:nvContentPartPr>
              <p14:xfrm>
                <a:off x="8290573" y="711987"/>
                <a:ext cx="106920" cy="864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C203513-16A4-9793-7D83-5D280EA5453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81573" y="702987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0168C8B-0773-6CC1-871D-B3635AC7E8B4}"/>
                    </a:ext>
                  </a:extLst>
                </p14:cNvPr>
                <p14:cNvContentPartPr/>
                <p14:nvPr/>
              </p14:nvContentPartPr>
              <p14:xfrm>
                <a:off x="8416213" y="463587"/>
                <a:ext cx="98280" cy="1501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0168C8B-0773-6CC1-871D-B3635AC7E8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07213" y="454587"/>
                  <a:ext cx="115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8B83372-AEE9-4368-8E3E-5469D32D98D0}"/>
                    </a:ext>
                  </a:extLst>
                </p14:cNvPr>
                <p14:cNvContentPartPr/>
                <p14:nvPr/>
              </p14:nvContentPartPr>
              <p14:xfrm>
                <a:off x="8369053" y="513267"/>
                <a:ext cx="146880" cy="68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8B83372-AEE9-4368-8E3E-5469D32D98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60053" y="504627"/>
                  <a:ext cx="16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E6C6E01-7448-E3AA-61A0-A8C1A001EF2A}"/>
                    </a:ext>
                  </a:extLst>
                </p14:cNvPr>
                <p14:cNvContentPartPr/>
                <p14:nvPr/>
              </p14:nvContentPartPr>
              <p14:xfrm>
                <a:off x="8938213" y="101787"/>
                <a:ext cx="152640" cy="198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E6C6E01-7448-E3AA-61A0-A8C1A001EF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29573" y="93147"/>
                  <a:ext cx="170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080CAB6-F721-D4D9-D186-5148A3FDD0F7}"/>
                    </a:ext>
                  </a:extLst>
                </p14:cNvPr>
                <p14:cNvContentPartPr/>
                <p14:nvPr/>
              </p14:nvContentPartPr>
              <p14:xfrm>
                <a:off x="9168973" y="181707"/>
                <a:ext cx="353160" cy="1134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080CAB6-F721-D4D9-D186-5148A3FDD0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59973" y="173067"/>
                  <a:ext cx="370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8BC6D91-0201-64D2-0E27-D833241F513F}"/>
                    </a:ext>
                  </a:extLst>
                </p14:cNvPr>
                <p14:cNvContentPartPr/>
                <p14:nvPr/>
              </p14:nvContentPartPr>
              <p14:xfrm>
                <a:off x="9521053" y="229587"/>
                <a:ext cx="428040" cy="2876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8BC6D91-0201-64D2-0E27-D833241F51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12413" y="220587"/>
                  <a:ext cx="445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5202636-A851-6826-4339-B301412D3186}"/>
                    </a:ext>
                  </a:extLst>
                </p14:cNvPr>
                <p14:cNvContentPartPr/>
                <p14:nvPr/>
              </p14:nvContentPartPr>
              <p14:xfrm>
                <a:off x="10034053" y="242547"/>
                <a:ext cx="182160" cy="1033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5202636-A851-6826-4339-B301412D318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25413" y="233907"/>
                  <a:ext cx="19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0CF859F-BD85-61DD-58CE-46011FF9EFA4}"/>
                    </a:ext>
                  </a:extLst>
                </p14:cNvPr>
                <p14:cNvContentPartPr/>
                <p14:nvPr/>
              </p14:nvContentPartPr>
              <p14:xfrm>
                <a:off x="10041973" y="279987"/>
                <a:ext cx="164880" cy="6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0CF859F-BD85-61DD-58CE-46011FF9EFA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32973" y="270987"/>
                  <a:ext cx="18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EFF1165-728F-ED52-ABF9-20D132519146}"/>
                    </a:ext>
                  </a:extLst>
                </p14:cNvPr>
                <p14:cNvContentPartPr/>
                <p14:nvPr/>
              </p14:nvContentPartPr>
              <p14:xfrm>
                <a:off x="10196773" y="246507"/>
                <a:ext cx="177480" cy="946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EFF1165-728F-ED52-ABF9-20D1325191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88133" y="237507"/>
                  <a:ext cx="19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7A1B474-5BF0-1058-2B3E-349F21667D09}"/>
                    </a:ext>
                  </a:extLst>
                </p14:cNvPr>
                <p14:cNvContentPartPr/>
                <p14:nvPr/>
              </p14:nvContentPartPr>
              <p14:xfrm>
                <a:off x="10419973" y="123747"/>
                <a:ext cx="186120" cy="185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7A1B474-5BF0-1058-2B3E-349F21667D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11333" y="115107"/>
                  <a:ext cx="203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DD6EF8B-4C32-E6C8-9DA3-7778892C9BF7}"/>
                    </a:ext>
                  </a:extLst>
                </p14:cNvPr>
                <p14:cNvContentPartPr/>
                <p14:nvPr/>
              </p14:nvContentPartPr>
              <p14:xfrm>
                <a:off x="10910653" y="161187"/>
                <a:ext cx="157320" cy="2224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DD6EF8B-4C32-E6C8-9DA3-7778892C9B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02013" y="152187"/>
                  <a:ext cx="174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B6AA849-B3CE-40C0-78D4-F09A471822D1}"/>
                    </a:ext>
                  </a:extLst>
                </p14:cNvPr>
                <p14:cNvContentPartPr/>
                <p14:nvPr/>
              </p14:nvContentPartPr>
              <p14:xfrm>
                <a:off x="10850173" y="237507"/>
                <a:ext cx="205200" cy="255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B6AA849-B3CE-40C0-78D4-F09A471822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41173" y="228507"/>
                  <a:ext cx="22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F626CD4E-162A-A448-C827-3B78EEB64830}"/>
                    </a:ext>
                  </a:extLst>
                </p14:cNvPr>
                <p14:cNvContentPartPr/>
                <p14:nvPr/>
              </p14:nvContentPartPr>
              <p14:xfrm>
                <a:off x="11358853" y="193947"/>
                <a:ext cx="452520" cy="1486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F626CD4E-162A-A448-C827-3B78EEB6483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50213" y="185307"/>
                  <a:ext cx="47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652F756-7868-5668-47A0-289E30D13AC4}"/>
                    </a:ext>
                  </a:extLst>
                </p14:cNvPr>
                <p14:cNvContentPartPr/>
                <p14:nvPr/>
              </p14:nvContentPartPr>
              <p14:xfrm>
                <a:off x="11621653" y="115107"/>
                <a:ext cx="3600" cy="27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652F756-7868-5668-47A0-289E30D13A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12653" y="106107"/>
                  <a:ext cx="21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F0A459-2ABE-50A9-3660-9E09FAC83C12}"/>
                    </a:ext>
                  </a:extLst>
                </p14:cNvPr>
                <p14:cNvContentPartPr/>
                <p14:nvPr/>
              </p14:nvContentPartPr>
              <p14:xfrm>
                <a:off x="8723653" y="699747"/>
                <a:ext cx="18720" cy="194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F0A459-2ABE-50A9-3660-9E09FAC83C1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15013" y="691107"/>
                  <a:ext cx="36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B7FA928-7B38-DF61-800A-AE0BE6C354C3}"/>
                    </a:ext>
                  </a:extLst>
                </p14:cNvPr>
                <p14:cNvContentPartPr/>
                <p14:nvPr/>
              </p14:nvContentPartPr>
              <p14:xfrm>
                <a:off x="8746693" y="760227"/>
                <a:ext cx="15480" cy="68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B7FA928-7B38-DF61-800A-AE0BE6C354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38053" y="751587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A47EEFC-A691-B74A-4084-1626154CC96B}"/>
                    </a:ext>
                  </a:extLst>
                </p14:cNvPr>
                <p14:cNvContentPartPr/>
                <p14:nvPr/>
              </p14:nvContentPartPr>
              <p14:xfrm>
                <a:off x="8886013" y="561867"/>
                <a:ext cx="217080" cy="171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A47EEFC-A691-B74A-4084-1626154CC9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77013" y="552867"/>
                  <a:ext cx="234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8A0670E-107B-FC2B-3FED-2F32A2D69AA7}"/>
                    </a:ext>
                  </a:extLst>
                </p14:cNvPr>
                <p14:cNvContentPartPr/>
                <p14:nvPr/>
              </p14:nvContentPartPr>
              <p14:xfrm>
                <a:off x="9185533" y="490587"/>
                <a:ext cx="343080" cy="215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8A0670E-107B-FC2B-3FED-2F32A2D69A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76893" y="481947"/>
                  <a:ext cx="360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E619F60-421F-4537-8433-A2C354FE535D}"/>
                    </a:ext>
                  </a:extLst>
                </p14:cNvPr>
                <p14:cNvContentPartPr/>
                <p14:nvPr/>
              </p14:nvContentPartPr>
              <p14:xfrm>
                <a:off x="9669373" y="574107"/>
                <a:ext cx="203040" cy="102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E619F60-421F-4537-8433-A2C354FE53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60373" y="565467"/>
                  <a:ext cx="220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A019D32-83FD-4F4B-7694-CE82DCF59107}"/>
                    </a:ext>
                  </a:extLst>
                </p14:cNvPr>
                <p14:cNvContentPartPr/>
                <p14:nvPr/>
              </p14:nvContentPartPr>
              <p14:xfrm>
                <a:off x="9871333" y="492387"/>
                <a:ext cx="408960" cy="195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A019D32-83FD-4F4B-7694-CE82DCF591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62333" y="483387"/>
                  <a:ext cx="426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ABE9C0E-E5F2-3391-8962-BDFA51040BB1}"/>
                    </a:ext>
                  </a:extLst>
                </p14:cNvPr>
                <p14:cNvContentPartPr/>
                <p14:nvPr/>
              </p14:nvContentPartPr>
              <p14:xfrm>
                <a:off x="10319173" y="531267"/>
                <a:ext cx="95760" cy="2052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ABE9C0E-E5F2-3391-8962-BDFA51040BB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10173" y="522267"/>
                  <a:ext cx="113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B64C121E-1358-0E27-2AD4-09306B8379CF}"/>
                    </a:ext>
                  </a:extLst>
                </p14:cNvPr>
                <p14:cNvContentPartPr/>
                <p14:nvPr/>
              </p14:nvContentPartPr>
              <p14:xfrm>
                <a:off x="10458133" y="540987"/>
                <a:ext cx="262800" cy="1198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B64C121E-1358-0E27-2AD4-09306B8379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49493" y="532347"/>
                  <a:ext cx="280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DC47BAD-7E9A-8779-AD8F-9B5D42F81DD9}"/>
                    </a:ext>
                  </a:extLst>
                </p14:cNvPr>
                <p14:cNvContentPartPr/>
                <p14:nvPr/>
              </p14:nvContentPartPr>
              <p14:xfrm>
                <a:off x="10716973" y="483387"/>
                <a:ext cx="144720" cy="180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DC47BAD-7E9A-8779-AD8F-9B5D42F81D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08333" y="474387"/>
                  <a:ext cx="162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359F06E-CC58-196B-73A1-C029C627E222}"/>
                    </a:ext>
                  </a:extLst>
                </p14:cNvPr>
                <p14:cNvContentPartPr/>
                <p14:nvPr/>
              </p14:nvContentPartPr>
              <p14:xfrm>
                <a:off x="11041693" y="493827"/>
                <a:ext cx="466200" cy="233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359F06E-CC58-196B-73A1-C029C627E2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32693" y="485187"/>
                  <a:ext cx="48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3351E1E-E8BD-4A5B-D5C2-5839D738F22C}"/>
                    </a:ext>
                  </a:extLst>
                </p14:cNvPr>
                <p14:cNvContentPartPr/>
                <p14:nvPr/>
              </p14:nvContentPartPr>
              <p14:xfrm>
                <a:off x="11323573" y="450267"/>
                <a:ext cx="47160" cy="162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3351E1E-E8BD-4A5B-D5C2-5839D738F22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14933" y="441267"/>
                  <a:ext cx="64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DE30D3B-73B5-54AB-5E62-D76E5F4257CD}"/>
                    </a:ext>
                  </a:extLst>
                </p14:cNvPr>
                <p14:cNvContentPartPr/>
                <p14:nvPr/>
              </p14:nvContentPartPr>
              <p14:xfrm>
                <a:off x="11649373" y="499947"/>
                <a:ext cx="173520" cy="202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DE30D3B-73B5-54AB-5E62-D76E5F4257C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40733" y="490947"/>
                  <a:ext cx="191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073316B-EF87-A706-828B-E97E2BC18C7D}"/>
                    </a:ext>
                  </a:extLst>
                </p14:cNvPr>
                <p14:cNvContentPartPr/>
                <p14:nvPr/>
              </p14:nvContentPartPr>
              <p14:xfrm>
                <a:off x="11687893" y="578427"/>
                <a:ext cx="81360" cy="172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073316B-EF87-A706-828B-E97E2BC18C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678893" y="569787"/>
                  <a:ext cx="99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F411B6C-CDC1-13D4-8DEA-4FB150766E31}"/>
                    </a:ext>
                  </a:extLst>
                </p14:cNvPr>
                <p14:cNvContentPartPr/>
                <p14:nvPr/>
              </p14:nvContentPartPr>
              <p14:xfrm>
                <a:off x="11817853" y="485907"/>
                <a:ext cx="221400" cy="194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F411B6C-CDC1-13D4-8DEA-4FB150766E3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808853" y="477267"/>
                  <a:ext cx="239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23B5496-E2A4-A00D-0A8D-AEFA13F8B5ED}"/>
                    </a:ext>
                  </a:extLst>
                </p14:cNvPr>
                <p14:cNvContentPartPr/>
                <p14:nvPr/>
              </p14:nvContentPartPr>
              <p14:xfrm>
                <a:off x="9104893" y="1003227"/>
                <a:ext cx="135360" cy="1843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23B5496-E2A4-A00D-0A8D-AEFA13F8B5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95893" y="994227"/>
                  <a:ext cx="153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AF5D1C7-2307-12C6-688F-B0D2455853AF}"/>
                    </a:ext>
                  </a:extLst>
                </p14:cNvPr>
                <p14:cNvContentPartPr/>
                <p14:nvPr/>
              </p14:nvContentPartPr>
              <p14:xfrm>
                <a:off x="9309373" y="1040307"/>
                <a:ext cx="153720" cy="110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AF5D1C7-2307-12C6-688F-B0D2455853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00373" y="1031667"/>
                  <a:ext cx="171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051C7BB-0586-5E0E-C133-6585D3C8159B}"/>
                    </a:ext>
                  </a:extLst>
                </p14:cNvPr>
                <p14:cNvContentPartPr/>
                <p14:nvPr/>
              </p14:nvContentPartPr>
              <p14:xfrm>
                <a:off x="9493333" y="766347"/>
                <a:ext cx="68760" cy="185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051C7BB-0586-5E0E-C133-6585D3C815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84333" y="757347"/>
                  <a:ext cx="8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516FFAA-7145-EE61-1331-DF04A1B938DB}"/>
                    </a:ext>
                  </a:extLst>
                </p14:cNvPr>
                <p14:cNvContentPartPr/>
                <p14:nvPr/>
              </p14:nvContentPartPr>
              <p14:xfrm>
                <a:off x="9476413" y="852387"/>
                <a:ext cx="114480" cy="97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516FFAA-7145-EE61-1331-DF04A1B938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67413" y="843387"/>
                  <a:ext cx="13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8642AF6-2C9E-AE9B-5742-C42D11C7BD00}"/>
                    </a:ext>
                  </a:extLst>
                </p14:cNvPr>
                <p14:cNvContentPartPr/>
                <p14:nvPr/>
              </p14:nvContentPartPr>
              <p14:xfrm>
                <a:off x="9730213" y="942027"/>
                <a:ext cx="178560" cy="113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8642AF6-2C9E-AE9B-5742-C42D11C7BD0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21213" y="933027"/>
                  <a:ext cx="19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5EF8B65-2B7E-24E6-32D7-81BB0B6D0ACF}"/>
                    </a:ext>
                  </a:extLst>
                </p14:cNvPr>
                <p14:cNvContentPartPr/>
                <p14:nvPr/>
              </p14:nvContentPartPr>
              <p14:xfrm>
                <a:off x="10141693" y="950667"/>
                <a:ext cx="139680" cy="332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5EF8B65-2B7E-24E6-32D7-81BB0B6D0A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32693" y="941667"/>
                  <a:ext cx="1573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C6F6DC1-23FA-1C16-0D5F-A669C61D3262}"/>
                    </a:ext>
                  </a:extLst>
                </p14:cNvPr>
                <p14:cNvContentPartPr/>
                <p14:nvPr/>
              </p14:nvContentPartPr>
              <p14:xfrm>
                <a:off x="10381093" y="834387"/>
                <a:ext cx="134640" cy="141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C6F6DC1-23FA-1C16-0D5F-A669C61D32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72093" y="825747"/>
                  <a:ext cx="152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7C38654-5CFC-0FFE-F9BC-25E089C88CBE}"/>
                    </a:ext>
                  </a:extLst>
                </p14:cNvPr>
                <p14:cNvContentPartPr/>
                <p14:nvPr/>
              </p14:nvContentPartPr>
              <p14:xfrm>
                <a:off x="8387053" y="1523427"/>
                <a:ext cx="16560" cy="172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7C38654-5CFC-0FFE-F9BC-25E089C88CB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78053" y="1514427"/>
                  <a:ext cx="3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7D5BE47-4A69-327C-3F72-29A94471EC38}"/>
                    </a:ext>
                  </a:extLst>
                </p14:cNvPr>
                <p14:cNvContentPartPr/>
                <p14:nvPr/>
              </p14:nvContentPartPr>
              <p14:xfrm>
                <a:off x="8132173" y="1458987"/>
                <a:ext cx="232560" cy="1836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7D5BE47-4A69-327C-3F72-29A94471EC3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23173" y="1450347"/>
                  <a:ext cx="250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2ED59DE-8877-9E7C-D86B-88D5EAA1518E}"/>
                    </a:ext>
                  </a:extLst>
                </p14:cNvPr>
                <p14:cNvContentPartPr/>
                <p14:nvPr/>
              </p14:nvContentPartPr>
              <p14:xfrm>
                <a:off x="8451493" y="1533147"/>
                <a:ext cx="136800" cy="1029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2ED59DE-8877-9E7C-D86B-88D5EAA151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42853" y="1524507"/>
                  <a:ext cx="154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398F4973-5EBF-E244-76F8-096AE7219298}"/>
                    </a:ext>
                  </a:extLst>
                </p14:cNvPr>
                <p14:cNvContentPartPr/>
                <p14:nvPr/>
              </p14:nvContentPartPr>
              <p14:xfrm>
                <a:off x="8638693" y="1505427"/>
                <a:ext cx="111960" cy="1368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398F4973-5EBF-E244-76F8-096AE721929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29693" y="1496787"/>
                  <a:ext cx="129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A50A967-AC09-4D20-CB68-E2D983E9E08F}"/>
                    </a:ext>
                  </a:extLst>
                </p14:cNvPr>
                <p14:cNvContentPartPr/>
                <p14:nvPr/>
              </p14:nvContentPartPr>
              <p14:xfrm>
                <a:off x="9009133" y="1427307"/>
                <a:ext cx="81720" cy="182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A50A967-AC09-4D20-CB68-E2D983E9E08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000493" y="1418307"/>
                  <a:ext cx="99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BDBEE0C-5312-E86C-848C-7C157DDE779B}"/>
                    </a:ext>
                  </a:extLst>
                </p14:cNvPr>
                <p14:cNvContentPartPr/>
                <p14:nvPr/>
              </p14:nvContentPartPr>
              <p14:xfrm>
                <a:off x="9170773" y="1469427"/>
                <a:ext cx="66960" cy="1044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BDBEE0C-5312-E86C-848C-7C157DDE779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61773" y="1460427"/>
                  <a:ext cx="84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305DF7B7-09B0-27EA-24C1-61572AA74DC7}"/>
                    </a:ext>
                  </a:extLst>
                </p14:cNvPr>
                <p14:cNvContentPartPr/>
                <p14:nvPr/>
              </p14:nvContentPartPr>
              <p14:xfrm>
                <a:off x="9278773" y="1368627"/>
                <a:ext cx="179280" cy="2257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305DF7B7-09B0-27EA-24C1-61572AA74DC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69773" y="1359987"/>
                  <a:ext cx="196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A82FA67-CB7D-1605-DDCE-E7F0B0DB3964}"/>
                    </a:ext>
                  </a:extLst>
                </p14:cNvPr>
                <p14:cNvContentPartPr/>
                <p14:nvPr/>
              </p14:nvContentPartPr>
              <p14:xfrm>
                <a:off x="9475693" y="1448907"/>
                <a:ext cx="224280" cy="1198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A82FA67-CB7D-1605-DDCE-E7F0B0DB396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67053" y="1439907"/>
                  <a:ext cx="241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DF0077F-F329-C640-5034-BDA89E6824F1}"/>
                    </a:ext>
                  </a:extLst>
                </p14:cNvPr>
                <p14:cNvContentPartPr/>
                <p14:nvPr/>
              </p14:nvContentPartPr>
              <p14:xfrm>
                <a:off x="9709693" y="1320027"/>
                <a:ext cx="72000" cy="277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DF0077F-F329-C640-5034-BDA89E6824F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01053" y="1311387"/>
                  <a:ext cx="89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3A4DBD5-5575-29A8-1D7C-506DF3F961FD}"/>
                    </a:ext>
                  </a:extLst>
                </p14:cNvPr>
                <p14:cNvContentPartPr/>
                <p14:nvPr/>
              </p14:nvContentPartPr>
              <p14:xfrm>
                <a:off x="9846133" y="1283307"/>
                <a:ext cx="217440" cy="250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3A4DBD5-5575-29A8-1D7C-506DF3F961F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7493" y="1274667"/>
                  <a:ext cx="235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E728DE9-44B4-3486-9DA6-471822B74B2A}"/>
                    </a:ext>
                  </a:extLst>
                </p14:cNvPr>
                <p14:cNvContentPartPr/>
                <p14:nvPr/>
              </p14:nvContentPartPr>
              <p14:xfrm>
                <a:off x="10235293" y="1321827"/>
                <a:ext cx="349560" cy="157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E728DE9-44B4-3486-9DA6-471822B74B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26653" y="1312827"/>
                  <a:ext cx="367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A105888-5F1D-59BF-2F47-2A0FF8E932B3}"/>
                    </a:ext>
                  </a:extLst>
                </p14:cNvPr>
                <p14:cNvContentPartPr/>
                <p14:nvPr/>
              </p14:nvContentPartPr>
              <p14:xfrm>
                <a:off x="10710493" y="1274667"/>
                <a:ext cx="152640" cy="1656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A105888-5F1D-59BF-2F47-2A0FF8E932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01853" y="1266027"/>
                  <a:ext cx="17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0526EFC-5D67-6D0D-352E-92BA6EDA426C}"/>
                    </a:ext>
                  </a:extLst>
                </p14:cNvPr>
                <p14:cNvContentPartPr/>
                <p14:nvPr/>
              </p14:nvContentPartPr>
              <p14:xfrm>
                <a:off x="10721293" y="1396347"/>
                <a:ext cx="131760" cy="5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0526EFC-5D67-6D0D-352E-92BA6EDA42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12653" y="1387347"/>
                  <a:ext cx="149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DC92008-7C1F-C75C-B0AA-F8EAC9F782E9}"/>
                    </a:ext>
                  </a:extLst>
                </p14:cNvPr>
                <p14:cNvContentPartPr/>
                <p14:nvPr/>
              </p14:nvContentPartPr>
              <p14:xfrm>
                <a:off x="10862413" y="1226787"/>
                <a:ext cx="276120" cy="2250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DC92008-7C1F-C75C-B0AA-F8EAC9F782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53413" y="1218147"/>
                  <a:ext cx="293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83F67D7-BA48-1F3A-9DFF-EFE9C88B324A}"/>
                    </a:ext>
                  </a:extLst>
                </p14:cNvPr>
                <p14:cNvContentPartPr/>
                <p14:nvPr/>
              </p14:nvContentPartPr>
              <p14:xfrm>
                <a:off x="11326453" y="1205187"/>
                <a:ext cx="114840" cy="220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83F67D7-BA48-1F3A-9DFF-EFE9C88B32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17813" y="1196547"/>
                  <a:ext cx="132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7A116BE-D496-5A1F-FEF4-B9842D19859F}"/>
                    </a:ext>
                  </a:extLst>
                </p14:cNvPr>
                <p14:cNvContentPartPr/>
                <p14:nvPr/>
              </p14:nvContentPartPr>
              <p14:xfrm>
                <a:off x="11522293" y="1277187"/>
                <a:ext cx="87480" cy="129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7A116BE-D496-5A1F-FEF4-B9842D19859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13293" y="1268187"/>
                  <a:ext cx="105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CC49417A-208F-470C-AE07-DE637AAFD1C1}"/>
                    </a:ext>
                  </a:extLst>
                </p14:cNvPr>
                <p14:cNvContentPartPr/>
                <p14:nvPr/>
              </p14:nvContentPartPr>
              <p14:xfrm>
                <a:off x="11515813" y="1346307"/>
                <a:ext cx="74880" cy="86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CC49417A-208F-470C-AE07-DE637AAFD1C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07173" y="1337307"/>
                  <a:ext cx="92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DD1CE0B-347C-1866-DB9B-7065FCD8119A}"/>
                    </a:ext>
                  </a:extLst>
                </p14:cNvPr>
                <p14:cNvContentPartPr/>
                <p14:nvPr/>
              </p14:nvContentPartPr>
              <p14:xfrm>
                <a:off x="11600413" y="1240107"/>
                <a:ext cx="316080" cy="3358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DD1CE0B-347C-1866-DB9B-7065FCD8119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591773" y="1231467"/>
                  <a:ext cx="3337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EE96D30-50EF-1865-5D0C-D56EAD3D7321}"/>
                    </a:ext>
                  </a:extLst>
                </p14:cNvPr>
                <p14:cNvContentPartPr/>
                <p14:nvPr/>
              </p14:nvContentPartPr>
              <p14:xfrm>
                <a:off x="8216053" y="1837347"/>
                <a:ext cx="253080" cy="1933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EE96D30-50EF-1865-5D0C-D56EAD3D73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07053" y="1828347"/>
                  <a:ext cx="270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DF6D272-3EE8-477E-C06C-BDFB3A83AF4E}"/>
                    </a:ext>
                  </a:extLst>
                </p14:cNvPr>
                <p14:cNvContentPartPr/>
                <p14:nvPr/>
              </p14:nvContentPartPr>
              <p14:xfrm>
                <a:off x="8521333" y="1911147"/>
                <a:ext cx="50400" cy="1018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DF6D272-3EE8-477E-C06C-BDFB3A83AF4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12693" y="1902507"/>
                  <a:ext cx="68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CA9085D-A700-C643-A8C2-7CA6B21D4930}"/>
                    </a:ext>
                  </a:extLst>
                </p14:cNvPr>
                <p14:cNvContentPartPr/>
                <p14:nvPr/>
              </p14:nvContentPartPr>
              <p14:xfrm>
                <a:off x="8614573" y="1827627"/>
                <a:ext cx="113400" cy="1699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CA9085D-A700-C643-A8C2-7CA6B21D49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05573" y="1818987"/>
                  <a:ext cx="131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E5846F7-3BD5-742F-6554-22834AC01187}"/>
                    </a:ext>
                  </a:extLst>
                </p14:cNvPr>
                <p14:cNvContentPartPr/>
                <p14:nvPr/>
              </p14:nvContentPartPr>
              <p14:xfrm>
                <a:off x="8810053" y="1813587"/>
                <a:ext cx="56160" cy="204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E5846F7-3BD5-742F-6554-22834AC011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01053" y="1804587"/>
                  <a:ext cx="73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255E1C2-F7B5-1A28-497E-064FA3ABFFE1}"/>
                    </a:ext>
                  </a:extLst>
                </p14:cNvPr>
                <p14:cNvContentPartPr/>
                <p14:nvPr/>
              </p14:nvContentPartPr>
              <p14:xfrm>
                <a:off x="8929213" y="1803507"/>
                <a:ext cx="92520" cy="3132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255E1C2-F7B5-1A28-497E-064FA3ABFF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920213" y="1794507"/>
                  <a:ext cx="110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D152B49-8453-D5AC-0839-A6D0CD9005DB}"/>
                    </a:ext>
                  </a:extLst>
                </p14:cNvPr>
                <p14:cNvContentPartPr/>
                <p14:nvPr/>
              </p14:nvContentPartPr>
              <p14:xfrm>
                <a:off x="9046933" y="1901787"/>
                <a:ext cx="148320" cy="1036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D152B49-8453-D5AC-0839-A6D0CD9005D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38293" y="1893147"/>
                  <a:ext cx="165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3478A67-3695-47DF-63C7-33272D77AD47}"/>
                    </a:ext>
                  </a:extLst>
                </p14:cNvPr>
                <p14:cNvContentPartPr/>
                <p14:nvPr/>
              </p14:nvContentPartPr>
              <p14:xfrm>
                <a:off x="9231973" y="1757427"/>
                <a:ext cx="262080" cy="2214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3478A67-3695-47DF-63C7-33272D77AD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22973" y="1748787"/>
                  <a:ext cx="279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84611CF0-A191-9A4F-63DB-EF01BEF7490C}"/>
                    </a:ext>
                  </a:extLst>
                </p14:cNvPr>
                <p14:cNvContentPartPr/>
                <p14:nvPr/>
              </p14:nvContentPartPr>
              <p14:xfrm>
                <a:off x="9730573" y="1836627"/>
                <a:ext cx="216720" cy="1666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84611CF0-A191-9A4F-63DB-EF01BEF7490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21573" y="1827627"/>
                  <a:ext cx="234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E816E92-C0B6-D195-E2F1-29D609432039}"/>
                    </a:ext>
                  </a:extLst>
                </p14:cNvPr>
                <p14:cNvContentPartPr/>
                <p14:nvPr/>
              </p14:nvContentPartPr>
              <p14:xfrm>
                <a:off x="9967093" y="1701627"/>
                <a:ext cx="109800" cy="2516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E816E92-C0B6-D195-E2F1-29D60943203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58093" y="1692627"/>
                  <a:ext cx="127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A209B02-7F18-DCB2-71AD-8725BFB6BF46}"/>
                    </a:ext>
                  </a:extLst>
                </p14:cNvPr>
                <p14:cNvContentPartPr/>
                <p14:nvPr/>
              </p14:nvContentPartPr>
              <p14:xfrm>
                <a:off x="10066093" y="1847067"/>
                <a:ext cx="132120" cy="77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A209B02-7F18-DCB2-71AD-8725BFB6BF4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57093" y="1838427"/>
                  <a:ext cx="149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DADC923F-3E2D-AD1C-65B6-782E1151E5FA}"/>
                    </a:ext>
                  </a:extLst>
                </p14:cNvPr>
                <p14:cNvContentPartPr/>
                <p14:nvPr/>
              </p14:nvContentPartPr>
              <p14:xfrm>
                <a:off x="10227733" y="1671387"/>
                <a:ext cx="112320" cy="259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DADC923F-3E2D-AD1C-65B6-782E1151E5F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19093" y="1662747"/>
                  <a:ext cx="129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46E55DE-94E7-E1C9-F7E2-1A65A045169C}"/>
                    </a:ext>
                  </a:extLst>
                </p14:cNvPr>
                <p14:cNvContentPartPr/>
                <p14:nvPr/>
              </p14:nvContentPartPr>
              <p14:xfrm>
                <a:off x="10384693" y="1821147"/>
                <a:ext cx="29880" cy="1177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46E55DE-94E7-E1C9-F7E2-1A65A045169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75693" y="1812507"/>
                  <a:ext cx="4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3209D76-D0B5-B657-6D6A-708B1110F7D8}"/>
                    </a:ext>
                  </a:extLst>
                </p14:cNvPr>
                <p14:cNvContentPartPr/>
                <p14:nvPr/>
              </p14:nvContentPartPr>
              <p14:xfrm>
                <a:off x="10427173" y="1697307"/>
                <a:ext cx="9720" cy="244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3209D76-D0B5-B657-6D6A-708B1110F7D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18173" y="1688307"/>
                  <a:ext cx="2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BFC9DEA-8C87-C7E7-30B1-35C6A0A2138E}"/>
                    </a:ext>
                  </a:extLst>
                </p14:cNvPr>
                <p14:cNvContentPartPr/>
                <p14:nvPr/>
              </p14:nvContentPartPr>
              <p14:xfrm>
                <a:off x="10458133" y="1807827"/>
                <a:ext cx="185760" cy="1173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BFC9DEA-8C87-C7E7-30B1-35C6A0A2138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49133" y="1798827"/>
                  <a:ext cx="20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E776D42-25E1-1F44-01D1-3B2543696A0B}"/>
                    </a:ext>
                  </a:extLst>
                </p14:cNvPr>
                <p14:cNvContentPartPr/>
                <p14:nvPr/>
              </p14:nvContentPartPr>
              <p14:xfrm>
                <a:off x="10868533" y="1784067"/>
                <a:ext cx="538920" cy="1443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E776D42-25E1-1F44-01D1-3B2543696A0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859533" y="1775067"/>
                  <a:ext cx="556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FB52472-EA61-1F12-C3B5-EBB385F1C72C}"/>
                    </a:ext>
                  </a:extLst>
                </p14:cNvPr>
                <p14:cNvContentPartPr/>
                <p14:nvPr/>
              </p14:nvContentPartPr>
              <p14:xfrm>
                <a:off x="8352853" y="2293827"/>
                <a:ext cx="11880" cy="1774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FB52472-EA61-1F12-C3B5-EBB385F1C7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43853" y="2284827"/>
                  <a:ext cx="29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46F4407-6FB5-6B62-E489-E20163FE7424}"/>
                    </a:ext>
                  </a:extLst>
                </p14:cNvPr>
                <p14:cNvContentPartPr/>
                <p14:nvPr/>
              </p14:nvContentPartPr>
              <p14:xfrm>
                <a:off x="8247013" y="2239107"/>
                <a:ext cx="174960" cy="1195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46F4407-6FB5-6B62-E489-E20163FE74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38373" y="2230467"/>
                  <a:ext cx="19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3CDB361-96FB-C399-E66D-A7A68610A8AF}"/>
                    </a:ext>
                  </a:extLst>
                </p14:cNvPr>
                <p14:cNvContentPartPr/>
                <p14:nvPr/>
              </p14:nvContentPartPr>
              <p14:xfrm>
                <a:off x="8421253" y="2328027"/>
                <a:ext cx="293760" cy="1504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3CDB361-96FB-C399-E66D-A7A68610A8A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12613" y="2319387"/>
                  <a:ext cx="311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3145BEF-D9DA-8CBD-88C4-B5BF802DA9D8}"/>
                    </a:ext>
                  </a:extLst>
                </p14:cNvPr>
                <p14:cNvContentPartPr/>
                <p14:nvPr/>
              </p14:nvContentPartPr>
              <p14:xfrm>
                <a:off x="8715373" y="2199147"/>
                <a:ext cx="10440" cy="212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3145BEF-D9DA-8CBD-88C4-B5BF802DA9D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06373" y="2190507"/>
                  <a:ext cx="2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2F9EFCA-BC80-35D1-DE48-782D54B76B6F}"/>
                    </a:ext>
                  </a:extLst>
                </p14:cNvPr>
                <p14:cNvContentPartPr/>
                <p14:nvPr/>
              </p14:nvContentPartPr>
              <p14:xfrm>
                <a:off x="8756053" y="2192307"/>
                <a:ext cx="74160" cy="2023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2F9EFCA-BC80-35D1-DE48-782D54B76B6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47413" y="2183667"/>
                  <a:ext cx="91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874FC9C-D140-A940-3E04-77B522093F8F}"/>
                    </a:ext>
                  </a:extLst>
                </p14:cNvPr>
                <p14:cNvContentPartPr/>
                <p14:nvPr/>
              </p14:nvContentPartPr>
              <p14:xfrm>
                <a:off x="8863333" y="2333787"/>
                <a:ext cx="214200" cy="55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874FC9C-D140-A940-3E04-77B522093F8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54333" y="2325147"/>
                  <a:ext cx="231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20FE4E9-8C3B-8110-175B-24432304A97E}"/>
                    </a:ext>
                  </a:extLst>
                </p14:cNvPr>
                <p14:cNvContentPartPr/>
                <p14:nvPr/>
              </p14:nvContentPartPr>
              <p14:xfrm>
                <a:off x="9150253" y="2225067"/>
                <a:ext cx="344520" cy="1562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20FE4E9-8C3B-8110-175B-24432304A97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41613" y="2216427"/>
                  <a:ext cx="362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5B5A1C0-0D34-5545-B295-7638B5A72CF6}"/>
                    </a:ext>
                  </a:extLst>
                </p14:cNvPr>
                <p14:cNvContentPartPr/>
                <p14:nvPr/>
              </p14:nvContentPartPr>
              <p14:xfrm>
                <a:off x="9556693" y="2302107"/>
                <a:ext cx="96480" cy="766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5B5A1C0-0D34-5545-B295-7638B5A72C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48053" y="2293107"/>
                  <a:ext cx="114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BB27F1F-600D-D93F-833E-EC61681B01D9}"/>
                    </a:ext>
                  </a:extLst>
                </p14:cNvPr>
                <p14:cNvContentPartPr/>
                <p14:nvPr/>
              </p14:nvContentPartPr>
              <p14:xfrm>
                <a:off x="9721933" y="2269347"/>
                <a:ext cx="112680" cy="1105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BB27F1F-600D-D93F-833E-EC61681B01D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12933" y="2260347"/>
                  <a:ext cx="130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F3733A7-6953-3AC4-0121-12C37100D834}"/>
                    </a:ext>
                  </a:extLst>
                </p14:cNvPr>
                <p14:cNvContentPartPr/>
                <p14:nvPr/>
              </p14:nvContentPartPr>
              <p14:xfrm>
                <a:off x="9862333" y="2146947"/>
                <a:ext cx="331200" cy="241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F3733A7-6953-3AC4-0121-12C37100D83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53333" y="2138307"/>
                  <a:ext cx="348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3D2EFD2-FA09-EDD5-7071-2374ADC7DD7A}"/>
                    </a:ext>
                  </a:extLst>
                </p14:cNvPr>
                <p14:cNvContentPartPr/>
                <p14:nvPr/>
              </p14:nvContentPartPr>
              <p14:xfrm>
                <a:off x="9915613" y="2110227"/>
                <a:ext cx="12960" cy="36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3D2EFD2-FA09-EDD5-7071-2374ADC7DD7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06973" y="2101587"/>
                  <a:ext cx="30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12A004B3-F771-C6E1-FAA7-7EB1CB178B10}"/>
                    </a:ext>
                  </a:extLst>
                </p14:cNvPr>
                <p14:cNvContentPartPr/>
                <p14:nvPr/>
              </p14:nvContentPartPr>
              <p14:xfrm>
                <a:off x="10225933" y="2142627"/>
                <a:ext cx="425160" cy="2044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12A004B3-F771-C6E1-FAA7-7EB1CB178B1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17293" y="2133627"/>
                  <a:ext cx="442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364E315-A4FF-B4BE-D0C7-6940F1324D39}"/>
                    </a:ext>
                  </a:extLst>
                </p14:cNvPr>
                <p14:cNvContentPartPr/>
                <p14:nvPr/>
              </p14:nvContentPartPr>
              <p14:xfrm>
                <a:off x="10677733" y="2141907"/>
                <a:ext cx="8640" cy="345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364E315-A4FF-B4BE-D0C7-6940F1324D3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668733" y="2132907"/>
                  <a:ext cx="26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9C8EB61-F219-D405-BEB8-C336B25BB1DB}"/>
                    </a:ext>
                  </a:extLst>
                </p14:cNvPr>
                <p14:cNvContentPartPr/>
                <p14:nvPr/>
              </p14:nvContentPartPr>
              <p14:xfrm>
                <a:off x="10650013" y="2236947"/>
                <a:ext cx="310680" cy="1112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9C8EB61-F219-D405-BEB8-C336B25BB1D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41373" y="2228307"/>
                  <a:ext cx="328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8543D743-25B3-2939-EB00-7FFB6D33D67D}"/>
                    </a:ext>
                  </a:extLst>
                </p14:cNvPr>
                <p14:cNvContentPartPr/>
                <p14:nvPr/>
              </p14:nvContentPartPr>
              <p14:xfrm>
                <a:off x="11029453" y="2072787"/>
                <a:ext cx="97920" cy="3142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8543D743-25B3-2939-EB00-7FFB6D33D67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20813" y="2063787"/>
                  <a:ext cx="115560" cy="33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781978B7-B52E-298D-94CE-947DA1B73578}"/>
                  </a:ext>
                </a:extLst>
              </p14:cNvPr>
              <p14:cNvContentPartPr/>
              <p14:nvPr/>
            </p14:nvContentPartPr>
            <p14:xfrm>
              <a:off x="3599053" y="2586507"/>
              <a:ext cx="92520" cy="5400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781978B7-B52E-298D-94CE-947DA1B7357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590053" y="2577867"/>
                <a:ext cx="1101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07C1678A-AAF2-9111-AF4F-99D496D77CCF}"/>
              </a:ext>
            </a:extLst>
          </p:cNvPr>
          <p:cNvGrpSpPr/>
          <p:nvPr/>
        </p:nvGrpSpPr>
        <p:grpSpPr>
          <a:xfrm>
            <a:off x="4843933" y="2338107"/>
            <a:ext cx="1116360" cy="1213200"/>
            <a:chOff x="4843933" y="2338107"/>
            <a:chExt cx="1116360" cy="12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ACD6051-4AD1-7BF6-FB63-9C152E5F61A4}"/>
                    </a:ext>
                  </a:extLst>
                </p14:cNvPr>
                <p14:cNvContentPartPr/>
                <p14:nvPr/>
              </p14:nvContentPartPr>
              <p14:xfrm>
                <a:off x="4843933" y="3509187"/>
                <a:ext cx="57240" cy="421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ACD6051-4AD1-7BF6-FB63-9C152E5F61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34933" y="3500547"/>
                  <a:ext cx="74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1BBCD5B-7E44-0223-B5B7-1269170605A7}"/>
                    </a:ext>
                  </a:extLst>
                </p14:cNvPr>
                <p14:cNvContentPartPr/>
                <p14:nvPr/>
              </p14:nvContentPartPr>
              <p14:xfrm>
                <a:off x="5085493" y="2338107"/>
                <a:ext cx="874800" cy="10188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1BBCD5B-7E44-0223-B5B7-1269170605A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76493" y="2329107"/>
                  <a:ext cx="89244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F89E95A-77AC-3F1C-0CB7-C9BF4098D319}"/>
                    </a:ext>
                  </a:extLst>
                </p14:cNvPr>
                <p14:cNvContentPartPr/>
                <p14:nvPr/>
              </p14:nvContentPartPr>
              <p14:xfrm>
                <a:off x="5018173" y="3199947"/>
                <a:ext cx="309240" cy="2084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F89E95A-77AC-3F1C-0CB7-C9BF4098D31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09533" y="3191307"/>
                  <a:ext cx="3268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uppieren 514">
            <a:extLst>
              <a:ext uri="{FF2B5EF4-FFF2-40B4-BE49-F238E27FC236}">
                <a16:creationId xmlns:a16="http://schemas.microsoft.com/office/drawing/2014/main" id="{4054A7EA-F9B1-0ED9-5F15-72ACF28D86AB}"/>
              </a:ext>
            </a:extLst>
          </p:cNvPr>
          <p:cNvGrpSpPr/>
          <p:nvPr/>
        </p:nvGrpSpPr>
        <p:grpSpPr>
          <a:xfrm>
            <a:off x="5469613" y="1791267"/>
            <a:ext cx="1443600" cy="360720"/>
            <a:chOff x="5469613" y="1791267"/>
            <a:chExt cx="144360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063CA7A-27CE-C9BA-990F-22ABC3310064}"/>
                    </a:ext>
                  </a:extLst>
                </p14:cNvPr>
                <p14:cNvContentPartPr/>
                <p14:nvPr/>
              </p14:nvContentPartPr>
              <p14:xfrm>
                <a:off x="6097453" y="1898547"/>
                <a:ext cx="150480" cy="2289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063CA7A-27CE-C9BA-990F-22ABC331006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88453" y="1889907"/>
                  <a:ext cx="168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6E9DB29-1C1E-B5FD-0687-CB99122FB00B}"/>
                    </a:ext>
                  </a:extLst>
                </p14:cNvPr>
                <p14:cNvContentPartPr/>
                <p14:nvPr/>
              </p14:nvContentPartPr>
              <p14:xfrm>
                <a:off x="6321013" y="1974867"/>
                <a:ext cx="323280" cy="892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6E9DB29-1C1E-B5FD-0687-CB99122FB0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12373" y="1965867"/>
                  <a:ext cx="340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EE2E9B97-D17D-7284-37AE-44AA1614F293}"/>
                    </a:ext>
                  </a:extLst>
                </p14:cNvPr>
                <p14:cNvContentPartPr/>
                <p14:nvPr/>
              </p14:nvContentPartPr>
              <p14:xfrm>
                <a:off x="6756973" y="1791267"/>
                <a:ext cx="156240" cy="1598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EE2E9B97-D17D-7284-37AE-44AA1614F29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47973" y="1782267"/>
                  <a:ext cx="17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56FCC66-B840-82C5-FE3A-1723305130EF}"/>
                    </a:ext>
                  </a:extLst>
                </p14:cNvPr>
                <p14:cNvContentPartPr/>
                <p14:nvPr/>
              </p14:nvContentPartPr>
              <p14:xfrm>
                <a:off x="5558533" y="1986747"/>
                <a:ext cx="37440" cy="1652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56FCC66-B840-82C5-FE3A-1723305130E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49533" y="1978107"/>
                  <a:ext cx="55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BBE9794-92C6-22BC-04D4-194CC2C28E2A}"/>
                    </a:ext>
                  </a:extLst>
                </p14:cNvPr>
                <p14:cNvContentPartPr/>
                <p14:nvPr/>
              </p14:nvContentPartPr>
              <p14:xfrm>
                <a:off x="5469613" y="1948947"/>
                <a:ext cx="129600" cy="150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BBE9794-92C6-22BC-04D4-194CC2C28E2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460613" y="1940307"/>
                  <a:ext cx="14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49CDB46-6F10-7586-417E-D31C5FBE9C81}"/>
                    </a:ext>
                  </a:extLst>
                </p14:cNvPr>
                <p14:cNvContentPartPr/>
                <p14:nvPr/>
              </p14:nvContentPartPr>
              <p14:xfrm>
                <a:off x="5617933" y="2023467"/>
                <a:ext cx="208800" cy="1101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49CDB46-6F10-7586-417E-D31C5FBE9C8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09293" y="2014467"/>
                  <a:ext cx="226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12E6596A-2943-09C7-C2A7-488E26CDECAB}"/>
                    </a:ext>
                  </a:extLst>
                </p14:cNvPr>
                <p14:cNvContentPartPr/>
                <p14:nvPr/>
              </p14:nvContentPartPr>
              <p14:xfrm>
                <a:off x="5801173" y="1902147"/>
                <a:ext cx="187920" cy="1555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12E6596A-2943-09C7-C2A7-488E26CDECA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92533" y="1893507"/>
                  <a:ext cx="2055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28BC8DA0-216F-13D0-629F-4C3DDD36EF3F}"/>
              </a:ext>
            </a:extLst>
          </p:cNvPr>
          <p:cNvGrpSpPr/>
          <p:nvPr/>
        </p:nvGrpSpPr>
        <p:grpSpPr>
          <a:xfrm>
            <a:off x="7003573" y="1611627"/>
            <a:ext cx="832320" cy="286560"/>
            <a:chOff x="7003573" y="1611627"/>
            <a:chExt cx="83232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FF4059D5-8CD3-3ACE-C2C9-5A260ECDF53E}"/>
                    </a:ext>
                  </a:extLst>
                </p14:cNvPr>
                <p14:cNvContentPartPr/>
                <p14:nvPr/>
              </p14:nvContentPartPr>
              <p14:xfrm>
                <a:off x="7003573" y="1686867"/>
                <a:ext cx="190080" cy="2113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FF4059D5-8CD3-3ACE-C2C9-5A260ECDF53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94933" y="1677867"/>
                  <a:ext cx="207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7C48E4B-00E4-BD76-BA27-EF4665328232}"/>
                    </a:ext>
                  </a:extLst>
                </p14:cNvPr>
                <p14:cNvContentPartPr/>
                <p14:nvPr/>
              </p14:nvContentPartPr>
              <p14:xfrm>
                <a:off x="7210213" y="1761027"/>
                <a:ext cx="99000" cy="1227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7C48E4B-00E4-BD76-BA27-EF466532823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01213" y="1752027"/>
                  <a:ext cx="116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D6C24E4-8533-7328-C02A-91EE478791FD}"/>
                    </a:ext>
                  </a:extLst>
                </p14:cNvPr>
                <p14:cNvContentPartPr/>
                <p14:nvPr/>
              </p14:nvContentPartPr>
              <p14:xfrm>
                <a:off x="7379773" y="1762467"/>
                <a:ext cx="56160" cy="309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D6C24E4-8533-7328-C02A-91EE478791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71133" y="1753467"/>
                  <a:ext cx="7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B7B3699-BB9E-6001-B68A-08BACB04246C}"/>
                    </a:ext>
                  </a:extLst>
                </p14:cNvPr>
                <p14:cNvContentPartPr/>
                <p14:nvPr/>
              </p14:nvContentPartPr>
              <p14:xfrm>
                <a:off x="7518733" y="1616307"/>
                <a:ext cx="147960" cy="2044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B7B3699-BB9E-6001-B68A-08BACB04246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09733" y="1607667"/>
                  <a:ext cx="165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5E98AE6-2193-81D3-AB89-2A4DBA47D689}"/>
                    </a:ext>
                  </a:extLst>
                </p14:cNvPr>
                <p14:cNvContentPartPr/>
                <p14:nvPr/>
              </p14:nvContentPartPr>
              <p14:xfrm>
                <a:off x="7720333" y="1611627"/>
                <a:ext cx="115560" cy="2332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5E98AE6-2193-81D3-AB89-2A4DBA47D68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11333" y="1602987"/>
                  <a:ext cx="1332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ABE46B9A-BA1D-FAAC-9EF8-0B3EC0CCF121}"/>
              </a:ext>
            </a:extLst>
          </p:cNvPr>
          <p:cNvGrpSpPr/>
          <p:nvPr/>
        </p:nvGrpSpPr>
        <p:grpSpPr>
          <a:xfrm>
            <a:off x="1539133" y="2978187"/>
            <a:ext cx="1356120" cy="559080"/>
            <a:chOff x="1539133" y="2978187"/>
            <a:chExt cx="135612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00AD803-76BD-2605-08AA-BEB377ACFEF2}"/>
                    </a:ext>
                  </a:extLst>
                </p14:cNvPr>
                <p14:cNvContentPartPr/>
                <p14:nvPr/>
              </p14:nvContentPartPr>
              <p14:xfrm>
                <a:off x="1539133" y="3504507"/>
                <a:ext cx="801360" cy="327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00AD803-76BD-2605-08AA-BEB377ACFEF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30133" y="3495507"/>
                  <a:ext cx="81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79CC093-2A98-5F87-E402-302335BD13FF}"/>
                    </a:ext>
                  </a:extLst>
                </p14:cNvPr>
                <p14:cNvContentPartPr/>
                <p14:nvPr/>
              </p14:nvContentPartPr>
              <p14:xfrm>
                <a:off x="1584133" y="3008787"/>
                <a:ext cx="437760" cy="525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79CC093-2A98-5F87-E402-302335BD13F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575493" y="3000147"/>
                  <a:ext cx="455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55D2287-E325-799B-081C-0C5C036DF404}"/>
                    </a:ext>
                  </a:extLst>
                </p14:cNvPr>
                <p14:cNvContentPartPr/>
                <p14:nvPr/>
              </p14:nvContentPartPr>
              <p14:xfrm>
                <a:off x="2294413" y="3040467"/>
                <a:ext cx="600840" cy="4622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55D2287-E325-799B-081C-0C5C036DF40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285773" y="3031827"/>
                  <a:ext cx="6184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108C42D-A797-7FD8-5F11-34B00CB787D0}"/>
                    </a:ext>
                  </a:extLst>
                </p14:cNvPr>
                <p14:cNvContentPartPr/>
                <p14:nvPr/>
              </p14:nvContentPartPr>
              <p14:xfrm>
                <a:off x="1603573" y="2978187"/>
                <a:ext cx="1280520" cy="40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108C42D-A797-7FD8-5F11-34B00CB787D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594933" y="2969187"/>
                  <a:ext cx="1298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12EBEDC-E523-850E-8681-38F88E093B86}"/>
                    </a:ext>
                  </a:extLst>
                </p14:cNvPr>
                <p14:cNvContentPartPr/>
                <p14:nvPr/>
              </p14:nvContentPartPr>
              <p14:xfrm>
                <a:off x="1596733" y="3035787"/>
                <a:ext cx="46800" cy="4564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12EBEDC-E523-850E-8681-38F88E093B8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87733" y="3027147"/>
                  <a:ext cx="644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4679707-2C15-2549-DD1B-00012BE97244}"/>
                    </a:ext>
                  </a:extLst>
                </p14:cNvPr>
                <p14:cNvContentPartPr/>
                <p14:nvPr/>
              </p14:nvContentPartPr>
              <p14:xfrm>
                <a:off x="1657933" y="3479307"/>
                <a:ext cx="651240" cy="464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4679707-2C15-2549-DD1B-00012BE9724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48933" y="3470667"/>
                  <a:ext cx="668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E1BE5A9-7F93-B5D1-40FB-3E6BF4096284}"/>
                    </a:ext>
                  </a:extLst>
                </p14:cNvPr>
                <p14:cNvContentPartPr/>
                <p14:nvPr/>
              </p14:nvContentPartPr>
              <p14:xfrm>
                <a:off x="1926493" y="3126507"/>
                <a:ext cx="158760" cy="1774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E1BE5A9-7F93-B5D1-40FB-3E6BF409628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17493" y="3117867"/>
                  <a:ext cx="176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3DF6F23-6A2C-922F-80F2-A5345A3A5B58}"/>
                    </a:ext>
                  </a:extLst>
                </p14:cNvPr>
                <p14:cNvContentPartPr/>
                <p14:nvPr/>
              </p14:nvContentPartPr>
              <p14:xfrm>
                <a:off x="2003173" y="3123987"/>
                <a:ext cx="102960" cy="1958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3DF6F23-6A2C-922F-80F2-A5345A3A5B5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94173" y="3115347"/>
                  <a:ext cx="1206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uppieren 551">
            <a:extLst>
              <a:ext uri="{FF2B5EF4-FFF2-40B4-BE49-F238E27FC236}">
                <a16:creationId xmlns:a16="http://schemas.microsoft.com/office/drawing/2014/main" id="{D3F2E772-3466-A4FC-845D-DEBC7D60A89D}"/>
              </a:ext>
            </a:extLst>
          </p:cNvPr>
          <p:cNvGrpSpPr/>
          <p:nvPr/>
        </p:nvGrpSpPr>
        <p:grpSpPr>
          <a:xfrm>
            <a:off x="198853" y="4988427"/>
            <a:ext cx="1745280" cy="290160"/>
            <a:chOff x="198853" y="4988427"/>
            <a:chExt cx="17452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4DCDF388-1133-D3FB-0A68-E58EE56E85A2}"/>
                    </a:ext>
                  </a:extLst>
                </p14:cNvPr>
                <p14:cNvContentPartPr/>
                <p14:nvPr/>
              </p14:nvContentPartPr>
              <p14:xfrm>
                <a:off x="254653" y="5051067"/>
                <a:ext cx="41040" cy="227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4DCDF388-1133-D3FB-0A68-E58EE56E85A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6013" y="5042067"/>
                  <a:ext cx="58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B80D0A3-ADC5-5DC8-D57D-38FB171AA4C9}"/>
                    </a:ext>
                  </a:extLst>
                </p14:cNvPr>
                <p14:cNvContentPartPr/>
                <p14:nvPr/>
              </p14:nvContentPartPr>
              <p14:xfrm>
                <a:off x="198853" y="4988427"/>
                <a:ext cx="153360" cy="1746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B80D0A3-ADC5-5DC8-D57D-38FB171AA4C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0213" y="4979427"/>
                  <a:ext cx="171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13702600-333D-2BE8-F7E1-90B6C0C5F8F8}"/>
                    </a:ext>
                  </a:extLst>
                </p14:cNvPr>
                <p14:cNvContentPartPr/>
                <p14:nvPr/>
              </p14:nvContentPartPr>
              <p14:xfrm>
                <a:off x="346813" y="5140347"/>
                <a:ext cx="80280" cy="1296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13702600-333D-2BE8-F7E1-90B6C0C5F8F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7813" y="5131707"/>
                  <a:ext cx="97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023A675C-136D-4AC8-9B04-82BAF18335D8}"/>
                    </a:ext>
                  </a:extLst>
                </p14:cNvPr>
                <p14:cNvContentPartPr/>
                <p14:nvPr/>
              </p14:nvContentPartPr>
              <p14:xfrm>
                <a:off x="467413" y="5144307"/>
                <a:ext cx="55080" cy="702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023A675C-136D-4AC8-9B04-82BAF18335D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8773" y="5135307"/>
                  <a:ext cx="72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DC097C9-BA4F-35C1-8483-0AF5AAEF31B5}"/>
                    </a:ext>
                  </a:extLst>
                </p14:cNvPr>
                <p14:cNvContentPartPr/>
                <p14:nvPr/>
              </p14:nvContentPartPr>
              <p14:xfrm>
                <a:off x="597013" y="5012907"/>
                <a:ext cx="157680" cy="2376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DC097C9-BA4F-35C1-8483-0AF5AAEF31B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8013" y="5004267"/>
                  <a:ext cx="175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3DCED06-8DA8-8289-177F-BF94CD7436EB}"/>
                    </a:ext>
                  </a:extLst>
                </p14:cNvPr>
                <p14:cNvContentPartPr/>
                <p14:nvPr/>
              </p14:nvContentPartPr>
              <p14:xfrm>
                <a:off x="794653" y="5125587"/>
                <a:ext cx="136080" cy="907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3DCED06-8DA8-8289-177F-BF94CD7436E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86013" y="5116947"/>
                  <a:ext cx="15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5E52C45-2BDE-EEE1-B2D6-E5FB74B1F5A7}"/>
                    </a:ext>
                  </a:extLst>
                </p14:cNvPr>
                <p14:cNvContentPartPr/>
                <p14:nvPr/>
              </p14:nvContentPartPr>
              <p14:xfrm>
                <a:off x="989413" y="5114787"/>
                <a:ext cx="115560" cy="1090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5E52C45-2BDE-EEE1-B2D6-E5FB74B1F5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80413" y="5106147"/>
                  <a:ext cx="133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C1863E3-6CC1-1EF5-BA00-500B60E263EC}"/>
                    </a:ext>
                  </a:extLst>
                </p14:cNvPr>
                <p14:cNvContentPartPr/>
                <p14:nvPr/>
              </p14:nvContentPartPr>
              <p14:xfrm>
                <a:off x="962413" y="5141427"/>
                <a:ext cx="143280" cy="104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C1863E3-6CC1-1EF5-BA00-500B60E263E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3773" y="5132787"/>
                  <a:ext cx="160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EC37CB8-8788-4735-10BB-A07A86932E3B}"/>
                    </a:ext>
                  </a:extLst>
                </p14:cNvPr>
                <p14:cNvContentPartPr/>
                <p14:nvPr/>
              </p14:nvContentPartPr>
              <p14:xfrm>
                <a:off x="1153213" y="5116947"/>
                <a:ext cx="222840" cy="71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EC37CB8-8788-4735-10BB-A07A86932E3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4573" y="5107947"/>
                  <a:ext cx="24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BD35A30-A6F6-6114-EBC7-106B25BD8409}"/>
                    </a:ext>
                  </a:extLst>
                </p14:cNvPr>
                <p14:cNvContentPartPr/>
                <p14:nvPr/>
              </p14:nvContentPartPr>
              <p14:xfrm>
                <a:off x="1434373" y="4993467"/>
                <a:ext cx="279360" cy="2181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BD35A30-A6F6-6114-EBC7-106B25BD840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25373" y="4984467"/>
                  <a:ext cx="297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E34EABE-E3FD-1ADF-DF36-69DE6D8EBD7B}"/>
                    </a:ext>
                  </a:extLst>
                </p14:cNvPr>
                <p14:cNvContentPartPr/>
                <p14:nvPr/>
              </p14:nvContentPartPr>
              <p14:xfrm>
                <a:off x="1926493" y="5145747"/>
                <a:ext cx="17640" cy="50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E34EABE-E3FD-1ADF-DF36-69DE6D8EBD7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17493" y="5136747"/>
                  <a:ext cx="3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CBFEB4C-37CD-DFED-DFC5-DFCE3B6111FA}"/>
                    </a:ext>
                  </a:extLst>
                </p14:cNvPr>
                <p14:cNvContentPartPr/>
                <p14:nvPr/>
              </p14:nvContentPartPr>
              <p14:xfrm>
                <a:off x="1926493" y="5222427"/>
                <a:ext cx="15480" cy="313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CBFEB4C-37CD-DFED-DFC5-DFCE3B6111F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17493" y="5213787"/>
                  <a:ext cx="331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1" name="Gruppieren 550">
            <a:extLst>
              <a:ext uri="{FF2B5EF4-FFF2-40B4-BE49-F238E27FC236}">
                <a16:creationId xmlns:a16="http://schemas.microsoft.com/office/drawing/2014/main" id="{7E26F3EA-F49B-618A-12A7-151CCCC46191}"/>
              </a:ext>
            </a:extLst>
          </p:cNvPr>
          <p:cNvGrpSpPr/>
          <p:nvPr/>
        </p:nvGrpSpPr>
        <p:grpSpPr>
          <a:xfrm>
            <a:off x="2277493" y="4977987"/>
            <a:ext cx="523800" cy="273600"/>
            <a:chOff x="2277493" y="4977987"/>
            <a:chExt cx="52380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DFB97FC8-93C1-16AF-BE23-255B3F68A6C8}"/>
                    </a:ext>
                  </a:extLst>
                </p14:cNvPr>
                <p14:cNvContentPartPr/>
                <p14:nvPr/>
              </p14:nvContentPartPr>
              <p14:xfrm>
                <a:off x="2322133" y="5115867"/>
                <a:ext cx="11160" cy="1357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DFB97FC8-93C1-16AF-BE23-255B3F68A6C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13493" y="5106867"/>
                  <a:ext cx="2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A710D2F-8562-3E51-954F-6DC515B919DD}"/>
                    </a:ext>
                  </a:extLst>
                </p14:cNvPr>
                <p14:cNvContentPartPr/>
                <p14:nvPr/>
              </p14:nvContentPartPr>
              <p14:xfrm>
                <a:off x="2277493" y="5160867"/>
                <a:ext cx="114840" cy="50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A710D2F-8562-3E51-954F-6DC515B919D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68493" y="5152227"/>
                  <a:ext cx="132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6E801AF-419C-0D93-999F-60ED2A8C1864}"/>
                    </a:ext>
                  </a:extLst>
                </p14:cNvPr>
                <p14:cNvContentPartPr/>
                <p14:nvPr/>
              </p14:nvContentPartPr>
              <p14:xfrm>
                <a:off x="2611573" y="4977987"/>
                <a:ext cx="176400" cy="2440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6E801AF-419C-0D93-999F-60ED2A8C186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02573" y="4969347"/>
                  <a:ext cx="194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87563891-D32D-E60E-75B6-C03D5FDBBF2C}"/>
                    </a:ext>
                  </a:extLst>
                </p14:cNvPr>
                <p14:cNvContentPartPr/>
                <p14:nvPr/>
              </p14:nvContentPartPr>
              <p14:xfrm>
                <a:off x="2759173" y="4979067"/>
                <a:ext cx="42120" cy="2386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87563891-D32D-E60E-75B6-C03D5FDBBF2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50173" y="4970427"/>
                  <a:ext cx="59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4AC088B-D21A-F460-34C2-854F788B2AD2}"/>
                    </a:ext>
                  </a:extLst>
                </p14:cNvPr>
                <p14:cNvContentPartPr/>
                <p14:nvPr/>
              </p14:nvContentPartPr>
              <p14:xfrm>
                <a:off x="2681053" y="5135307"/>
                <a:ext cx="118440" cy="75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4AC088B-D21A-F460-34C2-854F788B2AD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672413" y="5126307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F223FFB0-5A0A-0AF5-7B53-FC47BA6BD681}"/>
                  </a:ext>
                </a:extLst>
              </p14:cNvPr>
              <p14:cNvContentPartPr/>
              <p14:nvPr/>
            </p14:nvContentPartPr>
            <p14:xfrm>
              <a:off x="1562893" y="4862067"/>
              <a:ext cx="3600" cy="684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F223FFB0-5A0A-0AF5-7B53-FC47BA6BD681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553893" y="4853067"/>
                <a:ext cx="21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7BBB1B12-8AC9-F3E2-A3E9-70A1852D2F27}"/>
                  </a:ext>
                </a:extLst>
              </p14:cNvPr>
              <p14:cNvContentPartPr/>
              <p14:nvPr/>
            </p14:nvContentPartPr>
            <p14:xfrm>
              <a:off x="4269373" y="3032547"/>
              <a:ext cx="607680" cy="46368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7BBB1B12-8AC9-F3E2-A3E9-70A1852D2F2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260373" y="3023907"/>
                <a:ext cx="6253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52598D55-C0E0-AE29-FC7E-5CD53D3046BC}"/>
                  </a:ext>
                </a:extLst>
              </p14:cNvPr>
              <p14:cNvContentPartPr/>
              <p14:nvPr/>
            </p14:nvContentPartPr>
            <p14:xfrm>
              <a:off x="1549573" y="3005547"/>
              <a:ext cx="2712240" cy="5292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52598D55-C0E0-AE29-FC7E-5CD53D3046BC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540933" y="2996907"/>
                <a:ext cx="2729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C3A10D52-1D8E-9FEB-C7A1-456F1FBD8917}"/>
                  </a:ext>
                </a:extLst>
              </p14:cNvPr>
              <p14:cNvContentPartPr/>
              <p14:nvPr/>
            </p14:nvContentPartPr>
            <p14:xfrm>
              <a:off x="1659373" y="3084027"/>
              <a:ext cx="25200" cy="1152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C3A10D52-1D8E-9FEB-C7A1-456F1FBD8917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650733" y="3075387"/>
                <a:ext cx="42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065350C8-A516-A375-DE2D-9B3760171E8E}"/>
                  </a:ext>
                </a:extLst>
              </p14:cNvPr>
              <p14:cNvContentPartPr/>
              <p14:nvPr/>
            </p14:nvContentPartPr>
            <p14:xfrm>
              <a:off x="1448053" y="3493707"/>
              <a:ext cx="3370680" cy="12636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065350C8-A516-A375-DE2D-9B3760171E8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439413" y="3484707"/>
                <a:ext cx="338832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F63E4653-DD79-CB7B-3995-E357EFB31B7D}"/>
              </a:ext>
            </a:extLst>
          </p:cNvPr>
          <p:cNvGrpSpPr/>
          <p:nvPr/>
        </p:nvGrpSpPr>
        <p:grpSpPr>
          <a:xfrm>
            <a:off x="1571173" y="976947"/>
            <a:ext cx="5657760" cy="2584440"/>
            <a:chOff x="1571173" y="976947"/>
            <a:chExt cx="5657760" cy="25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9C4C2F0-4BC2-B35C-BC85-6B5EB4C88FDD}"/>
                    </a:ext>
                  </a:extLst>
                </p14:cNvPr>
                <p14:cNvContentPartPr/>
                <p14:nvPr/>
              </p14:nvContentPartPr>
              <p14:xfrm>
                <a:off x="4349293" y="2202027"/>
                <a:ext cx="316440" cy="5569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9C4C2F0-4BC2-B35C-BC85-6B5EB4C88FD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40293" y="2193027"/>
                  <a:ext cx="33408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3C7FC25-DA2E-F20C-FE4D-F2892E2677ED}"/>
                    </a:ext>
                  </a:extLst>
                </p14:cNvPr>
                <p14:cNvContentPartPr/>
                <p14:nvPr/>
              </p14:nvContentPartPr>
              <p14:xfrm>
                <a:off x="4288093" y="2418387"/>
                <a:ext cx="227520" cy="4284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3C7FC25-DA2E-F20C-FE4D-F2892E2677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279453" y="2409387"/>
                  <a:ext cx="2451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D0B0DCD-1677-7E70-1692-9AE24E24EA44}"/>
                    </a:ext>
                  </a:extLst>
                </p14:cNvPr>
                <p14:cNvContentPartPr/>
                <p14:nvPr/>
              </p14:nvContentPartPr>
              <p14:xfrm>
                <a:off x="4767973" y="1766787"/>
                <a:ext cx="144360" cy="2167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D0B0DCD-1677-7E70-1692-9AE24E24EA4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759333" y="1758147"/>
                  <a:ext cx="162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60754F5-CEE1-D55F-F65B-87EC61CAB052}"/>
                    </a:ext>
                  </a:extLst>
                </p14:cNvPr>
                <p14:cNvContentPartPr/>
                <p14:nvPr/>
              </p14:nvContentPartPr>
              <p14:xfrm>
                <a:off x="4957693" y="1790187"/>
                <a:ext cx="165600" cy="856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60754F5-CEE1-D55F-F65B-87EC61CAB05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48693" y="1781547"/>
                  <a:ext cx="183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878D0E82-06D3-C95C-72A4-7246C10824DE}"/>
                    </a:ext>
                  </a:extLst>
                </p14:cNvPr>
                <p14:cNvContentPartPr/>
                <p14:nvPr/>
              </p14:nvContentPartPr>
              <p14:xfrm>
                <a:off x="5181253" y="1537107"/>
                <a:ext cx="317160" cy="2311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878D0E82-06D3-C95C-72A4-7246C10824D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172613" y="1528467"/>
                  <a:ext cx="334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BA34FB8-00DE-13EC-ABA5-670E76733E55}"/>
                    </a:ext>
                  </a:extLst>
                </p14:cNvPr>
                <p14:cNvContentPartPr/>
                <p14:nvPr/>
              </p14:nvContentPartPr>
              <p14:xfrm>
                <a:off x="5513893" y="1584627"/>
                <a:ext cx="96840" cy="666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BA34FB8-00DE-13EC-ABA5-670E76733E5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505253" y="1575987"/>
                  <a:ext cx="114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CD9E8BC7-00F2-00E7-8FDF-9473560483AF}"/>
                    </a:ext>
                  </a:extLst>
                </p14:cNvPr>
                <p14:cNvContentPartPr/>
                <p14:nvPr/>
              </p14:nvContentPartPr>
              <p14:xfrm>
                <a:off x="5691373" y="1542147"/>
                <a:ext cx="88560" cy="435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CD9E8BC7-00F2-00E7-8FDF-9473560483A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682733" y="1533507"/>
                  <a:ext cx="106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D1DEAA9-BE74-542A-E0F1-A5EF5DBC8DF4}"/>
                    </a:ext>
                  </a:extLst>
                </p14:cNvPr>
                <p14:cNvContentPartPr/>
                <p14:nvPr/>
              </p14:nvContentPartPr>
              <p14:xfrm>
                <a:off x="5778493" y="1367547"/>
                <a:ext cx="205200" cy="2268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D1DEAA9-BE74-542A-E0F1-A5EF5DBC8DF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69493" y="1358907"/>
                  <a:ext cx="222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55851D89-4DEC-204F-8A31-DC213CA0BCA3}"/>
                    </a:ext>
                  </a:extLst>
                </p14:cNvPr>
                <p14:cNvContentPartPr/>
                <p14:nvPr/>
              </p14:nvContentPartPr>
              <p14:xfrm>
                <a:off x="6040573" y="1353507"/>
                <a:ext cx="91800" cy="1544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55851D89-4DEC-204F-8A31-DC213CA0BCA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031933" y="1344867"/>
                  <a:ext cx="10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F3C520C3-4865-CB43-3175-3D9398FAF513}"/>
                    </a:ext>
                  </a:extLst>
                </p14:cNvPr>
                <p14:cNvContentPartPr/>
                <p14:nvPr/>
              </p14:nvContentPartPr>
              <p14:xfrm>
                <a:off x="6027253" y="1317147"/>
                <a:ext cx="185760" cy="1972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F3C520C3-4865-CB43-3175-3D9398FAF51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18253" y="1308147"/>
                  <a:ext cx="203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3A85BCC-0014-F890-3370-9D969667E3BD}"/>
                    </a:ext>
                  </a:extLst>
                </p14:cNvPr>
                <p14:cNvContentPartPr/>
                <p14:nvPr/>
              </p14:nvContentPartPr>
              <p14:xfrm>
                <a:off x="6351613" y="1300947"/>
                <a:ext cx="237240" cy="1440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3A85BCC-0014-F890-3370-9D969667E3B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342613" y="1292307"/>
                  <a:ext cx="254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9CE5FC2A-791B-10D8-0A46-21A6D7CD9329}"/>
                    </a:ext>
                  </a:extLst>
                </p14:cNvPr>
                <p14:cNvContentPartPr/>
                <p14:nvPr/>
              </p14:nvContentPartPr>
              <p14:xfrm>
                <a:off x="6596773" y="1169547"/>
                <a:ext cx="92880" cy="1749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9CE5FC2A-791B-10D8-0A46-21A6D7CD932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588133" y="1160547"/>
                  <a:ext cx="110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F24456A2-F56F-002D-0751-C4E403294644}"/>
                    </a:ext>
                  </a:extLst>
                </p14:cNvPr>
                <p14:cNvContentPartPr/>
                <p14:nvPr/>
              </p14:nvContentPartPr>
              <p14:xfrm>
                <a:off x="6523693" y="1156947"/>
                <a:ext cx="34920" cy="234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F24456A2-F56F-002D-0751-C4E40329464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515053" y="1148307"/>
                  <a:ext cx="52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DAE48C08-C273-9021-EC53-434FAE6C8831}"/>
                    </a:ext>
                  </a:extLst>
                </p14:cNvPr>
                <p14:cNvContentPartPr/>
                <p14:nvPr/>
              </p14:nvContentPartPr>
              <p14:xfrm>
                <a:off x="6789733" y="1099347"/>
                <a:ext cx="143280" cy="17352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DAE48C08-C273-9021-EC53-434FAE6C883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781093" y="1090707"/>
                  <a:ext cx="160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FA99BD2-2B2B-FC8D-0409-445597801064}"/>
                    </a:ext>
                  </a:extLst>
                </p14:cNvPr>
                <p14:cNvContentPartPr/>
                <p14:nvPr/>
              </p14:nvContentPartPr>
              <p14:xfrm>
                <a:off x="6913933" y="1123107"/>
                <a:ext cx="120600" cy="964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FA99BD2-2B2B-FC8D-0409-4455978010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904933" y="1114467"/>
                  <a:ext cx="138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0275ADB-2C38-FBC9-C9E9-E3B54070E528}"/>
                    </a:ext>
                  </a:extLst>
                </p14:cNvPr>
                <p14:cNvContentPartPr/>
                <p14:nvPr/>
              </p14:nvContentPartPr>
              <p14:xfrm>
                <a:off x="7085653" y="976947"/>
                <a:ext cx="143280" cy="1602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0275ADB-2C38-FBC9-C9E9-E3B54070E52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77013" y="967947"/>
                  <a:ext cx="160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F118496-2ABC-A5C6-D360-DEC57527BC3F}"/>
                    </a:ext>
                  </a:extLst>
                </p14:cNvPr>
                <p14:cNvContentPartPr/>
                <p14:nvPr/>
              </p14:nvContentPartPr>
              <p14:xfrm>
                <a:off x="1594573" y="2939307"/>
                <a:ext cx="2638800" cy="1630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F118496-2ABC-A5C6-D360-DEC57527BC3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85933" y="2930307"/>
                  <a:ext cx="2656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3B4887C-3113-AC19-7727-235B4A93CC35}"/>
                    </a:ext>
                  </a:extLst>
                </p14:cNvPr>
                <p14:cNvContentPartPr/>
                <p14:nvPr/>
              </p14:nvContentPartPr>
              <p14:xfrm>
                <a:off x="1571173" y="996027"/>
                <a:ext cx="2718720" cy="20311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3B4887C-3113-AC19-7727-235B4A93CC3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562533" y="987387"/>
                  <a:ext cx="2736360" cy="20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BC244042-7224-0ED5-4186-1658E5162501}"/>
                    </a:ext>
                  </a:extLst>
                </p14:cNvPr>
                <p14:cNvContentPartPr/>
                <p14:nvPr/>
              </p14:nvContentPartPr>
              <p14:xfrm>
                <a:off x="3004693" y="3043347"/>
                <a:ext cx="47160" cy="5180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BC244042-7224-0ED5-4186-1658E516250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996053" y="3034347"/>
                  <a:ext cx="6480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9" name="Gruppieren 598">
            <a:extLst>
              <a:ext uri="{FF2B5EF4-FFF2-40B4-BE49-F238E27FC236}">
                <a16:creationId xmlns:a16="http://schemas.microsoft.com/office/drawing/2014/main" id="{17A390A2-E9E7-F39D-5BEF-A9E648B7714F}"/>
              </a:ext>
            </a:extLst>
          </p:cNvPr>
          <p:cNvGrpSpPr/>
          <p:nvPr/>
        </p:nvGrpSpPr>
        <p:grpSpPr>
          <a:xfrm>
            <a:off x="2697253" y="3280227"/>
            <a:ext cx="151920" cy="219960"/>
            <a:chOff x="2697253" y="3280227"/>
            <a:chExt cx="15192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CC589E8-0BAF-F9D6-7C10-17572EC4B15C}"/>
                    </a:ext>
                  </a:extLst>
                </p14:cNvPr>
                <p14:cNvContentPartPr/>
                <p14:nvPr/>
              </p14:nvContentPartPr>
              <p14:xfrm>
                <a:off x="2776813" y="3299667"/>
                <a:ext cx="8640" cy="1623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CC589E8-0BAF-F9D6-7C10-17572EC4B15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767813" y="3290667"/>
                  <a:ext cx="26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8D247391-A686-E116-249F-23A8EF765A06}"/>
                    </a:ext>
                  </a:extLst>
                </p14:cNvPr>
                <p14:cNvContentPartPr/>
                <p14:nvPr/>
              </p14:nvContentPartPr>
              <p14:xfrm>
                <a:off x="2697253" y="3280227"/>
                <a:ext cx="151920" cy="2199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8D247391-A686-E116-249F-23A8EF765A0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688613" y="3271227"/>
                  <a:ext cx="16956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B720B5F8-3E95-1D0E-7126-CDB6BB1E0EA5}"/>
                  </a:ext>
                </a:extLst>
              </p14:cNvPr>
              <p14:cNvContentPartPr/>
              <p14:nvPr/>
            </p14:nvContentPartPr>
            <p14:xfrm>
              <a:off x="3492493" y="3215427"/>
              <a:ext cx="190800" cy="15300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B720B5F8-3E95-1D0E-7126-CDB6BB1E0EA5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483493" y="3206787"/>
                <a:ext cx="2084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8" name="Gruppieren 597">
            <a:extLst>
              <a:ext uri="{FF2B5EF4-FFF2-40B4-BE49-F238E27FC236}">
                <a16:creationId xmlns:a16="http://schemas.microsoft.com/office/drawing/2014/main" id="{118A1DB0-4481-D4FE-7986-10E0D7AE53E2}"/>
              </a:ext>
            </a:extLst>
          </p:cNvPr>
          <p:cNvGrpSpPr/>
          <p:nvPr/>
        </p:nvGrpSpPr>
        <p:grpSpPr>
          <a:xfrm>
            <a:off x="4331653" y="3229827"/>
            <a:ext cx="197640" cy="170640"/>
            <a:chOff x="4331653" y="3229827"/>
            <a:chExt cx="19764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072D7C3-6EC4-7D55-FDF6-907939710468}"/>
                    </a:ext>
                  </a:extLst>
                </p14:cNvPr>
                <p14:cNvContentPartPr/>
                <p14:nvPr/>
              </p14:nvContentPartPr>
              <p14:xfrm>
                <a:off x="4385293" y="3277347"/>
                <a:ext cx="23040" cy="939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072D7C3-6EC4-7D55-FDF6-90793971046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76653" y="3268707"/>
                  <a:ext cx="40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2623D1C-FCB0-8213-F3DC-049EBAB3EB99}"/>
                    </a:ext>
                  </a:extLst>
                </p14:cNvPr>
                <p14:cNvContentPartPr/>
                <p14:nvPr/>
              </p14:nvContentPartPr>
              <p14:xfrm>
                <a:off x="4331653" y="3229827"/>
                <a:ext cx="197640" cy="1706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2623D1C-FCB0-8213-F3DC-049EBAB3EB9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323013" y="3220827"/>
                  <a:ext cx="2152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F382808E-0EC9-5B2A-387F-600A4E4145CD}"/>
              </a:ext>
            </a:extLst>
          </p:cNvPr>
          <p:cNvGrpSpPr/>
          <p:nvPr/>
        </p:nvGrpSpPr>
        <p:grpSpPr>
          <a:xfrm>
            <a:off x="253933" y="5328987"/>
            <a:ext cx="4310280" cy="412560"/>
            <a:chOff x="253933" y="5328987"/>
            <a:chExt cx="43102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AE9B3B6-4160-E3D9-DFB9-6F9AECA61D04}"/>
                    </a:ext>
                  </a:extLst>
                </p14:cNvPr>
                <p14:cNvContentPartPr/>
                <p14:nvPr/>
              </p14:nvContentPartPr>
              <p14:xfrm>
                <a:off x="253933" y="5504307"/>
                <a:ext cx="111240" cy="2372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AE9B3B6-4160-E3D9-DFB9-6F9AECA61D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44933" y="5495307"/>
                  <a:ext cx="128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296ABC2-848E-EDDC-1DB6-EE4473754B07}"/>
                    </a:ext>
                  </a:extLst>
                </p14:cNvPr>
                <p14:cNvContentPartPr/>
                <p14:nvPr/>
              </p14:nvContentPartPr>
              <p14:xfrm>
                <a:off x="321973" y="5642907"/>
                <a:ext cx="72000" cy="709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296ABC2-848E-EDDC-1DB6-EE4473754B0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2973" y="5633907"/>
                  <a:ext cx="8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5601942-016A-F5B2-40D1-19640EADD342}"/>
                    </a:ext>
                  </a:extLst>
                </p14:cNvPr>
                <p14:cNvContentPartPr/>
                <p14:nvPr/>
              </p14:nvContentPartPr>
              <p14:xfrm>
                <a:off x="425653" y="5625987"/>
                <a:ext cx="156960" cy="777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5601942-016A-F5B2-40D1-19640EADD34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16653" y="5617347"/>
                  <a:ext cx="174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06A583B-4CA8-1619-5A10-62F21C80139F}"/>
                    </a:ext>
                  </a:extLst>
                </p14:cNvPr>
                <p14:cNvContentPartPr/>
                <p14:nvPr/>
              </p14:nvContentPartPr>
              <p14:xfrm>
                <a:off x="699613" y="5596467"/>
                <a:ext cx="78840" cy="1152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06A583B-4CA8-1619-5A10-62F21C80139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0973" y="5587467"/>
                  <a:ext cx="96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41F6E6DA-0528-5729-279D-BF05306F0288}"/>
                    </a:ext>
                  </a:extLst>
                </p14:cNvPr>
                <p14:cNvContentPartPr/>
                <p14:nvPr/>
              </p14:nvContentPartPr>
              <p14:xfrm>
                <a:off x="843613" y="5592867"/>
                <a:ext cx="369000" cy="1000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41F6E6DA-0528-5729-279D-BF05306F028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34613" y="5584227"/>
                  <a:ext cx="38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2D465C3B-988F-5E6E-D4E9-29D7B729F684}"/>
                    </a:ext>
                  </a:extLst>
                </p14:cNvPr>
                <p14:cNvContentPartPr/>
                <p14:nvPr/>
              </p14:nvContentPartPr>
              <p14:xfrm>
                <a:off x="1351933" y="5585667"/>
                <a:ext cx="226800" cy="1141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2D465C3B-988F-5E6E-D4E9-29D7B729F68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343293" y="5577027"/>
                  <a:ext cx="24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FA3BA85-185F-8C5C-7E0D-468349FB309B}"/>
                    </a:ext>
                  </a:extLst>
                </p14:cNvPr>
                <p14:cNvContentPartPr/>
                <p14:nvPr/>
              </p14:nvContentPartPr>
              <p14:xfrm>
                <a:off x="1637053" y="5475867"/>
                <a:ext cx="228240" cy="1850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FA3BA85-185F-8C5C-7E0D-468349FB309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628053" y="5466867"/>
                  <a:ext cx="245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1B87F4F0-26E6-CA5F-38D4-2A2EB1C6A5FC}"/>
                    </a:ext>
                  </a:extLst>
                </p14:cNvPr>
                <p14:cNvContentPartPr/>
                <p14:nvPr/>
              </p14:nvContentPartPr>
              <p14:xfrm>
                <a:off x="1957813" y="5583507"/>
                <a:ext cx="26280" cy="932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1B87F4F0-26E6-CA5F-38D4-2A2EB1C6A5F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949173" y="5574507"/>
                  <a:ext cx="43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4FF5FA8-122D-B924-4187-D219FF053E7B}"/>
                    </a:ext>
                  </a:extLst>
                </p14:cNvPr>
                <p14:cNvContentPartPr/>
                <p14:nvPr/>
              </p14:nvContentPartPr>
              <p14:xfrm>
                <a:off x="2165893" y="5605827"/>
                <a:ext cx="148320" cy="140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4FF5FA8-122D-B924-4187-D219FF053E7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156893" y="5596827"/>
                  <a:ext cx="165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048D864-17C7-ED9B-9447-2A026A2000C8}"/>
                    </a:ext>
                  </a:extLst>
                </p14:cNvPr>
                <p14:cNvContentPartPr/>
                <p14:nvPr/>
              </p14:nvContentPartPr>
              <p14:xfrm>
                <a:off x="2435533" y="5426907"/>
                <a:ext cx="95040" cy="2728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048D864-17C7-ED9B-9447-2A026A2000C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26533" y="5418267"/>
                  <a:ext cx="112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4390204-CFE0-D92F-09BC-2A573E4B2A33}"/>
                    </a:ext>
                  </a:extLst>
                </p14:cNvPr>
                <p14:cNvContentPartPr/>
                <p14:nvPr/>
              </p14:nvContentPartPr>
              <p14:xfrm>
                <a:off x="2653693" y="5430147"/>
                <a:ext cx="131400" cy="1972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4390204-CFE0-D92F-09BC-2A573E4B2A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44693" y="5421147"/>
                  <a:ext cx="149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608A2E06-F041-3155-E67A-765202128139}"/>
                    </a:ext>
                  </a:extLst>
                </p14:cNvPr>
                <p14:cNvContentPartPr/>
                <p14:nvPr/>
              </p14:nvContentPartPr>
              <p14:xfrm>
                <a:off x="2733253" y="5438427"/>
                <a:ext cx="72000" cy="1731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608A2E06-F041-3155-E67A-7652021281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24253" y="5429787"/>
                  <a:ext cx="8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0D6E7FBE-A2EC-3671-3AA7-32A646AD3E56}"/>
                    </a:ext>
                  </a:extLst>
                </p14:cNvPr>
                <p14:cNvContentPartPr/>
                <p14:nvPr/>
              </p14:nvContentPartPr>
              <p14:xfrm>
                <a:off x="2994253" y="5499987"/>
                <a:ext cx="10440" cy="1000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0D6E7FBE-A2EC-3671-3AA7-32A646AD3E5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85613" y="5490987"/>
                  <a:ext cx="28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0D970CF-1F7F-309A-4A58-4D2D836E9C15}"/>
                    </a:ext>
                  </a:extLst>
                </p14:cNvPr>
                <p14:cNvContentPartPr/>
                <p14:nvPr/>
              </p14:nvContentPartPr>
              <p14:xfrm>
                <a:off x="2938453" y="5427267"/>
                <a:ext cx="293040" cy="1591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0D970CF-1F7F-309A-4A58-4D2D836E9C1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929813" y="5418627"/>
                  <a:ext cx="310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E1F965A-1552-67B3-2978-AC3716F56FAD}"/>
                    </a:ext>
                  </a:extLst>
                </p14:cNvPr>
                <p14:cNvContentPartPr/>
                <p14:nvPr/>
              </p14:nvContentPartPr>
              <p14:xfrm>
                <a:off x="3168493" y="5391627"/>
                <a:ext cx="141840" cy="2307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E1F965A-1552-67B3-2978-AC3716F56FA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159493" y="5382987"/>
                  <a:ext cx="159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32956046-FB5E-CD8B-0F7F-18A7806C9BB4}"/>
                    </a:ext>
                  </a:extLst>
                </p14:cNvPr>
                <p14:cNvContentPartPr/>
                <p14:nvPr/>
              </p14:nvContentPartPr>
              <p14:xfrm>
                <a:off x="3509773" y="5430507"/>
                <a:ext cx="10800" cy="1807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32956046-FB5E-CD8B-0F7F-18A7806C9BB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01133" y="5421867"/>
                  <a:ext cx="2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4C9E70C-7A2E-25F0-D1EC-0AC4CE7B93BF}"/>
                    </a:ext>
                  </a:extLst>
                </p14:cNvPr>
                <p14:cNvContentPartPr/>
                <p14:nvPr/>
              </p14:nvContentPartPr>
              <p14:xfrm>
                <a:off x="3456133" y="5483787"/>
                <a:ext cx="138600" cy="86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4C9E70C-7A2E-25F0-D1EC-0AC4CE7B93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47493" y="5474787"/>
                  <a:ext cx="156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10F8F70-03AD-36AC-28F5-C1A2AC7233A6}"/>
                    </a:ext>
                  </a:extLst>
                </p14:cNvPr>
                <p14:cNvContentPartPr/>
                <p14:nvPr/>
              </p14:nvContentPartPr>
              <p14:xfrm>
                <a:off x="3690493" y="5399907"/>
                <a:ext cx="138240" cy="1695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10F8F70-03AD-36AC-28F5-C1A2AC7233A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681853" y="5390907"/>
                  <a:ext cx="155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D4E79BDE-6C42-A3E4-F6E1-437E15D21CBC}"/>
                    </a:ext>
                  </a:extLst>
                </p14:cNvPr>
                <p14:cNvContentPartPr/>
                <p14:nvPr/>
              </p14:nvContentPartPr>
              <p14:xfrm>
                <a:off x="4055533" y="5421507"/>
                <a:ext cx="15120" cy="1468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D4E79BDE-6C42-A3E4-F6E1-437E15D21CB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046533" y="5412867"/>
                  <a:ext cx="32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D6F023B-19CD-3044-CDE3-E31F23514309}"/>
                    </a:ext>
                  </a:extLst>
                </p14:cNvPr>
                <p14:cNvContentPartPr/>
                <p14:nvPr/>
              </p14:nvContentPartPr>
              <p14:xfrm>
                <a:off x="3981373" y="5386587"/>
                <a:ext cx="299520" cy="1317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D6F023B-19CD-3044-CDE3-E31F2351430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72373" y="5377587"/>
                  <a:ext cx="317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C59E2127-2C26-6D33-3739-161DF4C155F7}"/>
                    </a:ext>
                  </a:extLst>
                </p14:cNvPr>
                <p14:cNvContentPartPr/>
                <p14:nvPr/>
              </p14:nvContentPartPr>
              <p14:xfrm>
                <a:off x="4168573" y="5364987"/>
                <a:ext cx="199800" cy="1904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C59E2127-2C26-6D33-3739-161DF4C155F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159573" y="5356347"/>
                  <a:ext cx="21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B2BC9A-093E-05F3-A774-29CFBE5E7DCF}"/>
                    </a:ext>
                  </a:extLst>
                </p14:cNvPr>
                <p14:cNvContentPartPr/>
                <p14:nvPr/>
              </p14:nvContentPartPr>
              <p14:xfrm>
                <a:off x="4398973" y="5328987"/>
                <a:ext cx="165240" cy="3121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B2BC9A-093E-05F3-A774-29CFBE5E7DC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90333" y="5320347"/>
                  <a:ext cx="18288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1E73BF03-E438-40EB-1445-4DBACD4DDCA8}"/>
                  </a:ext>
                </a:extLst>
              </p14:cNvPr>
              <p14:cNvContentPartPr/>
              <p14:nvPr/>
            </p14:nvContentPartPr>
            <p14:xfrm>
              <a:off x="211813" y="6074187"/>
              <a:ext cx="133200" cy="21708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1E73BF03-E438-40EB-1445-4DBACD4DDCA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203173" y="6065547"/>
                <a:ext cx="150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29C239AB-AE57-F0CA-D8B2-88DF56A50036}"/>
                  </a:ext>
                </a:extLst>
              </p14:cNvPr>
              <p14:cNvContentPartPr/>
              <p14:nvPr/>
            </p14:nvContentPartPr>
            <p14:xfrm>
              <a:off x="4860493" y="1166667"/>
              <a:ext cx="2454120" cy="85104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29C239AB-AE57-F0CA-D8B2-88DF56A50036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851853" y="1158027"/>
                <a:ext cx="2471760" cy="86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2" name="Gruppieren 671">
            <a:extLst>
              <a:ext uri="{FF2B5EF4-FFF2-40B4-BE49-F238E27FC236}">
                <a16:creationId xmlns:a16="http://schemas.microsoft.com/office/drawing/2014/main" id="{57D73211-308D-0293-31F2-8F5495440A51}"/>
              </a:ext>
            </a:extLst>
          </p:cNvPr>
          <p:cNvGrpSpPr/>
          <p:nvPr/>
        </p:nvGrpSpPr>
        <p:grpSpPr>
          <a:xfrm>
            <a:off x="8298853" y="2513427"/>
            <a:ext cx="3706560" cy="796680"/>
            <a:chOff x="8298853" y="2513427"/>
            <a:chExt cx="3706560" cy="79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56AA470-7FDA-701E-EF77-170DDE4577B2}"/>
                    </a:ext>
                  </a:extLst>
                </p14:cNvPr>
                <p14:cNvContentPartPr/>
                <p14:nvPr/>
              </p14:nvContentPartPr>
              <p14:xfrm>
                <a:off x="8298853" y="2749587"/>
                <a:ext cx="280440" cy="1897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56AA470-7FDA-701E-EF77-170DDE4577B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90213" y="2740947"/>
                  <a:ext cx="298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CA230AE2-AB2F-22A7-8D7B-2E9292D1939E}"/>
                    </a:ext>
                  </a:extLst>
                </p14:cNvPr>
                <p14:cNvContentPartPr/>
                <p14:nvPr/>
              </p14:nvContentPartPr>
              <p14:xfrm>
                <a:off x="8691253" y="2828067"/>
                <a:ext cx="32040" cy="817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CA230AE2-AB2F-22A7-8D7B-2E9292D1939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682253" y="2819427"/>
                  <a:ext cx="49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684E157E-B52C-3B0D-9F83-1869CC3C61D9}"/>
                    </a:ext>
                  </a:extLst>
                </p14:cNvPr>
                <p14:cNvContentPartPr/>
                <p14:nvPr/>
              </p14:nvContentPartPr>
              <p14:xfrm>
                <a:off x="8758933" y="2628987"/>
                <a:ext cx="231120" cy="2340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684E157E-B52C-3B0D-9F83-1869CC3C61D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750293" y="2620347"/>
                  <a:ext cx="248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4F741803-97AD-AC6C-7F64-2726F44AB267}"/>
                    </a:ext>
                  </a:extLst>
                </p14:cNvPr>
                <p14:cNvContentPartPr/>
                <p14:nvPr/>
              </p14:nvContentPartPr>
              <p14:xfrm>
                <a:off x="8923453" y="2618187"/>
                <a:ext cx="448560" cy="2466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4F741803-97AD-AC6C-7F64-2726F44AB26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14453" y="2609547"/>
                  <a:ext cx="46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093729B-FFBE-4FBB-F7C6-ECAF09FF235C}"/>
                    </a:ext>
                  </a:extLst>
                </p14:cNvPr>
                <p14:cNvContentPartPr/>
                <p14:nvPr/>
              </p14:nvContentPartPr>
              <p14:xfrm>
                <a:off x="9242413" y="2553387"/>
                <a:ext cx="17640" cy="61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093729B-FFBE-4FBB-F7C6-ECAF09FF235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233773" y="2544387"/>
                  <a:ext cx="3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ED2FCF62-D295-4516-444F-FA089909C260}"/>
                    </a:ext>
                  </a:extLst>
                </p14:cNvPr>
                <p14:cNvContentPartPr/>
                <p14:nvPr/>
              </p14:nvContentPartPr>
              <p14:xfrm>
                <a:off x="9598813" y="2685147"/>
                <a:ext cx="447840" cy="13644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ED2FCF62-D295-4516-444F-FA089909C26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589813" y="2676507"/>
                  <a:ext cx="465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A39547C3-4545-4615-6750-3C5131B4C131}"/>
                    </a:ext>
                  </a:extLst>
                </p14:cNvPr>
                <p14:cNvContentPartPr/>
                <p14:nvPr/>
              </p14:nvContentPartPr>
              <p14:xfrm>
                <a:off x="9972493" y="2574267"/>
                <a:ext cx="11880" cy="68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A39547C3-4545-4615-6750-3C5131B4C13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963493" y="2565627"/>
                  <a:ext cx="29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D50408F4-08DE-ABEB-3031-5FE42C5EDC6D}"/>
                    </a:ext>
                  </a:extLst>
                </p14:cNvPr>
                <p14:cNvContentPartPr/>
                <p14:nvPr/>
              </p14:nvContentPartPr>
              <p14:xfrm>
                <a:off x="10050253" y="2596587"/>
                <a:ext cx="190080" cy="20916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D50408F4-08DE-ABEB-3031-5FE42C5EDC6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41613" y="2587947"/>
                  <a:ext cx="207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A24106A1-C86F-2E33-8F87-5C8EA1522473}"/>
                    </a:ext>
                  </a:extLst>
                </p14:cNvPr>
                <p14:cNvContentPartPr/>
                <p14:nvPr/>
              </p14:nvContentPartPr>
              <p14:xfrm>
                <a:off x="10435093" y="2583987"/>
                <a:ext cx="93960" cy="2019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A24106A1-C86F-2E33-8F87-5C8EA152247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426093" y="2574987"/>
                  <a:ext cx="111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E420EDBB-DF5D-1CE6-418C-2ADA903B5DE9}"/>
                    </a:ext>
                  </a:extLst>
                </p14:cNvPr>
                <p14:cNvContentPartPr/>
                <p14:nvPr/>
              </p14:nvContentPartPr>
              <p14:xfrm>
                <a:off x="10564333" y="2662107"/>
                <a:ext cx="157320" cy="1083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E420EDBB-DF5D-1CE6-418C-2ADA903B5DE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555333" y="2653107"/>
                  <a:ext cx="17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8DB372AD-B964-ED77-1032-A567D8932AC0}"/>
                    </a:ext>
                  </a:extLst>
                </p14:cNvPr>
                <p14:cNvContentPartPr/>
                <p14:nvPr/>
              </p14:nvContentPartPr>
              <p14:xfrm>
                <a:off x="10729213" y="2578587"/>
                <a:ext cx="2520" cy="57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8DB372AD-B964-ED77-1032-A567D8932AC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720213" y="2569947"/>
                  <a:ext cx="20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D9AC21E7-5A34-3CCE-A83F-B1C18493551E}"/>
                    </a:ext>
                  </a:extLst>
                </p14:cNvPr>
                <p14:cNvContentPartPr/>
                <p14:nvPr/>
              </p14:nvContentPartPr>
              <p14:xfrm>
                <a:off x="10922173" y="2621787"/>
                <a:ext cx="37080" cy="1465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D9AC21E7-5A34-3CCE-A83F-B1C18493551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913533" y="2612787"/>
                  <a:ext cx="54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32E06FB-0546-C25A-9735-691283704FDC}"/>
                    </a:ext>
                  </a:extLst>
                </p14:cNvPr>
                <p14:cNvContentPartPr/>
                <p14:nvPr/>
              </p14:nvContentPartPr>
              <p14:xfrm>
                <a:off x="10920013" y="2578947"/>
                <a:ext cx="153360" cy="651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32E06FB-0546-C25A-9735-691283704FD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911013" y="2570307"/>
                  <a:ext cx="171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50F6FF08-99CE-1810-FD63-3A831DF5DCDB}"/>
                    </a:ext>
                  </a:extLst>
                </p14:cNvPr>
                <p14:cNvContentPartPr/>
                <p14:nvPr/>
              </p14:nvContentPartPr>
              <p14:xfrm>
                <a:off x="10896253" y="2729787"/>
                <a:ext cx="121320" cy="417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50F6FF08-99CE-1810-FD63-3A831DF5DCD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887613" y="2721147"/>
                  <a:ext cx="138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711BD34-5D23-A576-B287-0211DE9B956C}"/>
                    </a:ext>
                  </a:extLst>
                </p14:cNvPr>
                <p14:cNvContentPartPr/>
                <p14:nvPr/>
              </p14:nvContentPartPr>
              <p14:xfrm>
                <a:off x="11028373" y="2556627"/>
                <a:ext cx="243720" cy="2048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711BD34-5D23-A576-B287-0211DE9B9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019733" y="2547627"/>
                  <a:ext cx="261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4985696D-FD19-6993-2811-7A89D315DE7C}"/>
                    </a:ext>
                  </a:extLst>
                </p14:cNvPr>
                <p14:cNvContentPartPr/>
                <p14:nvPr/>
              </p14:nvContentPartPr>
              <p14:xfrm>
                <a:off x="11345893" y="2541147"/>
                <a:ext cx="213480" cy="3114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4985696D-FD19-6993-2811-7A89D315DE7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337253" y="2532507"/>
                  <a:ext cx="231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9A1592F0-B8FE-3B61-5960-C03995689A43}"/>
                    </a:ext>
                  </a:extLst>
                </p14:cNvPr>
                <p14:cNvContentPartPr/>
                <p14:nvPr/>
              </p14:nvContentPartPr>
              <p14:xfrm>
                <a:off x="11585653" y="2513427"/>
                <a:ext cx="419760" cy="35136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9A1592F0-B8FE-3B61-5960-C03995689A4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577013" y="2504787"/>
                  <a:ext cx="437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0F028CCA-E18B-8218-F416-719640D67EFC}"/>
                    </a:ext>
                  </a:extLst>
                </p14:cNvPr>
                <p14:cNvContentPartPr/>
                <p14:nvPr/>
              </p14:nvContentPartPr>
              <p14:xfrm>
                <a:off x="8399653" y="3094107"/>
                <a:ext cx="309240" cy="1850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0F028CCA-E18B-8218-F416-719640D67EF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91013" y="3085467"/>
                  <a:ext cx="326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08B7725D-6ACC-7476-D02F-5C6A3CA2DA02}"/>
                    </a:ext>
                  </a:extLst>
                </p14:cNvPr>
                <p14:cNvContentPartPr/>
                <p14:nvPr/>
              </p14:nvContentPartPr>
              <p14:xfrm>
                <a:off x="8767573" y="3114627"/>
                <a:ext cx="81000" cy="1436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08B7725D-6ACC-7476-D02F-5C6A3CA2DA0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758933" y="3105627"/>
                  <a:ext cx="98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E223DA54-F34B-317A-54DE-5907FAB11533}"/>
                    </a:ext>
                  </a:extLst>
                </p14:cNvPr>
                <p14:cNvContentPartPr/>
                <p14:nvPr/>
              </p14:nvContentPartPr>
              <p14:xfrm>
                <a:off x="9016693" y="3053427"/>
                <a:ext cx="167040" cy="17748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E223DA54-F34B-317A-54DE-5907FAB1153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007693" y="3044787"/>
                  <a:ext cx="184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D52B4C2E-7A8B-FF1A-7E5D-C04C828329A1}"/>
                    </a:ext>
                  </a:extLst>
                </p14:cNvPr>
                <p14:cNvContentPartPr/>
                <p14:nvPr/>
              </p14:nvContentPartPr>
              <p14:xfrm>
                <a:off x="9029653" y="3104907"/>
                <a:ext cx="249480" cy="1137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D52B4C2E-7A8B-FF1A-7E5D-C04C828329A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020653" y="3095907"/>
                  <a:ext cx="267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3DA7F95-2DD5-6F41-E3C2-80CD03331520}"/>
                    </a:ext>
                  </a:extLst>
                </p14:cNvPr>
                <p14:cNvContentPartPr/>
                <p14:nvPr/>
              </p14:nvContentPartPr>
              <p14:xfrm>
                <a:off x="9343213" y="3044067"/>
                <a:ext cx="150120" cy="1360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3DA7F95-2DD5-6F41-E3C2-80CD0333152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334213" y="3035427"/>
                  <a:ext cx="167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719200C-57AE-FE22-0749-9DE2A8ECDA31}"/>
                    </a:ext>
                  </a:extLst>
                </p14:cNvPr>
                <p14:cNvContentPartPr/>
                <p14:nvPr/>
              </p14:nvContentPartPr>
              <p14:xfrm>
                <a:off x="9586213" y="3096987"/>
                <a:ext cx="99720" cy="1242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719200C-57AE-FE22-0749-9DE2A8ECDA3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77213" y="3087987"/>
                  <a:ext cx="117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9AB577CC-8961-F805-1C2E-382D0920456F}"/>
                    </a:ext>
                  </a:extLst>
                </p14:cNvPr>
                <p14:cNvContentPartPr/>
                <p14:nvPr/>
              </p14:nvContentPartPr>
              <p14:xfrm>
                <a:off x="9869533" y="3092667"/>
                <a:ext cx="343080" cy="1036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9AB577CC-8961-F805-1C2E-382D0920456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60533" y="3083667"/>
                  <a:ext cx="360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8F3AE0B-6068-A798-39E9-001FBB012524}"/>
                    </a:ext>
                  </a:extLst>
                </p14:cNvPr>
                <p14:cNvContentPartPr/>
                <p14:nvPr/>
              </p14:nvContentPartPr>
              <p14:xfrm>
                <a:off x="10188853" y="2995827"/>
                <a:ext cx="19800" cy="262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8F3AE0B-6068-A798-39E9-001FBB01252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80213" y="2987187"/>
                  <a:ext cx="3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E812BF7A-C9D5-FB62-F8F7-C4103E116546}"/>
                    </a:ext>
                  </a:extLst>
                </p14:cNvPr>
                <p14:cNvContentPartPr/>
                <p14:nvPr/>
              </p14:nvContentPartPr>
              <p14:xfrm>
                <a:off x="10222693" y="3058467"/>
                <a:ext cx="154440" cy="2516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E812BF7A-C9D5-FB62-F8F7-C4103E11654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14053" y="3049827"/>
                  <a:ext cx="172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DDD4D10-D287-642E-2D02-12F93B33BD9F}"/>
                    </a:ext>
                  </a:extLst>
                </p14:cNvPr>
                <p14:cNvContentPartPr/>
                <p14:nvPr/>
              </p14:nvContentPartPr>
              <p14:xfrm>
                <a:off x="10409893" y="3025347"/>
                <a:ext cx="202320" cy="946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DDD4D10-D287-642E-2D02-12F93B33BD9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01253" y="3016707"/>
                  <a:ext cx="219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10D6AABD-81CA-7B59-A0CD-461EC7A34C38}"/>
                    </a:ext>
                  </a:extLst>
                </p14:cNvPr>
                <p14:cNvContentPartPr/>
                <p14:nvPr/>
              </p14:nvContentPartPr>
              <p14:xfrm>
                <a:off x="10618333" y="2896467"/>
                <a:ext cx="447840" cy="2048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10D6AABD-81CA-7B59-A0CD-461EC7A34C3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609693" y="2887467"/>
                  <a:ext cx="465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3C37CE8-2826-EF5B-604F-FA92C34DEBB8}"/>
                    </a:ext>
                  </a:extLst>
                </p14:cNvPr>
                <p14:cNvContentPartPr/>
                <p14:nvPr/>
              </p14:nvContentPartPr>
              <p14:xfrm>
                <a:off x="10851613" y="2883507"/>
                <a:ext cx="43560" cy="118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3C37CE8-2826-EF5B-604F-FA92C34DEBB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842973" y="2874507"/>
                  <a:ext cx="6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C8193A7C-4973-52C1-952C-9FFB3CEEDEB3}"/>
                    </a:ext>
                  </a:extLst>
                </p14:cNvPr>
                <p14:cNvContentPartPr/>
                <p14:nvPr/>
              </p14:nvContentPartPr>
              <p14:xfrm>
                <a:off x="11187133" y="2858667"/>
                <a:ext cx="98280" cy="28836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C8193A7C-4973-52C1-952C-9FFB3CEEDEB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178493" y="2849667"/>
                  <a:ext cx="11592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03F92F30-4C6D-BFCA-5EC6-040FCF804051}"/>
                  </a:ext>
                </a:extLst>
              </p14:cNvPr>
              <p14:cNvContentPartPr/>
              <p14:nvPr/>
            </p14:nvContentPartPr>
            <p14:xfrm>
              <a:off x="4221493" y="4380747"/>
              <a:ext cx="40680" cy="27720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03F92F30-4C6D-BFCA-5EC6-040FCF804051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212493" y="4372107"/>
                <a:ext cx="583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594BE62F-2341-E4AF-E9AD-B49A70955BA4}"/>
                  </a:ext>
                </a:extLst>
              </p14:cNvPr>
              <p14:cNvContentPartPr/>
              <p14:nvPr/>
            </p14:nvContentPartPr>
            <p14:xfrm>
              <a:off x="1550293" y="4386147"/>
              <a:ext cx="45720" cy="20016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594BE62F-2341-E4AF-E9AD-B49A70955BA4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1541293" y="4377507"/>
                <a:ext cx="63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6218E9F5-D12C-3C1F-34D5-FD926DE60CAE}"/>
                  </a:ext>
                </a:extLst>
              </p14:cNvPr>
              <p14:cNvContentPartPr/>
              <p14:nvPr/>
            </p14:nvContentPartPr>
            <p14:xfrm>
              <a:off x="4190893" y="4384707"/>
              <a:ext cx="51480" cy="19620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6218E9F5-D12C-3C1F-34D5-FD926DE60CAE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182253" y="4376067"/>
                <a:ext cx="69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604E17F2-B2CD-9292-AB99-8F9CDA0FAD83}"/>
                  </a:ext>
                </a:extLst>
              </p14:cNvPr>
              <p14:cNvContentPartPr/>
              <p14:nvPr/>
            </p14:nvContentPartPr>
            <p14:xfrm>
              <a:off x="4263973" y="3567147"/>
              <a:ext cx="9360" cy="124920"/>
            </p14:xfrm>
          </p:contentPart>
        </mc:Choice>
        <mc:Fallback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604E17F2-B2CD-9292-AB99-8F9CDA0FAD83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4255333" y="3558147"/>
                <a:ext cx="27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A65D0801-FF47-7CA6-B6E3-3E61A8B2F904}"/>
                  </a:ext>
                </a:extLst>
              </p14:cNvPr>
              <p14:cNvContentPartPr/>
              <p14:nvPr/>
            </p14:nvContentPartPr>
            <p14:xfrm>
              <a:off x="1543093" y="3035787"/>
              <a:ext cx="1464120" cy="115848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A65D0801-FF47-7CA6-B6E3-3E61A8B2F904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534093" y="3027147"/>
                <a:ext cx="1481760" cy="11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3" name="Gruppieren 682">
            <a:extLst>
              <a:ext uri="{FF2B5EF4-FFF2-40B4-BE49-F238E27FC236}">
                <a16:creationId xmlns:a16="http://schemas.microsoft.com/office/drawing/2014/main" id="{6CB0FA82-610E-1BEA-E20F-B0FE3DA30FF8}"/>
              </a:ext>
            </a:extLst>
          </p:cNvPr>
          <p:cNvGrpSpPr/>
          <p:nvPr/>
        </p:nvGrpSpPr>
        <p:grpSpPr>
          <a:xfrm>
            <a:off x="2989213" y="3591627"/>
            <a:ext cx="51840" cy="889560"/>
            <a:chOff x="2989213" y="3591627"/>
            <a:chExt cx="51840" cy="88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11FD512-8371-380E-9DEC-5E0FE082AB2E}"/>
                    </a:ext>
                  </a:extLst>
                </p14:cNvPr>
                <p14:cNvContentPartPr/>
                <p14:nvPr/>
              </p14:nvContentPartPr>
              <p14:xfrm>
                <a:off x="2989213" y="3591627"/>
                <a:ext cx="16560" cy="1933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11FD512-8371-380E-9DEC-5E0FE082AB2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980213" y="3582987"/>
                  <a:ext cx="34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EB750F0C-CEC4-B02E-4FF5-9A4E48FE7635}"/>
                    </a:ext>
                  </a:extLst>
                </p14:cNvPr>
                <p14:cNvContentPartPr/>
                <p14:nvPr/>
              </p14:nvContentPartPr>
              <p14:xfrm>
                <a:off x="3005053" y="3912387"/>
                <a:ext cx="36000" cy="5688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EB750F0C-CEC4-B02E-4FF5-9A4E48FE763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996053" y="3903387"/>
                  <a:ext cx="53640" cy="58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60406C0B-5597-E328-72E2-8F52FF8EADE2}"/>
                  </a:ext>
                </a:extLst>
              </p14:cNvPr>
              <p14:cNvContentPartPr/>
              <p14:nvPr/>
            </p14:nvContentPartPr>
            <p14:xfrm>
              <a:off x="10732453" y="454227"/>
              <a:ext cx="456840" cy="3456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60406C0B-5597-E328-72E2-8F52FF8EADE2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723453" y="445227"/>
                <a:ext cx="4744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A272E0ED-9692-0CA4-8539-4839A17FF8FF}"/>
                  </a:ext>
                </a:extLst>
              </p14:cNvPr>
              <p14:cNvContentPartPr/>
              <p14:nvPr/>
            </p14:nvContentPartPr>
            <p14:xfrm>
              <a:off x="624373" y="2995467"/>
              <a:ext cx="209160" cy="55404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A272E0ED-9692-0CA4-8539-4839A17FF8FF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15733" y="2986827"/>
                <a:ext cx="226800" cy="57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1" name="Gruppieren 700">
            <a:extLst>
              <a:ext uri="{FF2B5EF4-FFF2-40B4-BE49-F238E27FC236}">
                <a16:creationId xmlns:a16="http://schemas.microsoft.com/office/drawing/2014/main" id="{0A6D7F3A-AF4A-92CA-4932-C0DF67CB9699}"/>
              </a:ext>
            </a:extLst>
          </p:cNvPr>
          <p:cNvGrpSpPr/>
          <p:nvPr/>
        </p:nvGrpSpPr>
        <p:grpSpPr>
          <a:xfrm>
            <a:off x="240613" y="3256467"/>
            <a:ext cx="205920" cy="191520"/>
            <a:chOff x="240613" y="3256467"/>
            <a:chExt cx="20592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A1704708-A17C-958F-4B50-5DB770AA4704}"/>
                    </a:ext>
                  </a:extLst>
                </p14:cNvPr>
                <p14:cNvContentPartPr/>
                <p14:nvPr/>
              </p14:nvContentPartPr>
              <p14:xfrm>
                <a:off x="306133" y="3256467"/>
                <a:ext cx="140400" cy="1915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A1704708-A17C-958F-4B50-5DB770AA470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7133" y="3247467"/>
                  <a:ext cx="158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E78653C-5E5F-7CD3-ACED-327623A12B10}"/>
                    </a:ext>
                  </a:extLst>
                </p14:cNvPr>
                <p14:cNvContentPartPr/>
                <p14:nvPr/>
              </p14:nvContentPartPr>
              <p14:xfrm>
                <a:off x="240613" y="3330987"/>
                <a:ext cx="131040" cy="162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E78653C-5E5F-7CD3-ACED-327623A12B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1613" y="3322347"/>
                  <a:ext cx="1486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24ACCDB2-3FDB-D93F-460F-ADD0FA1EC5DF}"/>
                  </a:ext>
                </a:extLst>
              </p14:cNvPr>
              <p14:cNvContentPartPr/>
              <p14:nvPr/>
            </p14:nvContentPartPr>
            <p14:xfrm>
              <a:off x="3027373" y="3073587"/>
              <a:ext cx="10080" cy="43452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24ACCDB2-3FDB-D93F-460F-ADD0FA1EC5D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018373" y="3064947"/>
                <a:ext cx="27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0B03ACCB-FB63-0D94-ECE6-5B7432D77210}"/>
                  </a:ext>
                </a:extLst>
              </p14:cNvPr>
              <p14:cNvContentPartPr/>
              <p14:nvPr/>
            </p14:nvContentPartPr>
            <p14:xfrm>
              <a:off x="4333813" y="3082947"/>
              <a:ext cx="44640" cy="38232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0B03ACCB-FB63-0D94-ECE6-5B7432D77210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325173" y="3074307"/>
                <a:ext cx="622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B84535-E4BF-99C8-A19C-2A1BB5B19D76}"/>
                  </a:ext>
                </a:extLst>
              </p14:cNvPr>
              <p14:cNvContentPartPr/>
              <p14:nvPr/>
            </p14:nvContentPartPr>
            <p14:xfrm>
              <a:off x="1557853" y="3129747"/>
              <a:ext cx="26280" cy="48600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B84535-E4BF-99C8-A19C-2A1BB5B19D7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548853" y="3121107"/>
                <a:ext cx="43920" cy="5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6" name="Gruppieren 705">
            <a:extLst>
              <a:ext uri="{FF2B5EF4-FFF2-40B4-BE49-F238E27FC236}">
                <a16:creationId xmlns:a16="http://schemas.microsoft.com/office/drawing/2014/main" id="{52D93B7F-B11E-1CB3-7F09-E1166F94F6A3}"/>
              </a:ext>
            </a:extLst>
          </p:cNvPr>
          <p:cNvGrpSpPr/>
          <p:nvPr/>
        </p:nvGrpSpPr>
        <p:grpSpPr>
          <a:xfrm>
            <a:off x="3025213" y="4415667"/>
            <a:ext cx="1409040" cy="773280"/>
            <a:chOff x="3025213" y="4415667"/>
            <a:chExt cx="1409040" cy="77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DDD21D11-1E6B-194B-174A-63DE535EC3B4}"/>
                    </a:ext>
                  </a:extLst>
                </p14:cNvPr>
                <p14:cNvContentPartPr/>
                <p14:nvPr/>
              </p14:nvContentPartPr>
              <p14:xfrm>
                <a:off x="4199893" y="4415667"/>
                <a:ext cx="36000" cy="1821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DDD21D11-1E6B-194B-174A-63DE535EC3B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191253" y="4406667"/>
                  <a:ext cx="53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6A3C480-5AB3-139E-8914-6935306F28F1}"/>
                    </a:ext>
                  </a:extLst>
                </p14:cNvPr>
                <p14:cNvContentPartPr/>
                <p14:nvPr/>
              </p14:nvContentPartPr>
              <p14:xfrm>
                <a:off x="3923413" y="4617627"/>
                <a:ext cx="510840" cy="5713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6A3C480-5AB3-139E-8914-6935306F28F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914413" y="4608627"/>
                  <a:ext cx="5284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915F52F4-D15E-EEE6-8755-293F51AF3FB8}"/>
                    </a:ext>
                  </a:extLst>
                </p14:cNvPr>
                <p14:cNvContentPartPr/>
                <p14:nvPr/>
              </p14:nvContentPartPr>
              <p14:xfrm>
                <a:off x="3025213" y="4418907"/>
                <a:ext cx="27000" cy="1774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915F52F4-D15E-EEE6-8755-293F51AF3FB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016573" y="4409907"/>
                  <a:ext cx="44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9237D909-1448-01E4-7CE1-C0F65E4D22BC}"/>
                    </a:ext>
                  </a:extLst>
                </p14:cNvPr>
                <p14:cNvContentPartPr/>
                <p14:nvPr/>
              </p14:nvContentPartPr>
              <p14:xfrm>
                <a:off x="3049333" y="4484787"/>
                <a:ext cx="37800" cy="129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9237D909-1448-01E4-7CE1-C0F65E4D22B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040693" y="4475787"/>
                  <a:ext cx="5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F49854F7-069E-068B-DCE2-7D9178EEF86B}"/>
                    </a:ext>
                  </a:extLst>
                </p14:cNvPr>
                <p14:cNvContentPartPr/>
                <p14:nvPr/>
              </p14:nvContentPartPr>
              <p14:xfrm>
                <a:off x="3069853" y="4464627"/>
                <a:ext cx="1168920" cy="518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F49854F7-069E-068B-DCE2-7D9178EEF86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061213" y="4455987"/>
                  <a:ext cx="1186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815A9AA-8A90-4263-AB31-4A7D50356250}"/>
                    </a:ext>
                  </a:extLst>
                </p14:cNvPr>
                <p14:cNvContentPartPr/>
                <p14:nvPr/>
              </p14:nvContentPartPr>
              <p14:xfrm>
                <a:off x="3039613" y="4498827"/>
                <a:ext cx="451800" cy="378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815A9AA-8A90-4263-AB31-4A7D5035625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030613" y="4490187"/>
                  <a:ext cx="469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CB281D98-C725-910F-6D8F-E6B4070264FD}"/>
                    </a:ext>
                  </a:extLst>
                </p14:cNvPr>
                <p14:cNvContentPartPr/>
                <p14:nvPr/>
              </p14:nvContentPartPr>
              <p14:xfrm>
                <a:off x="3923413" y="4468587"/>
                <a:ext cx="217800" cy="190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CB281D98-C725-910F-6D8F-E6B4070264F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914773" y="4459947"/>
                  <a:ext cx="23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124A6AB7-C333-709F-79B4-9B5A32DFE0EE}"/>
                    </a:ext>
                  </a:extLst>
                </p14:cNvPr>
                <p14:cNvContentPartPr/>
                <p14:nvPr/>
              </p14:nvContentPartPr>
              <p14:xfrm>
                <a:off x="3076333" y="4617987"/>
                <a:ext cx="523080" cy="8424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124A6AB7-C333-709F-79B4-9B5A32DFE0E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067333" y="4609347"/>
                  <a:ext cx="540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2B93F29A-C095-EF70-1FCF-04AB085FBAA1}"/>
                    </a:ext>
                  </a:extLst>
                </p14:cNvPr>
                <p14:cNvContentPartPr/>
                <p14:nvPr/>
              </p14:nvContentPartPr>
              <p14:xfrm>
                <a:off x="3632173" y="4539867"/>
                <a:ext cx="533880" cy="2055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2B93F29A-C095-EF70-1FCF-04AB085FBAA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623173" y="4530867"/>
                  <a:ext cx="55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A4F77B21-9831-0388-9B91-04ED668CA846}"/>
                    </a:ext>
                  </a:extLst>
                </p14:cNvPr>
                <p14:cNvContentPartPr/>
                <p14:nvPr/>
              </p14:nvContentPartPr>
              <p14:xfrm>
                <a:off x="3519853" y="4823187"/>
                <a:ext cx="6120" cy="12060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A4F77B21-9831-0388-9B91-04ED668CA84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510853" y="4814187"/>
                  <a:ext cx="23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B63E8250-0723-334C-84BA-96B26237D1C0}"/>
                    </a:ext>
                  </a:extLst>
                </p14:cNvPr>
                <p14:cNvContentPartPr/>
                <p14:nvPr/>
              </p14:nvContentPartPr>
              <p14:xfrm>
                <a:off x="3425893" y="4776747"/>
                <a:ext cx="170640" cy="1854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B63E8250-0723-334C-84BA-96B26237D1C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416893" y="4768107"/>
                  <a:ext cx="188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57EE62F7-334E-C797-0C04-1E48E7D3B37B}"/>
                    </a:ext>
                  </a:extLst>
                </p14:cNvPr>
                <p14:cNvContentPartPr/>
                <p14:nvPr/>
              </p14:nvContentPartPr>
              <p14:xfrm>
                <a:off x="3635413" y="4705107"/>
                <a:ext cx="157680" cy="2289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57EE62F7-334E-C797-0C04-1E48E7D3B37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626773" y="4696467"/>
                  <a:ext cx="17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AD8BCC6B-DB94-8512-168E-8661D0D584D0}"/>
                    </a:ext>
                  </a:extLst>
                </p14:cNvPr>
                <p14:cNvContentPartPr/>
                <p14:nvPr/>
              </p14:nvContentPartPr>
              <p14:xfrm>
                <a:off x="3030613" y="4431147"/>
                <a:ext cx="1177920" cy="777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AD8BCC6B-DB94-8512-168E-8661D0D584D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021613" y="4422147"/>
                  <a:ext cx="119556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22EEB23F-0A52-DB2A-CF45-83D91F7D5697}"/>
                  </a:ext>
                </a:extLst>
              </p14:cNvPr>
              <p14:cNvContentPartPr/>
              <p14:nvPr/>
            </p14:nvContentPartPr>
            <p14:xfrm>
              <a:off x="3204493" y="5991387"/>
              <a:ext cx="183240" cy="26820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22EEB23F-0A52-DB2A-CF45-83D91F7D5697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3195493" y="5982387"/>
                <a:ext cx="20088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1" name="Gruppieren 710">
            <a:extLst>
              <a:ext uri="{FF2B5EF4-FFF2-40B4-BE49-F238E27FC236}">
                <a16:creationId xmlns:a16="http://schemas.microsoft.com/office/drawing/2014/main" id="{A3F6077E-F137-7A09-229A-069D84DE52FE}"/>
              </a:ext>
            </a:extLst>
          </p:cNvPr>
          <p:cNvGrpSpPr/>
          <p:nvPr/>
        </p:nvGrpSpPr>
        <p:grpSpPr>
          <a:xfrm>
            <a:off x="193813" y="5931987"/>
            <a:ext cx="2931120" cy="387720"/>
            <a:chOff x="193813" y="5931987"/>
            <a:chExt cx="29311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9E4A2156-5017-F9C3-6258-7FDEEED3F6F3}"/>
                    </a:ext>
                  </a:extLst>
                </p14:cNvPr>
                <p14:cNvContentPartPr/>
                <p14:nvPr/>
              </p14:nvContentPartPr>
              <p14:xfrm>
                <a:off x="193813" y="6066987"/>
                <a:ext cx="189720" cy="2487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9E4A2156-5017-F9C3-6258-7FDEEED3F6F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85173" y="6058347"/>
                  <a:ext cx="207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B4E19B5-9553-ECBB-884C-1FFE035B08BB}"/>
                    </a:ext>
                  </a:extLst>
                </p14:cNvPr>
                <p14:cNvContentPartPr/>
                <p14:nvPr/>
              </p14:nvContentPartPr>
              <p14:xfrm>
                <a:off x="405853" y="6070227"/>
                <a:ext cx="102600" cy="2192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B4E19B5-9553-ECBB-884C-1FFE035B08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96853" y="6061227"/>
                  <a:ext cx="120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93F8228-4208-D6DF-A04B-77885842A0B9}"/>
                    </a:ext>
                  </a:extLst>
                </p14:cNvPr>
                <p14:cNvContentPartPr/>
                <p14:nvPr/>
              </p14:nvContentPartPr>
              <p14:xfrm>
                <a:off x="516373" y="6144387"/>
                <a:ext cx="94680" cy="1188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93F8228-4208-D6DF-A04B-77885842A0B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07373" y="6135747"/>
                  <a:ext cx="112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A67FC96-1E33-2DE4-6E41-B60E67A6CBFA}"/>
                    </a:ext>
                  </a:extLst>
                </p14:cNvPr>
                <p14:cNvContentPartPr/>
                <p14:nvPr/>
              </p14:nvContentPartPr>
              <p14:xfrm>
                <a:off x="626533" y="6133587"/>
                <a:ext cx="131760" cy="1317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A67FC96-1E33-2DE4-6E41-B60E67A6CBF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17893" y="6124947"/>
                  <a:ext cx="14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70CC92AD-027A-0D31-1145-265264BE452D}"/>
                    </a:ext>
                  </a:extLst>
                </p14:cNvPr>
                <p14:cNvContentPartPr/>
                <p14:nvPr/>
              </p14:nvContentPartPr>
              <p14:xfrm>
                <a:off x="756853" y="6020907"/>
                <a:ext cx="74880" cy="2322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70CC92AD-027A-0D31-1145-265264BE452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47853" y="6011907"/>
                  <a:ext cx="92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AC74DACB-0922-3033-9033-E19ABEC2060F}"/>
                    </a:ext>
                  </a:extLst>
                </p14:cNvPr>
                <p14:cNvContentPartPr/>
                <p14:nvPr/>
              </p14:nvContentPartPr>
              <p14:xfrm>
                <a:off x="976813" y="5958627"/>
                <a:ext cx="61200" cy="2581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AC74DACB-0922-3033-9033-E19ABEC2060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7813" y="5949987"/>
                  <a:ext cx="78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A408BDC-B4FA-1B31-35F1-9F221970B7D5}"/>
                    </a:ext>
                  </a:extLst>
                </p14:cNvPr>
                <p14:cNvContentPartPr/>
                <p14:nvPr/>
              </p14:nvContentPartPr>
              <p14:xfrm>
                <a:off x="1160773" y="5961147"/>
                <a:ext cx="97560" cy="2613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A408BDC-B4FA-1B31-35F1-9F221970B7D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51773" y="5952147"/>
                  <a:ext cx="115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0EBD2BC-1EA2-EC5B-7ED5-32BDF656506D}"/>
                    </a:ext>
                  </a:extLst>
                </p14:cNvPr>
                <p14:cNvContentPartPr/>
                <p14:nvPr/>
              </p14:nvContentPartPr>
              <p14:xfrm>
                <a:off x="1171213" y="6086067"/>
                <a:ext cx="84960" cy="61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0EBD2BC-1EA2-EC5B-7ED5-32BDF656506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62213" y="6077067"/>
                  <a:ext cx="102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3D3934F-D375-D888-BEDC-0D8F31B6FE21}"/>
                    </a:ext>
                  </a:extLst>
                </p14:cNvPr>
                <p14:cNvContentPartPr/>
                <p14:nvPr/>
              </p14:nvContentPartPr>
              <p14:xfrm>
                <a:off x="1293973" y="6062667"/>
                <a:ext cx="88920" cy="1202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3D3934F-D375-D888-BEDC-0D8F31B6FE2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284973" y="6053667"/>
                  <a:ext cx="106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6FA876FA-3617-4A95-4C9B-D367699FE734}"/>
                    </a:ext>
                  </a:extLst>
                </p14:cNvPr>
                <p14:cNvContentPartPr/>
                <p14:nvPr/>
              </p14:nvContentPartPr>
              <p14:xfrm>
                <a:off x="1435453" y="5933067"/>
                <a:ext cx="101160" cy="2091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6FA876FA-3617-4A95-4C9B-D367699FE7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426453" y="5924067"/>
                  <a:ext cx="118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10573A89-A52D-4B54-D407-1E12F27DC649}"/>
                    </a:ext>
                  </a:extLst>
                </p14:cNvPr>
                <p14:cNvContentPartPr/>
                <p14:nvPr/>
              </p14:nvContentPartPr>
              <p14:xfrm>
                <a:off x="1591693" y="6064107"/>
                <a:ext cx="227880" cy="10116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10573A89-A52D-4B54-D407-1E12F27DC64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582693" y="6055107"/>
                  <a:ext cx="245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9C9C4E6-4E8A-C90D-9B99-88EE6E9D90E4}"/>
                    </a:ext>
                  </a:extLst>
                </p14:cNvPr>
                <p14:cNvContentPartPr/>
                <p14:nvPr/>
              </p14:nvContentPartPr>
              <p14:xfrm>
                <a:off x="1787533" y="5969787"/>
                <a:ext cx="6120" cy="5292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9C9C4E6-4E8A-C90D-9B99-88EE6E9D90E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778893" y="5960787"/>
                  <a:ext cx="23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994192D5-E5F5-AC72-4BE5-C049ED9D22A0}"/>
                    </a:ext>
                  </a:extLst>
                </p14:cNvPr>
                <p14:cNvContentPartPr/>
                <p14:nvPr/>
              </p14:nvContentPartPr>
              <p14:xfrm>
                <a:off x="1838653" y="6083187"/>
                <a:ext cx="72360" cy="91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994192D5-E5F5-AC72-4BE5-C049ED9D22A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829653" y="6074547"/>
                  <a:ext cx="90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8F58BFD-278D-436A-1ED9-8E18606098C5}"/>
                    </a:ext>
                  </a:extLst>
                </p14:cNvPr>
                <p14:cNvContentPartPr/>
                <p14:nvPr/>
              </p14:nvContentPartPr>
              <p14:xfrm>
                <a:off x="1947733" y="6091107"/>
                <a:ext cx="98280" cy="8820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8F58BFD-278D-436A-1ED9-8E18606098C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938733" y="6082107"/>
                  <a:ext cx="11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3873CCB2-84F5-C7B3-D5B3-974DE6A1F698}"/>
                    </a:ext>
                  </a:extLst>
                </p14:cNvPr>
                <p14:cNvContentPartPr/>
                <p14:nvPr/>
              </p14:nvContentPartPr>
              <p14:xfrm>
                <a:off x="2070853" y="5959347"/>
                <a:ext cx="292680" cy="22356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3873CCB2-84F5-C7B3-D5B3-974DE6A1F69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061853" y="5950347"/>
                  <a:ext cx="310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2BB65D9-6627-AEC2-B3AD-01D839C051AF}"/>
                    </a:ext>
                  </a:extLst>
                </p14:cNvPr>
                <p14:cNvContentPartPr/>
                <p14:nvPr/>
              </p14:nvContentPartPr>
              <p14:xfrm>
                <a:off x="2398093" y="6056547"/>
                <a:ext cx="159840" cy="1562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2BB65D9-6627-AEC2-B3AD-01D839C051A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389093" y="6047907"/>
                  <a:ext cx="17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A4D1C5C-50A9-92DA-42E0-EF41B4A65C8A}"/>
                    </a:ext>
                  </a:extLst>
                </p14:cNvPr>
                <p14:cNvContentPartPr/>
                <p14:nvPr/>
              </p14:nvContentPartPr>
              <p14:xfrm>
                <a:off x="2518693" y="6084987"/>
                <a:ext cx="84240" cy="9720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A4D1C5C-50A9-92DA-42E0-EF41B4A65C8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510053" y="6076347"/>
                  <a:ext cx="10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F3334C07-B858-FD94-20D5-23DFF1D3447F}"/>
                    </a:ext>
                  </a:extLst>
                </p14:cNvPr>
                <p14:cNvContentPartPr/>
                <p14:nvPr/>
              </p14:nvContentPartPr>
              <p14:xfrm>
                <a:off x="2637853" y="5931987"/>
                <a:ext cx="118080" cy="3877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F3334C07-B858-FD94-20D5-23DFF1D3447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29213" y="5922987"/>
                  <a:ext cx="1357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C424FB5-2082-ECB0-2FD2-A28D0DC76DF2}"/>
                    </a:ext>
                  </a:extLst>
                </p14:cNvPr>
                <p14:cNvContentPartPr/>
                <p14:nvPr/>
              </p14:nvContentPartPr>
              <p14:xfrm>
                <a:off x="2901733" y="6091107"/>
                <a:ext cx="6840" cy="18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C424FB5-2082-ECB0-2FD2-A28D0DC76DF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893093" y="6082467"/>
                  <a:ext cx="24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D0E41042-7625-B5F7-B88E-DAA74D920B91}"/>
                    </a:ext>
                  </a:extLst>
                </p14:cNvPr>
                <p14:cNvContentPartPr/>
                <p14:nvPr/>
              </p14:nvContentPartPr>
              <p14:xfrm>
                <a:off x="2947093" y="6225027"/>
                <a:ext cx="4680" cy="212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D0E41042-7625-B5F7-B88E-DAA74D920B9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38093" y="6216387"/>
                  <a:ext cx="22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01EB9277-6D06-5A36-33F4-CEA117C30F3B}"/>
                    </a:ext>
                  </a:extLst>
                </p14:cNvPr>
                <p14:cNvContentPartPr/>
                <p14:nvPr/>
              </p14:nvContentPartPr>
              <p14:xfrm>
                <a:off x="3039613" y="6057267"/>
                <a:ext cx="10800" cy="1738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01EB9277-6D06-5A36-33F4-CEA117C30F3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030613" y="6048267"/>
                  <a:ext cx="2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5BD0BE6-D2FB-0298-F7B3-539CC1E2E897}"/>
                    </a:ext>
                  </a:extLst>
                </p14:cNvPr>
                <p14:cNvContentPartPr/>
                <p14:nvPr/>
              </p14:nvContentPartPr>
              <p14:xfrm>
                <a:off x="2997493" y="6105867"/>
                <a:ext cx="127440" cy="241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5BD0BE6-D2FB-0298-F7B3-539CC1E2E89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988493" y="6096867"/>
                  <a:ext cx="145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" name="Gruppieren 716">
            <a:extLst>
              <a:ext uri="{FF2B5EF4-FFF2-40B4-BE49-F238E27FC236}">
                <a16:creationId xmlns:a16="http://schemas.microsoft.com/office/drawing/2014/main" id="{3F336156-96D8-78B5-126A-F4C79752F776}"/>
              </a:ext>
            </a:extLst>
          </p:cNvPr>
          <p:cNvGrpSpPr/>
          <p:nvPr/>
        </p:nvGrpSpPr>
        <p:grpSpPr>
          <a:xfrm>
            <a:off x="4706053" y="5061147"/>
            <a:ext cx="1046160" cy="1380600"/>
            <a:chOff x="4706053" y="5061147"/>
            <a:chExt cx="1046160" cy="13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A4796677-3318-0F81-C496-A499C342CF08}"/>
                    </a:ext>
                  </a:extLst>
                </p14:cNvPr>
                <p14:cNvContentPartPr/>
                <p14:nvPr/>
              </p14:nvContentPartPr>
              <p14:xfrm>
                <a:off x="4706053" y="5061147"/>
                <a:ext cx="347400" cy="13806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A4796677-3318-0F81-C496-A499C342CF0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697053" y="5052147"/>
                  <a:ext cx="365040" cy="13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BADFEFA-F44B-540F-57AA-DF9C1D89664D}"/>
                    </a:ext>
                  </a:extLst>
                </p14:cNvPr>
                <p14:cNvContentPartPr/>
                <p14:nvPr/>
              </p14:nvContentPartPr>
              <p14:xfrm>
                <a:off x="5158573" y="5564067"/>
                <a:ext cx="142560" cy="2714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BADFEFA-F44B-540F-57AA-DF9C1D89664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149933" y="5555067"/>
                  <a:ext cx="1602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CCF384F0-776B-840E-A044-0C786044E795}"/>
                    </a:ext>
                  </a:extLst>
                </p14:cNvPr>
                <p14:cNvContentPartPr/>
                <p14:nvPr/>
              </p14:nvContentPartPr>
              <p14:xfrm>
                <a:off x="5274133" y="5567667"/>
                <a:ext cx="107640" cy="2077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CCF384F0-776B-840E-A044-0C786044E79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265133" y="5559027"/>
                  <a:ext cx="125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C453F7FE-D47D-5ADE-A580-A2A901CE7CB3}"/>
                    </a:ext>
                  </a:extLst>
                </p14:cNvPr>
                <p14:cNvContentPartPr/>
                <p14:nvPr/>
              </p14:nvContentPartPr>
              <p14:xfrm>
                <a:off x="5169013" y="5812467"/>
                <a:ext cx="215280" cy="183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C453F7FE-D47D-5ADE-A580-A2A901CE7CB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60013" y="5803827"/>
                  <a:ext cx="232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D53CCA3C-7422-16D0-8D4D-D05732F8CC60}"/>
                    </a:ext>
                  </a:extLst>
                </p14:cNvPr>
                <p14:cNvContentPartPr/>
                <p14:nvPr/>
              </p14:nvContentPartPr>
              <p14:xfrm>
                <a:off x="5512813" y="5567667"/>
                <a:ext cx="239400" cy="17712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D53CCA3C-7422-16D0-8D4D-D05732F8CC6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503813" y="5559027"/>
                  <a:ext cx="25704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65BC4CF0-DC9C-CB89-7B9D-F13F7C1F7D57}"/>
                  </a:ext>
                </a:extLst>
              </p14:cNvPr>
              <p14:cNvContentPartPr/>
              <p14:nvPr/>
            </p14:nvContentPartPr>
            <p14:xfrm>
              <a:off x="2922973" y="5811387"/>
              <a:ext cx="866160" cy="655200"/>
            </p14:xfrm>
          </p:contentPart>
        </mc:Choice>
        <mc:Fallback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65BC4CF0-DC9C-CB89-7B9D-F13F7C1F7D5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2914333" y="5802747"/>
                <a:ext cx="883800" cy="67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F5C3B4F4-8BE3-0668-CC66-C1D90BAEFD8C}"/>
              </a:ext>
            </a:extLst>
          </p:cNvPr>
          <p:cNvGrpSpPr/>
          <p:nvPr/>
        </p:nvGrpSpPr>
        <p:grpSpPr>
          <a:xfrm>
            <a:off x="5694253" y="5205507"/>
            <a:ext cx="3014640" cy="1589760"/>
            <a:chOff x="5694253" y="5205507"/>
            <a:chExt cx="3014640" cy="15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299537C2-0990-097C-DE9C-33EEA87BBE8F}"/>
                    </a:ext>
                  </a:extLst>
                </p14:cNvPr>
                <p14:cNvContentPartPr/>
                <p14:nvPr/>
              </p14:nvContentPartPr>
              <p14:xfrm>
                <a:off x="5838973" y="5646147"/>
                <a:ext cx="171720" cy="324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299537C2-0990-097C-DE9C-33EEA87BBE8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830333" y="5637507"/>
                  <a:ext cx="189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12362E2E-005A-0530-67CC-4EC0CA63B28A}"/>
                    </a:ext>
                  </a:extLst>
                </p14:cNvPr>
                <p14:cNvContentPartPr/>
                <p14:nvPr/>
              </p14:nvContentPartPr>
              <p14:xfrm>
                <a:off x="5818453" y="5724267"/>
                <a:ext cx="209880" cy="291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12362E2E-005A-0530-67CC-4EC0CA63B28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809813" y="5715627"/>
                  <a:ext cx="227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20BBF8C9-B2E6-07BB-E725-86BF01312A43}"/>
                    </a:ext>
                  </a:extLst>
                </p14:cNvPr>
                <p14:cNvContentPartPr/>
                <p14:nvPr/>
              </p14:nvContentPartPr>
              <p14:xfrm>
                <a:off x="6192133" y="5628507"/>
                <a:ext cx="42840" cy="1386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20BBF8C9-B2E6-07BB-E725-86BF01312A4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183493" y="5619867"/>
                  <a:ext cx="60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E9D993DE-756B-2B6D-95B1-295EEE83FC61}"/>
                    </a:ext>
                  </a:extLst>
                </p14:cNvPr>
                <p14:cNvContentPartPr/>
                <p14:nvPr/>
              </p14:nvContentPartPr>
              <p14:xfrm>
                <a:off x="6160813" y="5680347"/>
                <a:ext cx="109080" cy="262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E9D993DE-756B-2B6D-95B1-295EEE83FC6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151813" y="5671347"/>
                  <a:ext cx="126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F3E7932E-66DD-E92B-9BA7-CF94F99AA714}"/>
                    </a:ext>
                  </a:extLst>
                </p14:cNvPr>
                <p14:cNvContentPartPr/>
                <p14:nvPr/>
              </p14:nvContentPartPr>
              <p14:xfrm>
                <a:off x="6386893" y="5513307"/>
                <a:ext cx="85680" cy="1965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F3E7932E-66DD-E92B-9BA7-CF94F99AA71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377893" y="5504307"/>
                  <a:ext cx="103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E08D5F0A-575A-167E-C779-01FDBBC1FBB3}"/>
                    </a:ext>
                  </a:extLst>
                </p14:cNvPr>
                <p14:cNvContentPartPr/>
                <p14:nvPr/>
              </p14:nvContentPartPr>
              <p14:xfrm>
                <a:off x="6426493" y="5517987"/>
                <a:ext cx="79560" cy="19080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E08D5F0A-575A-167E-C779-01FDBBC1FBB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417853" y="5508987"/>
                  <a:ext cx="97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4D161C6A-A76C-E94E-7B27-84CCE489EC81}"/>
                    </a:ext>
                  </a:extLst>
                </p14:cNvPr>
                <p14:cNvContentPartPr/>
                <p14:nvPr/>
              </p14:nvContentPartPr>
              <p14:xfrm>
                <a:off x="6567613" y="5571987"/>
                <a:ext cx="179640" cy="9828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4D161C6A-A76C-E94E-7B27-84CCE489EC8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558613" y="5562987"/>
                  <a:ext cx="197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4E09AE3C-C0F2-A332-562E-FE1FBBCB37CD}"/>
                    </a:ext>
                  </a:extLst>
                </p14:cNvPr>
                <p14:cNvContentPartPr/>
                <p14:nvPr/>
              </p14:nvContentPartPr>
              <p14:xfrm>
                <a:off x="6883333" y="5449587"/>
                <a:ext cx="112320" cy="19944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4E09AE3C-C0F2-A332-562E-FE1FBBCB37C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874333" y="5440587"/>
                  <a:ext cx="129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91ECCAB2-43BC-87BB-AAA7-E2D27A81C989}"/>
                    </a:ext>
                  </a:extLst>
                </p14:cNvPr>
                <p14:cNvContentPartPr/>
                <p14:nvPr/>
              </p14:nvContentPartPr>
              <p14:xfrm>
                <a:off x="7077733" y="5503227"/>
                <a:ext cx="131760" cy="4932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91ECCAB2-43BC-87BB-AAA7-E2D27A81C98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069093" y="5494227"/>
                  <a:ext cx="149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BDC49D16-E102-D655-1A5B-8ED13F52F13C}"/>
                    </a:ext>
                  </a:extLst>
                </p14:cNvPr>
                <p14:cNvContentPartPr/>
                <p14:nvPr/>
              </p14:nvContentPartPr>
              <p14:xfrm>
                <a:off x="7263133" y="5348787"/>
                <a:ext cx="120960" cy="26208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BDC49D16-E102-D655-1A5B-8ED13F52F13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254133" y="5340147"/>
                  <a:ext cx="138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C719032-7FD7-3E64-E264-A0C66372A3CB}"/>
                    </a:ext>
                  </a:extLst>
                </p14:cNvPr>
                <p14:cNvContentPartPr/>
                <p14:nvPr/>
              </p14:nvContentPartPr>
              <p14:xfrm>
                <a:off x="7456093" y="5381547"/>
                <a:ext cx="95040" cy="18504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C719032-7FD7-3E64-E264-A0C66372A3C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447093" y="5372907"/>
                  <a:ext cx="112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D1EE6686-89CF-9D62-DEDB-E2F8EF094C68}"/>
                    </a:ext>
                  </a:extLst>
                </p14:cNvPr>
                <p14:cNvContentPartPr/>
                <p14:nvPr/>
              </p14:nvContentPartPr>
              <p14:xfrm>
                <a:off x="7508293" y="5377587"/>
                <a:ext cx="104400" cy="1710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D1EE6686-89CF-9D62-DEDB-E2F8EF094C6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499293" y="5368947"/>
                  <a:ext cx="122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24F09A56-3878-43AE-DC7E-911AE010ED79}"/>
                    </a:ext>
                  </a:extLst>
                </p14:cNvPr>
                <p14:cNvContentPartPr/>
                <p14:nvPr/>
              </p14:nvContentPartPr>
              <p14:xfrm>
                <a:off x="7654093" y="5394147"/>
                <a:ext cx="129240" cy="10440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24F09A56-3878-43AE-DC7E-911AE010ED7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645453" y="5385507"/>
                  <a:ext cx="146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46507AA-1F63-BCEC-1EFA-F41AAD0559E3}"/>
                    </a:ext>
                  </a:extLst>
                </p14:cNvPr>
                <p14:cNvContentPartPr/>
                <p14:nvPr/>
              </p14:nvContentPartPr>
              <p14:xfrm>
                <a:off x="7857493" y="5332947"/>
                <a:ext cx="11880" cy="12528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46507AA-1F63-BCEC-1EFA-F41AAD0559E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48853" y="5323947"/>
                  <a:ext cx="29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CF6C1A9-430E-39E2-353D-24583F7B7E66}"/>
                    </a:ext>
                  </a:extLst>
                </p14:cNvPr>
                <p14:cNvContentPartPr/>
                <p14:nvPr/>
              </p14:nvContentPartPr>
              <p14:xfrm>
                <a:off x="7814653" y="5309547"/>
                <a:ext cx="123840" cy="1936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CF6C1A9-430E-39E2-353D-24583F7B7E6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805653" y="5300907"/>
                  <a:ext cx="141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89FC35B-A04C-8F34-9B19-45D9663C7AB8}"/>
                    </a:ext>
                  </a:extLst>
                </p14:cNvPr>
                <p14:cNvContentPartPr/>
                <p14:nvPr/>
              </p14:nvContentPartPr>
              <p14:xfrm>
                <a:off x="7964413" y="5362827"/>
                <a:ext cx="127080" cy="13644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89FC35B-A04C-8F34-9B19-45D9663C7AB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955413" y="5353827"/>
                  <a:ext cx="144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0E95487B-2C27-F4D3-5B77-9DE44442EA9C}"/>
                    </a:ext>
                  </a:extLst>
                </p14:cNvPr>
                <p14:cNvContentPartPr/>
                <p14:nvPr/>
              </p14:nvContentPartPr>
              <p14:xfrm>
                <a:off x="8142613" y="5317107"/>
                <a:ext cx="91080" cy="1263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0E95487B-2C27-F4D3-5B77-9DE44442EA9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133973" y="5308107"/>
                  <a:ext cx="108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6E8699F8-9100-692A-86AF-F070C3BF5E14}"/>
                    </a:ext>
                  </a:extLst>
                </p14:cNvPr>
                <p14:cNvContentPartPr/>
                <p14:nvPr/>
              </p14:nvContentPartPr>
              <p14:xfrm>
                <a:off x="8345293" y="5321427"/>
                <a:ext cx="110880" cy="12852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6E8699F8-9100-692A-86AF-F070C3BF5E1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336653" y="5312427"/>
                  <a:ext cx="128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6D3AA41E-4E0D-0453-A47B-482BC7EB3F75}"/>
                    </a:ext>
                  </a:extLst>
                </p14:cNvPr>
                <p14:cNvContentPartPr/>
                <p14:nvPr/>
              </p14:nvContentPartPr>
              <p14:xfrm>
                <a:off x="8492533" y="5289387"/>
                <a:ext cx="9720" cy="14076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6D3AA41E-4E0D-0453-A47B-482BC7EB3F7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483533" y="5280387"/>
                  <a:ext cx="27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DA3A8BAA-E42F-E903-39D9-AD9AB15B09A7}"/>
                    </a:ext>
                  </a:extLst>
                </p14:cNvPr>
                <p14:cNvContentPartPr/>
                <p14:nvPr/>
              </p14:nvContentPartPr>
              <p14:xfrm>
                <a:off x="8386333" y="5274627"/>
                <a:ext cx="171720" cy="1929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DA3A8BAA-E42F-E903-39D9-AD9AB15B09A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377693" y="5265987"/>
                  <a:ext cx="189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11A25B24-A355-79F2-BC06-39A2509B898E}"/>
                    </a:ext>
                  </a:extLst>
                </p14:cNvPr>
                <p14:cNvContentPartPr/>
                <p14:nvPr/>
              </p14:nvContentPartPr>
              <p14:xfrm>
                <a:off x="8537533" y="5205507"/>
                <a:ext cx="129240" cy="3513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11A25B24-A355-79F2-BC06-39A2509B898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528893" y="5196867"/>
                  <a:ext cx="1468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E00791B6-E153-B246-1663-12429D07247E}"/>
                    </a:ext>
                  </a:extLst>
                </p14:cNvPr>
                <p14:cNvContentPartPr/>
                <p14:nvPr/>
              </p14:nvContentPartPr>
              <p14:xfrm>
                <a:off x="5806573" y="6141507"/>
                <a:ext cx="240120" cy="5508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E00791B6-E153-B246-1663-12429D07247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797573" y="6132867"/>
                  <a:ext cx="25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3F6F783D-BA51-CDDE-8398-97AC3701ADE4}"/>
                    </a:ext>
                  </a:extLst>
                </p14:cNvPr>
                <p14:cNvContentPartPr/>
                <p14:nvPr/>
              </p14:nvContentPartPr>
              <p14:xfrm>
                <a:off x="5854453" y="6204147"/>
                <a:ext cx="186480" cy="3204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3F6F783D-BA51-CDDE-8398-97AC3701ADE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845453" y="6195147"/>
                  <a:ext cx="20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C3EAF1F-21E5-66AA-D047-B6EAEC41DDC4}"/>
                    </a:ext>
                  </a:extLst>
                </p14:cNvPr>
                <p14:cNvContentPartPr/>
                <p14:nvPr/>
              </p14:nvContentPartPr>
              <p14:xfrm>
                <a:off x="6255133" y="6151227"/>
                <a:ext cx="116640" cy="100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C3EAF1F-21E5-66AA-D047-B6EAEC41DDC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246493" y="6142227"/>
                  <a:ext cx="13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EC61ABE6-EAB5-C6D0-4D02-1003B90D6911}"/>
                    </a:ext>
                  </a:extLst>
                </p14:cNvPr>
                <p14:cNvContentPartPr/>
                <p14:nvPr/>
              </p14:nvContentPartPr>
              <p14:xfrm>
                <a:off x="6493453" y="5969067"/>
                <a:ext cx="107640" cy="25632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EC61ABE6-EAB5-C6D0-4D02-1003B90D691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484453" y="5960067"/>
                  <a:ext cx="125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E252B27E-2BC9-F37B-02DA-9DC0C5094545}"/>
                    </a:ext>
                  </a:extLst>
                </p14:cNvPr>
                <p14:cNvContentPartPr/>
                <p14:nvPr/>
              </p14:nvContentPartPr>
              <p14:xfrm>
                <a:off x="6737173" y="5986707"/>
                <a:ext cx="2520" cy="1396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E252B27E-2BC9-F37B-02DA-9DC0C509454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728533" y="5977707"/>
                  <a:ext cx="20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C66D65A7-2D3C-AEA5-F0AA-553310F84B01}"/>
                    </a:ext>
                  </a:extLst>
                </p14:cNvPr>
                <p14:cNvContentPartPr/>
                <p14:nvPr/>
              </p14:nvContentPartPr>
              <p14:xfrm>
                <a:off x="6663013" y="5961147"/>
                <a:ext cx="155520" cy="23904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C66D65A7-2D3C-AEA5-F0AA-553310F84B0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654373" y="5952147"/>
                  <a:ext cx="173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B6A2AE24-06C2-134D-9E75-9ED6738DD10A}"/>
                    </a:ext>
                  </a:extLst>
                </p14:cNvPr>
                <p14:cNvContentPartPr/>
                <p14:nvPr/>
              </p14:nvContentPartPr>
              <p14:xfrm>
                <a:off x="6948853" y="5989227"/>
                <a:ext cx="21240" cy="16236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B6A2AE24-06C2-134D-9E75-9ED6738DD10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940213" y="5980227"/>
                  <a:ext cx="38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4AA9107D-7EC1-F156-59AB-E00C9F7C9A6A}"/>
                    </a:ext>
                  </a:extLst>
                </p14:cNvPr>
                <p14:cNvContentPartPr/>
                <p14:nvPr/>
              </p14:nvContentPartPr>
              <p14:xfrm>
                <a:off x="6920053" y="6040707"/>
                <a:ext cx="129240" cy="270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4AA9107D-7EC1-F156-59AB-E00C9F7C9A6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911413" y="6031707"/>
                  <a:ext cx="146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E10C309A-7E98-C04D-0A50-689A3EB648D8}"/>
                    </a:ext>
                  </a:extLst>
                </p14:cNvPr>
                <p14:cNvContentPartPr/>
                <p14:nvPr/>
              </p14:nvContentPartPr>
              <p14:xfrm>
                <a:off x="7173853" y="5919747"/>
                <a:ext cx="9360" cy="1501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E10C309A-7E98-C04D-0A50-689A3EB648D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165213" y="5911107"/>
                  <a:ext cx="27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5F17E98F-A820-67FF-F711-D8D14E18B1D7}"/>
                    </a:ext>
                  </a:extLst>
                </p14:cNvPr>
                <p14:cNvContentPartPr/>
                <p14:nvPr/>
              </p14:nvContentPartPr>
              <p14:xfrm>
                <a:off x="7064413" y="5887347"/>
                <a:ext cx="173160" cy="22680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5F17E98F-A820-67FF-F711-D8D14E18B1D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055773" y="5878707"/>
                  <a:ext cx="190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53D79F2-186E-418B-C103-5C677BD2023C}"/>
                    </a:ext>
                  </a:extLst>
                </p14:cNvPr>
                <p14:cNvContentPartPr/>
                <p14:nvPr/>
              </p14:nvContentPartPr>
              <p14:xfrm>
                <a:off x="7281133" y="5825067"/>
                <a:ext cx="128880" cy="3510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53D79F2-186E-418B-C103-5C677BD2023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272493" y="5816427"/>
                  <a:ext cx="146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27C55BB8-B955-A075-0195-7D8848109A98}"/>
                    </a:ext>
                  </a:extLst>
                </p14:cNvPr>
                <p14:cNvContentPartPr/>
                <p14:nvPr/>
              </p14:nvContentPartPr>
              <p14:xfrm>
                <a:off x="5932573" y="6582507"/>
                <a:ext cx="161280" cy="3204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27C55BB8-B955-A075-0195-7D8848109A9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923933" y="6573867"/>
                  <a:ext cx="178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3D4A19CB-A5F4-4624-1FB1-29E9E3F1EB8B}"/>
                    </a:ext>
                  </a:extLst>
                </p14:cNvPr>
                <p14:cNvContentPartPr/>
                <p14:nvPr/>
              </p14:nvContentPartPr>
              <p14:xfrm>
                <a:off x="5945173" y="6621027"/>
                <a:ext cx="138960" cy="7488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3D4A19CB-A5F4-4624-1FB1-29E9E3F1EB8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936533" y="6612027"/>
                  <a:ext cx="156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A4B3174-5D71-87A2-0683-04D8B438AA1C}"/>
                    </a:ext>
                  </a:extLst>
                </p14:cNvPr>
                <p14:cNvContentPartPr/>
                <p14:nvPr/>
              </p14:nvContentPartPr>
              <p14:xfrm>
                <a:off x="5953093" y="6421587"/>
                <a:ext cx="95400" cy="1148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A4B3174-5D71-87A2-0683-04D8B438AA1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944453" y="6412947"/>
                  <a:ext cx="113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B6DF4FAE-4449-397F-CB09-35F331EE196C}"/>
                    </a:ext>
                  </a:extLst>
                </p14:cNvPr>
                <p14:cNvContentPartPr/>
                <p14:nvPr/>
              </p14:nvContentPartPr>
              <p14:xfrm>
                <a:off x="6262333" y="6408987"/>
                <a:ext cx="243720" cy="22068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B6DF4FAE-4449-397F-CB09-35F331EE196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53693" y="6400347"/>
                  <a:ext cx="261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05786A4A-F5C2-4D89-EDE6-F08E7D581629}"/>
                    </a:ext>
                  </a:extLst>
                </p14:cNvPr>
                <p14:cNvContentPartPr/>
                <p14:nvPr/>
              </p14:nvContentPartPr>
              <p14:xfrm>
                <a:off x="6586333" y="6464067"/>
                <a:ext cx="55800" cy="1072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05786A4A-F5C2-4D89-EDE6-F08E7D58162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577333" y="6455427"/>
                  <a:ext cx="73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1D3461B3-49C0-4B41-B820-419AFC8750D6}"/>
                    </a:ext>
                  </a:extLst>
                </p14:cNvPr>
                <p14:cNvContentPartPr/>
                <p14:nvPr/>
              </p14:nvContentPartPr>
              <p14:xfrm>
                <a:off x="6691453" y="6321147"/>
                <a:ext cx="129960" cy="1875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1D3461B3-49C0-4B41-B820-419AFC8750D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682813" y="6312507"/>
                  <a:ext cx="147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44E7FB4-1B9B-1352-F2C8-8F486CBABD1C}"/>
                    </a:ext>
                  </a:extLst>
                </p14:cNvPr>
                <p14:cNvContentPartPr/>
                <p14:nvPr/>
              </p14:nvContentPartPr>
              <p14:xfrm>
                <a:off x="6915013" y="6286587"/>
                <a:ext cx="111960" cy="2685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44E7FB4-1B9B-1352-F2C8-8F486CBABD1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906013" y="6277947"/>
                  <a:ext cx="129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4C04EAB4-C896-9676-EF45-6155D72195E5}"/>
                    </a:ext>
                  </a:extLst>
                </p14:cNvPr>
                <p14:cNvContentPartPr/>
                <p14:nvPr/>
              </p14:nvContentPartPr>
              <p14:xfrm>
                <a:off x="7010413" y="6264627"/>
                <a:ext cx="156600" cy="23292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4C04EAB4-C896-9676-EF45-6155D72195E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001773" y="6255987"/>
                  <a:ext cx="174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93628E4E-86D9-EDAD-A43F-62BC978F489A}"/>
                    </a:ext>
                  </a:extLst>
                </p14:cNvPr>
                <p14:cNvContentPartPr/>
                <p14:nvPr/>
              </p14:nvContentPartPr>
              <p14:xfrm>
                <a:off x="7161973" y="6332307"/>
                <a:ext cx="109440" cy="10440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93628E4E-86D9-EDAD-A43F-62BC978F489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152973" y="6323307"/>
                  <a:ext cx="127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BDFE285D-4F5C-142B-61F5-C61DEC07A10A}"/>
                    </a:ext>
                  </a:extLst>
                </p14:cNvPr>
                <p14:cNvContentPartPr/>
                <p14:nvPr/>
              </p14:nvContentPartPr>
              <p14:xfrm>
                <a:off x="7280413" y="6176787"/>
                <a:ext cx="228600" cy="2264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BDFE285D-4F5C-142B-61F5-C61DEC07A10A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271413" y="6167787"/>
                  <a:ext cx="246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DA1CBC37-3A78-C801-6052-1938B59D67A5}"/>
                    </a:ext>
                  </a:extLst>
                </p14:cNvPr>
                <p14:cNvContentPartPr/>
                <p14:nvPr/>
              </p14:nvContentPartPr>
              <p14:xfrm>
                <a:off x="7533493" y="6242667"/>
                <a:ext cx="69480" cy="1335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DA1CBC37-3A78-C801-6052-1938B59D67A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524493" y="6233667"/>
                  <a:ext cx="87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F035C7A9-15EB-CB58-913F-E17D08C1299A}"/>
                    </a:ext>
                  </a:extLst>
                </p14:cNvPr>
                <p14:cNvContentPartPr/>
                <p14:nvPr/>
              </p14:nvContentPartPr>
              <p14:xfrm>
                <a:off x="7654093" y="6039627"/>
                <a:ext cx="534960" cy="3373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F035C7A9-15EB-CB58-913F-E17D08C1299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645093" y="6030987"/>
                  <a:ext cx="552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3F8A6E2-3CB0-9A94-020F-666A1207C23D}"/>
                    </a:ext>
                  </a:extLst>
                </p14:cNvPr>
                <p14:cNvContentPartPr/>
                <p14:nvPr/>
              </p14:nvContentPartPr>
              <p14:xfrm>
                <a:off x="8213893" y="6114147"/>
                <a:ext cx="139320" cy="13032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3F8A6E2-3CB0-9A94-020F-666A1207C23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204893" y="6105507"/>
                  <a:ext cx="156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8D4C61C-996F-5D4E-AE19-A914D19B3EE7}"/>
                    </a:ext>
                  </a:extLst>
                </p14:cNvPr>
                <p14:cNvContentPartPr/>
                <p14:nvPr/>
              </p14:nvContentPartPr>
              <p14:xfrm>
                <a:off x="8321173" y="5970507"/>
                <a:ext cx="99360" cy="2538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8D4C61C-996F-5D4E-AE19-A914D19B3EE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312173" y="5961507"/>
                  <a:ext cx="117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2DDA8A5E-D483-E56D-69C1-61F4CCFE690B}"/>
                    </a:ext>
                  </a:extLst>
                </p14:cNvPr>
                <p14:cNvContentPartPr/>
                <p14:nvPr/>
              </p14:nvContentPartPr>
              <p14:xfrm>
                <a:off x="6375013" y="6328347"/>
                <a:ext cx="2333880" cy="46692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2DDA8A5E-D483-E56D-69C1-61F4CCFE690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366373" y="6319347"/>
                  <a:ext cx="23515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F4D93773-D7F9-D9A2-9738-1B6985DA4F58}"/>
                    </a:ext>
                  </a:extLst>
                </p14:cNvPr>
                <p14:cNvContentPartPr/>
                <p14:nvPr/>
              </p14:nvContentPartPr>
              <p14:xfrm>
                <a:off x="5694253" y="5710587"/>
                <a:ext cx="2745000" cy="92628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F4D93773-D7F9-D9A2-9738-1B6985DA4F5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685253" y="5701587"/>
                  <a:ext cx="2762640" cy="9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60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857917" y="851657"/>
            <a:ext cx="43820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Effekte: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Produzentenrente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Konsumentenrente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Zolleinnahmen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Wohlfahrtseffekt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4602" y="1449218"/>
            <a:ext cx="7707554" cy="4126766"/>
            <a:chOff x="1767750" y="1600110"/>
            <a:chExt cx="7548528" cy="4166669"/>
          </a:xfrm>
        </p:grpSpPr>
        <p:cxnSp>
          <p:nvCxnSpPr>
            <p:cNvPr id="8" name="Straight Arrow Connector 6"/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/>
            <p:cNvGrpSpPr/>
            <p:nvPr/>
          </p:nvGrpSpPr>
          <p:grpSpPr>
            <a:xfrm>
              <a:off x="1767750" y="1600110"/>
              <a:ext cx="7548528" cy="4166669"/>
              <a:chOff x="1767750" y="1600110"/>
              <a:chExt cx="7568610" cy="4335414"/>
            </a:xfrm>
          </p:grpSpPr>
          <p:cxnSp>
            <p:nvCxnSpPr>
              <p:cNvPr id="9" name="Straight Arrow Connector 7"/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/>
              <p:cNvSpPr txBox="1"/>
              <p:nvPr/>
            </p:nvSpPr>
            <p:spPr>
              <a:xfrm>
                <a:off x="2420315" y="1722845"/>
                <a:ext cx="609462" cy="538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Preis</a:t>
                </a:r>
                <a:endParaRPr lang="en-US" sz="145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7630526" y="5603968"/>
                <a:ext cx="914870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</a:p>
            </p:txBody>
          </p:sp>
          <p:cxnSp>
            <p:nvCxnSpPr>
              <p:cNvPr id="12" name="Straight Connector 8"/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/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>
                <a:off x="8283700" y="4670032"/>
                <a:ext cx="105266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Nachfrage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7303939" y="1600110"/>
                <a:ext cx="909095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Angebot</a:t>
                </a:r>
              </a:p>
            </p:txBody>
          </p:sp>
          <p:cxnSp>
            <p:nvCxnSpPr>
              <p:cNvPr id="16" name="Straight Connector 18"/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/>
              <p:cNvSpPr txBox="1"/>
              <p:nvPr/>
            </p:nvSpPr>
            <p:spPr>
              <a:xfrm>
                <a:off x="1767750" y="4164052"/>
                <a:ext cx="1549232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Weltmarkpreis</a:t>
                </a:r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/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/>
              <p:cNvSpPr txBox="1"/>
              <p:nvPr/>
            </p:nvSpPr>
            <p:spPr>
              <a:xfrm>
                <a:off x="2207568" y="3494319"/>
                <a:ext cx="958916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/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/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/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4F2E97F-2EA3-4D42-A641-ED59BE21D8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46DA5E9-301D-6C4D-C9CC-670E1E901E6E}"/>
                  </a:ext>
                </a:extLst>
              </p14:cNvPr>
              <p14:cNvContentPartPr/>
              <p14:nvPr/>
            </p14:nvContentPartPr>
            <p14:xfrm>
              <a:off x="3673933" y="3957747"/>
              <a:ext cx="27360" cy="251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46DA5E9-301D-6C4D-C9CC-670E1E901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293" y="3948747"/>
                <a:ext cx="450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5F7D238-5818-579A-29DE-02859F58FB39}"/>
                  </a:ext>
                </a:extLst>
              </p14:cNvPr>
              <p14:cNvContentPartPr/>
              <p14:nvPr/>
            </p14:nvContentPartPr>
            <p14:xfrm>
              <a:off x="4464133" y="3961707"/>
              <a:ext cx="50400" cy="237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5F7D238-5818-579A-29DE-02859F58FB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5493" y="3953067"/>
                <a:ext cx="68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BA5CC2E-2224-FC0A-1AF1-DE111D2820DB}"/>
                  </a:ext>
                </a:extLst>
              </p14:cNvPr>
              <p14:cNvContentPartPr/>
              <p14:nvPr/>
            </p14:nvContentPartPr>
            <p14:xfrm>
              <a:off x="1298293" y="4000587"/>
              <a:ext cx="309960" cy="1148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BA5CC2E-2224-FC0A-1AF1-DE111D2820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9653" y="3991947"/>
                <a:ext cx="327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B86FC8A-7884-9366-063E-F45ACBDFFFCD}"/>
                  </a:ext>
                </a:extLst>
              </p14:cNvPr>
              <p14:cNvContentPartPr/>
              <p14:nvPr/>
            </p14:nvContentPartPr>
            <p14:xfrm>
              <a:off x="315133" y="3016707"/>
              <a:ext cx="1421280" cy="694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B86FC8A-7884-9366-063E-F45ACBDFFF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6493" y="3007707"/>
                <a:ext cx="143892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43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4E94AD-DE45-46EB-8B43-8F9961F6B7B0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44C8C9B-F9D2-ADE8-2B13-5CF0ADBB76E6}"/>
                  </a:ext>
                </a:extLst>
              </p14:cNvPr>
              <p14:cNvContentPartPr/>
              <p14:nvPr/>
            </p14:nvContentPartPr>
            <p14:xfrm>
              <a:off x="41533" y="2959093"/>
              <a:ext cx="1614960" cy="8247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44C8C9B-F9D2-ADE8-2B13-5CF0ADBB76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33" y="2950093"/>
                <a:ext cx="163260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B410F5B8-EE5F-0232-AEE8-39E1676AC4B5}"/>
                  </a:ext>
                </a:extLst>
              </p14:cNvPr>
              <p14:cNvContentPartPr/>
              <p14:nvPr/>
            </p14:nvContentPartPr>
            <p14:xfrm>
              <a:off x="3243013" y="2580013"/>
              <a:ext cx="1364760" cy="7200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B410F5B8-EE5F-0232-AEE8-39E1676AC4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4373" y="2571013"/>
                <a:ext cx="138240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6449CB2-E17A-DF86-451F-BB561F18D0E4}"/>
                  </a:ext>
                </a:extLst>
              </p14:cNvPr>
              <p14:cNvContentPartPr/>
              <p14:nvPr/>
            </p14:nvContentPartPr>
            <p14:xfrm>
              <a:off x="2436253" y="4182733"/>
              <a:ext cx="7200" cy="381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6449CB2-E17A-DF86-451F-BB561F18D0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7253" y="4174093"/>
                <a:ext cx="248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A48683B-4E53-B285-1154-ECCEF22DE9BB}"/>
                  </a:ext>
                </a:extLst>
              </p14:cNvPr>
              <p14:cNvContentPartPr/>
              <p14:nvPr/>
            </p14:nvContentPartPr>
            <p14:xfrm>
              <a:off x="3294493" y="4429693"/>
              <a:ext cx="11520" cy="46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A48683B-4E53-B285-1154-ECCEF22DE9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5493" y="4421053"/>
                <a:ext cx="29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116C726-FBB9-7F8B-6F75-E563C650FCDA}"/>
                  </a:ext>
                </a:extLst>
              </p14:cNvPr>
              <p14:cNvContentPartPr/>
              <p14:nvPr/>
            </p14:nvContentPartPr>
            <p14:xfrm>
              <a:off x="2465773" y="4651093"/>
              <a:ext cx="809280" cy="187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116C726-FBB9-7F8B-6F75-E563C650FC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7133" y="4642093"/>
                <a:ext cx="826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B9FA871-DEB1-BA0F-3B6B-60FF8BE71636}"/>
                  </a:ext>
                </a:extLst>
              </p14:cNvPr>
              <p14:cNvContentPartPr/>
              <p14:nvPr/>
            </p14:nvContentPartPr>
            <p14:xfrm>
              <a:off x="2729293" y="5095693"/>
              <a:ext cx="27000" cy="194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B9FA871-DEB1-BA0F-3B6B-60FF8BE716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0653" y="5087053"/>
                <a:ext cx="44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ED0E4AE-31D6-7C81-D7DD-465C42602872}"/>
                  </a:ext>
                </a:extLst>
              </p14:cNvPr>
              <p14:cNvContentPartPr/>
              <p14:nvPr/>
            </p14:nvContentPartPr>
            <p14:xfrm>
              <a:off x="2632093" y="5036293"/>
              <a:ext cx="199080" cy="264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ED0E4AE-31D6-7C81-D7DD-465C426028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23453" y="5027653"/>
                <a:ext cx="2167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66CE39C-60D0-6D87-3620-5421FA5672D5}"/>
                  </a:ext>
                </a:extLst>
              </p14:cNvPr>
              <p14:cNvContentPartPr/>
              <p14:nvPr/>
            </p14:nvContentPartPr>
            <p14:xfrm>
              <a:off x="2847733" y="5127373"/>
              <a:ext cx="210600" cy="85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66CE39C-60D0-6D87-3620-5421FA5672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38733" y="5118373"/>
                <a:ext cx="228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7DD045D-4636-B3C4-1FFF-B9B3E1E28B9E}"/>
                  </a:ext>
                </a:extLst>
              </p14:cNvPr>
              <p14:cNvContentPartPr/>
              <p14:nvPr/>
            </p14:nvContentPartPr>
            <p14:xfrm>
              <a:off x="3065173" y="5095693"/>
              <a:ext cx="137520" cy="228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7DD045D-4636-B3C4-1FFF-B9B3E1E28B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6173" y="5087053"/>
                <a:ext cx="155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C421939-4D61-E6BA-34F0-65EC2C5A34B8}"/>
                  </a:ext>
                </a:extLst>
              </p14:cNvPr>
              <p14:cNvContentPartPr/>
              <p14:nvPr/>
            </p14:nvContentPartPr>
            <p14:xfrm>
              <a:off x="3252013" y="4931173"/>
              <a:ext cx="222840" cy="218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C421939-4D61-E6BA-34F0-65EC2C5A34B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43373" y="4922173"/>
                <a:ext cx="240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78FB305-9AA7-CC04-FDDE-34581D998E7D}"/>
                  </a:ext>
                </a:extLst>
              </p14:cNvPr>
              <p14:cNvContentPartPr/>
              <p14:nvPr/>
            </p14:nvContentPartPr>
            <p14:xfrm>
              <a:off x="3301693" y="5044573"/>
              <a:ext cx="78840" cy="1263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78FB305-9AA7-CC04-FDDE-34581D998E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3053" y="5035933"/>
                <a:ext cx="96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1A6519A-DCAE-02D3-79A8-BDA22CA36657}"/>
                  </a:ext>
                </a:extLst>
              </p14:cNvPr>
              <p14:cNvContentPartPr/>
              <p14:nvPr/>
            </p14:nvContentPartPr>
            <p14:xfrm>
              <a:off x="3478453" y="5006053"/>
              <a:ext cx="113400" cy="292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1A6519A-DCAE-02D3-79A8-BDA22CA366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9453" y="4997413"/>
                <a:ext cx="1310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E19B9A-4084-854C-3BF1-6F5BDD636DB0}"/>
                  </a:ext>
                </a:extLst>
              </p14:cNvPr>
              <p14:cNvContentPartPr/>
              <p14:nvPr/>
            </p14:nvContentPartPr>
            <p14:xfrm>
              <a:off x="3642253" y="4977613"/>
              <a:ext cx="124200" cy="142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E19B9A-4084-854C-3BF1-6F5BDD636DB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33613" y="4968973"/>
                <a:ext cx="141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326C104-A4A3-8F78-0AFD-B76372F1C3AB}"/>
                  </a:ext>
                </a:extLst>
              </p14:cNvPr>
              <p14:cNvContentPartPr/>
              <p14:nvPr/>
            </p14:nvContentPartPr>
            <p14:xfrm>
              <a:off x="3777613" y="4844413"/>
              <a:ext cx="339840" cy="2480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326C104-A4A3-8F78-0AFD-B76372F1C3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68613" y="4835773"/>
                <a:ext cx="357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73C2608-6101-4006-A0F7-B533A5BD3CCE}"/>
                  </a:ext>
                </a:extLst>
              </p14:cNvPr>
              <p14:cNvContentPartPr/>
              <p14:nvPr/>
            </p14:nvContentPartPr>
            <p14:xfrm>
              <a:off x="4588693" y="4132333"/>
              <a:ext cx="3600" cy="1040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73C2608-6101-4006-A0F7-B533A5BD3C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80053" y="4123693"/>
                <a:ext cx="21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56A2961-7B24-4FC3-8FF3-8F6F92D19D9A}"/>
                  </a:ext>
                </a:extLst>
              </p14:cNvPr>
              <p14:cNvContentPartPr/>
              <p14:nvPr/>
            </p14:nvContentPartPr>
            <p14:xfrm>
              <a:off x="4569973" y="4341133"/>
              <a:ext cx="26280" cy="332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56A2961-7B24-4FC3-8FF3-8F6F92D19D9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60973" y="4332133"/>
                <a:ext cx="439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C3B91BE-EF8D-E564-A2EB-688DC999EE6E}"/>
                  </a:ext>
                </a:extLst>
              </p14:cNvPr>
              <p14:cNvContentPartPr/>
              <p14:nvPr/>
            </p14:nvContentPartPr>
            <p14:xfrm>
              <a:off x="469213" y="5673133"/>
              <a:ext cx="5760" cy="123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C3B91BE-EF8D-E564-A2EB-688DC999EE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0213" y="5664493"/>
                <a:ext cx="23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CBB2384-C485-2A26-D12A-6A3278EB471C}"/>
                  </a:ext>
                </a:extLst>
              </p14:cNvPr>
              <p14:cNvContentPartPr/>
              <p14:nvPr/>
            </p14:nvContentPartPr>
            <p14:xfrm>
              <a:off x="387133" y="5514733"/>
              <a:ext cx="127440" cy="1072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CBB2384-C485-2A26-D12A-6A3278EB47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133" y="5506093"/>
                <a:ext cx="145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DC4D7DE-D4B9-6A00-A1A4-9009F1D1ED63}"/>
                  </a:ext>
                </a:extLst>
              </p14:cNvPr>
              <p14:cNvContentPartPr/>
              <p14:nvPr/>
            </p14:nvContentPartPr>
            <p14:xfrm>
              <a:off x="590893" y="5628133"/>
              <a:ext cx="72720" cy="1116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DC4D7DE-D4B9-6A00-A1A4-9009F1D1ED6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2253" y="5619493"/>
                <a:ext cx="90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EE9E474-AD93-0111-3BD7-BF929586C31F}"/>
                  </a:ext>
                </a:extLst>
              </p14:cNvPr>
              <p14:cNvContentPartPr/>
              <p14:nvPr/>
            </p14:nvContentPartPr>
            <p14:xfrm>
              <a:off x="707173" y="5605453"/>
              <a:ext cx="41040" cy="892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EE9E474-AD93-0111-3BD7-BF929586C3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8173" y="5596453"/>
                <a:ext cx="58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345E696-CE0B-5690-F568-20A177FD0DB6}"/>
                  </a:ext>
                </a:extLst>
              </p14:cNvPr>
              <p14:cNvContentPartPr/>
              <p14:nvPr/>
            </p14:nvContentPartPr>
            <p14:xfrm>
              <a:off x="793933" y="5514373"/>
              <a:ext cx="329400" cy="146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345E696-CE0B-5690-F568-20A177FD0DB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4933" y="5505373"/>
                <a:ext cx="347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CACC883-92BE-AF0C-F1B2-78D1EF72C817}"/>
                  </a:ext>
                </a:extLst>
              </p14:cNvPr>
              <p14:cNvContentPartPr/>
              <p14:nvPr/>
            </p14:nvContentPartPr>
            <p14:xfrm>
              <a:off x="1201093" y="5532373"/>
              <a:ext cx="185760" cy="1303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CACC883-92BE-AF0C-F1B2-78D1EF72C81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92453" y="5523733"/>
                <a:ext cx="203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04B4766-C2F6-5281-3603-17A5B0B5D74C}"/>
                  </a:ext>
                </a:extLst>
              </p14:cNvPr>
              <p14:cNvContentPartPr/>
              <p14:nvPr/>
            </p14:nvContentPartPr>
            <p14:xfrm>
              <a:off x="1266253" y="5582773"/>
              <a:ext cx="96120" cy="3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04B4766-C2F6-5281-3603-17A5B0B5D74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57613" y="5574133"/>
                <a:ext cx="113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884CB38-451C-2F9C-4734-57E9B0E3BA05}"/>
                  </a:ext>
                </a:extLst>
              </p14:cNvPr>
              <p14:cNvContentPartPr/>
              <p14:nvPr/>
            </p14:nvContentPartPr>
            <p14:xfrm>
              <a:off x="1419253" y="5435173"/>
              <a:ext cx="320760" cy="203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884CB38-451C-2F9C-4734-57E9B0E3BA0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10613" y="5426173"/>
                <a:ext cx="338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CC057FA5-3917-7730-6B83-A7B0522FCEA6}"/>
                  </a:ext>
                </a:extLst>
              </p14:cNvPr>
              <p14:cNvContentPartPr/>
              <p14:nvPr/>
            </p14:nvContentPartPr>
            <p14:xfrm>
              <a:off x="2097853" y="5501053"/>
              <a:ext cx="10800" cy="8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CC057FA5-3917-7730-6B83-A7B0522FCEA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88853" y="5492053"/>
                <a:ext cx="28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E5E3477-6984-7AFA-30EC-A4AD69D5EFD2}"/>
                  </a:ext>
                </a:extLst>
              </p14:cNvPr>
              <p14:cNvContentPartPr/>
              <p14:nvPr/>
            </p14:nvContentPartPr>
            <p14:xfrm>
              <a:off x="1833613" y="5492413"/>
              <a:ext cx="238320" cy="950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E5E3477-6984-7AFA-30EC-A4AD69D5EFD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24613" y="5483773"/>
                <a:ext cx="2559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66DEA72-E697-DD9C-25C2-39465EEF55E8}"/>
                  </a:ext>
                </a:extLst>
              </p14:cNvPr>
              <p14:cNvContentPartPr/>
              <p14:nvPr/>
            </p14:nvContentPartPr>
            <p14:xfrm>
              <a:off x="464893" y="5958973"/>
              <a:ext cx="88920" cy="2440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66DEA72-E697-DD9C-25C2-39465EEF55E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5893" y="5950333"/>
                <a:ext cx="106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C61BE6F-812E-3386-2B78-DB018C7951DA}"/>
                  </a:ext>
                </a:extLst>
              </p14:cNvPr>
              <p14:cNvContentPartPr/>
              <p14:nvPr/>
            </p14:nvContentPartPr>
            <p14:xfrm>
              <a:off x="520693" y="6097933"/>
              <a:ext cx="86400" cy="846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C61BE6F-812E-3386-2B78-DB018C7951D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1693" y="6088933"/>
                <a:ext cx="104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6EB84D7-6ECA-130D-4D58-6BADD32131D3}"/>
                  </a:ext>
                </a:extLst>
              </p14:cNvPr>
              <p14:cNvContentPartPr/>
              <p14:nvPr/>
            </p14:nvContentPartPr>
            <p14:xfrm>
              <a:off x="668293" y="6081013"/>
              <a:ext cx="242280" cy="78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6EB84D7-6ECA-130D-4D58-6BADD32131D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9293" y="6072373"/>
                <a:ext cx="259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0FE97F4-3129-92DD-3026-3EEF844CBB80}"/>
                  </a:ext>
                </a:extLst>
              </p14:cNvPr>
              <p14:cNvContentPartPr/>
              <p14:nvPr/>
            </p14:nvContentPartPr>
            <p14:xfrm>
              <a:off x="919573" y="6068053"/>
              <a:ext cx="81360" cy="892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0FE97F4-3129-92DD-3026-3EEF844CBB8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0933" y="6059053"/>
                <a:ext cx="99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54CF99C4-9215-58AA-0C83-B0FAF6246928}"/>
                  </a:ext>
                </a:extLst>
              </p14:cNvPr>
              <p14:cNvContentPartPr/>
              <p14:nvPr/>
            </p14:nvContentPartPr>
            <p14:xfrm>
              <a:off x="1098493" y="5907133"/>
              <a:ext cx="837360" cy="2311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54CF99C4-9215-58AA-0C83-B0FAF624692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89853" y="5898493"/>
                <a:ext cx="855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F413259-879E-90D9-DF58-C224EE1E758E}"/>
                  </a:ext>
                </a:extLst>
              </p14:cNvPr>
              <p14:cNvContentPartPr/>
              <p14:nvPr/>
            </p14:nvContentPartPr>
            <p14:xfrm>
              <a:off x="534733" y="6443533"/>
              <a:ext cx="147960" cy="2196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F413259-879E-90D9-DF58-C224EE1E75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6093" y="6434533"/>
                <a:ext cx="165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119B83E-01E0-3151-6BA8-A00283FC8AED}"/>
                  </a:ext>
                </a:extLst>
              </p14:cNvPr>
              <p14:cNvContentPartPr/>
              <p14:nvPr/>
            </p14:nvContentPartPr>
            <p14:xfrm>
              <a:off x="571093" y="6367213"/>
              <a:ext cx="144720" cy="3283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119B83E-01E0-3151-6BA8-A00283FC8A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093" y="6358573"/>
                <a:ext cx="1623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CAE17E7-9F1E-7B0E-553F-55ADCD84CE3A}"/>
                  </a:ext>
                </a:extLst>
              </p14:cNvPr>
              <p14:cNvContentPartPr/>
              <p14:nvPr/>
            </p14:nvContentPartPr>
            <p14:xfrm>
              <a:off x="757933" y="6390613"/>
              <a:ext cx="99360" cy="2775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CAE17E7-9F1E-7B0E-553F-55ADCD84CE3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9293" y="6381973"/>
                <a:ext cx="1170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5382A3C-B500-C942-B579-EBCF094E109F}"/>
                  </a:ext>
                </a:extLst>
              </p14:cNvPr>
              <p14:cNvContentPartPr/>
              <p14:nvPr/>
            </p14:nvContentPartPr>
            <p14:xfrm>
              <a:off x="925693" y="6538213"/>
              <a:ext cx="167400" cy="1116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5382A3C-B500-C942-B579-EBCF094E109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17053" y="6529573"/>
                <a:ext cx="1850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5BF76FC-9D07-2F7D-8C13-3C74E125A8D2}"/>
                  </a:ext>
                </a:extLst>
              </p14:cNvPr>
              <p14:cNvContentPartPr/>
              <p14:nvPr/>
            </p14:nvContentPartPr>
            <p14:xfrm>
              <a:off x="1154293" y="6415093"/>
              <a:ext cx="291600" cy="2073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5BF76FC-9D07-2F7D-8C13-3C74E125A8D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45653" y="6406093"/>
                <a:ext cx="309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E11F0FE-4903-F91B-1063-B047C519C973}"/>
                  </a:ext>
                </a:extLst>
              </p14:cNvPr>
              <p14:cNvContentPartPr/>
              <p14:nvPr/>
            </p14:nvContentPartPr>
            <p14:xfrm>
              <a:off x="653533" y="2416933"/>
              <a:ext cx="114480" cy="3020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E11F0FE-4903-F91B-1063-B047C519C97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4533" y="2408293"/>
                <a:ext cx="132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E182C64-0CAF-C848-8F07-3627E80ECBD1}"/>
                  </a:ext>
                </a:extLst>
              </p14:cNvPr>
              <p14:cNvContentPartPr/>
              <p14:nvPr/>
            </p14:nvContentPartPr>
            <p14:xfrm>
              <a:off x="839653" y="2503693"/>
              <a:ext cx="144720" cy="874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E182C64-0CAF-C848-8F07-3627E80ECBD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30653" y="2495053"/>
                <a:ext cx="162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B04388FA-D4BA-4BB4-A8F7-6CA8C08994BE}"/>
                  </a:ext>
                </a:extLst>
              </p14:cNvPr>
              <p14:cNvContentPartPr/>
              <p14:nvPr/>
            </p14:nvContentPartPr>
            <p14:xfrm>
              <a:off x="841813" y="2243053"/>
              <a:ext cx="123840" cy="1335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B04388FA-D4BA-4BB4-A8F7-6CA8C08994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2813" y="2234053"/>
                <a:ext cx="141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B4BA891-9645-23C8-7495-05758E6C307F}"/>
                  </a:ext>
                </a:extLst>
              </p14:cNvPr>
              <p14:cNvContentPartPr/>
              <p14:nvPr/>
            </p14:nvContentPartPr>
            <p14:xfrm>
              <a:off x="874933" y="2347813"/>
              <a:ext cx="93240" cy="482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B4BA891-9645-23C8-7495-05758E6C307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5933" y="2338813"/>
                <a:ext cx="110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BA31165-3D29-8205-3541-F1835F5B3909}"/>
                  </a:ext>
                </a:extLst>
              </p14:cNvPr>
              <p14:cNvContentPartPr/>
              <p14:nvPr/>
            </p14:nvContentPartPr>
            <p14:xfrm>
              <a:off x="2417173" y="3256813"/>
              <a:ext cx="820440" cy="43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BA31165-3D29-8205-3541-F1835F5B390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08533" y="3248173"/>
                <a:ext cx="838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763A09F-8024-C6E6-1C7E-07724D4ABE96}"/>
                  </a:ext>
                </a:extLst>
              </p14:cNvPr>
              <p14:cNvContentPartPr/>
              <p14:nvPr/>
            </p14:nvContentPartPr>
            <p14:xfrm>
              <a:off x="3246973" y="1215973"/>
              <a:ext cx="3293280" cy="2070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763A09F-8024-C6E6-1C7E-07724D4ABE9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38333" y="1206973"/>
                <a:ext cx="3310920" cy="20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74679D-958A-3D8C-12AD-57AD93465743}"/>
                  </a:ext>
                </a:extLst>
              </p14:cNvPr>
              <p14:cNvContentPartPr/>
              <p14:nvPr/>
            </p14:nvContentPartPr>
            <p14:xfrm>
              <a:off x="6773173" y="1080613"/>
              <a:ext cx="165240" cy="221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74679D-958A-3D8C-12AD-57AD9346574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64533" y="1071973"/>
                <a:ext cx="182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07776EE-596B-9C76-AA8E-B03B5CC562E0}"/>
                  </a:ext>
                </a:extLst>
              </p14:cNvPr>
              <p14:cNvContentPartPr/>
              <p14:nvPr/>
            </p14:nvContentPartPr>
            <p14:xfrm>
              <a:off x="6872173" y="1044973"/>
              <a:ext cx="137520" cy="272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07776EE-596B-9C76-AA8E-B03B5CC562E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63533" y="1035973"/>
                <a:ext cx="1551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B911620-CD30-BA14-4075-BEE69EFE398F}"/>
                  </a:ext>
                </a:extLst>
              </p14:cNvPr>
              <p14:cNvContentPartPr/>
              <p14:nvPr/>
            </p14:nvContentPartPr>
            <p14:xfrm>
              <a:off x="7042453" y="1159813"/>
              <a:ext cx="192240" cy="165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B911620-CD30-BA14-4075-BEE69EFE39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033453" y="1151173"/>
                <a:ext cx="209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455C3DB-764B-CFB3-742D-BDD4E6FDEC92}"/>
                  </a:ext>
                </a:extLst>
              </p14:cNvPr>
              <p14:cNvContentPartPr/>
              <p14:nvPr/>
            </p14:nvContentPartPr>
            <p14:xfrm>
              <a:off x="7131013" y="1236133"/>
              <a:ext cx="130680" cy="106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455C3DB-764B-CFB3-742D-BDD4E6FDEC9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122013" y="1227493"/>
                <a:ext cx="148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6F6AEB0-0751-EB0C-69EB-745084D1F481}"/>
                  </a:ext>
                </a:extLst>
              </p14:cNvPr>
              <p14:cNvContentPartPr/>
              <p14:nvPr/>
            </p14:nvContentPartPr>
            <p14:xfrm>
              <a:off x="2367493" y="3297493"/>
              <a:ext cx="25200" cy="265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6F6AEB0-0751-EB0C-69EB-745084D1F48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58493" y="3288493"/>
                <a:ext cx="428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887E78-1288-2033-6BB5-7DF2AAD6D3E9}"/>
                  </a:ext>
                </a:extLst>
              </p14:cNvPr>
              <p14:cNvContentPartPr/>
              <p14:nvPr/>
            </p14:nvContentPartPr>
            <p14:xfrm>
              <a:off x="2408893" y="3785653"/>
              <a:ext cx="10440" cy="223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887E78-1288-2033-6BB5-7DF2AAD6D3E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99893" y="3776653"/>
                <a:ext cx="280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4B39554-4244-2714-103B-87534CD0A785}"/>
                  </a:ext>
                </a:extLst>
              </p14:cNvPr>
              <p14:cNvContentPartPr/>
              <p14:nvPr/>
            </p14:nvContentPartPr>
            <p14:xfrm>
              <a:off x="3272893" y="3279133"/>
              <a:ext cx="11880" cy="384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4B39554-4244-2714-103B-87534CD0A78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63893" y="3270133"/>
                <a:ext cx="295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C7B5A46-DE32-AF7E-A833-C437CBBAFF98}"/>
                  </a:ext>
                </a:extLst>
              </p14:cNvPr>
              <p14:cNvContentPartPr/>
              <p14:nvPr/>
            </p14:nvContentPartPr>
            <p14:xfrm>
              <a:off x="1558213" y="2520613"/>
              <a:ext cx="2909880" cy="117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C7B5A46-DE32-AF7E-A833-C437CBBAFF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549573" y="2511973"/>
                <a:ext cx="2927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13696C5-1C3B-58EC-01B4-77B0DD186B3A}"/>
                  </a:ext>
                </a:extLst>
              </p14:cNvPr>
              <p14:cNvContentPartPr/>
              <p14:nvPr/>
            </p14:nvContentPartPr>
            <p14:xfrm>
              <a:off x="1471813" y="2547613"/>
              <a:ext cx="2920320" cy="63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13696C5-1C3B-58EC-01B4-77B0DD186B3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462813" y="2538613"/>
                <a:ext cx="2937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97D5B7E-6DEC-552B-7593-3FCA31607EF2}"/>
                  </a:ext>
                </a:extLst>
              </p14:cNvPr>
              <p14:cNvContentPartPr/>
              <p14:nvPr/>
            </p14:nvContentPartPr>
            <p14:xfrm>
              <a:off x="4311493" y="2525653"/>
              <a:ext cx="284040" cy="460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97D5B7E-6DEC-552B-7593-3FCA31607EF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02853" y="2517013"/>
                <a:ext cx="301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E85F20-6AF3-C531-001A-A74721452347}"/>
                  </a:ext>
                </a:extLst>
              </p14:cNvPr>
              <p14:cNvContentPartPr/>
              <p14:nvPr/>
            </p14:nvContentPartPr>
            <p14:xfrm>
              <a:off x="4397893" y="2537533"/>
              <a:ext cx="87120" cy="212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E85F20-6AF3-C531-001A-A747214523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89253" y="2528533"/>
                <a:ext cx="104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CE04DA3-33C5-3B22-5EF0-668F2803470A}"/>
                  </a:ext>
                </a:extLst>
              </p14:cNvPr>
              <p14:cNvContentPartPr/>
              <p14:nvPr/>
            </p14:nvContentPartPr>
            <p14:xfrm>
              <a:off x="1311613" y="2510893"/>
              <a:ext cx="3200400" cy="698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CE04DA3-33C5-3B22-5EF0-668F2803470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302973" y="2501893"/>
                <a:ext cx="3218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83BD5B6-2DDA-F84C-3248-7E4267B922EF}"/>
                  </a:ext>
                </a:extLst>
              </p14:cNvPr>
              <p14:cNvContentPartPr/>
              <p14:nvPr/>
            </p14:nvContentPartPr>
            <p14:xfrm>
              <a:off x="4535053" y="1896733"/>
              <a:ext cx="2317320" cy="503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83BD5B6-2DDA-F84C-3248-7E4267B922E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526413" y="1888093"/>
                <a:ext cx="233496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EB37647-917D-C2F8-807C-A10E4141DA96}"/>
                  </a:ext>
                </a:extLst>
              </p14:cNvPr>
              <p14:cNvContentPartPr/>
              <p14:nvPr/>
            </p14:nvContentPartPr>
            <p14:xfrm>
              <a:off x="4495813" y="2616373"/>
              <a:ext cx="13320" cy="2300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EB37647-917D-C2F8-807C-A10E4141DA9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86813" y="2607373"/>
                <a:ext cx="309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889B60F-628A-E65A-3079-7DC97799CDEB}"/>
                  </a:ext>
                </a:extLst>
              </p14:cNvPr>
              <p14:cNvContentPartPr/>
              <p14:nvPr/>
            </p14:nvContentPartPr>
            <p14:xfrm>
              <a:off x="4573933" y="3147733"/>
              <a:ext cx="27720" cy="7124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889B60F-628A-E65A-3079-7DC97799CDE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65293" y="3138733"/>
                <a:ext cx="453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1B81397-E5DA-0628-2317-B20738AAD289}"/>
                  </a:ext>
                </a:extLst>
              </p14:cNvPr>
              <p14:cNvContentPartPr/>
              <p14:nvPr/>
            </p14:nvContentPartPr>
            <p14:xfrm>
              <a:off x="3335533" y="2640853"/>
              <a:ext cx="27000" cy="2142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1B81397-E5DA-0628-2317-B20738AAD28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326533" y="2632213"/>
                <a:ext cx="44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F2B47AE-06DD-5311-CCBF-486104E6FDE4}"/>
                  </a:ext>
                </a:extLst>
              </p14:cNvPr>
              <p14:cNvContentPartPr/>
              <p14:nvPr/>
            </p14:nvContentPartPr>
            <p14:xfrm>
              <a:off x="3292333" y="3180133"/>
              <a:ext cx="15480" cy="1432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F2B47AE-06DD-5311-CCBF-486104E6FDE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83333" y="3171493"/>
                <a:ext cx="33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917BB32-29DA-910A-E505-EDFDC71122FF}"/>
                  </a:ext>
                </a:extLst>
              </p14:cNvPr>
              <p14:cNvContentPartPr/>
              <p14:nvPr/>
            </p14:nvContentPartPr>
            <p14:xfrm>
              <a:off x="4515253" y="2567413"/>
              <a:ext cx="1167120" cy="7992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917BB32-29DA-910A-E505-EDFDC71122F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6613" y="2558773"/>
                <a:ext cx="11847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59BC1F8-6D43-72AD-D015-41D826967132}"/>
                  </a:ext>
                </a:extLst>
              </p14:cNvPr>
              <p14:cNvContentPartPr/>
              <p14:nvPr/>
            </p14:nvContentPartPr>
            <p14:xfrm>
              <a:off x="1908853" y="2747413"/>
              <a:ext cx="146520" cy="2908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59BC1F8-6D43-72AD-D015-41D82696713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900213" y="2738413"/>
                <a:ext cx="164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02349BB-7777-B472-470C-70CE07EB86BF}"/>
                  </a:ext>
                </a:extLst>
              </p14:cNvPr>
              <p14:cNvContentPartPr/>
              <p14:nvPr/>
            </p14:nvContentPartPr>
            <p14:xfrm>
              <a:off x="2015773" y="2742013"/>
              <a:ext cx="111240" cy="287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02349BB-7777-B472-470C-70CE07EB86B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006773" y="2733013"/>
                <a:ext cx="1288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282C5A5-8E7E-88DE-6773-EC2894356ACB}"/>
                  </a:ext>
                </a:extLst>
              </p14:cNvPr>
              <p14:cNvContentPartPr/>
              <p14:nvPr/>
            </p14:nvContentPartPr>
            <p14:xfrm>
              <a:off x="2992093" y="2970613"/>
              <a:ext cx="11520" cy="1738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282C5A5-8E7E-88DE-6773-EC2894356AC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983453" y="2961613"/>
                <a:ext cx="29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E5EE480-F88E-EFCB-38B3-9F4FEEF61939}"/>
                  </a:ext>
                </a:extLst>
              </p14:cNvPr>
              <p14:cNvContentPartPr/>
              <p14:nvPr/>
            </p14:nvContentPartPr>
            <p14:xfrm>
              <a:off x="2915053" y="2952973"/>
              <a:ext cx="240480" cy="2628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E5EE480-F88E-EFCB-38B3-9F4FEEF6193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06053" y="2943973"/>
                <a:ext cx="2581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C4F6D13-B940-2612-0EB5-19E0191A75BA}"/>
                  </a:ext>
                </a:extLst>
              </p14:cNvPr>
              <p14:cNvContentPartPr/>
              <p14:nvPr/>
            </p14:nvContentPartPr>
            <p14:xfrm>
              <a:off x="3551533" y="2739493"/>
              <a:ext cx="173160" cy="1670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C4F6D13-B940-2612-0EB5-19E0191A75B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42893" y="2730493"/>
                <a:ext cx="190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4BF382C-9BD6-18A5-544A-B8C7C3441C93}"/>
                  </a:ext>
                </a:extLst>
              </p14:cNvPr>
              <p14:cNvContentPartPr/>
              <p14:nvPr/>
            </p14:nvContentPartPr>
            <p14:xfrm>
              <a:off x="4009093" y="3012733"/>
              <a:ext cx="159120" cy="147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4BF382C-9BD6-18A5-544A-B8C7C3441C9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000453" y="3003733"/>
                <a:ext cx="176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D0A6B55-5BF1-E1C0-0FF7-694120810FE1}"/>
                  </a:ext>
                </a:extLst>
              </p14:cNvPr>
              <p14:cNvContentPartPr/>
              <p14:nvPr/>
            </p14:nvContentPartPr>
            <p14:xfrm>
              <a:off x="4253893" y="2831653"/>
              <a:ext cx="7200" cy="928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D0A6B55-5BF1-E1C0-0FF7-694120810FE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245253" y="2823013"/>
                <a:ext cx="24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DBE5CD2-25F0-9A42-6F00-29AACC14E6EA}"/>
                  </a:ext>
                </a:extLst>
              </p14:cNvPr>
              <p14:cNvContentPartPr/>
              <p14:nvPr/>
            </p14:nvContentPartPr>
            <p14:xfrm>
              <a:off x="4809013" y="2927773"/>
              <a:ext cx="16560" cy="1753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DBE5CD2-25F0-9A42-6F00-29AACC14E6E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800013" y="2919133"/>
                <a:ext cx="34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71E96C6-3E4F-F6FD-2B9C-E6B9DC95C970}"/>
                  </a:ext>
                </a:extLst>
              </p14:cNvPr>
              <p14:cNvContentPartPr/>
              <p14:nvPr/>
            </p14:nvContentPartPr>
            <p14:xfrm>
              <a:off x="4691293" y="2918413"/>
              <a:ext cx="277920" cy="2862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71E96C6-3E4F-F6FD-2B9C-E6B9DC95C97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682293" y="2909773"/>
                <a:ext cx="295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4A9EC11A-96EA-533F-7D2A-E79A428C44A7}"/>
                  </a:ext>
                </a:extLst>
              </p14:cNvPr>
              <p14:cNvContentPartPr/>
              <p14:nvPr/>
            </p14:nvContentPartPr>
            <p14:xfrm>
              <a:off x="2346973" y="3175453"/>
              <a:ext cx="52560" cy="2512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4A9EC11A-96EA-533F-7D2A-E79A428C44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337973" y="3166453"/>
                <a:ext cx="70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6CB129C4-B7AE-406D-9C1D-123F6E2EDE62}"/>
                  </a:ext>
                </a:extLst>
              </p14:cNvPr>
              <p14:cNvContentPartPr/>
              <p14:nvPr/>
            </p14:nvContentPartPr>
            <p14:xfrm>
              <a:off x="3248053" y="3177973"/>
              <a:ext cx="72360" cy="2314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6CB129C4-B7AE-406D-9C1D-123F6E2EDE6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39413" y="3169333"/>
                <a:ext cx="900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36E5F9A-5A17-E340-80B2-A03D81F2125E}"/>
                  </a:ext>
                </a:extLst>
              </p14:cNvPr>
              <p14:cNvContentPartPr/>
              <p14:nvPr/>
            </p14:nvContentPartPr>
            <p14:xfrm>
              <a:off x="2390533" y="5509693"/>
              <a:ext cx="6120" cy="270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36E5F9A-5A17-E340-80B2-A03D81F2125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81533" y="5501053"/>
                <a:ext cx="23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CE745B9-7C58-C78F-6B1A-85025CF1BF31}"/>
                  </a:ext>
                </a:extLst>
              </p14:cNvPr>
              <p14:cNvContentPartPr/>
              <p14:nvPr/>
            </p14:nvContentPartPr>
            <p14:xfrm>
              <a:off x="2404573" y="5586373"/>
              <a:ext cx="8640" cy="201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CE745B9-7C58-C78F-6B1A-85025CF1BF3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395933" y="5577733"/>
                <a:ext cx="26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6FD4B80-0051-412C-1DCE-D71E6E26740D}"/>
                  </a:ext>
                </a:extLst>
              </p14:cNvPr>
              <p14:cNvContentPartPr/>
              <p14:nvPr/>
            </p14:nvContentPartPr>
            <p14:xfrm>
              <a:off x="2839453" y="5406733"/>
              <a:ext cx="130320" cy="2228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6FD4B80-0051-412C-1DCE-D71E6E26740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30813" y="5398093"/>
                <a:ext cx="1479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C893751-F688-E204-DB27-43F8E44A1991}"/>
                  </a:ext>
                </a:extLst>
              </p14:cNvPr>
              <p14:cNvContentPartPr/>
              <p14:nvPr/>
            </p14:nvContentPartPr>
            <p14:xfrm>
              <a:off x="2932693" y="5417893"/>
              <a:ext cx="104040" cy="2062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C893751-F688-E204-DB27-43F8E44A199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924053" y="5408893"/>
                <a:ext cx="121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9B1C3D2-2434-7896-7796-AF5A9721CF04}"/>
                  </a:ext>
                </a:extLst>
              </p14:cNvPr>
              <p14:cNvContentPartPr/>
              <p14:nvPr/>
            </p14:nvContentPartPr>
            <p14:xfrm>
              <a:off x="2546413" y="6027373"/>
              <a:ext cx="11880" cy="140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9B1C3D2-2434-7896-7796-AF5A9721CF0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537773" y="6018733"/>
                <a:ext cx="29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B177600-A265-98E3-FEE5-28DD380114E7}"/>
                  </a:ext>
                </a:extLst>
              </p14:cNvPr>
              <p14:cNvContentPartPr/>
              <p14:nvPr/>
            </p14:nvContentPartPr>
            <p14:xfrm>
              <a:off x="2574853" y="6126733"/>
              <a:ext cx="6120" cy="187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B177600-A265-98E3-FEE5-28DD380114E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566213" y="6118093"/>
                <a:ext cx="23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93C7B3D-2EF8-9121-D8B0-3A8272ECDCEF}"/>
                  </a:ext>
                </a:extLst>
              </p14:cNvPr>
              <p14:cNvContentPartPr/>
              <p14:nvPr/>
            </p14:nvContentPartPr>
            <p14:xfrm>
              <a:off x="2769253" y="6020173"/>
              <a:ext cx="132840" cy="360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93C7B3D-2EF8-9121-D8B0-3A8272ECDCE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760613" y="6011173"/>
                <a:ext cx="150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B0300F1-2A6B-AE93-05A7-091D26BCBAEF}"/>
                  </a:ext>
                </a:extLst>
              </p14:cNvPr>
              <p14:cNvContentPartPr/>
              <p14:nvPr/>
            </p14:nvContentPartPr>
            <p14:xfrm>
              <a:off x="3101893" y="5872933"/>
              <a:ext cx="109800" cy="2048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B0300F1-2A6B-AE93-05A7-091D26BCBAE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093253" y="5864293"/>
                <a:ext cx="127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8C58F8A-2902-D60E-89D8-76277779CD9A}"/>
                  </a:ext>
                </a:extLst>
              </p14:cNvPr>
              <p14:cNvContentPartPr/>
              <p14:nvPr/>
            </p14:nvContentPartPr>
            <p14:xfrm>
              <a:off x="3179293" y="5880133"/>
              <a:ext cx="93960" cy="1796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8C58F8A-2902-D60E-89D8-76277779CD9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170653" y="5871493"/>
                <a:ext cx="1116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232BC0A-4791-2EED-20B4-AA63491D4B20}"/>
                  </a:ext>
                </a:extLst>
              </p14:cNvPr>
              <p14:cNvContentPartPr/>
              <p14:nvPr/>
            </p14:nvContentPartPr>
            <p14:xfrm>
              <a:off x="3360733" y="5891293"/>
              <a:ext cx="102960" cy="137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232BC0A-4791-2EED-20B4-AA63491D4B2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51733" y="5882653"/>
                <a:ext cx="1206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7AA7BB6-F365-F10B-1577-B0D418D4942C}"/>
                  </a:ext>
                </a:extLst>
              </p14:cNvPr>
              <p14:cNvContentPartPr/>
              <p14:nvPr/>
            </p14:nvContentPartPr>
            <p14:xfrm>
              <a:off x="3801373" y="5887693"/>
              <a:ext cx="11520" cy="1177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7AA7BB6-F365-F10B-1577-B0D418D4942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92733" y="5878693"/>
                <a:ext cx="29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CE2D38E-7457-7ACE-6EFF-EE1111A084D8}"/>
                  </a:ext>
                </a:extLst>
              </p14:cNvPr>
              <p14:cNvContentPartPr/>
              <p14:nvPr/>
            </p14:nvContentPartPr>
            <p14:xfrm>
              <a:off x="3738373" y="5829013"/>
              <a:ext cx="181440" cy="2095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CE2D38E-7457-7ACE-6EFF-EE1111A084D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729733" y="5820013"/>
                <a:ext cx="199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34C8438-B917-DE61-1128-EC929CA1CF46}"/>
                  </a:ext>
                </a:extLst>
              </p14:cNvPr>
              <p14:cNvContentPartPr/>
              <p14:nvPr/>
            </p14:nvContentPartPr>
            <p14:xfrm>
              <a:off x="4149853" y="5874013"/>
              <a:ext cx="154800" cy="129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34C8438-B917-DE61-1128-EC929CA1CF4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141213" y="5865013"/>
                <a:ext cx="172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CDEEF92-2B74-F68F-A081-524F9912D99D}"/>
                  </a:ext>
                </a:extLst>
              </p14:cNvPr>
              <p14:cNvContentPartPr/>
              <p14:nvPr/>
            </p14:nvContentPartPr>
            <p14:xfrm>
              <a:off x="4368733" y="5717773"/>
              <a:ext cx="138960" cy="2602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CDEEF92-2B74-F68F-A081-524F9912D99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359733" y="5709133"/>
                <a:ext cx="1566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D78AF0E-62AC-EEFE-9359-939B3B63C3B1}"/>
                  </a:ext>
                </a:extLst>
              </p14:cNvPr>
              <p14:cNvContentPartPr/>
              <p14:nvPr/>
            </p14:nvContentPartPr>
            <p14:xfrm>
              <a:off x="4661053" y="5741533"/>
              <a:ext cx="146520" cy="1508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D78AF0E-62AC-EEFE-9359-939B3B63C3B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652413" y="5732893"/>
                <a:ext cx="164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1157D85-F2C3-FFC5-8F32-D1BEF1E1D89E}"/>
                  </a:ext>
                </a:extLst>
              </p14:cNvPr>
              <p14:cNvContentPartPr/>
              <p14:nvPr/>
            </p14:nvContentPartPr>
            <p14:xfrm>
              <a:off x="4879573" y="5766733"/>
              <a:ext cx="119520" cy="1350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1157D85-F2C3-FFC5-8F32-D1BEF1E1D89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70573" y="5758093"/>
                <a:ext cx="137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0C082F2-9DD7-1D37-A0CE-4F8063C9013C}"/>
                  </a:ext>
                </a:extLst>
              </p14:cNvPr>
              <p14:cNvContentPartPr/>
              <p14:nvPr/>
            </p14:nvContentPartPr>
            <p14:xfrm>
              <a:off x="5071093" y="5715613"/>
              <a:ext cx="138600" cy="1519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0C082F2-9DD7-1D37-A0CE-4F8063C9013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62453" y="5706973"/>
                <a:ext cx="156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F5636345-55D4-8DBA-E34B-36A6647C79A1}"/>
                  </a:ext>
                </a:extLst>
              </p14:cNvPr>
              <p14:cNvContentPartPr/>
              <p14:nvPr/>
            </p14:nvContentPartPr>
            <p14:xfrm>
              <a:off x="5269813" y="5593213"/>
              <a:ext cx="24480" cy="1555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F5636345-55D4-8DBA-E34B-36A6647C79A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261173" y="5584573"/>
                <a:ext cx="421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C1657D9C-9C06-6415-DD58-857351400682}"/>
                  </a:ext>
                </a:extLst>
              </p14:cNvPr>
              <p14:cNvContentPartPr/>
              <p14:nvPr/>
            </p14:nvContentPartPr>
            <p14:xfrm>
              <a:off x="5345053" y="5572333"/>
              <a:ext cx="167760" cy="4140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C1657D9C-9C06-6415-DD58-85735140068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336053" y="5563693"/>
                <a:ext cx="1854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5C98C64-5751-D77D-8339-8745217AF286}"/>
                  </a:ext>
                </a:extLst>
              </p14:cNvPr>
              <p14:cNvContentPartPr/>
              <p14:nvPr/>
            </p14:nvContentPartPr>
            <p14:xfrm>
              <a:off x="5759053" y="5696533"/>
              <a:ext cx="19440" cy="1432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5C98C64-5751-D77D-8339-8745217AF28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750413" y="5687533"/>
                <a:ext cx="3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8287B823-08AA-D688-46ED-B877697922A1}"/>
                  </a:ext>
                </a:extLst>
              </p14:cNvPr>
              <p14:cNvContentPartPr/>
              <p14:nvPr/>
            </p14:nvContentPartPr>
            <p14:xfrm>
              <a:off x="5680213" y="5654413"/>
              <a:ext cx="415080" cy="1720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8287B823-08AA-D688-46ED-B877697922A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71573" y="5645413"/>
                <a:ext cx="432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FACFC83-7C3F-8147-AE27-1DC94CB33517}"/>
                  </a:ext>
                </a:extLst>
              </p14:cNvPr>
              <p14:cNvContentPartPr/>
              <p14:nvPr/>
            </p14:nvContentPartPr>
            <p14:xfrm>
              <a:off x="5982613" y="5619493"/>
              <a:ext cx="267120" cy="272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FACFC83-7C3F-8147-AE27-1DC94CB3351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973613" y="5610853"/>
                <a:ext cx="284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1E3287D6-2775-B864-E72C-A1895595E653}"/>
                  </a:ext>
                </a:extLst>
              </p14:cNvPr>
              <p14:cNvContentPartPr/>
              <p14:nvPr/>
            </p14:nvContentPartPr>
            <p14:xfrm>
              <a:off x="2446333" y="6471613"/>
              <a:ext cx="17280" cy="396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1E3287D6-2775-B864-E72C-A1895595E65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437333" y="6462613"/>
                <a:ext cx="34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046401E9-0B0E-B4B8-94D9-09FD7DB60EB6}"/>
                  </a:ext>
                </a:extLst>
              </p14:cNvPr>
              <p14:cNvContentPartPr/>
              <p14:nvPr/>
            </p14:nvContentPartPr>
            <p14:xfrm>
              <a:off x="2470453" y="6574573"/>
              <a:ext cx="19440" cy="252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46401E9-0B0E-B4B8-94D9-09FD7DB60EB6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461453" y="6565573"/>
                <a:ext cx="37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7E1B304-5B51-BD05-7F16-9256D27A093C}"/>
                  </a:ext>
                </a:extLst>
              </p14:cNvPr>
              <p14:cNvContentPartPr/>
              <p14:nvPr/>
            </p14:nvContentPartPr>
            <p14:xfrm>
              <a:off x="2934133" y="6412933"/>
              <a:ext cx="133200" cy="1854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7E1B304-5B51-BD05-7F16-9256D27A093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925133" y="6404293"/>
                <a:ext cx="1508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3642366-FC1D-97B5-CD4C-88427430D0B4}"/>
                  </a:ext>
                </a:extLst>
              </p14:cNvPr>
              <p14:cNvContentPartPr/>
              <p14:nvPr/>
            </p14:nvContentPartPr>
            <p14:xfrm>
              <a:off x="3265333" y="6404653"/>
              <a:ext cx="6840" cy="1544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3642366-FC1D-97B5-CD4C-88427430D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256693" y="6396013"/>
                <a:ext cx="24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36C89B7-DE8D-BC9A-4741-CEAB9FC6A5FC}"/>
                  </a:ext>
                </a:extLst>
              </p14:cNvPr>
              <p14:cNvContentPartPr/>
              <p14:nvPr/>
            </p14:nvContentPartPr>
            <p14:xfrm>
              <a:off x="3180733" y="6468373"/>
              <a:ext cx="137160" cy="262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36C89B7-DE8D-BC9A-4741-CEAB9FC6A5F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172093" y="6459373"/>
                <a:ext cx="154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98C8DE4-4D09-0FF8-52A2-79E7D7CAAC88}"/>
                  </a:ext>
                </a:extLst>
              </p14:cNvPr>
              <p14:cNvContentPartPr/>
              <p14:nvPr/>
            </p14:nvContentPartPr>
            <p14:xfrm>
              <a:off x="2796613" y="6425893"/>
              <a:ext cx="11520" cy="1843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98C8DE4-4D09-0FF8-52A2-79E7D7CAAC8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787973" y="6416893"/>
                <a:ext cx="29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77458C0-A523-DB14-BFC1-BC4B4F929F4E}"/>
                  </a:ext>
                </a:extLst>
              </p14:cNvPr>
              <p14:cNvContentPartPr/>
              <p14:nvPr/>
            </p14:nvContentPartPr>
            <p14:xfrm>
              <a:off x="2757373" y="6495733"/>
              <a:ext cx="90720" cy="345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77458C0-A523-DB14-BFC1-BC4B4F929F4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748373" y="6486733"/>
                <a:ext cx="108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BD4EDED-1546-F38F-1822-B20F4FF959AF}"/>
                  </a:ext>
                </a:extLst>
              </p14:cNvPr>
              <p14:cNvContentPartPr/>
              <p14:nvPr/>
            </p14:nvContentPartPr>
            <p14:xfrm>
              <a:off x="2856013" y="6298093"/>
              <a:ext cx="119520" cy="3117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BD4EDED-1546-F38F-1822-B20F4FF959A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47373" y="6289093"/>
                <a:ext cx="1371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CF0CFDC6-0E7A-D2DD-46BE-ED4D67B5DC93}"/>
                  </a:ext>
                </a:extLst>
              </p14:cNvPr>
              <p14:cNvContentPartPr/>
              <p14:nvPr/>
            </p14:nvContentPartPr>
            <p14:xfrm>
              <a:off x="3518413" y="6339133"/>
              <a:ext cx="143640" cy="2070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CF0CFDC6-0E7A-D2DD-46BE-ED4D67B5DC9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509413" y="6330493"/>
                <a:ext cx="1612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2EB71FA-2BE3-689E-5ED6-CAD101DA40D7}"/>
                  </a:ext>
                </a:extLst>
              </p14:cNvPr>
              <p14:cNvContentPartPr/>
              <p14:nvPr/>
            </p14:nvContentPartPr>
            <p14:xfrm>
              <a:off x="3706333" y="6226453"/>
              <a:ext cx="12600" cy="766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2EB71FA-2BE3-689E-5ED6-CAD101DA40D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697693" y="6217813"/>
                <a:ext cx="30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9A715F9-8496-E7A0-8533-5F9213E8C933}"/>
                  </a:ext>
                </a:extLst>
              </p14:cNvPr>
              <p14:cNvContentPartPr/>
              <p14:nvPr/>
            </p14:nvContentPartPr>
            <p14:xfrm>
              <a:off x="3821533" y="6204493"/>
              <a:ext cx="97200" cy="417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9A715F9-8496-E7A0-8533-5F9213E8C93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812533" y="6195853"/>
                <a:ext cx="1148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FFDD3696-71EF-2F7C-9108-FFE47FC7525D}"/>
                  </a:ext>
                </a:extLst>
              </p14:cNvPr>
              <p14:cNvContentPartPr/>
              <p14:nvPr/>
            </p14:nvContentPartPr>
            <p14:xfrm>
              <a:off x="2529133" y="6106573"/>
              <a:ext cx="1799640" cy="6534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FFDD3696-71EF-2F7C-9108-FFE47FC7525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520493" y="6097573"/>
                <a:ext cx="18172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4365DFE-ACE3-3856-7B3F-B8C9D80F9FE4}"/>
                  </a:ext>
                </a:extLst>
              </p14:cNvPr>
              <p14:cNvContentPartPr/>
              <p14:nvPr/>
            </p14:nvContentPartPr>
            <p14:xfrm>
              <a:off x="4487893" y="6292333"/>
              <a:ext cx="224280" cy="723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4365DFE-ACE3-3856-7B3F-B8C9D80F9FE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479253" y="6283333"/>
                <a:ext cx="241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5C6A2D32-DCBB-D250-D78F-EB185D49DEBD}"/>
                  </a:ext>
                </a:extLst>
              </p14:cNvPr>
              <p14:cNvContentPartPr/>
              <p14:nvPr/>
            </p14:nvContentPartPr>
            <p14:xfrm>
              <a:off x="4453693" y="6208813"/>
              <a:ext cx="152640" cy="2620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5C6A2D32-DCBB-D250-D78F-EB185D49DEB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445053" y="6199813"/>
                <a:ext cx="1702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B3D4A81-E27F-CA89-FE14-D8E6922B4AC6}"/>
                  </a:ext>
                </a:extLst>
              </p14:cNvPr>
              <p14:cNvContentPartPr/>
              <p14:nvPr/>
            </p14:nvContentPartPr>
            <p14:xfrm>
              <a:off x="4882453" y="6061933"/>
              <a:ext cx="159120" cy="1976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B3D4A81-E27F-CA89-FE14-D8E6922B4AC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873453" y="6053293"/>
                <a:ext cx="176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8A63EF3-EB54-1F7E-F81E-DD10C1CD3486}"/>
                  </a:ext>
                </a:extLst>
              </p14:cNvPr>
              <p14:cNvContentPartPr/>
              <p14:nvPr/>
            </p14:nvContentPartPr>
            <p14:xfrm>
              <a:off x="5000173" y="6177133"/>
              <a:ext cx="92880" cy="565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8A63EF3-EB54-1F7E-F81E-DD10C1CD348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991533" y="6168493"/>
                <a:ext cx="110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D38426BC-A7DB-F905-7B32-D66616F07666}"/>
                  </a:ext>
                </a:extLst>
              </p14:cNvPr>
              <p14:cNvContentPartPr/>
              <p14:nvPr/>
            </p14:nvContentPartPr>
            <p14:xfrm>
              <a:off x="5111773" y="6105133"/>
              <a:ext cx="228600" cy="914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D38426BC-A7DB-F905-7B32-D66616F0766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102773" y="6096493"/>
                <a:ext cx="2462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3916941-899A-C02F-C88B-D6EB506C9490}"/>
                  </a:ext>
                </a:extLst>
              </p14:cNvPr>
              <p14:cNvContentPartPr/>
              <p14:nvPr/>
            </p14:nvContentPartPr>
            <p14:xfrm>
              <a:off x="5403013" y="6088213"/>
              <a:ext cx="139680" cy="939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3916941-899A-C02F-C88B-D6EB506C9490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394013" y="6079213"/>
                <a:ext cx="157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E7BD30E-033F-96F7-699B-FCF8B70D6DD6}"/>
                  </a:ext>
                </a:extLst>
              </p14:cNvPr>
              <p14:cNvContentPartPr/>
              <p14:nvPr/>
            </p14:nvContentPartPr>
            <p14:xfrm>
              <a:off x="5745373" y="6055093"/>
              <a:ext cx="89640" cy="1116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E7BD30E-033F-96F7-699B-FCF8B70D6DD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736733" y="6046093"/>
                <a:ext cx="107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3C30C65-DD54-34DC-764B-C7CEA2C2A2DD}"/>
                  </a:ext>
                </a:extLst>
              </p14:cNvPr>
              <p14:cNvContentPartPr/>
              <p14:nvPr/>
            </p14:nvContentPartPr>
            <p14:xfrm>
              <a:off x="5763013" y="6074893"/>
              <a:ext cx="249840" cy="378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3C30C65-DD54-34DC-764B-C7CEA2C2A2D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754013" y="6065893"/>
                <a:ext cx="2674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68DB3AD9-8DFC-8373-1CAC-9EFE08ACC9AC}"/>
                  </a:ext>
                </a:extLst>
              </p14:cNvPr>
              <p14:cNvContentPartPr/>
              <p14:nvPr/>
            </p14:nvContentPartPr>
            <p14:xfrm>
              <a:off x="6071893" y="5988133"/>
              <a:ext cx="5040" cy="1000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68DB3AD9-8DFC-8373-1CAC-9EFE08ACC9A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062893" y="5979133"/>
                <a:ext cx="22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C9D6527-E9EA-01A2-CF28-B8FD6DE80FEA}"/>
                  </a:ext>
                </a:extLst>
              </p14:cNvPr>
              <p14:cNvContentPartPr/>
              <p14:nvPr/>
            </p14:nvContentPartPr>
            <p14:xfrm>
              <a:off x="6030493" y="5941333"/>
              <a:ext cx="232560" cy="1670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C9D6527-E9EA-01A2-CF28-B8FD6DE80FE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21493" y="5932693"/>
                <a:ext cx="2502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C04F300-9115-9B37-2074-C1785AC52084}"/>
                  </a:ext>
                </a:extLst>
              </p14:cNvPr>
              <p14:cNvContentPartPr/>
              <p14:nvPr/>
            </p14:nvContentPartPr>
            <p14:xfrm>
              <a:off x="6513973" y="5816413"/>
              <a:ext cx="261360" cy="2476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C04F300-9115-9B37-2074-C1785AC5208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505333" y="5807773"/>
                <a:ext cx="279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9C19997-35B5-49CB-3BC9-2785E7C5E1AC}"/>
                  </a:ext>
                </a:extLst>
              </p14:cNvPr>
              <p14:cNvContentPartPr/>
              <p14:nvPr/>
            </p14:nvContentPartPr>
            <p14:xfrm>
              <a:off x="6825733" y="5883373"/>
              <a:ext cx="91440" cy="1425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9C19997-35B5-49CB-3BC9-2785E7C5E1A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816733" y="5874733"/>
                <a:ext cx="109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0A7598A-97FB-D330-E3DB-4C13171C3BDC}"/>
                  </a:ext>
                </a:extLst>
              </p14:cNvPr>
              <p14:cNvContentPartPr/>
              <p14:nvPr/>
            </p14:nvContentPartPr>
            <p14:xfrm>
              <a:off x="7101853" y="5735773"/>
              <a:ext cx="171360" cy="2646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0A7598A-97FB-D330-E3DB-4C13171C3BD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092853" y="5726773"/>
                <a:ext cx="1890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135BEA7-4D58-855F-9CC9-DAB7DB1DFDA1}"/>
                  </a:ext>
                </a:extLst>
              </p14:cNvPr>
              <p14:cNvContentPartPr/>
              <p14:nvPr/>
            </p14:nvContentPartPr>
            <p14:xfrm>
              <a:off x="7237933" y="5736133"/>
              <a:ext cx="12600" cy="61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135BEA7-4D58-855F-9CC9-DAB7DB1DFDA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229293" y="5727493"/>
                <a:ext cx="30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E46CF9C-AC59-12BF-49DB-2D312B2CC345}"/>
                  </a:ext>
                </a:extLst>
              </p14:cNvPr>
              <p14:cNvContentPartPr/>
              <p14:nvPr/>
            </p14:nvContentPartPr>
            <p14:xfrm>
              <a:off x="7349893" y="5762413"/>
              <a:ext cx="92160" cy="1965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E46CF9C-AC59-12BF-49DB-2D312B2CC34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341253" y="5753773"/>
                <a:ext cx="1098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CB134AD-0BF2-9421-56A1-627BB9FD7287}"/>
                  </a:ext>
                </a:extLst>
              </p14:cNvPr>
              <p14:cNvContentPartPr/>
              <p14:nvPr/>
            </p14:nvContentPartPr>
            <p14:xfrm>
              <a:off x="7462933" y="5742973"/>
              <a:ext cx="238680" cy="1216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CB134AD-0BF2-9421-56A1-627BB9FD728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454293" y="5733973"/>
                <a:ext cx="256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A0E21AA3-B940-DC7B-CD14-2C5570F378F3}"/>
                  </a:ext>
                </a:extLst>
              </p14:cNvPr>
              <p14:cNvContentPartPr/>
              <p14:nvPr/>
            </p14:nvContentPartPr>
            <p14:xfrm>
              <a:off x="7739053" y="5725693"/>
              <a:ext cx="117360" cy="1306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A0E21AA3-B940-DC7B-CD14-2C5570F378F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730053" y="5717053"/>
                <a:ext cx="135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978FBAA-4878-D339-571E-49577F21AB1F}"/>
                  </a:ext>
                </a:extLst>
              </p14:cNvPr>
              <p14:cNvContentPartPr/>
              <p14:nvPr/>
            </p14:nvContentPartPr>
            <p14:xfrm>
              <a:off x="7921573" y="5724973"/>
              <a:ext cx="150840" cy="2995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978FBAA-4878-D339-571E-49577F21AB1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912573" y="5716333"/>
                <a:ext cx="1684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06E0166-4EEA-E1C8-4ACC-ADF8C7279403}"/>
                  </a:ext>
                </a:extLst>
              </p14:cNvPr>
              <p14:cNvContentPartPr/>
              <p14:nvPr/>
            </p14:nvContentPartPr>
            <p14:xfrm>
              <a:off x="8106973" y="5602213"/>
              <a:ext cx="82800" cy="209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06E0166-4EEA-E1C8-4ACC-ADF8C727940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098333" y="5593573"/>
                <a:ext cx="100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2177DCA5-0D4E-BC68-A15A-D7B352935B31}"/>
                  </a:ext>
                </a:extLst>
              </p14:cNvPr>
              <p14:cNvContentPartPr/>
              <p14:nvPr/>
            </p14:nvContentPartPr>
            <p14:xfrm>
              <a:off x="8244133" y="5681413"/>
              <a:ext cx="87480" cy="1008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2177DCA5-0D4E-BC68-A15A-D7B352935B3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235133" y="5672773"/>
                <a:ext cx="105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C25E895-321A-2D8F-A2C7-366F446C1802}"/>
                  </a:ext>
                </a:extLst>
              </p14:cNvPr>
              <p14:cNvContentPartPr/>
              <p14:nvPr/>
            </p14:nvContentPartPr>
            <p14:xfrm>
              <a:off x="8338813" y="5582773"/>
              <a:ext cx="165240" cy="1623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C25E895-321A-2D8F-A2C7-366F446C180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329813" y="5574133"/>
                <a:ext cx="182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9A8C5EE-9281-ECAC-24E9-E9A8A325056F}"/>
                  </a:ext>
                </a:extLst>
              </p14:cNvPr>
              <p14:cNvContentPartPr/>
              <p14:nvPr/>
            </p14:nvContentPartPr>
            <p14:xfrm>
              <a:off x="8268253" y="5493133"/>
              <a:ext cx="70920" cy="392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9A8C5EE-9281-ECAC-24E9-E9A8A325056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259253" y="5484133"/>
                <a:ext cx="8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2A806AC5-14AE-A9C4-F976-81CB821318E5}"/>
                  </a:ext>
                </a:extLst>
              </p14:cNvPr>
              <p14:cNvContentPartPr/>
              <p14:nvPr/>
            </p14:nvContentPartPr>
            <p14:xfrm>
              <a:off x="5093413" y="6541453"/>
              <a:ext cx="264960" cy="1112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2A806AC5-14AE-A9C4-F976-81CB821318E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084413" y="6532453"/>
                <a:ext cx="2826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BA38930-AD2A-2F01-EDCF-8523A9879F5E}"/>
                  </a:ext>
                </a:extLst>
              </p14:cNvPr>
              <p14:cNvContentPartPr/>
              <p14:nvPr/>
            </p14:nvContentPartPr>
            <p14:xfrm>
              <a:off x="5295013" y="6407533"/>
              <a:ext cx="13320" cy="97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BA38930-AD2A-2F01-EDCF-8523A9879F5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86373" y="6398533"/>
                <a:ext cx="30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4FD54A2-12D7-F139-3E82-0F6FF6EEDFF2}"/>
                  </a:ext>
                </a:extLst>
              </p14:cNvPr>
              <p14:cNvContentPartPr/>
              <p14:nvPr/>
            </p14:nvContentPartPr>
            <p14:xfrm>
              <a:off x="5648173" y="6390973"/>
              <a:ext cx="231120" cy="1897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4FD54A2-12D7-F139-3E82-0F6FF6EEDFF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639173" y="6381973"/>
                <a:ext cx="248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AAB5C8E-C699-3FCE-D939-6D463FE08482}"/>
                  </a:ext>
                </a:extLst>
              </p14:cNvPr>
              <p14:cNvContentPartPr/>
              <p14:nvPr/>
            </p14:nvContentPartPr>
            <p14:xfrm>
              <a:off x="5933293" y="6388453"/>
              <a:ext cx="71280" cy="1458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AAB5C8E-C699-3FCE-D939-6D463FE0848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924293" y="6379813"/>
                <a:ext cx="889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075672A8-FC00-D674-2B63-C35C8B55B067}"/>
                  </a:ext>
                </a:extLst>
              </p14:cNvPr>
              <p14:cNvContentPartPr/>
              <p14:nvPr/>
            </p14:nvContentPartPr>
            <p14:xfrm>
              <a:off x="6052813" y="6286573"/>
              <a:ext cx="60840" cy="1962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075672A8-FC00-D674-2B63-C35C8B55B06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044173" y="6277573"/>
                <a:ext cx="784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1C61AD7-A3D1-2A56-F54D-33AC8752EA1F}"/>
                  </a:ext>
                </a:extLst>
              </p14:cNvPr>
              <p14:cNvContentPartPr/>
              <p14:nvPr/>
            </p14:nvContentPartPr>
            <p14:xfrm>
              <a:off x="6174133" y="6352093"/>
              <a:ext cx="210600" cy="871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1C61AD7-A3D1-2A56-F54D-33AC8752EA1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165493" y="6343453"/>
                <a:ext cx="2282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546416E-2DDC-69EA-F2BA-BF6917E95F4D}"/>
                  </a:ext>
                </a:extLst>
              </p14:cNvPr>
              <p14:cNvContentPartPr/>
              <p14:nvPr/>
            </p14:nvContentPartPr>
            <p14:xfrm>
              <a:off x="6428653" y="6257053"/>
              <a:ext cx="96120" cy="1605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546416E-2DDC-69EA-F2BA-BF6917E95F4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419653" y="6248053"/>
                <a:ext cx="1137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A8DE47B8-BC09-77EC-4AC3-4B711194BA3C}"/>
                  </a:ext>
                </a:extLst>
              </p14:cNvPr>
              <p14:cNvContentPartPr/>
              <p14:nvPr/>
            </p14:nvContentPartPr>
            <p14:xfrm>
              <a:off x="6730693" y="6296653"/>
              <a:ext cx="282960" cy="1522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A8DE47B8-BC09-77EC-4AC3-4B711194BA3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721693" y="6287653"/>
                <a:ext cx="300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3F92006-69C3-2B77-13B5-4B02D1BD0B38}"/>
                  </a:ext>
                </a:extLst>
              </p14:cNvPr>
              <p14:cNvContentPartPr/>
              <p14:nvPr/>
            </p14:nvContentPartPr>
            <p14:xfrm>
              <a:off x="7065493" y="6136813"/>
              <a:ext cx="172440" cy="2199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3F92006-69C3-2B77-13B5-4B02D1BD0B3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056493" y="6127813"/>
                <a:ext cx="1900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32E08A6-D338-7AA9-8289-17A051E201B6}"/>
                  </a:ext>
                </a:extLst>
              </p14:cNvPr>
              <p14:cNvContentPartPr/>
              <p14:nvPr/>
            </p14:nvContentPartPr>
            <p14:xfrm>
              <a:off x="7184293" y="6266053"/>
              <a:ext cx="92880" cy="561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32E08A6-D338-7AA9-8289-17A051E201B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175653" y="6257053"/>
                <a:ext cx="110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AEE692AE-5502-37B2-B837-DEED4F1DFCA2}"/>
                  </a:ext>
                </a:extLst>
              </p14:cNvPr>
              <p14:cNvContentPartPr/>
              <p14:nvPr/>
            </p14:nvContentPartPr>
            <p14:xfrm>
              <a:off x="7286173" y="6222853"/>
              <a:ext cx="148320" cy="1011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AEE692AE-5502-37B2-B837-DEED4F1DFCA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277533" y="6214213"/>
                <a:ext cx="165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BC3447E-1B72-FE0E-0344-A0DD21004F84}"/>
                  </a:ext>
                </a:extLst>
              </p14:cNvPr>
              <p14:cNvContentPartPr/>
              <p14:nvPr/>
            </p14:nvContentPartPr>
            <p14:xfrm>
              <a:off x="7494973" y="6063733"/>
              <a:ext cx="176400" cy="2700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BC3447E-1B72-FE0E-0344-A0DD21004F8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86333" y="6054733"/>
                <a:ext cx="194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A1C51180-2208-7FA7-1BB0-C77914702594}"/>
                  </a:ext>
                </a:extLst>
              </p14:cNvPr>
              <p14:cNvContentPartPr/>
              <p14:nvPr/>
            </p14:nvContentPartPr>
            <p14:xfrm>
              <a:off x="7812493" y="6111613"/>
              <a:ext cx="318960" cy="1443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A1C51180-2208-7FA7-1BB0-C7791470259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803493" y="6102973"/>
                <a:ext cx="336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BB52F59A-5BD8-7997-B9C9-DBD0C650443C}"/>
                  </a:ext>
                </a:extLst>
              </p14:cNvPr>
              <p14:cNvContentPartPr/>
              <p14:nvPr/>
            </p14:nvContentPartPr>
            <p14:xfrm>
              <a:off x="8162053" y="6019453"/>
              <a:ext cx="129960" cy="1692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BB52F59A-5BD8-7997-B9C9-DBD0C650443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153413" y="6010813"/>
                <a:ext cx="147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A1F7DB2-4EC8-1220-9676-82D22266A90F}"/>
                  </a:ext>
                </a:extLst>
              </p14:cNvPr>
              <p14:cNvContentPartPr/>
              <p14:nvPr/>
            </p14:nvContentPartPr>
            <p14:xfrm>
              <a:off x="8308573" y="6087853"/>
              <a:ext cx="200520" cy="831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A1F7DB2-4EC8-1220-9676-82D22266A90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299573" y="6078853"/>
                <a:ext cx="218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9C4053D-899C-2BD2-6162-74F322E11E0E}"/>
                  </a:ext>
                </a:extLst>
              </p14:cNvPr>
              <p14:cNvContentPartPr/>
              <p14:nvPr/>
            </p14:nvContentPartPr>
            <p14:xfrm>
              <a:off x="8569933" y="5904973"/>
              <a:ext cx="48600" cy="3009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9C4053D-899C-2BD2-6162-74F322E11E0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560933" y="5896333"/>
                <a:ext cx="6624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C5A8D8BB-0077-2F81-A23E-8B48F3D4ADE3}"/>
              </a:ext>
            </a:extLst>
          </p:cNvPr>
          <p:cNvGrpSpPr/>
          <p:nvPr/>
        </p:nvGrpSpPr>
        <p:grpSpPr>
          <a:xfrm>
            <a:off x="7188973" y="1463293"/>
            <a:ext cx="4610520" cy="3682800"/>
            <a:chOff x="7188973" y="1463293"/>
            <a:chExt cx="4610520" cy="36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F6AB441-26B8-8EE3-BF9E-8628520679A1}"/>
                    </a:ext>
                  </a:extLst>
                </p14:cNvPr>
                <p14:cNvContentPartPr/>
                <p14:nvPr/>
              </p14:nvContentPartPr>
              <p14:xfrm>
                <a:off x="7188973" y="1714213"/>
                <a:ext cx="225360" cy="297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F6AB441-26B8-8EE3-BF9E-8628520679A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80333" y="1705213"/>
                  <a:ext cx="243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4CB9080-5FCA-93C9-FD44-B8E4CBBF9FB2}"/>
                    </a:ext>
                  </a:extLst>
                </p14:cNvPr>
                <p14:cNvContentPartPr/>
                <p14:nvPr/>
              </p14:nvContentPartPr>
              <p14:xfrm>
                <a:off x="7533493" y="1660573"/>
                <a:ext cx="180720" cy="275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4CB9080-5FCA-93C9-FD44-B8E4CBBF9FB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24493" y="1651573"/>
                  <a:ext cx="198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F24375-12AC-0CDB-B7C6-F88315DF254B}"/>
                    </a:ext>
                  </a:extLst>
                </p14:cNvPr>
                <p14:cNvContentPartPr/>
                <p14:nvPr/>
              </p14:nvContentPartPr>
              <p14:xfrm>
                <a:off x="7951093" y="1642933"/>
                <a:ext cx="135000" cy="240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F24375-12AC-0CDB-B7C6-F88315DF25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42453" y="1633933"/>
                  <a:ext cx="152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FADE8A-4798-A360-F77E-8958CAAD0F82}"/>
                    </a:ext>
                  </a:extLst>
                </p14:cNvPr>
                <p14:cNvContentPartPr/>
                <p14:nvPr/>
              </p14:nvContentPartPr>
              <p14:xfrm>
                <a:off x="8155213" y="1687573"/>
                <a:ext cx="262080" cy="119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FADE8A-4798-A360-F77E-8958CAAD0F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46213" y="1678573"/>
                  <a:ext cx="27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474045-93A9-BBA4-004A-F89814BA247E}"/>
                    </a:ext>
                  </a:extLst>
                </p14:cNvPr>
                <p14:cNvContentPartPr/>
                <p14:nvPr/>
              </p14:nvContentPartPr>
              <p14:xfrm>
                <a:off x="8426293" y="1525213"/>
                <a:ext cx="8280" cy="1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474045-93A9-BBA4-004A-F89814BA24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17293" y="1516573"/>
                  <a:ext cx="2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1B1DAEF-AF44-9B6F-6F24-8CF0030CF222}"/>
                    </a:ext>
                  </a:extLst>
                </p14:cNvPr>
                <p14:cNvContentPartPr/>
                <p14:nvPr/>
              </p14:nvContentPartPr>
              <p14:xfrm>
                <a:off x="8736973" y="1553653"/>
                <a:ext cx="148320" cy="196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1B1DAEF-AF44-9B6F-6F24-8CF0030CF22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27973" y="1544653"/>
                  <a:ext cx="165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9A47B85-A2F2-58FF-B97B-5C9A2B161FA2}"/>
                    </a:ext>
                  </a:extLst>
                </p14:cNvPr>
                <p14:cNvContentPartPr/>
                <p14:nvPr/>
              </p14:nvContentPartPr>
              <p14:xfrm>
                <a:off x="8810413" y="1613053"/>
                <a:ext cx="394560" cy="139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9A47B85-A2F2-58FF-B97B-5C9A2B161FA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01773" y="1604053"/>
                  <a:ext cx="412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07783E-1E2C-ABED-9374-C5F86E66F368}"/>
                    </a:ext>
                  </a:extLst>
                </p14:cNvPr>
                <p14:cNvContentPartPr/>
                <p14:nvPr/>
              </p14:nvContentPartPr>
              <p14:xfrm>
                <a:off x="9204973" y="1463293"/>
                <a:ext cx="483480" cy="228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07783E-1E2C-ABED-9374-C5F86E66F3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95973" y="1454293"/>
                  <a:ext cx="501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47D12B9-C1F9-9CB7-F9EB-1BE2965A27A7}"/>
                    </a:ext>
                  </a:extLst>
                </p14:cNvPr>
                <p14:cNvContentPartPr/>
                <p14:nvPr/>
              </p14:nvContentPartPr>
              <p14:xfrm>
                <a:off x="7722853" y="3128293"/>
                <a:ext cx="887400" cy="20178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47D12B9-C1F9-9CB7-F9EB-1BE2965A27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14213" y="3119293"/>
                  <a:ext cx="905040" cy="20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17BE1A6-2DC2-4534-D9C1-BDF7EA93E551}"/>
                    </a:ext>
                  </a:extLst>
                </p14:cNvPr>
                <p14:cNvContentPartPr/>
                <p14:nvPr/>
              </p14:nvContentPartPr>
              <p14:xfrm>
                <a:off x="8485693" y="2958013"/>
                <a:ext cx="291600" cy="299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17BE1A6-2DC2-4534-D9C1-BDF7EA93E5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76693" y="2949373"/>
                  <a:ext cx="309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4114B07-009D-A4B0-F6C3-B863F6D299D9}"/>
                    </a:ext>
                  </a:extLst>
                </p14:cNvPr>
                <p14:cNvContentPartPr/>
                <p14:nvPr/>
              </p14:nvContentPartPr>
              <p14:xfrm>
                <a:off x="8874853" y="2261413"/>
                <a:ext cx="357840" cy="312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4114B07-009D-A4B0-F6C3-B863F6D299D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66213" y="2252773"/>
                  <a:ext cx="375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7870005-0DA6-10B7-1D0E-EFF7A1B194ED}"/>
                    </a:ext>
                  </a:extLst>
                </p14:cNvPr>
                <p14:cNvContentPartPr/>
                <p14:nvPr/>
              </p14:nvContentPartPr>
              <p14:xfrm>
                <a:off x="9298213" y="2300293"/>
                <a:ext cx="94680" cy="1202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7870005-0DA6-10B7-1D0E-EFF7A1B194E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89213" y="2291653"/>
                  <a:ext cx="112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F2169C1-9661-1AAF-2D1F-42460D310D2A}"/>
                    </a:ext>
                  </a:extLst>
                </p14:cNvPr>
                <p14:cNvContentPartPr/>
                <p14:nvPr/>
              </p14:nvContentPartPr>
              <p14:xfrm>
                <a:off x="9436453" y="2137933"/>
                <a:ext cx="201600" cy="212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F2169C1-9661-1AAF-2D1F-42460D310D2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27813" y="2129293"/>
                  <a:ext cx="21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C1B0EC2-8EA2-BC56-E809-D0E59AEDED82}"/>
                    </a:ext>
                  </a:extLst>
                </p14:cNvPr>
                <p14:cNvContentPartPr/>
                <p14:nvPr/>
              </p14:nvContentPartPr>
              <p14:xfrm>
                <a:off x="9656053" y="2108773"/>
                <a:ext cx="46440" cy="207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C1B0EC2-8EA2-BC56-E809-D0E59AEDED8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47413" y="2099773"/>
                  <a:ext cx="6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FA22B9-4BA6-31D6-6EF3-F75552227FFE}"/>
                    </a:ext>
                  </a:extLst>
                </p14:cNvPr>
                <p14:cNvContentPartPr/>
                <p14:nvPr/>
              </p14:nvContentPartPr>
              <p14:xfrm>
                <a:off x="9760813" y="2010853"/>
                <a:ext cx="247320" cy="357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FA22B9-4BA6-31D6-6EF3-F75552227F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51813" y="2002213"/>
                  <a:ext cx="2649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ECBE4E7-2431-54AA-84D6-944A713BB038}"/>
                    </a:ext>
                  </a:extLst>
                </p14:cNvPr>
                <p14:cNvContentPartPr/>
                <p14:nvPr/>
              </p14:nvContentPartPr>
              <p14:xfrm>
                <a:off x="10014613" y="1869733"/>
                <a:ext cx="397440" cy="273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ECBE4E7-2431-54AA-84D6-944A713BB0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05973" y="1861093"/>
                  <a:ext cx="415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A4172F7-B091-E137-50CC-F41B2881BC34}"/>
                    </a:ext>
                  </a:extLst>
                </p14:cNvPr>
                <p14:cNvContentPartPr/>
                <p14:nvPr/>
              </p14:nvContentPartPr>
              <p14:xfrm>
                <a:off x="10500973" y="1848493"/>
                <a:ext cx="385920" cy="221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A4172F7-B091-E137-50CC-F41B2881BC3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491973" y="1839853"/>
                  <a:ext cx="403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65CFC8F-5F9C-A679-A5A5-E61AD064FFD6}"/>
                    </a:ext>
                  </a:extLst>
                </p14:cNvPr>
                <p14:cNvContentPartPr/>
                <p14:nvPr/>
              </p14:nvContentPartPr>
              <p14:xfrm>
                <a:off x="10926853" y="1624933"/>
                <a:ext cx="133560" cy="260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65CFC8F-5F9C-A679-A5A5-E61AD064FF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17853" y="1615933"/>
                  <a:ext cx="151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40E2DE2-7AE6-A0F0-08E1-DB030D933F60}"/>
                    </a:ext>
                  </a:extLst>
                </p14:cNvPr>
                <p14:cNvContentPartPr/>
                <p14:nvPr/>
              </p14:nvContentPartPr>
              <p14:xfrm>
                <a:off x="11026213" y="1651213"/>
                <a:ext cx="509760" cy="362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40E2DE2-7AE6-A0F0-08E1-DB030D933F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17213" y="1642213"/>
                  <a:ext cx="527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97902B5-CBD4-27C6-F79E-0600A7C5AEAA}"/>
                    </a:ext>
                  </a:extLst>
                </p14:cNvPr>
                <p14:cNvContentPartPr/>
                <p14:nvPr/>
              </p14:nvContentPartPr>
              <p14:xfrm>
                <a:off x="9354373" y="2674333"/>
                <a:ext cx="147240" cy="159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97902B5-CBD4-27C6-F79E-0600A7C5AE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45373" y="2665333"/>
                  <a:ext cx="164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C528FF9-2BB0-BC2D-15D0-04E6DAC17AFE}"/>
                    </a:ext>
                  </a:extLst>
                </p14:cNvPr>
                <p14:cNvContentPartPr/>
                <p14:nvPr/>
              </p14:nvContentPartPr>
              <p14:xfrm>
                <a:off x="9595933" y="2579653"/>
                <a:ext cx="353160" cy="365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C528FF9-2BB0-BC2D-15D0-04E6DAC17A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86933" y="2571013"/>
                  <a:ext cx="370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C1E2EFE-68AB-41D3-D65C-6EA92E7C597A}"/>
                    </a:ext>
                  </a:extLst>
                </p14:cNvPr>
                <p14:cNvContentPartPr/>
                <p14:nvPr/>
              </p14:nvContentPartPr>
              <p14:xfrm>
                <a:off x="9991933" y="2551213"/>
                <a:ext cx="25200" cy="112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C1E2EFE-68AB-41D3-D65C-6EA92E7C597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82933" y="2542213"/>
                  <a:ext cx="4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EDCC941-CE5A-994A-504E-6721467510B6}"/>
                    </a:ext>
                  </a:extLst>
                </p14:cNvPr>
                <p14:cNvContentPartPr/>
                <p14:nvPr/>
              </p14:nvContentPartPr>
              <p14:xfrm>
                <a:off x="10008133" y="2461933"/>
                <a:ext cx="221400" cy="182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EDCC941-CE5A-994A-504E-6721467510B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99493" y="2452933"/>
                  <a:ext cx="23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755FB90-CDA6-88D5-2C29-9B1ECC802C92}"/>
                    </a:ext>
                  </a:extLst>
                </p14:cNvPr>
                <p14:cNvContentPartPr/>
                <p14:nvPr/>
              </p14:nvContentPartPr>
              <p14:xfrm>
                <a:off x="10277773" y="2241253"/>
                <a:ext cx="641160" cy="334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755FB90-CDA6-88D5-2C29-9B1ECC802C9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68773" y="2232613"/>
                  <a:ext cx="658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AD3D76E-C0C2-2310-BB82-D9EF6C4FF34C}"/>
                    </a:ext>
                  </a:extLst>
                </p14:cNvPr>
                <p14:cNvContentPartPr/>
                <p14:nvPr/>
              </p14:nvContentPartPr>
              <p14:xfrm>
                <a:off x="11172733" y="2158813"/>
                <a:ext cx="382320" cy="1929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AD3D76E-C0C2-2310-BB82-D9EF6C4FF34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164093" y="2149813"/>
                  <a:ext cx="399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BAAE0E1-DB8F-A39A-A448-54B5E3710FBB}"/>
                    </a:ext>
                  </a:extLst>
                </p14:cNvPr>
                <p14:cNvContentPartPr/>
                <p14:nvPr/>
              </p14:nvContentPartPr>
              <p14:xfrm>
                <a:off x="9807973" y="2956933"/>
                <a:ext cx="498600" cy="183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BAAE0E1-DB8F-A39A-A448-54B5E3710F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98973" y="2948293"/>
                  <a:ext cx="516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34ED9D-00B7-1532-5933-1E4B2C9CCCEE}"/>
                    </a:ext>
                  </a:extLst>
                </p14:cNvPr>
                <p14:cNvContentPartPr/>
                <p14:nvPr/>
              </p14:nvContentPartPr>
              <p14:xfrm>
                <a:off x="10264093" y="2820853"/>
                <a:ext cx="13320" cy="27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34ED9D-00B7-1532-5933-1E4B2C9CCCE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55453" y="2811853"/>
                  <a:ext cx="30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20CFE6-D73E-AD73-86A5-89BA7282EFCB}"/>
                    </a:ext>
                  </a:extLst>
                </p14:cNvPr>
                <p14:cNvContentPartPr/>
                <p14:nvPr/>
              </p14:nvContentPartPr>
              <p14:xfrm>
                <a:off x="10384693" y="2832373"/>
                <a:ext cx="558360" cy="162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20CFE6-D73E-AD73-86A5-89BA7282EFC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75693" y="2823733"/>
                  <a:ext cx="57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52CF392-8366-8129-9056-66ED5A444F49}"/>
                    </a:ext>
                  </a:extLst>
                </p14:cNvPr>
                <p14:cNvContentPartPr/>
                <p14:nvPr/>
              </p14:nvContentPartPr>
              <p14:xfrm>
                <a:off x="11055733" y="2608453"/>
                <a:ext cx="174960" cy="192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52CF392-8366-8129-9056-66ED5A444F4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46733" y="2599813"/>
                  <a:ext cx="192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501592D-76BB-3E5D-BF29-D07CF6AFC546}"/>
                    </a:ext>
                  </a:extLst>
                </p14:cNvPr>
                <p14:cNvContentPartPr/>
                <p14:nvPr/>
              </p14:nvContentPartPr>
              <p14:xfrm>
                <a:off x="11075893" y="2721853"/>
                <a:ext cx="128160" cy="21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501592D-76BB-3E5D-BF29-D07CF6AFC5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67253" y="2713213"/>
                  <a:ext cx="14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DE07E28-480D-2F6B-0486-5734A15FD7DC}"/>
                    </a:ext>
                  </a:extLst>
                </p14:cNvPr>
                <p14:cNvContentPartPr/>
                <p14:nvPr/>
              </p14:nvContentPartPr>
              <p14:xfrm>
                <a:off x="11231413" y="2527093"/>
                <a:ext cx="325440" cy="228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DE07E28-480D-2F6B-0486-5734A15FD7D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22413" y="2518093"/>
                  <a:ext cx="343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DA43A94-5639-530F-3AF5-C2B9A17DC5C7}"/>
                    </a:ext>
                  </a:extLst>
                </p14:cNvPr>
                <p14:cNvContentPartPr/>
                <p14:nvPr/>
              </p14:nvContentPartPr>
              <p14:xfrm>
                <a:off x="11762773" y="2301013"/>
                <a:ext cx="36720" cy="382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DA43A94-5639-530F-3AF5-C2B9A17DC5C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54133" y="2292013"/>
                  <a:ext cx="54360" cy="39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886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45215" y="1043664"/>
            <a:ext cx="4526880" cy="361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Effekte:</a:t>
            </a:r>
          </a:p>
          <a:p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A: Produzentenrente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A+B+C`+C``+D: Konsumentenrente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C`+C``: Quotenrente der Produzenten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B + D: Wohlfahrtseffekt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/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745831" y="4106816"/>
            <a:ext cx="122899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Nachfrage 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6069" y="1036894"/>
            <a:ext cx="10533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</a:t>
            </a:r>
          </a:p>
        </p:txBody>
      </p:sp>
      <p:cxnSp>
        <p:nvCxnSpPr>
          <p:cNvPr id="15" name="Straight Connector 18"/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/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/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/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13505" y="1167529"/>
            <a:ext cx="111427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Importquote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/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92BF68E-8952-4E84-BE41-60DB5C3460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DBFF7FF-0E97-F282-CFAB-B89222003201}"/>
                  </a:ext>
                </a:extLst>
              </p14:cNvPr>
              <p14:cNvContentPartPr/>
              <p14:nvPr/>
            </p14:nvContentPartPr>
            <p14:xfrm>
              <a:off x="1646413" y="3583707"/>
              <a:ext cx="1306080" cy="427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DBFF7FF-0E97-F282-CFAB-B89222003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7773" y="3574707"/>
                <a:ext cx="13237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BF6D3B-07F5-D0DC-0454-81430239592E}"/>
                  </a:ext>
                </a:extLst>
              </p14:cNvPr>
              <p14:cNvContentPartPr/>
              <p14:nvPr/>
            </p14:nvContentPartPr>
            <p14:xfrm>
              <a:off x="2394493" y="2887107"/>
              <a:ext cx="1441800" cy="1232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BF6D3B-07F5-D0DC-0454-8143023959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5493" y="2878107"/>
                <a:ext cx="1459440" cy="12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A02209E-3A95-76BC-2C16-4A563EDF7EA5}"/>
              </a:ext>
            </a:extLst>
          </p:cNvPr>
          <p:cNvGrpSpPr/>
          <p:nvPr/>
        </p:nvGrpSpPr>
        <p:grpSpPr>
          <a:xfrm>
            <a:off x="690973" y="1410387"/>
            <a:ext cx="5176800" cy="3206160"/>
            <a:chOff x="690973" y="1410387"/>
            <a:chExt cx="5176800" cy="32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846A4D2-E54A-2AE8-C89C-BFE0787D076E}"/>
                    </a:ext>
                  </a:extLst>
                </p14:cNvPr>
                <p14:cNvContentPartPr/>
                <p14:nvPr/>
              </p14:nvContentPartPr>
              <p14:xfrm>
                <a:off x="3064453" y="2809707"/>
                <a:ext cx="102240" cy="85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846A4D2-E54A-2AE8-C89C-BFE0787D07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5813" y="2801067"/>
                  <a:ext cx="11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B10A634-2197-3C78-B66F-0B030ABE3D65}"/>
                    </a:ext>
                  </a:extLst>
                </p14:cNvPr>
                <p14:cNvContentPartPr/>
                <p14:nvPr/>
              </p14:nvContentPartPr>
              <p14:xfrm>
                <a:off x="4564573" y="3698907"/>
                <a:ext cx="100080" cy="133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B10A634-2197-3C78-B66F-0B030ABE3D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5573" y="3690267"/>
                  <a:ext cx="117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03FBD98-C770-6F10-CC79-6BD0FCF2FDE7}"/>
                    </a:ext>
                  </a:extLst>
                </p14:cNvPr>
                <p14:cNvContentPartPr/>
                <p14:nvPr/>
              </p14:nvContentPartPr>
              <p14:xfrm>
                <a:off x="1812733" y="3592347"/>
                <a:ext cx="62640" cy="375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03FBD98-C770-6F10-CC79-6BD0FCF2FD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04093" y="3583347"/>
                  <a:ext cx="80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D15CB5E-228C-3F6B-8A45-9CD288B34BCB}"/>
                    </a:ext>
                  </a:extLst>
                </p14:cNvPr>
                <p14:cNvContentPartPr/>
                <p14:nvPr/>
              </p14:nvContentPartPr>
              <p14:xfrm>
                <a:off x="2667013" y="3601347"/>
                <a:ext cx="40680" cy="410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D15CB5E-228C-3F6B-8A45-9CD288B34B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8013" y="3592347"/>
                  <a:ext cx="583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221302D-3EB3-B719-BDE3-BF32FBF270A8}"/>
                    </a:ext>
                  </a:extLst>
                </p14:cNvPr>
                <p14:cNvContentPartPr/>
                <p14:nvPr/>
              </p14:nvContentPartPr>
              <p14:xfrm>
                <a:off x="2677813" y="1686147"/>
                <a:ext cx="3102120" cy="2063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221302D-3EB3-B719-BDE3-BF32FBF270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69173" y="1677507"/>
                  <a:ext cx="3119760" cy="20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1BA2F2-92DD-1318-55B4-E4781308E9E1}"/>
                    </a:ext>
                  </a:extLst>
                </p14:cNvPr>
                <p14:cNvContentPartPr/>
                <p14:nvPr/>
              </p14:nvContentPartPr>
              <p14:xfrm>
                <a:off x="690973" y="1410387"/>
                <a:ext cx="5176800" cy="3206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1BA2F2-92DD-1318-55B4-E4781308E9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1973" y="1401387"/>
                  <a:ext cx="5194440" cy="322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227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Unterschiede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zwischen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 und Quote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Im allgemeinen sind damit die Wirkungen von Zoll und Quote gleich, in den praktischen Auswirkungen unterscheiden sie sich aber: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 err="1"/>
              <a:t>Rent</a:t>
            </a:r>
            <a:r>
              <a:rPr lang="de-DE" sz="2200" dirty="0"/>
              <a:t> </a:t>
            </a:r>
            <a:r>
              <a:rPr lang="de-DE" sz="2200" dirty="0" err="1"/>
              <a:t>seeking</a:t>
            </a:r>
            <a:r>
              <a:rPr lang="de-DE" sz="2200" dirty="0"/>
              <a:t>: Lobbyausgaben, um ein Einfuhrkontingent zu erhalten bindet Ressourcen, während bei einem Zoll alle Markteilnehmer direkt mit dem Aufschlag kalkulieren können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Eine </a:t>
            </a:r>
            <a:r>
              <a:rPr lang="de-DE" sz="2200" b="1" dirty="0"/>
              <a:t>Quote</a:t>
            </a:r>
            <a:r>
              <a:rPr lang="de-DE" sz="2200" dirty="0"/>
              <a:t> hat direkten Einfluss auf die </a:t>
            </a:r>
            <a:r>
              <a:rPr lang="de-DE" sz="2200" b="1" dirty="0"/>
              <a:t>Menge</a:t>
            </a:r>
            <a:r>
              <a:rPr lang="de-DE" sz="2200" dirty="0"/>
              <a:t>, während bei einem Zoll der Effekt nur abgeschätzt werden kann, aufgrund einer im Prinzip unbekannten Nachfragestruktur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Der </a:t>
            </a:r>
            <a:r>
              <a:rPr lang="de-DE" sz="2200" b="1" dirty="0"/>
              <a:t>Zoll</a:t>
            </a:r>
            <a:r>
              <a:rPr lang="de-DE" sz="2200" dirty="0"/>
              <a:t> hat einen direkten </a:t>
            </a:r>
            <a:r>
              <a:rPr lang="de-DE" sz="2200" b="1" dirty="0"/>
              <a:t>Preiseffekt</a:t>
            </a:r>
            <a:r>
              <a:rPr lang="de-DE" sz="2200" dirty="0"/>
              <a:t>, während der Preis durch eine Quote nur indirekt beeinflusst wird.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2D7F7F-522F-49E6-A4DA-EBDD113472BD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C6D3B05-E6BA-20F6-0B54-954AD151A617}"/>
                  </a:ext>
                </a:extLst>
              </p14:cNvPr>
              <p14:cNvContentPartPr/>
              <p14:nvPr/>
            </p14:nvContentPartPr>
            <p14:xfrm>
              <a:off x="377053" y="2139387"/>
              <a:ext cx="1652760" cy="109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C6D3B05-E6BA-20F6-0B54-954AD151A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053" y="2130387"/>
                <a:ext cx="1670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0BA1C83-26EF-3921-FBB0-19B05F5C120D}"/>
                  </a:ext>
                </a:extLst>
              </p14:cNvPr>
              <p14:cNvContentPartPr/>
              <p14:nvPr/>
            </p14:nvContentPartPr>
            <p14:xfrm>
              <a:off x="7146133" y="2186547"/>
              <a:ext cx="3118320" cy="60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0BA1C83-26EF-3921-FBB0-19B05F5C12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7133" y="2177907"/>
                <a:ext cx="3135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E03F20D-4059-6677-4E3D-C2DA83B6272F}"/>
                  </a:ext>
                </a:extLst>
              </p14:cNvPr>
              <p14:cNvContentPartPr/>
              <p14:nvPr/>
            </p14:nvContentPartPr>
            <p14:xfrm>
              <a:off x="4084693" y="2538267"/>
              <a:ext cx="5338800" cy="193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E03F20D-4059-6677-4E3D-C2DA83B627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5693" y="2529267"/>
                <a:ext cx="53564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E90EDDD-0A6E-A636-DB50-BFE827F2CBA4}"/>
                  </a:ext>
                </a:extLst>
              </p14:cNvPr>
              <p14:cNvContentPartPr/>
              <p14:nvPr/>
            </p14:nvContentPartPr>
            <p14:xfrm>
              <a:off x="2535973" y="4120827"/>
              <a:ext cx="2384640" cy="64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E90EDDD-0A6E-A636-DB50-BFE827F2CB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7333" y="4112187"/>
                <a:ext cx="2402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8657A2C-9FE2-0D06-2606-83B1B8BD5893}"/>
                  </a:ext>
                </a:extLst>
              </p14:cNvPr>
              <p14:cNvContentPartPr/>
              <p14:nvPr/>
            </p14:nvContentPartPr>
            <p14:xfrm>
              <a:off x="2016493" y="3546267"/>
              <a:ext cx="6121080" cy="80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8657A2C-9FE2-0D06-2606-83B1B8BD58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07853" y="3537267"/>
                <a:ext cx="613872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62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Breitbild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24</cp:revision>
  <dcterms:created xsi:type="dcterms:W3CDTF">2022-11-17T08:44:40Z</dcterms:created>
  <dcterms:modified xsi:type="dcterms:W3CDTF">2022-11-24T08:51:18Z</dcterms:modified>
</cp:coreProperties>
</file>