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3.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4.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notesSlides/notesSlide5.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6.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7.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notesSlides/notesSlide8.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notesSlides/notesSlide10.xml" ContentType="application/vnd.openxmlformats-officedocument.presentationml.notesSlide+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notesSlides/notesSlide11.xml" ContentType="application/vnd.openxmlformats-officedocument.presentationml.notesSlide+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notesSlides/notesSlide12.xml" ContentType="application/vnd.openxmlformats-officedocument.presentationml.notesSlide+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notesSlides/notesSlide13.xml" ContentType="application/vnd.openxmlformats-officedocument.presentationml.notesSlide+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notesSlides/notesSlide14.xml" ContentType="application/vnd.openxmlformats-officedocument.presentationml.notesSlide+xml"/>
  <Override PartName="/ppt/ink/ink923.xml" ContentType="application/inkml+xml"/>
  <Override PartName="/ppt/ink/ink924.xml" ContentType="application/inkml+xml"/>
  <Override PartName="/ppt/notesSlides/notesSlide15.xml" ContentType="application/vnd.openxmlformats-officedocument.presentationml.notesSlide+xml"/>
  <Override PartName="/ppt/ink/ink925.xml" ContentType="application/inkml+xml"/>
  <Override PartName="/ppt/notesSlides/notesSlide16.xml" ContentType="application/vnd.openxmlformats-officedocument.presentationml.notesSlide+xml"/>
  <Override PartName="/ppt/ink/ink926.xml" ContentType="application/inkml+xml"/>
  <Override PartName="/ppt/ink/ink927.xml" ContentType="application/inkml+xml"/>
  <Override PartName="/ppt/ink/ink928.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notesSlides/notesSlide19.xml" ContentType="application/vnd.openxmlformats-officedocument.presentationml.notesSlide+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notesSlides/notesSlide20.xml" ContentType="application/vnd.openxmlformats-officedocument.presentationml.notesSlide+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notesSlides/notesSlide21.xml" ContentType="application/vnd.openxmlformats-officedocument.presentationml.notesSlide+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notesSlides/notesSlide22.xml" ContentType="application/vnd.openxmlformats-officedocument.presentationml.notesSlide+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372" r:id="rId2"/>
    <p:sldId id="1160" r:id="rId3"/>
    <p:sldId id="1161" r:id="rId4"/>
    <p:sldId id="1162" r:id="rId5"/>
    <p:sldId id="1163" r:id="rId6"/>
    <p:sldId id="1164" r:id="rId7"/>
    <p:sldId id="1165" r:id="rId8"/>
    <p:sldId id="1373" r:id="rId9"/>
    <p:sldId id="1167" r:id="rId10"/>
    <p:sldId id="1168" r:id="rId11"/>
    <p:sldId id="1169" r:id="rId12"/>
    <p:sldId id="1170" r:id="rId13"/>
    <p:sldId id="1171" r:id="rId14"/>
    <p:sldId id="1172" r:id="rId15"/>
    <p:sldId id="1173" r:id="rId16"/>
    <p:sldId id="1174" r:id="rId17"/>
    <p:sldId id="1175" r:id="rId18"/>
    <p:sldId id="1176" r:id="rId19"/>
    <p:sldId id="1177" r:id="rId20"/>
    <p:sldId id="1076" r:id="rId21"/>
    <p:sldId id="1077" r:id="rId22"/>
    <p:sldId id="1390" r:id="rId23"/>
    <p:sldId id="1079" r:id="rId24"/>
    <p:sldId id="1391" r:id="rId25"/>
    <p:sldId id="1081" r:id="rId26"/>
    <p:sldId id="1082" r:id="rId27"/>
    <p:sldId id="1083" r:id="rId28"/>
    <p:sldId id="1085" r:id="rId29"/>
    <p:sldId id="1392" r:id="rId30"/>
    <p:sldId id="1086"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bk\Jade\Vorlesungen\2022WS\OFAW\Vorlesung\Gravi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654155730533681"/>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7.6844706911636043E-2"/>
                  <c:y val="-0.1997834645669291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xVal>
            <c:numRef>
              <c:f>Tabelle1!$F$5:$F$23</c:f>
              <c:numCache>
                <c:formatCode>0.0%</c:formatCode>
                <c:ptCount val="19"/>
                <c:pt idx="0">
                  <c:v>8.3718472206198685E-2</c:v>
                </c:pt>
                <c:pt idx="1">
                  <c:v>0.28696741513300722</c:v>
                </c:pt>
                <c:pt idx="2">
                  <c:v>2.1783396952723536E-3</c:v>
                </c:pt>
                <c:pt idx="3">
                  <c:v>0.10717533192730737</c:v>
                </c:pt>
                <c:pt idx="4">
                  <c:v>4.625514587186825E-3</c:v>
                </c:pt>
                <c:pt idx="5">
                  <c:v>4.9173536512562538E-2</c:v>
                </c:pt>
                <c:pt idx="6">
                  <c:v>0.14675795130681663</c:v>
                </c:pt>
                <c:pt idx="7">
                  <c:v>0.1246181828910439</c:v>
                </c:pt>
                <c:pt idx="8">
                  <c:v>4.2259522078544939E-4</c:v>
                </c:pt>
                <c:pt idx="9">
                  <c:v>2.0811937103058014E-3</c:v>
                </c:pt>
                <c:pt idx="10">
                  <c:v>3.1407104534046152E-3</c:v>
                </c:pt>
                <c:pt idx="11">
                  <c:v>3.895871655097929E-3</c:v>
                </c:pt>
                <c:pt idx="12">
                  <c:v>4.8058250806039666E-4</c:v>
                </c:pt>
                <c:pt idx="13">
                  <c:v>0.12394031141225594</c:v>
                </c:pt>
                <c:pt idx="14">
                  <c:v>2.903945277952636E-2</c:v>
                </c:pt>
                <c:pt idx="15">
                  <c:v>8.6999598032172897E-3</c:v>
                </c:pt>
                <c:pt idx="16">
                  <c:v>8.4581413765768207E-3</c:v>
                </c:pt>
                <c:pt idx="17">
                  <c:v>2.0191666591200899E-3</c:v>
                </c:pt>
                <c:pt idx="18">
                  <c:v>1.2607270162253804E-2</c:v>
                </c:pt>
              </c:numCache>
            </c:numRef>
          </c:xVal>
          <c:yVal>
            <c:numRef>
              <c:f>Tabelle1!$G$5:$G$23</c:f>
              <c:numCache>
                <c:formatCode>0.0%</c:formatCode>
                <c:ptCount val="19"/>
                <c:pt idx="0">
                  <c:v>3.9903809709406303E-2</c:v>
                </c:pt>
                <c:pt idx="1">
                  <c:v>0.28893058472545408</c:v>
                </c:pt>
                <c:pt idx="2">
                  <c:v>2.3550056305463407E-3</c:v>
                </c:pt>
                <c:pt idx="3">
                  <c:v>2.9826787494585352E-2</c:v>
                </c:pt>
                <c:pt idx="4">
                  <c:v>1.5364743857451204E-2</c:v>
                </c:pt>
                <c:pt idx="5">
                  <c:v>0.10427587359124192</c:v>
                </c:pt>
                <c:pt idx="6">
                  <c:v>0.20320413760693867</c:v>
                </c:pt>
                <c:pt idx="7">
                  <c:v>0.15002907316625791</c:v>
                </c:pt>
                <c:pt idx="8">
                  <c:v>1.8670056803398603E-3</c:v>
                </c:pt>
                <c:pt idx="9">
                  <c:v>2.5483911294050731E-3</c:v>
                </c:pt>
                <c:pt idx="10">
                  <c:v>4.0878100680134749E-3</c:v>
                </c:pt>
                <c:pt idx="11">
                  <c:v>5.3208279667147076E-3</c:v>
                </c:pt>
                <c:pt idx="12">
                  <c:v>1.1386330420566004E-3</c:v>
                </c:pt>
                <c:pt idx="13">
                  <c:v>6.7875252455616764E-2</c:v>
                </c:pt>
                <c:pt idx="14">
                  <c:v>3.330530549032279E-2</c:v>
                </c:pt>
                <c:pt idx="15">
                  <c:v>1.7922760281991156E-2</c:v>
                </c:pt>
                <c:pt idx="16">
                  <c:v>4.0538995417245356E-3</c:v>
                </c:pt>
                <c:pt idx="17">
                  <c:v>7.8631875795861748E-3</c:v>
                </c:pt>
                <c:pt idx="18">
                  <c:v>2.0126919359453276E-2</c:v>
                </c:pt>
              </c:numCache>
            </c:numRef>
          </c:yVal>
          <c:smooth val="0"/>
          <c:extLst>
            <c:ext xmlns:c16="http://schemas.microsoft.com/office/drawing/2014/chart" uri="{C3380CC4-5D6E-409C-BE32-E72D297353CC}">
              <c16:uniqueId val="{00000001-D0D0-4746-8BC6-CA3C424716D7}"/>
            </c:ext>
          </c:extLst>
        </c:ser>
        <c:dLbls>
          <c:showLegendKey val="0"/>
          <c:showVal val="0"/>
          <c:showCatName val="0"/>
          <c:showSerName val="0"/>
          <c:showPercent val="0"/>
          <c:showBubbleSize val="0"/>
        </c:dLbls>
        <c:axId val="1272751600"/>
        <c:axId val="1272750352"/>
      </c:scatterChart>
      <c:valAx>
        <c:axId val="1272751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Rel.</a:t>
                </a:r>
                <a:r>
                  <a:rPr lang="de-DE" baseline="0"/>
                  <a:t> BIP</a:t>
                </a:r>
                <a:endParaRPr lang="de-DE"/>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72750352"/>
        <c:crosses val="autoZero"/>
        <c:crossBetween val="midCat"/>
      </c:valAx>
      <c:valAx>
        <c:axId val="1272750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Rel.</a:t>
                </a:r>
                <a:r>
                  <a:rPr lang="de-DE" baseline="0"/>
                  <a:t> Handelsvolumen</a:t>
                </a:r>
                <a:endParaRPr lang="de-D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727516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12:43.367"/>
    </inkml:context>
    <inkml:brush xml:id="br0">
      <inkml:brushProperty name="width" value="0.05" units="cm"/>
      <inkml:brushProperty name="height" value="0.05" units="cm"/>
    </inkml:brush>
  </inkml:definitions>
  <inkml:trace contextRef="#ctx0" brushRef="#br0">1 0 2144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1:19.831"/>
    </inkml:context>
    <inkml:brush xml:id="br0">
      <inkml:brushProperty name="width" value="0.05" units="cm"/>
      <inkml:brushProperty name="height" value="0.05" units="cm"/>
    </inkml:brush>
  </inkml:definitions>
  <inkml:trace contextRef="#ctx0" brushRef="#br0">4 1 12859,'0'0'65,"-1"1"1,1-1 0,0 1-1,-1-1 1,1 1 0,0-1-1,0 1 1,-1-1-1,1 1 1,0 0 0,0-1-1,0 1 1,-1-1 0,1 1-1,0-1 1,0 1 0,0 0-1,0-1 1,0 1 0,0-1-1,0 1 1,1 0-1,-1-1 1,0 1 0,0-1-1,0 1 1,0-1 0,1 1-1,-1 0 1,0-1 0,1 1-1,-1-1 1,0 1-1,1-1 1,-1 0 0,1 1-1,-1-1 1,1 1 0,21 25 108,-19-23 60,9 9-148,250 272 801,-20 19-715,-231-286-222,-8-11-74,1-1 0,-1 1 0,1-1 1,0 0-1,1 0 0,-1 0 0,1 0 0,0-1 0,0 0 0,8 6 0,-12-10 78,-1 0-1,1 0 1,0 1-1,-1-1 1,1 0 0,-1 0-1,1 0 1,0 0-1,-1 0 1,1 0-1,0 0 1,-1 0-1,1 0 1,-1 0-1,1 0 1,0 0-1,-1-1 1,1 1 0,-1 0-1,1 0 1,0-1-1,-1 1 1,1 0-1,-1-1 1,1 1-1,-1 0 1,1-1-1,-1 1 1,1-1-1,-1 1 1,0-1-1,1 1 1,-1-1 0,0 1-1,1-1 1,-1 1-1,0-1 1,0 0-1,1 1 1,-1-1-1,0 1 1,0-1-1,0-1 1,1-10-618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9.659"/>
    </inkml:context>
    <inkml:brush xml:id="br0">
      <inkml:brushProperty name="width" value="0.05" units="cm"/>
      <inkml:brushProperty name="height" value="0.05" units="cm"/>
    </inkml:brush>
  </inkml:definitions>
  <inkml:trace contextRef="#ctx0" brushRef="#br0">126 267 18300,'-34'39'1358,"15"-17"-807,-20 27-1,35-42-425,-1 0-1,1 0 0,1 0 1,0 1-1,0-1 1,0 1-1,1 0 1,-3 14-1,4-20-111,1-1 0,0 0 0,0 0 0,0 0 0,0 1 0,0-1 0,0 0 0,0 0 0,0 1 0,0-1-1,0 0 1,1 0 0,-1 0 0,1 1 0,-1-1 0,1 0 0,-1 0 0,1 0 0,-1 0 0,1 0 0,0 0 0,1 1 0,-1-1-6,0-1 0,0 1 0,1-1 0,-1 1 0,0-1 0,0 0 1,0 0-1,1 1 0,-1-1 0,0 0 0,1 0 0,-1 0 0,0 0 1,0-1-1,1 1 0,-1 0 0,2-1 0,7-3-8,-1 0-1,0 0 1,0-1 0,11-7-1,43-33-184,58-53 1,-120 97 180,5-5-26,-3 4 11,-1 0 0,1-1 1,-1 1-1,1 0 0,0 1 0,0-1 0,0 0 0,0 1 0,0-1 0,0 1 1,4-1-1,-6 2 15,-1 0 0,0 0 0,0 0 0,1 0 0,-1 0 0,0 0 0,1 0 0,-1 0 0,0 0 0,1 0 0,-1 0 0,0 0 0,1 0 0,-1 0 0,0 0 0,1 0 0,-1 0 0,0 1 0,0-1 0,1 0 0,-1 0 0,0 0 0,0 1 0,1-1 0,-1 0 0,0 0 0,0 0 0,0 1 0,1-1 0,-1 0 0,0 1 0,0-1 0,0 14-100,-10 17-3,-15 19 250,-2-1 0,-39 54 1,32-52 84,10-14-40,-53 89 558,69-107-662,8-19-85,0 0 1,0 0-1,0 0 1,0 0-1,1 0 1,-1 0-1,0 0 1,0 0-1,0 0 1,0 0-1,0 0 1,1 0-1,-1 0 1,0 0-1,0 0 1,0 0-1,0 0 1,0 0-1,1 0 0,-1 0 1,0 0-1,0 0 1,0 0-1,0 1 1,0-1-1,0 0 1,0 0-1,1 0 1,-1 0-1,0 0 1,0 0-1,0 0 1,0 1-1,0-1 1,0 0-1,0 0 1,0 0-1,0 0 1,0 0-1,0 0 1,0 1-1,0-1 1,0 0-1,0 0 1,0 0-1,0 0 1,0 0-1,0 1 1,0-1-1,0 0 1,0 0-1,0 0 1,0 0-1,0 1 1,7-8-22,-1 0 0,0 0 0,-1-1 0,1 1 0,-1-1 0,-1-1 0,5-8 0,1-3-2,-9 18 23,248-418-251,-216 369 275,-7 10 25,2 1 0,40-45-1,-65 82-39,0-1 8,0 0 0,0 0 0,1 1 0,0-1 1,-1 1-1,1 0 0,0 0 0,0 1 0,1-1 0,-1 1 1,1 0-1,-1 0 0,6-1 0,-10 3-7,1-1 0,-1 1 0,1 0 0,-1 0 0,1 0 0,-1 0 0,1 0 0,-1 0 1,1 0-1,0 0 0,-1 0 0,1 0 0,-1 0 0,1 0 0,-1 1 0,1-1 0,-1 0 0,1 0 0,-1 0 0,1 1 0,-1-1 0,0 0 0,1 1 0,-1-1 0,1 0 0,-1 1 0,0-1 0,1 0 0,-1 1 0,0-1 0,1 1 0,-1-1 0,0 1 0,1 0 0,-1 1 12,0 0-1,1 0 0,-1 0 1,0 0-1,0 0 1,0 0-1,0 0 0,-1 0 1,0 3-1,-16 43 241,-40 56 282,-5 11-26,61-115-517,1 1 0,-1 0 0,1-1 0,0 1 1,-1 0-1,1-1 0,0 1 0,-1 0 0,1 0 1,0-1-1,0 1 0,0 0 0,0 0 0,-1-1 0,1 1 1,0 0-1,0 0 0,1 0 0,-1-1 0,0 1 1,0 0-1,0 0 0,0-1 0,1 1 0,-1 0 1,0 0-1,1-1 0,-1 1 0,0 0 0,1-1 1,0 2-1,1-2-19,-1 1 0,1-1 0,0 1-1,0-1 1,0 0 0,-1 0 0,1 0 0,0 0 0,0 0 0,0 0 0,-1 0 0,1 0 0,2-1 0,10-2-118,1 1 1,-1 1-1,0 0 0,1 1 1,-1 1-1,18 2 0,-28-2 103,0 0-1,0 0 1,0 0 0,-1 0-1,1 1 1,-1 0-1,1 0 1,-1 0-1,1 0 1,-1 0 0,0 0-1,3 4 1,-4-3 19,0-1 0,0 1 0,-1-1 1,1 1-1,-1 0 0,0-1 0,0 1 0,0 0 1,0 0-1,0 0 0,0 0 0,-1 0 0,0 0 1,1 0-1,-1 0 0,-1 0 0,1 0 0,-1 3 0,0 0 47,0 0-1,-1-1 0,0 1 0,-1-1 1,1 0-1,-1 0 0,0 0 0,0 0 1,0 0-1,-1 0 0,0-1 0,0 0 1,0 0-1,0 0 0,0 0 0,-1-1 1,0 1-1,0-1 0,0 0 0,-8 3 1,7-3-48,0 0 0,-1 0 0,1-1 1,-1 0-1,0 0 0,0-1 0,0 1 1,0-2-1,0 1 0,0-1 1,0 0-1,0 0 0,0-1 0,0 0 1,0 0-1,-11-4 0,15 4-1,0-1 0,0 1 0,0-1 0,1 0-1,-1-1 1,1 1 0,-1 0 0,1-1 0,0 1 0,-1-1-1,2 0 1,-1 1 0,0-1 0,0 0 0,-1-4-1,-7-25-287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4.875"/>
    </inkml:context>
    <inkml:brush xml:id="br0">
      <inkml:brushProperty name="width" value="0.05" units="cm"/>
      <inkml:brushProperty name="height" value="0.05" units="cm"/>
    </inkml:brush>
  </inkml:definitions>
  <inkml:trace contextRef="#ctx0" brushRef="#br0">0 275 17932,'2'1'104,"0"0"0,0 1 0,0-1 0,0 0 1,0 0-1,1 0 0,-1 0 0,0 0 0,0 0 0,1-1 0,-1 1 1,0-1-1,1 0 0,-1 0 0,0 0 0,1 0 0,-1 0 0,0 0 1,1 0-1,2-1 0,9-2 89,1-1 1,14-5-1,-18 6 151,26-10 299,-1-1 0,59-31 0,-75 34-432,-1-1 0,0-1 0,-1-1 0,-1 0 0,32-34 1,-46 45-177,0-1 0,-1 0 0,1 1 0,-1-1 1,0 0-1,0 0 0,0 0 0,0-1 0,-1 1 1,1 0-1,-1-1 0,0-5 0,-1 9-28,0 0 0,0 0 0,0 0 0,0 0 0,0 0 0,0 0 0,0 0 0,-1 0 0,1 0 0,0 1 0,-1-1 0,1 0-1,-1 0 1,1 0 0,-1 0 0,1 1 0,-1-1 0,1 0 0,-1 1 0,0-1 0,1 0 0,-1 1 0,-1-2 0,-1 1-5,1 1 1,0-1-1,-1 1 1,1-1-1,0 1 1,-1 0-1,1-1 0,-1 1 1,1 1-1,0-1 1,-1 0-1,1 0 1,-5 2-1,-3 1-2,0 1 0,0 0-1,0 0 1,0 1 0,1 1-1,-1-1 1,1 1 0,1 1-1,-11 9 1,0 2-12,0 1 0,-26 36-1,40-48 10,0 0-1,1 0 1,0 0 0,0 1-1,0 0 1,1 0-1,0 0 1,-1 9 0,3-16 2,1 1 0,0 0 0,0 0 0,0-1 0,0 1 1,0 0-1,0-1 0,0 1 0,1 0 0,-1 0 0,0-1 1,1 1-1,0 0 0,-1-1 0,1 1 0,0-1 1,0 1-1,1 1 0,0-1 0,0-1 0,0 1 1,0-1-1,0 0 0,0 1 0,1-1 1,-1 0-1,0 0 0,1-1 0,-1 1 1,0-1-1,1 1 0,-1-1 0,1 1 1,-1-1-1,1 0 0,2-1 0,11 1-2,-1-2-1,1 0 1,0-1 0,21-7-1,63-25 7,-59 19-1,6-1 11,-17 4-11,1 2-1,1 2 1,46-9 0,-76 17-1,0 1-1,1-1 0,-1 1 1,0 0-1,0 0 0,0 0 1,1 0-1,-1 1 1,0-1-1,0 0 0,0 1 1,0 0-1,0-1 0,0 1 1,0 0-1,0 0 0,0 0 1,0 0-1,0 0 0,1 2 1,-1 0-2,0-1-1,-1 0 1,1 1 0,-1 0-1,0-1 1,0 1 0,0 0-1,0 0 1,-1-1 0,1 1 0,-1 0-1,1 0 1,-1 6 0,0-8 3,0 0 0,0 0 0,0 0 0,0 0 1,0 0-1,1 0 0,-1 0 0,0 0 0,1 0 0,-1 0 1,1 0-1,-1 0 0,1 0 0,0 0 0,-1 0 1,1 0-1,0-1 0,-1 1 0,1 0 0,0 0 0,0-1 1,1 2-1,0-1 5,0 0 1,0-1-1,1 1 1,-1 0-1,0-1 1,0 0-1,0 1 1,1-1 0,-1 0-1,3 0 1,6-1 34,0-1 0,0 0 1,16-5-1,-27 7-42,79-28 185,-48 16-105,1 1 1,39-8-1,-50 19-73,-20 0-8,-1 0 0,1 0 0,-1 1 0,1-1 0,-1 0 0,1 0 1,-1 1-1,1-1 0,-1 0 0,0 0 0,1 1 0,-1-1 0,0 1 0,1-1 1,-1 0-1,0 1 0,1-1 0,-1 1 0,0-1 0,0 1 0,1-1 1,-1 1-1,0 1-20,0 0 1,0 0-1,0 0 0,0 0 1,-1 0-1,1 0 0,-1 0 1,1 0-1,-1 0 1,0 0-1,0 0 0,0 0 1,0 0-1,0-1 1,-2 3-1,-42 57-788,39-51 643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5.842"/>
    </inkml:context>
    <inkml:brush xml:id="br0">
      <inkml:brushProperty name="width" value="0.05" units="cm"/>
      <inkml:brushProperty name="height" value="0.05" units="cm"/>
    </inkml:brush>
  </inkml:definitions>
  <inkml:trace contextRef="#ctx0" brushRef="#br0">68 42 18228,'2'-5'442,"1"-1"-32,-1 0 0,1 1 0,0-1-1,6-6 1,-9 12-394,0 0-1,0 0 1,0 0-1,0 0 1,0-1-1,1 1 1,-1 0-1,0 0 1,0 0-1,0 0 1,0 0 0,0 0-1,1 0 1,-1 0-1,0 0 1,0 0-1,0 0 1,0 0-1,1 0 1,-1 0-1,0 0 1,0 0 0,0 0-1,0 0 1,1 0-1,-1 0 1,0 0-1,0 0 1,0 0-1,0 0 1,0 1-1,1-1 1,-1 0-1,0 0 1,0 0 0,0 0-1,0 0 1,0 0-1,0 0 1,0 1-1,1-1 1,-1 0-1,0 0 1,0 0-1,0 0 1,0 0-1,0 1 1,0-1 0,0 0-1,0 0 1,0 0-1,0 0 1,0 1-1,0-1 1,0 0-1,0 0 1,0 0-1,0 0 1,0 1 0,0-1-1,0 0 1,0 0-1,0 0 1,0 0-1,-1 1 1,1 14 810,-10 57 392,-27 92-1,-9 57-512,45-217-686,1 0 1,0 0 0,-1 0-1,2 0 1,-1 0-1,0 0 1,1 0 0,2 8-1,-3-11-14,0 0-1,1 0 0,-1-1 1,1 1-1,0 0 1,-1 0-1,1 0 1,0-1-1,-1 1 0,1 0 1,0-1-1,0 1 1,0 0-1,-1-1 1,1 1-1,0-1 0,0 0 1,0 1-1,0-1 1,0 0-1,0 1 1,0-1-1,0 0 0,0 0 1,0 0-1,0 0 1,0 0-1,0 0 1,0 0-1,0 0 0,0 0 1,0-1-1,0 1 1,0 0-1,0-1 0,1 0 1,7-2 11,-1 0 1,0-1-1,0 0 0,0-1 1,-1 0-1,13-10 0,42-43 37,-22 20-32,-22 22-14,17-16 22,47-32-1,-79 62-26,-1 0-1,1 1 1,0-1 0,-1 1-1,1 0 1,0-1 0,0 1-1,0 0 1,0 1 0,0-1-1,0 0 1,0 1 0,5 0 0,-7 0-2,0 0 0,0 1 0,1-1 0,-1 1 0,0-1 0,0 1 0,0 0 0,0 0 0,1-1 1,-1 1-1,0 0 0,0 0 0,-1 0 0,1 0 0,0 0 0,0 0 0,0 0 0,-1 0 0,1 0 1,0 1-1,-1-1 0,1 0 0,-1 0 0,0 1 0,1-1 0,-1 0 0,0 0 0,0 1 0,0-1 1,0 3-1,0 10 12,0-1 1,-1 1 0,-1-1-1,0 1 1,-1-1 0,-7 20-1,4-12-165,-4 28 0,9-48 107,1-1 0,0 1 1,0-1-1,0 1 0,0 0 0,0-1 0,0 1 0,0-1 0,0 1 0,0-1 0,0 1 1,0-1-1,0 1 0,0 0 0,0-1 0,0 1 0,0-1 0,1 1 0,-1-1 0,0 1 1,0-1-1,1 1 0,-1-1 0,0 0 0,1 1 0,-1-1 0,1 1 0,-1-1 0,1 1 1,0-1-11,0 0 1,0 0 0,0 0 0,0 0 0,0 0 0,-1 0 0,1-1 0,0 1 0,0 0 0,0 0-1,0-1 1,0 1 0,0-1 0,-1 1 0,3-2 0,32-26-701,-31 24 696,22-19-517,5-1-71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6.290"/>
    </inkml:context>
    <inkml:brush xml:id="br0">
      <inkml:brushProperty name="width" value="0.05" units="cm"/>
      <inkml:brushProperty name="height" value="0.05" units="cm"/>
    </inkml:brush>
  </inkml:definitions>
  <inkml:trace contextRef="#ctx0" brushRef="#br0">204 100 14051,'21'-13'3124,"-18"6"-1571,-15-1 591,7 7-1900,1 0-1,-1 1 1,0-1-1,0 1 1,0 0-1,1 1 0,-1-1 1,0 1-1,0 0 1,0 0-1,1 0 1,-1 1-1,1-1 0,-1 1 1,1 0-1,0 1 1,0-1-1,-8 6 1,0 1-116,0 1 0,1 0 0,0 1 1,-17 20-1,23-25-116,0 1-1,0 0 1,1 0 0,-1 0-1,1 1 1,1 0 0,0-1-1,0 1 1,0 0 0,1 0-1,-2 16 1,4-23-12,-1 0 0,1 0-1,0 1 1,0-1 0,0 0 0,0 0 0,0 1-1,1-1 1,-1 0 0,0 0 0,1 1 0,-1-1 0,0 0-1,1 0 1,-1 0 0,1 0 0,0 0 0,-1 0-1,1 0 1,0 0 0,0 0 0,0 0 0,1 1-1,-1-1 3,1 0-1,-1-1 1,1 1-1,0-1 0,-1 1 1,1-1-1,0 0 0,-1 0 1,1 1-1,0-1 0,-1 0 1,1-1-1,0 1 1,-1 0-1,3-1 0,5-1 25,1-1-1,-1-1 1,0 1 0,0-1-1,9-6 1,56-39 371,-3-2 0,98-91 1,-159 133-345,-8 6-34,1 0-1,0 1 0,0-1 1,0 1-1,0 0 1,0 0-1,0 0 0,6-2 1,-9 4-18,1 0 0,-1 0 0,0 0 1,0 0-1,0 0 0,1 0 0,-1 0 1,0 0-1,0 0 0,1 0 1,-1 0-1,0 0 0,0 0 0,1 0 1,-1 0-1,0 0 0,0 0 0,0 0 1,1 0-1,-1 0 0,0 0 0,0 1 1,0-1-1,1 0 0,-1 0 0,0 0 1,0 0-1,0 1 0,0-1 0,0 0 1,1 0-1,-1 0 0,0 1 1,0-1-1,0 0 0,0 0 0,0 0 1,0 1-1,0-1 0,0 0 0,0 0 1,0 1-1,0-1 0,0 0 0,0 0 1,0 1-1,0-1 0,0 0 0,0 0 1,0 0-1,0 1 0,0-1 1,0 0-1,0 0 0,0 1 0,-1-1 1,-4 20-34,4-15 8,0-2 7,-3 9-297,0 1-1,1-1 1,1 1-1,0-1 1,1 1-1,0 16 1,1-28 279,1 0 0,-1 0 0,0 1 1,0-1-1,1 0 0,-1 0 0,0 0 1,1 0-1,-1 0 0,1 0 0,-1 0 0,1 0 1,0 0-1,-1-1 0,1 1 0,0 0 1,0 0-1,0 0 0,-1-1 0,1 1 1,0-1-1,0 1 0,0 0 0,0-1 0,2 1 1,14 0-556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6.830"/>
    </inkml:context>
    <inkml:brush xml:id="br0">
      <inkml:brushProperty name="width" value="0.05" units="cm"/>
      <inkml:brushProperty name="height" value="0.05" units="cm"/>
    </inkml:brush>
  </inkml:definitions>
  <inkml:trace contextRef="#ctx0" brushRef="#br0">30 1 17908,'1'9'4234,"-4"14"-2348,-23 99 922,25-121-2799,1 0-1,0-1 1,0 1-1,0 0 1,0 0-1,-1 0 1,1 0-1,0-1 1,1 1-1,-1 0 1,0 0-1,0 0 0,0 0 1,0-1-1,1 1 1,-1 0-1,0 0 1,1-1-1,-1 1 1,0 0-1,1-1 1,-1 1-1,1 0 1,-1-1-1,1 1 1,0 0-1,0 0 1,0-1-4,1 0 1,-1 1 0,0-1 0,0 0 0,1 0 0,-1 0 0,1 0 0,-1 0 0,0 0 0,1 0 0,-1 0 0,0-1 0,0 1 0,1 0 0,1-1-1,8-4 4,1-1 0,21-13 0,-24 13 11,28-16 10,-8 3-14,2 1 0,0 2 0,0 1 1,48-15-1,-76 29-13,1 0 1,-1 0-1,1 0 1,-1 1-1,1-1 1,0 1-1,-1 0 1,1 0-1,0 0 1,-1 1-1,1-1 1,-1 1-1,1 0 1,4 2-1,-6-2-2,0 0 0,-1 1-1,1-1 1,-1 0 0,1 1-1,-1-1 1,0 1 0,0 0-1,1-1 1,-1 1 0,0 0-1,0 0 1,-1 0 0,1-1-1,0 1 1,-1 0 0,1 0-1,-1 0 1,1 0 0,-1 0-1,0 0 1,0 0 0,0 1-1,0-1 1,0 0 0,-1 3 0,-4 19-425,-12 38 0,16-61-516,5-11 36,0 0 444,0 0 0,11-17 0,2 5-292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7.265"/>
    </inkml:context>
    <inkml:brush xml:id="br0">
      <inkml:brushProperty name="width" value="0.05" units="cm"/>
      <inkml:brushProperty name="height" value="0.05" units="cm"/>
    </inkml:brush>
  </inkml:definitions>
  <inkml:trace contextRef="#ctx0" brushRef="#br0">136 345 19596,'7'-9'1082,"-4"7"-838,0-1-1,-1 0 1,0 0 0,0-1 0,0 1 0,0 0 0,0-1-1,0 1 1,-1-1 0,0 1 0,1-6 0,-1 9-193,-1 0 0,0 0 0,0 0 0,0-1-1,0 1 1,0 0 0,0 0 0,0-1 0,0 1 0,0 0 0,0 0 0,0-1 0,0 1 0,0 0 0,0 0 0,0-1 0,0 1 0,0 0 0,0 0 0,0-1 0,0 1 0,-1 0 0,1 0 0,0 0 0,0-1 0,0 1-1,0 0 1,0 0 0,-1 0 0,1-1 0,0 1 0,0 0 0,0 0 0,-1 0 0,1 0 0,0 0 0,0-1 0,0 1 0,-1 0 0,1 0 0,0 0 0,0 0 0,-1 0 0,1 0 0,0 0 0,-1 0 0,-14 7 1003,-13 16-452,15-9-594,1 0 0,0 1 0,1 0 0,1 1 0,0 0 0,1 1-1,1-1 1,0 2 0,2-1 0,0 1 0,-7 33 0,13-49-19,-1 1 0,1-1 0,0 0 0,0 0 0,0 1 0,0-1 0,1 0 0,-1 0 0,1 0 0,-1 1 1,1-1-1,1 3 0,-1-4 6,-1 0 0,1 0 1,0-1-1,0 1 0,0 0 0,0 0 1,0-1-1,0 1 0,0-1 1,0 1-1,0-1 0,0 1 0,0-1 1,0 0-1,0 0 0,0 1 1,0-1-1,0 0 0,1 0 1,-1 0-1,0 0 0,0 0 0,0 0 1,0 0-1,0-1 0,0 1 1,0 0-1,2-1 0,9-3 1,-1 0-1,1-1 0,-1 0 1,0-1-1,0 0 0,-1 0 1,15-13-1,4-5 56,33-35-1,-27 23 40,-1-3 0,-2 0 0,-2-2 0,-1-2-1,-3 0 1,-1-2 0,24-60 0,-47 100-74,-1 1 0,1-1 0,0 0 1,-1 0-1,0 1 0,0-1 0,-1 0 0,1-8 0,-3 12-2,-1 7-8,-45 132 21,31-86-26,14-41-11,-36 123 2,34-115-126,2 0 1,0 0 0,1 0-1,1 0 1,2 22 0,-1-39 50,0-1 1,0 1 0,0 0 0,0-1 0,0 1 0,0 0-1,1-1 1,-1 1 0,1-1 0,-1 1 0,1 0 0,0-1-1,-1 1 1,1-1 0,0 0 0,0 1 0,0-1 0,0 0 0,0 1-1,1-1 1,-1 0 0,0 0 0,1 0 0,-1 0 0,0 0-1,1 0 1,-1 0 0,1-1 0,-1 1 0,1-1 0,0 1-1,-1-1 1,1 1 0,0-1 0,-1 0 0,1 0 0,0 0-1,-1 0 1,1 0 0,3 0 0,1-2-203,0 1-1,1-1 1,-1 0-1,0-1 1,0 1 0,0-1-1,-1 0 1,1-1-1,5-4 1,13-12-669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8.169"/>
    </inkml:context>
    <inkml:brush xml:id="br0">
      <inkml:brushProperty name="width" value="0.05" units="cm"/>
      <inkml:brushProperty name="height" value="0.05" units="cm"/>
    </inkml:brush>
  </inkml:definitions>
  <inkml:trace contextRef="#ctx0" brushRef="#br0">82 479 16540,'4'-1'872,"0"1"1,0 0 0,0 0-1,0 0 1,0 1 0,4 0 0,11 1 458,-11-3-1010,1 0-1,-1 0 1,1 0 0,-1-1 0,0 0 0,0-1 0,11-5 0,-15 6-250,0 1 1,0-1 0,0 0 0,-1-1 0,1 1 0,-1-1 0,1 1 0,-1-1 0,0 0 0,0 0 0,0-1 0,-1 1 0,1 0 0,-1-1 0,0 0 0,2-4 0,-3 7-61,-1 0 0,1 0 0,-1 0 0,0 0 0,0 0 0,1 0 0,-1 0 0,0-1 0,0 1 0,0 0 1,0 0-1,0 0 0,0 0 0,-1 0 0,1 0 0,0 0 0,-1 0 0,1 0 0,0 0 0,-1 0 0,1 0 0,-1 1 0,1-1 0,-1 0 0,0 0 0,1 0 0,-1 0 1,0 1-1,0-1 0,1 0 0,-1 1 0,0-1 0,0 1 0,0-1 0,0 1 0,0-1 0,0 1 0,0-1 0,0 1 0,0 0 0,0 0 0,0-1 0,0 1 0,0 0 0,0 0 1,0 0-1,0 0 0,-2 1 0,-4-1 10,0 0 1,0 0 0,0 1 0,0 0-1,-12 4 1,7 0-42,1 0 0,-1 1 0,1 1 1,0-1-1,1 2 0,-1 0 0,2 0 0,-1 0 0,1 2 0,0-1 0,1 1 0,0 0 1,1 0-1,0 1 0,0 0 0,1 1 0,1-1 0,0 1 0,1 0 0,0 1 1,-3 12-1,7-23 17,-1 0 0,1 0 1,0 0-1,-1 1 0,1-1 0,0 0 1,0 0-1,1 0 0,-1 1 1,0-1-1,1 0 0,-1 0 0,1 0 1,0 0-1,-1 0 0,1 0 1,0 0-1,1 0 0,-1 0 1,0 0-1,0 0 0,1-1 0,-1 1 1,1 0-1,-1-1 0,1 0 1,0 1-1,0-1 0,-1 0 1,1 0-1,0 0 0,0 0 0,0 0 1,4 1-1,2 0 0,0-1 0,0 0 1,1-1-1,-1 0 0,0 0 0,0-1 0,0 0 0,10-2 1,13-5-9,-1-1 0,0-1 0,0-1 0,-1-2 0,34-20 1,-17 5 8,-1-2 0,51-45 0,-71 53 7,-2-1 1,0-1 0,-1-1-1,26-41 1,-37 50 5,-1-1 0,-1 0 1,0-1-1,-2 0 0,0-1 0,0 1 1,-2-1-1,5-34 0,-9 52-9,-1 0 0,0 0 0,0 0 0,1 0 0,-1 0 0,0-1 0,0 1 0,0 0 0,0 0 0,0 0 0,-1 0 0,1-1 0,0 1 0,0 0 0,-1 0-1,1 0 1,-1 0 0,1 0 0,-1 0 0,1 0 0,-1 0 0,0 0 0,1 0 0,-1 0 0,0 0 0,0 0 0,0 1 0,0-1 0,-1-1 0,1 2-1,-1 0 0,1 0 1,-1 1-1,1-1 0,-1 0 0,1 0 1,-1 1-1,1-1 0,0 1 1,-1-1-1,1 1 0,-1 0 0,1 0 1,0-1-1,0 1 0,0 0 1,-1 0-1,1 0 0,0 0 0,0 0 1,0 1-1,-1 1 0,-14 17 3,2 0 0,0 1 0,1 1 0,1 0 0,-14 35 0,11-17 7,2 1-1,-12 60 0,21-83-2,2 0-1,-1 1 1,2-1 0,1 1-1,2 25 1,-1-38-6,0-1 1,0 0-1,0 1 1,1-1-1,0 0 0,0 0 1,0 0-1,1 0 0,5 8 1,-5-10-3,-1 0 1,1 0 0,0-1-1,0 1 1,0-1 0,0 0-1,0 0 1,0 0 0,1 0-1,-1-1 1,1 1-1,-1-1 1,1 0 0,0 0-1,6 1 1,2-1 0,-1 0-1,1-1 1,0-1 0,0 0-1,0 0 1,-1-1-1,1-1 1,-1 0 0,0-1-1,1 0 1,19-10 0,-7 1 4,-1-1 0,-1-1 0,0 0 0,24-23 0,-11 5 27,-2-2 0,-2 0 0,-1-2 0,35-57 0,-48 66-1,-2 0 0,0 0 0,-2-2-1,-2 1 1,0-2 0,-2 1 0,7-46 0,-17 68 2,-6 15-27,-5 15-17,-9 30-14,3 1 1,1 0-1,3 2 0,3 0 1,-7 72-1,16-92 22,2 46-1,1-65-18,1 0 0,0 0-1,1 0 1,1 0-1,7 18 1,5-9-200,-7-21-67,-9-5 270,1 1 1,-1-1 0,1 1 0,-1-1 0,0 1 0,1-1-1,-1 1 1,0-1 0,0 1 0,1-1 0,-1 1 0,0-1-1,0 0 1,0 1 0,0-1 0,1 1 0,-1-1 0,0 0-1,0 1 1,0-1 0,-1 0 0,1-9-123,-1-1-1,0 1 1,-1 0 0,0 0-1,0 0 1,-1 1 0,0-1 0,-10-17-1,-43-70-318,55 96 459,-33-46 97,-8-15 659,41 62-733,1-1-1,0 1 1,-1-1 0,1 0-1,0 1 1,-1-1-1,1 0 1,0 1-1,0-1 1,-1 0-1,1 1 1,0-1-1,0 0 1,0 1 0,0-1-1,0 0 1,0 0-1,0 1 1,0-1-1,0 0 1,1 1-1,-1-1 1,0 0-1,0 1 1,1-1 0,-1 0-1,0 1 1,1-1-1,-1 1 1,0-1-1,1 0 1,-1 1-1,1-1 1,-1 1-1,1-1 1,-1 1-1,1 0 1,0-1 0,-1 1-1,1-1 1,0 1-1,-1 0 1,1 0-1,0-1 1,-1 1-1,1 0 1,0 0-1,0 0 1,6-2 111,0 1 0,1 0 0,13 0 0,-10 0-64,10 0-138,-8 1 14,0-1 1,0 0 0,0-1-1,-1 0 1,1-1-1,-1-1 1,18-7 0,2-10-85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0.173"/>
    </inkml:context>
    <inkml:brush xml:id="br0">
      <inkml:brushProperty name="width" value="0.05" units="cm"/>
      <inkml:brushProperty name="height" value="0.05" units="cm"/>
    </inkml:brush>
  </inkml:definitions>
  <inkml:trace contextRef="#ctx0" brushRef="#br0">38 0 15787,'8'0'2001,"1"7"-1281,-9 18-360,-6 8 2297,-2 8-2129,-1 5-416,2 3-608,1-1-273,2-6 609,-2-8-144,-2-11-128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0.624"/>
    </inkml:context>
    <inkml:brush xml:id="br0">
      <inkml:brushProperty name="width" value="0.05" units="cm"/>
      <inkml:brushProperty name="height" value="0.05" units="cm"/>
    </inkml:brush>
  </inkml:definitions>
  <inkml:trace contextRef="#ctx0" brushRef="#br0">1 49 15219,'27'-10'940,"1"1"1,1 1-1,-1 1 0,1 1 0,1 2 0,-1 1 1,0 1-1,1 2 0,50 6 0,-72-5-848,1 0 0,0 1 1,-1 0-1,1 0 0,-1 1 0,13 6 0,-18-7-76,0-1 1,-1 1-1,1 0 1,-1 0-1,1 0 1,-1 0-1,0 0 1,0 1-1,0-1 1,0 0-1,0 1 1,-1 0-1,1-1 0,-1 1 1,1 0-1,-1 0 1,0 0-1,0 0 1,0 0-1,-1 0 1,1 6-1,0-2 2,-1-1 1,-1 1-1,1 0 0,-1-1 0,0 1 0,-1 0 1,0-1-1,0 1 0,-3 5 0,-3 6 77,-20 29 0,10-19 48,19-29-166,0 1 1,-1 0 0,1-1-1,0 1 1,-1 0-1,1 0 1,0-1-1,0 1 1,-1 0-1,1 0 1,0 0 0,0 0-1,-1 0 1,1 0-1,0 0 1,0 0-1,-1 0 1,1 1-1,0-1 1,-1 0 0,1 0-1,0 1 1,-1-1-1,1 0 1,0 1-1,-1-1 1,1 0-1,0 1 1,-1-1 0,1 1-1,-1-1 1,1 1-1,0 1 1,2 0-23,-1 0 1,1 0-1,-1 1 1,0-1-1,0 1 1,0 0-1,0-1 1,0 1-1,1 4 1,1 1 56,-2 1 1,1 0-1,-1 0 1,0 0-1,-1 0 1,0 0-1,0 0 1,-1 0-1,-1 1 1,1-1-1,-1 0 1,-1 0-1,-4 17 1,4-21 91,-1 1 0,1 0-1,-1-1 1,0 0 0,-1 0 0,1 0 0,-1 0-1,0 0 1,0-1 0,0 0 0,-1 1 0,1-2 0,-1 1-1,0 0 1,0-1 0,-1 0 0,1 0 0,-1-1-1,1 0 1,-1 0 0,-10 3 0,6-3 62,0 0 1,0-1-1,-1 0 1,1-1-1,0 0 1,-16-2-1,20 1-314,-1 0 0,1-1 0,0 1-1,0-1 1,0 0 0,0-1 0,1 1-1,-1-1 1,1-1 0,0 1 0,-10-8-1,6 0-1169,8 11 1285,1-1-1,0 1 0,0 0 0,0 0 0,-1-1 0,1 1 0,0 0 0,0-1 0,0 1 0,0 0 1,-1-1-1,1 1 0,0 0 0,0-1 0,0 1 0,0 0 0,0-1 0,0 1 0,0 0 0,0-1 1,0 1-1,0 0 0,0-1 0,0 1 0,0-1 0,0 1 0,1 0 0,-1-1 0,0 1 0,0 0 1,0 0-1,0-1 0,1 1 0,-1 0 0,0-1 0,0 1 0,1 0 0,-1 0 0,0-1 0,10-1-851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1.186"/>
    </inkml:context>
    <inkml:brush xml:id="br0">
      <inkml:brushProperty name="width" value="0.05" units="cm"/>
      <inkml:brushProperty name="height" value="0.05" units="cm"/>
    </inkml:brush>
  </inkml:definitions>
  <inkml:trace contextRef="#ctx0" brushRef="#br0">80 193 18764,'-7'20'4608,"-25"79"-2827,21-71-1570,4-12 22,1 0 1,1 1-1,-5 27 1,10-44-223,-1 0 0,1 1 0,0-1 0,0 0 0,0 1 0,-1-1 0,1 1 0,0-1 0,0 0 0,0 1 0,0-1 0,0 1 0,0-1 0,0 1 0,0-1 0,0 0 0,0 1 0,0-1 0,0 1 0,1-1 1,-1 0-1,0 1 0,0-1 0,0 1 0,0-1 0,1 0 0,-1 1 0,0-1 0,0 0 0,1 1 0,-1-1 0,0 0 0,1 1 0,-1-1 0,0 0 0,1 0 0,-1 0 0,0 1 0,1-1 0,-1 0 0,1 0 0,-1 0 0,0 0 0,1 0 1,-1 1-1,1-1 0,-1 0 0,0 0 0,1 0 0,-1 0 0,1 0 0,-1 0 0,1 0 0,-1-1 0,0 1 0,1 0 0,-1 0 0,1 0 0,-1 0 0,0 0 0,1-1 0,-1 1 0,0 0 0,1 0 0,-1-1 0,0 1 0,1 0 1,-1-1-1,28-21 349,-27 21-362,19-18 81,0-2 0,-2 0 0,-1-1 0,0-1 0,-2-1 0,21-43 0,-30 45-59,-7 18-14,-5 13-6,4-5-8,0 0 0,1 0-1,-1 0 1,1 0 0,0 0 0,1 1 0,-1-1 0,1 0 0,-1 0 0,1 1 0,0-1 0,2 8 0,-2-10 3,1 0 0,-1 0 1,1 0-1,-1 0 0,1 0 0,0 0 0,0 0 1,0-1-1,0 1 0,0 0 0,0-1 0,0 1 0,0 0 1,1-1-1,-1 0 0,1 1 0,-1-1 0,1 0 1,-1 0-1,1 0 0,0 0 0,0 0 0,-1 0 1,1 0-1,0-1 0,0 1 0,0 0 0,4 0 1,2-1-1,0 0-1,1-1 1,-1 0 0,0 0 0,0-1 0,0 0 0,0 0 0,0 0 0,0-1 0,0-1 0,12-7 0,5-4 16,45-37 0,-32 19 51,50-59-1,-88 92-60,0-1-1,0 1 1,0 0-1,0 0 0,0 0 0,0 0 1,0 0-1,0-1 0,1 1 1,-1 0-1,0 0 0,0 0 0,0 0 1,0 0-1,0-1 0,0 1 1,0 0-1,0 0 0,0 0 0,1 0 1,-1 0-1,0 0 0,0 0 1,0 0-1,0-1 0,0 1 0,0 0 1,1 0-1,-1 0 0,0 0 1,0 0-1,0 0 0,0 0 0,0 0 1,1 0-1,-1 0 0,0 0 1,0 0-1,0 0 0,0 0 0,1 0 1,-1 0-1,0 0 0,0 0 1,0 0-1,0 0 0,0 1 0,1-1 1,-1 0-1,0 0 0,-1 10 5,-9 21-4,9-29 0,-3 9-4,-25 75 4,26-73-5,0-1 0,1 0 0,0 1 0,1-1 0,0 15 0,1-25-4,0-1 1,0 1 0,0 0 0,1-1 0,-1 1 0,0-1 0,1 1-1,-1 0 1,1-1 0,0 1 0,-1-1 0,1 0 0,0 1-1,0-1 1,1 2 0,-1-2-9,0-1 1,0 1-1,0 0 0,0-1 0,1 1 1,-1-1-1,0 0 0,0 1 0,0-1 1,0 0-1,0 0 0,1 0 0,-1 0 1,0 0-1,0 0 0,0 0 0,0 0 1,1 0-1,-1 0 0,0-1 1,0 1-1,0 0 0,0-1 0,1 0 1,8-3-268,0-2 1,0 1 0,-1-1 0,0 0 0,0-1 0,-1 0 0,10-11 0,52-63-2017,20-52 617,-49 64 599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1.619"/>
    </inkml:context>
    <inkml:brush xml:id="br0">
      <inkml:brushProperty name="width" value="0.05" units="cm"/>
      <inkml:brushProperty name="height" value="0.05" units="cm"/>
    </inkml:brush>
  </inkml:definitions>
  <inkml:trace contextRef="#ctx0" brushRef="#br0">156 1 13451,'-6'12'393,"-86"186"5023,79-165-4597,2 0 0,1 1 0,2 0-1,-5 39 1,11-63-609,2-1 0,-1 0 0,1 1-1,1-1 1,0 0 0,3 17 0,-3-24-183,-1 1-1,1-1 1,0 0 0,0 0 0,0 0 0,0 0-1,0 0 1,0 0 0,0 0 0,1 0-1,-1-1 1,1 1 0,-1-1 0,1 1 0,0-1-1,0 1 1,0-1 0,0 0 0,0 0 0,0 0-1,0 0 1,0 0 0,0 0 0,0 0-1,0-1 1,1 1 0,-1-1 0,0 0 0,0 0-1,1 1 1,-1-2 0,0 1 0,3 0 0,-4 0-24,1 0 0,-1 0 0,1 0 0,-1 0 0,0-1 0,1 1 0,-1 0 0,1-1 0,-1 1 1,0-1-1,1 1 0,-1-1 0,0 0 0,0 1 0,1-1 0,-1 0 0,0 0 0,0 0 0,0 0 1,0 0-1,0 0 0,0 0 0,0 0 0,-1 0 0,1-1 0,0 1 0,0 0 0,-1-1 1,1 1-1,-1 0 0,0-1 0,1 1 0,-1 0 0,0-1 0,0 1 0,1-1 0,-1 1 0,-1-1 1,1 1-1,0-1 0,0 1 0,0 0 0,-1-3 0,-1-4 11,-1 0 0,0 1 0,0-1 1,0 0-1,-9-13 0,7 15 59,1 0 0,1 0 0,-1 0 0,1 0 0,1-1 0,-1 0 0,1 1 0,0-1 0,0 0 0,1 0 0,0 0 0,0-11 0,1 17-42,0 0 0,0 0 0,0 1 0,0-1 0,0 0 0,0 1 0,1-1 0,-1 0 0,0 1-1,1-1 1,-1 1 0,0-1 0,1 0 0,-1 1 0,1-1 0,-1 1 0,1-1 0,-1 1 0,1-1 0,-1 1-1,1 0 1,0-1 0,-1 1 0,2-1 0,20-1 426,25 12-234,-44-9-239,5 1-299,0 1 1,-1-1 0,0 1 0,1 0-1,-1 1 1,0 0 0,-1 0-1,10 7 1,-34-22-81,3 0 35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1.452"/>
    </inkml:context>
    <inkml:brush xml:id="br0">
      <inkml:brushProperty name="width" value="0.05" units="cm"/>
      <inkml:brushProperty name="height" value="0.05" units="cm"/>
    </inkml:brush>
  </inkml:definitions>
  <inkml:trace contextRef="#ctx0" brushRef="#br0">117 23 12787,'13'-20'2571,"-10"17"-723,-6 16-69,-40 111 1746,-33 176-2394,74-288-1106,-6 30 38,8-39-55,0-1 0,-1 0-1,1 0 1,0 1 0,0-1-1,1 0 1,-1 0 0,0 0 0,1 1-1,-1-1 1,1 0 0,0 0 0,0 0-1,1 3 1,-2-5-6,1 0 1,-1 0-1,0 0 0,0 1 0,1-1 1,-1 0-1,0 0 0,1 0 0,-1 0 0,0 1 1,1-1-1,-1 0 0,0 0 0,1 0 1,-1 0-1,0 0 0,1 0 0,-1 0 0,1 0 1,-1 0-1,0 0 0,1 0 0,-1 0 1,0-1-1,1 1 0,-1 0 0,0 0 1,1 0-1,-1 0 0,0-1 0,0 1 0,1 0 1,-1 0-1,0-1 0,11-10 49,-2-2 4,-2-1-1,0 0 0,0 0 0,-2 0 0,6-22 0,13-77 179,-20 95-191,-1 14-10,4 25-11,-3-5-39,-2-7 15,1 0 0,0 0 0,1-1-1,0 1 1,0-1 0,1 0 0,0-1-1,0 1 1,1-1 0,7 8 0,-10-12 9,0 0 0,1 0 1,-1-1-1,0 1 0,1-1 1,-1 0-1,1 0 0,0 0 1,0-1-1,0 1 0,0-1 1,0 0-1,0 0 0,0-1 1,0 1-1,0-1 0,0 0 1,0 0-1,1 0 0,-1 0 1,0-1-1,0 0 0,0 0 1,7-2-1,-5 0 35,1 0 0,-1 0 0,0 0 0,0-1 0,0 0 1,-1 0-1,1-1 0,-1 0 0,0 0 0,-1 0 0,1 0 0,-1-1 0,0 0 0,0 1 1,-1-2-1,5-7 0,-9 9 135,-6 13-101,-9 15-36,11-14-35,1 0 0,-1 0-1,1 1 1,1-1-1,0 1 1,1-1-1,-1 1 1,0 17 0,3-26-3,0 0 0,0 0 0,0 0 0,0 0 0,0 0 0,0 0 0,1-1 0,-1 1 0,0 0 0,1 0 0,-1 0 0,1 0 0,-1 0 0,1 0 0,-1-1 0,1 1 0,-1 0 0,1 0 0,0-1 0,-1 1 0,1-1 0,0 1 0,0 0 0,0-1 1,-1 1-1,1-1 0,0 0 0,0 1 0,0-1 0,0 0 0,0 1 0,0-1 0,0 0 0,0 0 0,0 0 0,0 0 0,-1 0 0,1 0 0,0 0 0,0 0 0,2-1 0,3 0 10,0 0-1,0-1 1,0 1-1,0-1 1,7-4-1,51-26 44,34-14-13,-85 41-41,0 0 1,0 1-1,0 1 1,0 0-1,24-1 1,-33 4-5,-1 0 1,1 0 0,-1 0-1,1 0 1,0 1 0,-1-1-1,1 1 1,-1 0 0,0 0-1,1 0 1,-1 1 0,0-1 0,1 1-1,-1 0 1,0 0 0,0 0-1,3 3 1,-4-2 0,0-1 0,-1 0 0,1 1 1,-1-1-1,1 1 0,-1-1 0,0 1 0,0 0 0,0-1 0,-1 1 1,1 0-1,-1 0 0,1 0 0,-1-1 0,0 1 0,0 0 0,0 0 0,0 0 1,-1 0-1,1-1 0,-1 1 0,-1 4 0,0 0-81,0-1-1,-1 0 1,0 0-1,0 0 1,0 0-1,0 0 1,-1-1 0,0 1-1,-7 6 1,10-11 37,-1 1-1,1-1 1,-1 1 0,1-1 0,-1 0 0,0 0 0,0 0 0,0 0 0,1 0 0,-1 0-1,0-1 1,0 1 0,0 0 0,0-1 0,0 0 0,0 1 0,-1-1 0,1 0 0,0 0-1,0 0 1,0-1 0,0 1 0,0 0 0,0-1 0,0 1 0,0-1 0,0 0 0,0 1-1,0-1 1,1 0 0,-1 0 0,0 0 0,0-1 0,1 1 0,-3-2 0,-20-24-416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2.006"/>
    </inkml:context>
    <inkml:brush xml:id="br0">
      <inkml:brushProperty name="width" value="0.05" units="cm"/>
      <inkml:brushProperty name="height" value="0.05" units="cm"/>
    </inkml:brush>
  </inkml:definitions>
  <inkml:trace contextRef="#ctx0" brushRef="#br0">1 85 22429,'0'-3'1752,"3"-8"-1376,3-1-352,1 1 1689,1-3-1073,5-4-280,-1 3-160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2.395"/>
    </inkml:context>
    <inkml:brush xml:id="br0">
      <inkml:brushProperty name="width" value="0.05" units="cm"/>
      <inkml:brushProperty name="height" value="0.05" units="cm"/>
    </inkml:brush>
  </inkml:definitions>
  <inkml:trace contextRef="#ctx0" brushRef="#br0">61 235 22445,'0'16'1840,"-2"0"-1376,0 3-240,-1 6 809,1 3-313,-1 5-512,0-2-232,2-2-568,0-3-385,1-11 785,-2-6-128</inkml:trace>
  <inkml:trace contextRef="#ctx0" brushRef="#br0" timeOffset="1">1 0 19348,'0'0'1953,"1"2"-1489,5-1-224,1 2 1096,10 3-1336,6-2-552,9 2 440,6-2-160,12 0-128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2.831"/>
    </inkml:context>
    <inkml:brush xml:id="br0">
      <inkml:brushProperty name="width" value="0.05" units="cm"/>
      <inkml:brushProperty name="height" value="0.05" units="cm"/>
    </inkml:brush>
  </inkml:definitions>
  <inkml:trace contextRef="#ctx0" brushRef="#br0">256 0 16908,'-5'7'462,"0"-1"1,-1 0 0,0 0-1,0-1 1,0 1 0,-1-1-1,-10 6 1,-56 25 2178,35-18-1416,25-9-901,13-9-320,0 0 0,0 1 0,0-1 0,0 0 0,0 0 0,0 0 0,0 0 0,0 0-1,0 1 1,0-1 0,0 0 0,0 0 0,0 0 0,0 0 0,0 0 0,0 0 0,1 1 0,-1-1 0,0 0 0,0 0 0,0 0 0,0 0 0,0 0 0,0 0 0,0 0 0,0 1 0,0-1 0,1 0 0,-1 0 0,0 0 0,0 0 0,0 0 0,0 0 0,0 0 0,0 0 0,1 0 0,-1 0 0,0 0 0,0 0 0,0 0 0,0 0 0,0 0-1,0 0 1,1 0 0,-1 0 0,0 0 0,0 0 0,29-1 38,-9-3-69,1 2 1,0 0-1,0 2 1,0 0-1,26 4 1,-44-3 26,0-1-1,0 1 1,0-1 0,0 1 0,0 0 0,0 0-1,0 0 1,-1 1 0,1-1 0,0 1-1,-1-1 1,0 1 0,1 0 0,-1 0-1,0 0 1,0 0 0,0 1 0,0-1-1,0 0 1,3 6 0,-4-6 12,-1 1 1,1-1-1,-1 1 1,1 0-1,-1-1 1,0 1-1,0 0 1,0-1-1,0 1 1,0 0-1,-1-1 1,1 1-1,-1-1 0,0 1 1,0-1-1,0 1 1,0-1-1,0 1 1,0-1-1,-1 0 1,1 0-1,-1 1 1,1-1-1,-4 3 1,-7 7 107,-1 1 0,0-2 0,-1 0-1,-1 0 1,-29 16 0,18-14-348,0 0 1,-52 15-1,72-26-209,0 0 0,0-1 1,-1 0-1,1 0 0,0-1 1,-12 0-1,18 0 427,1 0 0,-1 0 0,0 0-1,0 0 1,0 0 0,0-1 0,0 1 0,0 0 0,0 0 0,0 0-1,0 0 1,0 0 0,0 0 0,0 0 0,0 0 0,0 0 0,0 0-1,0-1 1,0 1 0,0 0 0,0 0 0,0 0 0,0 0 0,0 0-1,0 0 1,0 0 0,0 0 0,0-1 0,0 1 0,0 0-1,0 0 1,0 0 0,0 0 0,0 0 0,0 0 0,0 0 0,0 0-1,0 0 1,0 0 0,0-1 0,0 1 0,0 0 0,0 0 0,-1 0-1,1 0 1,0 0 0,0 0 0,0 0 0,0 0 0,0 0 0,0 0-1,0 0 1,0 0 0,0 0 0,-1 0 0,1 0 0,0 0-1,0 0 1,0 0 0,0 0 0,0 0 0,0 0 0,-1 0 0,13-7-895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3.217"/>
    </inkml:context>
    <inkml:brush xml:id="br0">
      <inkml:brushProperty name="width" value="0.05" units="cm"/>
      <inkml:brushProperty name="height" value="0.05" units="cm"/>
    </inkml:brush>
  </inkml:definitions>
  <inkml:trace contextRef="#ctx0" brushRef="#br0">146 0 18748,'-13'15'628,"0"0"0,1 1 0,1 0 0,0 1 0,2 0 0,-11 23 0,7-8-258,1 1 0,-12 55 1,22-79-352,0-1 1,1 1-1,0 0 1,0 0-1,1 0 1,0-1-1,1 1 1,1 9-1,-2-16-11,1-1 0,-1 1 0,1 0 0,0-1 0,-1 1-1,1 0 1,0-1 0,0 1 0,0-1 0,0 1 0,1-1 0,-1 1 0,0-1 0,1 0-1,-1 0 1,0 0 0,1 0 0,1 1 0,0-1 4,0 0 1,-1 0-1,1-1 1,0 1-1,0-1 1,0 0-1,0 0 0,0 0 1,0 0-1,-1 0 1,1 0-1,0-1 0,0 0 1,0 1-1,3-3 1,18-7 72,0-1 1,-1 0-1,-1-2 1,40-30-1,-33 22 23,54-29-1,-81 49-104,0 0-1,0 0 0,0 1 0,0-1 0,0 0 1,0 0-1,0 1 0,1 0 0,-1-1 0,0 1 0,0 0 1,5 0-1,-7 0 0,1 1 1,-1-1-1,1 0 0,-1 0 1,1 1-1,-1-1 0,1 0 1,-1 1-1,1-1 1,-1 0-1,1 1 0,-1-1 1,0 1-1,1-1 1,-1 1-1,0-1 0,1 1 1,-1-1-1,0 1 0,0-1 1,1 1-1,-1-1 1,0 1-1,0 0 0,0-1 1,0 1-1,0-1 0,0 1 1,0 0-1,0 4-41,-1 1-1,0-1 0,0 0 0,-1 0 1,1 0-1,-1 0 0,0 0 1,-4 5-1,-45 79-737,38-75 587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3.636"/>
    </inkml:context>
    <inkml:brush xml:id="br0">
      <inkml:brushProperty name="width" value="0.05" units="cm"/>
      <inkml:brushProperty name="height" value="0.05" units="cm"/>
    </inkml:brush>
  </inkml:definitions>
  <inkml:trace contextRef="#ctx0" brushRef="#br0">426 45 18820,'1'-1'69,"-1"0"1,1 0-1,-1 0 0,1 0 1,-1 1-1,1-1 0,-1 0 1,0 0-1,1 0 0,-1 0 1,0 0-1,0 0 0,0 0 1,0 0-1,0 0 0,0 0 1,0 0-1,0 0 1,0 0-1,0 0 0,0 0 1,0 0-1,-1 0 0,1 0 1,-1 0-1,1 1 0,0-1 1,-1 0-1,1 0 0,-1 0 1,0 0-1,1 1 0,-1-1 1,0 0-1,1 1 0,-1-1 1,0 0-1,0 1 0,0-1 1,0 1-1,-1-1 0,-2-1 101,0 1 0,0-1 0,0 1 0,0 0 0,0 1 0,0-1 0,-1 1 0,1-1 0,-5 2 0,0 0 18,-1 0 0,0 2 1,1-1-1,-1 1 0,1 0 0,0 1 1,0 0-1,0 1 0,1-1 1,-1 2-1,-13 10 0,1 2-106,0 1 0,-33 39-1,29-29-45,3 2 0,-28 47 0,41-63-41,1 0 0,1 1 1,1 0-1,0 0 1,1 1-1,0 0 0,-2 28 1,6-40-27,1 0 0,0-1 0,0 1 1,0 0-1,1-1 0,-1 1 0,1-1 0,1 1 1,1 6-1,-1-8-18,-1-1 0,0 0 0,1 0 1,-1 0-1,1 0 0,-1 0 0,1 0 0,0-1 1,0 1-1,0 0 0,0-1 0,0 1 0,0-1 0,1 0 1,-1 0-1,0 0 0,1 0 0,-1 0 0,5 0 1,5 1-95,0 0 1,1-1 0,-1 0 0,1-1 0,0-1-1,-1 0 1,15-3 0,89-25-192,-98 24 119,60-17-264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4.039"/>
    </inkml:context>
    <inkml:brush xml:id="br0">
      <inkml:brushProperty name="width" value="0.05" units="cm"/>
      <inkml:brushProperty name="height" value="0.05" units="cm"/>
    </inkml:brush>
  </inkml:definitions>
  <inkml:trace contextRef="#ctx0" brushRef="#br0">231 124 14979,'-18'7'925,"0"0"0,1 2 0,0 0-1,0 1 1,-26 21 0,33-23-651,0 1-1,0 0 1,1 0 0,0 1-1,1 1 1,0-1 0,1 1 0,0 1-1,-6 13 1,11-21-225,1 1 0,-1 0 0,1 0 0,0-1 1,0 1-1,0 6 0,1-10-33,0 0 0,0 1 0,0-1 0,0 0 0,0 1 0,0-1 0,0 0 0,1 1 0,-1-1-1,0 0 1,1 1 0,-1-1 0,1 0 0,0 0 0,-1 0 0,1 0 0,0 1 0,0-1 0,0 0 0,0 0 0,0-1 0,0 1 0,0 0 0,0 0 0,0 0 0,0-1 0,2 2 0,2-1 34,0 0 1,0 0 0,0 0-1,0 0 1,0-1 0,0 0-1,0 0 1,0 0-1,0-1 1,0 0 0,0 0-1,0 0 1,0 0-1,5-3 1,7-2 189,-1-1 1,29-18-1,-22 10 17,0-1 0,-2-1 0,0-1 0,19-21 0,-28 26-132,0 0 1,-1-1-1,-1-1 0,0 0 0,-1 0 1,-1-1-1,9-22 0,-16 33-98,1 0 0,-1 0 0,0 0-1,0-1 1,-1 1 0,1-7 0,-1 12-26,0-1 1,0 0 0,0 0-1,0 1 1,0-1 0,0 0-1,0 1 1,0-1 0,0 0-1,0 0 1,-1 1 0,1-1-1,0 0 1,-1 1 0,1-1-1,0 0 1,-1 1 0,1-1-1,0 1 1,-1-1 0,1 1-1,-1-1 1,1 1 0,-1-1-1,0 1 1,1-1 0,-1 1-1,1 0 1,-1-1 0,0 1-1,1 0 1,-1-1 0,0 1 0,1 0-1,-1 0 1,0 0 0,0 0-1,1 0 1,-1 0 0,0 0-1,1 0 1,-1 0 0,0 0-1,0 0 1,1 0 0,-1 0-1,0 0 1,1 1 0,-1-1-1,0 0 1,1 1 0,-2-1-1,-4 4 3,0-1 0,0 1 0,1-1 0,-1 2 0,1-1 0,-1 1-1,1-1 1,1 2 0,-8 9 0,5-6 25,1 0 0,0 0 0,0 1 0,1 0-1,-4 13 1,9-23-25,0 0 0,0 0 0,0 0 0,0 0 0,0 0 0,0 0 0,0 0 0,0-1-1,0 1 1,0 0 0,0 0 0,0 0 0,1 0 0,-1 0 0,0 0 0,0 0 0,0 0-1,0 0 1,0 0 0,0 0 0,0 0 0,0 0 0,1 0 0,-1 0 0,0 0 0,0 0 0,0 0-1,0 0 1,0 0 0,0 0 0,0 0 0,1 0 0,-1 0 0,0 0 0,0 0 0,0 0-1,0 0 1,0 0 0,0 0 0,0 0 0,0 0 0,0 0 0,0 1 0,1-1 0,-1 0 0,0 0-1,0 0 1,0 0 0,0 0 0,0 0 0,0 0 0,0 0 0,0 0 0,0 1 0,0-1-1,0 0 1,0 0 0,8-7 72,78-119-884,-85 126 729,-1-1 0,1 0 0,-1 1 0,1-1 0,-1 0 0,0 0 0,1 0 0,-1 1 0,0-1 0,0 0 0,0 0 0,0 0 1,0 0-1,0 1 0,0-1 0,0-2 0,0 0-148,0-6-372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4.786"/>
    </inkml:context>
    <inkml:brush xml:id="br0">
      <inkml:brushProperty name="width" value="0.05" units="cm"/>
      <inkml:brushProperty name="height" value="0.05" units="cm"/>
    </inkml:brush>
  </inkml:definitions>
  <inkml:trace contextRef="#ctx0" brushRef="#br0">311 70 16892,'7'-34'2539,"-7"32"-2307,0 0 0,0 0 0,0 0 0,0 0 0,0 0 0,0 1 0,0-1 0,0 0 0,-1 0 0,1 0 0,-1 0 0,0 0-1,1 0 1,-1 0 0,-1-1 0,1 2-175,1 1 0,-1 0 0,1-1 0,-1 1 0,1 0 0,-1 0-1,1-1 1,-1 1 0,0 0 0,1 0 0,-1 0 0,1 0 0,-1 0 0,1 0 0,-1 0-1,0 0 1,1 0 0,-1 0 0,1 0 0,-1 0 0,0 0 0,1 0 0,-1 1 0,1-1-1,-1 0 1,1 0 0,-1 1 0,1-1 0,-1 0 0,1 1 0,-1-1 0,0 1-1,-17 15 164,15-14-123,-22 25 85,0 1-1,2 0 1,-34 56-1,25-28 91,-33 77 0,54-107-206,1 0 0,-7 32 0,15-51-60,0-1 1,1 0 0,0 1-1,1-1 1,-1 1-1,1 0 1,0-1 0,1 1-1,0-1 1,0 1 0,0-1-1,1 1 1,-1-1 0,2 0-1,3 8 1,-4-11-7,0 0 0,0 0 0,1-1 0,0 1 0,-1-1 0,1 0-1,0 0 1,0 0 0,0 0 0,0 0 0,0 0 0,1-1 0,-1 0 0,1 1 0,-1-1 0,0-1 0,1 1 0,0 0 0,-1-1 0,1 0 0,-1 0 0,1 0 0,0 0 0,3-1 0,6-1-2,0 0 0,0-1 0,0 0 0,-1-1 1,18-8-1,1-3 4,0-1 0,-1-2 0,-1-1 0,-1-1-1,28-26 1,117-128 34,-162 162-42,-11 13 6,0-1 0,0 0-1,0 0 1,0 0 0,0 0-1,0 0 1,0 0 0,0 0 0,0 0-1,0 0 1,0 0 0,0 0-1,0 0 1,0 0 0,1 0-1,-1 0 1,0 0 0,0 0 0,0 0-1,0 0 1,0 0 0,0 0-1,0 0 1,0 0 0,0 0 0,0 0-1,0 0 1,1 0 0,-1 0-1,0 0 1,0 0 0,0 0 0,0 0-1,0 0 1,0 0 0,0 0-1,0 0 1,0 0 0,0 0 0,0 0-1,0 0 1,0 0 0,1 0-1,-1 0 1,0 0 0,0 0 0,0 0-1,0 0 1,0-1 0,0 1-1,0 0 1,0 0 0,0 0 0,-4 11-17,-8 17-27,-7 8 3,9-18 31,0 1 0,2 0 1,0 1-1,1-1 0,-8 36 0,15-54 13,-1 0-1,1 0 1,0 0-1,0 0 1,0 0-1,0 0 1,0 1-1,0-1 1,0 0-1,0 0 1,0 0-1,0 0 1,1 0-1,-1 0 1,0 0-1,1 0 1,-1 0-1,1 0 1,-1 0-1,1 0 1,-1 0-1,1 0 1,0 0-1,-1-1 1,1 1-1,0 0 1,0 0-1,0-1 1,-1 1-1,1 0 1,0-1-1,0 1 1,0-1-1,0 1 1,0-1-1,0 0 1,0 1-1,0-1 1,0 0 0,1 0-1,-1 0 1,0 0-1,0 0 1,1 0-1,5 0 29,0-1 0,1 0 1,-1-1-1,-1 1 0,13-6 0,130-61 305,-21 8-81,-118 56-242,0 1 0,1 0 0,19-3 0,-28 5-13,1 1 0,0 0 1,0 0-1,-1 0 0,1 0 1,0 1-1,-1-1 0,1 1 1,2 0-1,-3 0 0,-1-1-1,0 1 1,0 0 0,0-1 0,0 1-1,0 0 1,0-1 0,0 1-1,-1 0 1,1 0 0,0 0 0,0 0-1,-1 0 1,1 0 0,0 0 0,-1 0-1,1 0 1,-1 0 0,1 0 0,-1 3-1,1 4 0,0-1-1,-1 1 1,0 0-1,0 0 1,-1 0-1,0 0 1,-4 13 0,3-11 10,0 1 0,1 0 0,-1 14 1,2-24-6,0-1 0,0 1 0,0-1 0,0 1 1,0 0-1,0-1 0,0 1 0,1-1 0,-1 1 0,0 0 1,0-1-1,0 1 0,1-1 0,-1 1 0,0-1 1,1 1-1,-1-1 0,0 1 0,1-1 0,-1 1 1,1-1-1,-1 0 0,1 1 0,-1-1 0,1 0 1,-1 1-1,1-1 0,-1 0 0,1 1 0,-1-1 1,1 0-1,0 0 0,-1 0 0,1 0 0,-1 0 0,1 0 1,0 1-1,-1-1 0,1 0 0,-1-1 0,1 1 1,0 0-1,-1 0 0,1 0 0,-1 0 0,1 0 1,0-1-1,-1 1 0,1 0 0,-1 0 0,1-1 1,0 0-1,35-20 164,-32 18-158,66-49 128,-47 33-67,1 0 0,1 2 0,1 1 0,53-24 0,-74 38-71,0 0-1,-1 1 1,1-1-1,0 1 1,0 1-1,0-1 1,0 0-1,0 1 1,0 0-1,-1 1 1,6 0-1,-7-1 1,-1 1 0,0 0 0,0 0 0,0 0 0,0 0 0,0 0 0,0 0 0,-1 1-1,1-1 1,0 0 0,-1 1 0,1 0 0,-1-1 0,1 1 0,-1 0 0,0 0 0,1 0 0,-1 0 0,0 0 0,-1 0 0,1 0-1,0 0 1,0 0 0,-1 0 0,1 5 0,-1-6 4,1 0 0,-1 0-1,0 1 1,0-1 0,1 0 0,-1 0 0,1 0-1,-1 1 1,1-1 0,0 0 0,-1 0 0,1 0-1,0 0 1,0 0 0,0 0 0,0 0 0,0-1-1,0 1 1,0 0 0,0 0 0,0-1-1,0 1 1,2 0 0,-1 0-22,1-1 0,-1 0 0,0 1 0,1-1 0,-1 0 0,0 0 0,1-1 1,-1 1-1,0 0 0,1-1 0,-1 1 0,2-2 0,7-2-225,-1-1 1,1 0-1,-1-1 1,13-9-1,-1-2-29,19-20 0,-12 8-101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5.348"/>
    </inkml:context>
    <inkml:brush xml:id="br0">
      <inkml:brushProperty name="width" value="0.05" units="cm"/>
      <inkml:brushProperty name="height" value="0.05" units="cm"/>
    </inkml:brush>
  </inkml:definitions>
  <inkml:trace contextRef="#ctx0" brushRef="#br0">134 0 20836,'-3'3'567,"1"0"-1,0-1 0,0 1 0,0 0 1,0 0-1,1 1 0,-3 4 0,3-5-178,-3 4-235,1 1 0,0-1 0,0 1 0,0 0 0,-2 16 0,5-22-188,0 0-1,0 0 1,0 0-1,0 0 1,0 0-1,0 1 1,1-1-1,-1 0 1,1 0-1,0 0 1,-1 0-1,1 0 1,0 0-1,0-1 1,0 1-1,1 0 1,-1 0-1,0-1 1,1 1-1,-1-1 1,1 1-1,-1-1 1,1 1-1,-1-1 1,1 0-1,0 0 1,0 0-1,3 1 1,6 3-141,0 1 1,0 0 0,0 1-1,-1 0 1,13 11 0,-19-14 150,-1 0 1,1 0 0,-1 0-1,0 0 1,0 1 0,0 0-1,-1 0 1,1-1 0,-1 2-1,0-1 1,-1 0 0,1 0-1,-1 0 1,0 1 0,0 5-1,-1-3 67,0 0 0,-1 0 0,1 0 0,-2 0 0,1 0 0,-1-1 0,0 1 0,-1 0 0,0-1 0,0 0 0,-1 0 0,0 0 0,0 0 0,0 0 0,-1-1 0,-10 11 0,6-7 115,-1 0-1,0-1 1,-1-1 0,0 1 0,0-2 0,-1 0 0,0 0-1,0-1 1,-15 5 0,25-10-136,0 0 1,0 0-1,-1-1 0,1 1 1,0-1-1,-1 1 0,1-1 1,0 0-1,-1 0 0,1 0 1,0 0-1,-1-1 0,1 1 1,0 0-1,0-1 0,-1 0 1,1 0-1,0 1 0,0-1 1,-4-2-1,5 1-74,0 1 1,0 0 0,0 0-1,0 0 1,1-1-1,-1 1 1,0-1-1,1 1 1,-1-1-1,0 1 1,1-1-1,0 1 1,-1-1-1,1 1 1,0-1-1,0 1 1,0-1-1,0 0 1,0 1-1,0-1 1,0 1-1,0-1 1,1 1-1,-1-1 1,1 1-1,-1-1 1,1 1 0,0-1-1,-1 1 1,3-3-1,0-2-214,0 0 0,1 0 0,0 1 0,0-1 0,0 1 0,1 0 0,8-8 0,8-3-432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5.797"/>
    </inkml:context>
    <inkml:brush xml:id="br0">
      <inkml:brushProperty name="width" value="0.05" units="cm"/>
      <inkml:brushProperty name="height" value="0.05" units="cm"/>
    </inkml:brush>
  </inkml:definitions>
  <inkml:trace contextRef="#ctx0" brushRef="#br0">82 240 17444,'-6'21'2416,"1"2"-1448,-7 3-463,-2 1 2783,1 3-2448,0-3-407,3-2-858,4-8-319,4-21 344,9-21-8</inkml:trace>
  <inkml:trace contextRef="#ctx0" brushRef="#br0" timeOffset="1">155 0 13931,'-1'9'976,"-3"2"-976,-2 2-40,9 2 640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6.184"/>
    </inkml:context>
    <inkml:brush xml:id="br0">
      <inkml:brushProperty name="width" value="0.05" units="cm"/>
      <inkml:brushProperty name="height" value="0.05" units="cm"/>
    </inkml:brush>
  </inkml:definitions>
  <inkml:trace contextRef="#ctx0" brushRef="#br0">289 1 17988,'-50'34'2842,"-62"53"1,97-73-2548,0 0 1,2 0 0,-1 1-1,2 1 1,0 0-1,1 1 1,-17 35 0,27-50-277,0 1 0,0-1 0,0 0 0,0 1 0,1-1-1,-1 0 1,1 1 0,0-1 0,0 1 0,0-1 0,0 1 0,0 3 0,1-5-8,-1 0-1,0 0 0,1 0 0,-1-1 0,0 1 0,1 0 1,0 0-1,-1 0 0,1 0 0,-1-1 0,1 1 0,0 0 1,0-1-1,-1 1 0,1 0 0,0-1 0,0 1 0,0-1 0,0 1 1,0-1-1,1 1 0,3 0 13,0 0 0,1-1 0,-1 0 0,0 0 0,0 0 0,1 0 0,-1-1 0,0 0-1,0 0 1,8-3 0,13-5 26,0-2 0,-1 0 0,0-1 0,37-26 0,85-74 209,-133 101-231,-1 0-1,0-1 1,-1 0-1,0-1 1,-1-1-1,13-21 1,-20 25 24,-11 12-24,-11 14-20,8-3-54,0 1-1,1 0 1,0 1 0,2 0 0,-1 0-1,2 1 1,0 0 0,1 0 0,1 0 0,0 0-1,-2 26 1,6-37 30,0-1 0,0 0 0,0 1 0,1-1 0,-1 1 1,1-1-1,0 0 0,1 1 0,-1-1 0,1 0 0,-1 0 0,1 0 0,1 0 0,-1 0 0,4 4 0,-3-6-5,0 1 0,0 0 0,1-1 0,-1 1 0,1-1 0,4 2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1.808"/>
    </inkml:context>
    <inkml:brush xml:id="br0">
      <inkml:brushProperty name="width" value="0.05" units="cm"/>
      <inkml:brushProperty name="height" value="0.05" units="cm"/>
    </inkml:brush>
  </inkml:definitions>
  <inkml:trace contextRef="#ctx0" brushRef="#br0">0 0 17852,'23'0'1776,"17"3"-1192,5-1-184,12 2 377,3-1-425,8 1 48,-1 0-192,-3-4-320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7.045"/>
    </inkml:context>
    <inkml:brush xml:id="br0">
      <inkml:brushProperty name="width" value="0.05" units="cm"/>
      <inkml:brushProperty name="height" value="0.05" units="cm"/>
    </inkml:brush>
  </inkml:definitions>
  <inkml:trace contextRef="#ctx0" brushRef="#br0">208 345 16996,'0'0'58,"-1"-1"1,1 1-1,-1 0 1,0-1-1,1 1 0,-1 0 1,1 0-1,-1-1 1,0 1-1,1 0 1,-1 0-1,0 0 1,1 0-1,-1 0 1,0 0-1,1 0 1,-1 0-1,0 0 1,1 0-1,-1 0 0,0 0 1,1 0-1,-1 1 1,0-1-1,1 0 1,-1 1-1,1-1 1,-1 0-1,1 1 1,-1-1-1,0 1 1,-23 17 150,19-14 135,2-2-283,-26 21 366,-34 33 0,56-49-406,1 0 0,0 0 1,0 1-1,0-1 0,1 1 0,1 0 0,-1 0 1,1 1-1,0 0 0,-3 15 0,6-23-18,1 0 0,-1 1 0,1-1 0,-1 0-1,1 1 1,0-1 0,0 1 0,0-1 0,0 1 0,0-1-1,0 1 1,0-1 0,1 0 0,-1 1 0,0-1-1,1 1 1,-1-1 0,1 0 0,-1 1 0,1-1-1,0 0 1,0 0 0,0 0 0,1 2 0,-1-2 0,1-1 1,-1 1 0,1-1-1,-1 1 1,1-1 0,-1 1 0,1-1-1,0 0 1,-1 0 0,1 0-1,-1 0 1,1 0 0,0 0 0,-1-1-1,1 1 1,-1 0 0,4-2-1,4-1 19,1-1-1,-1-1 0,0 1 0,0-2 0,12-8 0,6-8 109,-1-2-1,-1-1 1,-2-1-1,38-52 1,-35 39 177,-2-1 0,-1-2 1,17-46-1,-32 69-84,-1 1 0,-1-2 0,-1 1 0,0-1 1,3-34-1,-11 39 68,3 15-284,0 0 0,0 0 0,0 0-1,-1-1 1,1 1 0,0 0 0,0 0-1,0 0 1,0 0 0,-1 0-1,1 0 1,0 0 0,0 0 0,0-1-1,-1 1 1,1 0 0,0 0 0,0 0-1,0 0 1,-1 0 0,1 0 0,0 0-1,0 0 1,-1 0 0,1 0 0,0 0-1,0 1 1,0-1 0,-1 0 0,1 0-1,0 0 1,0 0 0,0 0 0,-1 0-1,0 2 13,-1-1 0,1 0 0,-1 1 0,1-1 0,-1 1 0,1-1-1,0 1 1,0 0 0,-2 2 0,-3 12 6,0-1 1,0 1-1,2 0 1,-4 23-1,-6 68-57,14-100 26,-7 109 2,7-103-29,1 0 0,0 0 0,1 0-1,1-1 1,0 1 0,8 22 0,-9-32-17,-1 1 0,1-1 0,0 1 0,0-1 0,0 0 0,0 0 0,1 1 0,0-2 0,-1 1 0,1 0 0,0-1 0,0 1 0,0-1 0,1 0 0,-1 0 0,0 0 0,1 0 0,0-1 0,-1 1 0,1-1 0,0 0 0,-1 0 0,1 0 0,7 0 0,-1-1-46,-1-1-1,1 1 1,0-2 0,-1 1 0,0-2 0,1 1-1,-1-1 1,0 0 0,10-6 0,28-15-352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7.761"/>
    </inkml:context>
    <inkml:brush xml:id="br0">
      <inkml:brushProperty name="width" value="0.05" units="cm"/>
      <inkml:brushProperty name="height" value="0.05" units="cm"/>
    </inkml:brush>
  </inkml:definitions>
  <inkml:trace contextRef="#ctx0" brushRef="#br0">40 239 16572,'4'3'355,"-1"1"0,1-1 1,0 0-1,0-1 0,0 1 1,0-1-1,0 1 1,1-1-1,-1 0 0,1-1 1,-1 1-1,1-1 0,0 0 1,-1 0-1,1-1 0,9 1 1,-8-1-133,0-1-1,0 0 1,0 0 0,0-1 0,-1 1 0,1-1-1,-1 0 1,1-1 0,-1 1 0,0-1 0,1 0 0,-2-1-1,8-5 1,-6 4-137,0-1 0,0 0 0,-1 0 1,0-1-1,0 1 0,0-1 0,-1 0 0,0-1 0,0 1 0,4-14 0,-7 18-85,0 1 0,-1-1 0,1 0 0,-1 0 1,1 1-1,-1-1 0,0 0 0,0 0 0,0 0 0,0 1 0,-1-1 0,1 0 0,-1 0 0,1 1 0,-1-1 0,0 0 0,0 1 0,0-1 0,-1 1 0,1-1 1,-1 1-1,1-1 0,-1 1 0,0 0 0,0 0 0,0 0 0,0 0 0,0 0 0,0 1 0,0-1 0,-1 0 0,1 1 0,-1 0 0,-3-2 0,2 1-6,0 1 0,0-1 0,0 1 0,0 0 0,0 1-1,-1-1 1,1 1 0,0-1 0,0 1 0,-1 0 0,1 1-1,0-1 1,0 1 0,-7 2 0,4-1-7,0 1 0,1 0 1,0 0-1,0 0 0,0 1 0,0 0 1,0 0-1,-6 7 0,2-1-9,0 1 0,1 0 0,0 0 0,1 1 0,1 0-1,-1 1 1,2-1 0,-7 19 0,10-22 1,0 1 1,0-1-1,1 1 1,1 0-1,-1 0 0,2-1 1,-1 1-1,1 0 1,1 0-1,2 12 0,-3-19 9,1 0 0,0 0 0,0 0 0,0-1 0,1 1 0,-1 0 0,0 0 0,1-1 0,0 1 0,0-1 0,0 1 1,0-1-1,0 0 0,5 4 0,-4-4 4,0 0 0,0-1 0,1 0 0,-1 1 0,0-1 1,1 0-1,-1-1 0,1 1 0,-1-1 0,1 1 1,0-1-1,-1 0 0,1 0 0,-1-1 0,7 0 1,5-3-20,0 0 1,0-1-1,-1-1 1,0 0-1,0 0 1,0-2-1,-1 0 1,0 0-1,15-14 1,11-11-12,50-55 0,21-39 45,-61 69-1,-35 45 0,-14 13-7,0 0 1,1 0-1,-1 0 0,0 0 1,0 0-1,0 0 1,0 0-1,1 0 0,-1 0 1,0 0-1,0 0 0,0 0 1,0 1-1,1-1 1,-1 0-1,0 0 0,0 0 1,0 0-1,0 0 1,0 0-1,0 1 0,0-1 1,0 0-1,1 0 1,-1 0-1,0 0 0,0 1 1,0-1-1,0 0 1,0 0-1,0 0 0,0 0 1,0 1-1,0-1 1,0 0-1,0 0 0,0 0 1,0 1-1,0-1 0,0 0 1,0 0-1,0 0 1,-1 0-1,1 1 0,0-1 1,-10 36 21,8-30-28,-5 16 10,-22 73 31,26-81-22,0 1 1,1-1-1,0 1 0,1 22 1,1-36-9,0 1 0,0 0 0,0-1 0,0 1 1,0 0-1,0-1 0,1 1 0,-1-1 0,1 1 0,-1-1 0,1 1 1,0-1-1,-1 1 0,1-1 0,0 1 0,0-1 0,0 0 0,0 0 1,0 1-1,0-1 0,3 2 0,-3-3 5,1 1-1,0-1 1,-1 1 0,1-1-1,-1 0 1,1 0-1,0 0 1,-1 0 0,1 0-1,0 0 1,-1 0 0,1 0-1,0 0 1,-1-1-1,1 1 1,-1-1 0,3 0-1,5-4 34,-1 1 0,1-1-1,-1 0 1,0-1 0,12-11 0,4-7 86,-2-2 0,0-1 1,-2-1-1,26-46 1,-32 51-68,-10 21-27,-1 8-20,-2 11-2,-9 41-25,4-31-44,0 1 0,2-1 0,0 1 0,4 33 0,-2-60-3,0 1 0,1 0 1,-1 0-1,0-1 0,1 1 1,-1 0-1,1-1 0,0 1 1,0-1-1,-1 1 0,1-1 1,0 1-1,0-1 0,2 3 1,-2-3-28,0-1 0,0 1 1,-1-1-1,1 0 1,0 1-1,-1-1 0,1 0 1,0 0-1,0 0 1,0 1-1,-1-1 0,1 0 1,0 0-1,0 0 1,0 0-1,-1 0 0,1 0 1,0-1-1,0 1 1,-1 0-1,1 0 0,1-1 1,2-1-103,-1 0-1,1 0 1,-1-1 0,1 1 0,-1-1-1,0 0 1,0 0 0,0 0 0,0 0-1,2-4 1,16-26-766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8.241"/>
    </inkml:context>
    <inkml:brush xml:id="br0">
      <inkml:brushProperty name="width" value="0.05" units="cm"/>
      <inkml:brushProperty name="height" value="0.05" units="cm"/>
    </inkml:brush>
  </inkml:definitions>
  <inkml:trace contextRef="#ctx0" brushRef="#br0">186 0 17996,'2'8'349,"0"-1"-1,-1 1 1,1-1 0,-2 1 0,1-1 0,-1 1-1,0 0 1,-1-1 0,1 1 0,-2 0 0,-2 9-1,0 8 616,-44 496 1414,50-454-3933,-2-67 1521,0 0 0,0 0-1,0 1 1,0-1 0,0 0 0,0 0 0,0 0 0,0 0 0,-1 1 0,1-1 0,0 0 0,0 0-1,0 0 1,0 0 0,0 0 0,0 0 0,-1 1 0,1-1 0,0 0 0,0 0 0,0 0 0,0 0-1,-1 0 1,1 0 0,0 0 0,0 0 0,0 0 0,0 0 0,-1 0 0,1 0 0,0 0 0,0 0-1,0 0 1,-1 0 0,1 0 0,0 0 0,0 0 0,0 0 0,0 0 0,-1 0 0,1 0 0,0 0-1,0-1 1,0 1 0,0 0 0,0 0 0,-1 0 0,1 0 0,0 0 0,0 0 0,0 0 0,0-1-1,0 1 1,0 0 0,-1 0 0,-8-8-690,-11-18-471,-20-31-1,26 33 1983,-19-42-1,31 61-501,0 0 0,0-1 0,0 1-1,1 0 1,0-1 0,0 1 0,0-1-1,1-8 1,0 12-155,0-1 0,1 0-1,-1 1 1,1-1 0,0 1 0,0 0-1,0-1 1,0 1 0,0-1 0,0 1-1,1 0 1,-1 0 0,1 0 0,-1 0 0,1 0-1,0 0 1,0 0 0,0 1 0,0-1-1,3-2 1,8-2-2,0 0 1,0 1-1,1 1 0,0 0 1,-1 1-1,28-4 0,2 0-614,75-20 50,-59 13 133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8.861"/>
    </inkml:context>
    <inkml:brush xml:id="br0">
      <inkml:brushProperty name="width" value="0.05" units="cm"/>
      <inkml:brushProperty name="height" value="0.05" units="cm"/>
    </inkml:brush>
  </inkml:definitions>
  <inkml:trace contextRef="#ctx0" brushRef="#br0">2 483 15347,'0'8'427,"-1"-1"1,1 1-1,0-1 0,0 1 0,1-1 0,2 10 0,-2-15-289,-1 1 0,1-1 0,0 0 0,0 0 0,0 1 0,0-1 0,0 0 1,1 0-1,-1 0 0,0 0 0,1 0 0,0-1 0,-1 1 0,1 0 0,0-1 0,0 1 0,0-1 0,0 0 0,0 0 0,0 0 0,0 0 0,1 0 0,3 1 0,-1-1 26,1 0 0,-1-1 0,1 0-1,-1 0 1,1 0 0,-1-1 0,1 1 0,-1-1 0,0-1 0,1 1 0,-1-1-1,0 0 1,0 0 0,9-5 0,6-5 175,-1-1-1,21-18 1,-6 4-35,-2-2 1,-1-2-1,42-53 0,-54 59-230,-1-1 0,-2-1 0,0-1 0,-2 0 0,18-49-1,-28 65-68,-1 1 1,0-1-1,-1 0 0,2-22 0,-4 31-11,0 1-1,0-1 1,-1 0 0,1 0-1,-1 1 1,1-1 0,-1 0 0,0 1-1,0-1 1,0 1 0,-2-5-1,1 5-1,1 1-1,0 0 0,0 0 1,0 0-1,0 0 1,-1 0-1,1 0 0,0 0 1,-1 0-1,1 0 0,-1 1 1,1-1-1,-1 1 0,0-1 1,1 1-1,-1 0 1,1-1-1,-1 1 0,0 0 1,1 0-1,-3 0 0,-3 1-11,1 0 0,0 0 0,0 1 0,0 0-1,0 0 1,0 1 0,0-1 0,0 1 0,1 0-1,0 1 1,-1 0 0,1-1 0,0 1 0,1 1 0,-8 7-1,-3 6-51,-1 1 1,-23 39-1,14-17 17,2 1 0,-20 53 0,37-78 59,0-1 0,1 1-1,0 1 1,2-1-1,0 1 1,1-1 0,0 1-1,2 0 1,1 22 0,0-36-2,0 1 0,0 0 0,0-1 0,0 1 1,1-1-1,-1 0 0,1 1 0,1-1 0,-1 0 0,0 0 1,1 0-1,0 0 0,3 3 0,-3-5 3,-1 0-1,1 0 1,0 0-1,0 0 1,0 0-1,0 0 1,0-1-1,1 1 1,-1-1-1,0 0 1,1 0-1,-1-1 1,1 1-1,-1-1 1,1 1-1,-1-1 1,1 0-1,5-1 1,7-2 20,-1 0 0,0-1 0,0-1 0,0 0 0,-1-1 0,1 0 0,-2-1 0,18-12 0,101-79 164,54-68 164,-149 131-268,-32 31-72,18-16 32,-24 21-44,1-1-1,0 0 1,0 0 0,0 0 0,0 1 0,0-1 0,0 0 0,0 0 0,0 1 0,0-1 0,0 0 0,0 1 0,0-1 0,0 0 0,0 0 0,0 1 0,0-1-1,0 0 1,0 0 0,0 1 0,0-1 0,0 0 0,0 0 0,0 1 0,1-1 0,-1 0 0,0 0 0,0 0 0,0 1 0,0-1 0,1 0 0,-1 0 0,0 0-1,0 1 1,0-1 0,1 0 0,-1 0 0,0 0 0,0 0 0,0 0 0,1 0 0,-1 0 0,0 0 0,1 1 0,-1-1 0,0 0 0,0 0 0,1 0 0,-1 0-1,0 0 1,0 0 0,1 0 0,-1 0 0,0-1 0,0 1 0,1 0 0,-1 0 0,0 0 0,0 0 0,1 0 0,-1 0 0,0 0 0,0-1 0,1 1-1,-9 29 61,-19 52-1,2-12-37,-2 36-1,25-92-141,1 0 0,-1 0 0,2 1 0,0-1-1,1 0 1,2 15 0,-3-27 75,0 1 0,0-1 0,1 1 0,-1-1 0,1 1 0,-1-1 0,1 1 0,0-1 0,-1 0 0,1 1 0,0-1 0,0 0 0,0 0 0,0 1 0,0-1 0,0 0 0,0 0 0,0 0 0,1 0 0,1 1 0,-2-2 24,0 0 0,1 0 1,-1 0-1,0 0 0,1 0 0,-1 0 1,0 0-1,1 0 0,-1 0 0,0-1 1,1 1-1,-1 0 0,0-1 0,0 0 1,1 1-1,-1-1 0,0 1 0,0-1 1,0 0-1,0 0 0,0 0 0,0 0 1,0 0-1,0 0 0,0 0 0,0-1 1,24-34-399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9.265"/>
    </inkml:context>
    <inkml:brush xml:id="br0">
      <inkml:brushProperty name="width" value="0.05" units="cm"/>
      <inkml:brushProperty name="height" value="0.05" units="cm"/>
    </inkml:brush>
  </inkml:definitions>
  <inkml:trace contextRef="#ctx0" brushRef="#br0">9 1 17876,'-6'7'1352,"3"10"-1392,3 0-280,7 2 808,6-2-288,9-2-248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49.655"/>
    </inkml:context>
    <inkml:brush xml:id="br0">
      <inkml:brushProperty name="width" value="0.05" units="cm"/>
      <inkml:brushProperty name="height" value="0.05" units="cm"/>
    </inkml:brush>
  </inkml:definitions>
  <inkml:trace contextRef="#ctx0" brushRef="#br0">99 248 16147,'-21'39'2929,"-26"65"0,40-85-2527,1 0 1,1 1-1,1 0 0,0 0 0,0 34 1,4-54-395,-1 7 71,1 0 0,1 0 0,0 0 0,1 8 0,-2-14-67,0 1-1,1-1 1,-1 0 0,0 0 0,1 0 0,-1 0-1,1 1 1,-1-1 0,1 0 0,0 0-1,-1 0 1,1 0 0,0 0 0,0 0 0,0 0-1,0-1 1,0 1 0,0 0 0,0 0 0,0-1-1,0 1 1,0 0 0,0-1 0,0 1-1,0-1 1,1 0 0,-1 1 0,0-1 0,0 0-1,0 0 1,1 0 0,1 0 0,1 0 10,0-1 0,1 0 0,-1-1 0,0 1 0,1-1 0,-1 0 0,0 0 0,0 0 0,-1 0 0,1-1 0,7-5 0,37-40 66,-41 40-78,24-26 88,-2-2 0,47-75-1,-63 89-90,-1-1 1,-1 0-1,-1-1 0,-1 0 1,-1-1-1,8-44 1,-15 60-26,0 0 1,-1 0 0,0 0 0,0 0 0,-1 0 0,0 0 0,0 0 0,-6-17 0,6 24 10,0-1-1,0 1 1,0 0-1,0 0 1,0 0 0,-1-1-1,1 1 1,-1 0 0,1 1-1,-1-1 1,0 0 0,0 0-1,0 1 1,0-1 0,0 1-1,0 0 1,0-1 0,0 1-1,-1 0 1,1 0 0,-1 1-1,1-1 1,0 0 0,-1 1-1,1 0 1,-1-1 0,1 1-1,-1 0 1,1 0 0,-1 0-1,1 1 1,-1-1-1,1 0 1,-1 1 0,1 0-1,-5 1 1,-1 2-3,0-1-1,0 1 1,0 0 0,1 1-1,-1 0 1,1 0-1,0 1 1,1 0 0,-1 0-1,1 0 1,-7 11-1,1-2 46,1 1 1,1 0-1,0 1 0,-9 22 0,16-32-14,0 1 0,1-1 0,-1 0 0,1 1 1,1-1-1,-1 1 0,1 13 0,1-18-8,0 1 0,1-1-1,-1 0 1,1 0 0,0 0-1,0 1 1,0-1 0,0 0-1,1 0 1,-1 0 0,1-1 0,0 1-1,0 0 1,0-1 0,0 1-1,0-1 1,1 0 0,-1 1-1,1-1 1,5 3 0,56 33-5,-49-30-4,1 1 1,-1 0-1,0 1 0,-1 0 1,0 2-1,18 18 1,-25-21-109,1 1 0,-2 0 1,1 0-1,-1 1 0,-1-1 1,0 1-1,7 22 0,-10-26 29,0 1 0,-1-1 0,0 1-1,0 0 1,-1 0 0,1-1 0,-2 1 0,1 0-1,-1 0 1,0-1 0,-1 1 0,-4 14 0,-10 8-275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0.235"/>
    </inkml:context>
    <inkml:brush xml:id="br0">
      <inkml:brushProperty name="width" value="0.05" units="cm"/>
      <inkml:brushProperty name="height" value="0.05" units="cm"/>
    </inkml:brush>
  </inkml:definitions>
  <inkml:trace contextRef="#ctx0" brushRef="#br0">16 3 20116,'0'0'33,"0"-1"1,0 1-1,0 0 0,0 0 0,0 0 0,0 0 0,0 0 0,1 0 0,-1 0 0,0 0 0,0 0 1,0 0-1,0 0 0,0 0 0,0-1 0,0 1 0,0 0 0,0 0 0,0 0 0,0 0 0,0 0 1,0 0-1,0 0 0,0 0 0,1 0 0,-1 0 0,0 0 0,0 0 0,0 0 0,0 0 0,0 0 1,0 0-1,0 0 0,0 0 0,0 0 0,0 0 0,0 0 0,1 0 0,-1 0 0,0 0 0,0 0 1,0 0-1,0 0 0,0 0 0,0 0 0,0 0 0,0 0 0,0 0 0,0 0 0,0 0 1,0 1-1,1-1 0,-1 0 0,0 0 0,0 0 0,0 0 0,0 0 0,0 0 0,0 0 0,0 0 1,0 0-1,0 0 0,0 0 0,0 0 0,0 1 0,0-1 0,1 10 852,-4 21-365,2-26-88,-6 54 813,3-32-1069,1 0 0,1 1-1,1-1 1,3 28 0,-2-53-173,0 0 1,0 0-1,1 0 0,-1 0 1,1 0-1,-1-1 0,1 1 1,-1 0-1,1 0 1,0 0-1,0-1 0,0 1 1,0 0-1,0-1 0,0 1 1,0-1-1,1 1 0,-1-1 1,0 0-1,1 0 1,3 3-1,-4-4 5,1 1 0,0-1 0,0 0 0,0 0 0,0 1 1,0-1-1,1-1 0,-1 1 0,0 0 0,0 0 0,-1-1 0,1 1 0,0-1 0,0 0 0,0 1 1,0-1-1,2-1 0,8-5 52,0-1 0,-1 0 0,0-1 0,15-14 1,-25 22-55,119-128 538,-39 40-96,-57 68-332,-23 21-114,-1 0-1,0-1 0,1 1 0,-1 0 0,0 0 0,1 0 0,-1-1 0,1 1 0,-1 0 0,0 0 0,1 0 0,-1 0 0,1 0 0,-1 0 0,1 0 0,-1 0 0,0 0 1,1 0-1,-1 0 0,1 0 0,-1 0 0,1 0 0,-1 0 0,0 0 0,1 1 0,-1-1 0,1 0 0,-1 0 0,0 0 0,1 1 0,-1-1 0,0 0 0,1 1 0,-1-1 1,0 0-1,1 0 0,-1 1 0,0-1 0,0 1 0,1-1 0,-1 0 0,0 1 0,0-1 0,0 1 0,0-1 0,0 0 0,1 1 0,-1-1 0,0 1 0,0-1 0,0 1 1,0-1-1,0 0 0,0 2 0,0 11-1,0 1 1,-1-1-1,0 0 0,-1 1 1,0-1-1,-1 0 1,-7 18-1,4-10 2,-5 35 1,10-55-3,1 0 0,0 1 0,0-1 0,0 0 0,0 0 0,0 0 0,0 0 0,0 0 0,0 1 0,0-1 0,1 0 0,-1 0 0,0 0 0,1 0 0,-1 0 0,2 2 0,-2-3 0,1 1 1,-1-1 0,1 0-1,-1 0 1,0 1-1,1-1 1,-1 0 0,1 0-1,-1 0 1,1 0-1,-1 0 1,1 0-1,-1 1 1,1-1 0,-1 0-1,1 0 1,0-1-1,-1 1 1,1 0-1,-1 0 1,1 0 0,-1 0-1,1 0 1,-1-1-1,1 1 1,5-3 3,-1 0 0,1-1 0,-1 0-1,8-7 1,45-41 12,-29 24-3,2 2 1,50-34-1,-78 58-14,-1 0-1,1 0 0,0 1 1,0-1-1,0 1 1,0 0-1,0 0 0,1 0 1,-1 0-1,0 1 1,0-1-1,1 1 0,-1 0 1,5 0-1,-7 1 1,1-1 0,-1 1 0,0 0 0,1-1 0,-1 1 0,0 0 0,0 0 0,1 0 0,-1 0 0,0 0 0,0 0 0,0 0 0,0 0 0,0 1 0,-1-1 0,1 0 0,0 1 0,-1-1-1,1 0 1,0 1 0,-1-1 0,0 1 0,1-1 0,-1 1 0,0-1 0,0 1 0,0-1 0,0 1 0,0-1 0,0 1 0,0 1 0,-1 9-4,0-1 1,-1 1-1,0-1 1,-1 0-1,-5 15 1,-25 55-228,27-67 114,-1 3-393,7-17 492,0 0 0,0 0 0,1 0 0,-1 0 0,0 0 1,0 0-1,0 0 0,0-1 0,0 1 0,0 0 0,0 0 1,0 0-1,0 0 0,0 0 0,0 0 0,0 0 0,0 0 1,0 0-1,1 0 0,-1 0 0,0 0 0,0 0 0,0 0 0,0 0 1,0 0-1,0 0 0,0 0 0,0 1 0,0-1 0,0 0 1,0 0-1,0 0 0,0 0 0,0 0 0,1 0 0,-1 0 1,0 0-1,0 0 0,0 0 0,0 0 0,0 0 0,0 0 1,0 0-1,0 0 0,0 0 0,0 0 0,0 0 0,0 1 0,0-1 1,0 0-1,0 0 0,0 0 0,0 0 0,0 0 0,0 0 1,0 0-1,0 0 0,0 0 0,0 0 0,0 0 0,0 1 1,20-24-977,5-10 509,9-9-130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0.673"/>
    </inkml:context>
    <inkml:brush xml:id="br0">
      <inkml:brushProperty name="width" value="0.05" units="cm"/>
      <inkml:brushProperty name="height" value="0.05" units="cm"/>
    </inkml:brush>
  </inkml:definitions>
  <inkml:trace contextRef="#ctx0" brushRef="#br0">1 238 20140,'-1'0'60,"1"1"-1,0-1 0,0 1 1,0-1-1,0 1 0,0-1 0,0 0 1,0 1-1,1-1 0,-1 1 1,0-1-1,0 1 0,0-1 1,0 1-1,1-1 0,-1 1 0,0-1 1,0 0-1,1 1 0,-1-1 1,0 1-1,1-1 0,-1 0 1,0 1-1,1-1 0,-1 0 0,0 0 1,1 1-1,0-1 0,0 0 0,0 0-1,0 0 1,0 0-1,0 0 1,0 0-1,0 0 1,0 0-1,0 0 1,0-1-1,0 1 1,0 0-1,0-1 1,1 0-1,36-26 636,-31 21-272,39-28 371,-2-3 0,50-52-1,-92 86-769,1 1 0,-1-1 0,0 0 0,0 0 0,0 0 0,-1-1-1,1 1 1,-1 0 0,2-6 0,-3 9-18,0-1-1,0 1 1,1-1-1,-1 0 1,0 1-1,0-1 1,0 1-1,-1-1 1,1 1-1,0-1 1,0 0-1,0 1 1,0-1-1,0 1 1,-1-1-1,1 1 1,0-1-1,-1 1 1,1-1-1,0 1 1,-1-1-1,1 1 1,-1-1-1,0 0 0,0 1 0,0-1 0,-1 1 1,1-1-1,0 1 0,0 0 0,-1-1 0,1 1 0,0 0 0,-1 0 0,1 0 1,0 0-1,-1 0 0,-1 0 0,-5 2 1,0 0 1,0 0-1,0 0 0,1 1 1,-1 0-1,1 1 0,0 0 1,0 0-1,0 0 0,1 1 1,-1 0-1,1 0 0,0 1 1,-9 11-1,3-3 8,1 1-1,0 0 0,1 0 1,1 1-1,-11 25 1,14-25-2,0 0 1,1 1-1,-4 22 1,8-34-12,1 0-1,-1-1 0,0 1 1,1 0-1,0 0 1,0 0-1,1-1 1,-1 1-1,1 0 1,0-1-1,0 1 1,1 0-1,0-1 1,-1 1-1,1-1 1,5 7-1,-5-8-33,1-1 0,0 0 0,0 0 0,0 0 0,0 0 0,0 0-1,1-1 1,-1 1 0,0-1 0,1 0 0,-1 0 0,1 0 0,-1 0 0,1-1 0,0 0 0,-1 1 0,1-1-1,0-1 1,-1 1 0,1 0 0,-1-1 0,1 0 0,5-1 0,6-3-329,0 1 1,-1-2-1,1 0 0,17-10 1,1-5-356,0 0 0,-2-2 0,0-1 0,-2-2 0,-1-1-1,32-38 1,-11 0-523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1.068"/>
    </inkml:context>
    <inkml:brush xml:id="br0">
      <inkml:brushProperty name="width" value="0.05" units="cm"/>
      <inkml:brushProperty name="height" value="0.05" units="cm"/>
    </inkml:brush>
  </inkml:definitions>
  <inkml:trace contextRef="#ctx0" brushRef="#br0">179 0 16267,'-4'1'171,"1"-1"0,0 1 0,0 0 0,0 0 0,0 0 0,0 1 0,0-1 0,0 1 0,0-1 0,1 1 0,-1 0 0,0 0 0,1 0 0,0 1 0,-4 3 0,-33 45 1007,32-42-671,-6 10 66,1 0 0,0 0 0,1 1 0,1 0 0,-13 38 0,23-55-525,-1-1-1,1 1 0,-1-1 0,1 1 0,0 0 1,0-1-1,0 1 0,0-1 0,0 1 0,1 2 0,-1-4-35,1 0-1,-1 0 0,1 0 1,-1 0-1,1 0 0,-1 0 0,1 0 1,0-1-1,-1 1 0,1 0 1,0 0-1,-1-1 0,1 1 0,0-1 1,0 1-1,0 0 0,0-1 1,0 0-1,0 1 0,0-1 0,0 1 1,0-1-1,0 0 0,0 0 1,0 0-1,0 0 0,0 1 0,0-1 1,1-1-1,11 0-5,1-1-1,-1 0 1,0-1 0,0-1-1,-1 0 1,1-1 0,14-7-1,32-11-7,-52 21 2,1 0 1,-1 0 0,1 1-1,-1 0 1,1 0 0,0 1 0,15 1-1,-21-1 1,0 0 0,0 1-1,1-1 1,-1 1 0,0 0-1,0 0 1,0 0 0,0 0 0,0 0-1,0 0 1,0 0 0,-1 1-1,1-1 1,0 1 0,-1-1-1,1 1 1,-1 0 0,1 0 0,-1-1-1,0 1 1,0 0 0,0 0-1,0 0 1,0 0 0,0 1-1,-1-1 1,1 0 0,-1 0 0,1 0-1,-1 1 1,0 2 0,1 4 22,-2 0 1,1-1 0,-1 1 0,-1 0 0,-2 9-1,-1 12 308,20-54 492,8-20-218,-2 0 1,26-85-1,-47 129-635,0 0 0,0-1-1,0 1 1,0 0 0,0 0-1,0-1 1,0 1 0,0 0-1,0-1 1,0 1 0,1 0-1,-1 0 1,0-1 0,0 1-1,0 0 1,0 0-1,0-1 1,1 1 0,-1 0-1,0 0 1,0 0 0,0-1-1,1 1 1,-1 0 0,0 0-1,0 0 1,1 0 0,-1 0-1,0-1 1,0 1 0,1 0-1,-1 0 1,0 0 0,1 0-1,-1 0 1,0 0 0,0 0-1,1 0 1,-1 0 0,1 0-1,9 9-741,2 2 417,7-3-140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1.489"/>
    </inkml:context>
    <inkml:brush xml:id="br0">
      <inkml:brushProperty name="width" value="0.05" units="cm"/>
      <inkml:brushProperty name="height" value="0.05" units="cm"/>
    </inkml:brush>
  </inkml:definitions>
  <inkml:trace contextRef="#ctx0" brushRef="#br0">26 1 20076,'-3'31'1697,"0"4"-1257,-4 0-160,1 8 528,2-1-728,2-5 1256,1-4-1208,7-8-88,4-8 24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2.786"/>
    </inkml:context>
    <inkml:brush xml:id="br0">
      <inkml:brushProperty name="width" value="0.05" units="cm"/>
      <inkml:brushProperty name="height" value="0.05" units="cm"/>
    </inkml:brush>
  </inkml:definitions>
  <inkml:trace contextRef="#ctx0" brushRef="#br0">56 129 16460,'0'0'89,"-1"0"1,1-1 0,-1 1-1,1 0 1,-1 0 0,1 0-1,-1-1 1,0 1 0,1 0-1,-1 0 1,1 0 0,-1 0-1,1 0 1,-1 0 0,0 0 0,1 0-1,-1 1 1,1-1 0,-1 0-1,1 0 1,-1 0 0,0 0-1,1 1 1,-1-1 0,1 0-1,-1 1 1,1-1 0,0 0-1,-1 1 1,1-1 0,-1 1 0,1-1-1,0 1 1,-1-1 0,1 0-1,0 1 1,-1 0 0,1-1-1,0 1 1,0-1 0,-1 1-1,1 0 1,-11 24 1609,11-22-1464,0 0 1,-1-1-1,1 1 0,0 0 0,1-1 0,-1 1 0,0 0 0,1-1 0,0 1 0,-1 0 0,1-1 0,0 1 0,0-1 1,1 0-1,-1 1 0,0-1 0,4 4 0,-4-7-146,0 1 1,0-1-1,0 0 1,0 0-1,0 0 0,0 0 1,0-1-1,0 1 1,0 0-1,-1 0 0,1 0 1,0-1-1,-1 1 1,1 0-1,0-3 0,0 2 57,32-66 613,-40 83-751,1 1 0,-6 26 0,5-16-15,-8 29 5,2 0 0,3 0 0,2 1 0,0 82 0,8-133-7,0 1 1,0-1-1,0 0 1,1 0-1,0 0 1,0 0-1,0 0 0,4 8 1,-4-12 3,-1 0 1,1 0-1,-1 0 1,1-1-1,0 1 1,0 0-1,-1 0 1,1-1-1,0 1 0,0 0 1,-1-1-1,1 1 1,0-1-1,0 1 1,0-1-1,0 1 1,0-1-1,0 0 1,1 1-1,0-1-1,0 0 0,0 0 0,0 0 0,0-1 0,0 1 0,0 0 0,0-1 0,0 0 0,0 1 0,0-1 0,0 0 0,0 0 0,2-1 0,7-6 0,0 1 0,-1-2 0,1 1 0,16-19 0,31-45-7,-52 64 13,18-24 11,-1-1 1,-2-1-1,31-69 0,-43 82-6,-2 0 0,0 0 1,-1 0-1,-1-1 0,-1 0 0,-1 0 1,-1 0-1,-1-35 0,-1 52-31,-1 0 1,0 0-1,0 1 0,0-1 1,0 0-1,-1 1 0,0-1 1,0 1-1,0 0 0,0-1 1,-4-3-1,5 7-8,1 0 1,-1 0 0,0 1-1,0-1 1,1 0 0,-1 1-1,0-1 1,0 0 0,0 1-1,0-1 1,0 1-1,0 0 1,0-1 0,0 1-1,0 0 1,0-1 0,0 1-1,0 0 1,0 0-1,0 0 1,-2 0 0,1 0-43,0 1 0,0 0 0,0 0 0,1 0 0,-1 0 0,0 0 0,0 0 0,1 0 0,-1 0 0,1 1 0,-1-1 0,1 1 0,-1-1 0,1 1 0,-2 3 0,-8 11-344,-16 35 0,6-6-159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1.910"/>
    </inkml:context>
    <inkml:brush xml:id="br0">
      <inkml:brushProperty name="width" value="0.05" units="cm"/>
      <inkml:brushProperty name="height" value="0.05" units="cm"/>
    </inkml:brush>
  </inkml:definitions>
  <inkml:trace contextRef="#ctx0" brushRef="#br0">140 344 15659,'-13'8'709,"0"0"-1,0 1 0,1 1 1,0 0-1,-15 17 0,22-21-536,-1 0 0,2 1-1,-1 0 1,0 0 0,1 0 0,1 0-1,-1 1 1,1 0 0,1-1 0,-1 1-1,-1 13 1,3-18-142,1-1-1,0 0 1,0 1 0,0-1 0,0 0-1,0 1 1,0-1 0,1 0 0,1 5-1,-2-6-19,1 0 0,-1-1-1,0 1 1,1 0 0,0-1-1,-1 1 1,1-1 0,-1 1-1,1 0 1,0-1-1,-1 1 1,1-1 0,0 0-1,-1 1 1,1-1 0,0 0-1,0 1 1,-1-1 0,1 0-1,0 0 1,0 0 0,0 1-1,-1-1 1,1 0 0,0 0-1,0 0 1,0 0 0,0-1-1,-1 1 1,1 0 0,0 0-1,0 0 1,1-1-1,8-3 68,-1 1 0,1-2 0,-1 1-1,0-1 1,-1-1 0,1 1 0,13-14-1,54-55 442,-75 73-509,52-55 346,-3-2 0,44-65 0,-80 100-435,-13 15-127,-7 12 81,-8 10 2,3 2 25,1-1 1,0 2-1,-10 23 1,15-30 86,1-1 0,1 1 0,0 1 1,0-1-1,1 0 0,0 1 0,0 15 1,2-24 18,-1 0 0,1 0-1,0 0 1,1 0 0,-1 1 0,0-1 0,1 0 0,-1 0 0,1 0 0,-1 0 0,1 0 0,0 0-1,0 0 1,0-1 0,0 1 0,0 0 0,1 0 0,-1-1 0,0 1 0,1-1 0,-1 1 0,1-1-1,0 1 1,-1-1 0,1 0 0,0 0 0,0 0 0,0 0 0,0 0 0,0 0 0,0-1 0,0 1 0,0-1-1,0 1 1,0-1 0,0 0 0,0 0 0,0 1 0,0-2 0,0 1 0,1 0 0,1-1-1,7-1 52,1 0-1,-1-1 0,0 0 0,0-1 0,0 0 0,13-7 0,6-6 128,0 0 0,-2-2 0,0-1 0,-1-2 0,25-25 0,-34 29-48,0-1 1,-2-1-1,0 0 1,-2-1-1,0-1 1,-1 0-1,13-33 1,-25 54-125,0-1 1,0 0 0,0 0-1,-1 0 1,1 0 0,-1 1 0,1-1-1,-1 0 1,0 0 0,0 0-1,1 0 1,-2 0 0,1 0-1,0 0 1,0 0 0,0 0-1,-1 0 1,1 0 0,-1 0-1,-1-2 1,2 3-10,-1 1-1,1 0 0,-1-1 1,1 1-1,0 0 1,-1 0-1,1-1 1,-1 1-1,1 0 1,-1 0-1,0 0 0,1-1 1,-1 1-1,1 0 1,-1 0-1,1 0 1,-1 0-1,1 0 0,-1 0 1,1 0-1,-1 0 1,0 0-1,1 1 1,-2-1-1,0 1 0,0 0-1,-1 0 1,1 0 0,0 1-1,0-1 1,0 1 0,-1-1-1,-1 3 1,-10 11 2,1-1 1,0 2-1,1 0 0,1 0 0,-13 25 0,3 0 54,-20 56-1,32-72-17,-9 40 0,16-58-32,1-1 1,0 1 0,0-1 0,1 1 0,0-1 0,0 1-1,0-1 1,1 1 0,0 0 0,0-1 0,1 0 0,2 9 0,-2-13-27,0 1 0,0 0 0,0-1 0,0 1 1,0-1-1,1 0 0,-1 0 0,1 0 0,-1 0 1,1 0-1,0 0 0,0-1 0,0 1 1,0-1-1,0 0 0,0 0 0,0 0 0,0 0 1,0 0-1,0-1 0,1 1 0,-1-1 1,0 0-1,0 0 0,1-1 0,2 1 0,7-2-310,0 0-1,0 0 1,0-1 0,-1-1-1,16-6 1,63-36-650,-47 21 324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2.361"/>
    </inkml:context>
    <inkml:brush xml:id="br0">
      <inkml:brushProperty name="width" value="0.05" units="cm"/>
      <inkml:brushProperty name="height" value="0.05" units="cm"/>
    </inkml:brush>
  </inkml:definitions>
  <inkml:trace contextRef="#ctx0" brushRef="#br0">189 0 19180,'-15'6'791,"-1"0"-1,1 1 0,0 0 1,-24 17-1,34-20-690,0 0 0,0 0 0,0 0 0,0 1 0,0-1 0,1 1 0,0 0 0,0 1 0,0-1 0,1 1 0,0-1 0,0 1 0,0 0 0,-3 11 0,6-15-94,0 0 0,-1 0 0,1-1 0,0 1 0,0 0 0,0 0 0,0-1 0,0 1 0,0 0 0,1-1 0,-1 1 0,0 0 0,1 0 0,0-1 0,-1 1-1,1-1 1,0 1 0,0-1 0,0 1 0,0-1 0,0 1 0,2 1 0,0-1-1,0 0 0,-1 0 0,2 0 0,-1 0 0,0-1 0,0 1 0,0-1 0,1 0-1,-1 0 1,7 1 0,7 0 10,0 0 0,1-2-1,27-2 1,-41 2-8,40-5 38,-27 3-14,0 0 0,0 1 0,27 3 1,-43-3-27,1 1 1,-1 0 0,0 0 0,0 1 0,0-1 0,0 0-1,0 0 1,-1 0 0,1 1 0,0-1 0,0 1-1,0-1 1,0 0 0,0 1 0,0-1 0,0 1-1,-1 0 1,1-1 0,0 1 0,0 0 0,-1 0-1,1-1 1,0 1 0,-1 0 0,1 0 0,-1 0-1,1 0 1,-1 0 0,0-1 0,1 1 0,-1 0-1,0 0 1,1 0 0,-1 0 0,0 0 0,0 0-1,0 0 1,0 0 0,0 0 0,0 0 0,0 0-1,-1 0 1,1 0 0,0 0 0,0 0 0,-1 0-1,1 0 1,-1 0 0,1 0 0,-1 0 0,0 1 0,-3 6 44,-1-1 0,1 0 1,-1-1-1,-1 1 0,-7 6 1,-7 6-51,-1 0 1,-1-2-1,0-1 0,-1 0 1,-1-2-1,-1-1 1,0 0-1,0-2 0,-31 9 1,18-15-127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3.530"/>
    </inkml:context>
    <inkml:brush xml:id="br0">
      <inkml:brushProperty name="width" value="0.05" units="cm"/>
      <inkml:brushProperty name="height" value="0.05" units="cm"/>
    </inkml:brush>
  </inkml:definitions>
  <inkml:trace contextRef="#ctx0" brushRef="#br0">73 394 18484,'-7'8'4613,"-9"17"-3313,5 1-721,1 0 0,-11 43 0,19-59-566,0 0 0,0 1-1,1-1 1,0 0 0,1 0 0,0 1 0,1-1-1,0 0 1,1 1 0,3 11 0,-5-20-10,1 0 0,0 0 0,-1 0 1,1 0-1,0 0 0,0-1 0,0 1 0,0 0 0,1 0 1,-1-1-1,0 1 0,1-1 0,-1 1 0,1-1 1,0 0-1,-1 0 0,1 1 0,0-1 0,0 0 0,0-1 1,2 2-1,-1-1 2,0-1 1,0 0-1,0 0 1,0 0-1,0 0 1,0 0-1,-1 0 1,1-1-1,0 0 1,0 1-1,0-1 1,0 0-1,3-2 1,5-3 19,0-1 1,0 0-1,0 0 1,-1-1-1,14-13 1,-2-2 29,0 0 0,-1-1 0,-2-2 0,0 0 0,-2-1 0,-1 0 0,-1-1 0,17-47 0,-48 98-89,6-1 17,1 0-1,1 1 0,1-1 1,1 1-1,0 1 0,-2 39 0,8-61 21,-1 1-1,1 0 1,0-1-1,0 1 0,0-1 1,1 1-1,-1-1 0,1 1 1,-1-1-1,1 1 1,0-1-1,0 1 0,0-1 1,0 0-1,1 0 1,-1 1-1,0-1 0,1 0 1,2 2-1,-2-2 5,0-1 1,0 0-1,0-1 0,0 1 1,1 0-1,-1 0 0,0-1 0,1 0 1,-1 1-1,0-1 0,0 0 1,1 0-1,-1 0 0,0 0 0,1 0 1,-1-1-1,0 1 0,1-1 1,-1 0-1,0 1 0,4-3 0,13-6 56,0 0-1,-1-1 0,0 0 0,-1-2 0,20-17 0,76-75 343,-95 85-337,-5 8-16,-1-1 1,-1 0-1,0-1 0,-1 0 0,0 0 0,10-21 0,-20 34-51,0 0 1,0 0-1,0 1 0,-1-1 0,1 0 0,0 0 0,0 0 0,0 0 0,-1 0 0,1 0 1,0 0-1,0 0 0,0 0 0,-1 0 0,1 0 0,0 0 0,0 0 0,0 0 0,-1 0 0,1 0 1,0 0-1,0 0 0,0-1 0,0 1 0,-1 0 0,1 0 0,0 0 0,0 0 0,0 0 0,0 0 1,0 0-1,-1-1 0,1 1 0,0 0 0,0 0 0,0 0 0,0 0 0,0-1 0,0 1 1,0 0-1,0 0 0,-1 0 0,1-1 0,0 1 0,0 0 0,0 0 0,0 0 0,0-1 0,0 1 1,0 0-1,0 0 0,0 0 0,0 0 0,0-1 0,1 1 0,-18 14 9,5 0-8,1 2 0,1 0 0,-15 31 0,21-38-2,0 1-1,1-1 1,-1 1-1,2 0 1,0 0 0,0 0-1,0 0 1,1 18-1,1-27 2,0 0 0,0 0 0,0 0-1,0 0 1,0 0 0,0 0-1,1 0 1,-1 0 0,0 1-1,1-1 1,-1 0 0,0 0 0,1 0-1,0 0 1,-1 0 0,1-1-1,-1 1 1,1 0 0,0 0 0,0 0-1,0 0 1,-1-1 0,1 1-1,0 0 1,0-1 0,0 1 0,0-1-1,0 1 1,0-1 0,0 0-1,0 1 1,0-1 0,0 0-1,1 1 1,-1-1 0,0 0 0,0 0-1,0 0 1,0 0 0,0 0-1,0-1 1,2 1 0,3-1 5,1-1-1,-1 0 1,0 0 0,0-1 0,0 1-1,6-5 1,22-15 18,-1-1-1,-1-2 1,-1-2-1,33-37 1,-12 14-21,-52 50-5,0-1 0,0 1 0,0 0-1,0 0 1,0-1 0,1 1 0,-1 0-1,0 0 1,0 0 0,0 0-1,0-1 1,0 1 0,0 0 0,1 0-1,-1 0 1,0 0 0,0 0 0,0-1-1,1 1 1,-1 0 0,0 0-1,0 0 1,0 0 0,1 0 0,-1 0-1,0 0 1,0 0 0,1 0 0,-1 0-1,0 0 1,0 0 0,0 0-1,1 0 1,-1 0 0,0 0 0,0 0-1,1 0 1,-1 0 0,0 0 0,0 0-1,0 0 1,1 0 0,-1 1-1,0-1 1,0 0 0,-1 14-54,-14 30 13,11-32 24,-3 9 2,-2 3-13,-6 31 1,14-50 29,0 1 1,0-1-1,0 1 0,1 0 1,0-1-1,0 1 1,0 0-1,1-1 1,0 1-1,0-1 1,3 9-1,-4-13 2,1 0 0,-1 0 0,1 0 0,0 0 0,-1 0 0,1 0 0,0 0 0,-1 0 0,1 0 0,0-1 0,0 1 0,0 0 0,0 0 0,0-1 1,0 1-1,0-1 0,0 1 0,0-1 0,0 1 0,0-1 0,0 0 0,0 1 0,0-1 0,1 0 0,-1 0 0,0 0 0,0 0 0,0 0 0,0 0 0,1 0 0,-1 0 0,0 0 0,0-1 0,0 1 0,0 0 0,0-1 0,0 1 0,0-1 0,0 1 0,2-2 0,5-3 12,0 0 0,0 0-1,14-13 1,-17 13-9,26-23 54,0-2 0,-3-1 0,0-1 0,22-37 0,-15 16 56,55-115 0,-87 161-108,3-5 5,0-1 0,0 0 0,-2 0 0,0 0 0,0-1 0,-1 1 0,2-17 0,-5 29-12,0 1 0,0-1-1,0 1 1,0 0 0,0-1 0,0 1 0,0-1-1,0 1 1,0-1 0,0 1 0,0 0 0,0-1 0,0 1-1,0-1 1,0 1 0,-1 0 0,1-1 0,0 1 0,0-1-1,0 1 1,-1 0 0,1-1 0,0 1 0,0 0-1,-1-1 1,1 1 0,-1 0 0,-7 6-16,-9 22-15,-13 31 8,3 1 1,-39 126-1,62-173 19,1 0 0,1 1 0,-1-1-1,2 1 1,0-1 0,1 1 0,0 0 0,1 0 0,0-1 0,2 1 0,-1-1 0,2 1 0,7 19 0,1-16-29,-8-15-13,-8-11-65,-85-124-1366,22 38 548,65 92 932,1 1 0,0-1-1,-1 1 1,1-1 0,0 1-1,0-1 1,-1-4 0,2 6 3,0 1 0,0-1 0,0 0 0,0 1-1,0-1 1,0 1 0,0-1 0,1 0 0,-1 1 0,0-1 0,0 1 0,1-1 0,-1 0 0,0 1 0,1-1 0,-1 1 0,0-1 0,1 1 0,-1 0 0,1-1 0,-1 1 0,1-1 0,-1 1 0,1 0 0,-1-1 0,1 1 0,-1 0 0,1-1 0,-1 1 0,1 0 0,0 0 0,-1 0 0,1 0 0,0-1 0,-1 1 0,1 0-1,-1 0 1,1 0 0,1 1 0,66-6 174,-45 4-893,0 0-1,45-10 1,-49 3 346,-14-7-161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3.946"/>
    </inkml:context>
    <inkml:brush xml:id="br0">
      <inkml:brushProperty name="width" value="0.05" units="cm"/>
      <inkml:brushProperty name="height" value="0.05" units="cm"/>
    </inkml:brush>
  </inkml:definitions>
  <inkml:trace contextRef="#ctx0" brushRef="#br0">6 0 18540,'-6'9'1272,"9"2"-1112,7 2-184,7 2-104,6 2-416,5 0 472,2 4-208,1 1-88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4.336"/>
    </inkml:context>
    <inkml:brush xml:id="br0">
      <inkml:brushProperty name="width" value="0.05" units="cm"/>
      <inkml:brushProperty name="height" value="0.05" units="cm"/>
    </inkml:brush>
  </inkml:definitions>
  <inkml:trace contextRef="#ctx0" brushRef="#br0">293 245 23749,'-19'-2'488,"0"0"1,0 2-1,0 0 1,0 1-1,1 1 0,-1 1 1,-28 7-1,41-8-447,0 0 0,0 0-1,-1 1 1,2-1 0,-1 1 0,0 1 0,1-1 0,-1 1-1,1 0 1,0 0 0,0 1 0,1-1 0,-1 1 0,1 0-1,0 0 1,0 1 0,1-1 0,0 1 0,0 0 0,0 0-1,0 0 1,1 0 0,0 0 0,-2 13 0,4-17-48,-1 0 1,1-1 0,0 1-1,0 0 1,0 0-1,0 0 1,0 0-1,0-1 1,0 1 0,0 0-1,1 0 1,-1 0-1,1-1 1,0 1-1,-1 0 1,1 0 0,0-1-1,0 1 1,0-1-1,0 1 1,0-1 0,2 3-1,-1-3-3,1 0 0,-1 1 0,0-1 0,1 0 0,-1 0-1,1 0 1,-1-1 0,1 1 0,-1 0 0,1-1 0,-1 0 0,1 1 0,5-2 0,4 0-24,1 0 0,-1-1 1,1-1-1,-1 0 1,16-7-1,3-3 5,0-1-1,0-2 1,-2-1 0,53-40 0,-46 28 54,-2-2 0,-1-1 0,32-41 1,-56 62-1,1-1-1,-2 0 1,1 0 0,-2-1 0,0 0 0,0 0 0,6-20-1,-13 32-22,1 1 0,-1 0 0,0 0 0,0 0 0,0-1 0,0 1 0,0 0 0,0 0 0,1-1 0,-1 1 0,0 0 0,0-1 0,0 1 0,0 0 0,0 0 0,0-1 0,0 1 0,0 0 0,0-1 0,0 1-1,0 0 1,0 0 0,0-1 0,0 1 0,-1 0 0,1 0 0,0-1 0,0 1 0,0 0 0,0 0 0,0-1 0,-1 1 0,1 0 0,0 0 0,0 0 0,0-1 0,-1 1 0,1 0 0,0 0 0,-1 0 0,-9 7 56,-10 19-47,2 0 0,1 2 0,-26 55-1,34-66-24,-12 27-240,-18 51-1,33-76-226,0-1 0,2 1 0,0 0 0,1 0 0,-1 35 0,4-51 418,0 0 1,0 0-1,1-1 1,-1 1-1,1 0 0,-1-1 1,1 1-1,1 2 1,-2-4 31,1 0 0,0 0 0,-1 0 0,1 0 1,0 0-1,0 0 0,-1-1 0,1 1 0,0 0 0,0-1 1,0 1-1,0-1 0,0 1 0,0-1 0,0 1 0,0-1 1,0 0-1,0 1 0,0-1 0,1 0 0,0 0 0,26 1-802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4.722"/>
    </inkml:context>
    <inkml:brush xml:id="br0">
      <inkml:brushProperty name="width" value="0.05" units="cm"/>
      <inkml:brushProperty name="height" value="0.05" units="cm"/>
    </inkml:brush>
  </inkml:definitions>
  <inkml:trace contextRef="#ctx0" brushRef="#br0">12 95 18420,'-1'1'174,"0"0"-1,0 0 1,0 0-1,0 0 1,0 0 0,0 1-1,1-1 1,-1 0-1,0 1 1,1-1 0,-1 0-1,1 1 1,0-1-1,-1 1 1,1-1 0,0 1-1,0-1 1,0 1 0,0-1-1,0 1 1,0-1-1,0 1 1,1 1 0,0-2-90,-1 0 1,1 0 0,0 0 0,0 0 0,0 0 0,0 0-1,0-1 1,0 1 0,0 0 0,0 0 0,0-1 0,0 1 0,1-1-1,-1 1 1,0-1 0,0 0 0,0 1 0,1-1 0,-1 0-1,0 0 1,1 0 0,-1 0 0,0 0 0,0 0 0,1 0-1,1-1 1,8 0 22,-1-1-1,1-1 1,-1 0-1,1 0 1,-1-1-1,0 0 0,0-1 1,10-6-1,-14 8-43,-1-1-1,1 0 1,-1 0 0,0 0-1,0-1 1,0 0-1,-1 0 1,1 0-1,-1 0 1,0-1-1,-1 1 1,0-1 0,6-12-1,-9 17-53,1 1 1,-1-1-1,0 0 0,0 0 1,1 1-1,-1-1 0,0 0 0,0 1 1,0-1-1,0 0 0,0 0 1,0 1-1,0-1 0,0 0 1,0 0-1,0 1 0,0-1 0,-1 0 1,1 1-1,0-1 0,-1 0 1,1 1-1,0-1 0,-1 0 1,1 1-1,0-1 0,-1 1 0,1-1 1,-1 0-1,1 1 0,-1-1 1,0 1-1,1 0 0,-1-1 1,1 1-1,-1-1 0,0 1 0,1 0 1,-1 0-1,0-1 0,0 1 1,1 0-1,-1 0 0,0 0 1,1 0-1,-1 0 0,0 0 0,0 0 1,-1 0-1,-2 0 6,-1 0 0,1 1 0,0-1 0,-1 1 0,1 0 0,0 1 0,-5 1 0,-2 3-16,0 0 0,0 1-1,1 0 1,-1 1 0,2 0-1,-1 1 1,-8 10 0,11-12-4,1 1 1,0-1 0,0 1-1,1 0 1,0 1-1,1-1 1,0 1 0,0 0-1,-4 17 1,7-25 3,1 0 0,0 0 1,0 0-1,-1 0 0,1 1 1,0-1-1,0 0 0,0 0 1,0 0-1,1 1 0,-1-1 0,0 0 1,0 0-1,1 0 0,-1 0 1,1 1-1,-1-1 0,1 0 0,-1 0 1,1 0-1,0 0 0,0 0 1,-1 0-1,1-1 0,0 1 1,0 0-1,0 0 0,0 0 0,0-1 1,0 1-1,0 0 0,0-1 1,0 1-1,0-1 0,0 0 1,0 1-1,1-1 0,-1 0 0,0 1 1,0-1-1,2 0 0,5 0 12,-1 1-1,1-1 0,-1-1 0,1 0 1,11-2-1,22-8 75,-1-1 0,63-29 0,-64 24 47,1 1 1,67-16-1,-105 32-126,-1-1 1,0 1-1,1 0 1,-1-1-1,1 1 1,-1 0-1,1 0 1,-1 0-1,1 0 0,-1 0 1,1 1-1,-1-1 1,1 0-1,-1 1 1,0-1-1,1 0 1,-1 1-1,0 0 0,1-1 1,1 3-1,-2-2 1,-1 0-1,1 0 0,0 0 1,-1 1-1,0-1 0,1 0 1,-1 1-1,0-1 0,0 0 1,1 1-1,-1-1 1,0 0-1,0 1 0,-1-1 1,1 1-1,0-1 0,0 0 1,-1 1-1,1-1 0,-1 0 1,1 0-1,-1 2 0,-5 13 36,3-10-25,1 0 0,0 0 1,0 0-1,0 0 0,1 0 1,0 0-1,0 0 0,0 10 1,1-15-16,1 0 0,-1-1 0,0 1 1,1 0-1,-1-1 0,0 1 0,1-1 0,-1 1 1,1 0-1,-1-1 0,1 1 0,-1-1 1,1 1-1,-1-1 0,1 0 0,0 1 0,-1-1 1,1 1-1,-1-1 0,1 0 0,0 0 0,0 1 1,-1-1-1,1 0 0,0 0 0,-1 0 1,1 0-1,0 0 0,0 0 0,-1 0 0,1 0 1,0 0-1,-1 0 0,1 0 0,0 0 0,0 0 1,-1-1-1,2 1 0,30-10 34,-8-4-54,-20 11-54,-1 1-1,1-1 1,0 1 0,1 0-1,-1 0 1,0 1 0,0-1-1,7-1 1,-10 4 52,-1-1 0,0 0 0,0 0 0,0 0 0,1 0 0,-1 0 0,0 0 0,0 1-1,0-1 1,0 0 0,0 0 0,1 0 0,-1 0 0,0 1 0,0-1 0,0 0 0,0 0 0,0 1 0,0-1 0,0 0 0,0 0 0,0 0 0,0 1 0,0-1 0,0 0 0,0 0-1,0 0 1,0 1 0,0-1 0,0 0 0,0 0 0,0 1 0,0-1 0,0 0 0,0 0 0,0 0 0,-1 1 0,1-1 0,0 0 0,0 0 0,-4 10-548,-32 47-1709,25-42 1619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5.952"/>
    </inkml:context>
    <inkml:brush xml:id="br0">
      <inkml:brushProperty name="width" value="0.05" units="cm"/>
      <inkml:brushProperty name="height" value="0.05" units="cm"/>
    </inkml:brush>
  </inkml:definitions>
  <inkml:trace contextRef="#ctx0" brushRef="#br0">11 114 17932,'-1'4'395,"0"0"0,0 1 0,0-1 0,1 0 0,-1 0 1,1 7-1,0 5 144,-6 87 528,7-88-1030,0-1 0,0 1 0,1 0 0,1-1 0,4 15 0,-6-26-30,1 1 0,-1-1 1,0 0-1,1 0 0,0 0 0,-1 0 0,1 0 0,1 0 1,2 3-1,-4-5 0,0 0 1,0 0-1,0-1 1,1 1-1,-1 0 0,0-1 1,0 1-1,0-1 1,1 1-1,-1-1 1,0 0-1,0 0 0,1 1 1,-1-1-1,0 0 1,1 0-1,-1 0 1,0 0-1,1-1 1,-1 1-1,0 0 0,0 0 1,1-1-1,-1 1 1,0-1-1,0 1 1,0-1-1,1 0 0,1-1 1,4-3 44,1-1 0,-1 0-1,0 0 1,-1-1 0,11-12 0,27-44 195,-41 59-230,19-31 186,19-39 1,-33 58-144,-1 0 0,-1 0 0,-1 0-1,0-1 1,3-19 0,-8 36-59,0-1 0,0 1 0,0 0 0,0 0 0,0 0 0,0 0 0,0 0 0,1 0 0,-1-1-1,0 1 1,0 0 0,0 0 0,0 0 0,0 0 0,0 0 0,0-1 0,0 1 0,0 0-1,0 0 1,0 0 0,0 0 0,0-1 0,0 1 0,0 0 0,0 0 0,0 0 0,0 0 0,0-1-1,0 1 1,0 0 0,0 0 0,0 0 0,-1 0 0,1 0 0,0-1 0,0 1 0,0 0-1,0 0 1,0 0 0,0 0 0,0 0 0,-1 0 0,1 0 0,0-1 0,0 1 0,0 0 0,0 0-1,0 0 1,-1 0 0,1 0 0,0 0 0,0 0 0,0 0 0,0 0 0,0 0 0,-1 0-1,1 0 1,0 0 0,0 0 0,0 0 0,-1 0 0,-6 7 17,3 1-14,0-1 0,1 1-1,0 0 1,0 0 0,1 0 0,0 1 0,0-1 0,1 0-1,0 1 1,0-1 0,1 1 0,0-1 0,1 1 0,2 11-1,-2-13 0,0 1 0,1-1-1,0 0 1,0 1-1,1-1 1,-1 0-1,2-1 1,-1 1 0,1 0-1,0-1 1,0 0-1,1 0 1,0 0-1,0-1 1,0 1 0,10 6-1,-11-9 12,0-1 0,1 1 0,-1-1 0,1 0 0,0-1 0,-1 1 0,1-1 0,0 0 0,0 0 0,0-1 0,0 1 0,0-1-1,6 0 1,-2-1 23,-1-1-1,0 0 0,1 0 0,-1 0 1,0-1-1,0 0 0,9-6 0,-1 0 43,0-1-1,-1 0 0,-1-2 1,0 1-1,-1-2 0,21-23 1,-19 18 35,-2-1-1,15-25 1,-23 35-84,0-1 0,-1 0 0,0 0 0,0 0 0,-1 0 0,-1 0 0,2-13 0,-3 21-29,-1 1-1,0-1 0,0 1 1,0-1-1,0 1 0,0-1 1,0 1-1,0 0 1,0-1-1,0 1 0,-1-1 1,1 1-1,-1-1 0,1 1 1,-1 0-1,1-1 1,-1 1-1,0 0 0,0 0 1,1-1-1,-1 1 0,0 0 1,0 0-1,-3-2 1,3 3 0,-1-1 0,1 1 0,-1 0 0,0-1 0,0 1 0,1 0 0,-1 0 0,0 0 0,1 0 0,-1 1 0,0-1 0,1 0 0,-1 1 0,0-1 0,1 1 0,-1 0 0,1-1 0,-1 1 0,1 0 0,-1 0 0,-1 1 0,-6 5-2,1-1 0,0 2 0,0-1 0,1 1 1,0 0-1,0 0 0,1 1 0,-9 16 0,10-17 6,1 0 1,0 0-1,1 0 1,0 0-1,0 1 1,1 0-1,0 0 1,0-1-1,1 1 1,0 16-1,1-24-4,0 1-1,0 0 0,0-1 1,0 1-1,0-1 1,1 1-1,-1-1 0,1 1 1,-1-1-1,1 1 0,0-1 1,-1 0-1,1 1 1,0-1-1,0 0 0,0 0 1,0 1-1,0-1 1,0 0-1,0 0 0,1 0 1,-1 0-1,0 0 0,1-1 1,-1 1-1,0 0 1,1 0-1,-1-1 0,1 1 1,-1-1-1,1 0 0,-1 1 1,1-1-1,-1 0 1,1 0-1,1 0 0,7 0 14,-1-1 0,0-1-1,0 1 1,0-1-1,10-4 1,-5 2 17,1 0-14,-1 0-1,1 2 1,0-1 0,0 2 0,0 0 0,1 1-1,25 3 1,-32-1-5,0 0 0,0 0 0,-1 1-1,1 0 1,0 0 0,-1 1 0,0 1 0,0-1 0,0 1 0,0 0-1,-1 1 1,0 0 0,12 13 0,31 51 441,-77-180 387,13 52-895,-29-81 0,42 135-589,1 6 262,7 6-82,2-1 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7.025"/>
    </inkml:context>
    <inkml:brush xml:id="br0">
      <inkml:brushProperty name="width" value="0.05" units="cm"/>
      <inkml:brushProperty name="height" value="0.05" units="cm"/>
    </inkml:brush>
  </inkml:definitions>
  <inkml:trace contextRef="#ctx0" brushRef="#br0">104 158 18436,'-1'0'164,"-1"-1"1,0 1-1,0 0 1,0-1-1,0 1 1,1 0-1,-1 0 1,0 0-1,0 1 1,0-1-1,0 0 1,0 1-1,1-1 0,-1 1 1,0 0-1,0-1 1,1 1-1,-1 0 1,1 0-1,-1 0 1,0 0-1,1 1 1,0-1-1,-1 0 1,1 1-1,0-1 0,0 0 1,0 1-1,-2 2 1,-2 3 129,0 1 0,0 0 0,1 1 0,-5 12 0,3-4-155,1 0 0,0 0-1,-2 22 1,6-32-131,0 1-1,1-1 1,-1 1-1,2-1 1,-1 1-1,1-1 1,0 0-1,1 1 0,0-1 1,3 9-1,-4-14-4,0 0-1,0-1 1,0 1-1,0 0 0,0-1 1,0 1-1,1 0 1,-1-1-1,1 0 0,-1 1 1,1-1-1,-1 0 1,1 0-1,0 0 0,0 0 1,0 0-1,-1 0 1,1 0-1,0-1 0,0 1 1,0 0-1,0-1 1,0 0-1,0 0 0,4 1 1,5-2 7,-1 0 0,0 0 0,0-1 0,12-4-1,19-3 23,-37 9-29,0 0-1,1 0 0,-1 0 0,0 0 0,0 0 0,1 1 0,-1 0 0,0 0 0,0 0 1,0 1-1,0-1 0,0 1 0,0 0 0,0 0 0,7 5 0,-7-3-2,0 0 0,0 0 0,0 0 0,-1 1 0,1 0 0,-1-1 0,0 1 0,0 0 0,-1 1 1,4 8-1,-2 3-3,0-1 0,0 1 0,-2 0 1,0 0-1,-1 0 0,-1 0 0,-2 20 0,-1-12-5,0 0 0,-2 0-1,-1-1 1,-16 43-1,16-52 13,-1 0 0,0-1 1,-1 0-1,-1 0 0,0-1 0,-1 0 0,0 0 0,-18 16 0,26-26-3,-1-1 0,1 0 0,-1 0-1,1-1 1,-1 1 0,0 0 0,0-1-1,0 0 1,0 0 0,0 0 0,0 0 0,0 0-1,0 0 1,0-1 0,-7 1 0,8-2-3,1 1 1,-1 0-1,0-1 0,0 0 1,0 0-1,0 1 0,1-1 1,-1 0-1,0 0 0,1 0 1,-1-1-1,0 1 0,1 0 1,0-1-1,-1 1 1,1-1-1,0 1 0,0-1 1,0 1-1,0-1 0,0 0 1,0 0-1,0 0 0,0 1 1,1-1-1,-1 0 0,0-3 1,-1-7-10,0 0-1,0 0 1,2 0 0,-1-1 0,1 1 0,1 0 0,0-1 0,1 1-1,4-17 1,3-1-39,0 0-1,23-47 1,-5 24 40,3 1 0,1 2 0,67-81 0,134-121 201,-222 242-177,-3 3 3,3-2-6,-1-1 0,0 0-1,-1 0 1,0 0 0,-1-1 0,12-22-1,-18 32-9,-1 0 0,1 0-1,-1 0 1,0 0 0,1 0-1,-1 0 1,0-1 0,0 1-1,0 0 1,0 0 0,1 0-1,-2 0 1,1 0 0,0-2-1,0 3 1,0 0-1,-1-1 0,1 1 0,0 0 1,0 0-1,0 0 0,-1 0 0,1-1 1,0 1-1,0 0 0,-1 0 0,1 0 1,0 0-1,0 0 0,-1 0 0,1 0 1,0 0-1,-1 0 0,1 0 1,0 0-1,0 0 0,-1 0 0,1 0 1,0 0-1,0 0 0,-1 0 0,1 0 1,0 0-1,-1 0 0,1 0 0,0 0 1,0 0-1,-1 1 0,-2 1-1,0-1 0,0 1 0,0 0-1,0 1 1,0-1 0,0 0 0,-3 5 0,-9 14-6,1 1 0,0 0 0,2 0 0,1 2 0,0-1 0,2 1-1,1 1 1,1 0 0,1 0 0,1 0 0,1 0 0,2 1 0,0 38 0,2-56 0,1 0-1,0 0 0,0 0 1,0 0-1,5 11 1,-5-16 8,0-1 0,0 0 0,0 0 0,0 1 0,1-1 0,-1 0 0,1 0 0,-1 0 0,1 0 0,0 0 0,-1-1 0,1 1 0,0 0 0,0-1 0,1 1 0,-1-1 0,0 0 0,0 0 0,1 0 0,-1 0 0,3 1 0,0-2 6,0 1-1,-1-1 0,1 0 0,0 0 0,0 0 0,-1-1 0,1 1 0,0-1 0,-1-1 0,1 1 0,0 0 0,-1-1 0,6-3 1,8-4 78,29-23 0,-42 29-66,47-37 229,-1-2-1,-2-2 1,-3-2-1,69-87 1,-113 128-136,-9 10-66,-10 12-12,7-4-8,1 2 0,0-1 1,-11 28-1,16-33-22,1 0 1,0 0-1,0 0 1,1 0-1,0 0 1,1 0-1,0 1 1,0 10-1,1-18-1,0-1 0,0 0 0,1 1 0,-1-1 0,0 0 0,0 1 0,1-1 0,-1 0 1,1 0-1,-1 1 0,1-1 0,0 0 0,-1 0 0,1 0 0,0 0 0,0 0 0,0 0 0,-1 0 0,1 0 0,0 0 0,0 0 0,1-1 0,-1 1 0,0 0 0,0-1 0,0 1 0,0-1 0,1 1 0,-1-1 0,0 1 0,0-1 0,1 0 0,-1 0 0,0 0 0,1 1 1,-1-1-1,0 0 0,1-1 0,1 1 0,4-1 17,-1-1 0,0 1 0,0-1 0,1 0 0,-1 0 1,-1-1-1,7-3 0,5-4 24,-1-1-1,-1-1 1,0 0 0,17-17 0,49-62 159,-28 29-130,-49 61-105,-3 7 17,-4 11-4,-26 106-43,26-103 13,0-1 1,2 0 0,0 1 0,2 28-1,-1-46 4,0-1-1,0 1 1,1-1 0,-1 1-1,0-1 1,0 1-1,1-1 1,-1 1 0,1-1-1,-1 1 1,1-1-1,0 0 1,-1 1 0,1-1-1,0 0 1,0 1-1,0-1 1,0 0 0,1 1-1,-1-2-2,0 0-1,-1 0 1,1 0-1,0 0 1,0 0-1,0 0 1,-1 0-1,1 0 0,0 0 1,0-1-1,-1 1 1,1 0-1,0 0 1,-1-1-1,1 1 1,0 0-1,-1-1 1,1 1-1,0-1 1,-1 1-1,1-1 1,-1 1-1,1-1 1,-1 0-1,1 0 0,6-7-189,-2 0-1,1 0 0,-1 0 1,5-11-1,8-21-416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7.436"/>
    </inkml:context>
    <inkml:brush xml:id="br0">
      <inkml:brushProperty name="width" value="0.05" units="cm"/>
      <inkml:brushProperty name="height" value="0.05" units="cm"/>
    </inkml:brush>
  </inkml:definitions>
  <inkml:trace contextRef="#ctx0" brushRef="#br0">15 1 18756,'-9'20'1216,"5"-4"-1576,3-12 1104,6-13-736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7.787"/>
    </inkml:context>
    <inkml:brush xml:id="br0">
      <inkml:brushProperty name="width" value="0.05" units="cm"/>
      <inkml:brushProperty name="height" value="0.05" units="cm"/>
    </inkml:brush>
  </inkml:definitions>
  <inkml:trace contextRef="#ctx0" brushRef="#br0">231 82 16075,'2'-6'791,"0"-1"-1,-1 0 0,1 1 0,-1-1 1,0-12-1,-1 18-698,0-1-1,0 1 1,0 0 0,-1 0 0,1 0-1,0-1 1,-1 1 0,1 0-1,0 0 1,-1 0 0,0 0-1,1 0 1,-1-1 0,0 1 0,1 0-1,-1 0 1,0 1 0,0-1-1,0 0 1,0 0 0,0 0 0,0 1-1,0-1 1,0 0 0,0 1-1,0-1 1,0 1 0,-1-1-1,1 1 1,0 0 0,0-1 0,0 1-1,-1 0 1,1 0 0,0 0-1,0 0 1,-1 0 0,1 0 0,-1 0-1,-5 1 3,0 0 0,0 1-1,1 0 1,-1 0 0,1 0-1,-1 1 1,1 0 0,0 0-1,0 0 1,0 1-1,-9 7 1,2 0-66,1-1 0,1 1 0,-20 25 0,24-26-29,0 0 0,1 1 0,0 0-1,1 0 1,0 0 0,1 1-1,0 0 1,-2 14 0,5-21-6,0 0 0,1 0 0,0 0 0,0 0 0,0 0 0,0 0 0,1-1 0,0 1 0,0 0 0,2 6 0,-1-8-1,-1 0 0,1 0 0,-1 0 0,1-1 0,0 1 0,0-1-1,0 1 1,0-1 0,1 1 0,-1-1 0,1 0 0,-1 0 0,1-1 0,0 1 0,-1 0 0,1-1 0,4 2 0,-1-2-34,0 1 1,0-1-1,0 0 0,0 0 1,0-1-1,1 0 0,-1 0 1,0-1-1,0 1 0,0-1 1,0-1-1,0 1 0,0-1 0,0 0 1,0 0-1,-1-1 0,1 1 1,-1-1-1,6-4 0,4-3-262,-1 0 0,0-1 0,0-1 0,-1 0 0,16-20 0,-11 10 79,-1-2 0,-1 0 0,15-30 0,1-16-348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3.204"/>
    </inkml:context>
    <inkml:brush xml:id="br0">
      <inkml:brushProperty name="width" value="0.05" units="cm"/>
      <inkml:brushProperty name="height" value="0.05" units="cm"/>
    </inkml:brush>
  </inkml:definitions>
  <inkml:trace contextRef="#ctx0" brushRef="#br0">109 249 18052,'0'-1'107,"0"-1"1,0 1-1,0 0 0,0 0 1,0-1-1,0 1 0,0 0 1,0 0-1,0-1 1,-1 1-1,1 0 0,-1 0 1,1 0-1,-1-1 0,1 1 1,-1 0-1,1 0 1,-1 0-1,0 0 0,0 0 1,0 0-1,0 0 0,1 0 1,-3-1-1,2 2-39,-1 0 0,1 0-1,0 0 1,-1 1 0,1-1-1,0 0 1,-1 0 0,1 1 0,0-1-1,-1 1 1,1-1 0,0 1-1,0-1 1,0 1 0,-1 0-1,1 0 1,0-1 0,0 1 0,0 0-1,0 0 1,0 0 0,1 0-1,-1 0 1,-1 2 0,-6 7 45,0 1 1,0-1-1,2 1 1,-1 1 0,-5 14-1,9-19-101,0 0 0,0 1 0,1 0 0,0-1 0,1 1-1,-1 0 1,1 0 0,1 0 0,0 14 0,0-21-3,0 0 0,1 1 1,-1-1-1,0 0 0,0 0 0,0 0 1,1 0-1,-1 0 0,1 0 0,-1 0 0,1 0 1,-1 0-1,1 0 0,0 0 0,-1 0 0,1 0 1,0 0-1,0 0 0,0 0 0,-1-1 1,1 1-1,0 0 0,0-1 0,0 1 0,2 0 1,-1-1 6,0 1 0,0-1 0,-1 0 1,1 0-1,0 0 0,0 0 0,0 0 0,0-1 1,0 1-1,0-1 0,0 1 0,0-1 1,2-1-1,5-2 45,-1-1 0,0 0-1,0 0 1,-1 0 0,7-7 0,-4 3 16,-1 0 1,-1 0-1,0-1 1,0 0-1,12-21 0,-27 41 167,7-3-16,10-9 48,-3-3-211,0 0 0,0-1 0,-1 1 0,0-1 0,0-1 0,9-11-1,-2 2-168,10-12-220,-2-2 1,-1 0-1,-1-1 1,24-57-1,-20 36-132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8.194"/>
    </inkml:context>
    <inkml:brush xml:id="br0">
      <inkml:brushProperty name="width" value="0.05" units="cm"/>
      <inkml:brushProperty name="height" value="0.05" units="cm"/>
    </inkml:brush>
  </inkml:definitions>
  <inkml:trace contextRef="#ctx0" brushRef="#br0">92 1 16339,'-21'99'4978,"-7"31"-2433,19-80-1854,-24 182 1868,32-226-2496,1-1-1,0 0 0,0 0 0,1 1 1,1 5-1,-2-11-56,0 1 0,0-1 1,0 1-1,0-1 0,0 1 0,1-1 0,-1 0 1,0 1-1,1-1 0,-1 1 0,0-1 1,0 1-1,1-1 0,-1 0 0,1 1 0,-1-1 1,0 0-1,1 1 0,-1-1 0,1 0 0,-1 0 1,1 1-1,0-1 0,0 0-3,0 0-1,0 0 0,0 0 1,0-1-1,0 1 0,0 0 1,0 0-1,0-1 0,0 1 1,0-1-1,0 1 0,0-1 1,-1 1-1,1-1 1,0 0-1,1-1 0,34-36 15,-32 32-17,0 0 0,1 0 0,0 1 0,0 0 0,0 0 0,1 0 0,0 0-1,0 1 1,0 0 0,10-5 0,-14 9-7,0-1 0,0 1 0,-1 0-1,1-1 1,0 1 0,0 0 0,0 0-1,-1 0 1,1 0 0,0 1 0,0-1-1,-1 0 1,1 1 0,0-1 0,-1 1-1,1 0 1,0-1 0,-1 1 0,1 0 0,-1 0-1,1 0 1,-1 0 0,1 0 0,-1 1-1,0-1 1,0 0 0,0 0 0,0 1-1,1-1 1,-2 1 0,1-1 0,0 1-1,0 0 1,0-1 0,-1 1 0,1 0 0,-1-1-1,1 3 1,1 2-6,-1 0 0,0 0-1,0 0 1,0 0 0,-1 0-1,0 0 1,0 0 0,0 0 0,-1 0-1,-1 8 1,-5 4-93,-1-1 0,0 0 0,-19 29 0,16-29-315,6-9 281,3-6-76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8.895"/>
    </inkml:context>
    <inkml:brush xml:id="br0">
      <inkml:brushProperty name="width" value="0.05" units="cm"/>
      <inkml:brushProperty name="height" value="0.05" units="cm"/>
    </inkml:brush>
  </inkml:definitions>
  <inkml:trace contextRef="#ctx0" brushRef="#br0">91 0 18380,'-1'1'186,"0"1"0,-1-1-1,1 1 1,0-1 0,0 1 0,0 0 0,1-1 0,-1 1 0,0 0-1,1-1 1,-1 1 0,1 0 0,0 0 0,-1 3 0,0 0 192,-27 108 1354,-17 143 1,43-244-1705,1 0 1,0 0 0,1 1 0,1 14 0,-1-26-25,0 0 0,0 0 0,1-1 0,-1 1 0,0 0 0,0 0 0,1 0 0,-1-1 0,0 1 0,1 0 0,-1 0 0,1-1 0,-1 1 0,1 0 0,-1-1 0,1 1 0,-1 0 0,1-1 0,0 1 0,-1-1 0,1 1 0,0-1 0,0 1 0,-1-1 0,1 0 0,0 1 0,0-1 0,0 0 0,-1 0 0,1 1 0,0-1 0,0 0 0,0 0 1,0 0-1,-1 0 0,3 0 0,1-1 5,0 0 1,0 0 0,0 0 0,0-1 0,6-2-1,-8 3-7,52-25 39,-13 6 16,71-24 1,-100 40-58,0 0 1,1 1 0,-1 1-1,1 0 1,0 1 0,0 1-1,-1 0 1,1 0 0,0 1-1,19 4 1,-28-4-4,-1 0-1,0 0 1,1 0 0,-1 0 0,0 0 0,0 1-1,0 0 1,0-1 0,0 1 0,0 0 0,0 0 0,-1 1-1,1-1 1,-1 1 0,0-1 0,1 1 0,-1 0-1,0 0 1,-1-1 0,1 1 0,0 1 0,-1-1-1,2 6 1,-2-5 19,-1 0-1,1 0 1,-1 1-1,0-1 1,0 0 0,-1 1-1,1-1 1,-1 0-1,0 0 1,0 0-1,0 0 1,-1 0-1,0 0 1,1 0-1,-1 0 1,-1 0-1,1-1 1,-4 6 0,-4 3 76,-1-1 1,0 0-1,-1 0 1,0-1-1,0-1 1,-1 0-1,0 0 1,-1-1-1,0-1 1,0-1-1,-1 0 1,0 0-1,0-2 1,0 0-1,-25 4 1,35-8-173,1 0 1,-1 0 0,1 0-1,-1-1 1,1 1 0,-1-1-1,1 0 1,0-1 0,-1 1-1,1-1 1,0 1-1,0-1 1,0-1 0,-5-3-1,7 5 30,0-1 0,0 0 0,0 0 0,1 0-1,-1 0 1,0 0 0,1-1 0,0 1 0,0 0-1,-1-1 1,2 1 0,-1-1 0,0 1 0,0-1-1,1 1 1,-1-1 0,1 1 0,0-1 0,0 0-1,0 1 1,0-1 0,0 0 0,0 1 0,1-1-1,-1 1 1,2-3 0,6-12-430,6 6-19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59.716"/>
    </inkml:context>
    <inkml:brush xml:id="br0">
      <inkml:brushProperty name="width" value="0.05" units="cm"/>
      <inkml:brushProperty name="height" value="0.05" units="cm"/>
    </inkml:brush>
  </inkml:definitions>
  <inkml:trace contextRef="#ctx0" brushRef="#br0">152 40 19196,'0'-1'64,"0"0"-1,0 0 1,0 0-1,0 1 1,0-1 0,0 0-1,0 0 1,0 0-1,-1 1 1,1-1-1,0 0 1,0 0 0,-1 1-1,1-1 1,-1 0-1,1 0 1,0 1 0,-1-1-1,1 1 1,-1-1-1,0 0 1,1 1-1,-1-1 1,1 1 0,-1-1-1,0 1 1,0 0-1,1-1 1,-1 1-1,0 0 1,0-1 0,1 1-1,-1 0 1,0 0-1,0-1 1,1 1-1,-1 0 1,0 0 0,0 0-1,0 0 1,1 0-1,-1 1 1,0-1 0,0 0-1,0 0 1,1 0-1,-1 1 1,0-1-1,0 0 1,0 1 0,-4 1 125,0 1 1,1-1-1,0 1 1,0 0-1,0 0 1,0 1-1,-4 3 0,-1 3-97,0 0 0,0 0 0,1 1-1,1 0 1,0 1 0,1-1-1,0 1 1,0 0 0,1 1-1,1-1 1,-5 25 0,9-35-84,-1 0 0,1 0 1,0 0-1,0 0 0,1 0 1,-1 0-1,0 0 0,0 0 0,1 0 1,0 0-1,-1 0 0,1 0 1,0 0-1,1 1 0,-1-2 3,0 1 0,0-1 0,0-1-1,0 1 1,0 0 0,0 0 0,0 0-1,0 0 1,1-1 0,-1 1 0,0-1-1,1 1 1,-1-1 0,0 1 0,1-1 0,-1 0-1,1 0 1,-1 1 0,0-1 0,1 0-1,2-1 1,13-1 98,1-1-1,-1-1 1,0-1-1,0 0 1,31-16-1,0 2 71,-39 16-150,18-8 63,0 2 0,1 1 1,-1 1-1,47-6 0,-49 16-73,-25-2-19,1-1-1,-1 0 1,1 0 0,-1 1-1,1-1 1,0 0 0,-1 1-1,1-1 1,-1 1 0,0-1-1,1 0 1,-1 1-1,1-1 1,-1 1 0,0 0-1,1-1 1,-1 1 0,0-1-1,1 1 1,-1 0 0,0 1 1,0-1 1,0 1 0,-1-1 0,1 0 0,0 1-1,-1-1 1,1 0 0,-1 1 0,1-1 0,-1 0-1,0 0 1,0 1 0,1-1 0,-1 0 0,0 0 0,0 0-1,0 0 1,0 0 0,0 0 0,-1 0 0,1 0-1,0-1 1,-3 2 0,2 0 24,-1 0 0,0-1 0,0 1 0,0-1 0,0 1 0,0-1 0,0 0 0,-6 1 0,8-2-16,1 0 1,-1 0-1,0-1 0,0 1 0,0 0 1,0 0-1,1 0 0,-1-1 1,0 1-1,0 0 0,1-1 0,-1 1 1,0 0-1,1-1 0,-1 1 1,0-1-1,1 1 0,-1-1 1,1 0-1,-1 1 0,1-1 0,-1 0 1,1 1-1,-1-1 0,1 0 1,-1 1-1,1-1 0,0 0 1,0 0-1,-1 1 0,1-1 0,0 0 1,0 0-1,0 0 0,0 1 1,0-1-1,0 0 0,0 0 1,0 0-1,0-1 0,0-15 80,1 0 0,1 0 1,0 0-1,7-27 0,-3 32-193,1 12-143,9 17-352,-8-6 387,-1-5 107,0 0 0,1-1-1,-1 0 1,1 0-1,0 0 1,0-1-1,0-1 1,0 1 0,1-2-1,0 1 1,-1-1-1,1 0 1,0-1 0,0 0-1,0 0 1,0-1-1,0 0 1,10-1-1,-11 0 99,1 0-1,-1 0 1,0-1-1,1 0 1,-1 0-1,0-1 1,-1 0 0,1 0-1,0-1 1,-1 0-1,0-1 1,0 1-1,0-1 1,0-1-1,-1 1 1,0-1-1,0 0 1,-1 0-1,8-11 1,-11 14 32,-1-1 0,0 1 0,1-1 0,-1 1 0,0-1 0,0-5 0,-1 8-22,1 1 1,-1 0-1,0-1 1,0 1-1,0-1 1,0 1-1,0-1 1,0 1-1,0-1 1,0 1-1,0 0 1,0-1-1,0 1 1,0-1-1,0 1 1,0-1-1,0 1 1,-1 0-1,1-1 1,0 1-1,0-1 1,-1 1-1,1 0 1,0-1-1,0 1 1,-1 0-1,1-1 1,0 1-1,-1 0 1,1-1-1,0 1 1,-1 0-1,1 0 1,0-1-1,-1 1 1,1 0-1,-1 0 1,1 0-1,-1 0 1,1-1-1,0 1 1,-1 0-1,1 0 1,-1 0-1,1 0 1,-1 0-1,1 0 1,-1 0-1,1 0 1,0 1-1,-1-1 1,1 0-1,-1 0 1,1 0-1,-1 0 1,1 1-1,0-1 1,-1 0-1,1 0 1,-1 1-1,1-1 1,-1 0-1,-4 4 17,0-1 0,0 1 1,0 0-1,0 0 0,1 0 0,0 0 0,0 1 1,0 0-1,0 0 0,-5 10 0,5-8-5,0 0 0,0 0 0,1 1 0,0-1 0,1 1 0,0 0 0,-3 15 0,5-22-8,0 0 1,0 0-1,0 0 0,0 0 0,0 0 0,0 0 0,0 0 0,0 0 0,1 0 0,-1 0 0,0 0 0,1 0 0,-1 0 0,0 0 0,1 0 0,-1 0 0,1 0 0,0 0 0,-1 0 0,1 0 1,0-1-1,-1 1 0,1 0 0,0-1 0,0 1 0,0 0 0,0-1 0,0 1 0,-1-1 0,1 1 0,0-1 0,0 1 0,0-1 0,0 0 0,1 0 0,-1 1 0,0-1 0,0 0 0,0 0 1,0 0-1,0 0 0,0 0 0,0 0 0,0 0 0,0-1 0,0 1 0,2-1 0,7-1 67,0-1 0,0 0-1,17-8 1,-21 8-50,22-9 70,60-23 211,-76 30-261,1 2 1,0 0-1,0 0 1,25-1-1,-35 3-44,-1 1-1,1 1 0,0-1 1,-1 0-1,1 0 1,0 1-1,-1 0 0,1-1 1,0 1-1,-1 0 0,1 1 1,-1-1-1,0 0 1,1 0-1,-1 1 0,0 0 1,0-1-1,3 4 0,-2-2 4,-1 1-1,1 0 0,0 0 0,-1 1 1,0-1-1,0 0 0,0 1 0,2 8 0,-4-12-2,0-1-1,0 1 1,1 0-1,-1 0 1,1 0-1,-1 0 1,1 0-1,-1-1 1,1 1-1,0 0 0,-1 0 1,1-1-1,0 1 1,-1 0-1,1-1 1,0 1-1,0-1 1,0 1-1,0-1 1,-1 1-1,1-1 0,0 0 1,0 1-1,0-1 1,0 0-1,0 0 1,0 0-1,0 0 1,0 0-1,0 0 1,0 0-1,0 0 1,0 0-1,0 0 0,0 0 1,0-1-1,0 1 1,-1 0-1,1-1 1,0 1-1,1-1 1,7-3 6,0 0 0,-1-1 1,12-8-1,-10 6-2,49-34-1,-42 28-2,0 0 1,0 2-1,1 0 1,0 1-1,23-8 0,-40 17-12,1 1 0,-1-1-1,0 1 1,0 0 0,1-1-1,-1 1 1,1 0 0,-1 0-1,0 0 1,1 0 0,-1 0-1,1 0 1,-1 0 0,0 1-1,1-1 1,0 1 0,-1-1 11,0 1 1,-1-1-1,1 1 1,-1-1 0,1 1-1,-1-1 1,1 1 0,-1-1-1,0 1 1,1 0-1,-1-1 1,0 1 0,1 0-1,-1-1 1,0 1 0,0 0-1,1-1 1,-1 1-1,0 0 1,0 0 0,0-1-1,0 2 1,-1 5 45,0 0 0,0 1 0,-1-1 0,0 0 1,-3 7-1,-1 7-18,2 3-25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0.290"/>
    </inkml:context>
    <inkml:brush xml:id="br0">
      <inkml:brushProperty name="width" value="0.05" units="cm"/>
      <inkml:brushProperty name="height" value="0.05" units="cm"/>
    </inkml:brush>
  </inkml:definitions>
  <inkml:trace contextRef="#ctx0" brushRef="#br0">242 6 20212,'0'0'107,"-1"-1"1,1 1-1,-1-1 0,1 1 0,-1 0 0,1-1 0,-1 1 1,0 0-1,1-1 0,-1 1 0,0 0 0,1 0 0,-1-1 1,0 1-1,1 0 0,-1 0 0,0 0 0,0 0 0,1 0 1,-1 0-1,0 0 0,1 0 0,-2 1 0,-21 1 302,14 0-165,0 1 0,0 0 0,0 1 0,1 0 0,0 1 0,0-1 0,0 1 1,0 1-1,1 0 0,-13 13 0,8-8-228,1 2 1,0 0 0,1 0-1,1 1 1,-11 20 0,16-26-31,0 1 0,0-1 1,1 1-1,0 0 1,1 1-1,0-1 0,0 0 1,0 14-1,2-20-1,0 0 0,0 0 0,0 0 0,1-1 1,0 1-1,-1 0 0,1 0 0,0 0 0,0-1 0,0 1 0,1 0 0,-1-1 0,1 1 0,-1-1 0,1 0 0,0 1 0,0-1 0,0 0 1,0 0-1,0 0 0,0-1 0,1 1 0,-1 0 0,1-1 0,-1 1 0,1-1 0,0 0 0,-1 0 0,1 0 0,0 0 0,3 0 0,20 4-100,0-1-1,47 1 1,-40-3 41,37 6 0,-60-6 80,1 0 0,-1 1 0,1 0 0,-1 1 0,0 0 1,-1 1-1,15 8 0,-22-11 14,0-1 0,0 0-1,1 1 1,-1 0 0,0 0 0,0 0-1,-1 0 1,1 0 0,0 0 0,-1 0 0,1 0-1,-1 1 1,1-1 0,-1 0 0,0 1 0,0-1-1,-1 1 1,1 0 0,0-1 0,-1 1-1,1 0 1,-1-1 0,0 1 0,0 0 0,0-1-1,0 1 1,-1 0 0,1-1 0,-1 1-1,1 0 1,-1-1 0,0 1 0,0-1 0,0 1-1,0-1 1,-1 1 0,1-1 0,-1 0 0,1 0-1,-1 0 1,-2 3 0,-13 10 170,0 0-1,-1-1 1,0-1 0,-1-1-1,0-1 1,-1 0 0,-36 13-1,47-20-249,0-1-1,0 0 0,-18 2 0,26-4-10,-1-1 0,0 1-1,1-1 1,-1 0 0,1 0 0,-1 0 0,0 0-1,1 0 1,-1 0 0,1-1 0,-1 1 0,1-1-1,-1 1 1,0-1 0,1 1 0,0-1 0,-1 0-1,1 1 1,-1-1 0,1 0 0,0 0 0,0 0-1,-1 0 1,1 0 0,0-1 0,0 1 0,0 0-1,0 0 1,0-1 0,1 1 0,-2-2 0,1-1-18,0-1 0,1 1 0,-1 0 0,1 0 1,0 0-1,0-1 0,1 1 0,-1 0 0,1 0 1,0 0-1,2-7 0,14-33-663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0.708"/>
    </inkml:context>
    <inkml:brush xml:id="br0">
      <inkml:brushProperty name="width" value="0.05" units="cm"/>
      <inkml:brushProperty name="height" value="0.05" units="cm"/>
    </inkml:brush>
  </inkml:definitions>
  <inkml:trace contextRef="#ctx0" brushRef="#br0">135 0 18428,'2'29'712,"-2"0"0,-1 0 0,-1 0 0,-7 36 0,0-2 257,0 5-346,1-12-206,3 1 0,2 83 0,5-127-731,1-17-418,1-23-436,-7 1 851,-2-1 0,0 2 0,-1-1 1,-2 0-1,-1 1 0,0 1 0,-2-1 0,-19-31 1,19 41 769,11 15-437,0 0 0,0 0-1,0 0 1,0 0 0,0 0-1,0 0 1,0 0 0,0 0-1,0 0 1,-1 0-1,1 0 1,0 1 0,0-1-1,0 0 1,0 0 0,0 0-1,0 0 1,0 0-1,0 0 1,0 0 0,0 0-1,0 0 1,0 0 0,0 0-1,0 0 1,0 0 0,0 0-1,0 0 1,-1 0-1,1 0 1,0 0 0,0 0-1,0 0 1,0 0 0,0 0-1,0 0 1,0 0 0,0 0-1,0 0 1,0 0-1,0 0 1,0 0 0,0 0-1,0 0 1,0-1 0,0 1-1,0 0 1,-1 0-1,3 3 71,-1 0 0,0-1 0,1 0 0,0 1 0,-1-1-1,1 0 1,0 1 0,4 2 0,5 4-180,0-1 1,0-1-1,1 0 0,0 0 1,0-1-1,1-1 0,-1 0 1,1-1-1,0 0 0,21 3 1,-7-3-301,0-1 0,1-2 0,-1-1-1,36-3 1,-15-5-175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1.123"/>
    </inkml:context>
    <inkml:brush xml:id="br0">
      <inkml:brushProperty name="width" value="0.05" units="cm"/>
      <inkml:brushProperty name="height" value="0.05" units="cm"/>
    </inkml:brush>
  </inkml:definitions>
  <inkml:trace contextRef="#ctx0" brushRef="#br0">245 1 14283,'-5'0'266,"-1"0"-1,1 1 1,-1 0 0,1 0 0,-1 0-1,1 1 1,0-1 0,-1 1-1,1 1 1,0-1 0,0 1 0,1-1-1,-6 5 1,-5 4 535,0 1 1,-20 21-1,20-17-320,1 0 0,1 1-1,-15 24 1,23-34-396,1 0-1,0 0 1,1 0 0,0 1-1,0-1 1,1 1 0,0 0-1,0-1 1,0 1-1,1 0 1,1 0 0,-1 10-1,1-17-61,1 1 0,-1-1-1,0 1 1,1-1-1,-1 1 1,1-1 0,-1 0-1,1 1 1,0-1-1,-1 0 1,1 1 0,0-1-1,0 0 1,0 0 0,0 0-1,0 1 1,0-1-1,1-1 1,-1 1 0,0 0-1,0 0 1,1 0-1,-1-1 1,0 1 0,1 0-1,-1-1 1,1 1-1,-1-1 1,1 0 0,-1 1-1,1-1 1,-1 0 0,1 0-1,-1 0 1,1 0-1,-1 0 1,1-1 0,2 0-1,6 0 101,-1-1-1,1 0 1,-1-1 0,18-8-1,-6 1 92,1-1 1,-1-2-1,-1 0 0,33-28 0,-40 30-118,0-2 0,0 1 0,-2-2 0,0 0-1,0 0 1,-1-1 0,9-18 0,-17 28-83,0-1 1,0 1-1,-1-1 0,2-9 0,-3 14-12,0 1-1,0-1 1,0 0-1,0 1 1,0-1-1,0 0 0,0 0 1,0 1-1,0-1 1,0 0-1,-1 1 1,1-1-1,0 0 1,0 1-1,-1-1 1,1 0-1,-1 0 0,0 0-1,1 1 0,-1 0-1,1 0 1,-1 0 0,0 0-1,1 0 1,-1 0-1,1 0 1,-1 0 0,1 0-1,-1 0 1,0 1 0,1-1-1,-1 0 1,1 0 0,-1 0-1,1 1 1,-1-1-1,1 0 1,-1 1 0,1-1-1,-1 0 1,1 1 0,0-1-1,-1 0 1,1 1-1,-1 0 1,-4 4-64,1-1 0,0 1 0,0 0 0,0 1 0,1-1 0,0 1 0,0 0 0,0-1 0,0 1 0,-1 7 0,1-2-286,0 0 0,0-1 0,2 1-1,-1 0 1,1 12 0,1-20 301,0-1-1,0 1 0,0-1 1,0 1-1,1 0 1,-1-1-1,1 1 1,0-1-1,0 0 1,0 1-1,0-1 1,0 0-1,0 1 1,1-1-1,-1 0 0,1 0 1,0 0-1,-1 0 1,5 3-1,22 11-622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1.505"/>
    </inkml:context>
    <inkml:brush xml:id="br0">
      <inkml:brushProperty name="width" value="0.05" units="cm"/>
      <inkml:brushProperty name="height" value="0.05" units="cm"/>
    </inkml:brush>
  </inkml:definitions>
  <inkml:trace contextRef="#ctx0" brushRef="#br0">381 70 16299,'-18'-3'857,"0"2"0,0 0 0,0 1 0,0 0 0,0 2-1,1 0 1,-1 1 0,0 1 0,-26 9 0,32-9-774,0 1 0,0 1 0,0 0 1,0 1-1,1 0 0,0 0 1,1 1-1,-1 1 0,2 0 0,-1 0 1,1 1-1,1 0 0,-11 17 1,16-24-105,1 1 1,0 0 0,0 0-1,0 0 1,1 0 0,-1 1 0,1-1-1,0 0 1,0 9 0,1-12 13,0 1 0,0-1 0,0 0 0,0 0 0,1 0 0,-1 1 0,0-1 0,1 0 0,-1 0 0,1 0 0,0 0 0,-1 0 1,1 0-1,0 0 0,0 0 0,-1 0 0,1 0 0,0 0 0,0 0 0,0 0 0,0-1 0,0 1 0,0 0 0,1-1 0,-1 1 0,0-1 0,0 1 0,0-1 1,0 1-1,1-1 0,-1 0 0,0 0 0,0 0 0,1 0 0,-1 0 0,0 0 0,0 0 0,2 0 0,10-1-28,-1 0 0,0-1 0,0 0 0,0-1 1,0 0-1,0-1 0,16-7 0,78-45-107,-67 32 155,0-1 0,-2-1 0,-2-3 0,59-59 0,-82 74-12,-11 13-23,-3 3-7,-17 24-65,2 2-110,-20 48 0,32-65 7,1 0-1,1 0 1,-1 1-1,2-1 0,0 1 1,0-1-1,1 1 1,1 12-1,0-24 150,-1 1-1,1 0 0,0 0 1,0 0-1,0 0 1,0 0-1,1 0 0,-1 0 1,0 0-1,0 0 0,1 0 1,-1-1-1,0 1 1,1 0-1,-1 0 0,1 0 1,-1-1-1,1 1 0,-1 0 1,1 0-1,-1-1 1,1 1-1,0 0 0,0-1 1,-1 1-1,1-1 0,0 1 1,0-1-1,-1 1 1,1-1-1,0 0 0,0 1 1,0-1-1,0 0 1,0 0-1,0 0 0,0 1 1,1-1-1,1-1-45,0 1 0,0-1 0,1 0 0,-1 0 0,0 0 0,0-1 0,0 1 0,0-1 0,0 1 0,2-3 0,23-16-606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2.116"/>
    </inkml:context>
    <inkml:brush xml:id="br0">
      <inkml:brushProperty name="width" value="0.05" units="cm"/>
      <inkml:brushProperty name="height" value="0.05" units="cm"/>
    </inkml:brush>
  </inkml:definitions>
  <inkml:trace contextRef="#ctx0" brushRef="#br0">177 7 21061,'0'0'37,"0"-1"1,0 1 0,1 0 0,-1 0 0,0 0 0,0 0 0,0 0 0,0-1 0,0 1 0,0 0 0,0 0 0,0 0 0,0 0 0,0-1-1,0 1 1,0 0 0,0 0 0,0 0 0,0 0 0,0 0 0,0-1 0,0 1 0,0 0 0,0 0 0,0 0 0,-1 0 0,1 0-1,0-1 1,0 1 0,0 0 0,0 0 0,0 0 0,0 0 0,0 0 0,0 0 0,-1 0 0,1 0 0,0-1 0,0 1 0,0 0 0,0 0-1,0 0 1,-1 0 0,1 0 0,0 0 0,0 0 0,0 0 0,0 0 0,0 0 0,-1 0 0,1 0 0,0 0 0,0 0 0,0 0 0,0 0-1,-1 0 1,1 0 0,0 0 0,-10 11 729,-8 18 212,4 3-688,1 1 1,-13 52-1,-8 73 268,22-98-502,9-46-59,-40 243-430,44-236-152,-1-21 564,0 0 0,0 0 0,0 1 0,0-1 0,0 0 0,0 0 0,1 0 0,-1 0 0,0 0 0,0 0 0,0 0 0,0 0 0,0 1 0,0-1 0,0 0 0,0 0 0,1 0 0,-1 0 0,0 0 0,0 0 0,0 0 0,0 0 0,0 0 0,0 0 0,1 0 0,-1 0 0,0 0 0,0 0 0,0 0 0,0 0 0,0 0 0,0 0 0,1 0 0,-1 0 0,0 0 0,0 0 0,0 0 0,0 0 0,0 0 0,0 0 0,1 0 0,-1 0 0,0 0 0,0-1 0,0 1 0,0 0 0,0 0 0,0 0 0,0 0 0,0 0 0,0 0 0,1 0 0,-1 0 0,0-1 0,0 1 0,0 0 0,0 0 0,2-3-147,-1 0 0,1 0 0,-1 0 0,1 0 0,-1-1 0,0 1 0,0 0 0,0-4 0,5-28-127,-3-1 0,-1 1 1,-1-1-1,-2 0 0,-1 0 0,-9-41 0,2 52 620,9 25-322,0 1-1,0-1 1,0 0 0,0 0 0,0 0 0,0 0 0,0 0 0,0 0-1,0 0 1,0 0 0,0 0 0,0 0 0,0 0 0,0 0-1,-1 0 1,1 0 0,0 0 0,0 0 0,0 0 0,0 0 0,0 0-1,0 0 1,0 0 0,0 0 0,0 1 0,0-1 0,0 0-1,0 0 1,0 0 0,0 0 0,0 0 0,-1 0 0,1 0-1,0 0 1,0 0 0,0 0 0,0-1 0,0 1 0,0 0 0,0 0-1,0 0 1,0 0 0,0 0 0,0 0 0,0 0 0,0 0-1,0 0 1,0 0 0,0 0 0,0 0 0,-1 0 0,1 0 0,0 0-1,0 0 1,0 0 0,0 0 0,0 0 0,0 0 0,0 0-1,0 0 1,0-1 0,0 1 0,0 0 0,0 0 0,0 0 0,0 0-1,0 0 1,1 13 220,0-8-200,0 0 0,0 0 0,1 0 0,-1 0 0,1-1 0,0 1 0,1-1 0,-1 1 0,1-1-1,0 0 1,0 0 0,0 0 0,0 0 0,1-1 0,-1 1 0,1-1 0,0 0 0,0 0 0,0 0 0,1-1 0,-1 1-1,8 2 1,-5-3 6,-1 0-1,1 0 1,-1-1-1,1 0 1,-1-1-1,1 1 1,0-1-1,-1 0 0,1-1 1,0 1-1,-1-2 1,1 1-1,-1 0 1,1-1-1,-1-1 1,12-5-1,-7 2 48,0 0 1,-1-1-1,0 0 0,0 0 0,-1-2 1,0 1-1,0-1 0,-1 0 0,0-1 0,10-14 1,-12 6 122,-6 18-196,0 0 1,0 0-1,0-1 1,0 1-1,0 0 0,0 0 1,0 0-1,0 0 1,0-1-1,-1 1 0,1 0 1,0 0-1,0 0 1,0 0-1,0 0 1,0-1-1,0 1 0,-1 0 1,1 0-1,0 0 1,0 0-1,0 0 0,0 0 1,-1 0-1,1 0 1,0 0-1,0 0 0,0 0 1,-1 0-1,1 0 1,0 0-1,0 0 0,0 0 1,0 0-1,-1 0 1,1 0-1,0 0 0,0 0 1,0 0-1,-1 0 1,1 0-1,0 0 1,0 0-1,-3 1 26,0 1 0,0-1 0,0 1 0,1 0 1,-1-1-1,1 1 0,-1 0 0,-3 5 0,-7 7 79,2 0-1,-1 1 0,2 0 1,0 1-1,1 0 0,1 0 1,0 1-1,1 0 1,1 1-1,-5 25 0,10-41-86,1 0-1,-1 1 1,1-1 0,0 0-1,0 0 1,0 0-1,0 1 1,1-1-1,-1 0 1,0 0-1,1 0 1,0 0-1,-1 0 1,1 0-1,0 0 1,0 0-1,0 0 1,0 0-1,0 0 1,1 0 0,-1-1-1,1 1 1,-1 0-1,1-1 1,-1 1-1,1-1 1,0 0-1,0 0 1,0 1-1,-1-1 1,1 0-1,0-1 1,0 1-1,1 0 1,-1 0-1,0-1 1,0 0 0,0 1-1,0-1 1,0 0-1,4 0 1,5 0 47,1 0 1,0-1 0,0-1 0,-1 0 0,1 0-1,-1-1 1,14-6 0,80-37 233,-82 35-242,155-75 302,-172 83-359,0 0 0,0 0 0,1 1-1,-1 0 1,1 1 0,8-2 0,-14 3-4,0 0 1,1 0 0,-1 0 0,0 0-1,1 0 1,-1 0 0,0 0 0,0 1-1,1-1 1,-1 1 0,0-1 0,0 1-1,0-1 1,0 1 0,1 0 0,-1-1-1,0 1 1,0 0 0,0 0 0,0 0-1,-1 0 1,1 0 0,0 0-1,0 0 1,0 0 0,-1 0 0,1 0-1,-1 0 1,1 0 0,-1 1 0,1-1-1,-1 0 1,0 0 0,1 1 0,-1-1-1,0 0 1,0 3 0,0 10 43,0-1-1,0 1 1,-2-1-1,-4 26 1,-2 14 209,7-52-244,1 0 1,0 0 0,0-1-1,0 1 1,0 0-1,0 0 1,0 0 0,0 0-1,0 0 1,0 0 0,1 0-1,-1 0 1,0-1 0,1 1-1,-1 0 1,0 0-1,1 0 1,-1 0 0,2 1-1,-2-2-29,1 0-1,-1 0 0,1 0 0,-1 0 0,1 1 1,-1-1-1,1 0 0,-1 0 0,1 0 0,-1 0 1,1 0-1,-1 0 0,1 0 0,-1-1 1,1 1-1,-1 0 0,1 0 0,-1 0 0,1 0 1,-1-1-1,1 1 0,-1 0 0,0 0 0,2-1 1,0-1-57,0 0 0,0 0 0,1 0 1,-1 0-1,-1 0 0,1 0 0,0 0 0,0-1 1,-1 1-1,1-1 0,0-2 0,3-14-221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2.781"/>
    </inkml:context>
    <inkml:brush xml:id="br0">
      <inkml:brushProperty name="width" value="0.05" units="cm"/>
      <inkml:brushProperty name="height" value="0.05" units="cm"/>
    </inkml:brush>
  </inkml:definitions>
  <inkml:trace contextRef="#ctx0" brushRef="#br0">72 26 22693,'-29'77'1872,"21"-62"-1748,1 1 1,1 0-1,1 0 0,0 0 0,2 1 0,-1-1 0,2 1 1,-1 19-1,3-33-121,0-1 1,0 0-1,1 0 0,-1 1 1,0-1-1,1 0 0,0 0 1,-1 0-1,1 0 0,0 0 1,0 0-1,0 0 0,0 0 1,1 0-1,-1 0 0,0 0 1,4 2-1,-3-2 3,0-1 0,0 0-1,1 0 1,-1 0 0,0 0 0,1 0 0,-1 0-1,1 0 1,-1-1 0,1 0 0,-1 1 0,1-1-1,0 0 1,-1 0 0,1 0 0,3-1 0,10-2 34,0-1 1,0 0-1,0-1 1,0-1-1,28-14 1,74-50 216,-103 60-220,84-56 213,76-45 43,-170 108-290,-1 1 1,1-1-1,0 1 0,-1 0 1,1 1-1,0-1 1,0 1-1,9-1 0,-13 2-3,0 0 0,0 0 0,0 0 0,-1 0 0,1 0 0,0 1 0,0-1 0,-1 0-1,1 0 1,0 1 0,0-1 0,-1 0 0,1 1 0,-1-1 0,1 1 0,0-1 0,-1 1 0,1-1 0,-1 1-1,1-1 1,-1 1 0,1 1 0,0-1 0,0 1 0,-1 0 0,1 0 0,-1 0 0,1 0 0,-1 0 0,0 0 0,0 0 0,0 0 0,0 0 0,0 0 0,-1 3 0,-2 11 5,-1 0 0,-1-1-1,-12 28 1,11-29 35,0 1-1,0 0 0,2 0 1,-4 22-1,8-37-35,-1 1 0,1 0 0,0 0 0,0 0 0,0 0-1,0-1 1,0 1 0,0 0 0,0 0 0,0 0 0,0 0 0,0 0 0,1-1 0,-1 1 0,0 0 0,1 0 0,-1 0 0,0-1 0,1 1 0,-1 0 0,1-1 0,-1 1-1,1 0 1,-1-1 0,1 1 0,0 0 0,-1-1 0,1 1 0,0-1 0,-1 1 0,1-1 0,0 0 0,0 1 0,-1-1 0,1 0 0,0 1 0,0-1 0,0 0 0,0 0 0,-1 0-1,1 0 1,0 0 0,0 0 0,0 0 0,0 0 0,-1 0 0,1 0 0,0 0 0,0-1 0,0 1 0,1-1 0,7-1 20,0-1-1,0 0 1,15-8 0,-19 8-19,91-48 95,-64 32-262,0 1 0,70-25 1,-98 41 85,0 1 0,0 0 0,1 0 0,-1 1 0,0-1 0,0 1 0,1 0 0,-1 0 0,0 0 0,5 1 0,-8-1 32,0 1 0,0-1 0,-1 0 0,1 1 0,0-1-1,-1 0 1,1 1 0,0-1 0,-1 1 0,1-1 0,0 1-1,-1-1 1,1 1 0,-1-1 0,1 1 0,-1 0 0,1-1 0,-1 1-1,0 0 1,1-1 0,-1 2 0,1 0-44,-1 0 1,0 0-1,0-1 0,0 1 0,0 0 1,0-1-1,0 1 0,-1 0 0,1 0 0,-1-1 1,1 1-1,-1 0 0,-1 2 0,-1 3-67,-1-1 0,0 0 0,-1 1 0,1-1-1,-1-1 1,0 1 0,-6 5 0,-23 15-513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3.168"/>
    </inkml:context>
    <inkml:brush xml:id="br0">
      <inkml:brushProperty name="width" value="0.05" units="cm"/>
      <inkml:brushProperty name="height" value="0.05" units="cm"/>
    </inkml:brush>
  </inkml:definitions>
  <inkml:trace contextRef="#ctx0" brushRef="#br0">28 1 22285,'-11'0'1632,"4"7"-1640,-2-1-408,9-5 1168,4 1-480,2-2-296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3.625"/>
    </inkml:context>
    <inkml:brush xml:id="br0">
      <inkml:brushProperty name="width" value="0.05" units="cm"/>
      <inkml:brushProperty name="height" value="0.05" units="cm"/>
    </inkml:brush>
  </inkml:definitions>
  <inkml:trace contextRef="#ctx0" brushRef="#br0">76 1 14827,'-16'54'1368,"3"1"1,-9 80-1,11-60-547,-2 41 1104,13-116-1908,0 0 0,0 0-1,0 1 1,-1-1 0,1 0 0,0 1 0,0-1-1,0 0 1,0 1 0,0-1 0,0 0 0,0 0-1,1 1 1,-1-1 0,0 0 0,0 1 0,0-1-1,0 0 1,0 0 0,0 1 0,0-1 0,1 0-1,-1 1 1,0-1 0,0 0 0,0 0 0,1 0-1,-1 1 1,0-1 0,0 0 0,1 0 0,-1 0-1,0 0 1,0 1 0,1-1 0,-1 0-1,0 0 1,1 0 0,-1 0 0,0 0 0,0 0-1,1 0 1,-1 0 0,0 0 0,1 0 0,-1 0-1,0 0 1,1 0 0,-1 0 0,0 0 0,0 0-1,1 0 1,-1 0 0,0 0 0,1-1 0,-1 1-1,0 0 1,0 0 0,1 0 0,-1 0 0,0-1-1,0 1 1,0 0 0,1 0 0,-1 0 0,0-1-1,20-16 269,-17 14-221,54-52 104,-3-3 1,56-78-1,-99 119-593,-20 22-352,-20 22-591,-3 7 49,-2 2-542,-37 49-1,57-59 1169,13-25 654,1 0-1,0-1 1,-1 1-1,1 0 0,0 0 1,0 0-1,-1 0 1,1 0-1,0 0 0,0 0 1,0-1-1,0 1 1,0 0-1,0 0 1,1 0-1,-1 0 0,0 0 1,0 0-1,1 0 1,-1-1-1,0 1 0,1 0 1,-1 0-1,1 0 1,-1-1-1,1 1 1,-1 0-1,2 1 0,-2-2 37,0 0 0,0 0 0,1 0-1,-1 0 1,0 0 0,0 0-1,0 0 1,0 0 0,0 0-1,1-1 1,-1 1 0,0 0 0,0 0-1,0 0 1,0 0 0,0 0-1,0 0 1,0 0 0,1 0 0,-1 0-1,0 0 1,0 0 0,0 0-1,0-1 1,0 1 0,0 0 0,0 0-1,0 0 1,0 0 0,0 0-1,1 0 1,-1 0 0,0-1 0,0 1-1,0 0 1,0 0 0,0 0-1,0 0 1,0 0 0,0 0 0,0-1-1,0 1 1,0 0 0,0 0-1,0 0 1,0 0 0,0 0 0,0-1-1,-1 1 1,1 0 0,0 0-1,0 0 1,0 0 0,0 0 0,0 0-1,0 0 1,0-1 0,-3-4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3.917"/>
    </inkml:context>
    <inkml:brush xml:id="br0">
      <inkml:brushProperty name="width" value="0.05" units="cm"/>
      <inkml:brushProperty name="height" value="0.05" units="cm"/>
    </inkml:brush>
  </inkml:definitions>
  <inkml:trace contextRef="#ctx0" brushRef="#br0">192 424 16251,'1'-2'125,"-1"1"0,0-1 0,0 1 0,1-1 0,-1 0 0,0 1-1,0-1 1,-1 1 0,1-1 0,0 1 0,0-1 0,-1 1-1,1-1 1,-1 1 0,1-1 0,-1 1 0,0-1 0,0 1 0,1 0-1,-1-1 1,0 1 0,0 0 0,0 0 0,-2-1 0,2 1-29,-1 0 0,0 0 0,1 1 0,-1-1 0,0 1 0,1-1 0,-1 1 0,0 0 0,0 0 0,1 0 0,-1 0 0,0 0 0,0 0 0,0 0 0,1 0 1,-1 1-1,0-1 0,1 1 0,-1-1 0,0 1 0,1 0 0,-3 1 0,-4 2 65,0 1 0,1 0 0,-1 1 0,1 0-1,0 0 1,1 1 0,-1-1 0,1 1 0,1 1 0,-10 14 0,6-6-119,0 1 0,1-1 0,1 2 0,-7 24 0,11-34-39,1 0-1,1 0 0,0 0 1,0 0-1,0 0 0,1 13 0,0-20-2,0 0 0,0 0-1,0-1 1,1 1-1,-1 0 1,0 0-1,0-1 1,0 1-1,1 0 1,-1-1 0,0 1-1,1 0 1,-1-1-1,0 1 1,1-1-1,-1 1 1,1 0 0,-1-1-1,1 1 1,-1-1-1,1 1 1,-1-1-1,1 1 1,0-1 0,-1 0-1,1 1 1,0-1-1,-1 0 1,1 0-1,0 1 1,-1-1 0,1 0-1,0 0 1,0 0-1,-1 0 1,1 0-1,0 0 1,-1 0-1,1 0 1,0 0 0,0 0-1,-1 0 1,1 0-1,0-1 1,-1 1-1,1 0 1,0-1 0,1 0-1,3-1-1,0-1 0,0 0 0,0 0 1,7-7-1,13-12-3,-1-2 1,-1 0 0,-1-2 0,20-31-1,68-118 165,-94 148-121,58-107 168,-60 106-94,-1-1 1,14-49 0,-24 61-14,-3 17-98,0 0-1,0 0 1,0 0-1,0 0 0,0 0 1,0 0-1,0 0 0,0 1 1,0-1-1,0 0 1,0 0-1,0 0 0,0 0 1,0 0-1,0 0 1,-1 0-1,1 0 0,0 0 1,0 0-1,0 0 1,0 0-1,0 0 0,0 0 1,0 0-1,0 0 1,0 0-1,0 0 0,0 0 1,0 0-1,0 0 1,0 0-1,-1 0 0,1 0 1,0 0-1,0 0 0,0 0 1,0 0-1,0 0 1,0 0-1,0 0 0,0 0 1,0 0-1,0 0 1,0 0-1,0-1 0,0 1 1,0 0-1,0 0 1,0 0-1,0 0 0,0 0 1,0 0-1,-1 0 1,1 0-1,0 0 0,0 0 1,0 0-1,0 0 0,0 0 1,0 0-1,0 0 1,0-1-1,0 1 0,0 0 1,-11 22 30,-5 35-87,2 0 1,3 1-1,-4 73 0,12-108-92,1 0-1,1 0 1,2 1 0,0-1-1,6 34 1,-6-54 57,0 1 0,0-1 0,0 0 0,0 0 0,1 0 0,-1 0 0,1 0 1,0 0-1,4 6 0,-5-8 67,0 0-1,1 0 1,-1 0 0,0 0 0,1 0 0,-1 0-1,1-1 1,-1 1 0,1 0 0,0-1 0,-1 1 0,1-1-1,0 0 1,-1 1 0,1-1 0,0 0 0,-1 0 0,1 0-1,0 0 1,0 0 0,-1-1 0,4 0 0,28-10-373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4.463"/>
    </inkml:context>
    <inkml:brush xml:id="br0">
      <inkml:brushProperty name="width" value="0.05" units="cm"/>
      <inkml:brushProperty name="height" value="0.05" units="cm"/>
    </inkml:brush>
  </inkml:definitions>
  <inkml:trace contextRef="#ctx0" brushRef="#br0">1 128 15715,'0'10'331,"1"1"-1,0 0 1,1-1-1,0 0 1,1 1-1,0-1 1,8 18 0,-9-25-219,-1 0 0,1 0 1,-1 0-1,1-1 1,0 1-1,0-1 0,0 1 1,1-1-1,-1 1 0,1-1 1,-1 0-1,1 0 1,-1-1-1,1 1 0,0 0 1,0-1-1,0 0 1,0 1-1,0-1 0,0 0 1,1-1-1,-1 1 1,0-1-1,0 1 0,1-1 1,-1 0-1,0 0 1,0 0-1,6-2 0,-2 1 65,0-1 0,-1-1 0,1 0 0,0 0 0,-1 0 0,1-1-1,-1 1 1,0-2 0,-1 1 0,1-1 0,-1 1 0,1-2 0,-1 1 0,-1 0-1,7-10 1,-6 8-53,0-1 0,0 0 0,-1 0 0,0 0 0,-1 0 0,0-1 0,0 1 0,-1-1 0,0 0-1,0 0 1,-1 0 0,0-9 0,-1 13-84,0 1-1,0-1 0,-1 1 0,0-1 1,0 1-1,0-1 0,-1 1 0,1 0 1,-1 0-1,0 0 0,0 0 0,-4-5 1,5 7-33,-1 0-1,1 0 1,-1 1 0,0-1 0,0 0-1,0 1 1,0 0 0,0-1 0,0 1 0,0 0-1,0 0 1,-1 0 0,1 0 0,0 1 0,-1-1-1,1 1 1,0-1 0,-1 1 0,1 0-1,-1 0 1,1 0 0,-1 0 0,1 0 0,-4 1-1,-1 1 0,1 0-1,0 1 0,0-1 0,1 1 0,-1 0 0,1 1 0,-1-1 1,1 1-1,0 0 0,0 0 0,1 1 0,-1-1 0,1 1 1,0 0-1,0 0 0,-6 12 0,1 0-6,0 1 0,0 1 0,2-1 0,-6 24 0,13-42 1,-8 27-5,-4 35 1,11-57 1,0 1 0,0 0 0,1 0 0,0-1 0,0 1 0,0 0 0,1 0 0,0-1 0,0 1 0,1 0 0,-1-1 0,6 11 0,-6-15 2,0 0 0,0 1-1,0-1 1,0 0 0,0 0 0,0 0-1,1 0 1,-1 0 0,0 0 0,1-1-1,-1 1 1,1 0 0,-1-1 0,1 1-1,-1-1 1,1 1 0,-1-1 0,1 0-1,-1 0 1,1 0 0,0 0 0,-1 0-1,1 0 1,-1 0 0,1 0 0,-1 0-1,3-1 1,4-2 1,0 1 0,0-1 1,12-6-1,-17 7-2,40-20 6,55-41 0,-71 43 5,1 2 0,0 1 1,1 1-1,1 1 1,39-12-1,-63 25-8,1 0 1,0 0-1,0 1 0,0 0 1,11 1-1,-16 0 0,0 0 1,0 0-1,0 0 0,0 1 1,0-1-1,0 1 0,0 0 0,0 0 1,0-1-1,0 1 0,0 0 0,0 1 1,0-1-1,-1 0 0,1 0 1,0 1-1,-1-1 0,1 1 0,-1 0 1,0-1-1,0 1 0,2 2 0,0 4-2,0 0 0,0-1-1,-1 1 1,-1 0-1,1 0 1,-1 0-1,0 1 1,-1-1-1,0 0 1,-2 15 0,2 27 47,0-49-45,0-1 0,0 0 1,0 1-1,0-1 0,0 0 0,0 1 0,0-1 0,0 0 0,0 1 1,0-1-1,0 0 0,0 1 0,0-1 0,0 0 0,0 1 0,1-1 1,-1 0-1,0 1 0,0-1 0,0 0 0,1 0 0,-1 1 0,0-1 1,0 0-1,1 0 0,-1 0 0,0 1 0,0-1 0,1 0 0,-1 0 1,0 0-1,1 0 0,-1 1 0,0-1 0,1 0 0,-1 0 0,0 0 1,1 0-1,15-8 11,15-25-6,-29 30-1,5-5 6,18-21 12,0 1 0,47-39 0,-67 64-26,-1 0 1,1 0-1,0 0 0,10-4 0,-14 7 3,0-1 0,0 1 0,0-1 0,0 1 0,0 0 0,0-1 0,0 1 0,1 0 1,-1 0-1,0 0 0,0 0 0,0 0 0,1 0 0,-1 0 0,0 1 0,0-1 0,0 0 0,0 1 0,0-1 0,1 0 0,-1 1 0,0 0 0,0-1 0,0 1 0,0-1 0,-1 1 0,1 0 0,0 0 0,0 0 0,1 1 0,0 1-9,-1 1 1,1 0-1,-1 0 1,0 0 0,0 1-1,0-1 1,0 0-1,-1 0 1,0 0-1,0 1 1,0-1 0,-1 8-1,-11 52-1221,12-64 1194,-2 9-537,0-1 1,-1 1-1,1-1 0,-2 0 1,1 0-1,-9 15 1,4-15-406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5.024"/>
    </inkml:context>
    <inkml:brush xml:id="br0">
      <inkml:brushProperty name="width" value="0.05" units="cm"/>
      <inkml:brushProperty name="height" value="0.05" units="cm"/>
    </inkml:brush>
  </inkml:definitions>
  <inkml:trace contextRef="#ctx0" brushRef="#br0">57 1 17476,'-13'34'1052,"2"1"1,1 0-1,-9 60 1,17-84-974,1 0 0,0 1 0,1-1 0,1 1 1,-1-1-1,2 0 0,0 1 0,0-1 0,1 0 1,0 0-1,1 0 0,0-1 0,1 1 0,0-1 1,12 17-1,-14-23-52,0 0 0,1 0 0,-1-1 0,1 1 0,0-1 0,0 0 0,0 0 0,1 0 0,-1-1 0,1 1 0,-1-1 0,1 0 0,0 0 0,0-1 0,0 0 0,0 1 0,0-2 0,0 1 0,0-1 0,0 1 0,0-1 0,1-1 0,-1 1 1,0-1-1,0 0 0,0 0 0,7-3 0,1 0 69,-1-1 1,0-1 0,0 0 0,0 0-1,-1-1 1,0-1 0,0 0 0,-1-1 0,15-14-1,-1-6 105,-1-1 1,-1-1-1,-2 0 0,-1-2 0,-2 0 1,-1-1-1,-2 0 0,14-52 0,-37 156 37,1-28-166,0 6 18,1-1 0,-1 93 0,8-134-141,1 0 0,-1-1-1,1 1 1,0 0-1,1-1 1,3 11-1,-4-15 22,-1 0 0,1 0 0,-1-1 0,1 1 0,-1 0 0,1 0 0,0 0 0,-1-1 0,1 1 0,0 0 0,0-1 0,-1 1 0,1-1 0,0 1 0,0-1 0,0 1 0,0-1 1,1 1-1,-1-1 8,1 0 1,-1 0-1,0 0 1,1 0 0,-1 0-1,0-1 1,1 1-1,-1 0 1,0-1 0,0 1-1,1-1 1,-1 1-1,0-1 1,0 0 0,0 1-1,0-1 1,2-1 0,21-21-210,3-14-63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5.443"/>
    </inkml:context>
    <inkml:brush xml:id="br0">
      <inkml:brushProperty name="width" value="0.05" units="cm"/>
      <inkml:brushProperty name="height" value="0.05" units="cm"/>
    </inkml:brush>
  </inkml:definitions>
  <inkml:trace contextRef="#ctx0" brushRef="#br0">168 1 18380,'-27'15'2241,"-45"36"0,65-46-2044,1 1 0,0 0 1,0 0-1,1 0 0,0 0 1,0 1-1,0 0 0,1 0 1,0 1-1,0-1 0,-5 16 0,8-22-188,1 1 0,-1 0-1,1 0 1,0 0-1,0-1 1,-1 1-1,1 0 1,0 0 0,1 0-1,-1 0 1,0 0-1,0-1 1,1 1 0,-1 0-1,1 0 1,0 0-1,-1-1 1,1 1-1,0 0 1,0-1 0,0 1-1,0-1 1,0 1-1,1-1 1,-1 0 0,0 1-1,1-1 1,-1 0-1,1 0 1,-1 0-1,1 0 1,0 0 0,-1 0-1,1 0 1,0-1-1,-1 1 1,3 0 0,7 2-39,0-1 0,1 0 1,-1 0-1,21-1 0,-25-1 20,17 1-97,-1 1-1,1 0 0,43 12 1,-61-12 71,1 0 1,-1 1 0,1 0 0,-1 0 0,0 0-1,0 1 1,9 8 0,-12-10 32,0 1 1,0 0-1,0 0 0,-1 1 1,0-1-1,0 0 0,0 1 1,0-1-1,0 1 0,0 0 1,-1 0-1,0 0 1,0 0-1,1 5 0,-1-4 57,-1-1 0,0 0-1,0 0 1,0 1 0,0-1-1,-1 0 1,0 0 0,0 1-1,0-1 1,0 0 0,0 0-1,-1 0 1,0 0 0,-4 6-1,2-5 83,0 0 1,0 0-1,0 0 0,-1 0 0,0-1 0,0 0 1,0 0-1,-12 6 0,6-4 0,-1 0 0,0-1 0,0-1 0,-1 0 0,0-1 0,1 0 0,-1-1 1,0 0-1,-14-1 0,-12-3-935,37 2 735,0-1 0,0 1 0,0-1 1,0 1-1,0-1 0,0 1 0,0-1 1,0 0-1,1 0 0,-1 0 0,0 0 0,1 0 1,-1-1-1,1 1 0,-1 0 0,-1-3 1,2-1-462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5.860"/>
    </inkml:context>
    <inkml:brush xml:id="br0">
      <inkml:brushProperty name="width" value="0.05" units="cm"/>
      <inkml:brushProperty name="height" value="0.05" units="cm"/>
    </inkml:brush>
  </inkml:definitions>
  <inkml:trace contextRef="#ctx0" brushRef="#br0">257 68 19716,'-13'26'6129,"-7"16"-4357,-21 44-1354,-135 255-707,170-326-135,6-14 413,0-1 0,0 0 0,0 0 0,0 0 0,0 0 0,0 0 0,0 0 0,0 0 0,0 0 0,0 0 0,0 0 0,0 0 0,0 1 1,0-1-1,0 0 0,0 0 0,0 0 0,0 0 0,0 0 0,1 0 0,-1 0 0,0 0 0,0 0 0,0 0 0,0 0 0,0 0 0,0 0 0,0 0 0,0 0 0,0 0 1,0 0-1,1 0 0,-1 0 0,0 0 0,0 0 0,0 0 0,0 0 0,0 0 0,0 0 0,0 0 0,0 0 0,0 0 0,0 0 0,1 0 0,-1 0 0,0 0 0,0 0 1,0 0-1,0 0 0,0 0 0,0 0 0,0 0 0,0-1 0,0 1 0,0 0 0,0 0 0,0 0 0,0 0 0,0 0 0,0 0 0,1 0 0,-1 0 0,0 0 0,0 0 1,0 0-1,0-1 0,0 1 0,0 0 0,0 0 0,24-27-1472,49-77-2109,90-168 0,-153 254 3391,21-43-60,-21 41 825,0 0 0,24-35 0,-34 55-542,0 0 1,0 0 0,0 0-1,0 0 1,0 0 0,0 0-1,0 1 1,0-1 0,0 0-1,0 0 1,1 0 0,-1 0-1,0 0 1,0 0 0,0 0-1,0 0 1,0 0 0,0 0-1,0 0 1,0 0-1,0 0 1,0 0 0,1 0-1,-1 0 1,0 0 0,0 0-1,0 0 1,0 0 0,0 0-1,0 0 1,0 0 0,0 0-1,0 0 1,1 0 0,-1 0-1,0 0 1,0 0 0,0 0-1,0 0 1,0 0 0,0 0-1,0 0 1,0 0 0,0 0-1,0 0 1,1 0-1,-1 0 1,0 0 0,0 0-1,0 0 1,0 0 0,0 0-1,0-1 1,0 1 0,0 0-1,0 0 1,0 0 0,0 0-1,0 0 1,0 0 0,0 0-1,0 0 1,0-1 0,0 10 666,0-9-666,-13 94 3113,-9 94-1086,21-140-1591,6 61 0,-4-93-914,2 1 0,0 0 0,1-1 0,1 1 0,0-1 0,1-1 0,9 17 0,-13-30 98,-3-3-705,-5-7 133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6.251"/>
    </inkml:context>
    <inkml:brush xml:id="br0">
      <inkml:brushProperty name="width" value="0.05" units="cm"/>
      <inkml:brushProperty name="height" value="0.05" units="cm"/>
    </inkml:brush>
  </inkml:definitions>
  <inkml:trace contextRef="#ctx0" brushRef="#br0">1 104 21477,'4'-7'1976,"9"-2"-1320,4 1-304,10 1 1009,6 1-497,15 2-776,3-2 336,14-10-336,4-3-64,1-2-88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8.213"/>
    </inkml:context>
    <inkml:brush xml:id="br0">
      <inkml:brushProperty name="width" value="0.05" units="cm"/>
      <inkml:brushProperty name="height" value="0.05" units="cm"/>
    </inkml:brush>
  </inkml:definitions>
  <inkml:trace contextRef="#ctx0" brushRef="#br0">1 0 15915,'0'22'1729,"7"3"-1121,3 0-152,7-1 784,16-7-344,7-5-79,10-6-225,3-4-96,5-3-128,-1-6-160,0 1-424,-2 0-256,-8 5 1544,-8-1-1072,-15 0 0,-7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8.633"/>
    </inkml:context>
    <inkml:brush xml:id="br0">
      <inkml:brushProperty name="width" value="0.05" units="cm"/>
      <inkml:brushProperty name="height" value="0.05" units="cm"/>
    </inkml:brush>
  </inkml:definitions>
  <inkml:trace contextRef="#ctx0" brushRef="#br0">0 5 15555,'39'5'1505,"1"3"-1113,7-3-200,9 0 576,9-4-536,5-1-232,-3-4 32,1 1-104,-7-19-56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09.008"/>
    </inkml:context>
    <inkml:brush xml:id="br0">
      <inkml:brushProperty name="width" value="0.05" units="cm"/>
      <inkml:brushProperty name="height" value="0.05" units="cm"/>
    </inkml:brush>
  </inkml:definitions>
  <inkml:trace contextRef="#ctx0" brushRef="#br0">20 0 19964,'23'6'1721,"2"4"-1433,-4 3-136,2 3 488,-2 10-384,0 8-16,-10 16-56,-5 9-56,-12 11-112,-3 5-48,-11 8-448,-5 3-336,-6-3 680,-6 0-112,-6-10-96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0.283"/>
    </inkml:context>
    <inkml:brush xml:id="br0">
      <inkml:brushProperty name="width" value="0.05" units="cm"/>
      <inkml:brushProperty name="height" value="0.05" units="cm"/>
    </inkml:brush>
  </inkml:definitions>
  <inkml:trace contextRef="#ctx0" brushRef="#br0">147 476 18892,'0'-3'132,"0"1"0,0 0-1,0 0 1,0-1 0,0 1 0,0 0-1,-1 0 1,1 0 0,-1 0 0,0-1-1,1 1 1,-1 0 0,0 0 0,0 0-1,0 0 1,-1 1 0,1-1 0,0 0-1,-1 0 1,1 1 0,-1-1 0,0 1-1,1-1 1,-1 1 0,0 0 0,0 0-1,0-1 1,0 1 0,0 1 0,0-1-1,0 0 1,0 0 0,0 1 0,-1-1-1,1 1 1,0 0 0,0 0 0,0 0-1,-1 0 1,1 0 0,0 0 0,0 0-1,0 1 1,-1-1 0,1 1 0,0 0-1,0-1 1,0 1 0,0 0 0,0 0-1,0 0 1,-3 3 0,0 1-112,0 1 1,0-1-1,0 1 1,1 0-1,0 0 0,0 0 1,1 0-1,0 1 1,0-1-1,0 1 0,-2 11 1,1-2 4,0 1 0,2 0 0,-2 30 0,4-43-20,0 0 0,0 1 1,0-1-1,1 0 0,2 8 0,-3-11-6,0 0 1,0 0 0,1-1-1,-1 1 1,0 0-1,1-1 1,-1 1 0,1-1-1,-1 1 1,1 0 0,-1-1-1,1 1 1,-1-1-1,1 1 1,-1-1 0,1 1-1,0-1 1,-1 0-1,1 1 1,0-1 0,-1 0-1,1 0 1,0 1-1,-1-1 1,1 0 0,0 0-1,0 0 1,-1 0-1,1 0 1,0 0 0,0 0-1,-1 0 1,1 0-1,0 0 1,0 0 0,-1 0-1,1-1 1,0 1-1,-1 0 1,1-1 0,0 1-1,-1 0 1,1-1-1,0 1 1,-1-1 0,1 0-1,12-8 4,0-2 0,-1 1 0,0-2 0,-1 0 0,0 0 0,-1-1 0,10-15 0,2-3 13,27-35 143,-3-2 0,-3-2 0,61-137 0,-100 199-119,0-1-1,-1 0 1,1 0-1,-2-1 1,1 1-1,-2-1 1,2-14-1,-3 23-34,0 1-1,0-1 0,0 1 0,0-1 0,0 0 0,0 1 1,-1-1-1,1 1 0,0-1 0,0 1 0,-1-1 0,1 1 0,-1-1 1,1 1-1,0-1 0,-1 1 0,1-1 0,-1 1 0,1-1 0,-1 1 1,1 0-1,-1-1 0,1 1 0,-1 0 0,1 0 0,-1-1 0,0 1 1,1 0-1,-1 0 0,1 0 0,-1 0 0,0-1 0,1 1 1,-1 0-1,1 0 0,-1 0 0,0 1 0,1-1 0,-1 0 0,1 0 1,-1 0-1,0 0 0,1 0 0,-1 1 0,1-1 0,-1 0 0,1 1 1,-1-1-1,1 0 0,-1 1 0,1-1 0,-1 1 0,0-1 1,-4 6 0,-1 0 1,1 0-1,0 0 1,0 0-1,1 1 1,0-1-1,0 1 1,0 0-1,1 1 1,-3 7-1,-4 15 3,-7 36 0,12-43-8,0 1 0,2 1 0,0 27 0,2-46-2,1 1 1,0 0-1,1-1 0,0 1 0,0 0 1,0-1-1,1 1 0,0-1 0,0 0 1,1 0-1,-1 1 0,1-2 0,1 1 0,-1 0 1,1-1-1,7 9 0,-9-13 3,0 1 0,0 0-1,0 0 1,1-1 0,-1 1 0,1-1 0,-1 0-1,1 1 1,-1-1 0,1-1 0,0 1-1,-1 0 1,1-1 0,0 1 0,0-1-1,0 0 1,4 0 0,-2 0-1,0-1 0,0 0 0,0-1 0,0 1-1,-1-1 1,1 0 0,0 0 0,-1 0 0,6-4 0,3-4 2,-1 1 0,0-2 0,0 0-1,-1 0 1,13-18 0,-12 12 1,-1 0 0,11-24 0,-9 15-37,-15 83-13,-3 38-11,5-82 57,0-1 0,1 1 0,1-1 0,0 0 0,6 18 0,-8-28 2,1-1 1,-1 1-1,1-1 0,-1 1 0,1-1 0,0 1 0,0-1 1,0 0-1,-1 1 0,1-1 0,0 0 0,1 0 0,-1 0 1,0 0-1,0 1 0,0-2 0,1 1 0,-1 0 0,0 0 1,3 1-1,-2-2 2,-1 0 1,1 0-1,-1 0 1,1 0-1,0 0 1,-1 0 0,1-1-1,-1 1 1,1 0-1,-1-1 1,1 1-1,-1-1 1,1 0-1,-1 1 1,0-1-1,1 0 1,0-1-1,6-4 25,-1-1-1,1 0 0,-1 0 0,11-16 0,19-30 92,-2-1 0,35-72-1,-80 145-105,1 0 1,1 1-1,2 0 0,-1 0 0,2 1 0,-4 36 0,8-56-9,1 1 1,0 0-1,0-1 0,0 1 0,0 0 0,0-1 0,0 1 0,0 0 0,1-1 0,-1 1 1,1 0-1,-1-1 0,1 1 0,-1 0 0,1-1 0,0 1 0,0-1 0,0 0 0,0 1 1,0-1-1,0 0 0,0 1 0,3 1 0,-2-2 5,0-1 0,0 1 0,0-1 0,0 0 0,0 1 0,0-1 0,0 0 0,0 0 0,0-1 0,1 1 0,-1 0 0,0-1 0,0 1 0,0-1 0,0 1 0,0-1 0,0 0 0,-1 0 0,4-2 0,23-13 104,-2-1 0,1-1 0,33-33 0,-39 33-335,0 0 0,1 2-1,0 0 1,1 2 0,35-17 0,-45 27-470,-10 4 241,-7 4-99,-8 4-21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4.324"/>
    </inkml:context>
    <inkml:brush xml:id="br0">
      <inkml:brushProperty name="width" value="0.05" units="cm"/>
      <inkml:brushProperty name="height" value="0.05" units="cm"/>
    </inkml:brush>
  </inkml:definitions>
  <inkml:trace contextRef="#ctx0" brushRef="#br0">66 1 15227,'3'2'3723,"-2"7"-2001,-2 10-447,-5 72 712,-23 114 1,20-163-1872,1-10-47,2 2 0,-4 47 1,10-78-63,0 0 0,-1-1 0,2 1 1,-1 0-1,0-1 0,1 1 0,-1-1 1,1 1-1,0-1 0,-1 1 1,1-1-1,1 1 0,-1-1 0,0 0 1,0 0-1,1 1 0,0-1 0,-1 0 1,1 0-1,0 0 0,0-1 0,4 4 1,-4-4-105,0 0 0,1 0 1,-1 0-1,1 0 1,0-1-1,-1 1 0,1-1 1,-1 0-1,1 1 1,0-1-1,-1-1 0,1 1 1,0 0-1,-1 0 0,1-1 1,-1 0-1,1 1 1,-1-1-1,1 0 0,-1 0 1,0-1-1,4-1 0,47-34-1879,-37 25 1569,18-13-412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0.687"/>
    </inkml:context>
    <inkml:brush xml:id="br0">
      <inkml:brushProperty name="width" value="0.05" units="cm"/>
      <inkml:brushProperty name="height" value="0.05" units="cm"/>
    </inkml:brush>
  </inkml:definitions>
  <inkml:trace contextRef="#ctx0" brushRef="#br0">4 0 21549,'0'15'1480,"-2"6"-1224,1 4-144,8-1 264,7 0-552,8-4-592,2-1-296,3-8 792,2-1-193,1 1-223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1.064"/>
    </inkml:context>
    <inkml:brush xml:id="br0">
      <inkml:brushProperty name="width" value="0.05" units="cm"/>
      <inkml:brushProperty name="height" value="0.05" units="cm"/>
    </inkml:brush>
  </inkml:definitions>
  <inkml:trace contextRef="#ctx0" brushRef="#br0">123 0 15691,'0'2'310,"0"0"-1,-1 0 0,1 0 0,-1 0 0,1 0 1,-1 0-1,0 0 0,0-1 0,0 1 0,0 0 1,0-1-1,0 1 0,0-1 0,-1 1 0,1-1 1,-3 3-1,-29 20 2527,16-12-1396,-39 32 878,64-42-2084,14-3-226,3-1-11,-21 3 0,1 0 0,0 0 1,0 0-1,0 0 0,-1 1 1,1-1-1,-1 1 1,1 1-1,-1-1 0,0 0 1,0 1-1,0 0 0,0 0 1,0 0-1,-1 1 0,1-1 1,-1 1-1,0 0 1,0 0-1,-1 0 0,1 0 1,3 8-1,-4-7 10,0 1-1,0-1 1,0 1 0,-1 0 0,1 0-1,-1-1 1,-1 1 0,1 0-1,-1 0 1,0 0 0,-1 0-1,1 0 1,-1-1 0,0 1-1,-1 0 1,1-1 0,-1 1 0,-4 7-1,2-4 5,-1-1-1,0 0 1,0-1-1,-8 9 0,12-15-37,0 1-1,0-1 0,-1 0 0,1 0 0,0 1 0,0-1 0,-1 0 0,1 0 1,-1 0-1,1 0 0,-1 0 0,1-1 0,-1 1 0,1 0 0,-1-1 0,0 1 1,1-1-1,-1 0 0,0 1 0,1-1 0,-1 0 0,0 0 0,0 0 0,1 0 1,-1 0-1,0-1 0,1 1 0,-1 0 0,-3-2 0,-2-9-113,5-4-63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1.508"/>
    </inkml:context>
    <inkml:brush xml:id="br0">
      <inkml:brushProperty name="width" value="0.05" units="cm"/>
      <inkml:brushProperty name="height" value="0.05" units="cm"/>
    </inkml:brush>
  </inkml:definitions>
  <inkml:trace contextRef="#ctx0" brushRef="#br0">0 90 16860,'2'-6'472,"-1"0"1,1 1-1,0-1 1,1 1 0,0-1-1,-1 1 1,2 0-1,4-7 1,-6 9-273,1 0 0,-1 0 1,1 1-1,-1-1 0,1 1 0,0 0 0,0-1 1,0 1-1,0 1 0,0-1 0,1 0 0,-1 1 0,1-1 1,5 0-1,-9 2-173,1-1 0,0 1 1,0 0-1,0 0 0,-1 0 0,1 0 0,0 0 1,0 0-1,-1 0 0,1 1 0,0-1 1,0 0-1,-1 0 0,1 0 0,0 1 0,-1-1 1,1 0-1,0 1 0,-1-1 0,1 1 1,0-1-1,-1 1 0,1-1 0,-1 1 1,1-1-1,-1 1 0,1 0 0,0 0 0,0 1 6,-1 0-1,1 0 0,0 0 0,-1 0 1,0 0-1,1 0 0,-1 0 0,0 0 1,0 1-1,0 1 0,-1 7 41,0-1 1,-6 21-1,-17 35 45,-2 6-19,24-64-95,0 0 0,0 1-1,1-1 1,0 0 0,1 1-1,0 13 1,0-20-4,0 0 0,1 0 1,-1 0-1,1 0 0,-1-1 0,1 1 0,0 0 1,0 0-1,0 0 0,0 0 0,0-1 1,0 1-1,0 0 0,0-1 0,1 1 1,-1-1-1,1 0 0,-1 1 0,3 1 0,0-2 2,-1 1 0,1 0 0,-1-1 0,1 0 0,0 1 0,0-2 0,-1 1 0,1 0 0,6 0 0,7-2-4,-1 1 1,1-2 0,27-6 0,-42 8-1,205-54-198,-204 53 143,0 0-1,0 0 1,0 0 0,0 0-1,0-1 1,0 1 0,0-1-1,-1 0 1,1 0 0,0 0-1,-1 0 1,0 0 0,1 0-1,3-6 1,-5 5-83,1-1-1,-1 1 1,0-1 0,0 1-1,0-1 1,0 1 0,0-1-1,-1 0 1,0 0 0,0 1-1,0-1 1,-1-5 0,0-10-253,0 0-105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1.968"/>
    </inkml:context>
    <inkml:brush xml:id="br0">
      <inkml:brushProperty name="width" value="0.05" units="cm"/>
      <inkml:brushProperty name="height" value="0.05" units="cm"/>
    </inkml:brush>
  </inkml:definitions>
  <inkml:trace contextRef="#ctx0" brushRef="#br0">12 163 16508,'-1'1'102,"0"-1"1,1 0 0,-1 0 0,0 1 0,1-1 0,-1 1 0,1-1 0,-1 0 0,0 1 0,1-1 0,-1 1 0,1-1 0,-1 1 0,1-1 0,0 1 0,-1 0 0,1-1 0,0 1 0,-1 0 0,1-1 0,0 1 0,0 0 0,-1-1 0,1 1 0,0 0 0,0-1 0,0 1 0,0 0-1,0-1 1,0 1 0,0 0 0,0 0 0,0-1 0,1 1 0,-1 0 0,0-1 0,0 1 0,0 0 0,1-1 0,-1 1 0,0 0 0,1-1 0,-1 1 0,1-1 0,-1 1 0,1-1 0,-1 1 0,1-1 0,-1 1 0,1-1 0,-1 1 0,1-1 0,0 0 0,-1 1 0,1-1-1,0 0 1,0 1 0,2 0-65,0 0 0,0 0-1,0-1 1,1 1-1,-1-1 1,0 1-1,0-1 1,1 0 0,-1 0-1,0 0 1,0-1-1,1 1 1,-1-1-1,0 0 1,0 0 0,0 0-1,0 0 1,0-1-1,0 1 1,0-1-1,-1 1 1,1-1-1,0 0 1,-1 0 0,3-3-1,3-2 64,-1 0 1,0 0-1,0-1 0,-1 0 1,0 0-1,9-17 0,5-24 365,-19 46-430,0 0 0,-1-1 1,1 1-1,0 0 0,-1 0 0,0 0 0,0-1 0,0 1 1,0 0-1,0 0 0,-1 0 0,1 0 0,-3-6 0,3 8-32,0 1-1,0-1 1,-1 1-1,1 0 1,0-1-1,-1 1 1,1-1-1,0 1 0,-1 0 1,1-1-1,0 1 1,-1 0-1,1-1 1,-1 1-1,1 0 1,0-1-1,-1 1 0,1 0 1,-1 0-1,1 0 1,-1 0-1,1-1 1,-1 1-1,1 0 1,-1 0-1,1 0 1,-1 0-1,0 0 0,-14 9 45,-8 20 6,13-10-54,0 1 0,2 0 0,0 0 0,1 0 0,2 1 0,0 0 1,1 1-1,1-1 0,1 0 0,1 35 0,1-52 0,0 0 1,0 0-1,1-1 0,0 1 0,0 0 1,0-1-1,0 1 0,0-1 0,1 1 1,-1-1-1,1 0 0,0 1 1,4 3-1,-5-5 3,1-1 0,0 1-1,0-1 1,0 0 0,0 0 0,0 0 0,0 0 0,0 0-1,0-1 1,0 1 0,0 0 0,0-1 0,0 0 0,1 1-1,-1-1 1,0 0 0,0 0 0,0 0 0,1-1 0,-1 1-1,0 0 1,0-1 0,0 0 0,3 0 0,8-4-8,-1 0 0,0-1 0,0 0 0,0-1 0,-1-1 0,0 1 0,0-2 0,-1 1 0,13-15 0,9-12-663,34-49 0,-29 29-989,-28 41-3831,-14 29 4699,0 1-15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2.409"/>
    </inkml:context>
    <inkml:brush xml:id="br0">
      <inkml:brushProperty name="width" value="0.05" units="cm"/>
      <inkml:brushProperty name="height" value="0.05" units="cm"/>
    </inkml:brush>
  </inkml:definitions>
  <inkml:trace contextRef="#ctx0" brushRef="#br0">61 1 12411,'-4'0'1083,"4"0"-876,-1 0 0,1 0 0,-1-1 0,1 1 1,-1 0-1,1 0 0,-1 0 0,1 0 1,-1 0-1,1 0 0,-1 0 0,1 0 0,-1 0 1,1 1-1,-1-1 0,1 0 0,-1 0 0,1 0 1,0 0-1,-1 1 0,1-1 0,-1 0 0,1 1 1,-1-1-1,1 0 0,0 1 0,-1-1 0,1 0 1,0 1-1,-1-1 0,1 0 0,0 1 1,0-1-1,-1 1 0,1-1 0,0 1 0,0-1 1,0 1-1,0-1 0,0 1 0,-1-1 0,1 1 1,-2 6 280,-4 11 262,2 0 0,0 1 0,1-1 0,1 1 0,0 25 0,-3 15-313,2-30-310,-6 84-181,11-99-1160,-2-14 1184,1 1-1,-1-1 1,0 0 0,0 0-1,0 0 1,1 0-1,-1 0 1,0 0-1,0 0 1,0 0 0,1 0-1,-1 0 1,0 0-1,0 0 1,0-1-1,1 1 1,-1 0 0,0 0-1,0 0 1,0 0-1,0 0 1,1 0-1,-1 0 1,0 0 0,0-1-1,0 1 1,0 0-1,0 0 1,1 0-1,-1 0 1,0-1 0,0 1-1,0 0 1,0 0-1,0 0 1,0-1-1,16-28-1481,-11 19 1356,10-16-693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2.846"/>
    </inkml:context>
    <inkml:brush xml:id="br0">
      <inkml:brushProperty name="width" value="0.05" units="cm"/>
      <inkml:brushProperty name="height" value="0.05" units="cm"/>
    </inkml:brush>
  </inkml:definitions>
  <inkml:trace contextRef="#ctx0" brushRef="#br0">25 4 18756,'-7'-3'1792,"3"4"-1231,-2 5-273,3 8 1136,-1 6-624,4 5-656,1 0-400,6-3-656,2-1-208,0-9 824,5-6-193,6-6-223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3.279"/>
    </inkml:context>
    <inkml:brush xml:id="br0">
      <inkml:brushProperty name="width" value="0.05" units="cm"/>
      <inkml:brushProperty name="height" value="0.05" units="cm"/>
    </inkml:brush>
  </inkml:definitions>
  <inkml:trace contextRef="#ctx0" brushRef="#br0">87 332 16179,'-6'16'853,"0"0"-1,-1 0 1,-13 19-1,9-18-87,2 0-1,-10 26 1,17-37-650,0 0 1,1 0-1,0 0 0,0 0 0,0 0 0,0 0 0,1 0 0,0 0 1,1 1-1,-1-1 0,3 11 0,1-8-71,1 0 0,0 0 1,0 0-1,1 0 0,0-1 1,0 1-1,1-2 0,0 1 0,11 9 1,11 13 1,-7-5-31,-2 1-1,0 1 0,25 46 0,-39-60 52,0 0 1,0 0-1,-1 1 1,-1 0-1,0 0 1,-1 0-1,-1 0 1,0 0 0,-1 1-1,-1 25 1,0-35-2,-1-1 1,0 1-1,0 0 1,0 0-1,0 0 1,-1 0-1,0-1 1,0 1-1,-1-1 1,1 1-1,-1-1 1,0 0-1,0 0 1,0 0-1,0-1 1,-1 1-1,0-1 1,-6 6-1,7-8-31,0 1 0,0-1 0,0 1 0,0-1 0,0 0 0,0 0 0,-1 0 0,1 0 0,0-1 0,-1 0 0,1 1-1,0-1 1,-1 0 0,1 0 0,0-1 0,-1 1 0,1-1 0,0 0 0,0 0 0,0 0 0,-1 0 0,1 0 0,0-1-1,0 1 1,1-1 0,-1 0 0,0 0 0,-4-4 0,2 1-99,0 1 0,1-1 0,-1 0 0,1-1 0,1 1-1,-1-1 1,1 1 0,0-1 0,0 0 0,0 0 0,1-1 0,0 1 0,0 0 0,1-1 0,0 1-1,0-1 1,0 0 0,1 1 0,0-1 0,0 0 0,3-11 0,1-3-291,1 0 1,0 1-1,2 0 0,0 0 1,17-31-1,72-124-1086,30-64 1132,-113 209 376,58-134 430,-62 139-216,-1 0 0,-1-1 0,-2 0 0,5-42 1,-12 42 253,2 25-524,0 1 0,0 0-1,0 0 1,0 0-1,0-1 1,0 1-1,0 0 1,0 0-1,0 0 1,0-1 0,0 1-1,0 0 1,0 0-1,0 0 1,-1 0-1,1-1 1,0 1-1,0 0 1,0 0 0,0 0-1,0 0 1,-1 0-1,1-1 1,0 1-1,0 0 1,0 0-1,0 0 1,-1 0-1,1 0 1,0 0 0,0 0-1,0 0 1,-1 0-1,1 0 1,0 0-1,0 0 1,0 0-1,-1 0 1,1 0 0,0 0-1,0 0 1,0 0-1,-1 0 1,1 0-1,0 0 1,0 0-1,0 0 1,-1 0 0,1 0-1,0 0 1,0 1-1,0-1 1,0 0-1,-1 0 1,1 0-1,0 1 1,-8 11 326,-2 15-117,2 0 0,1 1 1,1 0-1,-3 54 0,7-66-170,-3 41 177,2 81 1,4-105-99,2 0 0,2 0 0,15 59 1,-4-51-47,-15-39-101,0 0 1,1 0-1,-1 0 0,0 0 0,1-1 0,-1 1 0,1 0 0,0-1 0,-1 1 0,1-1 0,0 1 0,0-1 0,0 0 1,0 0-1,3 2 0,-4-3-4,-1 0 1,1 0-1,-1 1 1,1-1-1,0 0 1,-1 0-1,1 0 1,0 0-1,-1 0 1,1 0 0,-1 0-1,1 0 1,0 0-1,-1 0 1,1-1-1,0 1 1,-1 0-1,1 0 1,-1 0-1,1-1 1,-1 1-1,1 0 1,0-1-1,-1 1 1,1-1 0,0 0-1,0 0-15,0 0 0,-1-1-1,1 1 1,0 0 0,-1-1-1,1 1 1,-1-1 0,0 1 0,1-1-1,-1 1 1,0-2 0,1-4-83,-1 0 1,0 0-1,-1-1 1,-1-6-1,-2-1-13,0 0-1,-1 1 0,0-1 0,-1 1 0,-1 0 0,0 1 0,-1-1 0,-17-20 1,11 16 273,-2 1 1,0 0 0,0 2 0,-2-1 0,-22-14 0,-3 6 808,66 33 535,-8-6-1490,0-1 0,0-1 1,0-1-1,1 0 0,-1 0 0,0-2 1,0 0-1,0-1 0,0 0 0,0-2 1,-1 1-1,0-2 0,0 0 0,0 0 1,0-1-1,20-15 0,10-14-142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4.325"/>
    </inkml:context>
    <inkml:brush xml:id="br0">
      <inkml:brushProperty name="width" value="0.05" units="cm"/>
      <inkml:brushProperty name="height" value="0.05" units="cm"/>
    </inkml:brush>
  </inkml:definitions>
  <inkml:trace contextRef="#ctx0" brushRef="#br0">240 209 15763,'12'-15'1468,"-12"15"-1431,0 0 1,0-1-1,0 1 0,0 0 0,0-1 0,1 1 1,-1 0-1,0-1 0,0 1 0,0 0 1,0-1-1,0 1 0,-1 0 0,1-1 0,0 1 1,0 0-1,0-1 0,0 1 0,0 0 1,0-1-1,0 1 0,-1 0 0,1 0 0,0-1 1,0 1-1,-1 0 0,1-1 0,0 1 1,-3-1 123,1 0 1,-1 0-1,1 0 1,-1 0-1,1 0 1,-1 1-1,1-1 0,-1 1 1,0 0-1,-4 0 1,-4 0 82,0 1 0,0 0 0,0 1 0,0 0 0,0 1 0,1 0 0,-1 1 0,1 0 1,-12 7-1,13-7-208,1 1 0,0 0 1,0 0-1,1 1 1,0 0-1,0 0 1,0 0-1,1 1 1,0 1-1,0-1 0,-5 9 1,10-15-37,1 0 1,-1 0-1,0 1 1,0-1-1,1 0 0,-1 0 1,1 0-1,-1 1 1,1-1-1,-1 0 0,1 0 1,0 1-1,0-1 1,0 0-1,0 1 0,0-1 1,0 0-1,0 1 1,0-1-1,0 0 0,0 0 1,1 1-1,-1-1 1,1 0-1,-1 0 0,1 1 1,0 1-1,1-3-1,-1 1 0,1 0 1,-1-1-1,1 1 0,-1-1 0,1 0 0,0 0 0,-1 1 0,1-1 1,0 0-1,-1 0 0,1 0 0,0-1 0,-1 1 0,1 0 0,-1-1 1,1 1-1,0-1 0,-1 1 0,1-1 0,-1 0 0,1 1 0,1-2 1,14-7 6,0-1 1,-1 0 0,0-2 0,-1 1 0,22-23 0,66-78 298,-92 100-254,13-18 72,-13 16-5,0 1 1,0 1-1,1-1 0,21-15 1,-32 28-109,-1-1 0,0 1 1,1 0-1,-1-1 0,0 1 1,1 0-1,-1 0 0,0-1 1,1 1-1,-1 0 0,1 0 1,-1 0-1,1 0 0,-1 0 1,0-1-1,1 1 0,-1 0 1,1 0-1,-1 0 0,1 0 1,-1 0-1,1 0 0,-1 0 1,1 1-1,-1-1 0,0 0 1,1 0-1,-1 0 0,1 0 1,-1 1-1,1-1 0,-1 0 1,0 0-1,1 1 0,-1-1 1,0 0-1,1 0 0,-1 1 1,0-1-1,1 1 0,-1-1 0,0 0 1,0 1-1,1-1 0,-1 0 1,0 1-1,0-1 0,0 1 1,0-1-1,0 1 0,0-1 1,1 1-1,-1-1 0,0 0 1,0 1-1,0-1 0,0 1 1,0-1-1,-1 1 0,0 32 218,0-31-208,-30 211 604,-14 130-928,45-318 769,1-20-307,2-12-185,-2 5 35,10-24-53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4.775"/>
    </inkml:context>
    <inkml:brush xml:id="br0">
      <inkml:brushProperty name="width" value="0.05" units="cm"/>
      <inkml:brushProperty name="height" value="0.05" units="cm"/>
    </inkml:brush>
  </inkml:definitions>
  <inkml:trace contextRef="#ctx0" brushRef="#br0">38 113 17596,'-1'19'1046,"-1"-1"1,0 0-1,-9 29 0,-3 20 443,12-54-1334,0-2-49,0-1 0,1 1 0,1 0 0,-1-1 0,2 1 0,-1 0 0,2-1 0,3 18 0,-4-26-100,-1-1 0,1 0 1,-1 1-1,1-1 1,0 0-1,-1 1 1,1-1-1,0 0 0,0 0 1,0 0-1,0 1 1,0-1-1,0-1 1,1 1-1,-1 0 1,0 0-1,0 0 0,1 0 1,-1-1-1,0 1 1,1-1-1,-1 1 1,1-1-1,-1 0 0,1 1 1,-1-1-1,1 0 1,-1 0-1,1 0 1,-1 0-1,1 0 1,-1 0-1,1 0 0,-1-1 1,1 1-1,-1-1 1,0 1-1,1-1 1,-1 1-1,3-3 0,5-1 26,1-1 0,-2 0 0,1-1 0,13-11-1,15-16 154,-2-1-1,56-71 1,46-87 370,-123 168-501,-13 23-41,-2 4-2,-3 7 0,-9 26-25,-1 1 96,1 0 0,2 0 0,1 1 0,-5 54 0,15-92-80,-1 6 29,1 0 0,0 0 0,0 0 0,2 9 0,-2-14-20,1 0 1,-1 0-1,0 0 1,0 0-1,1 0 1,-1 0-1,0 0 0,1 0 1,-1 0-1,1 0 1,-1 0-1,1 0 1,0-1-1,-1 1 1,1 0-1,0 0 1,-1-1-1,1 1 1,0 0-1,0-1 0,0 1 1,0-1-1,0 1 1,0-1-1,0 1 1,0-1-1,0 1 1,0-1-1,0 0 1,0 0-1,0 0 1,0 0-1,0 1 1,0-1-1,1-1 0,2 1 25,0-1 0,-1 0-1,1-1 1,0 1 0,-1-1-1,1 1 1,-1-1 0,1 0 0,-1 0-1,0-1 1,0 1 0,4-5-1,33-37 200,-37 40-219,23-32 220,40-73 0,-16 24-46,-49 96-206,-5 11-62,-5 19-101,-2 3-834,-5 54 1,17-77 649,5-8-112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5.787"/>
    </inkml:context>
    <inkml:brush xml:id="br0">
      <inkml:brushProperty name="width" value="0.05" units="cm"/>
      <inkml:brushProperty name="height" value="0.05" units="cm"/>
    </inkml:brush>
  </inkml:definitions>
  <inkml:trace contextRef="#ctx0" brushRef="#br0">154 308 17940,'-2'-4'282,"-1"1"1,0 0-1,0 0 1,0 1-1,0-1 1,0 1-1,-1-1 1,1 1-1,-1 0 1,0 1-1,1-1 1,-1 0-1,-8-1 1,10 3-189,-1-1-1,0 1 1,1 0 0,-1 0 0,1 1-1,-1-1 1,1 1 0,-1-1 0,1 1-1,-1 0 1,1 0 0,-1 0 0,1 0 0,0 0-1,-1 0 1,1 1 0,0-1 0,0 1-1,0-1 1,0 1 0,0 0 0,1 0-1,-3 3 1,-2 3-66,1-1-1,1 1 1,-1 0-1,1 1 1,0-1-1,1 1 1,0 0-1,1 0 1,0 0 0,0 0-1,1 0 1,0 0-1,0 1 1,1-1-1,0 0 1,3 14-1,-3-21-18,0-1-1,0 1 0,0-1 1,1 1-1,-1-1 0,0 1 1,1-1-1,0 1 0,-1-1 1,1 1-1,0-1 0,-1 1 1,1-1-1,0 0 0,0 1 1,0-1-1,0 0 0,1 0 1,-1 0-1,0 0 0,0 0 1,1 0-1,-1 0 0,0 0 1,1-1-1,-1 1 0,1-1 1,-1 1-1,1-1 1,-1 1-1,1-1 0,-1 0 1,1 1-1,0-1 0,-1 0 1,1 0-1,-1 0 0,1-1 1,0 1-1,-1 0 0,1 0 1,-1-1-1,3 0 0,4-2 45,1-1-1,-1 1 0,0-2 1,0 1-1,-1-1 0,12-9 1,79-76 512,13-10-54,-110 99-503,28-17 110,-29 17-115,1 1 1,-1-1-1,1 1 0,0 0 1,-1-1-1,1 1 0,0 0 1,0 0-1,-1-1 0,1 1 1,0 0-1,0 0 0,-1 0 1,1 0-1,0 0 0,0 0 1,-1 0-1,1 0 0,0 0 1,0 0-1,-1 1 0,1-1 1,0 0-1,0 0 0,-1 1 1,1-1-1,0 0 0,-1 1 1,1-1-1,0 1 0,-1-1 1,1 1-1,-1-1 0,1 1 1,-1-1-1,1 1 0,-1 0 1,1 0-1,0 3-2,0 0 0,0 0 0,0 0 0,0 0 0,-1 1 1,0-1-1,0 0 0,0 0 0,0 0 0,-1 0 0,-1 5 0,-14 51 2,5-25 5,11-35-7,-3 21 7,4-12 0,-1-9-8,0 0 1,1 0-1,-1 0 1,0 0-1,0 0 1,0 0-1,1 0 1,-1 0-1,0 1 1,0-1-1,0 0 1,1 0-1,-1 0 1,0 0-1,0 0 1,0 0-1,1 0 1,-1 0-1,0 0 1,0-1-1,1 1 1,-1 0-1,0 0 1,0 0-1,0 0 1,1 0-1,-1 0 1,0 0-1,0 0 1,0-1-1,0 1 1,1 0-1,-1 0 1,0 0-1,0-1 1,15-12 1,0-1 1,-2-1 0,0-1-1,15-21 1,3-4 10,-24 32-8,20-23-11,-26 30 4,1 0-1,0 0 1,1 1-1,-1-1 1,0 0 0,0 1-1,1-1 1,-1 1-1,1 0 1,-1 0-1,4-1 1,-5 2 1,0 0-1,-1 0 1,1 0 0,-1 0 0,1 0 0,-1 0 0,1 0 0,0 1 0,-1-1-1,1 0 1,-1 0 0,1 1 0,-1-1 0,1 0 0,-1 1 0,1-1-1,-1 0 1,1 1 0,-1-1 0,0 1 0,1-1 0,-1 1 0,1-1-1,-1 1 1,0-1 0,0 1 0,1-1 0,-1 1 0,0-1 0,0 1 0,0-1-1,0 1 1,1 0 0,-1-1 0,0 1 0,0 0 0,1 24-28,-1-23 26,-5 55-138,3-42-15,0-1 1,1 1-1,0-1 0,2 1 0,2 21 0,-3-35 107,0 0-1,1 0 1,-1 0-1,0 0 1,0 0-1,1 0 1,-1 0-1,0 0 1,1-1-1,-1 1 1,1 0-1,-1 0 1,1 0-1,0 0 1,-1-1-1,1 1 1,0 0-1,-1-1 1,1 1-1,0 0 1,0-1-1,0 1 1,0-1-1,-1 1 1,1-1 0,2 1-1,-2-1-46,1 0 1,-1 0-1,1-1 0,-1 1 1,1 0-1,-1 0 0,1-1 1,-1 1-1,1-1 0,-1 0 1,1 1-1,-1-1 0,1 0 1,1-2-1,4-2-364,0-1-1,-1 0 1,1-1-1,7-10 1,1-5-373,-1 0-1,-1-2 1,-1 0 0,-1 0-1,11-35 1,-9 15 324,-2-1 0,8-58 0,-18 95 650,1-27 1112,-22 96 3247,-4 26-2454,-18 144 0,41-223-1936,0 1-1,1 0 1,0 0-1,1 0 1,2 14-1,-3-22-91,0 0-1,0 0 1,1 0 0,-1 0-1,0 0 1,1 0 0,-1 0-1,1 0 1,-1 0-1,1 0 1,0 0 0,-1-1-1,1 1 1,0 0 0,0 0-1,0-1 1,-1 1 0,1 0-1,0-1 1,0 1 0,2 0-1,-1-1-5,0 0 0,0 0 0,-1 0-1,1 0 1,0 0 0,0-1 0,0 1 0,0-1 0,-1 1-1,1-1 1,0 0 0,-1 1 0,1-1 0,0 0 0,-1 0-1,1 0 1,2-3 0,3-2-3,0 0 1,0-1-1,0 0 1,-1 0-1,0-1 1,-1 1-1,1-1 1,-1-1-1,7-16 0,-7 12-1,0 1 1,-1-1-1,-1 0 0,0-1 0,-1 1 0,1-21 0,-2 33-6,-1-1 0,0 1 0,-1 0 0,1-1-1,0 1 1,0 0 0,-1-1 0,1 1 0,0 0 0,-1-1 0,1 1 0,-1 0 0,0 0 0,1-1 0,-1 1 0,0 0 0,0 0 0,0 0 0,0 0 0,-1-1-1,1 1 1,0 1-1,1 0 0,-1 0 1,0-1-1,1 1 0,-1 0 1,0 0-1,1 0 0,-1 0 1,0 0-1,0 0 0,1 0 1,-1 0-1,0 0 0,1 0 1,-1 0-1,0 1 0,1-1 0,-1 0 1,0 0-1,1 1 0,-1-1 1,1 0-1,-1 1 0,0-1 1,1 0-1,-1 1 0,1-1 1,-1 1-1,1-1 0,-1 1 1,1 0-1,0-1 0,-1 1 1,1-1-1,0 1 0,-1 0 0,1-1 1,0 2-1,-3 3 1,1 0 0,1 0 1,-1 1-1,1-1 0,0 1 0,0-1 0,0 1 0,1-1 1,0 1-1,0-1 0,0 1 0,1-1 0,0 1 0,0-1 1,3 9-1,-4-11 2,1-1 1,0 0-1,0 1 0,0-1 1,0 0-1,0 0 1,0 1-1,1-1 0,-1 0 1,1-1-1,0 1 1,-1 0-1,1 0 0,0-1 1,0 1-1,0-1 1,0 1-1,0-1 0,1 0 1,-1 0-1,0 0 1,0 0-1,1 0 0,-1-1 1,1 1-1,-1-1 1,0 1-1,1-1 0,-1 0 1,1 0-1,-1 0 0,1 0 1,-1-1-1,1 1 1,-1-1-1,5-1 0,5-3 42,0 0 0,-1-1 0,1-1 0,-1 0 0,0-1 0,-1 0 0,0 0 0,14-16 0,8-6 143,-31 30-182,-1-1-1,1 1 0,-1-1 0,1 1 0,0-1 1,-1 1-1,1 0 0,0-1 0,-1 1 1,1 0-1,0 0 0,-1-1 0,1 1 1,0 0-1,-1 0 0,1 0 0,1 0 0,-1 0-2,-1 0 0,0 0 0,1 0 0,-1 0 0,0 1 0,1-1 0,-1 0 0,0 0 0,1 1-1,-1-1 1,0 0 0,0 1 0,1-1 0,-1 0 0,0 1 0,0-1 0,0 0 0,1 1 0,-1-1-1,0 0 1,0 1 0,0-1 0,0 1 0,1 29 185,-1-26-152,-6 60 274,3-43-225,1 0 1,0 0-1,2 1 1,4 38-1,-4-59-112,0 0 0,0-1 0,0 1 0,1 0 1,-1 0-1,0-1 0,0 1 0,1 0 0,-1-1 0,0 1 0,1 0 0,-1-1 0,1 1 0,-1 0 0,1-1 0,0 2 0,-1-2 12,1 0-1,-1 0 0,0 0 1,1 0-1,-1 0 1,0 0-1,1 0 0,-1 0 1,0 0-1,0 0 0,1 0 1,-1 0-1,0 0 1,1-1-1,-1 1 0,0 0 1,0 0-1,1 0 1,-1 0-1,0-1 0,0 1 1,1 0-1,-1 0 0,0 0 1,0-1-1,0 1 1,1-1-1,12-23-344,-5-4 95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4.852"/>
    </inkml:context>
    <inkml:brush xml:id="br0">
      <inkml:brushProperty name="width" value="0.05" units="cm"/>
      <inkml:brushProperty name="height" value="0.05" units="cm"/>
    </inkml:brush>
  </inkml:definitions>
  <inkml:trace contextRef="#ctx0" brushRef="#br0">95 1 10738,'1'11'137,"1"0"1,0 0-1,0 0 0,1-1 0,7 17 0,-11-2 10468,-12-5-8907,-10 22-320,-25 61 0,42-87-1297,0 0 0,2 0 0,0 0 0,0 1 0,2-1 0,0 1 0,1 25 0,1-40-77,0 0-1,0 0 0,0 0 0,1 0 1,-1 0-1,1 0 0,-1 0 0,1 0 1,0 0-1,0 0 0,0 0 0,0-1 1,1 3-1,-1-3-1,0 0 0,0 0 0,0-1-1,0 1 1,0 0 0,0-1 0,0 1 0,0 0 0,0-1 0,0 0 0,0 1 0,0-1-1,1 1 1,-1-1 0,0 0 0,0 0 0,2 0 0,1 0-1,-1 0 1,1-1-1,0 0 1,0 0-1,0 0 1,-1 0-1,1-1 1,-1 1-1,1-1 1,-1 0-1,0 0 1,5-3-1,17-16 17,0 0 0,-1-2 0,24-29 0,57-81 56,-103 130-73,1-1-28,3-4-115,0 0 1,0 0-1,-1-1 1,6-13-1,-19 25-1913,-4 7 1571,-5 4-62,-1 2-167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6.771"/>
    </inkml:context>
    <inkml:brush xml:id="br0">
      <inkml:brushProperty name="width" value="0.05" units="cm"/>
      <inkml:brushProperty name="height" value="0.05" units="cm"/>
    </inkml:brush>
  </inkml:definitions>
  <inkml:trace contextRef="#ctx0" brushRef="#br0">9 86 12955,'-1'-1'163,"1"1"1,-1 0-1,0-1 0,1 1 1,-1-1-1,1 1 1,-1-1-1,1 1 0,0-1 1,-1 0-1,1 1 1,0-1-1,-1 0 0,1 1 1,0-1-1,-1 0 1,1 1-1,0-1 0,0 0 1,0 1-1,0-1 1,0 0-1,0 0 0,0 1 1,0-1-1,0 0 1,0 1-1,0-1 1,0 0-1,1 1 0,-1-1 1,3-6 4863,-5 20-1620,1 1-1992,2-14-1402,-1 1 0,0-1 1,0 0-1,0 0 0,0 0 0,1 0 0,-1 1 0,0-1 0,0 0 0,0 0 0,1 0 0,-1 0 0,0 0 0,0 0 0,1 0 0,-1 0 0,0 0 0,0 1 0,1-1 0,-1 0 0,0 0 0,0 0 1,0 0-1,1 0 0,-1 0 0,0-1 0,0 1 0,1 0 0,-1 0 0,0 0 0,1 0 0,0-1-9,1 0-1,-1 1 1,1-1 0,-1 0-1,1 0 1,-1-1 0,0 1-1,0 0 1,1 0-1,-1-1 1,0 1 0,0 0-1,1-3 1,-2 3-2,6-10 37,-1 0 1,0-1 0,6-22-1,-23 169 270,7-61-260,-4 11-8,1-18 28,2 97 1,7-159-65,-1-1 0,1 0 0,0 0 1,0 0-1,0 0 0,1 0 0,0 0 1,3 7-1,-4-10-6,-1-1 0,0 1 0,1-1 0,-1 1 1,1 0-1,-1-1 0,1 1 0,0-1 0,-1 1 0,1-1 1,-1 1-1,1-1 0,0 0 0,-1 1 0,1-1 1,0 0-1,-1 0 0,1 1 0,0-1 0,0 0 0,1 0 1,-1 0-7,0-1 0,0 1 0,0 0 1,0-1-1,0 1 0,0-1 1,0 0-1,0 1 0,0-1 0,0 0 1,0 0-1,0 0 0,0 1 1,-1-1-1,1 0 0,0 0 0,-1 0 1,1 0-1,0-2 0,2-4-21,0 0-1,0 0 1,0 0 0,-1-1-1,0 1 1,-1-1-1,0 1 1,0-1-1,0 0 1,-1 1 0,0-1-1,-1 0 1,-1-7-1,-1-2-10,0 1 0,-1 0 0,-1 0 0,0 1 0,-9-17 0,13 30 37,0 0-1,0 0 1,0 1-1,0-1 1,0 0 0,0 0-1,-1 1 1,1-1-1,-3-1 1,4 3 2,0 0 0,0 0 0,0 0 0,0 0 0,0 0-1,-1-1 1,1 1 0,0 0 0,0 0 0,0 0 0,0 0 0,0 0 0,0 0 0,0 0 0,0 0 0,-1 0 0,1 0-1,0 0 1,0 0 0,0 0 0,0 0 0,0 1 0,0-1 0,0 0 0,0 0 0,-1 0 0,1 0 0,0 0 0,0 0 0,0 0-1,0 0 1,0 0 0,0 0 0,0 0 0,0 0 0,0 0 0,0 0 0,0 1 0,0-1 0,-1 0 0,1 0 0,0 0-1,0 0 1,0 0 0,0 0 0,0 0 0,0 0 0,0 1 0,0-1 0,1 14 17,0-11-13,0 1 0,-1 0 0,2-1 0,-1 1 0,0-1 0,1 1 0,-1-1 0,1 1-1,0-1 1,0 0 0,0 0 0,1 0 0,-1 0 0,1 0 0,-1-1 0,1 1 0,0-1-1,0 0 1,0 0 0,7 4 0,-5-5-26,-1 1-1,0-1 1,1 0 0,0-1 0,-1 1-1,1-1 1,-1 0 0,1 0-1,0 0 1,-1-1 0,1 0-1,-1 1 1,1-2 0,-1 1 0,1 0-1,6-4 1,8-5-279,-1 0-1,-1-1 1,19-16 0,13-8-645,-48 35 911,0-1 1,0 0 0,0 1-1,0-1 1,0 0-1,1 1 1,-1-1 0,0 1-1,0 0 1,0-1-1,0 1 1,1 0 0,-1 0-1,0 0 1,0 0-1,0 0 1,1 0-1,-1 0 1,0 0 0,2 1-1,-2-1 25,-1 1 1,1-1-1,0 1 0,0 0 1,0 0-1,0-1 0,-1 1 0,1 0 1,0 0-1,-1 0 0,1 0 0,-1 0 1,1 0-1,-1 0 0,1 0 0,-1 0 1,0 0-1,1 1 0,0 8 80,1-1-1,-2 1 0,1-1 1,-2 13-1,0-8 13,1-4 9,0 23 182,0-32-245,0 1 0,1-1 0,-1 1 1,0-1-1,0 1 0,1-1 1,-1 0-1,1 1 0,-1-1 0,1 0 1,-1 1-1,1-1 0,0 0 0,0 0 1,-1 0-1,3 3 0,-2-4-17,-1 0 0,1 0 1,-1 0-1,0 0 0,1 0 0,-1 0 0,1 0 0,-1 0 0,1 0 0,-1 0 0,0 0 0,1 0 0,-1 0 1,1 0-1,-1 0 0,0-1 0,1 1 0,-1 0 0,1 0 0,-1 0 0,0-1 0,1 1 0,-1 0 0,0 0 1,1-1-1,-1 1 0,0 0 0,0-1 0,1 1 0,-1 0 0,0-1 0,0 0 0,10-14 118,-8 11-74,3-5-2,1-1 0,1 1 0,-1 0 0,13-12 0,-19 21-56,0 0 1,1-1-1,-1 1 0,0 0 0,0 0 0,0 0 1,1 0-1,-1 0 0,0-1 0,0 1 1,1 0-1,-1 0 0,0 0 0,0 0 0,1 0 1,-1 0-1,0 0 0,0 0 0,1 0 1,-1 0-1,0 0 0,1 0 0,-1 0 0,0 0 1,0 0-1,1 0 0,-1 0 0,0 0 1,0 0-1,1 1 0,-1-1 0,0 0 0,0 0 1,1 0-1,-1 0 0,0 0 0,0 1 1,0-1-1,1 0 0,-1 0 0,0 0 0,0 1 1,0-1-1,0 0 0,0 0 0,1 1 1,-1-1-1,0 0 0,0 0 0,0 1 0,0-1 1,0 0-1,0 1 0,2 14-100,-3 20-52,1-25 142,-1 0 0,1 0 0,1 0 0,2 13 0,-3-23 21,0 1 0,0-1 0,0 1 0,1 0 0,-1-1 0,0 0 0,0 1 0,1-1 0,-1 1 0,0-1 0,1 1 0,-1-1 0,1 1 0,-1-1 0,1 0 0,-1 1 0,0-1 0,1 0 0,-1 0 0,1 1 0,0-1 0,-1 0 0,1 0 0,-1 0 0,1 0 0,-1 1 0,1-1 0,-1 0 0,1 0 0,0 0 0,-1 0 0,1 0 0,-1-1 0,1 1 1,-1 0-1,1 0 0,-1 0 0,1 0 0,-1 0 0,1-1 0,-1 1 0,1 0 0,-1-1 0,2 1 0,23-17 206,-23 16-200,2-2 75,50-42-846,-51 42 606,1-1 0,-1 1 0,0-1 0,0 0 1,0 0-1,0 0 0,-1-1 0,1 1 1,-1 0-1,0-1 0,2-8 0,-5 1-417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7.146"/>
    </inkml:context>
    <inkml:brush xml:id="br0">
      <inkml:brushProperty name="width" value="0.05" units="cm"/>
      <inkml:brushProperty name="height" value="0.05" units="cm"/>
    </inkml:brush>
  </inkml:definitions>
  <inkml:trace contextRef="#ctx0" brushRef="#br0">5 42 17212,'-4'5'2000,"7"-12"-2272,4-5 2417,3-2-1673,1 1-552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7.914"/>
    </inkml:context>
    <inkml:brush xml:id="br0">
      <inkml:brushProperty name="width" value="0.05" units="cm"/>
      <inkml:brushProperty name="height" value="0.05" units="cm"/>
    </inkml:brush>
  </inkml:definitions>
  <inkml:trace contextRef="#ctx0" brushRef="#br0">177 301 16700,'-2'-5'310,"0"0"0,-1-1 0,0 1 0,0 0 0,0 1 0,-1-1 1,1 1-1,-1-1 0,0 1 0,0 0 0,-1 0 0,-8-5 1,11 7-226,-1 1 0,1 0 0,-1-1 0,1 1 1,-1 1-1,0-1 0,1 0 0,-1 1 0,0-1 1,1 1-1,-1 0 0,0 0 0,1 0 0,-1 0 0,0 0 1,0 1-1,1-1 0,-1 1 0,0 0 0,1-1 1,-1 1-1,1 1 0,-1-1 0,1 0 0,0 0 1,-1 1-1,1 0 0,-3 2 0,0 1-13,0 0-1,1 0 0,-1 0 0,1 1 1,0-1-1,1 1 0,-5 9 0,7-13-66,0 1-1,0-1 0,0 1 1,0 0-1,0-1 0,0 1 1,1 0-1,-1 0 0,1-1 1,0 1-1,0 0 1,0 0-1,0 0 0,0-1 1,1 1-1,-1 0 0,1 0 1,0-1-1,0 1 0,1 3 1,-1-5-5,0 0 1,-1 0-1,1 0 1,0-1-1,0 1 0,0 0 1,0-1-1,0 1 1,0-1-1,0 1 1,0-1-1,0 1 1,0-1-1,0 1 0,0-1 1,0 0-1,0 0 1,0 0-1,1 0 1,-1 1-1,0-2 1,0 1-1,0 0 0,0 0 1,0 0-1,0 0 1,0-1-1,1 1 1,-1 0-1,1-1 1,32-17-3,-33 17 2,21-15 17,0-1 0,-2-1 1,0 0-1,-1-2 0,30-38 0,-9 1 180,34-63-1,-63 100-86,-13 24 8,-15 35-31,6-1-79,1 0 0,2 0 0,1 1 0,3 0 0,0 64 0,4-95 11,1-1 1,0 1 0,0-1 0,1 1-1,0-1 1,1 0 0,-1 0-1,5 8 1,-6-13-2,1 0-1,-1 0 0,0 0 1,1 0-1,0 0 0,-1 0 1,1 0-1,0-1 0,0 1 1,0 0-1,0-1 0,0 0 0,0 1 1,0-1-1,1 0 0,-1 0 1,0 0-1,1-1 0,-1 1 1,0 0-1,1-1 0,-1 0 1,1 1-1,-1-1 0,1 0 1,-1 0-1,5-1 0,1-1 35,-1-1-1,1 1 1,0-1 0,-1-1-1,0 1 1,0-1-1,0-1 1,0 1-1,-1-1 1,1 0-1,-1-1 1,0 1-1,6-9 1,5-7 82,-1 0 1,23-39 0,-23 30-24,16-41-1,-39 170-47,6-94-58,1 5-10,-1 0-1,1 0 0,1-1 0,1 11 0,-2-19 9,0 0-1,0 0 0,0 1 0,0-1 1,1 0-1,-1 0 0,0 0 0,1 0 0,-1 0 1,0 0-1,1 0 0,-1 0 0,1 0 0,0 0 1,-1-1-1,1 1 0,0 0 0,-1 0 1,1 0-1,0-1 0,0 1 0,0 0 0,0-1 1,0 1-1,-1-1 0,1 1 0,0-1 0,0 1 1,0-1-1,1 0 0,-1 0 0,0 1 1,0-1-1,0 0 0,0 0 0,0 0 0,0 0 1,0 0-1,0 0 0,0 0 0,0-1 0,0 1 1,0 0-1,0-1 0,0 1 0,0 0 1,2-2-1,4-2 28,1 0 0,-1-1 0,0 0 0,-1 0 0,1-1 0,7-7 1,35-44 116,-40 46-108,89-108 281,-93 115-365,-4 9 32,-5 11 3,3-13 7,-30 107-65,29-98 67,-1 0 0,2 0 0,0 0 0,0 0 0,1 1 0,1-1 0,2 15 1,-3-25-43,1 0 0,-1 1 0,1-1 0,0 0 0,-1 0 0,1 0 1,0-1-1,0 1 0,0 0 0,1 0 0,-1 0 0,0-1 0,1 1 1,-1-1-1,1 1 0,-1-1 0,1 1 0,0-1 0,-1 0 0,1 0 1,0 0-1,0 0 0,0 0 0,0 0 0,3 0 0,-3-1-90,1 1-1,-1-1 1,1 0-1,-1 0 1,0-1-1,1 1 1,-1 0-1,1-1 1,-1 0-1,0 1 1,1-1-1,-1 0 1,0 0-1,0 0 1,1 0-1,-1-1 1,0 1-1,0-1 1,-1 1-1,1-1 0,3-3 1,12-23-500,-4-8-234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8.301"/>
    </inkml:context>
    <inkml:brush xml:id="br0">
      <inkml:brushProperty name="width" value="0.05" units="cm"/>
      <inkml:brushProperty name="height" value="0.05" units="cm"/>
    </inkml:brush>
  </inkml:definitions>
  <inkml:trace contextRef="#ctx0" brushRef="#br0">15 4 21805,'-8'8'752,"3"-8"-728,3-4 0,5-3 80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8.800"/>
    </inkml:context>
    <inkml:brush xml:id="br0">
      <inkml:brushProperty name="width" value="0.05" units="cm"/>
      <inkml:brushProperty name="height" value="0.05" units="cm"/>
    </inkml:brush>
  </inkml:definitions>
  <inkml:trace contextRef="#ctx0" brushRef="#br0">30 1 20204,'0'0'109,"1"1"0,-1 0 0,0 0 0,0 0 0,0 0 0,0 0 0,1 0 0,-2 0 0,1 0 0,0 0 0,0 0 0,0-1 1,0 1-1,0 0 0,-1 0 0,1 0 0,0 0 0,-1 1 0,-1 2 113,-8 51 644,2 1-1,2 0 1,4 106-1,2-156-858,0-1-1,1 0 0,0 0 0,0 0 1,0 0-1,1 0 0,-1 0 1,4 5-1,-5-9-4,1 0-1,-1 0 1,1-1-1,-1 1 1,1 0 0,0 0-1,0 0 1,-1-1-1,1 1 1,0 0-1,0-1 1,0 1 0,0 0-1,0-1 1,0 0-1,0 1 1,0-1 0,0 1-1,0-1 1,0 0-1,0 0 1,0 0-1,0 1 1,0-1 0,0 0-1,0 0 1,0-1-1,0 1 1,0 0 0,0 0-1,0 0 1,0-1-1,0 1 1,0 0-1,0-1 1,0 1 0,0-1-1,0 0 1,0 1-1,0-1 1,0 1 0,0-1-1,-1 0 1,2-1-1,11-10 5,0-1 1,-1 0-1,-1 0 0,0-1 0,13-23 0,2-2 24,-12 17-13,-11 17-11,0 0 1,0 0-1,0 0 1,0 1-1,1-1 1,0 1-1,0 0 1,0 0-1,0 0 0,9-5 1,-13 9-7,0 0 0,0 0 1,0 0-1,1 0 0,-1-1 0,0 1 1,0 0-1,1 0 0,-1 0 0,0 0 1,0 0-1,1 0 0,-1 0 0,0 0 1,0 0-1,0 1 0,1-1 0,-1 0 1,0 0-1,0 0 0,1 0 0,-1 0 1,0 0-1,0 0 0,0 0 0,1 1 1,-1-1-1,0 0 0,0 0 0,0 0 1,0 0-1,1 1 0,-1-1 1,0 0-1,0 0 0,0 0 0,0 1 1,3 13 0,-3 17 1,0-29 0,-10 64 6,6-46-377,1-1-1,-1 24 0,7-42-959,5-6 538,6-9-504,44-66-2447,-35 50 2610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9.233"/>
    </inkml:context>
    <inkml:brush xml:id="br0">
      <inkml:brushProperty name="width" value="0.05" units="cm"/>
      <inkml:brushProperty name="height" value="0.05" units="cm"/>
    </inkml:brush>
  </inkml:definitions>
  <inkml:trace contextRef="#ctx0" brushRef="#br0">76 153 12403,'-1'9'773,"0"0"0,-1 0 1,0 0-1,-1 0 0,0 0 1,0-1-1,-1 1 0,-7 11 1,-10 25 990,16-34-1435,1 2-1,0-1 1,1 0-1,0 1 1,1 0 0,0-1-1,0 23 1,2-34-308,0 0 0,0-1 0,0 1 0,0 0 0,0 0 0,0-1-1,0 1 1,1 0 0,-1-1 0,0 1 0,0 0 0,1-1 0,-1 1 0,0 0 0,1-1 0,-1 1 0,0-1 0,1 1 0,-1-1 0,1 1 0,-1-1 0,1 1 0,-1-1 0,1 1 0,0-1 0,-1 1 0,1-1 0,-1 0 0,1 0 0,0 1 0,-1-1 0,1 0-1,0 0 1,-1 0 0,1 1 0,0-1 0,0 0 0,-1 0 0,1 0 0,0 0 0,-1 0 0,1-1 0,0 1 0,-1 0 0,1 0 0,0 0 0,0-1 0,-1 1 0,1 0 0,-1-1 0,1 1 0,0-1 0,5-2 78,-1 0 1,0 0 0,0-1 0,0 1 0,4-6-1,11-11 181,-1 0 1,-1-2-1,-1 0 0,24-42 0,-32 48-140,0-1 0,-1 0 1,-1-1-1,-1 0 1,0 0-1,-2 0 0,6-38 1,-10 50-101,0 1 0,0-1 1,-1 0-1,1 0 0,-1 1 0,-1-1 1,-1-6-1,3 11-42,0 0 1,-1 0-1,1 0 0,-1-1 1,1 1-1,-1 0 0,1 0 1,-1 0-1,0 0 0,1 0 1,-1 1-1,0-1 0,0 0 1,1 0-1,-1 0 1,0 1-1,0-1 0,0 0 1,0 1-1,0-1 0,0 1 1,0-1-1,-1 1 0,1-1 1,0 1-1,0 0 0,0 0 1,0-1-1,0 1 0,-1 0 1,1 0-1,0 0 0,0 0 1,0 0-1,0 1 0,-1-1 1,1 0-1,0 1 0,-2 0 1,0 1-93,0 0 1,0 0 0,1 1-1,-1-1 1,1 1-1,-1-1 1,1 1 0,0 0-1,0 0 1,0 0-1,0 0 1,1 1 0,-1-1-1,1 0 1,0 1 0,0-1-1,0 1 1,0-1-1,1 1 1,0-1 0,-1 8-1,1-8 16,0 0 1,0 0-1,1 0 0,-1 1 0,1-1 1,-1 0-1,1 0 0,0 0 0,0 0 1,0 0-1,3 4 0,-3-5 54,0-1 0,0 1 0,0-1 0,0 0 0,1 0 0,-1 1 0,0-1 0,1 0 0,-1 0 0,1 0 0,-1 0 0,1-1 0,-1 1 0,1 0 0,0-1 0,-1 1 0,1-1 0,0 1 0,0-1 0,-1 0 0,4 0 0,25-4-444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19.648"/>
    </inkml:context>
    <inkml:brush xml:id="br0">
      <inkml:brushProperty name="width" value="0.05" units="cm"/>
      <inkml:brushProperty name="height" value="0.05" units="cm"/>
    </inkml:brush>
  </inkml:definitions>
  <inkml:trace contextRef="#ctx0" brushRef="#br0">96 5 16131,'-2'-5'1878,"-4"11"-1080,-5 16-81,-5 22 203,1 1 1,3 1-1,1 0 0,3 0 0,-4 66 0,10-100-816,2 0 0,0 0 0,0 0 0,1 0 0,3 15 0,-4-26-94,1 0 0,-1 0 0,0 0-1,0 0 1,1 0 0,-1-1-1,0 1 1,1 0 0,-1 0 0,1-1-1,-1 1 1,1 0 0,-1-1-1,1 1 1,0 0 0,-1-1 0,1 1-1,0-1 1,0 1 0,-1-1-1,1 1 1,0-1 0,0 0 0,0 1-1,-1-1 1,1 0 0,0 0-1,0 0 1,0 1 0,0-1 0,0 0-1,-1 0 1,1 0 0,0 0-1,0 0 1,0-1 0,0 1 0,0 0-1,-1 0 1,1-1 0,0 1-1,0 0 1,0-1 0,0 0 0,5-2 29,-1 0 0,0 0 0,-1 0 0,9-9 0,-12 11-33,91-93 247,-56 55-147,54-45-1,-87 81-98,0 1 0,0 0 0,0-1-1,1 1 1,-1 0 0,1 1-1,-1-1 1,1 0 0,-1 1 0,1 0-1,0 0 1,7-1 0,-11 2-6,1 0 0,0 0 0,0 0 0,0 1 0,-1-1 0,1 0-1,0 0 1,0 1 0,0-1 0,-1 0 0,1 1 0,0-1 0,-1 1 0,1-1 0,0 1 0,-1-1 0,1 1 0,0-1 0,-1 1 0,1 0 0,-1-1 0,1 2 0,0 0-1,0 1 0,0-1 1,0 1-1,-1-1 0,1 0 0,-1 1 0,0-1 1,0 1-1,0-1 0,0 6 0,-4 17 4,0 1 0,-2-1 1,-1 0-1,-15 35 0,10-28-277,-11 51 0,22-65-813,1-17 1064,0-1 1,1 0 0,-1 0-1,0 0 1,1 0-1,-1 0 1,0 0-1,0 0 1,1 0 0,-1 0-1,0 0 1,0 0-1,1-1 1,-1 1-1,0 0 1,0 0-1,1 0 1,-1 0 0,0 0-1,0 0 1,1-1-1,-1 1 1,0 0-1,0 0 1,0 0 0,1-1-1,-1 1 1,0 0-1,0 0 1,0 0-1,0-1 1,0 1 0,1-1-1,18-30-581,-1-10 51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0.011"/>
    </inkml:context>
    <inkml:brush xml:id="br0">
      <inkml:brushProperty name="width" value="0.05" units="cm"/>
      <inkml:brushProperty name="height" value="0.05" units="cm"/>
    </inkml:brush>
  </inkml:definitions>
  <inkml:trace contextRef="#ctx0" brushRef="#br0">0 180 16988,'2'2'132,"-1"-1"0,0 1 0,0-1 1,1 1-1,-1-1 0,1 0 0,-1 1 0,1-1 1,0 0-1,0 0 0,-1 0 0,1 0 1,0-1-1,0 1 0,0 0 0,0-1 1,0 1-1,0-1 0,0 0 0,0 0 0,0 0 1,0 0-1,0 0 0,0 0 0,0 0 1,0 0-1,0-1 0,0 1 0,-1-1 0,1 0 1,0 1-1,0-1 0,0 0 0,0 0 1,-1 0-1,1 0 0,-1-1 0,1 1 1,2-3-1,9-8 392,0 0 1,0-1-1,-1-1 0,-1 0 1,-1-1-1,0 0 0,0 0 1,-2-1-1,11-27 1,-16 28-143,-3 15-375,0 0 1,0-1-1,-1 1 1,1 0-1,0 0 1,0 0-1,0 0 1,-1 0-1,1 0 0,0 0 1,0 0-1,0 0 1,-1 0-1,1 0 1,0 0-1,0 0 1,0 0-1,-1 0 1,1 0-1,0 0 0,0 0 1,0 0-1,-1 1 1,1-1-1,0 0 1,0 0-1,0 0 1,-1 0-1,1 0 1,0 0-1,0 1 0,0-1 1,0 0-1,0 0 1,-1 1-1,-20 22 173,7-1-158,1 0 1,0 1-1,2 0 0,0 1 0,2 0 0,1 1 0,1 0 0,-8 47 0,15-65-71,0 0 0,0-1 0,0 1 0,1 0 0,0-1 0,0 1 0,1 0 0,-1-1 0,2 0 0,-1 1 0,5 7 0,-6-11 11,0-1 1,0 0 0,1-1 0,-1 1-1,0 0 1,1 0 0,0-1-1,-1 1 1,1 0 0,0-1 0,0 0-1,0 1 1,0-1 0,0 0 0,0 0-1,0 0 1,0 0 0,0-1 0,0 1-1,1-1 1,-1 1 0,0-1 0,1 0-1,-1 1 1,0-1 0,0 0 0,1-1-1,-1 1 1,0 0 0,1-1 0,-1 1-1,0-1 1,0 0 0,0 0 0,1 0-1,1-1 1,19-16-324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0.896"/>
    </inkml:context>
    <inkml:brush xml:id="br0">
      <inkml:brushProperty name="width" value="0.05" units="cm"/>
      <inkml:brushProperty name="height" value="0.05" units="cm"/>
    </inkml:brush>
  </inkml:definitions>
  <inkml:trace contextRef="#ctx0" brushRef="#br0">95 1 14027,'-2'0'197,"1"0"-1,-1 1 1,1-1 0,-1 1-1,1-1 1,-1 1-1,1 0 1,0-1 0,-1 1-1,1 0 1,0 0 0,0 0-1,-1 0 1,1 0-1,0 1 1,0-1 0,0 0-1,0 0 1,1 1 0,-1-1-1,0 0 1,0 1-1,1-1 1,-1 1 0,1-1-1,-1 3 1,-1 3 238,0 1 0,0-1-1,1 1 1,0 8 0,-3 61 310,-33 383-673,22-357 701,14-99-876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1.311"/>
    </inkml:context>
    <inkml:brush xml:id="br0">
      <inkml:brushProperty name="width" value="0.05" units="cm"/>
      <inkml:brushProperty name="height" value="0.05" units="cm"/>
    </inkml:brush>
  </inkml:definitions>
  <inkml:trace contextRef="#ctx0" brushRef="#br0">0 161 15531,'0'-6'247,"1"-1"0,-1 1 0,1-1 0,0 1-1,0-1 1,1 1 0,0 0 0,0-1 0,1 1-1,0 0 1,0 1 0,0-1 0,0 0 0,1 1-1,0 0 1,0 0 0,1 0 0,-1 0 0,1 1-1,0-1 1,0 1 0,1 1 0,-1-1 0,1 1-1,9-5 1,-6 5-86,1-1 1,-1 1-1,1 1 0,-1 0 1,1 0-1,0 1 0,0 1 1,-1-1-1,1 1 0,0 1 1,0 0-1,0 0 0,-1 1 1,1 0-1,-1 1 0,15 6 1,-14-5-144,-1 1 0,1 0 1,-1 0-1,-1 1 0,1 0 1,-1 1-1,0 0 1,-1 0-1,1 1 0,-1 0 1,-1 0-1,0 0 0,7 12 1,-10-14-20,0 1 1,0-1 0,-1 1-1,0 0 1,0 0 0,0 0 0,-1 0-1,0 0 1,-1 0 0,1 0-1,-1 0 1,-1 0 0,1 0-1,-1 0 1,0 1 0,-1-2 0,0 1-1,0 0 1,-1 0 0,-3 8-1,-6 6-27,-2 1 0,0-1-1,-27 30 1,21-28-154,-29 46 0,48-67 152,0-1-1,0 1 1,0 1 0,1-1 0,-1 0 0,0 0-1,1 0 1,-1 0 0,1 0 0,0 1 0,0-1-1,0 0 1,0 0 0,0 0 0,0 1 0,0-1-1,1 0 1,-1 0 0,1 0 0,0 0 0,0 0-1,0 0 1,2 4 0,2 1-154,0 0 0,1 0 1,-1 0-1,13 9 0,-3-1-233,39 39-112,-25-30 268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5.257"/>
    </inkml:context>
    <inkml:brush xml:id="br0">
      <inkml:brushProperty name="width" value="0.05" units="cm"/>
      <inkml:brushProperty name="height" value="0.05" units="cm"/>
    </inkml:brush>
  </inkml:definitions>
  <inkml:trace contextRef="#ctx0" brushRef="#br0">0 1 15963,'2'34'2057,"2"1"-1321,5-5-312,2-1 968,5-9-719,2-3-417,7-13 1168,2-4-1192,3-19-176,2-2 16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1.951"/>
    </inkml:context>
    <inkml:brush xml:id="br0">
      <inkml:brushProperty name="width" value="0.05" units="cm"/>
      <inkml:brushProperty name="height" value="0.05" units="cm"/>
    </inkml:brush>
  </inkml:definitions>
  <inkml:trace contextRef="#ctx0" brushRef="#br0">0 479 15483,'1'3'135,"-1"1"-1,0-1 1,1 0-1,0 0 1,0 0 0,-1 0-1,2 0 1,-1-1-1,0 1 1,1 0-1,-1 0 1,1-1-1,0 1 1,0-1-1,0 1 1,0-1 0,0 0-1,4 3 1,-3-4-5,0 1 1,0 0-1,1-1 1,-1 0-1,1 0 0,-1 0 1,1 0-1,-1 0 1,1-1-1,0 0 1,-1 1-1,1-1 1,0-1-1,-1 1 1,1 0-1,3-2 1,5-1 152,0 0 0,0-1 1,-1-1-1,1 0 0,-1 0 1,0-1-1,17-13 0,-10 6 82,-1-1 1,0-1-1,22-26 0,-33 34-262,0-1 0,-1-1 0,0 1 0,0-1 0,-1 0 0,5-13 0,-8 20-79,0-1-1,-1 0 1,1 1-1,-1-1 1,1 0-1,-1 1 1,0-1-1,0 0 0,0 0 1,-1 1-1,1-1 1,-1-3-1,0 4-13,0 1 0,0-1 0,1 1 0,-1 0 0,0-1 0,0 1-1,0 0 1,0 0 0,-1 0 0,1 0 0,0-1 0,0 2 0,-1-1 0,1 0 0,0 0 0,-1 0-1,1 1 1,-1-1 0,1 1 0,-1-1 0,0 1 0,-2-1 0,0 1-6,0-1 1,0 1 0,0 0-1,0 1 1,1-1 0,-1 1-1,0 0 1,0 0 0,0 0-1,1 0 1,-1 0-1,0 1 1,1 0 0,-1 0-1,1 0 1,0 0 0,0 0-1,-5 5 1,-1 1-4,0 1 1,0 1-1,1-1 0,-11 19 0,7-10-10,1 1 0,1 1-1,1 0 1,1 1-1,1-1 1,0 1-1,2 1 1,1-1-1,0 1 1,1 0 0,1 29-1,2-48 8,0 1 1,1 0-1,-1 0 0,1-1 0,-1 1 0,1 0 1,1-1-1,-1 1 0,0-1 0,1 0 1,2 4-1,-3-5 4,0-1 0,0 0 0,1 1 0,-1-1 0,0 0 0,1 0 0,0 0 0,-1 0 0,1 0 0,0 0 0,-1 0 0,1 0 1,0-1-1,0 1 0,-1-1 0,1 0 0,0 1 0,0-1 0,0 0 0,0 0 0,0 0 0,0 0 0,-1 0 0,1-1 0,2 1 0,7-3 22,-1 1 0,0-2 1,0 1-1,-1-1 0,1-1 0,16-9 1,53-43 188,-65 46-175,61-49 330,89-90 0,-118 101-106,-2-2-1,65-97 1,-101 136-222,27-48 114,-32 55-141,-1 0 1,0 0-1,0 0 1,0-1 0,0 1-1,-1 0 1,0-1-1,0 1 1,-1-10-1,0 15-12,0-1 0,0 1 0,0 0 1,0-1-1,0 1 0,0 0 0,0-1 0,0 1 0,0-1 0,0 1 0,0 0 0,-1-1 0,1 1 0,0 0 0,0 0 1,0-1-1,-1 1 0,1 0 0,0-1 0,0 1 0,-1 0 0,1 0 0,0-1 0,-1 1 0,1 0 0,0 0 0,-1 0 0,1 0 1,0-1-1,-1 1 0,1 0 0,0 0 0,-1 0 0,1 0 0,0 0 0,-1 0 0,1 0 0,-1 0 0,1 0 0,0 0 1,-1 0-1,-16 7 16,8 1-16,0 0 1,0 1-1,1 0 0,0 0 1,1 0-1,-1 1 0,2 1 1,-9 16-1,0 4-4,-19 61-1,26-66-1,-8 47-1,14-61 4,1 1-1,0-1 0,1 1 0,1-1 0,0 0 0,2 15 1,-2-24 0,-1 0-1,1 0 1,0 0 0,0-1 0,0 1 0,0 0 0,1 0 0,-1-1 0,1 1 0,-1-1 0,1 1 0,0-1 0,0 0 0,0 0 0,0 0 0,0 0 0,1 0 0,-1 0 0,1 0 0,-1-1-1,1 1 1,-1-1 0,1 0 0,0 0 0,0 0 0,0 0 0,-1 0 0,1-1 0,0 1 0,0-1 0,0 0 0,0 0 0,0 0 0,0 0 0,0 0 0,0-1 0,0 0 0,4-1 0,6-1-3,-1-2 0,0 0 0,0-1 0,0 0 0,0 0 1,-1-1-1,0-1 0,10-9 0,-2 0-5,0-1 1,-2-1-1,20-25 0,-36 42 10,2-2-1,0 1 0,0-1 0,-1 0 0,1 0 0,-1 0 0,0 0 0,0-1 0,1-5 0,-3 10 0,0-1 1,1 1-1,-1 0 1,0 0 0,0-1-1,0 1 1,0 0 0,0-1-1,0 1 1,0 0 0,0-1-1,0 1 1,0 0 0,0-1-1,0 1 1,0 0-1,0-1 1,0 1 0,0 0-1,0-1 1,0 1 0,-1 0-1,1 0 1,0-1 0,0 1-1,0 0 1,-1-1 0,1 1-1,0 0 1,0 0-1,0 0 1,-1-1 0,1 1-1,0 0 1,0 0 0,-1 0-1,1-1 1,0 1 0,-1 0-1,1 0 1,0 0 0,-1 0-1,1 0 1,0 0 0,-1 0-1,1 0 1,0 0-1,-1 0 1,1 0 0,0 0-1,-1 0 1,1 0 0,0 0-1,0 0 1,-1 0 0,1 0-1,0 0 1,-1 1 0,1-1-1,0 0 1,-1 0-1,1 1 1,-23 13-16,10-1-8,1 0 0,0 1 0,1 1 0,0 0 0,2 0 0,-1 1 1,2 0-1,0 1 0,1 0 0,1 0 0,1 0 0,-7 34 0,11-46-110,1 0-1,-1 0 1,1 0-1,0 0 1,1 0 0,-1-1-1,1 1 1,0 0-1,2 8 1,-3-13 125,0 0 0,0 0 0,0 1 0,1-1 0,-1 0 0,0 0 0,0 1 0,0-1 0,0 0 0,1 0 0,-1 0 0,0 1 0,0-1 1,1 0-1,-1 0 0,0 0 0,0 0 0,1 1 0,-1-1 0,0 0 0,0 0 0,1 0 0,-1 0 0,0 0 0,1 0 0,-1 0 0,0 0 0,0 0 0,1 0 0,-1 0 0,0 0 0,1 0 0,-1 0 0,0 0 1,0 0-1,1-1 0,-1 1 0,0 0 0,0 0 0,1 0 0,-1 0 0,0 0 0,1-1 0,9-11-255,4-15-144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2.814"/>
    </inkml:context>
    <inkml:brush xml:id="br0">
      <inkml:brushProperty name="width" value="0.05" units="cm"/>
      <inkml:brushProperty name="height" value="0.05" units="cm"/>
    </inkml:brush>
  </inkml:definitions>
  <inkml:trace contextRef="#ctx0" brushRef="#br0">53 28 13475,'4'-21'2645,"-5"14"-1059,-6 15 835,0 5-1895,1 1-1,0 0 1,0 0 0,2 0 0,-4 17 0,4-11-425,0 1 0,2 0 0,1-1 0,1 1 0,4 40 0,-3-56-71,0 1 0,0-1-1,0 1 1,1-1 0,0 1 0,0-1 0,1 0 0,3 6 0,-5-10-8,-1 1 1,1-1 0,0 0-1,0 0 1,0 0-1,0 0 1,1 0 0,-1 0-1,0 0 1,0 0 0,1 0-1,-1 0 1,0-1 0,1 1-1,-1 0 1,1-1 0,-1 0-1,1 1 1,-1-1 0,1 0-1,-1 0 1,1 1 0,-1-1-1,1 0 1,-1-1-1,1 1 1,-1 0 0,1 0-1,-1-1 1,1 1 0,-1-1-1,1 1 1,-1-1 0,2 0-1,4-4 81,0 1-1,-1-1 0,0 0 0,0 0 0,0 0 0,-1-1 1,0 0-1,0 0 0,0-1 0,-1 1 0,5-10 0,4-9 334,18-48 0,-26 61-368,-1-1 0,0 1 0,-1-1 0,0-1 0,-1 1 0,0 0 0,-1 0 0,-1-25 0,0 37-68,0 0 0,0 0 0,0 1 0,0-1 0,0 0 0,0 0 0,0 0 0,-1 1 0,1-1 0,0 0 0,-1 0 0,1 0-1,0 1 1,-1-1 0,1 0 0,-1 1 0,1-1 0,-1 0 0,1 1 0,-1-1 0,1 1 0,-1-1 0,0 1 0,1-1 0,-1 1 0,0-1 0,0 1 0,1-1 0,-1 1-1,0 0 1,0 0 0,0-1 0,1 1 0,-1 0 0,0 0 0,0 0 0,0 0 0,1 0 0,-1 0 0,-1 0 0,0 1-15,0 0 0,1-1 1,-1 1-1,0 0 0,1 0 1,-1 0-1,1 0 0,-1 0 1,1 1-1,0-1 0,-1 0 1,1 1-1,0-1 0,0 1 1,0-1-1,-1 3 0,0-1-98,1 0-1,0 1 0,0-1 1,0 0-1,0 0 1,0 1-1,0-1 0,1 1 1,0 6-1,0-9 31,0 0-1,0 0 1,0 0 0,1 0-1,-1 0 1,0 0-1,1 0 1,-1 0 0,1 0-1,-1 0 1,1 0 0,-1 0-1,1 0 1,0 0-1,0 0 1,-1 0 0,1 0-1,0-1 1,0 1 0,0 0-1,0-1 1,0 1-1,0-1 1,0 1 0,0-1-1,0 1 1,0-1 0,0 0-1,0 1 1,0-1 0,0 0-1,1 0 1,-1 0-1,1 0 1,6 0-152,-1 0 0,0-1 0,1 0 0,-1-1 0,13-4 0,18-7-607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3.467"/>
    </inkml:context>
    <inkml:brush xml:id="br0">
      <inkml:brushProperty name="width" value="0.05" units="cm"/>
      <inkml:brushProperty name="height" value="0.05" units="cm"/>
    </inkml:brush>
  </inkml:definitions>
  <inkml:trace contextRef="#ctx0" brushRef="#br0">173 66 14435,'-2'1'1374,"-7"2"-970,1 1-1,-1-1 1,1 2 0,0-1 0,1 1 0,-1 0 0,1 1 0,0 0 0,-11 11-1,6-3 7,0-1-1,1 2 0,0-1 1,-8 18-1,16-27-324,1 0-1,0 0 1,0 0-1,0 0 1,1 0-1,-1 0 1,1 0-1,0 8 1,1-12-72,0 0-1,0-1 1,0 1 0,0 0 0,0 0 0,0-1 0,0 1 0,0 0 0,1 0 0,-1-1 0,0 1 0,0 0-1,1-1 1,-1 1 0,1 0 0,-1-1 0,1 1 0,-1-1 0,1 1 0,-1-1 0,1 1 0,-1-1 0,1 1-1,1 0 1,-1-1 2,1 1 0,0-1-1,0 0 1,-1 0 0,1 0-1,0 0 1,0 0-1,0 0 1,-1 0 0,1-1-1,0 1 1,0-1 0,-1 1-1,1-1 1,2-1 0,17-8 153,-1-2-1,29-20 1,-36 22-85,1 1 0,0 0-1,0 1 1,0 1 0,1 0 0,0 1-1,21-6 1,-33 11-73,0 1 0,0-1 0,0 1 0,0 0 0,0 0 0,0 0 0,-1 0-1,1 0 1,0 1 0,0-1 0,0 1 0,0 0 0,0 0 0,0 0 0,-1 0 0,1 0 0,0 1 0,-1-1-1,1 1 1,-1 0 0,0-1 0,1 1 0,-1 0 0,0 0 0,0 1 0,0-1 0,-1 0 0,1 1 0,0-1 0,1 5-1,2 5-7,-1 0 0,0 1 0,0-1-1,-1 1 1,1 18 0,-3-24-1,-1-6 0,0 0-1,0 0 1,1 1 0,-1-1-1,0 0 1,0 0 0,1 0 0,-1 0-1,1 1 1,-1-1 0,1 0-1,0 0 1,-1 0 0,1 0-1,0 0 1,0 0 0,0 0-1,1 1 1,-1-2-1,0 0 1,-1 1-1,1-1 0,0 0 1,0 0-1,0 0 0,0 0 0,0 0 1,-1 0-1,1 0 0,0 0 1,0 0-1,0 0 0,0 0 1,0 0-1,-1-1 0,1 1 0,0 0 1,0-1-1,1 0 0,5-3 0,-1-1-1,1 0 1,-1 0-1,10-11 1,-8 9-2,9-10-1,64-56-49,-69 63-20,0 2 1,0 0-1,1 0 0,0 1 0,18-7 0,-29 13 46,0 0-1,0 0 1,0 1-1,0-1 1,1 1-1,-1-1 1,0 1-1,0 0 1,0 0-1,0 0 1,1 0-1,-1 0 1,0 0 0,0 0-1,0 1 1,0-1-1,0 1 1,1 0-1,-1 0 1,0 0-1,2 1 1,-2 0-23,0 0 0,0 0 0,-1 0 0,1 0 0,-1 0 1,0 0-1,1 1 0,-1-1 0,0 0 0,0 1 0,-1-1 0,1 0 0,0 1 1,-1-1-1,1 1 0,-1 0 0,0-1 0,0 3 0,0 2-71,0-5 54,0 0 0,0 0 1,0 0-1,0 0 0,0 0 0,1 0 1,-1 0-1,1 0 0,0 3 0,0-5 52,-1 1 0,1-1 0,0 0-1,-1 1 1,1-1 0,-1 1-1,1-1 1,0 0 0,-1 0 0,1 1-1,0-1 1,-1 0 0,1 0 0,0 0-1,-1 0 1,1 0 0,0 0-1,-1 0 1,1 0 0,0 0 0,0 0-1,-1 0 1,1 0 0,0 0-1,-1 0 1,1-1 0,0 1 0,-1 0-1,1-1 1,-1 1 0,1 0-1,0-1 1,-1 1 0,1-1 0,19-11-140,-1-1 1,-1 0 0,26-25-1,-17 14 74,0 0-14,32-26-162,-53 45 213,0 2 1,0-1-1,0 1 0,0-1 0,0 2 1,1-1-1,0 1 0,10-3 0,-16 5 38,0 0 0,0 0-1,0-1 1,0 1-1,1 0 1,-1 0 0,0 0-1,0 1 1,0-1-1,0 0 1,0 0 0,1 1-1,-1-1 1,0 0 0,0 1-1,0-1 1,0 1-1,0 0 1,0-1 0,0 1-1,0 0 1,-1-1 0,1 1-1,0 0 1,0 0-1,0 1 1,1 1 35,-1-1 0,0 1 0,0-1 0,0 1 0,-1 0-1,1 0 1,0-1 0,-1 1 0,0 0 0,0 5 0,-1 3 236,0 1-1,0-1 1,-2 1 0,-5 17 0,-23 47 1466,20-51-824,1-1 1,-13 52 0,22-74-873,1-1 0,-1 1 1,1 0-1,-1 0 0,1 0 1,0 0-1,0 0 0,0 0 0,0 0 1,0 0-1,0 0 0,1 0 0,-1 0 1,1 0-1,-1 0 0,1 0 1,0-1-1,0 1 0,-1 0 0,1 0 1,0-1-1,1 1 0,-1 0 0,0-1 1,0 1-1,1-1 0,-1 0 1,4 3-1,-1-3-35,0 1-1,0-1 1,0 0 0,0 0 0,1 0-1,-1-1 1,0 1 0,1-1-1,-1 0 1,0 0 0,1-1 0,3 0-1,-6 1 15,14-2-469,-1-1 0,28-8 0,-39 10 333,-1 0 0,0 0 1,0 0-1,1-1 1,-1 1-1,0-1 0,0 0 1,0 0-1,-1 0 1,1-1-1,0 1 1,-1-1-1,0 1 0,1-1 1,-1 0-1,0 0 1,0 0-1,-1 0 1,3-3-1,-2-12-595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3.870"/>
    </inkml:context>
    <inkml:brush xml:id="br0">
      <inkml:brushProperty name="width" value="0.05" units="cm"/>
      <inkml:brushProperty name="height" value="0.05" units="cm"/>
    </inkml:brush>
  </inkml:definitions>
  <inkml:trace contextRef="#ctx0" brushRef="#br0">2 18 19892,'-2'7'1857,"10"0"-1177,6-1-296,10-1 960,8-2-408,5-3-672,9-4-512,-6-6 320,-3-3-72,-7-6-192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5.528"/>
    </inkml:context>
    <inkml:brush xml:id="br0">
      <inkml:brushProperty name="width" value="0.05" units="cm"/>
      <inkml:brushProperty name="height" value="0.05" units="cm"/>
    </inkml:brush>
  </inkml:definitions>
  <inkml:trace contextRef="#ctx0" brushRef="#br0">2 38 17596,'0'-1'130,"0"0"0,0 1 0,0-1 0,0 0 1,0 1-1,0-1 0,0 0 0,1 1 0,-1-1 0,0 0 0,0 1 1,1-1-1,-1 1 0,0-1 0,1 0 0,-1 1 0,1-1 1,-1 1-1,1-1 0,-1 1 0,1-1 0,0 1-83,-1 0-1,0 0 0,1 0 1,-1 0-1,1 0 1,-1 0-1,0 0 0,1 0 1,-1 0-1,0 0 1,1 0-1,-1 0 0,0 0 1,1 1-1,-1-1 1,0 0-1,1 0 0,-1 0 1,0 0-1,1 1 1,-1-1-1,0 0 0,0 0 1,1 1-1,-1-1 1,0 0-1,0 1 0,0-1 1,1 0-1,-1 1 1,0-1-1,0 0 0,0 1 1,0-1-1,0 0 1,0 1-1,0-1 0,1 0 1,-1 1-1,0-1 1,0 1-1,0-1 0,-1 1 1,3 13 99,-1 0 0,0 0 0,-2 0 0,1 0 0,-2 0 0,-5 26 0,-1 13 25,7-46-146,0 1 9,0 1-1,1 0 1,0-1-1,1 11 1,-1-18-22,1 1-1,-1-1 1,0 1-1,0-1 1,1 1 0,-1-1-1,1 1 1,0-1-1,-1 1 1,1-1-1,0 0 1,0 1 0,0-1-1,0 0 1,0 0-1,0 0 1,0 1 0,0-1-1,0 0 1,1 0-1,-1-1 1,0 1-1,1 0 1,-1 0 0,0-1-1,1 1 1,-1-1-1,1 1 1,2 0 0,1-1 30,0 0 0,1 0 1,-1 0-1,0-1 1,1 0-1,-1 0 0,0 0 1,0-1-1,8-2 1,45-25 235,-46 22-220,121-74 486,-113 67-415,0-2-1,-1 0 1,-1-1-1,19-22 1,-35 38-112,-1-1 0,1 0 0,-1 1 0,0-1 0,0 0 0,1 0 0,-1 0 0,0 0 0,0 0 0,-1 0 0,1 0 0,0 0 0,-1 0 0,1 0 0,-1 0 0,0-1 0,0 1 0,0 0 1,0 0-1,0-4 0,-1 4-4,0 0 0,-1 0 0,1 1 0,0-1 1,0 0-1,-1 1 0,1-1 0,-1 1 0,0 0 0,1-1 1,-1 1-1,0 0 0,0 0 0,0 0 0,1 0 1,-1 1-1,0-1 0,0 0 0,0 1 0,0-1 1,-3 1-1,-5-2-10,0 1 1,0 0 0,-1 0-1,1 1 1,0 1-1,0 0 1,-1 0 0,1 1-1,0 0 1,0 1 0,1 0-1,-1 1 1,-15 7-1,24-11-61,0 1 0,0 0-1,-1-1 1,1 1 0,0 0-1,0-1 1,0 1 0,0 0-1,0 0 1,1 0 0,-1 0-1,0 0 1,0 0 0,0 0-1,1 0 1,-1 0 0,1 1-1,-1-1 1,1 0 0,-1 0-1,1 0 1,-1 3 0,2-3 9,-1 0 0,0 0 1,1-1-1,-1 1 1,1 0-1,-1 0 1,1 0-1,-1 0 1,1-1-1,-1 1 0,1 0 1,0 0-1,-1-1 1,1 1-1,0 0 1,0-1-1,0 1 1,0-1-1,-1 1 0,1-1 1,0 0-1,0 1 1,0-1-1,0 0 1,0 0-1,0 1 1,0-1-1,2 0 0,22 2-459,11-2-157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5.954"/>
    </inkml:context>
    <inkml:brush xml:id="br0">
      <inkml:brushProperty name="width" value="0.05" units="cm"/>
      <inkml:brushProperty name="height" value="0.05" units="cm"/>
    </inkml:brush>
  </inkml:definitions>
  <inkml:trace contextRef="#ctx0" brushRef="#br0">67 5 18964,'-9'9'999,"0"1"0,1 0-1,-13 22 1,18-28-827,0 1 0,1-1-1,0 1 1,0 0 0,0 0 0,1 0-1,0 0 1,0 0 0,0 1 0,0-1 0,1 0-1,0 6 1,0-10-156,0-1 0,0 1 0,0-1 0,0 1 0,1-1 0,-1 1 0,0-1 0,0 1 0,1-1 0,-1 1 0,0-1 0,1 1 0,-1-1 0,0 0 0,1 1 0,-1-1 0,0 0 0,1 1 0,-1-1 0,1 0 0,-1 1 0,1-1-1,-1 0 1,1 0 0,-1 0 0,1 0 0,-1 1 0,1-1 0,-1 0 0,1 0 0,-1 0 0,1 0 0,-1 0 0,1 0 0,0 0 0,-1 0 0,1 0 0,-1-1 0,1 1 0,0 0 0,22-8 294,-22 7-283,29-14 410,37-25 0,25-14 190,-82 49-570,0 1 0,0 0-1,1 1 1,-1 0-1,1 0 1,0 1-1,14-1 1,-23 3-51,1 0 0,0 0 0,-1 0 0,1 0-1,0 1 1,-1-1 0,1 1 0,0-1 0,-1 1 0,1 0 0,-1 0 0,5 3 0,-5-3-3,-1 0 0,0 0 1,1 0-1,-1 1 1,0-1-1,0 0 1,0 1-1,0-1 1,0 1-1,0-1 0,0 1 1,-1 0-1,1-1 1,0 1-1,0 2 1,0 4 10,-1 1 0,0-1 0,0 0 0,0 1 0,-1-1 0,-3 14 0,-1 8 49,5-29-58,0-1 0,0 1 0,0 0 0,0-1-1,0 1 1,0 0 0,0-1 0,0 1 0,0 0-1,1-1 1,-1 1 0,0-1 0,0 1 0,1 0-1,-1-1 1,0 1 0,1-1 0,-1 1 0,0-1-1,1 1 1,-1-1 0,1 1 0,-1-1 0,1 1-1,-1-1 1,1 1 0,-1-1 0,1 0 0,0 1-1,-1-1 1,1 0 0,-1 0 0,1 1 0,0-1-1,-1 0 1,1 0 0,0 0 0,-1 0 0,1 0 0,0 0-1,-1 0 1,1 0 0,0 0 0,-1 0 0,1 0-1,0 0 1,-1-1 0,1 1 0,-1 0 0,1 0-1,0-1 1,37-14 147,20-21 7,-45 26-226,1 2 0,0-1 0,1 2 0,0 0 0,18-6 0,-32 12 39,-1 1 0,1 0 0,-1-1 0,1 1 0,-1 0 0,1 0 0,0 0 0,-1-1 0,1 1 0,-1 0 0,1 0 0,0 0 0,-1 0 0,1 0 0,-1 0 0,1 0 0,0 0 0,-1 1 0,1-1 0,-1 0 0,1 0 0,-1 0 0,1 1 0,0-1 0,-1 0 0,1 0 0,-1 1 0,1-1 0,-1 1 0,0-1 0,1 0 0,-1 1 0,1-1 0,-1 1 0,0-1 0,1 1 0,-1-1 0,0 1 0,1-1 0,-1 1 0,0-1 0,0 1 0,0 0 0,1-1 0,-1 1 0,0-1 0,0 1 0,0 1-1,-1 2-95,1 0-1,-1 0 0,0 0 0,0 1 0,-2 5 1,3-9 122,-8 21-515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7.001"/>
    </inkml:context>
    <inkml:brush xml:id="br0">
      <inkml:brushProperty name="width" value="0.05" units="cm"/>
      <inkml:brushProperty name="height" value="0.05" units="cm"/>
    </inkml:brush>
  </inkml:definitions>
  <inkml:trace contextRef="#ctx0" brushRef="#br0">19 9 17436,'-1'-1'96,"1"1"1,0-1-1,0 1 1,-1-1-1,1 1 1,0-1-1,-1 1 1,1 0-1,0-1 1,-1 1-1,1-1 1,0 1-1,-1 0 1,1-1-1,-1 1 1,1 0-1,-1 0 1,1-1-1,-1 1 1,1 0-1,-1 0 1,1 0-1,-1 0 1,-4 8 1444,2 24 161,3-31-1625,0 14 221,0 35 277,1 0 0,13 77 0,-14-126-561,0 0 1,0 0 0,1 0-1,-1 0 1,0 0 0,0 0 0,1 0-1,-1 0 1,0-1 0,1 1-1,-1 0 1,1 0 0,-1 0-1,1-1 1,0 1 0,-1 0-1,1 0 1,0-1 0,-1 1 0,3 0-1,-3-1-4,1 1 0,0-1 0,-1 0 0,1-1 0,0 1 0,-1 0 0,1 0 0,0 0 0,-1 0 0,1 0 0,0-1 0,-1 1 0,1 0 0,-1-1 0,1 1 0,0 0 0,-1-1 0,1 1 0,-1-1 0,1 1 0,0-1 0,4-6 38,1 1-1,-1-1 1,6-12-1,-8 15-45,13-22 52,10-18 63,41-52 0,-66 95-113,1-1 0,-1 0-1,1 0 1,0 1 0,0-1 0,-1 0 0,1 1-1,0 0 1,0-1 0,0 1 0,0 0 0,1 0-1,-1 0 1,0 1 0,3-2 0,-4 2-2,1 0 0,-1 1 0,0-1 0,0 0 0,0 0 0,1 1 0,-1-1 0,0 1 0,0-1 0,0 1 0,0-1 0,0 1 0,0 0 0,0-1 0,0 1 0,0 0 0,0 0 0,0 0 0,0 0 0,-1 0 0,1 0 0,0 0 0,-1 0 0,1 0 0,0 0 0,-1 0 0,0 1 0,1-1 0,0 2 0,3 11 18,0 1-1,-1 0 0,-1 0 1,1 28-1,-2-24-501,1 0 0,5 21 0,-7-40 437,0 0 0,0 1 0,0-1 0,0 1 0,0-1 0,0 1 0,0-1 0,0 0 0,1 1 0,-1-1 0,0 1 0,0-1 0,0 0 0,1 1 0,-1-1 0,0 1 0,1-1-1,-1 0 1,0 0 0,1 1 0,-1-1 0,0 0 0,1 1 0,0-1 0,6-9-718,-2-6 102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7.898"/>
    </inkml:context>
    <inkml:brush xml:id="br0">
      <inkml:brushProperty name="width" value="0.05" units="cm"/>
      <inkml:brushProperty name="height" value="0.05" units="cm"/>
    </inkml:brush>
  </inkml:definitions>
  <inkml:trace contextRef="#ctx0" brushRef="#br0">163 408 19060,'0'-1'84,"0"0"0,1 0 0,-1 0 0,0 1 0,0-1 0,0 0 0,1 0 0,-1 0 0,0 0 0,0 0 0,0 1 0,0-1 0,0 0 0,-1 0 0,1 0 0,0 0 0,0 1 0,0-1 0,-1 0 0,1 0 0,-1 0 0,1 1 0,0-1 0,-1 0 0,1 1 0,-1-1 0,1 0 0,-1 1 0,0-1 0,1 1 0,-1-1 0,0 1 0,1-1 0,-1 1 0,0-1 0,0 1 0,1 0 0,-1-1 0,0 1 0,-2-1 0,1 1 47,0 1 1,0-1-1,-1 0 1,1 1-1,0-1 1,-1 1-1,1 0 1,0 0-1,0 0 1,0 0-1,0 0 1,0 0-1,0 0 1,0 1-1,-2 1 1,-7 9-43,0 0 1,1 0 0,0 1-1,1 1 1,0-1-1,1 1 1,1 1-1,0 0 1,1 0-1,1 0 1,0 0-1,1 1 1,-4 30 0,8-41-100,-1 0 1,1 0 0,0 0 0,0 1 0,1-1-1,0 0 1,0 0 0,0 0 0,2 6 0,-2-10 9,-1 0 0,1 1 1,0-1-1,-1 0 0,1 0 1,0 0-1,0 0 0,0 0 1,0 0-1,0 0 0,0 0 1,0 0-1,0 0 0,1 0 1,-1-1-1,0 1 0,0-1 1,1 1-1,-1-1 0,0 1 1,1-1-1,-1 0 1,0 1-1,1-1 0,-1 0 1,1 0-1,-1 0 0,0 0 1,1 0-1,-1 0 0,1-1 1,-1 1-1,0 0 0,1-1 1,-1 1-1,0-1 0,0 1 1,2-2-1,5-2 20,1 0 0,-1-1 0,0 0 0,-1-1 0,0 0 0,1 0 0,-2 0 0,10-12 0,3-4 103,22-37 1,24-65 312,-43 79-296,-22 44-144,0 1 0,0-1 1,1 1-1,-1 0 0,0-1 1,0 1-1,0 0 0,0-1 1,1 1-1,-1 0 0,0-1 1,0 1-1,1 0 0,-1-1 1,0 1-1,0 0 0,1-1 0,-1 1 1,0 0-1,1 0 0,-1 0 1,0-1-1,1 1 0,-1 0 1,1 0-1,-1 0 0,3 9-137,-3 26-203,0-30 265,-3 45-616,0-24-41,2-1 1,1 1 0,1 0-1,4 26 1,1-38-272,-6-13 964,0-1 0,0 0 0,1 0 0,-1 0 0,0 1 0,0-1 0,1 0 0,-1 0 0,0 0 0,1 0 0,-1 0 0,0 0 0,0 1 0,1-1 0,-1 0 0,0 0 0,1 0 0,-1 0 0,0 0 0,1 0 0,-1 0 0,0 0 0,0 0 0,1 0 0,-1-1 0,0 1 0,1 0 0,1-1-118,0 0 0,-1-1-1,1 1 1,0-1 0,-1 1 0,1-1-1,-1 1 1,0-1 0,0 0-1,1 0 1,0-3 0,27-54-1899,-3 0 1,30-106 0,-42 119 1758,72-247 2257,-88 360 1719,-5 17-2418,4 1 1,4 0-1,12 89 1,-12-170-1172,-1 0 30,1 1-1,-1-1 0,1 0 1,0 0-1,0 0 0,1 0 1,-1 0-1,1 0 0,0 0 1,3 5-1,-4-8-101,-1-1 0,0 0 0,1 1-1,-1-1 1,0 0 0,1 1 0,-1-1 0,0 0 0,1 0 0,-1 1-1,1-1 1,-1 0 0,1 0 0,-1 0 0,1 1 0,-1-1 0,0 0 0,1 0-1,-1 0 1,1 0 0,-1 0 0,1 0 0,-1 0 0,1 0 0,-1 0 0,1 0-1,-1 0 1,1-1 0,-1 1 0,1 0 0,-1 0 0,1 0 0,-1-1-1,0 1 1,1 0 0,-1 0 0,1-1 0,-1 1 0,0 0 0,1-1 0,-1 1-1,0 0 1,1-1 0,-1 1 0,0-1 0,0 1 0,1 0 0,-1-1 0,0 1-1,0-1 1,11-27 168,-8 12-146,-1 0 0,-1 0-1,-1 0 1,0 0-1,-1 0 1,0 0 0,-1 0-1,-1 0 1,-1 1-1,0-1 1,-1 1 0,-9-20-1,1 20-65,13 15 27,-1 0 0,1-1 1,0 1-1,-1 0 0,1 0 0,0 0 1,-1 0-1,1 0 0,0 0 1,-1 0-1,1-1 0,-1 1 0,1 0 1,0 0-1,-1 0 0,1 1 0,0-1 1,-1 0-1,1 0 0,-1 0 1,1 0-1,0 0 0,-1 0 0,1 0 1,0 1-1,-1-1 0,0 1-6,0 1 0,0-1-1,0 1 1,0-1 0,0 1-1,1-1 1,-1 1 0,0-1-1,1 1 1,-1-1 0,1 1-1,0 0 1,-1-1 0,1 1-1,0 0 1,0-1 0,0 3-1,1 12-79,0 1 0,1-1 0,3 17-1,-3-26 67,0 1-1,0-1 0,1 0 1,0 1-1,0-1 1,0-1-1,1 1 0,8 10 1,-11-15 28,1 0 0,-1-1 0,1 1 0,0-1-1,-1 1 1,1-1 0,0 0 0,0 0 0,0 1 0,0-1 0,0-1 0,0 1 0,0 0 0,0 0 0,1-1 0,-1 0 0,0 1 0,4-1 0,-2 0 16,0-1 1,-1 1-1,1-1 1,0 0-1,-1 0 1,1 0-1,-1-1 1,1 1-1,-1-1 1,5-2-1,5-6 105,0 0 0,0-1 1,22-25-1,-30 31-97,34-41 217,-27 30-149,0 1 0,27-24 0,-39 39-95,1-1-1,-1 1 0,1-1 0,-1 1 1,1 0-1,-1-1 0,1 1 0,-1-1 1,1 1-1,0 0 0,-1 0 0,1-1 1,0 1-1,-1 0 0,1 0 0,0 0 0,-1 0 1,1 0-1,0 0 0,-1 0 0,1 0 1,0 0-1,0 0 0,-1 0 0,1 0 1,1 1-1,-1 0 0,0-1 0,-1 1-1,1 0 1,0 0 0,0 0 0,0 0 0,-1 0-1,1 0 1,-1 0 0,1 0 0,-1 0 0,1 0-1,-1 0 1,1 2 0,1 4 0,-1 1 0,1-1 0,-1 14 0,0 38 46,-2-35 103,1 0 1,2 0 0,0 0-1,11 44 1,-13-67-135,0 0 0,0 0-1,0 0 1,1 0 0,-1-1 0,0 1 0,1 0 0,-1 0-1,1 0 1,-1 0 0,1-1 0,0 1 0,-1 0 0,1 0-1,0-1 1,-1 1 0,1-1 0,0 1 0,0 0 0,0-1-1,0 1 1,-1-1 0,1 0 0,0 1 0,2-1 0,-2 0-6,1 0 1,-1 0 0,1 0 0,-1 0 0,1-1 0,-1 1 0,1-1 0,-1 1 0,0-1 0,1 0 0,-1 1 0,0-1 0,1 0 0,1-1 0,3-4-239,0 0 0,0 0 1,0 0-1,8-12 0,-9 9-62,1 0 1,-2-1-1,1 0 1,-1 0-1,5-19 0,-2-3-315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8.296"/>
    </inkml:context>
    <inkml:brush xml:id="br0">
      <inkml:brushProperty name="width" value="0.05" units="cm"/>
      <inkml:brushProperty name="height" value="0.05" units="cm"/>
    </inkml:brush>
  </inkml:definitions>
  <inkml:trace contextRef="#ctx0" brushRef="#br0">16 0 20428,'-10'7'1473,"8"3"-1609,-1 2-344,3-4 1000,8-2-328,5-4-344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8.777"/>
    </inkml:context>
    <inkml:brush xml:id="br0">
      <inkml:brushProperty name="width" value="0.05" units="cm"/>
      <inkml:brushProperty name="height" value="0.05" units="cm"/>
    </inkml:brush>
  </inkml:definitions>
  <inkml:trace contextRef="#ctx0" brushRef="#br0">209 32 18204,'0'-2'108,"-1"0"0,0 0 1,0 1-1,0-1 0,0 0 1,0 0-1,-1 1 0,1-1 0,0 1 1,-1-1-1,1 1 0,-1 0 0,0 0 1,1-1-1,-1 1 0,0 0 0,0 0 1,1 1-1,-1-1 0,0 0 1,0 1-1,0-1 0,0 1 0,0-1 1,0 1-1,0 0 0,0 0 0,0 0 1,0 0-1,0 0 0,0 1 1,0-1-1,0 1 0,0-1 0,0 1 1,-2 0-1,-3 2 81,0 0 0,1 0 0,-1 0 0,1 1 0,0 0 0,0 0 0,1 0 0,-1 1 0,-5 6 0,2 0-102,1 0 0,0 0-1,1 1 1,0 0 0,0 0 0,2 1 0,-1 0 0,-3 15-1,6-17-90,0 0 0,1 0 0,0 0 0,1 1 0,0-1 0,1 1 0,0-1 0,1 1 0,0-1 0,3 14 0,-3-23 3,-1 1 0,1-1 0,0 0 0,-1 0-1,1 1 1,0-1 0,1 0 0,-1 0 0,0 0 0,1 0-1,-1 0 1,1 0 0,-1 0 0,1 0 0,0-1 0,0 1-1,0-1 1,0 1 0,0-1 0,0 0 0,0 0-1,0 0 1,5 1 0,-4-1 5,1-1 0,-1 1 1,1-1-1,-1 0 0,1-1 0,0 1 0,-1-1 1,1 1-1,-1-1 0,0 0 0,1-1 0,-1 1 0,0 0 1,1-1-1,4-3 0,9-6 50,0-1 0,-1-1 0,-1 0-1,17-20 1,53-67 269,-10 10 7,-75 90-330,6-7 35,1 0 0,0 0 1,0 1-1,10-7 0,-16 13-31,0-1 0,0 0 0,0 0 0,0 1 0,0-1 0,1 1 0,-1-1 0,0 1-1,0-1 1,0 1 0,0 0 0,1-1 0,-1 1 0,0 0 0,0 0 0,1 0 0,-1 0 0,0 0 0,0 0 0,1 0 0,-1 1-1,0-1 1,0 0 0,0 1 0,1-1 0,-1 1 0,0-1 0,0 1 0,0-1 0,0 1 0,0 0 0,0-1 0,0 1 0,0 0-1,0 0 1,0 0 0,-1 0 0,1 0 0,0 0 0,-1 0 0,2 2 0,2 7-1,-1 0-1,0 1 1,0-1 0,-1 1-1,0-1 1,-1 1 0,0 15-1,0-10 18,5 30 0,-6-45-20,0-1-1,0 1 1,0 0 0,1 0-1,-1 0 1,0 0 0,1 0-1,-1 0 1,0-1-1,1 1 1,-1 0 0,1 0-1,0-1 1,-1 1-1,1 0 1,0-1 0,1 2-1,-2-2 1,1 0-1,-1 0 1,1 1-1,-1-1 1,1 0-1,0 0 1,-1 0-1,1 0 1,-1 0-1,1 0 1,-1 0 0,1 0-1,0-1 1,-1 1-1,1 0 1,-1 0-1,1 0 1,-1-1-1,1 1 1,-1 0-1,1-1 1,3-2-4,0 0 1,0-1-1,0 1 1,-1-1-1,4-4 1,-5 5 1,25-32 35,20-24-58,-42 54-23,0-1-1,1 1 1,0 0-1,0 1 1,0-1-1,1 1 1,8-4-1,-13 7 23,0 0-1,0 0 0,0 0 1,0 1-1,1-1 0,-1 1 1,0-1-1,0 1 0,0 0 1,0 0-1,1 0 0,-1 0 1,0 0-1,0 1 0,0-1 1,0 1-1,0-1 0,0 1 1,3 1-1,-3 0-10,1-1 1,-1 1-1,0 0 0,0 0 0,0 0 0,0 0 0,0 0 0,0 0 1,-1 1-1,1-1 0,-1 1 0,1-1 0,-1 1 0,1 3 1,24 97-561,-26-102 582,0 0-1,0-1 0,1 1 0,-1-1 0,0 1 0,0-1 0,0 1 0,0 0 0,0-1 0,1 1 0,-1-1 0,0 1 0,1-1 0,-1 1 0,0-1 1,1 1-1,-1-1 0,0 1 0,1-1 0,-1 0 0,1 1 0,-1-1 0,1 0 0,-1 1 0,1-1 0,-1 0 0,1 0 0,-1 1 0,1-1 0,-1 0 1,1 0-1,0 0 0,-1 0 0,1 0 0,-1 0 0,1 0 0,-1 0 0,1 0 0,0 0 0,-1 0 0,1 0 0,-1 0 0,1 0 0,-1 0 0,1-1 1,0 1-1,-1 0 0,1 0 0,-1-1 0,1 1 0,-1 0 0,1-1 0,-1 1 0,0 0 0,1-1 0,-1 1 0,1-1 0,4-5-157,0 1-1,-1-1 0,7-12 1,-6 10 220,18-26-361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5.646"/>
    </inkml:context>
    <inkml:brush xml:id="br0">
      <inkml:brushProperty name="width" value="0.05" units="cm"/>
      <inkml:brushProperty name="height" value="0.05" units="cm"/>
    </inkml:brush>
  </inkml:definitions>
  <inkml:trace contextRef="#ctx0" brushRef="#br0">205 8 17012,'0'0'66,"0"0"1,0 0-1,0-1 1,0 1-1,0 0 1,0-1-1,0 1 1,0 0-1,0-1 1,0 1-1,-1 0 1,1-1 0,0 1-1,0 0 1,0 0-1,-1-1 1,1 1-1,0 0 1,0 0-1,0-1 1,-1 1-1,1 0 1,0 0-1,-1 0 1,1 0-1,0-1 1,0 1 0,-1 0-1,1 0 1,0 0-1,-1 0 1,1 0-1,-1 0 1,-16 1 917,-18 11 458,32-11-1127,-11 4 64,0 1-1,0 0 1,0 1-1,1 1 1,0 0-1,0 1 1,1 1-1,-12 10 0,23-19-369,0 0-1,0 0 0,1-1 1,-1 1-1,0 0 0,0 0 0,0 0 1,1 0-1,-1 0 0,0 0 0,1 0 1,-1 1-1,1-1 0,0 0 1,-1 0-1,1 0 0,0 0 0,0 1 1,-1-1-1,1 0 0,0 0 0,0 1 1,0-1-1,1 0 0,-1 0 0,0 0 1,0 1-1,1-1 0,-1 0 1,0 0-1,1 0 0,-1 0 0,1 0 1,0 0-1,-1 0 0,1 0 0,0 0 1,0 0-1,0 0 0,-1 0 1,1 0-1,0 0 0,0-1 0,0 1 1,0 0-1,0-1 0,1 1 0,-1-1 1,0 1-1,1 0 0,9 3-54,0 0 1,1-1-1,-1 0 0,16 2 0,-13-3 20,-10-1 24,11 2-49,0 0-1,0 1 1,0 1 0,23 11 0,-36-15 52,0 0 0,1 0 1,-1 0-1,0 0 0,0 1 1,0-1-1,0 1 1,0 0-1,0 0 0,0 0 1,-1 0-1,1 0 0,-1 0 1,1 0-1,-1 0 0,0 0 1,0 1-1,0-1 1,0 1-1,0-1 0,0 0 1,-1 1-1,1 0 0,-1-1 1,0 1-1,0-1 0,0 1 1,0-1-1,0 1 1,0 0-1,-1-1 0,1 1 1,-1-1-1,0 1 0,-1 3 1,-2 2 20,0-2 0,0 1 1,-1 0-1,1-1 0,-1 0 0,-1 0 1,1 0-1,-1 0 0,0-1 0,-10 6 1,12-8-99,-1 0 1,1 0-1,-1 0 1,1-1-1,-1 0 1,0 0-1,0 0 1,0 0-1,0-1 0,-1 0 1,1 0-1,0 0 1,0-1-1,-1 0 1,1 0-1,-9-1 1,11 0 43,1 0 0,-1 0 0,0 0 0,1-1 1,-1 1-1,1-1 0,0 1 0,-1-1 0,1 0 0,0 0 0,0 0 1,0 0-1,0-1 0,1 1 0,-1 0 0,0-1 0,-1-3 0,-7-26-369</inkml:trace>
  <inkml:trace contextRef="#ctx0" brushRef="#br0" timeOffset="1">450 86 19452,'10'3'1961,"5"1"-1209,-2 0-360,1-1 1232,5 2-560,-2-4-992,0-1 1009,-4 0-985,0-3 40,-6-3-80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9.335"/>
    </inkml:context>
    <inkml:brush xml:id="br0">
      <inkml:brushProperty name="width" value="0.05" units="cm"/>
      <inkml:brushProperty name="height" value="0.05" units="cm"/>
    </inkml:brush>
  </inkml:definitions>
  <inkml:trace contextRef="#ctx0" brushRef="#br0">77 340 15651,'-4'0'3211,"3"0"-3044,0-1 0,0 1 0,0 0 0,0 0 0,0 0 1,0 0-1,0 0 0,0 0 0,0 0 0,0 1 0,1-1 0,-1 0 0,0 0 0,0 1 1,0-1-1,0 1 0,0-1 0,1 1 0,-1-1 0,0 1 0,0-1 0,1 1 0,-1-1 1,0 1-1,1 0 0,-1 0 0,0 0 0,-6 10 3,1 0-1,0 0 1,1 1 0,0-1-1,1 1 1,0 0 0,1 0-1,0 1 1,1-1 0,0 0-1,1 1 1,1 17 0,0-28-162,0 1 0,0-1 0,0 1 0,0-1 0,1 0 0,-1 1 1,1-1-1,0 0 0,0 1 0,0-1 0,0 0 0,2 4 0,-2-6-1,-1 1 0,1-1-1,-1 1 1,1-1 0,-1 0-1,1 1 1,-1-1 0,1 0-1,-1 1 1,1-1 0,-1 0 0,1 0-1,-1 0 1,1 0 0,0 1-1,-1-1 1,1 0 0,-1 0-1,1 0 1,1 0 0,-1-1 5,1 1 1,-1-1-1,1 1 1,-1-1-1,1 0 1,-1 1-1,1-1 1,-1 0-1,0 0 1,0 0-1,2-1 1,12-14 84,0-1 1,-2-1-1,0 0 1,0 0-1,17-38 1,-11 20 25,-8 16-72,-3 5-130,0 1 1,11-13-1,-19 27 76,0 0 0,0 0 0,0 0 0,0 0 1,0-1-1,0 1 0,0 0 0,1 0 0,-1 0 1,0 0-1,0 0 0,0 0 0,0 0 0,0 0 1,0 0-1,0 0 0,0 0 0,0 0 0,0 0 0,1 0 1,-1 0-1,0 0 0,0 1 0,0-1 0,0 0 1,0 0-1,0 0 0,0 0 0,0 0 0,0 0 1,0 0-1,0 0 0,1 0 0,-1 0 0,0 0 1,0 0-1,0 0 0,0 0 0,0 0 0,0 1 0,0-1 1,0 0-1,0 0 0,0 0 0,0 0 0,0 0 1,0 0-1,0 0 0,0 0 0,0 0 0,0 0 1,0 1-1,0-1 0,0 0 0,0 0 0,0 0 0,0 0 1,0 0-1,0 0 0,0 0 0,0 0 0,0 0 1,0 0-1,0 1 0,0-1 0,0 0 0,-1 0 1,1 9-66,-10 58-282,4-39 242,2 0 0,0 31 1,3-56 107,2 0 1,-1 1 0,0-1-1,0 0 1,1 0 0,0 1-1,0-1 1,0 0 0,0 0 0,0 0-1,1 0 1,-1 0 0,1 0-1,0 0 1,3 3 0,-4-5 4,1 1 0,-1-1-1,1 0 1,-1 0 0,1 0 0,0 0 0,0-1 0,0 1 0,-1 0 0,1-1-1,0 1 1,0-1 0,0 0 0,0 1 0,0-1 0,0 0 0,0 0 0,0 0 0,0-1-1,0 1 1,-1 0 0,1-1 0,0 1 0,0-1 0,0 0 0,0 0 0,2-1 0,8-4 31,-1-1 0,0 0 1,0-1-1,-1 0 0,0-1 1,16-17-1,48-65 147,-72 87-175,21-27 71,-1-2 1,32-66 0,-44 75-53,0-1 0,-1 0 0,-2 0 0,0-1 0,3-32 0,-10 57-24,0-1 0,1 0 0,-1 0 0,0 0-1,0 0 1,0 1 0,0-1 0,-1 0 0,1 0 0,0 0-1,-1 1 1,1-1 0,-1 0 0,0 0 0,1 1-1,-3-4 1,3 5-2,-1 0-1,1-1 0,0 1 0,-1 0 1,1 0-1,0 0 0,-1 0 0,1 0 1,0 0-1,-1-1 0,1 1 0,0 0 1,-1 0-1,1 0 0,0 0 0,-1 0 1,1 0-1,0 0 0,-1 0 1,1 1-1,0-1 0,-1 0 0,1 0 1,0 0-1,-1 0 0,1 0 0,0 0 1,-1 1-1,1-1 0,-14 16 0,1 8 15,1 1 1,1 0-1,2 0 0,0 1 0,2 0 0,1 0 0,1 1 0,1 0 0,-1 40 0,5-50-28,1-1 1,0 1-1,1-1 0,8 29 1,-9-39-56,1 0 0,0-1 0,0 0 0,0 1 0,1-1 0,0 0 0,0 0 1,0 0-1,0-1 0,1 1 0,0-1 0,0 0 0,0 0 0,1 0 0,-1 0 0,1-1 0,6 4 0,-8-6 43,0 0 0,0 0 0,0 0 0,-1 0 0,1-1-1,0 1 1,0-1 0,5 0 0,26-5-289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29.881"/>
    </inkml:context>
    <inkml:brush xml:id="br0">
      <inkml:brushProperty name="width" value="0.05" units="cm"/>
      <inkml:brushProperty name="height" value="0.05" units="cm"/>
    </inkml:brush>
  </inkml:definitions>
  <inkml:trace contextRef="#ctx0" brushRef="#br0">150 7 16788,'-1'-1'148,"0"1"1,1-1 0,-1 1-1,0-1 1,1 1 0,-1-1 0,0 1-1,0 0 1,1-1 0,-1 1 0,0 0-1,0-1 1,0 1 0,1 0-1,-1 0 1,0 0 0,0 0 0,0 0-1,0 0 1,1 0 0,-1 0-1,0 0 1,0 0 0,0 1 0,1-1-1,-1 0 1,0 0 0,0 1-1,0-1 1,1 1 0,-1-1 0,0 1-1,1-1 1,-2 1 0,-28 22 1936,24-17-1500,-3 1-333,0 0 0,0 2 0,0-1 0,1 1 1,1 0-1,0 0 0,0 1 0,-9 18 0,15-27-269,0-1 0,1 1 0,0 0 0,-1 0 0,1 0 0,-1 0 0,1-1 0,0 1 0,0 0 0,0 0 0,-1 0 0,1 0 0,0 0 0,0 0 0,0 0 0,0 0 0,1 0 0,-1-1 0,0 1 0,0 0 0,0 0 0,1 0 0,-1 0 0,0 0 0,1 0 0,-1-1 0,1 1 0,-1 0 0,1 0 0,-1-1 0,1 1 0,0 0 0,-1-1 0,1 1 0,0 0 0,0-1 0,-1 1 0,1-1 0,0 1 0,0-1 0,0 0 0,0 1 0,-1-1 0,1 0 0,0 0 0,0 1 0,0-1 0,0 0 0,0 0 0,1 0 0,6 0-138,1 0 1,-1-1 0,0 1-1,13-4 1,-15 3 102,20-4-218,3-1-13,49-3 0,-71 9 260,1 0-1,-1 0 1,0 0-1,1 1 0,-1 0 1,0 1-1,0 0 1,0 0-1,0 0 0,0 1 1,0 0-1,6 4 0,-11-6 34,-1 0 0,1-1-1,-1 1 1,0 0 0,1 0-1,-1 0 1,0 1 0,0-1-1,1 0 1,-1 0 0,0 1-1,0-1 1,0 1 0,-1-1-1,1 1 1,0-1 0,0 1-1,-1-1 1,1 1 0,-1-1-1,0 1 1,1 0 0,-1-1-1,0 1 1,0 0 0,0 0-1,0-1 1,0 1 0,0 0-1,-1-1 1,1 1 0,0 0-1,-1-1 1,1 1 0,-1-1-1,0 1 1,0-1 0,1 1-1,-1-1 1,0 1 0,-2 1-1,-2 3 57,0-1 0,-1 1 0,1-1-1,-1-1 1,0 1 0,-1-1 0,1 0-1,-8 4 1,-28 10-322,-1-2 1,-85 20-1,123-36 4,7-6-76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0.298"/>
    </inkml:context>
    <inkml:brush xml:id="br0">
      <inkml:brushProperty name="width" value="0.05" units="cm"/>
      <inkml:brushProperty name="height" value="0.05" units="cm"/>
    </inkml:brush>
  </inkml:definitions>
  <inkml:trace contextRef="#ctx0" brushRef="#br0">79 1 18564,'0'9'2211,"-9"57"-1505,3 0 0,3 0 0,3 0 0,10 76 0,-10-141-701,1 12 74,0-1 1,1 1-1,1-1 1,0 1-1,0-1 1,7 14 0,0-14-178,-10-12 79,0 0 1,0 0-1,1 0 1,-1 0-1,0 0 0,0 0 1,1 0-1,-1 0 1,0 0-1,0 0 1,1 0-1,-1 0 0,0 0 1,0 0-1,0-1 1,1 1-1,-1 0 0,0 0 1,0 0-1,0 0 1,1 0-1,-1-1 1,0 1-1,0 0 0,0 0 1,0 0-1,0 0 1,1-1-1,-1 1 0,0 0 1,0 0-1,0-1 1,0 1-1,1-2-114,0-1-1,-1 1 1,1-1-1,-1 1 1,1-1-1,-1 1 1,0-1-1,0-4 1,-3-10-113,-1 0 1,-1 0-1,0 1 1,-1-1 0,-1 1-1,0 1 1,-2-1-1,1 1 1,-2 1 0,-19-24-1,11 23 1419,16 14-63,9 8-405,-2-4-740,0 0 0,0 0 0,1-1 0,-1 1 0,1-1 0,-1-1 0,1 1 0,0-1 0,0 0 0,0 0 0,11 0 0,6-1-696,38-5 0,-16-1 307,2-5-154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0.670"/>
    </inkml:context>
    <inkml:brush xml:id="br0">
      <inkml:brushProperty name="width" value="0.05" units="cm"/>
      <inkml:brushProperty name="height" value="0.05" units="cm"/>
    </inkml:brush>
  </inkml:definitions>
  <inkml:trace contextRef="#ctx0" brushRef="#br0">88 72 13307,'-15'21'2165,"1"2"0,-16 32-1,25-43-1834,0-1 0,1 1-1,0 0 1,1 0-1,0 0 1,1 1 0,0 13-1,2-25-304,0 1 1,0 0-1,0-1 0,0 1 0,0 0 1,1-1-1,-1 1 0,0 0 1,1-1-1,-1 1 0,2 1 0,-2-3-10,0 1 1,1-1-1,-1 1 0,1-1 0,-1 0 0,0 1 0,1-1 0,-1 1 1,1-1-1,-1 0 0,1 0 0,-1 1 0,1-1 0,-1 0 0,1 0 1,-1 1-1,1-1 0,-1 0 0,1 0 0,-1 0 0,1 0 0,0 0 0,2 0 13,-1-1-1,0 0 0,1 1 0,-1-1 0,0 0 0,0 0 1,0 0-1,0-1 0,0 1 0,0 0 0,0-1 1,0 1-1,-1-1 0,4-3 0,12-16 70,-1 0 1,0-2-1,-2 0 0,0 0 1,-2-2-1,-1 1 1,0-1-1,8-33 0,-19 57-96,1-3 3,0 0 0,1-1 0,-2 1 0,1 0 0,0-1 0,-1 1 0,0-8 1,0 12-5,0 0 0,0 0 0,0 0 0,0 0 0,0 0 0,0 0 0,0 0 0,0 0 0,0 0 0,0 0 0,0-1-1,0 1 1,-1 0 0,1 0 0,0 0 0,0 0 0,0 0 0,0 0 0,0 0 0,0 0 0,0 0 0,0 0 0,0 0 0,0 0 0,0 0 0,0 0 0,-1 0 0,1 0 0,0 0 0,0 0 0,0 0 0,0 0 0,0 0 0,0 0 0,0 0 0,0 0 0,0 0 0,0 0 0,0 0 0,0 0 0,-1 0 0,1 0 0,0 0 0,0 0 0,0 0 0,0 0 0,0 0 0,0 0 0,0 1 0,0-1 0,0 0 0,0 0 0,0 0 0,0 0 0,0 0 0,0 0 0,0 0 0,0 0 0,0 0 0,0 0 0,0 0 0,0 0 0,0 1 0,0-1 0,0 0 0,-7 9 11,-4 13 23,2 6 36,2-1 1,-7 49 0,13-60-26,0 0 0,0 0 1,1 1-1,1-1 0,1 0 1,5 21-1,-6-33-84,0 0 1,0-1-1,0 1 1,1-1-1,0 1 1,-1-1-1,1 1 0,1-1 1,-1 0-1,0 0 1,4 3-1,-5-5 28,0-1 0,0 1 1,0 0-1,0-1 0,0 1 0,0-1 0,0 1 0,0-1 0,1 1 0,-1-1 0,0 0 1,0 0-1,1 1 0,-1-1 0,0 0 0,0 0 0,1 0 0,-1-1 0,0 1 0,0 0 1,1 0-1,-1-1 0,0 1 0,0 0 0,0-1 0,1 1 0,-1-1 0,0 0 0,0 1 0,0-1 1,0 0-1,0 0 0,0 0 0,0 0 0,1-1 0,19-26-173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1.089"/>
    </inkml:context>
    <inkml:brush xml:id="br0">
      <inkml:brushProperty name="width" value="0.05" units="cm"/>
      <inkml:brushProperty name="height" value="0.05" units="cm"/>
    </inkml:brush>
  </inkml:definitions>
  <inkml:trace contextRef="#ctx0" brushRef="#br0">129 80 17268,'-1'0'127,"1"0"1,-1-1-1,1 1 1,-1 0-1,1 0 1,-1 0-1,0-1 1,1 1 0,-1 0-1,0 0 1,1 0-1,-1 0 1,1 0-1,-1 0 1,0 0-1,1 0 1,-1 0-1,0 0 1,1 1 0,-1-1-1,1 0 1,-1 0-1,0 0 1,1 1-1,-1-1 1,1 0-1,-1 1 1,1-1-1,-1 1 1,0 0 0,-15 14 1391,5-3-1250,1 2-1,0 0 1,2 0 0,-1 0 0,2 1-1,0 0 1,1 1 0,0 0 0,1 0 0,1 0-1,0 0 1,2 1 0,0-1 0,0 27-1,2-40-262,0 0-1,1 0 1,-1 1-1,1-1 0,0 0 1,0 0-1,0 0 1,2 5-1,-2-7-5,-1-1 0,1 1 1,0 0-1,-1 0 0,1-1 0,0 1 1,-1 0-1,1-1 0,0 1 0,0-1 0,0 1 1,0-1-1,-1 1 0,1-1 0,0 0 0,0 1 1,0-1-1,0 0 0,0 0 0,0 0 0,0 1 1,0-1-1,0 0 0,0 0 0,0-1 1,0 1-1,0 0 0,0 0 0,0 0 0,0-1 1,-1 1-1,1 0 0,0-1 0,1 0 0,5-2-2,-1-1 0,0 0-1,0 0 1,0-1-1,0 1 1,-1-1-1,0 0 1,0-1 0,5-6-1,41-63-20,-39 56 20,14-28 11,-1-2 1,20-57 0,-27 63-62,-27 68 37,2 2 1,1-1-1,1 1 0,-2 49 0,5-56 16,0-4-169,0 0 0,2 0 0,0 0 0,1 0 0,0 1 0,6 25 0,-7-41 121,0 0-1,1 1 1,-1-1-1,0 0 1,1 0-1,-1 0 0,0 1 1,1-1-1,-1 0 1,1 0-1,0 0 1,-1 0-1,1 0 0,0 0 1,0 0-1,0 0 1,0 0-1,0-1 0,0 1 1,0 0-1,0 0 1,0-1-1,0 1 1,0-1-1,0 1 0,1 0 1,0-2 12,0 1 0,0-1 0,0 1 0,0-1 0,0 0 0,0 0 0,-1 0 0,1 0 0,0 0 0,-1 0 0,1 0 0,-1-1 0,1 1 0,-1 0 0,0-1 0,1 1 0,1-4 0,24-30-569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1.681"/>
    </inkml:context>
    <inkml:brush xml:id="br0">
      <inkml:brushProperty name="width" value="0.05" units="cm"/>
      <inkml:brushProperty name="height" value="0.05" units="cm"/>
    </inkml:brush>
  </inkml:definitions>
  <inkml:trace contextRef="#ctx0" brushRef="#br0">33 25 18188,'6'-22'2788,"-5"20"-1390,-2 4-110,-5 36 1036,-21 364-387,21-135-5057,10-244 1941,0-35 344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2.065"/>
    </inkml:context>
    <inkml:brush xml:id="br0">
      <inkml:brushProperty name="width" value="0.05" units="cm"/>
      <inkml:brushProperty name="height" value="0.05" units="cm"/>
    </inkml:brush>
  </inkml:definitions>
  <inkml:trace contextRef="#ctx0" brushRef="#br0">0 52 19084,'10'-6'2049,"3"0"-1417,7 1-216,6-3 1008,4 1-616,5-1-264,-1 2-696,-2 0 968,-8 6-712,-4 0-15,-8 0-89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2.614"/>
    </inkml:context>
    <inkml:brush xml:id="br0">
      <inkml:brushProperty name="width" value="0.05" units="cm"/>
      <inkml:brushProperty name="height" value="0.05" units="cm"/>
    </inkml:brush>
  </inkml:definitions>
  <inkml:trace contextRef="#ctx0" brushRef="#br0">1 683 15603,'1'1'83,"0"0"0,0 1 0,0-1 0,0 0 0,0 0 0,1 0 0,-1 1 0,1-2 0,-1 1-1,1 0 1,-1 0 0,1 0 0,-1-1 0,1 1 0,0-1 0,-1 1 0,1-1 0,0 1 0,-1-1 0,1 0 0,0 0-1,-1 0 1,1 0 0,0 0 0,0-1 0,-1 1 0,1 0 0,0-1 0,-1 1 0,1-1 0,-1 0 0,3 0 0,4-4 230,0 0 0,0 0 0,0-1 0,11-11 1,15-15 677,-3-1 1,0-2-1,42-63 1,-34 36-13,49-103 0,-75 136-802,0 0 0,-2-1 0,-1 0 0,8-46 0,-17 74-171,-1 0 0,1 0 1,-1-1-1,0 1 0,0 0 0,0 0 0,0 0 0,0 0 1,0 0-1,-1 0 0,1 0 0,-1 0 0,1 0 1,-1 0-1,-1-2 0,2 4-6,-1-1 1,1 1 0,0 0-1,0 0 1,-1 0-1,1-1 1,0 1-1,0 0 1,-1 0-1,1 0 1,0 0-1,-1 0 1,1 0-1,0 0 1,-1 0 0,1 0-1,0 0 1,-1 0-1,1 0 1,0 0-1,-1 0 1,1 0-1,0 0 1,-1 0-1,1 0 1,0 0-1,-1 0 1,1 1-1,-14 11-1,5 0-7,1 1 0,0-1 0,2 1 0,-1 1 0,-6 20 0,-19 75-79,30-98 77,-8 24-8,2 0-1,2 1 1,1 1-1,2-1 1,2 64-1,2-92 13,0-1 0,1 1-1,-1 0 1,5 12 0,-5-19 6,0 1 0,-1 0 1,1-1-1,0 1 0,0 0 1,0-1-1,0 1 0,0-1 1,0 0-1,0 1 0,1-1 1,-1 0-1,1 0 0,-1 1 1,0-1-1,1 0 0,0-1 1,-1 1-1,1 0 0,0 0 1,-1-1-1,1 1 0,0-1 1,0 1-1,-1-1 0,4 0 1,0 0 5,0-1 0,0 0 0,-1 0 1,1 0-1,0-1 0,0 1 0,-1-1 0,1 0 1,-1-1-1,0 1 0,7-6 0,5-4 20,22-22-1,57-74 99,-9 9 81,-71 88-151,-15 11-53,1-1 1,-1 1-1,0 0 0,0 0 0,0 0 1,1 0-1,-1 0 0,0 0 1,0 0-1,1 0 0,-1 0 0,0 0 1,0 0-1,1 0 0,-1 0 0,0 0 1,0 0-1,0 0 0,1 0 0,-1 0 1,0 0-1,0 0 0,1 0 1,-1 1-1,0-1 0,0 0 0,0 0 1,0 0-1,1 0 0,-1 0 0,0 1 1,0-1-1,0 0 0,1 1 0,-1 1 4,1 1-1,0 0 1,-1 0 0,0 0-1,0 1 1,0-1-1,0 0 1,-1 3-1,-5 62 29,1-30-23,3 1 0,2 58 0,0-95-30,0 0 1,0 0-1,0 0 1,1 0-1,-1-1 0,1 1 1,-1 0-1,1 0 1,-1-1-1,1 1 1,0 0-1,0 0 1,0-1-1,1 2 0,-1-2-16,-1-1-1,1 0 0,-1 0 0,1 0 0,-1 1 0,0-1 1,1 0-1,-1 0 0,1 0 0,-1 0 0,1 0 0,-1 0 1,1 0-1,-1 0 0,1 0 0,-1 0 0,1 0 0,-1 0 1,1-1-1,-1 1 0,1 0 0,-1 0 0,1 0 0,-1-1 1,0 1-1,1 0 0,-1-1 0,1 1 0,-1 0 1,0-1-1,1 0 0,4-4-193,-1 0 1,0 0 0,-1 0-1,1-1 1,5-11-1,7-23-241,-2-8-186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3.045"/>
    </inkml:context>
    <inkml:brush xml:id="br0">
      <inkml:brushProperty name="width" value="0.05" units="cm"/>
      <inkml:brushProperty name="height" value="0.05" units="cm"/>
    </inkml:brush>
  </inkml:definitions>
  <inkml:trace contextRef="#ctx0" brushRef="#br0">22 1 16436,'-9'1'1688,"7"13"-1072,-1 7-296,-3 3 1144,4 2-631,4 2-977,4-2-481,4-4 529,1-4-128,8-5-152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3.447"/>
    </inkml:context>
    <inkml:brush xml:id="br0">
      <inkml:brushProperty name="width" value="0.05" units="cm"/>
      <inkml:brushProperty name="height" value="0.05" units="cm"/>
    </inkml:brush>
  </inkml:definitions>
  <inkml:trace contextRef="#ctx0" brushRef="#br0">57 453 15443,'-18'39'2091,"12"-27"-1554,0 1-1,1-1 0,0 1 1,1 0-1,0 0 1,1 0-1,1 1 1,-2 20-1,4-33-486,0 0 0,0 0 1,0 0-1,0 0 0,0 0 0,1 0 0,-1 0 0,0 0 1,0 0-1,1 0 0,-1 0 0,0 0 0,1 0 1,-1 0-1,1-1 0,-1 1 0,1 0 0,0 0 0,-1 0 1,2 0-1,-1 0-15,0-1 0,-1 0 0,1 0 0,0 1 0,0-1 0,0 0 0,-1 0 0,1 0 0,0 0 0,0 0 0,0 0 0,-1 0 0,1 0 0,0-1 0,0 1 0,-1 0 0,1 0 0,0-1 0,1 0 0,4-2 85,-1-1 0,0 1 0,0-1-1,0 0 1,5-6 0,28-31 239,-2-2 0,-2-2 0,-2 0 0,28-54 0,-44 70-253,-2 0 0,20-56-1,-31 75-104,0 0-1,0 0 1,-1 0-1,0 0 1,-1 0-1,-1-1 1,1 1-1,-2 0 1,1-1-1,-1 1 1,-1 0-1,-5-20 1,6 27-13,0 1 1,0-1-1,0 0 1,0 0-1,-1 0 0,0 1 1,1-1-1,-1 1 1,0-1-1,0 1 1,0 0-1,-1 0 1,1 0-1,0 0 0,-1 0 1,1 0-1,-1 0 1,0 1-1,1 0 1,-1-1-1,0 1 1,0 0-1,0 0 0,0 1 1,0-1-1,0 1 1,0-1-1,0 1 1,-5 0-1,1 1-9,1 0 0,-1 1 0,1 0 0,0 0 0,-1 0 0,1 0 0,0 1 0,0 0 0,1 1 0,-1-1 0,1 1 0,-9 7 0,-2 7 28,0-1 1,1 2-1,1 0 1,0 1-1,2 0 1,0 1-1,2 0 1,0 1-1,1 0 1,-6 29-1,12-43 5,1 0 1,0 0-1,1 0 0,0 1 0,0 10 0,1-17-7,0 0 0,1 0 0,-1 0 1,0 0-1,0 0 0,1 0 0,0 0 0,-1 0 0,1 0 0,0 0 0,0-1 0,0 1 0,0 0 1,0 0-1,0-1 0,0 1 0,1 0 0,-1-1 0,1 0 0,-1 1 0,1-1 0,0 0 0,-1 0 0,1 0 1,3 2-1,6 1 14,1-1 0,-1-1 0,1 1 0,13 0 0,-10-2-21,-1 1 0,19 6 0,-24-6-6,-1 2 1,0-1-1,1 1 0,-1 0 1,-1 1-1,1 0 0,-1 0 1,0 1-1,0 0 1,0 0-1,-1 0 0,0 1 1,9 14-1,-11-15-119,0 0-1,-1 1 1,0 0 0,0-1 0,-1 1-1,1 0 1,-1 1 0,-1-1 0,0 0-1,0 0 1,0 1 0,-1-1-1,0 0 1,0 1 0,-1-1 0,0 1-1,-2 7 1,-4 0-286,-3-9-138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1:20.170"/>
    </inkml:context>
    <inkml:brush xml:id="br0">
      <inkml:brushProperty name="width" value="0.05" units="cm"/>
      <inkml:brushProperty name="height" value="0.05" units="cm"/>
    </inkml:brush>
  </inkml:definitions>
  <inkml:trace contextRef="#ctx0" brushRef="#br0">61 698 14003,'-28'4'1136,"9"1"-824,6-1-88,16-7 456,10-10 33,17-18-113,9-14-48,21-18-120,4-7-32,12-12-48,4 1-48,2 0-232,-3 5-152,-13 16-376,-7 10-224,-31 21 544,-6 11-120,-19 9-96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6.798"/>
    </inkml:context>
    <inkml:brush xml:id="br0">
      <inkml:brushProperty name="width" value="0.05" units="cm"/>
      <inkml:brushProperty name="height" value="0.05" units="cm"/>
    </inkml:brush>
  </inkml:definitions>
  <inkml:trace contextRef="#ctx0" brushRef="#br0">1 146 15491,'-1'-8'462,"2"0"-1,-1-1 0,1 1 1,0 0-1,0 0 0,1 0 1,5-14-1,-5 16-230,0 1-1,1 0 1,-1 0 0,1 1-1,0-1 1,0 0 0,0 1-1,1 0 1,0 0 0,0 0-1,0 0 1,6-4 0,-10 8-217,0 0 1,1-1 0,-1 1-1,0 0 1,1-1-1,-1 1 1,0 0-1,1 0 1,-1 0 0,0-1-1,1 1 1,-1 0-1,1 0 1,-1 0 0,0 0-1,1 0 1,-1 0-1,1 0 1,-1 0 0,0 0-1,1 0 1,-1 0-1,1 0 1,-1 0 0,0 0-1,1 0 1,-1 0-1,1 0 1,-1 0 0,0 0-1,1 1 1,-1-1-1,0 0 1,1 0 0,-1 0-1,0 1 1,1-1-1,-1 0 1,0 1-1,1-1 1,-1 0 0,0 1-1,0-1 1,1 0-1,-1 1 1,0-1 0,0 0-1,0 1 1,0-1-1,0 1 1,1-1 0,-1 0-1,0 1 1,0-1-1,0 1 1,0-1 0,0 0-1,0 1 1,0-1-1,0 1 1,-1 0 0,-2 27 60,-26 59-5,22-68-49,0 0 0,1 0 0,1 0 1,1 1-1,-3 27 0,7-45-19,0-1 0,0 0 0,-1 0 0,1 0-1,0 1 1,0-1 0,1 0 0,-1 0 0,0 0 0,0 1-1,1-1 1,-1 0 0,0 0 0,1 0 0,-1 0-1,1 0 1,0 0 0,-1 0 0,1 0 0,0 0 0,0 0-1,-1 0 1,1 0 0,0 0 0,0 0 0,0-1-1,0 1 1,0 0 0,1 0 0,1-1 0,-1 0 1,0 0-1,0 1 1,0-2-1,1 1 1,-1 0 0,0 0-1,0-1 1,0 1-1,0-1 1,0 0-1,0 0 1,0 1-1,0-1 1,0 0-1,3-2 1,14-11 70,-1 0 0,0-1 0,-1-1-1,0 0 1,-1-1 0,-1-1 0,-1 0 0,-1-2 0,17-28 0,-23 34 162,-9 20 47,-5 20-143,5-11-129,0 0 0,1 0 0,0 1 0,2-1-1,-1 1 1,2-1 0,0 0 0,6 18 0,-7-27 0,2 0 1,-1 0-1,1 0 1,-1 0-1,2 0 1,-1-1 0,1 1-1,0-1 1,7 8-1,-8-10 17,1-1-1,-1 1 0,1 0 1,0-1-1,0 0 1,0 0-1,0 0 0,0 0 1,0 0-1,0-1 0,1 0 1,-1 0-1,0 0 1,1-1-1,5 1 0,-2-2 39,0 1 0,0-2 0,-1 1 0,1-1-1,0 0 1,0-1 0,-1 0 0,0 0 0,1 0-1,-1-1 1,0 0 0,-1-1 0,1 0-1,-1 0 1,0 0 0,0 0 0,0-1 0,7-11-1,-6 9 5,-1 0-1,0 0 0,-1-1 0,0 1 0,0-1 0,-1-1 0,0 1 0,-1-1 0,0 1 0,0-1 1,-1 0-1,-1 0 0,1 0 0,-1-16 0,-1 22-55,-1 0 1,1 1-1,-1-1 1,0 0-1,0 1 1,0-1-1,0 1 1,-1-1-1,1 1 1,-5-6-1,5 7-12,0 1-1,0 1 0,0-1 0,0 0 1,0 0-1,0 0 0,0 0 0,0 1 1,0-1-1,-1 1 0,1-1 0,0 1 1,0-1-1,-1 1 0,1-1 0,0 1 1,-1 0-1,1 0 0,0 0 0,-1 0 1,1 0-1,0 0 0,-1 0 0,1 0 1,0 1-1,-1-1 0,1 0 1,0 1-1,0-1 0,-1 1 0,1-1 1,0 1-1,0 0 0,-1 0 0,-3 2-4,1 1-1,0-1 0,1 0 0,-1 1 1,1 0-1,-1 0 0,1 0 0,0 0 0,0 1 1,1-1-1,-1 1 0,1-1 0,0 1 1,1 0-1,-1 0 0,1 0 0,0 0 1,0 0-1,0 0 0,1 0 0,-1 0 1,2 7-1,-1-10 4,0-1 0,1 1 0,-1-1 0,0 1 0,1-1 1,-1 1-1,1-1 0,0 0 0,-1 1 0,1-1 0,0 0 0,0 0 0,0 1 0,0-1 0,0 0 1,0 0-1,0 0 0,1 0 0,1 1 0,-1-1-1,1 1-1,0-1 1,0 0 0,0 0-1,0 0 1,0-1 0,0 1 0,0-1-1,4 1 1,3-2-8,-1 1 0,1-1 0,-1 0 1,1-1-1,13-5 0,3-2-86,24-14-1,-2 0-118,-47 23 199,0-1 0,1 1 1,-1-1-1,0 1 0,0-1 0,0 1 1,1 0-1,-1 0 0,0-1 0,1 1 1,-1 0-1,0 0 0,0 0 1,1 0-1,-1 1 0,0-1 0,1 0 1,-1 1-1,0-1 0,2 1 0,-2 0 4,0 0 0,0 0 0,0 0-1,-1 0 1,1 0 0,0 0 0,-1 0-1,1 0 1,0 0 0,-1 0 0,1 0 0,-1 0-1,0 0 1,1 1 0,-1-1 0,0 0-1,0 2 1,1 7-22,-1 0 0,-1-1-1,0 1 1,-3 13 0,2-10 37,1 1 34,4-11 44,9-17 59,-6 6-143,7-7-635,1 1 0,1 0 0,16-12 1,-12 11-1811,27-29 0,-19 13 1260,2-4-271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3.838"/>
    </inkml:context>
    <inkml:brush xml:id="br0">
      <inkml:brushProperty name="width" value="0.05" units="cm"/>
      <inkml:brushProperty name="height" value="0.05" units="cm"/>
    </inkml:brush>
  </inkml:definitions>
  <inkml:trace contextRef="#ctx0" brushRef="#br0">38 83 19124,'0'2'183,"1"0"1,-1 0-1,1-1 0,-1 1 1,1 0-1,0 0 0,0 0 0,0-1 1,0 1-1,0 0 0,0-1 1,0 1-1,0-1 0,1 1 1,-1-1-1,1 0 0,-1 0 0,1 1 1,-1-1-1,1 0 0,0 0 1,2 0-1,-2 0-72,0-1-1,0 0 1,0 0-1,0 0 1,0 0 0,0 0-1,0 0 1,0-1 0,0 1-1,0-1 1,0 0-1,0 1 1,0-1 0,0 0-1,-1 0 1,1 0-1,0 0 1,0 0 0,-1-1-1,1 1 1,2-3 0,2-2 152,0 0 0,-1-1 0,1 0 0,5-9 1,-10 14-205,1 0 1,-1 0 0,0-1-1,1 1 1,-1 0 0,-1-1-1,1 1 1,0-1 0,0 1-1,-1-1 1,1 1 0,-1-1-1,0 1 1,0-1 0,0 0-1,0 1 1,0-1 0,-2-3-1,2 5-45,0 0 0,0 1-1,-1-1 1,1 1 0,0-1-1,-1 1 1,1-1-1,0 1 1,-1-1 0,1 1-1,0 0 1,-1-1 0,1 1-1,-1-1 1,1 1-1,-1 0 1,1 0 0,-1-1-1,1 1 1,-1 0 0,0 0-1,1-1 1,-1 1 0,1 0-1,-1 0 1,1 0-1,-1 0 1,-1 0 0,1 0 4,-1 1 0,1-1 0,-1 0 0,0 1 0,1 0 0,-1-1-1,1 1 1,0 0 0,-1 0 0,-1 1 0,-27 28 108,19-15-135,0 0 0,1 1-1,1 0 1,1 0 0,0 1-1,1 0 1,1 0-1,0 1 1,2 0 0,0 0-1,-3 36 1,7-53 3,0 1 0,0-1 0,0 0 0,0 1 0,0-1 0,0 1 1,0-1-1,1 1 0,-1-1 0,1 0 0,-1 1 0,1-1 0,-1 0 0,1 0 0,1 3 0,-1-4 4,0 1 0,-1-1 0,1 0-1,0 1 1,0-1 0,0 0 0,-1 0 0,1 1 0,0-1 0,0 0 0,0 0 0,0 0-1,-1 0 1,1 0 0,0 0 0,0 0 0,0 0 0,0 0 0,-1-1 0,1 1 0,0 0-1,0 0 1,0-1 0,-1 1 0,1-1 0,0 1 0,-1-1 0,1 1 0,1-1-1,11-10-10,1 0 0,-1 0 0,-1-1 0,18-23 0,6-5-6,-23 26 20,1 1 0,16-12 0,-26 22-4,0 1-1,-1-1 0,1 1 0,0 0 0,0 0 0,1 0 0,-1 0 1,0 1-1,0 0 0,1 0 0,-1 0 0,1 0 0,-1 1 1,9-1-1,-11 2 0,0-1 0,0 1 0,0-1 0,0 1 0,0 0 0,0 0 0,0 0 0,0 0 0,0 0 0,0 1 0,0-1 1,0 0-1,-1 1 0,1-1 0,-1 1 0,1 0 0,-1-1 0,0 1 0,0 0 0,1 0 0,-1 0 0,1 3 0,2 5-8,-1 0-1,0 1 1,3 16-1,4 13-20,-10-40 35,0 1-1,1 0 0,-1 0 0,1-1 0,-1 1 0,1 0 0,-1-1 1,1 1-1,-1-1 0,1 1 0,-1 0 0,1-1 0,0 1 1,0-1-1,-1 0 0,1 1 0,0-1 0,-1 0 0,1 1 0,0-1 1,0 0-1,0 0 0,-1 1 0,1-1 0,0 0 0,0 0 0,0 0 1,0 0-1,-1 0 0,1 0 0,0-1 0,0 1 0,0 0 1,0 0-1,-1 0 0,1-1 0,0 1 0,0 0 0,-1-1 0,1 1 1,1-2-1,3-1 13,1-1 0,0 0 1,9-9-1,-13 11-10,31-33 50,-25 25-85,1 1 0,0 0 0,14-11 0,-15 17-185,-5 9-145,-8 13-429,5-18 728,-1 3-76,-1 1 0,0-1 0,0 1-1,0-1 1,0 0 0,-1 0 0,1 0 0,-1 0 0,0-1 0,-1 1 0,1-1 0,0 0 0,-1 0 0,-5 4 0,-10 3-460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4.703"/>
    </inkml:context>
    <inkml:brush xml:id="br0">
      <inkml:brushProperty name="width" value="0.05" units="cm"/>
      <inkml:brushProperty name="height" value="0.05" units="cm"/>
    </inkml:brush>
  </inkml:definitions>
  <inkml:trace contextRef="#ctx0" brushRef="#br0">228 101 16956,'5'-12'819,"-2"6"-568,0 0 0,-1 0 0,0 0 0,0 0 0,0-1 1,-1 1-1,0-1 0,0 1 0,-1-10 0,1 16-192,-1-1 1,0 0-1,0 1 0,0-1 1,-1 0-1,1 1 1,0-1-1,0 1 1,0-1-1,0 0 1,-1 1-1,1-1 0,0 0 1,0 1-1,-1-1 1,1 1-1,0-1 1,-1 1-1,1-1 1,-1 1-1,1-1 0,-1 1 1,1-1-1,-1 1 1,1 0-1,-1-1 1,0 1-1,1 0 1,-2-1-1,1 1 20,0 0 1,-1 0-1,1 0 0,-1 0 1,1 1-1,0-1 0,-1 0 1,1 1-1,0-1 0,-1 1 1,1-1-1,0 1 0,-2 1 1,-4 2 173,0 2 0,0-1 1,-10 11-1,-3 6-106,1 1 0,1 0 0,2 1 0,0 1 0,2 1-1,0 1 1,2-1 0,1 2 0,1 0 0,2 0 0,0 0 0,2 1 0,-2 31 0,7-49-136,0 1 0,1-1 0,1 0 1,0 0-1,0 0 0,6 21 0,-6-29-11,-1-1-1,1 0 1,0 1-1,0-1 1,0 0-1,0 0 1,0 0-1,1 0 1,-1 0-1,1 0 1,-1 0-1,1 0 1,0-1-1,-1 1 1,1 0-1,0-1 0,0 0 1,0 1-1,1-1 1,-1 0-1,0 0 1,0 0-1,1 0 1,-1-1-1,0 1 1,1-1-1,-1 1 1,0-1-1,1 0 1,-1 0-1,1 0 0,-1 0 1,1 0-1,-1 0 1,0-1-1,1 1 1,2-2-1,8-2 6,-1-1 0,0-1 0,1 0 0,-2 0 0,1-1 0,-1 0 0,0-1 0,9-10 0,77-78-8,-91 90 5,5-5 11,-6 6 6,0 0 0,0 0-1,0 0 1,-1-1 0,0 1 0,0-1 0,0 0 0,-1 0-1,0-1 1,0 1 0,2-8 0,-5 13-15,0 1-1,0-1 1,0 1-1,0 0 1,0-1 0,0 1-1,0-1 1,0 1 0,0 0-1,0-1 1,0 1-1,0 0 1,0-1 0,0 1-1,0-1 1,-1 1-1,1 0 1,0-1 0,0 1-1,0 0 1,-1-1 0,1 1-1,0 0 1,0-1-1,-1 1 1,1 0 0,0 0-1,-1-1 1,1 1-1,0 0 1,-1 0 0,1 0-1,0 0 1,-1-1-1,1 1 1,-1 0 0,1 0-1,0 0 1,-1 0 0,1 0-1,-1 0 1,1 0-1,0 0 1,-1 0 0,1 0-1,-1 0 1,1 0-1,0 0 1,-1 0 0,1 0-1,-1 1 1,1-1 0,0 0-1,-1 0 1,0 1-1,-24 11 144,12-4-52,1 1 0,0 0 0,0 1 0,-19 22-1,24-24-54,1 0 0,-1 0 0,2 1 0,-1 0 0,1 0 0,1 0 0,-1 0 0,-2 11 0,7-19-34,-1 0-1,1-1 1,0 1 0,0 0 0,0-1-1,-1 1 1,1 0 0,0-1 0,0 1-1,0 0 1,0-1 0,0 1 0,0 0 0,0 0-1,1-1 1,-1 1 0,0 0 0,0-1-1,0 1 1,1 0 0,-1 0 0,1-1-4,-1 0 1,1 0-1,-1 1 1,1-1-1,-1 0 1,1 0 0,-1 0-1,1 0 1,-1 0-1,1 0 1,-1 0 0,1 0-1,-1 0 1,1 0-1,-1 0 1,1 0-1,-1 0 1,0 0 0,1-1-1,-1 1 1,1 0-1,0-1 1,29-18 41,-27 17-34,50-42 46,29-21-21,-73 59-36,0 0 0,1 1 1,-1 0-1,1 0 0,1 1 1,-1 1-1,13-4 0,-20 7-2,-1-1-1,1 1 1,0 0-1,-1 0 1,1-1-1,0 2 1,0-1-1,-1 0 1,1 1-1,0-1 1,-1 1-1,1 0 1,0-1-1,-1 1 1,1 1-1,-1-1 1,0 0-1,1 1 1,-1-1-1,0 1 1,0-1-1,0 1 1,0 0-1,0 0 1,0 0-1,0 0 1,-1 1-1,1-1 1,-1 0-1,0 1 1,1-1-1,-1 1 1,0-1-1,0 1 1,0 3-1,3 9-90,-1 0-1,-1 0 1,0 1 0,0 27 0,-2-43 93,0 2-15,-2 126-3347,8-140 2058,6-16 557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5.462"/>
    </inkml:context>
    <inkml:brush xml:id="br0">
      <inkml:brushProperty name="width" value="0.05" units="cm"/>
      <inkml:brushProperty name="height" value="0.05" units="cm"/>
    </inkml:brush>
  </inkml:definitions>
  <inkml:trace contextRef="#ctx0" brushRef="#br0">38 7 16900,'-18'128'5240,"-1"45"-2440,22-146-2780,2-21-142,4-17-108,-5-2 126,1 0 0,-1 0 0,-1 0 0,-1-1 0,1 1-1,-1-16 1,-3-82-30,2 104 354,1 19-80,3 9-25,-4-17-102,1 0 0,-1-1 0,1 1 0,0 0 0,0 0 1,0-1-1,1 1 0,-1-1 0,1 0 0,0 0 0,0 0 0,0 0 0,0 0 0,0-1 1,1 0-1,-1 1 0,1-1 0,-1 0 0,1 0 0,4 1 0,-3-2 19,0 0 0,-1-1 0,1 1 0,0-1 0,0 0 1,0 0-1,0-1 0,-1 1 0,1-1 0,0 0 0,0-1 0,-1 1 0,1-1 0,-1 0 0,1 0 0,-1 0 0,5-3 0,5-4 104,-1-1 1,0 0-1,-1 0 1,21-23-1,-26 24-82,0 1-1,0-1 1,-1 0 0,0 0 0,-1-1-1,0 1 1,-1-1 0,4-12 0,-7 21-53,-1 0 1,0 1-1,1-1 1,-1 0-1,0 0 1,0 0-1,0 1 1,0-1-1,0 0 1,0 0-1,0 0 1,0 1-1,0-1 1,0 0-1,0 0 1,-1 0 0,1 1-1,-1-2 1,1 2-2,0-1 0,-1 1 1,1 0-1,0 0 1,-1 0-1,1 0 0,0 0 1,-1 0-1,1-1 0,0 1 1,-1 0-1,1 0 1,-1 0-1,1 0 0,0 0 1,-1 1-1,1-1 1,0 0-1,-1 0 0,1 0 1,0 0-1,-1 0 0,1 0 1,-1 0-1,1 1 1,-1-1-1,-2 2 3,-1 0 0,1 1 1,0-1-1,0 1 0,-5 5 0,-2 5 17,0 1 1,1 0-1,1 0 0,0 1 0,1 0 0,0 1 0,2-1 0,0 1 1,-5 26-1,9-39-14,1 0 0,-1 0 1,1 0-1,0 0 0,0 1 1,0-1-1,1 0 0,0 4 1,-1-6-5,1 0-1,-1 0 1,0 0 0,1 0 0,-1-1 0,1 1 0,-1 0 0,1 0 0,-1-1-1,1 1 1,0 0 0,-1-1 0,1 1 0,0 0 0,0-1 0,-1 1 0,1-1-1,0 0 1,0 1 0,0-1 0,0 1 0,0-1 0,0 0 0,-1 0 0,1 0-1,0 0 1,0 1 0,0-1 0,0 0 0,0 0 0,0-1 0,0 1 0,0 0-1,1 0 1,5-2 15,1 0-1,-1 0 1,0-1-1,0 0 1,0 0-1,0 0 1,9-8-1,49-37 86,-32 21-37,-4 6-11,46-33 69,-67 49-114,0 0 0,0 1 0,1 0 0,-1 0 0,1 1-1,0 0 1,11-1 0,-18 3-10,0 1 0,0 0 0,0 0-1,0 0 1,0 0 0,0 0 0,0 0 0,0 1-1,0-1 1,0 1 0,0 0 0,0-1 0,0 1 0,0 0-1,0 0 1,-1 0 0,1 0 0,0 0 0,-1 1-1,1-1 1,-1 0 0,1 1 0,-1-1 0,0 1 0,1 0-1,-1-1 1,0 1 0,0 0 0,0 0 0,0 0-1,-1-1 1,1 1 0,0 0 0,0 4 0,2 7-7,-1 0 0,-1 0 0,0 0 0,-1 19 0,0-9 1,0-18 7,0 0 16,1 0-1,-1 0 1,1 0-1,0 0 1,1 6 0,-2-11-11,0 1 1,1-1 0,-1 1 0,0-1-1,0 1 1,1-1 0,-1 0 0,0 1-1,1-1 1,-1 1 0,0-1 0,1 0-1,-1 1 1,1-1 0,-1 1-1,0-1 1,1 0 0,-1 0 0,1 1-1,-1-1 1,1 0 0,0 0 0,0 0 5,0 0 1,0 0-1,0 0 1,0 0-1,0-1 1,0 1 0,0 0-1,0-1 1,0 1-1,0-1 1,0 1-1,-1-1 1,1 1-1,0-1 1,0 0-1,-1 1 1,2-2 0,10-11 88,0-1 0,-2 0 1,17-27-1,3-3 43,-20 30-118,-4 5-37,0 0-1,1 0 0,0 1 0,0 1 1,17-14-1,-24 20 7,0 1-1,1-1 1,-1 1-1,1 0 1,-1-1-1,1 1 1,0-1-1,-1 1 1,1 0 0,-1 0-1,1-1 1,0 1-1,-1 0 1,1 0-1,-1 0 1,1 0-1,0-1 1,-1 1 0,1 0-1,0 0 1,-1 0-1,1 0 1,0 1-1,-1-1 1,1 0-1,0 0 1,-1 0 0,1 0-1,-1 1 1,1-1-1,0 0 1,-1 1-1,1-1 1,0 1-1,0 1-7,0-1 0,0 1 0,0 0 0,-1-1 0,1 1 0,-1 0 0,1 0 0,-1 0 0,1 0 0,-1-1 0,0 5-1,0 8-35,-1-1-1,-3 18 0,4-30 51,-10 60-1457,10-61 1443,0 1 1,0-1 0,0 0 0,0 0 0,0 0 0,-1 1 0,1-1 0,0 0 0,0 0 0,0 0-1,-1 0 1,1 0 0,0 1 0,0-1 0,0 0 0,-1 0 0,1 0 0,0 0 0,0 0 0,-1 0-1,1 0 1,0 0 0,0 0 0,-1 0 0,1 0 0,0 0 0,0 0 0,-1 0 0,1 0 0,0 0-1,0 0 1,0 0 0,-1 0 0,1 0 0,0 0 0,0 0 0,-1-1 0,1 1 0,0 0 0,0 0-1,0 0 1,-1 0 0,1-1 0,0 1 0,-5-11-370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6.086"/>
    </inkml:context>
    <inkml:brush xml:id="br0">
      <inkml:brushProperty name="width" value="0.05" units="cm"/>
      <inkml:brushProperty name="height" value="0.05" units="cm"/>
    </inkml:brush>
  </inkml:definitions>
  <inkml:trace contextRef="#ctx0" brushRef="#br0">29 21 15579,'0'-1'243,"0"0"0,0 0 0,0-1-1,1 1 1,-1 0 0,0 0 0,0-1 0,1 1-1,-1 0 1,1 0 0,-1 0 0,1 0-1,0 0 1,1-2 0,4 2 1691,1 11-546,-3 2-1107,0 0-1,-1 0 1,0 1-1,-1-1 1,0 1-1,-1-1 0,-1 1 1,0-1-1,-2 20 1,-5 7-174,-19 66 1,15-68-9,-9 64 1,19-95-101,1 0 0,0-1 1,0 1-1,0 0 0,1 0 1,0-1-1,0 1 0,1-1 1,-1 1-1,1-1 0,5 10 1,-6-13-3,0-1 1,0 1-1,0 0 1,0-1 0,1 1-1,-1-1 1,0 0-1,1 1 1,-1-1-1,1 0 1,-1 0 0,1 0-1,-1 0 1,1 0-1,0 0 1,0-1-1,-1 1 1,1 0 0,0-1-1,0 1 1,0-1-1,0 0 1,0 0-1,0 0 1,0 0 0,-1 0-1,1 0 1,0 0-1,0 0 1,0-1-1,0 1 1,0-1 0,0 0-1,-1 1 1,1-1-1,0 0 1,2-2-1,3-1-87,-1 0 0,0 0 0,0-1 0,0 0 0,-1 0-1,1-1 1,-1 1 0,0-1 0,-1 0 0,0-1-1,0 1 1,0-1 0,4-10 0,-3 6-179,-1-1 1,-1 1-1,0-1 0,-1 0 1,0 0-1,0 0 1,-1-21-1,-3 3-368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6.472"/>
    </inkml:context>
    <inkml:brush xml:id="br0">
      <inkml:brushProperty name="width" value="0.05" units="cm"/>
      <inkml:brushProperty name="height" value="0.05" units="cm"/>
    </inkml:brush>
  </inkml:definitions>
  <inkml:trace contextRef="#ctx0" brushRef="#br0">1 78 18316,'16'7'1456,"5"-4"-1120,6-3-184,6-3 608,3-5-359,4-5-569,-1-1-289,-3-5 369,-3 3-88,-7 2-96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6.815"/>
    </inkml:context>
    <inkml:brush xml:id="br0">
      <inkml:brushProperty name="width" value="0.05" units="cm"/>
      <inkml:brushProperty name="height" value="0.05" units="cm"/>
    </inkml:brush>
  </inkml:definitions>
  <inkml:trace contextRef="#ctx0" brushRef="#br0">0 176 18652,'0'1'62,"1"0"-1,-1 0 1,0 0 0,1 0 0,-1 1-1,0-1 1,1 0 0,0 0 0,-1 0-1,1-1 1,0 1 0,-1 0-1,1 0 1,0 0 0,0 0 0,0-1-1,-1 1 1,1 0 0,0-1-1,0 1 1,0 0 0,0-1 0,0 0-1,1 1 1,-1-1 0,0 1 0,0-1-1,0 0 1,0 0 0,0 0-1,0 0 1,1 0 0,-1 0 0,0 0-1,0 0 1,0 0 0,0 0 0,0-1-1,0 1 1,2-1 0,5-1 160,-1-1 1,1 0-1,-1 0 1,13-8-1,-1 0 129,-2-1 0,30-26 0,-38 30-184,0 0 0,-1-1 1,-1 0-1,1-1 1,-2 0-1,10-17 1,-15 26-132,0 0 0,0 0 0,-1-1 0,1 1 0,-1 0 0,1 0 0,-1-1 0,1 1 0,-1 0 0,0-1 0,0 1 0,1-1 0,-1 1 1,0 0-1,0-1 0,0 1 0,-1 0 0,1-1 0,0 1 0,-1-2 0,1 2-20,-1 1 0,1 0 0,0 0-1,-1 0 1,1-1 0,0 1 0,-1 0 0,1 0 0,0 0 0,-1 0 0,1 0 0,-1 0 0,1-1-1,0 1 1,-1 0 0,1 0 0,0 0 0,-1 0 0,1 0 0,-1 1 0,1-1 0,0 0 0,-1 0 0,0 0-1,-15 10 119,7-1-98,0 0-1,0 0 1,1 1-1,1 0 0,-1 1 1,2-1-1,-9 18 1,1 2-23,-15 50 1,25-70-11,-9 42 11,12-49-13,1 0 0,-1 0-1,1 0 1,0 0 0,0 0 0,0 0 0,1 0 0,-1 0 0,1-1 0,-1 1 0,1 0 0,0 0 0,0 0 0,3 4 0,-3-6 0,-1 0 1,1 0 0,0 0 0,0 0-1,0 0 1,-1-1 0,1 1-1,0 0 1,0-1 0,0 1 0,0-1-1,0 1 1,0-1 0,1 1 0,-1-1-1,0 0 1,0 1 0,0-1-1,0 0 1,0 0 0,0 0 0,3 0-1,-1 0 11,1-1-1,-1 0 0,0 0 0,1 0 1,-1 0-1,0 0 0,6-4 1,4-3 58,-1-1 0,20-17 0,-30 24-61,159-151 818,-157 148-791,1 1 0,0 0 1,1 1-1,-1-1 0,10-4 0,-14 8-33,0-1 0,0 1 0,0 0 0,0-1 0,0 1 0,0 0 0,0 0 0,0-1 1,0 1-1,0 0 0,0 0 0,1 0 0,-1 0 0,0 1 0,0-1 0,0 0 0,0 0 0,0 1 0,0-1 0,0 0 0,0 1 0,0-1 0,0 1 0,0 0 0,0-1 0,-1 1 0,1-1 0,0 1 0,0 0 0,0 0 0,-1 0 0,1-1 0,-1 1 0,1 0 0,0 0 0,-1 0 0,1 0 0,-1 0 1,1 2-1,1 5-7,0 0 1,-1 0-1,1 0 1,-2 0-1,1 0 1,-2 16-1,1-17 6,-1 1-1,1-1 1,1 1-1,-1-1 1,1 0-1,1 1 1,-1-1-1,4 9 1,-5-16 2,1 1 0,-1-1 0,0 0 0,0 1 0,0-1 0,1 0 0,-1 0 0,0 1 0,0-1 1,1 0-1,-1 0 0,0 0 0,1 1 0,-1-1 0,0 0 0,0 0 0,1 0 0,-1 0 0,0 1 0,1-1 0,-1 0 0,0 0 0,1 0 0,-1 0 0,1 0 0,-1 0 1,0 0-1,1 0 0,-1 0 0,0 0 0,1 0 0,-1 0 0,0-1 0,1 1 0,-1 0 0,0 0 0,1 0 0,-1 0 0,0 0 0,1-1 0,-1 1 0,0 0 1,0 0-1,1-1 0,-1 1 0,0 0 0,0 0 0,0-1 0,1 1 0,-1 0 0,0-1 0,0 1 0,0 0 0,1-1 0,14-23-145,-10 17-388,-4 10-721,-4 7 952,-1 4-172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7.800"/>
    </inkml:context>
    <inkml:brush xml:id="br0">
      <inkml:brushProperty name="width" value="0.05" units="cm"/>
      <inkml:brushProperty name="height" value="0.05" units="cm"/>
    </inkml:brush>
  </inkml:definitions>
  <inkml:trace contextRef="#ctx0" brushRef="#br0">30 1 16508,'-6'3'2296,"0"-2"-1392,2 12-432,-3 7 2377,4 13-1945,0 4-272,3 6-368,0 2-120,4-2-344,0-3-320,2-10 464,0-7-64,3-17-112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8.622"/>
    </inkml:context>
    <inkml:brush xml:id="br0">
      <inkml:brushProperty name="width" value="0.05" units="cm"/>
      <inkml:brushProperty name="height" value="0.05" units="cm"/>
    </inkml:brush>
  </inkml:definitions>
  <inkml:trace contextRef="#ctx0" brushRef="#br0">312 0 21004,'-6'6'251,"1"0"0,-1 0-1,1 1 1,0 0-1,0 0 1,1 0-1,0 0 1,0 1 0,-4 14-1,0-4 236,-23 53 266,-52 102-153,82-172-608,1 0 0,-1 1 0,0-1-1,1 0 1,-1 1 0,0-1 0,0 0 0,0 0 0,0 0 0,0 0 0,-1 0 0,1 0 0,0 0 0,0 0 0,-1 0 0,1 0-1,-3 0 1,3-1-14,0 0 0,0-1 0,0 1 0,1 0 0,-1-1-1,0 1 1,0-1 0,0 1 0,0-1 0,1 0 0,-1 1 0,0-1-1,0 0 1,1 1 0,-1-1 0,1 0 0,-1 0 0,1 0-1,-1 1 1,1-1 0,-1 0 0,1 0 0,0 0 0,-1 0 0,1 0-1,0 0 1,0 0 0,0-1 0,-16-61-1142,-14-116-1,28 165 1058,-1-12 12,5 16 160,3 12 18,7 15 28,24 56 159,19 32 91,-48-94-275,-1-1 0,2 0 0,0-1 0,0 1 0,0-1 0,1-1 0,11 9 0,-17-15-44,0 0 0,1 0 0,-1 0 0,0 0 0,1 0 0,-1-1 0,1 1 0,-1-1 0,1 0 0,0 0-1,-1-1 1,1 1 0,0-1 0,0 0 0,-1 0 0,1 0 0,0 0 0,0-1 0,-1 1 0,1-1 0,0 0 0,-1 0 0,1 0-1,-1-1 1,1 1 0,-1-1 0,1 0 0,-1 0 0,0 0 0,0 0 0,0-1 0,0 1 0,-1-1 0,1 0 0,2-3 0,1-1-6,-1-1 1,1 1 0,-1-1 0,-1 0-1,0-1 1,0 1 0,-1-1 0,0 0-1,0 1 1,-1-1 0,0-1 0,0 1-1,-1-13 1,-1 16-55,0-1-1,-1 1 0,0 0 1,0-1-1,0 1 0,-1 0 1,0-1-1,-1 1 1,1 0-1,-1 1 0,0-1 1,-7-9-1,9 13-1,-1-1 0,0 1 0,0 0 0,-1 0 0,1 0 0,0 0 0,-1 1 0,1-1 0,-1 1 0,1-1 0,-1 1 0,0 0 0,0 0 1,0 0-1,1 0 0,-1 0 0,0 1 0,0-1 0,0 1 0,0 0 0,0 0 0,0 0 0,0 0 0,0 1 0,0-1 0,0 1 0,0 0 0,0 0 0,-4 2 0,1 0-7,1 0-1,0 0 1,0 1-1,0 0 1,0 0 0,1 0-1,-1 1 1,1-1 0,0 1-1,1 0 1,-1 0 0,1 1-1,0-1 1,0 1 0,1-1-1,-4 11 1,0 3 30,0 1 0,2-1 0,-4 37 0,7-48 9,0 1-1,1 0 0,0-1 1,3 17-1,-3-24-13,0 0 1,0 0-1,0 1 1,1-1 0,-1 0-1,0 0 1,1 0-1,-1 0 1,1 0-1,-1 0 1,1 0-1,-1 0 1,1 0 0,0 0-1,-1 0 1,1 0-1,0 0 1,0 0-1,0-1 1,0 1-1,0 0 1,0-1 0,0 1-1,0 0 1,0-1-1,0 0 1,0 1-1,0-1 1,0 1-1,0-1 1,1 0-1,-1 0 1,0 0 0,0 0-1,0 0 1,1 0-1,-1 0 1,0 0-1,0 0 1,0 0-1,0-1 1,0 1 0,1-1-1,-1 1 1,1-1-1,2-2-96,1 1-1,-1-1 1,1 0-1,-1 0 1,0-1 0,-1 1-1,1-1 1,0 0-1,-1 0 1,0 0-1,0 0 1,0 0 0,-1-1-1,3-5 1,-4 8-62,0 0 1,0 0-1,0-1 1,0 1-1,0 0 1,0-1-1,-1 1 1,1 0-1,-1-1 1,0 1-1,0-1 1,0 1-1,0-1 1,0 1-1,0 0 1,0-1-1,-1 1 1,0-1-1,1 1 1,-1 0-1,0-1 1,0 1-1,0 0 1,0 0-1,-1 0 1,1 0-1,0 0 1,-1 0-1,0 0 1,1 0-1,-1 1 1,-3-3-1,-2 0-292,-1 0 1,1 0-1,-1 1 0,0 0 0,-1 1 0,1 0 1,0 0-1,-16-1 0,-75 1-3220,68 2 3990,15 0 809,9-1-398,-1 1-1,1 0 0,-1 1 0,-9 2 0,44-2 4720,29 2-3348,5-4-978,121-18-1,-147 12-1439,1-1 1,-1-1-1,-1-3 0,58-26 0,-38 6-157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9.024"/>
    </inkml:context>
    <inkml:brush xml:id="br0">
      <inkml:brushProperty name="width" value="0.05" units="cm"/>
      <inkml:brushProperty name="height" value="0.05" units="cm"/>
    </inkml:brush>
  </inkml:definitions>
  <inkml:trace contextRef="#ctx0" brushRef="#br0">539 8 12619,'-15'-3'167,"1"1"0,-1 1 1,0 0-1,1 1 1,-1 0-1,0 2 0,-20 3 1,24-2-85,0 0 0,0 1 1,1 0-1,0 0 0,0 2 0,0-1 1,0 1-1,1 0 0,0 1 1,-11 11-1,-5 7 192,1 1-1,1 2 1,1 0 0,2 2-1,-22 42 1,18-25 243,2 2 1,-29 98-1,44-122-334,1 1-1,1-1 1,1 1-1,1 0 1,2 0-1,0 0 1,2 0-1,5 32 1,-4-49-129,0 1 0,0-1 0,1 1 0,0-1 0,1 0 0,0 0 0,0 0 0,1-1 0,0 1 0,0-1 0,1-1-1,0 1 1,1-1 0,0 0 0,0 0 0,0 0 0,1-1 0,0-1 0,0 1 0,0-1 0,1-1 0,0 1 0,0-2 0,18 7 0,-5-6 16,0 0 0,1-1 1,-1-1-1,1-1 0,-1-2 0,1 0 0,-1-1 0,1-1 0,-1-1 0,0-1 1,25-9-1,9-6 130,-1-2 0,-1-3 1,55-34-1,-44 21 206,98-78-1,-134 91-311,0-1 1,-2-1-1,-1-1 0,-1-1 0,23-38 0,-39 53-80,0-1-1,-1 0 1,-1-1-1,-1 0 1,0 0-1,-1 0 0,6-31 1,-10 39-31,0 0 0,-1 0-1,0 0 1,0 0 0,0 0 0,-1 0 0,0 0 0,-1 1 0,0-1 0,0 0 0,-1 1 0,1-1-1,-2 1 1,1 0 0,-1 0 0,0 0 0,-1 0 0,-8-10 0,4 9-69,0 0 1,0 1 0,-1 0-1,1 1 1,-1 0-1,-1 0 1,1 1 0,-1 1-1,0 0 1,0 0 0,0 1-1,-1 0 1,1 1-1,-1 1 1,1 0 0,-21 0-1,9 2-117,0 0 0,0 2 0,1 0 1,-1 2-1,1 0 0,0 2 0,-36 15 0,37-11 5,-37 25 0,-14 16-287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39.831"/>
    </inkml:context>
    <inkml:brush xml:id="br0">
      <inkml:brushProperty name="width" value="0.05" units="cm"/>
      <inkml:brushProperty name="height" value="0.05" units="cm"/>
    </inkml:brush>
  </inkml:definitions>
  <inkml:trace contextRef="#ctx0" brushRef="#br0">334 0 19508,'-24'22'1993,"2"5"-1465,-5 16-224,-2 11 848,-4 11-552,-1 4-96,0 2-232,2-2-104,6-10-312,5-6-256,6-20-560,4-7-200,2-21 888,1-8-232,-1-17-193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7.215"/>
    </inkml:context>
    <inkml:brush xml:id="br0">
      <inkml:brushProperty name="width" value="0.05" units="cm"/>
      <inkml:brushProperty name="height" value="0.05" units="cm"/>
    </inkml:brush>
  </inkml:definitions>
  <inkml:trace contextRef="#ctx0" brushRef="#br0">163 0 16612,'-3'4'393,"0"0"1,1-1 0,-1 1 0,1 0 0,0 0-1,0 0 1,0 0 0,-2 9 0,-7 38 906,8-36-770,-4 23-230,2 0 0,1 0 0,3 0 0,3 55 0,8-35-598,-14-71-138,-2 1-1,1 0 1,-2 0 0,-10-15 0,13 20 276,-70-109 467,74 116-261,0-1 0,-1 1 0,1-1 0,-1 0 0,1 1 0,0-1 0,-1 1 0,1-1 0,0 0 0,0 0 0,-1 1 0,1-1 0,0 0 0,0 1-1,0-1 1,0 0 0,0 0 0,0 1 0,0-1 0,0 0 0,1 0 0,-1 0-11,0 1 0,1-1 0,-1 1-1,1 0 1,-1-1 0,1 1 0,-1 0 0,0 0-1,1-1 1,-1 1 0,1 0 0,0 0-1,-1 0 1,1 0 0,-1 0 0,1-1 0,-1 1-1,1 0 1,-1 0 0,1 0 0,0 1-1,40 7 779,-30-4-748,-4-3-30,8 3-496,0-1 1,0-1-1,28 1 1,-43-2 447,1-1 0,-1 0 0,0 0 0,1 0 1,-1 0-1,1 0 0,-1 0 0,0 0 0,1 0 0,-1 0 1,1 0-1,-1 0 0,0 0 0,1-1 0,-1 1 1,0 0-1,1 0 0,-1 0 0,1 0 0,-1-1 0,0 1 1,1 0-1,-1 0 0,0-1 0,0 1 0,1 0 0,-1 0 1,0-1-1,0 1 0,1 0 0,-1-1 0,0 1 1,0 0-1,0-1 0,1 1 0,-1-1 0,0 1 0,0 0 1,0-1-1,0 1 0,0-1 0,0 1 0,0 0 0,0-1 1,0 1-1,0-1 0,0 1 0,0 0 0,0-1 1,0 1-1,-1-1 0,-5-10-517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0.273"/>
    </inkml:context>
    <inkml:brush xml:id="br0">
      <inkml:brushProperty name="width" value="0.05" units="cm"/>
      <inkml:brushProperty name="height" value="0.05" units="cm"/>
    </inkml:brush>
  </inkml:definitions>
  <inkml:trace contextRef="#ctx0" brushRef="#br0">0 24 14947,'0'-14'1689,"6"5"-1025,7 12-56,3 5 952,8 8-176,6 3-143,9 7-385,4 4-48,7 4-48,-3 1-176,2-1-464,-3-1-296,-4-4-704,-8-5-240,-12-13 848,-7-5-256,-22-10-224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0.672"/>
    </inkml:context>
    <inkml:brush xml:id="br0">
      <inkml:brushProperty name="width" value="0.05" units="cm"/>
      <inkml:brushProperty name="height" value="0.05" units="cm"/>
    </inkml:brush>
  </inkml:definitions>
  <inkml:trace contextRef="#ctx0" brushRef="#br0">68 9 15395,'-5'13'1337,"7"-1"-825,2 6-56,8 2 832,2 7-224,3-1-208,2 1-87,2-1-73,4-5-64,-2-5-344,-2-6-400,-7-7-792,-4-9 824,-11-7-104,-6-7-168,-13-1-168</inkml:trace>
  <inkml:trace contextRef="#ctx0" brushRef="#br0" timeOffset="1">0 284 14835,'15'21'1833,"9"-15"-737,5-7-344,11-15 856,4-8-151,12-11-441,3-5-416,-5-9-960,1-2 608,-12 2-368,-14 3-176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1.033"/>
    </inkml:context>
    <inkml:brush xml:id="br0">
      <inkml:brushProperty name="width" value="0.05" units="cm"/>
      <inkml:brushProperty name="height" value="0.05" units="cm"/>
    </inkml:brush>
  </inkml:definitions>
  <inkml:trace contextRef="#ctx0" brushRef="#br0">670 1 17780,'-28'8'391,"1"1"1,0 2 0,1 1-1,0 0 1,0 2-1,-29 22 1,18-8-156,0 2-1,2 1 1,-35 40-1,34-29-63,1 1 0,3 1-1,-41 75 1,56-87-106,2 0 1,1 0 0,2 2 0,1 0-1,2 0 1,-9 56 0,16-72-51,1 0 0,1 1 0,0-1 0,2 1 0,0-1 0,0 0 1,2 0-1,1 0 0,11 30 0,-12-37-18,1-1 1,1 0-1,0-1 0,0 1 0,0-1 1,1 0-1,1-1 0,-1 0 1,2 0-1,-1-1 0,1 1 1,0-2-1,0 1 0,1-2 1,-1 1-1,2-1 0,11 4 1,-4-3 24,0-2 0,0 0 0,0-1 1,1-1-1,0-1 0,-1 0 0,1-2 1,-1 0-1,1-1 0,-1 0 0,1-2 1,33-11-1,-16 2 67,-1-1-1,0-2 1,-1-1-1,-1-2 1,42-31 0,-37 21 48,-1-1 1,-1-3 0,-2 0 0,48-63-1,-64 72-82,-1-1 0,-1 0 0,-1-1 0,-2-1 0,0 0-1,-2-1 1,-1 0 0,10-48 0,-17 57-70,-1 0 1,-1 0-1,0 0 0,-1 0 1,-1 1-1,-1-1 0,-1 0 1,-1 0-1,0 1 0,-13-33 1,14 42-56,-1 0 1,0 1-1,-1 0 1,0 0-1,0 0 1,-1 0-1,1 1 0,-2 0 1,1 0-1,-1 0 1,0 1-1,-1 0 1,1 1-1,-1-1 1,0 2-1,0-1 1,-1 1-1,1 0 1,-1 1-1,0 0 1,0 0-1,0 1 0,-13-2 1,9 3-82,0 0-1,0 1 1,1 0-1,-1 1 1,0 1 0,0 0-1,1 0 1,-1 2-1,1-1 1,0 2-1,0-1 1,0 2 0,1-1-1,0 2 1,0-1-1,0 2 1,-16 14 0,-13 17-400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1.446"/>
    </inkml:context>
    <inkml:brush xml:id="br0">
      <inkml:brushProperty name="width" value="0.05" units="cm"/>
      <inkml:brushProperty name="height" value="0.05" units="cm"/>
    </inkml:brush>
  </inkml:definitions>
  <inkml:trace contextRef="#ctx0" brushRef="#br0">206 1 23485,'-19'22'75,"1"1"1,1 1-1,1 0 0,1 2 1,-15 35-1,13-27 88,1 0-1,2 0 0,2 1 1,-16 70-1,27-97-102,0 0 0,0-1-1,1 1 1,0 0-1,2 12 1,-2-18-27,0 0 0,1 1 1,-1-1-1,1 0 0,0 0 0,0 1 1,0-1-1,0 0 0,0 0 0,0 0 0,1 0 1,-1 0-1,1 0 0,-1-1 0,1 1 0,0 0 1,-1-1-1,1 1 0,0-1 0,0 0 0,0 0 1,3 2-1,0-2 37,0 0-1,0 0 1,0 0 0,1 0-1,-1-1 1,0 0 0,0 0 0,0 0-1,0-1 1,1 0 0,-1 0 0,0 0-1,0-1 1,0 1 0,-1-1-1,7-4 1,5-1 161,-2-2 0,1 0 0,23-19-1,-21 13-49,0 0-1,-2-1 0,0 0 1,-1-2-1,0 1 1,14-27-1,-21 31-173,0-1 0,-1 0 0,0 0 0,-1 0 0,-1-1 0,0 1 0,-1-1-1,0 0 1,-2 0 0,1-18 0,-2 27-126,0 0-1,-1 0 1,0 1-1,0-1 1,0 0-1,-1 1 1,1-1-1,-1 1 1,-1 0-1,-3-8 1,4 10 58,0 1-1,0-1 1,0 1 0,0 0 0,0 0 0,0 0 0,-1 0-1,1 0 1,0 0 0,-1 1 0,0-1 0,1 1-1,-1-1 1,0 1 0,0 0 0,0 0 0,0 1 0,0-1-1,0 0 1,-5 1 0,-2 0-412,6 4-56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1.801"/>
    </inkml:context>
    <inkml:brush xml:id="br0">
      <inkml:brushProperty name="width" value="0.05" units="cm"/>
      <inkml:brushProperty name="height" value="0.05" units="cm"/>
    </inkml:brush>
  </inkml:definitions>
  <inkml:trace contextRef="#ctx0" brushRef="#br0">292 0 19796,'-4'1'125,"1"0"0,0 1-1,-1-1 1,1 1 0,0-1 0,0 1-1,0 0 1,0 0 0,1 1 0,-1-1 0,0 0-1,-3 5 1,-26 39-52,23-31 119,-32 51 583,3 2 1,3 2-1,-36 100 0,66-156-597,1 1 0,0-1 1,0 1-1,-2 26 0,6-38-137,0 0 0,0 0-1,1 1 1,-1-1 0,1 0 0,-1 0 0,1 0 0,0 0-1,0 0 1,0 0 0,1 0 0,1 3 0,-2-4-19,1 0 0,-1-1-1,1 1 1,0-1 0,0 1 0,-1-1 0,1 1 0,0-1 0,0 0 0,0 0 0,0 0 0,0 0 0,1-1 0,-1 1 0,0 0 0,0-1 0,1 0-1,-1 1 1,2-1 0,4 0 2,1 0 0,-1 0-1,0-1 1,0 0 0,0 0-1,0-1 1,0 0 0,10-5 0,6-3-11,28-17 0,-32 16 7,51-31-4,-40 23-65,0 1 0,1 2 0,38-14 0,-69 30 42,1-1 0,0 0-1,-1 1 1,1 0-1,0-1 1,-1 1 0,1 0-1,0 0 1,-1 0 0,1 0-1,0 0 1,-1 0-1,1 0 1,0 1 0,2 0-1,-3 0 3,-1-1 0,1 1-1,0-1 1,-1 1-1,1-1 1,0 1 0,-1-1-1,1 1 1,-1 0 0,1 0-1,-1-1 1,0 1-1,1 0 1,-1 0 0,0-1-1,1 1 1,-1 0 0,0 0-1,0 0 1,0 0-1,0 1 1,0 4-13,0-1-1,-1 0 1,0 1 0,0-1 0,-1 0-1,1 1 1,-5 7 0,-4 8 72,-1 0 0,-2-1 0,0 0 1,0-1-1,-2-1 0,0 0 0,-2-1 1,0-1-1,0 0 0,-1-1 0,-1-1 0,-1-1 1,0-1-1,-39 18 0,50-26-367,-1 0 0,1-1 0,-1 0 0,1 0 0,-1-1 0,0 0 0,0-1 0,0 0 0,0-1 0,-13-1 0,22 2 265,-1-1 1,1 0 0,0-1 0,0 1-1,0 0 1,0 0 0,0 0-1,0-1 1,0 1 0,0 0-1,0-1 1,0 1 0,0-1-1,0 1 1,0-1 0,0 0 0,0 1-1,0-1 1,1 0 0,-1 0-1,0 1 1,1-1 0,-1 0-1,0 0 1,1 0 0,-1 0 0,1 0-1,-1 0 1,1 0 0,-1 0-1,1 0 1,0 0 0,-1-2-1,11-23-994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2.205"/>
    </inkml:context>
    <inkml:brush xml:id="br0">
      <inkml:brushProperty name="width" value="0.05" units="cm"/>
      <inkml:brushProperty name="height" value="0.05" units="cm"/>
    </inkml:brush>
  </inkml:definitions>
  <inkml:trace contextRef="#ctx0" brushRef="#br0">143 47 17036,'-12'11'373,"0"0"1,1 1-1,1 1 0,0-1 1,1 2-1,0-1 1,1 1-1,-8 21 1,7-13-64,0 1-1,2 0 1,1 0 0,-6 45 0,10-60-182,2 1-1,-1-1 1,1 1-1,2 14 1,-2-21-89,0-1 1,1 1-1,-1 0 1,1 0-1,-1-1 0,1 1 1,0 0-1,0-1 1,0 1-1,-1-1 1,1 1-1,1-1 1,-1 1-1,0-1 1,0 0-1,0 1 1,1-1-1,-1 0 1,1 0-1,-1 0 1,1 0-1,-1 0 1,1 0-1,0-1 1,-1 1-1,1-1 1,3 2-1,2-2 75,0 1 1,1-1-1,-1-1 1,0 1-1,1-1 1,-1-1-1,0 1 0,0-1 1,0 0-1,0-1 1,0 0-1,-1 0 0,11-6 1,6-5 217,0-1 0,26-24 0,-19 13-22,-1-1 0,38-45 0,-55 57-290,-1 0-1,0-1 1,-1-1-1,0 1 1,-2-2 0,0 1-1,6-20 1,-13 33-33,0-1 0,0 0 1,-1 1-1,1-1 0,-1 0 1,0 0-1,0 0 0,-2-8 1,2 13 6,0-1 1,0 0-1,0 0 1,0 1 0,-1-1-1,1 0 1,0 1-1,-1-1 1,1 1-1,0-1 1,-1 0 0,1 1-1,-1-1 1,1 1-1,-1-1 1,1 1-1,-1-1 1,0 1 0,1-1-1,-1 1 1,1 0-1,-1-1 1,-1 1-1,1 0-2,-1 0 0,1 0-1,0 0 1,-1 0-1,1 0 1,-1 1-1,1-1 1,0 1 0,-1-1-1,1 1 1,0-1-1,0 1 1,0 0-1,-1-1 1,1 1 0,0 0-1,-1 2 1,-8 5-25,0 2 0,2 0 1,-1 0-1,1 0 1,0 1-1,1 0 0,-7 14 1,4-4 5,1 1 1,0-1-1,-7 32 1,13-43 27,1-1 0,0 1 0,1 0 0,0 0 0,1 0 0,0 0 0,1 13 0,0-20 5,-1 0 0,1 0 0,0 0-1,0 0 1,0 0 0,0 0 0,1 0 0,-1-1 0,1 1 0,0 0-1,-1-1 1,1 0 0,0 1 0,1-1 0,-1 0 0,0 0 0,1 0-1,-1 0 1,1 0 0,-1-1 0,1 1 0,0-1 0,0 0 0,-1 0-1,1 0 1,0 0 0,6 1 0,0-1 35,0 0-1,-1-1 1,1 0-1,0 0 1,0-1 0,0 0-1,-1-1 1,1 0 0,0 0-1,-1-1 1,0 0-1,1 0 1,-1-1 0,-1 0-1,1 0 1,0-1-1,-1 0 1,0-1 0,0 1-1,-1-1 1,11-13-1,-10 11 48,0 0-1,-1 0 0,0-1 0,0 0 0,-1 0 1,-1 0-1,1-1 0,-1 0 0,-1 1 0,0-1 0,0-1 1,-1 1-1,-1 0 0,1 0 0,-2-1 0,1 1 1,-2-1-1,-1-14 0,1 22-61,1 0 0,-2-1 1,1 1-1,0 0 0,-1 0 0,1 0 1,-1 0-1,0 0 0,-4-4 0,6 6-46,-1 1-1,1-1 0,-1 0 0,1 1 0,-1 0 0,1-1 0,-1 1 0,0-1 0,1 1 1,-1 0-1,0-1 0,1 1 0,-1 0 0,0 0 0,1-1 0,-1 1 0,0 0 0,0 0 1,1 0-1,-1 0 0,0 0 0,1 0 0,-1 0 0,0 0 0,0 0 0,1 0 0,-1 1 1,0-1-1,0 0 0,1 0 0,-1 1 0,1-1 0,-1 0 0,0 1 0,1-1 0,-1 1 1,1-1-1,-1 1 0,0-1 0,1 1 0,-1-1 0,1 1 0,0 0 0,-1-1 0,1 1 1,0 0-1,-1-1 0,1 1 0,0 0 0,-1 0 0,0 2-181,0-1 0,0 1 0,0-1-1,0 1 1,1-1 0,-1 1 0,1 0 0,0-1 0,0 1-1,-1 0 1,2-1 0,-1 1 0,0 0 0,0-1-1,1 1 1,0-1 0,-1 1 0,1-1 0,0 1 0,0-1-1,0 1 1,1-1 0,-1 0 0,3 4 0,10-1-709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2.849"/>
    </inkml:context>
    <inkml:brush xml:id="br0">
      <inkml:brushProperty name="width" value="0.05" units="cm"/>
      <inkml:brushProperty name="height" value="0.05" units="cm"/>
    </inkml:brush>
  </inkml:definitions>
  <inkml:trace contextRef="#ctx0" brushRef="#br0">229 58 14907,'-15'-3'1214,"1"0"-1,0 1 1,-1 0 0,1 1-1,-1 1 1,-24 2-1,37 0-1141,0-1 0,-1 0-1,1 1 1,0 0-1,0-1 1,0 1 0,0 0-1,0 0 1,0 0-1,0 0 1,1 0 0,-1 1-1,1-1 1,0 0-1,-3 6 1,2-4 15,-13 25 247,-18 44 1,29-61-277,0 1 1,0 0-1,1 0 1,1 0-1,0 0 1,0 19-1,2-29-56,0 0-1,1 0 0,-1 0 0,0 0 0,1 0 1,0 0-1,-1 0 0,1 0 0,0-1 0,1 1 1,-1 0-1,0-1 0,1 1 0,-1-1 0,1 1 0,0-1 1,0 0-1,0 1 0,4 2 0,-3-3 0,0-1 0,0 1-1,1 0 1,-1-1 0,1 0-1,-1 0 1,1 0 0,-1 0-1,1 0 1,-1-1 0,1 0-1,0 0 1,-1 0 0,1 0-1,6-1 1,2-2 19,-1 1 0,1-2-1,-1 0 1,0 0 0,0-1 0,-1 0-1,1-1 1,-1 0 0,13-11 0,-7 5 99,-1-1 1,-1-1-1,0-1 1,21-27-1,-29 34-55,0 0 0,-1-1 1,0 0-1,-1 0 0,0 0 0,0 0 0,-1 0 0,0-1 1,-1 1-1,0-1 0,0 0 0,-1 0 0,-1 0 0,1 0 1,-1 0-1,-2-11 0,1 19-71,1 0 1,0-1-1,-1 1 1,1 0-1,-1 0 1,0 0-1,0 0 1,0 0-1,0 0 1,0 0-1,0 0 1,-1 0-1,1 1 1,-1-1-1,1 0 1,-1 1-1,1-1 1,-1 1-1,0-1 1,0 1-1,0 0 1,0 0-1,0 0 1,0 0-1,0 0 1,0 1-1,0-1 1,0 0-1,0 1 1,-1 0-1,1-1 1,0 1-1,0 0 1,0 0-1,-1 0 1,1 1-1,-4 0 1,0 0-141,0 1 1,0 0-1,0 0 0,1 0 1,-1 1-1,1 0 0,-1 0 0,1 0 1,0 1-1,0 0 0,1-1 1,-8 9-1,6-5-525,0 0 0,0 1 0,0 0 0,1 0 0,0 0 0,1 1 0,-5 10 0,9-19 633,0 0-1,0 1 0,0-1 1,-1 1-1,1-1 0,0 0 1,0 1-1,0-1 0,0 0 1,0 1-1,0-1 0,0 1 1,0-1-1,0 0 0,0 1 1,0-1-1,0 1 0,0-1 1,0 0-1,0 1 0,0-1 1,1 1-1,-1-1 0,0 0 1,0 1-1,1 0 0,13-1-1205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3.264"/>
    </inkml:context>
    <inkml:brush xml:id="br0">
      <inkml:brushProperty name="width" value="0.05" units="cm"/>
      <inkml:brushProperty name="height" value="0.05" units="cm"/>
    </inkml:brush>
  </inkml:definitions>
  <inkml:trace contextRef="#ctx0" brushRef="#br0">239 1 17580,'-14'11'510,"0"1"0,1 0 0,1 1 0,0 1 0,-15 21 0,-41 77 981,14-4-644,49-96-756,1 0 0,0 0 0,1 0 0,0 1-1,1-1 1,0 1 0,0 18 0,2-29-65,0 0 0,0 0 0,1 1 0,-1-1-1,0 0 1,1 0 0,-1 0 0,1 1 0,0-1 0,0 0-1,0 0 1,0 0 0,0 0 0,0 0 0,1-1 0,-1 1 0,1 0-1,2 3 1,-1-4 0,-1 0-1,1 1 1,-1-1-1,1 0 1,-1 0-1,1-1 1,0 1-1,-1 0 1,1-1-1,0 0 0,0 0 1,-1 1-1,1-2 1,0 1-1,0 0 1,2-1-1,7-1 20,-1-1 0,0 0 0,0-1-1,0 0 1,-1-1 0,1 0 0,11-8-1,68-52 246,-25 17-160,-64 47-128,0 0 1,0 1-1,0-1 0,0 0 1,0 1-1,0-1 1,0 0-1,0 1 0,0-1 1,0 1-1,1 0 0,-1-1 1,0 1-1,0 0 1,0 0-1,1 0 0,-1 0 1,0 0-1,3 0 1,-4 1-2,1-1 1,-1 1 0,0-1-1,1 1 1,-1-1 0,1 1-1,-1-1 1,0 1 0,1 0 0,-1-1-1,0 1 1,0 0 0,0-1-1,0 1 1,1 0 0,-1-1-1,0 1 1,0 0 0,0 0-1,0-1 1,-1 1 0,1 0-1,0-1 1,0 2 0,-2 8 8,-1 0 0,0 0 1,-5 10-1,7-17-11,-23 52 8,14-34-285,0 1 1,2 1-1,0-1 0,-6 35 1,14-57 267,0 0 1,0 0 0,0 0-1,0 0 1,1-1-1,-1 1 1,0 0 0,0 0-1,0 0 1,0 0 0,0 0-1,0 0 1,0 0-1,0 0 1,0 0 0,0 0-1,0 1 1,0-1-1,0 0 1,0 0 0,0 0-1,0 0 1,1 0-1,-1 0 1,0 0 0,0 0-1,0 0 1,0 0 0,0 0-1,0 0 1,0 0-1,0 0 1,0 0 0,0 0-1,0 0 1,0 0-1,0 0 1,0 0 0,0 0-1,0 0 1,0 0-1,0 1 1,0-1 0,5-9-99,-3 6 17,12-17-312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3.639"/>
    </inkml:context>
    <inkml:brush xml:id="br0">
      <inkml:brushProperty name="width" value="0.05" units="cm"/>
      <inkml:brushProperty name="height" value="0.05" units="cm"/>
    </inkml:brush>
  </inkml:definitions>
  <inkml:trace contextRef="#ctx0" brushRef="#br0">193 0 20492,'-6'18'1833,"-5"7"-1201,-6 4-192,-2 13 688,0 6-216,-1 11-223,-1 4-121,1 2-224,0 2-64,2-4-240,6-4-96,4-13-536,7-8 552,7-13-104,5-15-72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4.650"/>
    </inkml:context>
    <inkml:brush xml:id="br0">
      <inkml:brushProperty name="width" value="0.05" units="cm"/>
      <inkml:brushProperty name="height" value="0.05" units="cm"/>
    </inkml:brush>
  </inkml:definitions>
  <inkml:trace contextRef="#ctx0" brushRef="#br0">1 58 16139,'12'-9'1083,"2"1"-1,-1 1 0,1 0 0,0 1 1,20-6-1,-27 10-825,0 0 0,0 1 0,0 0 0,0 0 0,0 0 0,0 1 0,1 0 0,-1 0 0,0 1 0,0 0 0,0 0 0,0 1 0,9 2 0,-14-3-239,0 0 0,-1 0 0,1 0-1,0 0 1,-1 0 0,1 0 0,-1 0 0,1 0 0,-1 1 0,0-1 0,1 0 0,-1 1-1,0-1 1,0 1 0,0 0 0,0-1 0,0 1 0,0 0 0,-1-1 0,1 1 0,-1 0-1,1 0 1,-1 0 0,1 0 0,-1 0 0,0-1 0,0 1 0,0 0 0,0 0-1,0 0 1,-1 0 0,1 2 0,-2 3-43,0 0 0,-1 0 0,0 0 0,0 0 0,0 0 0,-9 12 0,-83 107-488,10-16 31,83-108 464,-2 5-31,-1 0-1,1-1 1,0 2-1,-3 9 1,6-16 42,1 0 1,-1 0-1,1 0 1,0 1-1,-1-1 1,1 0-1,0 1 1,0-1-1,0 0 1,0 1-1,0-1 1,0 0-1,0 1 0,1-1 1,-1 0-1,0 1 1,1-1-1,-1 0 1,1 0-1,-1 0 1,1 1-1,0-1 1,-1 0-1,1 0 1,0 0-1,0 0 1,0 0-1,0 0 1,0 0-1,0 0 1,0-1-1,1 2 1,2 0-3,0 0 0,1-1 0,-1 1 0,0-1 0,0 0 0,0 0 0,1-1 0,-1 1 0,0-1 0,1 0 0,-1 0 0,1 0 0,-1-1 0,7-1 0,5-2-18,0-1-1,25-11 0,-2-1-2,-1-2-1,-1-2 0,57-43 0,-70 45 42,0-1 0,-1-1 0,-1-1 0,-1-1 0,30-44 0,-45 58-6,0 0-1,-1-1 1,-1 1 0,0-1-1,4-12 1,-8 9-1,-1 13-3,1 0 0,0 0 1,-1 0-1,1 0 0,0-1 0,-1 1 1,1 0-1,0 0 0,-1 0 0,1 0 1,0 0-1,-1 0 0,1 0 0,0 0 1,-1 0-1,1 1 0,0-1 1,-1 0-1,1 0 0,0 0 0,0 0 1,-1 0-1,1 0 0,0 1 0,-1-1 1,1 0-1,0 0 0,0 1 0,-1-1 1,1 0-1,0 0 0,0 1 1,0-1-1,-1 0 0,1 1 0,-7 7 14,-1 1 0,1 0 0,1 0-1,0 1 1,-9 18 0,-21 59 37,33-80-45,-9 25 62,-9 41-1,18-61-39,1 1-1,0-1 1,1 1-1,0 0 1,1-1-1,2 20 0,-2-30-10,0 1-1,1-1 0,-1 0 1,1 0-1,-1 0 1,1 0-1,0 0 0,0 0 1,0 0-1,0 0 0,0 0 1,1 0-1,-1-1 0,0 1 1,1 0-1,-1-1 0,1 1 1,0-1-1,3 3 0,-3-3 14,1 0-1,0 0 0,0 0 1,0-1-1,-1 1 1,1-1-1,0 1 0,0-1 1,0 0-1,0 0 0,0 0 1,6-2-1,3-1 64,0 0 1,0-1-1,0-1 1,-1 0-1,18-10 1,-7 0-1,0 0 0,-1-2 0,0-1 1,-2 0-1,0-2 0,-1 0 0,-1-1 0,-1 0 1,-1-2-1,13-24 0,-23 39-103,-1-1 0,0 1 0,0-1-1,-1 0 1,0-1 0,2-11 0,-5 20 5,1 0 0,-1 0 0,0 0 0,0 0 0,0 1 1,0-1-1,0 0 0,0 0 0,0 0 0,-1 0 0,1 0 0,0 0 0,0 0 0,-1 0 0,1 1 0,-1-2 1,0 1 0,1 1 0,0 0 1,-1 0-1,1-1 1,0 1-1,-1 0 1,1 0-1,0 0 1,-1 0-1,1 0 1,0 0-1,-1 0 0,1 0 1,-1-1-1,1 1 1,0 0-1,-1 1 1,1-1-1,0 0 1,-1 0-1,1 0 1,-1 0-1,1 0 0,0 0 1,-1 1-1,-2 0-8,0 1-1,0-1 1,1 1 0,-1 0-1,1 0 1,0 0-1,-3 3 1,-14 19-24,2 1 1,1 0-1,1 1 1,1 0-1,1 1 1,-13 42-1,23-61 37,1 0-1,0 0 0,0 0 0,0 0 0,1 1 0,0 11 0,1-19 4,0 0 1,0 1-1,0-1 0,1 1 1,-1-1-1,0 0 1,1 1-1,-1-1 1,1 0-1,0 0 0,-1 1 1,1-1-1,0 0 1,-1 0-1,1 0 1,0 0-1,0 0 1,2 1-1,-2-1 7,1 0 0,0 0 0,-1-1-1,1 1 1,0-1 0,0 1 0,-1-1 0,1 0 0,0 0 0,0 0-1,0 0 1,0 0 0,-1 0 0,1 0 0,0 0 0,0-1 0,3 0 0,7-4 43,1 1 1,-1-2 0,0 0-1,-1 0 1,0-1 0,0 0 0,0-1-1,12-11 1,9-11 145,31-37 1,-38 38-148,-1-1 1,-1 0 0,34-65-1,-68 119-141,-10 28-1,18-44 64,1 1 0,0 0 1,0 0-1,0 0 0,1 0 0,1 0 1,-1 9-1,1-17 20,0 0 1,0 0-1,0 0 0,1 0 1,-1 0-1,0 0 1,0 0-1,1 1 0,-1-1 1,0 0-1,1 0 0,-1 0 1,1 0-1,-1-1 0,1 1 1,0 0-1,-1 0 1,1 0-1,0 0 0,0-1 1,-1 1-1,1 0 0,0 0 1,0-1-1,2 2 0,-2-2 1,1 0-1,0 0 0,0 0 1,-1 0-1,1 0 0,0 0 1,0 0-1,-1 0 0,1-1 0,0 1 1,0-1-1,-1 1 0,1-1 1,2-1-1,6-3-6,0-1 1,-1 0 0,15-13-1,-23 18 10,20-18-30,-1 0-1,-1-1 1,-1-1-1,-1-1 0,-1 0 1,-1-1-1,12-25 1,-23 38-102,-5 9-52,-11 18-65,-22 44-286,2 1 1,2 1 0,-34 111 0,62-167 387,0 1-429,0 1 0,0-1 0,0 1 0,1-1 0,0 10 0,0-17 544,1-1 1,0 1-1,0-1 0,0 1 1,0-1-1,0 1 1,0-1-1,0 0 1,0 1-1,0-1 1,0 1-1,0-1 1,0 1-1,0-1 1,0 1-1,0-1 1,1 1-1,-1-1 0,0 0 1,0 1-1,0-1 1,1 1-1,-1-1 1,0 0-1,1 1 1,-1-1-1,0 0 1,1 1-1,-1-1 1,0 0-1,1 1 1,-1-1-1,0 0 0,1 0 1,-1 0-1,1 1 1,-1-1-1,1 0 1,-1 0-1,1 0 1,-1 0-1,0 0 1,1 0-1,-1 0 1,1 0-1,-1 0 1,1 0-1,-1 0 0,1 0 1,-1 0-1,1 0 1,-1 0-1,1-1 1,-1 1-1,0 0 1,1 0-1,-1 0 1,1-1-1,-1 1 1,0 0-1,1-1 1,18-10-1331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7.605"/>
    </inkml:context>
    <inkml:brush xml:id="br0">
      <inkml:brushProperty name="width" value="0.05" units="cm"/>
      <inkml:brushProperty name="height" value="0.05" units="cm"/>
    </inkml:brush>
  </inkml:definitions>
  <inkml:trace contextRef="#ctx0" brushRef="#br0">9 0 14259,'-8'0'1176,"9"3"-896,5 3-112,11 5 272,5 5-319,12 3 31,3 1-136,15 5-128</inkml:trace>
  <inkml:trace contextRef="#ctx0" brushRef="#br0" timeOffset="1">470 232 16283,'-19'1'1226,"1"0"0,-19 4-1,30-4-1047,1 0-1,-1 1 1,1-1-1,-1 2 1,1-1-1,0 1 1,0 0-1,-11 7 1,17-10-181,-1 0 1,1 1-1,0-1 0,-1 0 0,1 1 1,-1-1-1,1 0 0,0 1 1,-1-1-1,1 1 0,0-1 1,-1 1-1,1-1 0,0 0 0,0 1 1,0-1-1,-1 1 0,1-1 1,0 1-1,0-1 0,0 1 1,0-1-1,0 1 0,0 0 0,0-1 1,0 1-1,0-1 0,0 1 1,0 0-1,1 0-7,-1 0 0,1 0 0,0-1 0,-1 1-1,1 0 1,0 0 0,0-1 0,0 1 0,0 0 0,0-1 0,-1 1 0,1-1 0,2 1 0,35 9-235,-37-9 239,23 3-102,35 7-64,-55-9 160,1-1-1,0 1 1,-1 0 0,1 0-1,-1 0 1,1 1 0,-1-1-1,0 1 1,5 5 0,-8-7 24,0 0 0,0 1 1,0-1-1,0 1 0,0 0 0,0-1 1,0 1-1,-1 0 0,1-1 0,-1 1 1,1 0-1,-1 0 0,1 0 1,-1-1-1,0 1 0,0 0 0,0 0 1,0 0-1,0 0 0,-1-1 0,1 1 1,-1 0-1,1 0 0,-1-1 0,1 1 1,-1 0-1,0-1 0,0 1 1,0 0-1,0-1 0,0 1 0,0-1 1,0 0-1,0 1 0,-2 0 0,1 0-2,0 0 0,0 0-1,0 0 1,0 0-1,0 0 1,0-1 0,-1 1-1,1-1 1,0 0-1,-1 0 1,1 1 0,-1-2-1,0 1 1,1 0-1,-1 0 1,0-1 0,1 0-1,-1 1 1,0-1-1,1 0 1,-1 0 0,0-1-1,-3 1 1,5-1 34,-1 0 0,1 0 1,0 0-1,-1 0 0,1 0 0,0 0 1,0 0-1,0 0 0,0 0 1,0 0-1,0-1 0,0 1 0,0 0 1,1-1-1,-1 1 0,0-1 0,1 1 1,-1-1-1,1 1 0,0-1 1,-1 1-1,1-1 0,0 1 0,0-1 1,0 1-1,0-1 0,0 1 0,0-1 1,0 0-1,1-1 0,7-19 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5.053"/>
    </inkml:context>
    <inkml:brush xml:id="br0">
      <inkml:brushProperty name="width" value="0.05" units="cm"/>
      <inkml:brushProperty name="height" value="0.05" units="cm"/>
    </inkml:brush>
  </inkml:definitions>
  <inkml:trace contextRef="#ctx0" brushRef="#br0">14 9 18676,'-2'-8'1584,"-3"8"-1208,2 4-136,1 7 529,0 1-641,4 4-945,5-2-695,1 0 1176,5-2-280,6-2-200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5.466"/>
    </inkml:context>
    <inkml:brush xml:id="br0">
      <inkml:brushProperty name="width" value="0.05" units="cm"/>
      <inkml:brushProperty name="height" value="0.05" units="cm"/>
    </inkml:brush>
  </inkml:definitions>
  <inkml:trace contextRef="#ctx0" brushRef="#br0">171 0 15515,'-21'22'2399,"-23"19"-1,31-31-1832,2 0 0,-1 1 1,2 0-1,-1 1 0,1 0 0,1 0 1,0 1-1,-9 18 0,18-30-554,-1 0 0,1 0 0,0 0 0,-1 0 0,1 0 0,0 0 1,0 0-1,0 0 0,-1 0 0,1 0 0,0 0 0,0 0 0,1 0 0,-1 0 0,0 0 0,0 0 0,0 0 0,1 0 0,-1 0 0,0 0 0,1 0 0,-1 0 0,1-1 1,-1 1-1,1 0 0,0 0 0,-1 0 0,1-1 0,0 1 0,-1 0 0,1-1 0,0 1 0,0-1 0,0 1 0,-1 0 0,1-1 0,0 0 0,2 1 0,3 2-71,0-1-1,1-1 0,0 1 0,11 0 1,-6 0-48,-1 0 16,65 15-444,-68-15 451,1 1 0,-1 0 0,0 0 0,0 1 0,0 0 0,11 9 0,-17-12 80,0 0 0,-1 0 0,1 1 0,0-1 0,-1 1 0,1 0 0,-1-1 1,1 1-1,-1 0 0,0 0 0,0 0 0,0 0 0,0 0 0,0 0 0,0 0 1,-1 0-1,1 0 0,-1 1 0,1-1 0,-1 0 0,0 0 0,0 0 1,0 1-1,0-1 0,0 0 0,-1 0 0,1 1 0,0-1 0,-1 0 0,0 0 1,0 0-1,1 0 0,-1 0 0,0 0 0,-1 0 0,1 0 0,0 0 0,-1 0 1,1-1-1,-3 3 0,-6 7 100,-1-1-1,0 0 1,-1 0 0,-22 13-1,28-19-74,-6 4-235,0 0 0,-1-1 1,0-1-1,-24 9 0,23-14-2,13-1 209,1 0 0,0 0 0,0 0 0,-1 0 0,1 0 0,0 0 0,-1 0 0,1 0 0,0 0 0,0-1 0,-1 1 0,1 0 0,0 0 0,0 0 0,0 0 0,-1-1 0,1 1 0,0 0 0,0 0 0,0 0 0,-1-1 0,1 1 0,0 0 0,0 0 0,0-1 0,0 1 0,0 0 0,0 0 0,-1-1-1,1 1 1,0 0 0,0 0 0,0-1 0,0 1 0,0 0 0,0-1 0,0 1 0,0 0 0,0 0 0,1-1 0,8-16-398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5.892"/>
    </inkml:context>
    <inkml:brush xml:id="br0">
      <inkml:brushProperty name="width" value="0.05" units="cm"/>
      <inkml:brushProperty name="height" value="0.05" units="cm"/>
    </inkml:brush>
  </inkml:definitions>
  <inkml:trace contextRef="#ctx0" brushRef="#br0">141 237 16444,'-10'10'787,"0"0"-1,1 0 1,0 1 0,-15 24 0,-21 52 937,37-71-1548,1 1-1,-5 20 1,10-32-151,1-1 1,0 1 0,0 0-1,0 0 1,1-1 0,0 1 0,0 0-1,0 0 1,1 0 0,-1-1 0,1 1-1,0 0 1,2 5 0,-2-8-14,0-1 0,-1 0 0,1 1 0,0-1-1,0 0 1,0 0 0,0 1 0,0-1 0,0 0 0,0 0 0,0 0 0,0 0 0,0 0 0,1-1 0,-1 1-1,0 0 1,1-1 0,-1 1 0,1 0 0,-1-1 0,0 0 0,3 1 0,-1-1 14,1 0 0,-1 0 0,1 0 0,-1 0 0,1-1 0,-1 0 0,0 1 0,1-1 0,4-3 0,3-1 60,0 0 0,-1-1 1,1-1-1,16-14 0,2-6 11,-2-1-1,-2-2 1,0 0-1,-2-2 1,-2-1-1,0 0 1,-3-2-1,22-54 1,-36 79-109,4-9-22,7-28 1,-14 41 15,1 0 1,-2 1 0,1-1-1,-1 0 1,1 0 0,-1 1-1,-1-1 1,1 0 0,-4-10 0,4 14 9,-1 0-1,1 1 1,-1-1 0,0 0 0,0 1 0,0-1 0,0 0 0,0 1 0,0-1 0,-1 1 0,1 0 0,-1-1 0,1 1-1,0 0 1,-1 0 0,0 0 0,1 0 0,-1 0 0,0 0 0,1 0 0,-1 1 0,0-1 0,0 0 0,0 1 0,0 0 0,0-1-1,1 1 1,-1 0 0,0 0 0,0 0 0,0 0 0,0 1 0,0-1 0,-2 1 0,-5 1-16,0 0 0,0 0 0,0 1 0,0 1 0,-14 7 0,7-2 5,-1 1 0,2 0 0,-1 1 0,1 1 0,1 1 0,0 0-1,1 0 1,1 2 0,0-1 0,0 2 0,2-1 0,0 2 0,-9 18 0,17-30 9,0 0 1,1-1-1,-1 1 1,1 0-1,0 1 0,0-1 1,1 0-1,-1 0 0,1 0 1,0 0-1,1 1 1,-1-1-1,1 0 0,0 0 1,0 0-1,3 7 1,-1-7-1,-1 0 0,1 0 0,1 0 0,-1-1 0,1 1 0,-1-1 0,1 0 0,0 0 0,1 0 0,-1 0 0,1-1 0,0 0 0,-1 0 0,9 4 0,3 0-19,33 9 1,-38-13 23,0 0 1,-1 0-1,1 2 1,0-1-1,-1 1 0,0 1 1,9 6-1,-17-10 6,0-1-1,0 1 1,0 0 0,-1 0-1,1 1 1,-1-1-1,1 0 1,-1 1-1,0-1 1,0 0-1,0 1 1,0-1-1,0 1 1,0 0 0,-1-1-1,1 1 1,-1 0-1,0-1 1,0 4-1,-1 4-3,0 0 0,0 0 0,-6 19 0,-3 14-70,10-42 69,0 0 0,0 1 1,0-1-1,0 0 0,0 0 0,0 0 1,0 0-1,0 0 0,0 0 1,1 0-1,-1 0 0,0 0 1,1 0-1,-1 0 0,1 0 0,-1 0 1,1 0-1,-1 0 0,1 0 1,0 0-1,-1 0 0,1 0 1,0-1-1,0 1 0,0 0 0,-1-1 1,1 1-1,0 0 0,0-1 1,0 1-1,0-1 0,0 0 1,0 1-1,0-1 0,1 0 1,-1 1-1,0-1 0,0 0 0,0 0 1,0 0-1,0 0 0,0 0 1,2 0-1,3-1-9,0 0-1,1 0 1,-1-1 0,0 1-1,0-1 1,9-5 0,4-4 38,0 0 1,-1-2 0,-1 0 0,0 0-1,-1-2 1,-1 0 0,0-1 0,-1-1-1,16-23 1,-29 39-18,0-1-1,0 1 1,-1-1 0,1 1-1,0-1 1,-1 1 0,1-1-1,-1 0 1,1 1 0,-1-1-1,0 0 1,1 0 0,-1-2-1,0 4-5,0 0-1,0 0 1,0-1-1,0 1 1,0 0-1,0 0 0,-1 0 1,1 0-1,0-1 1,0 1-1,0 0 1,0 0-1,0 0 1,0 0-1,0 0 0,0 0 1,0-1-1,-1 1 1,1 0-1,0 0 1,0 0-1,0 0 1,0 0-1,0 0 0,0 0 1,-1 0-1,1 0 1,0 0-1,0 0 1,0 0-1,0 0 1,-1 0-1,1 0 0,0 0 1,0 0-1,0 0 1,0 0-1,-1 0 1,1 0-1,0 0 0,-11 9 21,5-3 48,0 2 1,1-1-1,0 1 1,1-1-1,0 1 0,0 1 1,1-1-1,0 0 0,0 1 1,1 0-1,0-1 1,-1 14-1,3-21-29,0 1 0,0-1 1,0 0-1,1 1 0,-1-1 1,1 1-1,-1-1 0,1 0 0,0 1 1,-1-1-1,1 0 0,0 0 1,0 1-1,0-1 0,0 0 0,0 0 1,0 0-1,0 0 0,0 0 1,0 0-1,1 0 0,-1-1 0,0 1 1,0 0-1,1-1 0,-1 1 1,1-1-1,-1 1 0,0-1 0,1 0 1,-1 0-1,1 1 0,-1-1 1,1 0-1,-1 0 0,2-1 0,8 1 233,-1-1-1,0 0 1,19-4-1,-26 4-231,47-14 704,-36 10-484,0 0 0,16-2-1,-30 7-257,1 0 0,-1 0 0,0 0 1,1 0-1,-1 0 0,0 0 0,0 0 0,1 0 0,-1 0 0,0 0 0,1 0 0,-1 0 1,0 0-1,1 0 0,-1 0 0,0 0 0,0 0 0,1 0 0,-1 1 0,0-1 0,0 0 0,1 0 1,-1 0-1,0 0 0,0 1 0,1-1 0,-1 0 0,0 0 0,0 1 0,0-1 0,1 0 1,-1 0-1,0 1 0,0-1 0,0 0 0,0 0 0,0 1 0,0-1 0,0 0 0,0 1 1,0-1-1,1 0 0,-1 0 0,0 1 0,0-1 0,-1 0 0,1 1 0,0-1 0,0 0 0,0 1 1,0-1-1,0 0 0,0 0 0,0 1 0,0-1 0,0 0 0,-1 0 0,1 1 0,0-1 1,0 0-1,0 0 0,-1 1 0,1-1 0,0 0 0,-16 24-211,13-20 88,0 1-209,0 0 0,0 0-1,1 0 1,-3 9-1,4-13 293,1-1 0,0 1 0,-1 0 0,1-1 0,0 1-1,0-1 1,0 1 0,-1 0 0,1-1 0,0 1 0,0 0 0,0-1-1,0 1 1,0-1 0,0 1 0,0 0 0,1-1 0,-1 1 0,0 0-1,0-1 1,0 1 0,1-1 0,-1 1 0,0 0 0,0-1 0,1 1-1,-1-1 1,1 1 0,-1-1 0,0 1 0,1-1 0,-1 0 0,1 1 0,-1-1-1,1 1 1,0-1 0,-1 0 0,1 1 0,-1-1 0,1 0 0,-1 0-1,1 0 1,0 1 0,-1-1 0,1 0 0,0 0 0,-1 0 0,1 0-1,0 0 1,-1 0 0,1 0 0,-1 0 0,1 0 0,0-1 0,-1 1-1,2 0 1,16-5-708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7.050"/>
    </inkml:context>
    <inkml:brush xml:id="br0">
      <inkml:brushProperty name="width" value="0.05" units="cm"/>
      <inkml:brushProperty name="height" value="0.05" units="cm"/>
    </inkml:brush>
  </inkml:definitions>
  <inkml:trace contextRef="#ctx0" brushRef="#br0">236 302 22405,'-5'-1'229,"1"1"0,-1-1 0,0 1 0,1 1 0,-1-1 0,1 0 0,-1 1 0,1 0 0,-1 0 0,1 1 0,-1-1 0,1 1 1,0 0-1,0 0 0,0 0 0,0 1 0,0-1 0,-4 4 0,-7 7 114,1 0 1,-25 29-1,33-35-280,-8 9-69,1 0 0,0 1 0,-16 28 0,28-44 3,1 0 0,-1 0-1,1 0 1,-1-1 0,1 1 0,-1 0 0,1 0 0,0 0 0,-1 0-1,1 0 1,0 0 0,0 0 0,-1 0 0,1 0 0,0 0-1,0 0 1,0 0 0,0 0 0,1 0 0,-1 0 0,0 1-1,1-1 2,0-1-1,-1 0 1,1 0-1,0 1 1,-1-1-1,1 0 1,0 0-1,0 0 1,-1 0-1,1 0 1,0 0-1,-1 0 1,1 0-1,0 0 1,0 0-1,-1-1 1,1 1-1,0 0 1,-1 0-1,1-1 1,1 0-1,7-3-8,0-2 0,17-11 1,23-23 42,-2-2 0,-2-3 0,-2-1 0,-2-2 1,58-89-1,-92 127-16,2-2 3,-2 1 0,1-1 0,-1-1 0,-1 1 0,-1-1 0,1 0 0,3-16 0,-9 28-18,0 1-1,0 0 1,0 0 0,0 0-1,0-1 1,0 1 0,0 0-1,0 0 1,0 0 0,-1 0-1,1-1 1,0 1 0,0 0-1,0 0 1,0 0-1,0 0 1,0-1 0,0 1-1,0 0 1,0 0 0,-1 0-1,1 0 1,0 0 0,0 0-1,0 0 1,0-1 0,0 1-1,-1 0 1,1 0 0,0 0-1,0 0 1,0 0 0,0 0-1,-1 0 1,1 0 0,0 0-1,0 0 1,0 0 0,0 0-1,-1 0 1,1 0 0,0 0-1,0 0 1,0 0 0,-1 0-1,1 0 1,0 0-1,0 0 1,0 0 0,0 0-1,0 0 1,-1 1 0,1-1-1,0 0 1,0 0 0,0 0-1,0 0 1,0 0 0,-1 0-1,1 1 1,0-1 0,0 0-1,0 0 1,0 0 0,0 0-1,-13 11 1,0 5-8,1 0 1,0 1-1,1 1 1,1 0-1,-9 23 1,3-1-18,-17 64 0,29-88 15,0-1 0,1 1 0,1 0 0,1 0 0,0 28 0,2-39 4,-1-1 1,1 1-1,0-1 1,0 1-1,1-1 1,-1 1 0,1-1-1,0 0 1,0 0-1,5 7 1,-5-9 0,0 1 0,1-1 0,-1 1 0,1-1 0,-1 0 1,1 0-1,0 0 0,0-1 0,0 1 0,0-1 0,0 0 0,0 1 0,0-1 1,0-1-1,1 1 0,4 0 0,2 0-2,0-1 0,1 0 0,-1-1 0,0 0 0,0-1 1,-1 0-1,1 0 0,0-1 0,-1-1 0,10-4 0,4-2-3,-2-2-1,1 0 1,19-16-1,-20 12 24,-1 0 1,29-32-1,-42 40 4,1-1 1,-1 0-1,-1 0 0,1-1 1,-2 0-1,1 0 1,-1-1-1,4-12 0,-9 21-14,1 0 0,-1 1-1,1-1 1,-1 0 0,0 1 0,1-1-1,-1 0 1,0 0 0,0 1 0,0-1-1,-1 0 1,1 1 0,0-1-1,-2-3 1,2 5-2,0-1 1,-1 0-1,1 1 1,-1-1-1,1 1 0,-1-1 1,1 1-1,-1-1 0,0 1 1,1-1-1,-1 1 0,0 0 1,1-1-1,-1 1 0,0 0 1,1 0-1,-1-1 0,0 1 1,1 0-1,-1 0 0,0 0 1,0 0-1,1 0 1,-2 0-1,-2 1 5,-1 0 0,1 0 0,-1 0 0,1 0 0,-1 1 0,1 0 0,0 0 0,0 0 0,0 0 0,-4 3 0,-17 14 6,1 1 0,0 1 0,1 1 0,2 1 0,0 1 0,2 1 0,-22 35 0,38-56-6,1 0 0,0 0 0,0 1 0,0-1 0,0 1 0,0 5 0,1-9-4,1-1 0,0 1 0,0 0 0,0 0 0,0 0 0,0 0 0,0 0 1,0-1-1,1 1 0,-1 0 0,0 0 0,0 0 0,1-1 0,-1 1 0,0 0 0,1 0 0,-1-1 0,1 1 0,-1 0 1,1-1-1,-1 1 0,1 0 0,0-1 0,-1 1 0,1-1 0,0 1 0,-1-1 0,1 1 0,0-1 0,-1 0 0,1 1 1,0-1-1,0 0 0,0 1 0,-1-1 0,1 0 0,0 0 0,0 0 0,0 0 0,0 0 0,0 0 0,-1 0 0,1 0 1,0 0-1,0 0 0,1-1 0,10 0 21,0-1 0,0 0 1,0-1-1,0 0 0,0-1 1,18-8-1,71-40 90,-73 36-86,73-43 71,34-17-1,-133 74-96,1 1-1,-1 0 0,1-1 1,-1 1-1,1 0 0,-1 1 1,1-1-1,-1 0 0,1 1 1,0-1-1,-1 1 0,1 0 1,0 0-1,-1 0 0,6 1 1,-8-1-2,1 1 0,0-1 1,0 1-1,-1-1 0,1 1 1,0-1-1,-1 1 0,1-1 1,-1 1-1,1 0 0,-1-1 1,1 1-1,-1 0 0,1-1 1,-1 1-1,1 0 1,-1 0-1,1 1 0,-1 0 2,1 1 1,-1 0-1,0-1 0,1 1 0,-1 0 0,0-1 0,-1 6 1,-3 10 35,0 0 0,-1 0 0,-1 0 1,-13 27-1,10-27-48,1 1 1,1 0-1,-7 36 1,13-45 14,3-11-5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7.666"/>
    </inkml:context>
    <inkml:brush xml:id="br0">
      <inkml:brushProperty name="width" value="0.05" units="cm"/>
      <inkml:brushProperty name="height" value="0.05" units="cm"/>
    </inkml:brush>
  </inkml:definitions>
  <inkml:trace contextRef="#ctx0" brushRef="#br0">97 107 22397,'-2'2'1708,"-10"14"-1383,1 1 0,1 1 0,0 0-1,1 0 1,1 1 0,1 0 0,1 0 0,0 1-1,1-1 1,-3 36 0,7-45-324,0 0 1,1 0-1,0 0 1,2 12-1,-2-20 0,1 1-1,-1 0 1,1 0 0,0 0-1,0 0 1,0 0-1,0-1 1,0 1 0,1 0-1,-1-1 1,1 1-1,0-1 1,0 0 0,0 1-1,0-1 1,0 0-1,0 0 1,4 2 0,-2-2 0,0 0 1,0-1 0,0 1-1,0-1 1,1 0 0,-1 0-1,0-1 1,1 1 0,-1-1-1,1 0 1,-1 0 0,0 0 0,1-1-1,-1 0 1,5-1 0,4-1 6,0-1 1,0-1-1,21-10 1,-3-2 18,0-2 1,-1-2 0,53-45-1,-46 31 32,-2-1 1,37-49-1,-58 68-32,-2 0 0,1-1 0,-2-1 0,-1 0-1,13-31 1,-19 35-15,-8 10 0,3 6-12,-1-1 0,1 1 1,0 0-1,-1-1 0,1 1 1,-1 0-1,1 0 0,0 0 0,0 0 1,0 0-1,-1 0 0,1 1 1,0-1-1,-1 3 0,-15 19-11,1 1 0,1 0 0,-17 38 0,-27 86-45,52-127-142,0 1-1,1-1 1,2 1-1,0 0 1,-2 41-1,6-61 123,0 0-1,0 0 0,0 1 1,0-1-1,1 0 0,-1 0 1,1 0-1,0 0 0,-1 1 1,1-1-1,0 0 0,0 0 1,0 0-1,0-1 0,1 1 0,2 3 1,-3-4 51,0 0 0,0-1 0,1 1 0,-1-1 0,0 1 0,1-1 0,-1 1 0,0-1 0,1 0 0,-1 0 0,1 1 1,-1-1-1,0 0 0,1-1 0,-1 1 0,1 0 0,-1 0 0,1 0 0,-1-1 0,0 1 0,1-1 0,-1 1 0,0-1 0,2-1 0,31-17-555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8.084"/>
    </inkml:context>
    <inkml:brush xml:id="br0">
      <inkml:brushProperty name="width" value="0.05" units="cm"/>
      <inkml:brushProperty name="height" value="0.05" units="cm"/>
    </inkml:brush>
  </inkml:definitions>
  <inkml:trace contextRef="#ctx0" brushRef="#br0">314 5 17820,'-3'-1'270,"0"0"0,0 0 0,1 1 0,-1-1 0,0 1 1,0 0-1,0-1 0,0 1 0,0 1 0,0-1 0,0 0 0,0 1 0,-6 1 0,-37 16 1938,43-17-1881,-24 11 530,1 2 1,-34 23-1,47-29-819,0 2-1,2 0 0,-1 0 1,1 1-1,1 1 0,-13 16 1,22-26-45,-1 0 0,1 0 1,0 0-1,0 1 0,0-1 0,0 0 1,0 1-1,0-1 0,0 5 1,1-6 3,0 0 1,0 0-1,0 0 1,0 0 0,1 0-1,-1 0 1,0 0 0,0 0-1,1 0 1,-1-1-1,1 1 1,-1 0 0,1 0-1,-1 0 1,1 0 0,0-1-1,-1 1 1,1 0-1,0 0 1,0-1 0,-1 1-1,1-1 1,0 1 0,0-1-1,0 1 1,0-1-1,0 1 1,1 0 0,11 2-4,-1 0 0,1-1 0,-1 0 0,1-1 0,0 0 0,20-2 0,5 1-15,-14 0 16,58 5 1,-75-5-4,0 2 1,0-1 0,0 1 0,0 0-1,0 0 1,0 1 0,0 0 0,9 6-1,-15-9 9,0 1-1,0-1 0,0 1 1,-1 0-1,1-1 0,0 1 0,0 0 1,-1 0-1,1 0 0,0 0 1,-1-1-1,1 1 0,-1 0 0,1 0 1,-1 0-1,1 0 0,-1 0 1,0 0-1,1 1 0,-1-1 1,0 0-1,0 0 0,0 0 0,0 0 1,0 2-1,-1-1 4,1 0-1,-1 0 1,0 0-1,0 0 1,0 0-1,0 0 1,0 0-1,-1 0 1,1 0-1,-1-1 1,-2 4 0,-6 3 24,0 0 0,-1 0 0,-15 8 0,25-16-25,-20 12 81,-48 28-477,-79 33 0,121-63 243,27-10 146,0 0 0,-1 0 0,1 0 0,0 0 0,0 0 0,0 0 1,0 0-1,0 0 0,0 0 0,-1 0 0,1 0 0,0 0 0,0 0 1,0 0-1,0 1 0,0-1 0,0 0 0,-1-1 0,1 1 0,0 0 1,0 0-1,0 0 0,0 0 0,0 0 0,-1 0 0,1 0 0,0 0 1,0 0-1,0 0 0,0 0 0,0 0 0,0 0 0,0 0 0,-1 0 1,1-1-1,0 1 0,0 0 0,0 0 0,0 0 0,0 0 0,0 0 1,0 0-1,0 0 0,0-1 0,0 1 0,0 0 0,0 0 0,0 0 1,0 0-1,0 0 0,0-1 0,0 1 0,0 0 0,0 0 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8.528"/>
    </inkml:context>
    <inkml:brush xml:id="br0">
      <inkml:brushProperty name="width" value="0.05" units="cm"/>
      <inkml:brushProperty name="height" value="0.05" units="cm"/>
    </inkml:brush>
  </inkml:definitions>
  <inkml:trace contextRef="#ctx0" brushRef="#br0">374 0 18788,'-1'0'131,"0"0"0,0 0 0,0 0 1,0 0-1,0 1 0,0-1 0,0 0 0,-1 0 0,1 1 0,0-1 1,0 0-1,0 1 0,0-1 0,0 1 0,0 0 0,1-1 0,-1 1 1,0 0-1,-2 1 0,0 1 148,-51 33 1963,-66 60-1,90-69-2232,2 1-1,1 2 0,-33 45 0,56-69-89,0 0 1,1 0 0,-1 0 0,1 0 0,1 1 0,-1-1 0,1 1 0,-2 10-1,4-16 52,-1 0 0,1 1 0,0-1-1,0 0 1,0 0 0,0 0 0,1 0-1,-1 0 1,0 1 0,0-1-1,1 0 1,-1 0 0,1 0 0,-1 0-1,1 0 1,-1 0 0,1 0 0,0 0-1,-1 0 1,1 0 0,1 1-1,0-1-12,0 0-1,0 0 1,0 0-1,0-1 0,0 1 1,0-1-1,1 1 0,-1-1 1,0 0-1,0 1 1,0-1-1,0 0 0,1-1 1,-1 1-1,0 0 0,2-1 1,11-2-182,-1-1 0,0 0 1,0-1-1,0-1 0,-1 0 1,0-1-1,14-9 0,86-67-931,-104 76 1077,46-37-50,-2-3 1,-3-1 0,56-69 0,-150 172 1505,-50 85 0,69-93-883,-37 90 0,54-114-563,0 2 0,2-1 0,0 1 0,2 0 0,-2 49 0,5-70-135,1 1-1,0-1 0,1 0 0,-1 1 0,1-1 0,0 0 0,0 0 0,0 0 0,3 7 0,-4-11 187,0 0-1,0 0 1,0 1-1,0-1 1,0 0-1,1 0 1,-1 0-1,0 0 1,0 1-1,0-1 1,0 0-1,1 0 0,-1 0 1,0 0-1,0 0 1,1 0-1,-1 0 1,0 0-1,0 0 1,0 0-1,1 0 1,-1 0-1,0 0 1,0 0-1,1 0 1,-1 0-1,0 0 1,0 0-1,0 0 1,1 0-1,-1 0 0,0 0 1,0 0-1,0 0 1,1 0-1,-1 0 1,0 0-1,0-1 1,0 1-1,1 0 1,-1 0-1,0 0 1,0 0-1,0-1 1,0 1-1,0 0 1,1 0-1,-1 0 1,0 0-1,0-1 0,0 1 1,0 0-1,0 0 1,0-1-1,0 1 1,0 0-1,0 0 1,0 0-1,0-1 1,0 1-1,0 0 1,0 0-1,0-1 1,0 1-1,0 0 1,0 0-1,0 0 1,0-1-1,0 1 0,-1-18-858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8.968"/>
    </inkml:context>
    <inkml:brush xml:id="br0">
      <inkml:brushProperty name="width" value="0.05" units="cm"/>
      <inkml:brushProperty name="height" value="0.05" units="cm"/>
    </inkml:brush>
  </inkml:definitions>
  <inkml:trace contextRef="#ctx0" brushRef="#br0">1 12 15883,'0'-7'1881,"8"2"-1153,11 5-288,7 6 1160,10 0-751,4 1-497,7-1-856,2-2 680,1-5-216,-1-7-168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9.358"/>
    </inkml:context>
    <inkml:brush xml:id="br0">
      <inkml:brushProperty name="width" value="0.05" units="cm"/>
      <inkml:brushProperty name="height" value="0.05" units="cm"/>
    </inkml:brush>
  </inkml:definitions>
  <inkml:trace contextRef="#ctx0" brushRef="#br0">40 0 18892,'-6'12'586,"0"0"-1,1 1 1,0-1 0,0 1-1,2 0 1,0 0-1,-3 19 1,6-27-448,0 0 1,0 0-1,0 0 0,1 0 0,-1 0 1,1 0-1,0 0 0,1 0 0,-1 0 1,3 4-1,-2-6-78,-1 0 0,1 0-1,0 0 1,0-1 0,0 1 0,1-1 0,-1 1 0,0-1-1,1 0 1,0 0 0,-1 0 0,1 0 0,0-1-1,0 1 1,0-1 0,5 2 0,2 0-29,-1-2 0,1 1 0,0-1 0,-1 0 0,1-1-1,0 0 1,0-1 0,-1 0 0,1 0 0,0-1 0,17-6 0,9-4 4,55-29-1,-90 41-33,117-67-6,-54 28 2,-69 43 15,0 0-1,0 1 1,0-1-1,-6 9 1,-3 2 8,-21 22 10,1 0 0,3 3 1,-32 49-1,45-52-352,18-36 287,-1 0 0,1 0 0,-1-1 0,1 1 0,0 0 0,-1 0 0,1 0 0,0 0 0,0 0 0,0 0 0,0 0 0,0 0 0,0 0 0,0 0 0,0 0 0,0 0 0,0 0 0,0 0 0,1 0 0,-1 0 0,0 0 0,1 0 0,-1 0 0,1 0 0,-1 0 0,1-1 0,-1 1 0,1 0 0,0 0 0,-1-1 0,1 1 0,0 0 0,0-1 0,0 1 0,-1 0 0,1-1 0,1 1 0,2 0 33,0-1 0,-1 1 0,1-1 0,0 0 0,-1 0 0,1 0 0,0-1 1,-1 1-1,1-1 0,0 0 0,-1 0 0,1 0 0,5-3 0,43-25-324,-49 27 311,52-34-403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49.743"/>
    </inkml:context>
    <inkml:brush xml:id="br0">
      <inkml:brushProperty name="width" value="0.05" units="cm"/>
      <inkml:brushProperty name="height" value="0.05" units="cm"/>
    </inkml:brush>
  </inkml:definitions>
  <inkml:trace contextRef="#ctx0" brushRef="#br0">240 147 18012,'10'-4'1737,"-13"3"-203,0 1-1336,1 1-1,-1-1 0,1 1 1,-1 0-1,1-1 0,-1 1 1,1 0-1,-2 2 1,-16 10 30,0 0 0,2 2 0,0 0 1,0 2-1,2 0 0,0 0 0,1 2 1,0 0-1,2 0 0,0 1 1,-12 29-1,24-49-224,-2 8 40,0 0-1,1-1 1,-3 13-1,4-18-37,1-1-1,0 0 1,0 1-1,-1-1 1,1 0-1,0 1 1,0-1-1,0 1 0,0-1 1,1 1-1,-1-1 1,0 0-1,0 1 1,1-1-1,-1 0 1,1 1-1,0-1 1,-1 0-1,1 0 1,0 1-1,0-1 1,-1 0-1,1 0 1,0 0-1,0 0 1,0 0-1,0 0 1,0 0-1,2 0 1,1 1-4,-1-2 0,1 1 0,-1 0 0,1-1 1,-1 1-1,1-1 0,0 0 0,-1 0 0,1-1 1,-1 1-1,1-1 0,-1 0 0,1 0 0,5-2 1,7-3-7,26-15 1,-40 19 3,47-27-37,0-3-1,-3-2 0,0-2 1,-3-2-1,-1-2 0,-2-2 1,44-58-1,-83 99 35,7-9-51,0 0 1,-1-1-1,-1 1 1,8-15-1,-14 24 48,0 1 1,1-1-1,-1 1 0,0-1 0,0 1 0,0 0 1,1-1-1,-1 1 0,0-1 0,0 1 0,0-1 1,0 1-1,0-1 0,0 1 0,0-1 0,0 0 1,0 1-1,0-1 0,0 1 0,0-1 0,-1 1 1,1 0-1,0-1 0,0 1 0,0-1 0,-1 1 1,1-1-1,-13 2-96,-13 13 41,5 4 112,1 0 1,1 1-1,1 0 1,1 2 0,0 0-1,2 1 1,0 1-1,2 0 1,0 1-1,2 0 1,-15 42 0,23-55-22,0 1 0,1-1 0,0 0 0,1 1 0,0-1 0,0 1 0,1 0 0,3 17 0,-2-24-56,0 0 0,0 0 1,0 0-1,1 0 0,0 0 1,0-1-1,0 1 0,1-1 1,-1 1-1,1-1 0,0 0 1,0 0-1,1 0 0,-1 0 1,1 0-1,0-1 0,0 0 0,0 1 1,0-2-1,1 1 0,7 3 1,-5-3 3,0-1 0,0 0-1,0 0 1,9 0 0,31 3-137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8.055"/>
    </inkml:context>
    <inkml:brush xml:id="br0">
      <inkml:brushProperty name="width" value="0.05" units="cm"/>
      <inkml:brushProperty name="height" value="0.05" units="cm"/>
    </inkml:brush>
  </inkml:definitions>
  <inkml:trace contextRef="#ctx0" brushRef="#br0">22 322 14563,'-6'23'1206,"1"-6"-536,1 0-1,-2 22 1,6-35-518,0 0-1,-1 0 1,1 0 0,1 0-1,-1-1 1,1 1 0,-1 0 0,1 0-1,0 0 1,0-1 0,1 1 0,-1-1-1,1 1 1,0-1 0,4 7 0,-5-9-74,1 1 1,-1-1 0,1 1 0,0-1-1,0 1 1,-1-1 0,1 0 0,0 0-1,0 0 1,1 0 0,-1 0 0,0 0-1,0-1 1,0 1 0,1-1 0,3 1-1,-1-1 16,0 0-1,0 0 1,0-1-1,0 0 1,0 0-1,0 0 1,7-3-1,2-2 53,0 0 0,-1-1 0,1-1 0,14-11 0,-9 5-30,0-2 0,0 0 0,-2-1 0,0-1 0,-1-1 0,20-28 0,-29 35-106,0 0-1,0 0 0,-1-1 0,-1 1 1,0-1-1,-1 0 0,0-1 0,-1 1 1,-1-1-1,0 1 0,0-1 0,-2-27 0,0 35-12,-1 1 0,0-1 0,0 1 0,0-1-1,-1 0 1,0 1 0,0 0 0,0 0-1,-1-1 1,1 1 0,-1 1 0,0-1 0,-1 0-1,-4-4 1,6 6-1,-1 1 0,1 0-1,-1 0 1,0 1 0,0-1-1,0 0 1,0 1 0,0 0 0,0 0-1,0 0 1,0 0 0,0 0-1,-1 0 1,1 1 0,0 0 0,-1 0-1,1 0 1,0 0 0,0 0-1,-1 0 1,1 1 0,0 0 0,0-1-1,-1 1 1,1 1 0,-3 0-1,-3 3 4,0-1-1,1 2 1,0-1-1,0 1 0,0 0 1,0 1-1,1-1 1,0 2-1,1-1 0,-10 13 1,12-13 3,-1-1 1,1 1-1,0 0 1,1 0-1,-1 1 1,1-1-1,1 1 1,-1-1-1,2 1 1,-1 0-1,1 0 1,0 0-1,0 13 1,2-18-14,-1 0 0,1 1-1,0-1 1,0 0 0,0 1 0,1-1 0,-1 0 0,1 0 0,0 0 0,-1 0 0,2-1 0,-1 1 0,0 0-1,0-1 1,1 0 0,-1 1 0,1-1 0,0 0 0,0 0 0,-1 0 0,1-1 0,6 3 0,6 2-240,0-1 1,1 0 0,25 4 0,-17-4-275,-16-3 372,76 21-2655,-74-20 2265,-1 1 0,0 0-1,1 1 1,-2 0 0,1 1 0,12 9-1,-11-6-100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0.260"/>
    </inkml:context>
    <inkml:brush xml:id="br0">
      <inkml:brushProperty name="width" value="0.05" units="cm"/>
      <inkml:brushProperty name="height" value="0.05" units="cm"/>
    </inkml:brush>
  </inkml:definitions>
  <inkml:trace contextRef="#ctx0" brushRef="#br0">134 103 18020,'-3'2'3085,"-5"19"-1654,7-20-1267,-27 82 2094,0-4-1275,-35 161 0,62-234-967,0-1 0,1 1-1,-1-1 1,1 1 0,1 11-1,0-16-10,-1-1-1,0 1 1,0 0-1,0 0 1,1 0-1,-1 0 0,1-1 1,-1 1-1,0 0 1,1 0-1,-1-1 0,1 1 1,0 0-1,-1-1 1,1 1-1,0 0 0,-1-1 1,1 1-1,0-1 1,-1 1-1,1-1 0,0 1 1,0-1-1,0 0 1,0 1-1,-1-1 1,1 0-1,0 0 0,0 0 1,0 0-1,0 0 1,0 0-1,0 0 0,-1 0 1,1 0-1,0 0 1,0 0-1,0 0 0,0-1 1,0 1-1,-1 0 1,1 0-1,1-1 0,10-4 37,0-1 0,0 0-1,-1 0 1,0-1 0,18-14-1,-15 11-7,487-411 831,-498 418-866,22-20-161,34-37 0,-50 45-300,-9 15 456,1 0 0,-1 0 0,0-1 0,0 1 0,0 0 0,0 0 0,0 0 0,0 0 0,0 0 0,0-1 0,0 1 0,0 0 0,0 0 0,0 0 0,0 0 0,0 0 0,0-1 0,0 1 0,0 0 0,0 0 0,0 0 0,0 0 0,0 0 0,0-1 0,0 1 0,-1 0 0,1 0 0,0 0 0,0 0 0,0 0 0,0 0 0,0 0 0,0-1 0,0 1 0,0 0 0,-1 0 0,1 0 0,0 0 0,0 0 0,0 0 0,0 0 0,0 0 0,0 0 0,-1 0 0,1 0 0,-3 0-28,1 1 0,-1-1 1,1 1-1,0 0 0,-1 0 0,1 0 1,0 0-1,-1 0 0,-2 3 0,-30 18-283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0.706"/>
    </inkml:context>
    <inkml:brush xml:id="br0">
      <inkml:brushProperty name="width" value="0.05" units="cm"/>
      <inkml:brushProperty name="height" value="0.05" units="cm"/>
    </inkml:brush>
  </inkml:definitions>
  <inkml:trace contextRef="#ctx0" brushRef="#br0">1 0 18076,'24'32'2224,"-2"-1"-1463,-2-3-337,0-3 1168,4-2-1360,-2-7-432,2-6 248,5-10-248,4-21-256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1.140"/>
    </inkml:context>
    <inkml:brush xml:id="br0">
      <inkml:brushProperty name="width" value="0.05" units="cm"/>
      <inkml:brushProperty name="height" value="0.05" units="cm"/>
    </inkml:brush>
  </inkml:definitions>
  <inkml:trace contextRef="#ctx0" brushRef="#br0">168 1 18164,'-14'15'514,"-77"88"1423,82-92-1741,1 1 1,1 0-1,0 0 0,1 0 1,0 1-1,1 0 1,-6 24-1,10-32-102,0 0 0,0 0 0,1 1 0,0 9 0,0-14-71,0 0 0,0 0-1,0 0 1,0 0 0,0 0 0,0 0 0,1 0 0,-1 0 0,0 0 0,1 0 0,-1 0 0,1 0 0,-1 0 0,1 0 0,-1-1 0,1 1 0,0 0 0,-1 0 0,1-1-1,0 1 1,0 0 0,-1-1 0,1 1 0,0-1 0,0 1 0,0-1 0,0 1 0,0-1 0,0 0 0,0 1 0,0-1 0,0 0 0,1 0 0,3 0 38,-1 0 0,1-1 1,-1 1-1,0-1 1,0 0-1,1-1 0,-1 1 1,0-1-1,0 0 0,4-2 1,42-28 338,-35 21-271,156-123 986,-98 73-807,-39 38-89,-33 23-214,-1-1 0,0 1 1,1 0-1,-1 0 0,0 0 0,1 0 0,-1-1 0,0 1 1,1 0-1,-1 0 0,1 0 0,-1 0 0,0 0 1,1 0-1,-1 0 0,1 0 0,-1 0 0,0 0 1,1 0-1,-1 0 0,1 0 0,-1 1 0,0-1 0,1 0 1,-1 0-1,0 0 0,1 0 0,0 1 0,-1 0 2,0 0 0,0 0-1,1 0 1,-1 0-1,0 1 1,0-1 0,0 0-1,0 0 1,-1 0-1,1 0 1,0 0-1,0 0 1,-1 0 0,1 0-1,0 0 1,-2 2-1,-22 53 108,16-40-42,1-1 0,1 1-1,0 0 1,-4 26-1,9-40-51,1 0-1,0 0 0,-1 1 1,1-1-1,0 0 0,1 0 1,-1 0-1,0 1 0,1-1 0,-1 0 1,2 3-1,-2-5-5,1 1-1,-1 0 1,1 0 0,0 0 0,-1-1-1,1 1 1,0 0 0,-1-1-1,1 1 1,0 0 0,0-1 0,0 1-1,0-1 1,-1 0 0,1 1-1,0-1 1,0 0 0,0 1-1,0-1 1,0 0 0,0 0 0,0 0-1,0 0 1,0 0 0,0 0-1,0 0 1,0 0 0,0 0 0,1-1-1,8-1 75,0 0-1,-1-1 1,1 0-1,-1-1 1,13-6-1,47-31 197,-37 21-169,10-7 17,-27 17-128,0 0 0,1 1 0,0 0 0,0 2 0,22-8 0,-37 14-9,0 1-1,0 0 0,0-1 1,-1 1-1,1 0 0,0 0 0,0 0 1,0 0-1,0 0 0,0 0 1,-1 0-1,1 0 0,0 0 1,0 0-1,0 0 0,0 0 0,-1 1 1,1-1-1,0 0 0,0 1 1,0-1-1,-1 0 0,1 1 0,0-1 1,-1 1-1,1 0 0,0-1 1,-1 1-1,1-1 0,-1 1 0,1 0 1,0-1-1,-1 1 0,0 0 1,1 0-1,-1-1 0,0 1 0,1 0 1,-1 0-1,0 0 0,0 0 1,1-1-1,-1 1 0,0 0 0,0 0 1,0 0-1,0 1 0,-1 5-165,1 0-1,-1 0 1,0 0-1,-3 11 1,2-11-131,1-4 155,-4 36-1620,5-38 1728,0 0 1,0 0-1,0-1 1,0 1-1,0 0 1,0 0-1,0 0 1,0 0-1,0-1 1,1 1-1,-1 0 1,0 0-1,0 0 1,1-1-1,-1 1 1,1 0-1,-1-1 1,1 1-1,-1 0 1,1-1-1,-1 1 1,1 0-1,-1-1 1,1 1-1,0-1 1,-1 1-1,1-1 1,0 0-1,0 1 1,-1-1-1,1 1 1,0-1-1,0 0 1,0 0-1,-1 0 1,1 1-1,0-1 1,0 0-1,0 0 1,1 0-1,20-5-833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1.530"/>
    </inkml:context>
    <inkml:brush xml:id="br0">
      <inkml:brushProperty name="width" value="0.05" units="cm"/>
      <inkml:brushProperty name="height" value="0.05" units="cm"/>
    </inkml:brush>
  </inkml:definitions>
  <inkml:trace contextRef="#ctx0" brushRef="#br0">205 1 16484,'-2'1'231,"-1"0"0,1 0 1,-1 0-1,1 0 1,-1 1-1,1-1 0,0 1 1,0-1-1,0 1 1,0 0-1,0 0 0,-2 3 1,-2 0 236,-25 26 1467,-29 35 0,47-51-1680,2 1 0,0 0 0,0 1 0,-13 31 0,23-45-229,0 0 0,0-1 1,0 1-1,0 0 0,1-1 0,-1 1 0,1 0 0,0-1 0,-1 1 0,1 0 0,1 0 0,-1 0 0,1 4 0,-1-6-18,0-1 1,1 1-1,-1-1 0,0 1 1,1-1-1,-1 1 0,1-1 1,-1 1-1,0-1 0,1 1 1,-1-1-1,1 1 0,-1-1 1,1 0-1,0 1 0,-1-1 1,1 0-1,-1 1 0,1-1 1,0 0-1,-1 0 0,2 1 1,0-1 1,-1 0 0,1 0 0,0 0 0,0-1 0,0 1 0,0 0 0,0-1 0,0 1 0,0-1 0,0 1 0,1-2 0,12-5 31,0-2 1,0 1 0,-1-2 0,0 0-1,-1 0 1,0-1 0,15-18-1,-5 3 16,-2 0-1,32-51 0,-40 52-102,-11 20-48,-8 17 10,-4 8-286,0 0 0,2 2 0,1-1 0,0 1-1,2 0 1,-3 24 0,7-42 136,1 0 0,0 0 0,0 0 0,0 0 1,0 0-1,1 0 0,1 6 0,-1-8 178,-1-1 1,1 1-1,0-1 0,-1 0 1,1 1-1,0-1 0,0 0 1,0 0-1,0 1 0,0-1 1,0 0-1,0 0 0,0 0 1,0 0-1,1 0 1,-1-1-1,0 1 0,1 0 1,-1-1-1,1 1 0,2 0 1,20 3-915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1.934"/>
    </inkml:context>
    <inkml:brush xml:id="br0">
      <inkml:brushProperty name="width" value="0.05" units="cm"/>
      <inkml:brushProperty name="height" value="0.05" units="cm"/>
    </inkml:brush>
  </inkml:definitions>
  <inkml:trace contextRef="#ctx0" brushRef="#br0">239 257 15187,'-2'0'117,"0"-1"0,0 1-1,0-1 1,0 1 0,0 0-1,0-1 1,0 1 0,0 0 0,0 0-1,0 0 1,0 1 0,0-1-1,0 1 1,0-1 0,0 1-1,0-1 1,0 1 0,0 0-1,0 0 1,1 0 0,-4 2 0,-39 28 990,42-29-914,-14 11 31,2 0 0,-1 1 0,2 1 0,-1 0 1,2 1-1,0 0 0,2 1 0,-1 0 0,-13 33 1,23-48-214,0 0 1,0 0 0,1 0 0,-1-1 0,1 1 0,-1 0 0,1 0 0,0 0 0,-1 0 0,1 0 0,0 0 0,0 0 0,1 0-1,-1 0 1,0 0 0,1 0 0,-1-1 0,1 1 0,0 3 0,0-4-2,0 0-1,0-1 1,0 1-1,0 0 1,0-1-1,0 1 1,0-1-1,1 1 1,-1-1-1,0 0 1,0 1-1,0-1 1,0 0-1,1 0 1,-1 0-1,0 0 1,0 0 0,0 0-1,1 0 1,-1 0-1,0 0 1,2-1-1,7-2 25,0 0-1,0-1 1,-1 0-1,0 0 1,15-10-1,17-14 76,-1-3-1,-2-1 0,-1-2 0,-2-1 0,-2-2 0,-1-1 0,-1-2 1,-3 0-1,43-82 0,-66 112-67,-2 6-14,-1 0 1,0-1-1,0 1 1,0-1-1,-1 1 1,1-1-1,-1 1 1,1-8-1,-2 12-25,0 0 0,0 0-1,0 0 1,0 0 0,0 0 0,0 0 0,0-1 0,0 1-1,0 0 1,0 0 0,0 0 0,0 0 0,0 0-1,0 0 1,0 0 0,0 0 0,0-1 0,0 1 0,0 0-1,0 0 1,0 0 0,0 0 0,-1 0 0,1 0-1,0 0 1,0 0 0,0 0 0,0 0 0,0-1 0,0 1-1,0 0 1,0 0 0,0 0 0,0 0 0,0 0 0,-1 0-1,1 0 1,0 0 0,0 0 0,0 0 0,0 0-1,0 0 1,0 0 0,0 0 0,0 0 0,-1 0 0,1 0-1,0 0 1,0 0 0,0 0 0,0 0 0,0 0-1,0 0 1,0 0 0,0 0 0,0 0 0,-1 0 0,1 0-1,0 0 1,0 0 0,0 0 0,0 0 0,0 1-1,0-1 1,0 0 0,0 0 0,0 0 0,-11 10 49,-10 16 7,-89 152 462,97-152-452,1 0-1,0 1 1,3 1 0,0-1-1,-6 37 1,14-57-206,0-1 0,0 1 1,1-1-1,0 1 0,1-1 0,-1 1 1,1-1-1,3 12 0,-3-16 58,0 0 0,-1 0 0,1-1 0,0 1 0,0 0 0,0 0 0,0-1 0,0 1 0,0-1 0,1 1 0,-1-1 0,0 0 0,1 1 0,-1-1 0,1 0 0,0 0 0,-1 0 0,1 0 0,0 0 0,0 0-1,-1 0 1,1-1 0,0 1 0,0-1 0,0 1 0,0-1 0,0 0 0,0 0 0,0 0 0,0 0 0,0 0 0,2-1 0,2 0-57,0 0 0,-1 0 0,1-1 0,9-3 0,27-19-817</inkml:trace>
  <inkml:trace contextRef="#ctx0" brushRef="#br0" timeOffset="1">680 257 18660,'-23'18'1432,"0"0"-1,-28 32 1,41-40-1100,2 0-1,-1 1 1,2 0-1,-1 1 0,2 0 1,-1 0-1,-5 17 1,11-26-271,0 0 0,0 1 0,0-1 0,0 1 0,0-1 0,1 1 0,0-1 0,0 1 0,0-1 0,0 1 0,0-1 0,2 7 0,-1-9-44,-1 1 0,1-1 0,0 0 1,0 0-1,0 0 0,0 1 0,0-1 0,0 0 0,0 0 1,0 0-1,0 0 0,0-1 0,0 1 0,1 0 1,-1 0-1,0-1 0,1 1 0,-1-1 0,0 1 1,1-1-1,-1 0 0,1 1 0,-1-1 0,1 0 1,-1 0-1,1 0 0,-1 0 0,0 0 0,1 0 1,-1 0-1,1-1 0,1 0 0,7-1 26,1-1-1,-1 0 1,0 0-1,-1-1 1,1-1-1,-1 1 1,0-2-1,16-10 1,64-61 273,-75 64-260,86-87 340,-110 113-466,2 0-1,0 0 1,0 1 0,1 0-1,1 0 1,0 1 0,-6 27-1,10-35-87,1 0 0,0 1-1,0-1 1,1 1 0,0-1-1,1 10 1,-1-16 144,0 0 0,0-1-1,0 1 1,1 0 0,-1 0 0,0-1-1,0 1 1,1 0 0,-1-1 0,0 1-1,1 0 1,-1-1 0,0 1 0,1 0 0,-1-1-1,1 1 1,-1-1 0,1 1 0,-1-1-1,2 2 1,18-2-376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3.183"/>
    </inkml:context>
    <inkml:brush xml:id="br0">
      <inkml:brushProperty name="width" value="0.05" units="cm"/>
      <inkml:brushProperty name="height" value="0.05" units="cm"/>
    </inkml:brush>
  </inkml:definitions>
  <inkml:trace contextRef="#ctx0" brushRef="#br0">1 213 15667,'0'2'160,"0"0"-1,0-1 0,0 1 1,0 0-1,0-1 0,1 1 1,-1 0-1,0 0 0,1-1 1,-1 1-1,1-1 0,0 1 1,0 0-1,-1-1 0,2 2 1,0-2-70,-1 0-1,0 0 1,1 0 0,-1-1 0,1 1 0,-1 0 0,1-1 0,-1 1 0,1-1 0,0 1 0,-1-1 0,1 0 0,0 0 0,-1 1 0,1-1 0,0 0 0,-1-1 0,2 1 0,10-2 162,0 0 0,-1 0 0,1-1 0,-1-1 0,0 0 0,0-1 0,14-8 0,3-3 12,44-32 0,-58 37-188,0-1 0,18-19 0,-30 29-67,0-1 0,-1 0 1,1 0-1,-1 0 0,0 0 1,0 0-1,0 0 1,0-1-1,-1 1 0,1-1 1,-1 1-1,0-1 0,0 1 1,0-1-1,0 0 0,-1 0 1,0 1-1,1-1 1,-2-4-1,1 7-7,0 0 0,0-1 1,-1 1-1,1 0 0,0 0 1,-1 0-1,1 0 0,-1 0 1,0 0-1,1 0 0,-1 0 1,0 0-1,0 0 0,1 0 0,-1 0 1,0 1-1,0-1 0,0 0 1,0 1-1,0-1 0,0 0 1,-2 0-1,0 0 0,0 1-1,1-1 1,-1 1 0,0 0-1,0-1 1,1 1 0,-1 0 0,0 1-1,-4 0 1,-3 1-2,1 1 0,0 0 0,0 0 0,-17 9 1,10-1-14,0-1 0,0 2 1,1 0-1,1 1 1,0 0-1,1 1 1,-19 25-1,24-28 2,0 1 1,1 0-1,0 0 0,1 1 0,0 0 1,1 0-1,0 0 0,1 0 0,1 1 1,0 0-1,-1 16 0,4-26 11,0 0 0,-1 0-1,1 0 1,1 0 0,-1 0-1,1 0 1,-1 0 0,1 0-1,0 0 1,1 0 0,-1-1-1,1 1 1,-1 0 0,1-1-1,0 1 1,1-1 0,-1 1-1,0-1 1,1 0 0,0 0-1,0 0 1,0-1 0,0 1-1,0-1 1,0 1 0,1-1-1,-1 0 1,1 0 0,0-1-1,-1 1 1,7 1 0,0-1 24,0 0 1,1-1 0,-1-1-1,0 1 1,1-1 0,-1-1 0,0 0-1,0-1 1,0 0 0,18-6 0,2-2 127,-2-1 0,38-21 0,-22 5 301,-2 0 0,-1-3 0,-1-2 0,61-62 0,-100 97-110,-4 7-285,-19 37 52,15-32-105,-1-1-1,2 1 1,0 0-1,1 0 0,1 1 1,-4 20-1,8-34-3,0-1 0,-1 1 1,1 0-1,0 0 0,0 0 0,0 0 1,1-1-1,-1 1 0,0 0 0,1 0 0,-1-1 1,1 1-1,0 0 0,-1-1 0,1 1 1,0 0-1,0-1 0,0 1 0,0-1 1,0 1-1,0-1 0,1 0 0,-1 1 0,0-1 1,1 0-1,-1 0 0,1 0 0,-1 0 1,1 0-1,0 0 0,-1-1 0,1 1 1,0-1-1,-1 1 0,1-1 0,0 1 0,0-1 1,-1 0-1,1 0 0,0 0 0,0 0 1,0 0-1,1 0 0,9-1 22,-1-1 0,1 1 1,-1-2-1,0 0 0,18-6 0,25-15 235,-1-1 0,78-52 0,-127 74-231,1 0 0,-1 0 0,1 1 0,9-3 0,-14 5-23,1-1 1,-1 1-1,1 0 1,-1 0-1,1 0 1,-1 0-1,1 0 1,0 0-1,-1 0 1,1 0-1,-1 0 1,1 0-1,-1 0 1,1 0-1,-1 1 1,1-1-1,-1 0 1,1 0-1,-1 1 1,1-1-1,0 1 1,-1-1-3,1 1 0,-1 0-1,0 0 1,1-1 0,-1 1 0,0 0-1,1 0 1,-1 0 0,0-1 0,0 1 0,0 0-1,0 0 1,0 0 0,0 0 0,0-1 0,0 1-1,0 0 1,-1 1 0,-12 51 25,9-41-23,1-1-1,0 1 0,1-1 0,0 1 1,1 0-1,0 0 0,2 19 0,-1-30-32,0 0 0,0 0 0,0 0-1,0 0 1,0 0 0,1 1 0,-1-1 0,0 0-1,1 0 1,-1 0 0,1 0 0,-1 0 0,1-1-1,-1 1 1,1 0 0,0 0 0,-1 0 0,1 0-1,0-1 1,0 1 0,0 0 0,0-1 0,-1 1-1,1 0 1,0-1 0,0 1 0,0-1 0,0 0-1,0 1 1,1-1 0,-1 0 0,0 0 0,0 1-1,0-1 1,0 0 0,0 0 0,0 0 0,0 0-1,0 0 1,0-1 0,0 1 0,0 0 0,1 0-1,-1-1 1,0 1 0,0-1 0,0 1 0,0-1-1,4-1-147,-1 0 0,0-1 0,0 1 0,0-1 0,0 0 0,-1 0 0,1 0 0,-1 0 1,6-8-1,6-17-336,-2-9-172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3.568"/>
    </inkml:context>
    <inkml:brush xml:id="br0">
      <inkml:brushProperty name="width" value="0.05" units="cm"/>
      <inkml:brushProperty name="height" value="0.05" units="cm"/>
    </inkml:brush>
  </inkml:definitions>
  <inkml:trace contextRef="#ctx0" brushRef="#br0">38 19 23405,'-19'2'1928,"9"-1"-1455,2-1-361,8-1 176,2-5-2473,14 3 2057,3-3-488,5 1-352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5.046"/>
    </inkml:context>
    <inkml:brush xml:id="br0">
      <inkml:brushProperty name="width" value="0.05" units="cm"/>
      <inkml:brushProperty name="height" value="0.05" units="cm"/>
    </inkml:brush>
  </inkml:definitions>
  <inkml:trace contextRef="#ctx0" brushRef="#br0">118 32 15755,'2'-5'1232,"3"-17"545,-4 17-378,-5 11 1318,-21 61-1847,2 1 0,4 0 0,-20 130 0,35-172-850,-1-3-141,2 0 0,1 0 0,0 1 0,4 43 0,-2-66 75,0 0 1,0 0-1,0 0 1,0 0-1,0-1 1,0 1-1,1 0 1,-1 0-1,0 0 1,1 0-1,-1 0 1,0-1-1,1 1 1,-1 0-1,1 0 1,-1-1-1,1 1 1,1 1-1,-2-2 35,1 0 0,-1 0 0,1 0 0,-1 0 0,1 0 0,-1-1 1,0 1-1,1 0 0,-1 0 0,1 0 0,-1 0 0,0-1 0,1 1 0,-1 0 0,0 0 0,1-1 0,-1 1 0,0 0 0,1-1 0,-1 1 0,0 0 0,0-1 0,1 1 0,-1-1 0,0 0 0,15-33-299,-6-9-64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5.468"/>
    </inkml:context>
    <inkml:brush xml:id="br0">
      <inkml:brushProperty name="width" value="0.05" units="cm"/>
      <inkml:brushProperty name="height" value="0.05" units="cm"/>
    </inkml:brush>
  </inkml:definitions>
  <inkml:trace contextRef="#ctx0" brushRef="#br0">69 52 19252,'0'0'1929,"8"0"-1137,6 0-280,12-3 1216,5 0-472,12-3-511,2-2-209,6-1-248,1-1-168,-6 3-680,-5 3-465,-16 2 841,-10 7-184,-12 7-136</inkml:trace>
  <inkml:trace contextRef="#ctx0" brushRef="#br0" timeOffset="1">1 340 18228,'18'9'2120,"4"-5"-1327,12-8-313,3-4 1000,11-2-584,0-3-184,3 1-760,-3-1-592,-12-2 616,-7 5-216,-8 0-152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6.185"/>
    </inkml:context>
    <inkml:brush xml:id="br0">
      <inkml:brushProperty name="width" value="0.05" units="cm"/>
      <inkml:brushProperty name="height" value="0.05" units="cm"/>
    </inkml:brush>
  </inkml:definitions>
  <inkml:trace contextRef="#ctx0" brushRef="#br0">46 125 18188,'-10'50'1465,"-18"102"1447,24-121-2127,1 1 0,3 57 0,0-87-758,0-1 0,0 0 0,0 0 0,0 0 0,0 1 1,0-1-1,0 0 0,0 0 0,1 0 0,-1 1 0,1-1 0,-1 0 0,1 0 0,-1 0 0,1 0 1,-1 0-1,1 0 0,0 0 0,0 0 0,0 0 0,-1 0 0,1 0 0,0-1 0,0 1 0,0 0 1,0-1-1,0 1 0,2 0 0,-2-1 8,1 0 0,-1 0 0,1 0 1,0-1-1,-1 1 0,1-1 0,-1 1 0,1-1 1,-1 0-1,0 1 0,1-1 0,-1 0 0,0 0 1,1 0-1,-1 0 0,0 0 0,0 0 1,0 0-1,0 0 0,0-1 0,2-2 0,5-8 126,0 0 1,-1-1-1,-1 0 0,0 0 0,-1 0 0,5-21 0,16-85 426,-17 46-463,-8 65-150,0-1-1,-1 1 1,-1-1-1,1 1 1,-1-1-1,-3-8 1,4 17 23,0 0 0,0 0-1,0-1 1,0 1 0,0 0 0,0 0-1,0 0 1,0 0 0,0 0 0,0 0 0,0 0-1,0 0 1,0-1 0,0 1 0,0 0-1,0 0 1,0 0 0,0 0 0,0 0 0,0 0-1,0 0 1,0 0 0,0 0 0,0 0-1,-1 0 1,1 0 0,0-1 0,0 1 0,0 0-1,0 0 1,0 0 0,0 0 0,0 0-1,0 0 1,0 0 0,0 0 0,-1 0 0,1 0-1,0 0 1,0 0 0,0 0 0,0 0-1,0 0 1,0 0 0,0 0 0,0 0 0,-1 0-1,1 0 1,0 0 0,0 0 0,0 0-1,0 0 1,0 1 0,0-1 0,0 0 0,0 0-1,0 0 1,0 0 0,-1 0 0,-4 8-98,-1 10-12,4-10 69,1 0-1,-1 0 1,2 0 0,-1 0-1,1 0 1,0 0 0,3 15-1,-3-21 43,1 1 0,-1-1 1,1 0-1,0 1 0,0-1 0,0 0 0,0 0 0,0 0 0,1 1 1,-1-1-1,1-1 0,-1 1 0,1 0 0,0 0 0,0 0 0,0-1 1,0 1-1,0-1 0,0 0 0,0 0 0,0 1 0,0-1 0,1 0 1,-1-1-1,0 1 0,1 0 0,-1-1 0,1 1 0,2-1 1,8 1 4,-1-2 0,1 1 0,-1-1 0,1-1 0,-1 0 0,1-1 0,-1-1 0,22-8 0,-3-2 13,-1-1 0,31-20 1,-34 17 8,31-25 1,-48 35-11,-1-1 1,1 0-1,-2-1 1,1 0-1,12-20 1,-13 12-6,-8 17-10,0 1 0,0 0 0,0 0 0,0 0 1,0 0-1,0-1 0,0 1 0,0 0 0,0 0 0,0 0 0,0-1 0,0 1 0,0 0 0,0 0 1,0 0-1,0-1 0,0 1 0,0 0 0,0 0 0,0 0 0,0-1 0,0 1 0,0 0 0,0 0 0,0 0 1,-1 0-1,1-1 0,0 1 0,0 0 0,0 0 0,0 0 0,0 0 0,-1 0 0,1-1 0,0 1 1,0 0-1,0 0 0,-1 0 0,0 1 0,-1-1 0,0 1 0,0 0 1,1 0-1,-1 0 0,1 0 0,-1 0 0,1 0 1,-1 0-1,1 0 0,0 1 0,-1-1 0,1 1 1,0-1-1,-1 2 0,-15 21-10,1 0 1,1 1-1,2 1 1,0 0-1,2 0 1,0 2-1,2-1 1,-9 50 0,17-72 18,0 0 1,0 0 0,1 0 0,0 0-1,0-1 1,1 1 0,-1 0 0,1 0-1,2 8 1,-2-12-3,-1 0 0,1 0 0,-1 0 0,1 0 0,-1 0 0,1 0 0,0 0 0,-1 0 0,1 0 0,0 0 0,0-1 0,0 1 0,0 0 0,0-1 0,0 1 0,0-1 0,0 1 1,1 0-1,0-1 4,0 1 1,0-1-1,-1 0 1,1 0 0,0 0-1,0 0 1,0 0 0,0 0-1,0-1 1,0 1-1,-1-1 1,1 1 0,0-1-1,2-1 1,8-4 54,0 0-1,0-1 1,-1-1-1,0 0 1,15-14-1,49-54 287,-58 58-269,22-23 93,-1-2 0,-3-2-1,31-51 1,-59 83-140,-7 13-35,0 0-1,0 0 1,0 0-1,-1 0 1,1 0-1,0 0 1,0 0-1,0 0 1,0 0-1,0 0 1,0 0-1,0 0 1,0 0-1,0 0 1,0 0-1,0 0 1,0 0-1,0 0 1,0 0-1,0 0 1,0 0-1,0 0 1,0 0-1,-1 0 1,1 0-1,0 0 1,0 0-1,0 0 1,0 0-1,0 0 1,0 0-1,0 0 1,0 0-1,0 0 1,0 0-1,0 0 1,0 0-1,0 0 1,0-1-1,0 1 0,0 0 1,0 0-1,0 0 1,0 0-1,0 0 1,0 0-1,0 0 1,0 0-1,0 0 1,0 0-1,0 0 1,0 0-1,0 0 1,0 0-1,0 0 1,0 0-1,-17 21 15,-6 18-21,1 2 0,3 1 1,1 0-1,-18 63 1,32-92-1,1 0 0,0 0 0,0 1 0,2 0 0,0-1 0,0 1 0,2 23 0,-1-36-9,0-1 1,0 1 0,0 0 0,1-1 0,-1 1 0,0-1-1,0 1 1,0 0 0,0-1 0,1 1 0,-1-1 0,0 1-1,1-1 1,-1 1 0,0 0 0,1-1 0,-1 0 0,1 1-1,-1-1 1,0 1 0,1-1 0,-1 1 0,1-1 0,0 0-1,-1 1 1,1-1 0,-1 0 0,1 0 0,-1 1 0,1-1-1,0 0 1,-1 0 0,1 0 0,0 0 0,-1 0 0,1 0-1,-1 0 1,1 0 0,0 0 0,-1 0 0,1 0-1,0 0 1,-1 0 0,1-1 0,-1 1 0,1 0 0,0-1-1,2 0-144,0-1 0,0 0 0,0 0-1,0 0 1,-1 0 0,5-5 0,2-3-95,-1-1 0,-1-1 0,0 1 0,0-1 1,-1 0-1,-1-1 0,5-16 0,0 4-81,14-42-499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9.155"/>
    </inkml:context>
    <inkml:brush xml:id="br0">
      <inkml:brushProperty name="width" value="0.05" units="cm"/>
      <inkml:brushProperty name="height" value="0.05" units="cm"/>
    </inkml:brush>
  </inkml:definitions>
  <inkml:trace contextRef="#ctx0" brushRef="#br0">88 295 17100,'0'0'2,"-15"12"1713,-26 29 1,37-37-1538,1 0 0,0 0 1,0 0-1,1 1 1,-1-1-1,1 1 0,0-1 1,0 1-1,0 0 1,1 0-1,0 0 0,0 0 1,-1 5-1,2-9-165,0 0 1,0 1-1,0-1 0,0 0 0,0 1 0,0-1 0,0 0 0,1 1 1,-1-1-1,0 0 0,1 0 0,-1 1 0,1-1 0,-1 0 1,1 0-1,0 0 0,-1 0 0,1 0 0,0 1 0,0-1 0,0-1 1,0 1-1,0 0 0,0 0 0,0 0 0,0 0 0,0-1 0,0 1 1,0-1-1,0 1 0,1-1 0,-1 1 0,0-1 0,0 1 1,1-1-1,-1 0 0,0 0 0,1 0 0,-1 0 0,0 0 0,1 0 1,1 0-1,2-1-11,1 0 0,-1 0-1,0 0 1,0-1 0,0 1 0,0-1 0,0 0 0,-1-1 0,9-4-1,-3-1 4,1-1 0,-1 0 0,-1 0-1,10-12 1,-15 16-12,-1 1 0,1-1 0,-1 0 0,0 0 0,0 0 0,-1-1 0,0 1 0,0-1 0,0 1 0,0-1 0,1-10 0,-3 15 3,0 1 1,0-1-1,0 1 0,0-1 0,0 1 0,0-1 0,0 0 0,0 1 0,0-1 0,0 1 1,0-1-1,0 1 0,0-1 0,0 1 0,0-1 0,0 1 0,-1-1 0,1 1 0,0-1 0,0 1 1,-1-1-1,1 1 0,0-1 0,-1 1 0,1 0 0,-1-1 0,1 1 0,0-1 0,-1 1 0,0-1 1,0 1-2,0 0 0,0 1 0,0-1 0,0 0 0,0 0 0,0 0 0,0 1 0,0-1 0,1 1 0,-1-1 0,0 1 0,0-1 0,0 1 0,1-1 0,-2 2 0,-25 26-85,23-23 86,1 1 1,0-1 0,0 1 0,0 0 0,1 0 0,0 0 0,0 1-1,1-1 1,0 0 0,-1 10 0,1-14 8,1 0 0,0 0 0,0 1 1,0-1-1,1 0 0,-1 0 0,0 0 0,1 1 0,0-1 1,-1 0-1,1 0 0,0 0 0,0 0 0,0 0 1,0 0-1,1 0 0,-1-1 0,0 1 0,1 0 0,-1-1 1,1 1-1,0-1 0,-1 1 0,1-1 0,0 0 0,0 1 1,0-1-1,0 0 0,0 0 0,0-1 0,0 1 1,3 0-1,3 1 19,0-2 1,0 1 0,-1-1 0,1 0-1,0-1 1,0 0 0,-1 0-1,1-1 1,0 0 0,-1 0 0,0-1-1,14-6 1,-1-1 22,1-1 1,-2-2-1,20-14 0,-20 11-17,-1 0 0,0-2 0,-1 0 0,0 0 0,20-33 0,-28 37-25,0 0 1,-1-1 0,-1 0 0,0 0 0,-1 0 0,-1-1-1,-1 0 1,0 0 0,2-22 0,-5 37-3,-1-1-1,0 1 1,0-1 0,0 1 0,0-1 0,0 0-1,0 1 1,0-1 0,-1 1 0,1-1-1,0 1 1,-1-1 0,0 1 0,1-1 0,-1 1-1,0 0 1,0-1 0,-1-1 0,2 3-2,0 0 0,-1 0 0,1-1 0,-1 1 0,1 0 1,0 0-1,-1 0 0,1 0 0,0 0 0,-1 0 0,1 0 0,-1-1 1,1 1-1,-1 0 0,1 1 0,0-1 0,-1 0 0,1 0 1,-1 0-1,1 0 0,0 0 0,-1 0 0,1 0 0,-1 1 0,-13 12 10,-1 9 15,0 1-1,2 0 1,1 1 0,0 1-1,-8 27 1,6-4 34,-16 91 1,9-27-65,-36 117 0,53-210 33,4-19-27,0 0-1,0 0 0,0 0 0,0 1 0,0-1 0,0 0 0,0 0 0,0 0 0,0 0 1,0 0-1,0 0 0,0 0 0,0 0 0,0 1 0,0-1 0,0 0 0,0 0 0,0 0 1,0 0-1,0 0 0,0 0 0,0 0 0,0 0 0,0 0 0,0 0 0,1 0 0,-1 1 1,0-1-1,0 0 0,0 0 0,0 0 0,0 0 0,0 0 0,0 0 0,0 0 0,0 0 1,0 0-1,0 0 0,1 0 0,-1 0 0,0 0 0,0 0 0,0 0 0,0 0 0,0 0 1,0 0-1,0 0 0,0 0 0,0 0 0,1 0 0,-1 0 0,0 0 0,0 0 0,0 0 1,0 0-1,0 0 0,0 0 0,0 0 0,0 0 0,0 0 0,0-1 0,1 1 0,-1 0 1,0 0-1,0 0 0,20-23 100,-18 19-105,122-177 107,-21 26-82,52-52 22,13 15 74,-210 236 9,2 2 1,2 1 0,2 2-1,-51 94 1,80-130-76,1 0-1,0 1 1,1 0 0,0 0 0,-3 15-1,9-18 15,5-15-76,8-18-53,14-63-92,-25 77 115,-1 0 1,0-1-1,-1 1 1,0-1-1,0 1 0,-1-1 1,0-8-1,1 21 40,1 1 0,0-1 0,0 0-1,0 0 1,1 0 0,-1-1-1,1 1 1,0 0 0,0-1 0,0 0-1,1 0 1,-1 0 0,1 0-1,-1 0 1,9 3 0,-2 0 19,1-1 0,0 0 0,1 0 0,20 4 0,-15-6 20,0 0 0,0-1 0,1-1 0,-1-1 0,0-1 0,0 0 0,1-1 0,-1-1 0,0 0 0,31-12 1,-46 14-45,15-3 133,-17 4-122,1 0-1,-1 0 1,0 0 0,1 0 0,-1 0 0,0 0-1,0 0 1,0 0 0,1 0 0,-1 1 0,0-1 0,0 0-1,1 0 1,-1 0 0,0 0 0,0 0 0,0 1 0,0-1-1,1 0 1,-1 0 0,0 0 0,0 1 0,0-1-1,0 0 1,0 0 0,1 1 0,-1-1 0,0 0 0,0 0-1,0 1 1,0-1 0,0 0 0,0 0 0,0 1 0,0-1-1,0 0 1,0 0 0,0 1 0,0-1 0,0 0-1,0 0 1,0 1 0,-1-1 0,1 0 0,0 0 0,0 0-1,0 1 1,0-1 0,0 0 0,0 0 0,-1 0-1,1 1 1,0-1 0,0 0 0,0 0 0,-1 1 0,-2 4 74,1 0 0,0 1 0,0 0 0,0-1 0,1 1 0,0 0 1,-1 7-1,2-12-67,0 1 1,0-1 0,0 0-1,0 0 1,1 0 0,-1 1-1,0-1 1,1 0 0,-1 0-1,1 0 1,-1 0 0,1 1 0,-1-1-1,1 0 1,0 0 0,-1 0-1,1 0 1,0-1 0,0 1-1,0 0 1,0 0 0,0 0-1,0-1 1,0 1 0,0 0-1,0-1 1,0 1 0,0-1-1,0 1 1,0-1 0,1 0-1,-1 1 1,0-1 0,0 0-1,0 0 1,1 0 0,-1 0 0,0 0-1,0 0 1,1 0 0,0-1-1,12 0 27,0-2-1,0 1 0,0-2 1,0 0-1,24-11 1,-24 9-51,-1 1 0,1 0 0,-1 1 1,1 1-1,28-3 0,-41 5 2,0 1 1,0 0-1,0 0 0,0 0 0,1 0 0,-1 0 1,0 0-1,0 1 0,0-1 0,0 0 0,1 1 1,-1-1-1,0 1 0,0-1 0,0 1 0,0-1 1,0 1-1,0 0 0,0-1 0,0 1 0,0 0 1,-1 0-1,1 0 0,0 0 0,0 0 0,-1-1 1,1 2-1,0-1 0,0 1 0,-1 0-68,1 0-1,-1 0 1,0 0-1,0 0 1,0 0-1,0 0 1,0 0-1,-1 0 1,1 0-1,-1 0 1,1 0-1,-1 0 1,1 0-1,-1 0 1,0-1-1,0 1 1,-1 2-1,1-3 32,0 1 1,0 0-1,-1-1 0,1 0 0,0 1 1,-1-1-1,1 0 0,0 1 0,-1-1 0,0 0 1,1 0-1,-4 1 0,-4-1-288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6.617"/>
    </inkml:context>
    <inkml:brush xml:id="br0">
      <inkml:brushProperty name="width" value="0.05" units="cm"/>
      <inkml:brushProperty name="height" value="0.05" units="cm"/>
    </inkml:brush>
  </inkml:definitions>
  <inkml:trace contextRef="#ctx0" brushRef="#br0">31 1 19628,'-4'4'1545,"-5"10"-1145,2-1-416,1 3 40,2 4 320,4-3-352,1 0-192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7.067"/>
    </inkml:context>
    <inkml:brush xml:id="br0">
      <inkml:brushProperty name="width" value="0.05" units="cm"/>
      <inkml:brushProperty name="height" value="0.05" units="cm"/>
    </inkml:brush>
  </inkml:definitions>
  <inkml:trace contextRef="#ctx0" brushRef="#br0">177 1 20956,'-2'15'524,"0"0"-1,-1 0 0,-1 0 0,0 0 1,-1 0-1,0-1 0,-2 0 0,-10 19 1,-2 5 422,-4 11-406,2-6-3,1 1-1,-22 77 1,41-119-523,1 1 0,-1 0 0,1 0 1,-1 0-1,1 0 0,0-1 0,0 1 0,0 0 0,1 0 0,-1 0 0,1 0 0,-1-1 1,1 1-1,0 0 0,1 2 0,-1-4-14,0 0 0,0 0 0,0 0 0,0 0 0,0 0 0,0 0 0,0 0 0,1 0 0,-1 0 0,0-1 0,0 1 0,1-1 0,-1 1 0,0-1 0,1 1 0,-1-1 0,0 0 0,1 0 0,-1 0 0,1 1 1,-1-1-1,0-1 0,1 1 0,-1 0 0,1 0 0,-1 0 0,0-1 0,1 1 0,-1-1 0,0 1 0,2-2 0,8-2-27,-1-1 0,1 0 1,-1 0-1,0-1 0,17-14 0,43-44-123,-41 36 85,15-12-39,-44 39 104,0 1 0,0 0 0,0 0 0,0 0 0,1 0-1,-1-1 1,0 1 0,0 0 0,0 0 0,1 0 0,-1 0 0,0 0 0,0-1 0,0 1 0,1 0 0,-1 0 0,0 0 0,0 0 0,0 0 0,1 0 0,-1 0 0,0 0 0,0 0 0,1 0 0,-1 0 0,0 0-1,0 0 1,1 0 0,-1 0 0,0 0 0,0 0 0,0 0 0,1 0 0,-1 1 0,0-1 0,1 0 0,-2 9 4,-7 12 2,-34 65 34,17-39-630,-30 86 0,54-130 387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7.485"/>
    </inkml:context>
    <inkml:brush xml:id="br0">
      <inkml:brushProperty name="width" value="0.05" units="cm"/>
      <inkml:brushProperty name="height" value="0.05" units="cm"/>
    </inkml:brush>
  </inkml:definitions>
  <inkml:trace contextRef="#ctx0" brushRef="#br0">177 130 13355,'7'-11'1240,"1"0"-1,-2-1 1,1 0 0,-2 0-1,0 0 1,6-19 0,-11 30-1148,0 0 1,1 0 0,-1 0 0,0 0 0,0 0-1,0 0 1,0 0 0,1 0 0,-2 0 0,1-1-1,0 1 1,0 0 0,0 0 0,0 0 0,-1 0-1,1 0 1,0 0 0,-1 0 0,1 0 0,-1 0-1,1 1 1,-2-3 0,1 3-30,0-1 0,0 1 0,0-1 1,0 1-1,0-1 0,0 1 0,0 0 0,0 0 1,0-1-1,0 1 0,0 0 0,0 0 0,0 0 1,0 0-1,0 0 0,0 0 0,0 1 0,-2-1 1,-2 2 64,-1-1 1,1 1 0,-1 0 0,1 1 0,0 0 0,-9 5 0,-1 4-31,0 1 0,1 0 0,1 1 0,0 0 0,-18 27 1,24-30-101,0 0-1,1 0 1,0 1 0,1-1 0,0 1 0,1 1 0,0-1 0,1 0 0,-2 19 0,4-28 2,1-1 0,0 0 1,0 0-1,0 0 0,0 1 1,0-1-1,0 0 0,1 0 0,-1 0 1,0 1-1,1-1 0,0 0 1,0 0-1,0 0 0,-1 0 1,2 0-1,-1 0 0,0-1 0,0 1 1,1 0-1,-1 0 0,1-1 1,-1 1-1,1-1 0,0 1 1,-1-1-1,1 0 0,0 0 1,0 0-1,0 0 0,0 0 0,0 0 1,0 0-1,0-1 0,1 1 1,-1-1-1,0 1 0,0-1 1,0 0-1,1 0 0,-1 0 0,0 0 1,4-1-1,7-1 13,0 0 0,-1-1-1,1-1 1,-1 0 0,0-1 0,0 0-1,22-13 1,75-56 109,-70 44-45,-1-1-1,-2-2 1,55-65 0,-88 96-77,-4 8 0,-5 9-5,0-2-7,-14 25 81,2 1 0,-23 74 1,40-111-66,-3 31 179,4-32-171,0-1 1,0 1-1,0 0 1,0 0-1,0-1 1,0 1-1,0 0 0,0-1 1,1 1-1,-1 0 1,0 0-1,0-1 1,1 1-1,-1 0 1,1-1-1,-1 1 1,1-1-1,-1 1 0,1-1 1,-1 1-1,1-1 1,-1 1-1,1-1 1,-1 1-1,1-1 1,0 1-1,-1-1 1,1 0-1,0 0 0,0 1 1,-1-1-1,1 0 1,0 0-1,0 0 1,-1 0-1,1 1 1,0-1-1,0 0 1,-1-1-1,1 1 0,0 0 1,0 0-1,10-3 76,0-1 0,0 0 0,0 0 0,-1-1-1,0 0 1,0-1 0,0-1 0,9-7-1,1 1 16,62-44 234,-26 17-416,70-36-1,-123 74-17,0 1-1,0-1 1,0 1-1,0 0 1,0 0-1,0 0 1,1 0 0,5 0-1,-9 1 61,0 0 0,1 0-1,-1 0 1,0 0 0,1 0-1,-1 0 1,0 0 0,0 0 0,1 0-1,-1 0 1,0 1 0,0-1 0,1 0-1,-1 0 1,0 0 0,0 1 0,1-1-1,-1 0 1,0 0 0,0 0-1,0 1 1,1-1 0,-1 0 0,0 0-1,0 1 1,0-1 0,0 0 0,0 0-1,0 1 1,0-1 0,1 1 0,-6 16-1477,-20 23 140,16-25 594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8.093"/>
    </inkml:context>
    <inkml:brush xml:id="br0">
      <inkml:brushProperty name="width" value="0.05" units="cm"/>
      <inkml:brushProperty name="height" value="0.05" units="cm"/>
    </inkml:brush>
  </inkml:definitions>
  <inkml:trace contextRef="#ctx0" brushRef="#br0">150 251 15787,'-6'1'250,"0"1"0,0-1-1,0 1 1,1 0-1,-1 1 1,1-1 0,-1 1-1,1 0 1,0 0 0,0 1-1,1 0 1,-6 5-1,0 0 116,2 0 0,-1 1 0,1 0 0,-11 18-1,15-21-195,0 1 0,1 0-1,-5 15 1,7-22-142,1 0 1,0 0-1,-1 0 0,1 0 0,0 1 1,0-1-1,0 0 0,0 0 0,0 0 1,0 1-1,0-1 0,1 0 1,-1 0-1,0 0 0,1 0 0,0 2 1,-1-3-2,1 1 0,0-1 0,-1 1 0,1-1 0,0 0 0,0 1 0,-1-1 0,1 0 0,0 0 0,0 1 0,0-1 0,-1 0 0,1 0 0,0 0 0,0 0 1,0 0-1,-1 0 0,1 0 0,0 0 0,0-1 0,0 1 0,-1 0 0,1 0 0,0-1 0,0 1 0,-1 0 0,1-1 0,0 0 0,11-4 157,0-2 0,0 1 0,-1-2-1,14-11 1,42-39 477,-63 54-616,37-33 372,-3-1 1,64-82-1,-89 99-324,-13 21-90,0 0-1,0 0 0,1-1 0,-1 1 1,0 0-1,0 0 0,0-1 0,0 1 1,0 0-1,0 0 0,0-1 0,0 1 1,1 0-1,-1-1 0,0 1 0,0 0 1,0 0-1,0-1 0,0 1 0,-1 0 1,1 0-1,0-1 0,0 1 0,0 0 1,0-1-1,0 1 0,0 0 0,0 0 0,0-1 1,-1 1-1,1 0 0,0 0 0,-10 2-7,1 5-10,0 1 1,0 0-1,1 1 0,0 0 1,-10 14-1,-34 55-58,34-47 96,1 0-1,-15 40 0,27-57 16,0 0-1,0 1 0,2 0 1,-1 0-1,2 0 0,0 0 1,1 27-1,1-39-20,0-1 0,0 1 0,0 0 0,0 0 0,1-1 0,-1 1 0,1-1 0,0 1 0,0 0 0,0-1 0,0 1-1,0-1 1,0 0 0,1 1 0,-1-1 0,1 0 0,0 0 0,0 0 0,0 0 0,0 0 0,0 0 0,0-1 0,0 1 0,0-1 0,1 1 0,-1-1 0,1 0 0,-1 0 0,1 0 0,-1 0 0,1 0 0,-1-1 0,1 1 0,0-1 0,-1 1 0,6-1 0,4-1 28,-1 0 0,1-1 0,0 0 0,-1-1 1,0 0-1,1 0 0,-1-1 0,15-9 0,83-51 226,-107 63-265,113-79 190,-98 67-167,-1-1 1,-1 0 0,0-1 0,21-29 0,-36 43-27,1 1 1,0-1 0,-1 0 0,1 0-1,-1 1 1,1-1 0,-1 0 0,1 0-1,-1 0 1,0 0 0,1 0 0,-1 1 0,0-1-1,0 0 1,0 0 0,0 0 0,1-2-1,-2 3 0,1 0 0,-1 0 0,1 0 0,0-1-1,-1 1 1,1 0 0,-1 0 0,1 0 0,0 0 0,-1 0-1,1 0 1,-1 0 0,1 0 0,-1 0 0,1 0 0,0 0-1,-1 0 1,1 0 0,-1 0 0,1 1 0,0-1 0,-1 0-1,1 0 1,0 0 0,-1 1 0,-33 19 27,14-1-29,0 0 1,-31 42-1,42-49-1,0 1 0,1 0 0,1 0 0,0 1 1,0 0-1,-7 25 0,14-37 1,-1 0 1,1 0-1,-1 1 1,1-1-1,0 0 1,0 0 0,0 0-1,0 0 1,0 0-1,1 0 1,-1 0-1,0 0 1,1 0-1,1 3 1,-2-4 1,1 0 0,0 0 1,0 0-1,0-1 1,-1 1-1,1 0 0,0 0 1,0 0-1,0-1 0,0 1 1,1 0-1,-1-1 1,0 1-1,0-1 0,0 0 1,0 1-1,1-1 1,-1 0-1,0 0 0,0 1 1,0-1-1,1 0 0,-1 0 1,0 0-1,0-1 1,3 1-1,4-2 9,0 0 0,0 0 0,0 0 0,0-1 0,-1-1 0,1 1 0,-1-1 0,13-9 0,57-47 34,-59 44-28,29-26-65,-2-3-1,-2-1 1,-3-2-1,-1-2 1,50-86 0,-84 129 10,-1 0 1,0 0 0,0 0-1,-1-1 1,0 1 0,-1-1-1,4-15 1,-6 22 31,0 1 0,0-1 0,0 1 0,0-1 0,0 0 0,0 1 0,0-1 1,0 0-1,0 1 0,0-1 0,0 0 0,0 1 0,-1-1 0,1 1 0,0-1 0,0 1 0,-1-1 0,1 0 1,0 1-1,-1-1 0,1 1 0,0-1 0,-1 1 0,1-1 0,-1 1 0,1 0 0,-1-1 0,1 1 0,-1 0 0,1-1 1,-1 1-1,1 0 0,-1-1 0,0 1 0,1 0 0,-1 0 0,0 0 0,1 0 0,-1-1 0,1 1 0,-1 0 1,0 0-1,1 0 0,-1 1 0,0-1 0,1 0 0,-1 0 0,1 0 0,-1 0 0,0 0 0,1 1 0,-1-1 1,1 0-1,-1 1 0,0 0 0,-5 1-19,1 0 0,-1 1 1,1 0-1,-7 6 0,-16 15 12,2 0-1,0 3 1,2 0 0,1 1-1,1 1 1,-31 56 0,40-62 50,2 0 0,-17 50 0,25-66-155,1 1 1,0-1 0,1 1 0,-1 0-1,1 0 1,1 0 0,0 0-1,0 0 1,0 0 0,1 0 0,0-1-1,1 1 1,0 0 0,3 7-1,-5-13 99,1 0-1,0-1 0,0 1 1,0-1-1,0 0 0,0 1 1,0-1-1,0 0 0,1 1 1,-1-1-1,0 0 0,1 0 1,-1 0-1,1 0 0,-1 0 1,1 0-1,-1-1 0,1 1 1,-1-1-1,1 1 0,0-1 1,3 1-1,-1-1-28,0 0 1,0 0-1,0 0 0,0-1 0,-1 1 1,1-1-1,0 0 0,0-1 1,6-2-1,31-19-495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8.514"/>
    </inkml:context>
    <inkml:brush xml:id="br0">
      <inkml:brushProperty name="width" value="0.05" units="cm"/>
      <inkml:brushProperty name="height" value="0.05" units="cm"/>
    </inkml:brush>
  </inkml:definitions>
  <inkml:trace contextRef="#ctx0" brushRef="#br0">244 1 21197,'-8'0'251,"0"1"1,-1 0-1,1 0 1,0 1 0,0 0-1,0 1 1,1 0 0,-1 0-1,0 1 1,1-1-1,0 2 1,0-1 0,0 1-1,1 0 1,-1 0 0,1 1-1,0 0 1,1 0-1,0 0 1,0 1 0,-6 9-1,10-15-244,0 0-1,1 0 1,-1 1-1,0-1 1,1 0-1,-1 0 0,1 1 1,-1-1-1,1 1 1,0-1-1,-1 0 1,1 1-1,0-1 1,0 1-1,0-1 0,0 0 1,0 1-1,0-1 1,1 1-1,-1-1 1,0 0-1,1 1 0,-1-1 1,1 0-1,-1 1 1,1-1-1,0 0 1,0 0-1,-1 0 0,1 0 1,0 0-1,0 1 1,0-1-1,0-1 1,0 1-1,0 0 1,1 0-1,-1 0 0,0-1 1,0 1-1,0 0 1,3 0-1,6 2-45,0 0 1,1 0-1,-1-1 0,21 1 0,-5 0 4,-23-3 34,-1 1 0,1-1-1,-1 1 1,1 0-1,-1 0 1,1 0-1,-1 0 1,0 0 0,1 1-1,-1-1 1,0 1-1,0-1 1,0 1-1,0 0 1,0 0 0,-1 0-1,1 0 1,0 0-1,-1 0 1,1 0-1,-1 0 1,0 1 0,2 3-1,-2-2 9,-1 0 0,1 0 0,-1 0 0,1-1 0,-1 1-1,0 0 1,-1 0 0,1 0 0,-1-1 0,1 1 0,-1 0 0,-1 0 0,1-1-1,0 1 1,-1-1 0,-2 5 0,-1 2 19,-2-1-1,1 0 1,-2 0-1,1 0 1,-1-1-1,0 0 1,-1 0-1,-18 12 0,21-16-16,-1 1-1,0-2 1,0 1-1,0-1 1,0 0-1,0 0 1,-1-1-1,1 0 0,-1-1 1,0 1-1,0-1 1,1-1-1,-1 1 1,-8-2-1,-19-8 19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8.978"/>
    </inkml:context>
    <inkml:brush xml:id="br0">
      <inkml:brushProperty name="width" value="0.05" units="cm"/>
      <inkml:brushProperty name="height" value="0.05" units="cm"/>
    </inkml:brush>
  </inkml:definitions>
  <inkml:trace contextRef="#ctx0" brushRef="#br0">217 59 19028,'-1'-1'169,"0"0"-1,-1 1 1,1-1-1,-1 0 1,1 1 0,-1-1-1,1 1 1,-1 0 0,1-1-1,-1 1 1,1 0-1,-1 0 1,1 0 0,-1 0-1,0 0 1,1 0-1,-1 1 1,1-1 0,-1 0-1,1 1 1,-1-1-1,1 1 1,-3 1 0,-32 17 1119,23-10-1257,1 0 0,0 1 1,1 0-1,0 0 1,0 2-1,1-1 1,1 1-1,0 1 0,1-1 1,0 1-1,1 1 1,0 0-1,-4 15 1,10-28-34,0 1 1,1 0 0,0-1 0,-1 1 0,1 0-1,0-1 1,0 1 0,0 0 0,0-1-1,0 1 1,0 0 0,1 0 0,-1-1 0,0 1-1,2 2 1,-2-4 3,1 1-1,0 0 0,0 0 1,-1-1-1,1 1 1,0 0-1,0-1 0,0 1 1,0-1-1,0 1 1,0-1-1,0 1 1,0-1-1,0 0 0,0 1 1,0-1-1,0 0 1,1 0-1,-1 0 0,0 0 1,0 0-1,0 0 1,0 0-1,0 0 0,0-1 1,0 1-1,1-1 1,12-2 22,0 0 1,-1-2-1,0 0 1,0 0-1,19-12 1,63-42 150,-88 53-160,198-148 514,-202 152-511,0-1-1,-1 0 1,1 0-1,0 0 1,-1 0-1,1 0 0,2-6 1,-5 8-17,0 1 0,0 0 0,0 0 0,0 0 1,0 0-1,1 0 0,-1 0 0,0 0 0,0 0 0,0-1 1,0 1-1,0 0 0,0 0 0,0 0 0,0 0 0,0 0 0,0 0 1,0 0-1,0-1 0,0 1 0,0 0 0,0 0 0,0 0 1,0 0-1,0 0 0,0 0 0,0 0 0,-1-1 0,1 1 0,0 0 1,0 0-1,0 0 0,0 0 0,0 0 0,0 0 0,0 0 0,0 0 1,0 0-1,0 0 0,0-1 0,-1 1 0,1 0 0,0 0 1,0 0-1,0 0 0,0 0 0,0 0 0,0 0 0,0 0 0,-1 0 1,1 0-1,0 0 0,0 0 0,0 0 0,0 0 0,0 0 0,0 0 1,0 0-1,-1 0 0,1 0 0,0 0 0,0 0 0,0 0 0,-19 11 20,-5 8-33,1 1-1,-39 43 1,48-48-295,2 1 0,0 0-1,1 1 1,1 0 0,-12 26-1,15-17-49,7-25 344,0-1-1,0 1 1,0 0 0,0 0-1,0 0 1,0-1 0,0 1 0,1 0-1,-1 0 1,0 0 0,0-1 0,1 1-1,-1 0 1,0 0 0,1-1-1,-1 1 1,1 0 0,-1-1 0,1 1-1,-1-1 1,1 1 0,-1 0-1,1-1 1,-1 1 0,1-1 0,0 1-1,0-1 1,2 1-50,1 0-1,-1 0 1,0-1-1,1 0 1,-1 1-1,6-2 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9.380"/>
    </inkml:context>
    <inkml:brush xml:id="br0">
      <inkml:brushProperty name="width" value="0.05" units="cm"/>
      <inkml:brushProperty name="height" value="0.05" units="cm"/>
    </inkml:brush>
  </inkml:definitions>
  <inkml:trace contextRef="#ctx0" brushRef="#br0">217 1 16516,'-2'0'173,"-1"-1"1,1 1 0,0 0 0,0 0 0,-1 0-1,1 1 1,0-1 0,-1 0 0,1 1 0,0-1-1,0 1 1,0 0 0,-1 0 0,1 0 0,0 0-1,0 0 1,0 0 0,0 1 0,1-1 0,-4 3-1,-39 38 1904,37-35-1173,-11 13-113,0 0-1,-17 29 0,28-39-703,1 1 0,0 0 0,0 0 0,2 0 0,-1 1 0,1 0-1,-2 13 1,5-23-77,1 0 0,-1 0-1,1 0 1,0 0-1,0 0 1,-1 0 0,2 0-1,-1 0 1,0 0-1,0 0 1,1 0 0,-1 0-1,1 0 1,-1 0-1,1 0 1,0 0 0,0 0-1,0-1 1,0 1 0,0 0-1,0 0 1,0-1-1,1 1 1,-1-1 0,1 1-1,-1-1 1,1 0-1,-1 1 1,1-1 0,0 0-1,0 0 1,0 0 0,0 0-1,-1-1 1,1 1-1,0 0 1,0-1 0,4 1-1,8 1 13,-1-1 0,0-1 0,1 0 0,26-4 0,-12 1-7,-24 3-7,11-1-2,1 0-1,-1 1 0,1 1 1,16 3-1,-29-3 7,0-1-1,0 1 0,0 0 1,0-1-1,-1 1 1,1 1-1,0-1 0,-1 0 1,1 1-1,0-1 1,-1 1-1,0 0 0,1 0 1,-1 0-1,0 0 1,0 0-1,0 0 0,0 1 1,-1-1-1,1 0 1,0 1-1,-1 0 0,0-1 1,0 1-1,0 0 1,0 0-1,0 0 0,1 3 1,-3-2 24,1 0 0,0 0 1,-1 0-1,0 0 0,0 0 1,0-1-1,0 1 0,-1 0 0,1-1 1,-1 1-1,0-1 0,0 0 1,0 1-1,0-1 0,-1 0 0,1 0 1,-1 0-1,0-1 0,-5 5 1,-4 2 77,1 0 1,-1-1-1,-1 0 1,-13 5 0,18-9-162,-1 0 0,0-1 0,0 0 0,0-1 0,0 0 0,0 0 0,0-1 0,-13 0 0,20-1 16,0 0 1,-1 0-1,1 0 1,0 0-1,0 0 1,0-1-1,0 1 1,-1-1-1,1 0 1,0 1-1,0-1 0,0 0 1,0 0-1,0 0 1,1-1-1,-1 1 1,0 0-1,0-1 1,1 1-1,-1-1 1,1 1-1,0-1 1,-1 0-1,1 0 0,0 0 1,0 0-1,0 0 1,0 0-1,0 0 1,0 0-1,1 0 1,-1 0-1,1 0 1,-1 0-1,1-1 1,0 1-1,0 0 0,0 0 1,1-4-1,5-28-375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9:59.770"/>
    </inkml:context>
    <inkml:brush xml:id="br0">
      <inkml:brushProperty name="width" value="0.05" units="cm"/>
      <inkml:brushProperty name="height" value="0.05" units="cm"/>
    </inkml:brush>
  </inkml:definitions>
  <inkml:trace contextRef="#ctx0" brushRef="#br0">5 13 25037,'-4'2'2017,"11"-1"-1521,3-1-264,14 0 840,5-1-552,14-1-840,6 1-616,11-2 800,-4 0-176,-3-3-184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0.418"/>
    </inkml:context>
    <inkml:brush xml:id="br0">
      <inkml:brushProperty name="width" value="0.05" units="cm"/>
      <inkml:brushProperty name="height" value="0.05" units="cm"/>
    </inkml:brush>
  </inkml:definitions>
  <inkml:trace contextRef="#ctx0" brushRef="#br0">145 167 20524,'-20'36'2840,"-22"59"0,-23 75-2810,60-158-13,2-1 0,0 1 0,-3 16 0,6-28-10,0 1 0,-1 0 0,1-1-1,0 1 1,0-1 0,0 1 0,0 0 0,0-1 0,0 1 0,0 0 0,0-1 0,0 1 0,1 0 0,-1-1 0,0 1 0,0-1 0,1 1 0,-1 0 0,0-1 0,0 1 0,1-1 0,-1 1 0,1-1 0,-1 1 0,0-1 0,1 1 0,-1-1 0,1 0 0,-1 1 0,1-1 0,-1 0 0,1 1 0,0-1 0,-1 0 0,1 0-1,-1 1 1,1-1 0,0 0 0,-1 0 0,1 0 0,0 0 0,-1 0 0,1 0 0,1 0 0,2 0 40,1-1 0,-1 0-1,1 0 1,-1-1-1,8-2 1,16-9 151,-1-1 1,45-31-1,49-46 246,-91 67-339,385-330 277,-536 486-5414,82-80 4176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0.808"/>
    </inkml:context>
    <inkml:brush xml:id="br0">
      <inkml:brushProperty name="width" value="0.05" units="cm"/>
      <inkml:brushProperty name="height" value="0.05" units="cm"/>
    </inkml:brush>
  </inkml:definitions>
  <inkml:trace contextRef="#ctx0" brushRef="#br0">0 0 18268,'7'19'1840,"-2"1"-1352,2 3-224,1 3 985,7-1-1057,-1 0-360,7-9-720,2-6 760,7-10-193,5-8-151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0.136"/>
    </inkml:context>
    <inkml:brush xml:id="br0">
      <inkml:brushProperty name="width" value="0.05" units="cm"/>
      <inkml:brushProperty name="height" value="0.05" units="cm"/>
    </inkml:brush>
  </inkml:definitions>
  <inkml:trace contextRef="#ctx0" brushRef="#br0">78 125 17164,'-2'1'122,"-42"30"1895,41-28-1920,0 0 1,0 0-1,0 0 1,0 1-1,1-1 1,-1 1-1,1-1 1,0 1-1,0 0 1,-2 4-1,4-7-89,0-1 0,0 0 0,-1 1 0,1-1 1,0 1-1,0-1 0,0 0 0,0 1 0,0-1 0,0 1 0,-1-1 0,1 0 0,0 1 0,0-1 1,0 1-1,0-1 0,0 1 0,1-1 0,-1 0 0,0 1 0,0-1 0,0 1 0,0-1 0,0 0 1,1 1-1,-1-1 0,0 1 0,0-1 0,0 0 0,1 1 0,-1-1 0,0 0 0,1 1 0,-1-1 1,0 0-1,1 0 0,-1 1 0,0-1 0,2 0 0,-1 1-1,1-1 1,0 0-1,0 0 0,0 0 0,-1 0 1,1-1-1,0 1 0,0 0 0,0-1 0,1 0 1,7-3-5,0 0-1,16-10 1,-6 1 130,-1-2-1,0 0 1,-1 0-1,-1-2 0,-1 0 1,0-1-1,-1-1 1,13-22-1,-27 40-107,0 0 0,-1 0 0,1 0 0,0 0 0,-1 0 0,1 0 0,-1 0 0,1 0 0,-1 0 0,1 0 0,-1 0 0,0 0 0,0 0 0,1-1 0,-1 1 0,0-2 0,-14 22 212,4-2-264,1 2 1,0-1-1,2 1 1,0 0-1,1 1 1,1-1-1,-3 32 1,7-48 22,1 1 1,0 0-1,0 0 0,0 0 1,1-1-1,-1 1 1,1 0-1,0-1 1,0 1-1,0-1 0,1 1 1,-1-1-1,1 1 1,0-1-1,0 0 0,0 0 1,0 0-1,0 0 1,5 5-1,-3-5 7,0-1 1,0 1-1,-1-1 1,2 0-1,-1 0 0,0 0 1,0-1-1,1 1 0,-1-1 1,0 0-1,1 0 0,-1-1 1,1 1-1,0-1 0,-1 0 1,6-1-1,4-1 21,-1 0-1,0-1 0,0 0 1,0-1-1,-1-1 0,1 0 1,-1 0-1,0-2 0,16-10 1,-19 11 2,0-1 0,-1 1 0,1-1 0,-1-1 1,-1 0-1,0 0 0,0 0 0,0-1 0,-1 0 0,-1 0 0,1 0 0,4-13 1,-9 20-21,-1 0 1,1 0-1,-1 0 1,1 0-1,-1 0 0,1 0 1,-1 0-1,0 0 1,0 0-1,0 0 1,0 0-1,-1 0 1,1 0-1,0 0 1,-2-3-1,1 4-2,1 0-1,-1 0 1,0 0-1,1 0 0,-1 1 1,0-1-1,0 0 1,0 1-1,0-1 0,0 1 1,0-1-1,1 1 1,-1-1-1,0 1 0,0 0 1,0-1-1,-1 1 1,1 0-1,0 0 0,0 0 1,0-1-1,0 1 1,0 0-1,0 1 0,0-1 1,0 0-1,0 0 1,0 0-1,0 1 1,-1-1-1,-3 2 10,0 0-1,1 1 1,-1-1 0,1 1-1,0-1 1,-1 1-1,1 1 1,1-1 0,-1 0-1,0 1 1,1 0 0,0 0-1,0 0 1,-4 7 0,5-8-5,1-1 0,0 1 0,0-1 1,0 1-1,0-1 0,0 1 0,0 0 0,1-1 1,-1 1-1,1 0 0,0 0 0,0 4 1,0-5-5,1 0 1,-1-1 0,1 1 0,-1 0-1,1-1 1,0 1 0,0-1 0,-1 1-1,1-1 1,0 1 0,0-1 0,1 1 0,-1-1-1,0 0 1,0 0 0,1 0 0,-1 0-1,1 0 1,-1 0 0,1 0 0,2 1-1,3 1 9,0-1 0,0 0 0,0 0 0,1 0 0,-1-1 0,1 0 0,10-1 0,57-3 22,-54 2-32,214-27-78,-231 26 236,-8-2-51,-9 0 60,-39-10 553,48 12-685,0 1 0,0-1 0,1 0 0,-1 0 0,1 0 0,-1 0 0,1-1 0,0 1 0,0-1 0,-5-5 0,8 7-52,-1 1 0,1 0 1,0-1-1,0 1 0,0 0 0,0-1 1,-1 1-1,1-1 0,0 1 0,0 0 1,0-1-1,0 1 0,0 0 0,0-1 1,0 1-1,0-1 0,0 1 0,0 0 1,0-1-1,0 1 0,1 0 1,-1-1-1,0 1 0,0 0 0,0-1 1,0 1-1,1 0 0,-1-1 0,0 1 1,0 0-1,0-1 0,1 1 0,-1 0 1,0 0-1,1-1 0,-1 1 1,0 0-1,1 0 0,-1 0 0,0 0 1,1-1-1,-1 1 0,0 0 0,1 0 1,-1 0-1,0 0 0,1 0 0,-1 0 1,1 0-1,-1 0 0,0 0 0,1 0 1,25-2 209,-24 2-54,73 3-200,-21 2-96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1.248"/>
    </inkml:context>
    <inkml:brush xml:id="br0">
      <inkml:brushProperty name="width" value="0.05" units="cm"/>
      <inkml:brushProperty name="height" value="0.05" units="cm"/>
    </inkml:brush>
  </inkml:definitions>
  <inkml:trace contextRef="#ctx0" brushRef="#br0">341 52 17220,'-12'-2'406,"0"1"0,0 1 1,0 0-1,0 1 1,0 0-1,0 1 0,0 1 1,0-1-1,0 2 1,1 0-1,-14 6 1,4 0-44,1 0 1,1 1 0,0 1-1,1 1 1,-20 17 0,32-25-241,-24 24 317,29-27-404,-1-1 0,1 1 0,0-1 0,0 1 0,0 0 0,0-1 0,0 1 0,0 0 0,0 0 0,1 0 0,-1 0 0,1 0 0,-1 0 0,1-1-1,0 1 1,0 4 0,0-6-24,0 1-1,0 0 0,0-1 0,0 1 1,1-1-1,-1 1 0,0 0 0,1-1 1,-1 1-1,0-1 0,1 1 0,-1-1 1,1 1-1,-1-1 0,1 1 0,-1-1 1,1 0-1,-1 1 0,1-1 1,-1 0-1,1 1 0,-1-1 0,1 0 1,-1 0-1,1 1 0,0-1 0,-1 0 1,1 0-1,1 0 0,20-1 75,-19 1-64,19-4 23,0 0 0,-1-2 0,0 0 1,33-15-1,79-45 123,-95 46-89,31-18 17,69-33 134,-137 70-223,0 1 0,0-1 0,0 1 0,0-1 1,0 1-1,0 0 0,0-1 0,1 1 0,-1 0 1,0 0-1,0 0 0,0 0 0,1 0 0,-1 0 1,0 0-1,0 0 0,0 0 0,2 1 0,-2 0-3,-1-1-1,0 1 1,1-1-1,-1 1 1,0-1-1,1 1 1,-1-1-1,0 1 1,0-1-1,0 1 1,0 0-1,0-1 0,1 1 1,-1-1-1,0 1 1,0 0-1,0-1 1,-1 1-1,1-1 1,0 1-1,0 0 1,0-1-1,0 1 1,-1-1-1,1 2 1,-4 6 26,0 1 0,0-1 0,-8 11 0,9-13-5,-20 29 137,11-18-1,1 0 0,-9 20 0,20-36-152,0-1 1,-1 1-1,1 0 0,0-1 0,-1 1 1,1 0-1,0-1 0,0 1 0,0 0 1,0 0-1,0-1 0,-1 1 0,1 0 0,1-1 1,-1 1-1,0 0 0,0 0 0,0-1 1,0 1-1,1 1 0,-1-2 1,1 0-1,-1 1 1,0-1-1,1 0 1,-1 1 0,1-1-1,-1 0 1,1 0-1,-1 1 1,1-1 0,-1 0-1,1 0 1,-1 0-1,1 0 1,-1 0 0,1 0-1,-1 0 1,1 0-1,-1 0 1,2 0 0,32-9 231,-30 8-240,121-52 218,-89 35-225,0 2 1,2 2 0,58-14 0,-94 27-1,0 1 0,0-1 1,-1 1-1,1 0 0,0-1 0,0 1 0,0 0 0,-1 0 0,1 0 0,0 1 0,0-1 0,0 0 0,-1 1 0,1-1 0,0 1 0,1 1 0,-2-2 3,-1 1 1,1-1-1,-1 1 0,1 0 0,-1-1 1,0 1-1,1-1 0,-1 1 1,0 0-1,0 0 0,1-1 0,-1 1 1,0 0-1,0-1 0,0 1 0,0 0 1,0 0-1,0-1 0,0 1 1,0 0-1,0 0 0,-1-1 0,1 1 1,0 0-1,0-1 0,-1 2 1,-3 7 6,-1-1 1,1 0 0,-2 0-1,-8 12 1,8-12 41,-4 4 22,7-9-34,0 1 0,0-1 0,1 1 0,-1 0 0,1 0 0,0 0 0,0 0 0,0 0 0,1 0 0,-2 6 0,3-10-25,0 1 0,0-1 1,0 1-1,0-1 1,0 1-1,0-1 0,0 1 1,1-1-1,-1 1 1,0-1-1,0 1 0,1-1 1,-1 1-1,0-1 1,0 1-1,1-1 0,-1 0 1,1 1-1,-1-1 1,0 1-1,1-1 0,-1 0 1,1 0-1,-1 1 1,1-1-1,-1 0 0,1 0 1,-1 1-1,1-1 1,-1 0-1,1 0 0,-1 0 1,1 0-1,-1 0 1,1 0-1,-1 0 0,1 0 1,-1 0-1,1 0 1,0 0-1,26-3 212,6-8-102,1-1-1,-2-2 1,42-23-1,-34 16-74,48-18 0,-86 39-44,-1-1 0,0 1 1,0-1-1,1 1 1,-1-1-1,0 1 0,1 0 1,-1 0-1,1 0 0,-1 0 1,0 0-1,1 0 1,1 0-1,-2 1 0,-1-1 1,0 0 0,0 0-1,1 1 1,-1-1-1,0 0 1,0 0-1,1 1 1,-1-1-1,0 0 1,0 1 0,0-1-1,0 0 1,1 0-1,-1 1 1,0-1-1,0 1 1,0-1-1,0 0 1,0 1-1,0-1 1,0 0 0,0 1-1,0-1 1,0 0-1,0 1 1,0-1-1,0 0 1,0 1-1,0-1 1,-1 1-1,-1 5 13,-1 0 0,0 0 0,0 0 0,-6 7 1,1 0 23,-17 27-860,25-38 690,1-1-62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1.942"/>
    </inkml:context>
    <inkml:brush xml:id="br0">
      <inkml:brushProperty name="width" value="0.05" units="cm"/>
      <inkml:brushProperty name="height" value="0.05" units="cm"/>
    </inkml:brush>
  </inkml:definitions>
  <inkml:trace contextRef="#ctx0" brushRef="#br0">127 1 17060,'-1'4'420,"0"0"1,0 0 0,-1 1-1,0-1 1,0 0 0,0-1-1,-1 1 1,1 0 0,-1-1-1,0 1 1,0-1-1,0 0 1,-5 5 0,-9 10 894,6-4-781,3-5-358,0 0 0,1 0 0,1 1-1,-1-1 1,2 1 0,-1 1 0,1-1 0,-4 14-1,9-23-167,0 0-1,-1 0 0,1 0 0,0 0 1,0 0-1,0 0 0,0 0 0,0 0 1,0 0-1,0 0 0,0 0 0,1 0 1,-1 0-1,0 0 0,1 0 0,-1 0 1,0 0-1,1 0 0,-1 0 0,1 0 1,0-1-1,-1 1 0,1 0 0,0 0 1,-1 0-1,1-1 0,0 1 0,0 0 1,-1-1-1,1 1 0,0-1 0,0 1 1,0-1-1,0 0 0,0 1 1,0-1-1,0 0 0,0 1 0,0-1 1,0 0-1,0 0 0,0 0 0,0 0 1,0 0-1,1 0 0,7-1 15,-1 1 1,0-1-1,0 0 0,12-4 1,17-8 70,0-1 1,-2-2 0,1-2-1,53-36 1,6-2 65,-76 47-142,-19 9-17,0 0 1,0 0 0,0 0-1,0-1 1,0 1 0,0 0-1,0 0 1,0 0-1,1 0 1,-1 0 0,0 0-1,0 0 1,0 0 0,0 0-1,0 0 1,0 0-1,0 0 1,0 0 0,1 0-1,-1 0 1,0 0-1,0 0 1,0 0 0,0 0-1,0 0 1,0 0 0,1 0-1,-1 0 1,0 0-1,0 0 1,0 0 0,0 0-1,0 0 1,0 0-1,0 0 1,0 0 0,1 0-1,-1 1 1,0-1 0,0 0-1,0 0 1,0 0-1,0 0 1,0 0 0,0 0-1,0 0 1,0 0-1,0 0 1,0 1 0,0-1-1,0 0 1,0 0 0,-2 8 13,-9 9-6,-16 16-15,15-21 17,1 1 0,1 0 0,0 1-1,-14 27 1,24-41-8,-1 0 1,1 1-1,0-1 0,0 1 0,-1-1 0,1 1 0,0-1 1,0 1-1,0 0 0,-1-1 0,1 1 0,0-1 0,0 1 1,0-1-1,0 1 0,0 0 0,0-1 0,0 1 0,0-1 1,0 1-1,1-1 0,-1 1 0,0-1 0,0 1 0,0-1 0,1 1 1,-1-1-1,0 1 0,0-1 0,1 1 0,-1-1 0,1 1 1,-1-1-1,0 1 0,1-1 0,-1 0 0,1 1 0,-1-1 1,1 0-1,-1 1 0,1-1 0,-1 0 0,1 0 0,-1 0 1,1 1-1,-1-1 0,1 0 0,0 0 0,-1 0 0,1 0 1,-1 0-1,1 0 0,-1 0 0,1 0 0,-1 0 0,1 0 1,0 0-1,-1-1 0,2 1 0,36-10 81,-36 10-78,142-62 209,-8 3-112,-98 50-102,-22 10 2,-15-1-1,-1 0-1,0 1 0,0-1 1,1 0-1,-1 0 1,0 1-1,0-1 0,0 0 1,1 1-1,-1-1 1,0 0-1,0 1 1,0-1-1,0 0 0,0 1 1,0-1-1,0 0 1,0 1-1,0-1 0,0 1 1,0-1-1,0 0 1,0 1-1,0-1 1,0 0-1,0 1 0,0-1 1,-1 0-1,1 1 1,0-1-1,0 0 0,0 1 1,-1-1-1,1 0 1,0 0-1,0 1 1,0-1-1,-1 0 0,-9 13 36,0 0-1,-1-1 0,-1-1 0,1 0 0,-2 0 0,0-2 1,-19 13-1,10-9 26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2.655"/>
    </inkml:context>
    <inkml:brush xml:id="br0">
      <inkml:brushProperty name="width" value="0.05" units="cm"/>
      <inkml:brushProperty name="height" value="0.05" units="cm"/>
    </inkml:brush>
  </inkml:definitions>
  <inkml:trace contextRef="#ctx0" brushRef="#br0">0 168 17548,'1'2'158,"0"0"0,-1 0 0,1 0 0,0 0 0,0 0 1,0 0-1,0 0 0,1-1 0,-1 1 0,0 0 0,1-1 1,-1 1-1,1-1 0,-1 1 0,1-1 0,0 0 0,0 0 0,-1 0 1,1 0-1,0 0 0,0 0 0,0 0 0,0-1 0,0 1 0,0-1 1,0 1-1,0-1 0,1 0 0,1 0 0,9 1 532,1-1 0,-1 0 0,20-4 0,-3 0-201,1-2 0,-1-1 0,-1-2 0,1 0 0,-1-2 0,-1-2 0,53-31 0,-72 39-442,-1-2 1,-1 1-1,1-1 1,10-12-1,-17 17-43,0 1 0,1-1 0,-1 0 0,0 1 0,0-1 0,0 0 0,-1 0 0,1 0 0,0 0 0,-1 1-1,1-1 1,0-4 0,-2 5-5,1 0 1,0 0-1,0 0 0,-1 0 0,1 0 0,0 0 0,-1 0 0,1 0 1,-1 0-1,1 0 0,-1 0 0,1 0 0,-1 1 0,0-1 0,0 0 0,1 0 1,-1 1-1,0-1 0,0 1 0,0-1 0,0 0 0,1 1 0,-1 0 1,0-1-1,0 1 0,-2-1 0,-4-1-13,-1 1 1,1-1-1,-1 1 1,0 1 0,1-1-1,-1 2 1,0-1-1,1 1 1,-1 0-1,1 0 1,-1 1-1,1 0 1,0 0-1,-13 7 1,-4 2-41,0 1 0,-41 28 0,38-21-4,-31 27 0,50-38 48,0 0-1,0 0 1,1 0-1,0 1 0,0 0 1,1 1-1,-6 12 1,11-21 8,0 0 1,1 1-1,-1-1 0,1 0 1,-1 0-1,1 1 0,0-1 1,0 0-1,-1 1 1,1-1-1,0 0 0,0 1 1,0-1-1,0 0 1,1 1-1,-1-1 0,0 0 1,0 1-1,2 1 1,-2-2-1,1 0 1,0 0 0,0 0-1,-1-1 1,1 1 0,0 0-1,0-1 1,0 1 0,0 0-1,0-1 1,0 1 0,0-1 0,0 0-1,0 1 1,1-1 0,-1 0-1,0 1 1,1-1 0,7 0-4,-1 0 0,1 0-1,-1 0 1,16-4 0,28-8 6,88-32 0,-99 29 14,2 1 0,0 2 0,65-9-1,-106 21-14,29 0-10,-31 0 10,1 0-1,0 0 1,0 1-1,0-1 1,-1 0-1,1 0 1,0 1 0,0-1-1,-1 1 1,1-1-1,0 0 1,-1 1-1,1-1 1,0 1-1,-1 0 1,1-1-1,0 1 1,-1-1-1,1 1 1,-1 0-1,0-1 1,1 1-1,-1 0 1,1 0 0,-1 0-1,0-1 1,0 1-1,1 0 1,-1 0-1,0 0 1,0-1-1,0 1 1,0 0-1,0 1 1,-1 3-3,0 0 1,0 0 0,-1 0-1,0 0 1,1 0-1,-2-1 1,1 1 0,0-1-1,-1 1 1,-5 5 0,4-5 8,1 1 1,-1-1 0,1 0 0,1 1 0,-1 0-1,-2 8 1,5-14-4,0 1-1,0-1 1,0 1 0,0-1-1,0 1 1,0-1 0,0 1-1,0-1 1,0 1 0,0-1-1,0 0 1,0 1 0,1-1-1,-1 1 1,0-1 0,0 1-1,1-1 1,-1 0 0,0 1-1,0-1 1,1 0 0,-1 1-1,0-1 1,1 0 0,-1 1-1,0-1 1,1 0 0,-1 0-1,1 1 1,-1-1 0,0 0-1,1 0 1,-1 0 0,1 0-1,-1 1 1,1-1 0,-1 0-1,1 0 1,-1 0 0,0 0-1,1 0 1,-1 0 0,1 0-1,-1 0 1,1-1 0,0 1-1,27-4 56,100-41 126,-96 32-240,0 1-1,1 2 1,65-12-1,-98 22 50,25-1-75,-25 1 68,0 0 1,1 0-1,-1 0 1,0-1-1,1 1 0,-1 0 1,1 0-1,-1 0 0,0 1 1,1-1-1,-1 0 0,0 0 1,1 0-1,-1 0 0,0 0 1,1 0-1,-1 0 1,0 1-1,1-1 0,-1 0 1,0 0-1,1 0 0,-1 1 1,0-1-1,0 0 0,1 0 1,-1 1-1,0-1 0,0 0 1,0 1-1,1-1 1,-1 0-1,0 1 0,0-1 1,0 0-1,0 1 0,0-1 1,0 0-1,1 1 0,-1-1 1,0 0-1,0 1 1,0-1-1,0 1 0,0-1 1,0 0-1,-1 1 0,1-1 1,0 0-1,0 1 0,0-1 1,0 0-1,0 1 0,0-1 1,-1 0-1,1 1 1,0-1-1,0 0 0,-1 1 1,1-1-1,-6 7-208,-1-1 0,0 0 0,1 0 0,-2-1 1,1 0-1,-1 0 0,-15 7 0,-9 4-192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3.214"/>
    </inkml:context>
    <inkml:brush xml:id="br0">
      <inkml:brushProperty name="width" value="0.05" units="cm"/>
      <inkml:brushProperty name="height" value="0.05" units="cm"/>
    </inkml:brush>
  </inkml:definitions>
  <inkml:trace contextRef="#ctx0" brushRef="#br0">301 0 20164,'-23'49'1731,"-3"-2"0,-43 64-1,-12 20 5,65-95-1664,16-35-75,-1 0 0,1 0-1,-1 1 1,1-1 0,0 0 0,0 0 0,0 0-1,-1 0 1,1 1 0,0-1 0,1 0-1,-1 0 1,0 0 0,0 0 0,0 1 0,1-1-1,-1 0 1,0 0 0,1 0 0,-1 0-1,1 0 1,0 0 0,-1 0 0,1 0 0,0 0-1,0 0 1,-1 0 0,1 0 0,0-1 0,0 1-1,1 1 1,3-1-26,-1 1-1,1-1 1,-1 0-1,1-1 1,-1 1-1,1-1 1,0 0-1,-1 0 1,9-1-1,45-9-283,-56 10 301,77-21-372,-55 13 249,1 1 1,1 1-1,-1 1 1,33-1-1,-57 6 131,1 0 1,-1 0-1,1 0 0,-1 0 1,1 0-1,-1 0 1,0 1-1,1-1 0,-1 0 1,1 1-1,-1-1 0,0 1 1,1-1-1,-1 1 0,0 0 1,0 0-1,2 1 0,-2-1 10,-1-1 0,1 1 1,-1 0-1,0 0 0,0-1 0,1 1 0,-1 0 0,0 0 0,0-1 0,0 1 0,0 0 0,0 0 0,0-1 0,0 1 0,0 0 0,0 0 1,0-1-1,0 1 0,-1 0 0,1 0 0,0-1 0,0 1 0,-1 1 0,-2 2 39,1 0-1,-1 0 1,0 0 0,0 0-1,0 0 1,-1-1 0,0 1-1,-4 3 1,-10 5 151,-2 0 0,1-1 1,-1-1-1,-1 0 0,-24 7 0,-3-3 153,-62 11 0,45-16-687,59-8 169,-1-1 0,0 0 0,0 0 0,0-1 0,0 0 0,1 0 0,-8-2 0,13 3 151,0-1 1,1 1-1,-1 0 1,1 0-1,-1 0 0,0-1 1,1 1-1,-1 0 1,1-1-1,-1 1 0,0 0 1,1-1-1,-1 1 1,1-1-1,0 1 1,-1-1-1,1 1 0,-1-1 1,1 1-1,0-1 1,-1 1-1,1-1 1,0 0-1,-1 1 0,1-1 1,0 1-1,0-1 1,0 0-1,0 1 0,0-1 1,0 0-1,-1 1 1,1-1-1,1 0 1,-1 1-1,0-1 0,0 0 1,0 1-1,0-1 1,0 0-1,1 1 1,-1-1-1,1-1 0,14-10-561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3.618"/>
    </inkml:context>
    <inkml:brush xml:id="br0">
      <inkml:brushProperty name="width" value="0.05" units="cm"/>
      <inkml:brushProperty name="height" value="0.05" units="cm"/>
    </inkml:brush>
  </inkml:definitions>
  <inkml:trace contextRef="#ctx0" brushRef="#br0">36 151 20564,'1'1'253,"0"-1"-1,0 1 0,0-1 1,1 1-1,-1-1 1,0 1-1,0-1 0,0 0 1,0 1-1,0-1 0,1 0 1,-1 0-1,0 0 0,0 0 1,0 0-1,1 0 1,-1 0-1,0 0 0,0-1 1,0 1-1,0 0 0,0-1 1,1 1-1,-1-1 0,1 0 1,31-18 755,-25 14-796,-3 2-173,16-9 3,0-2 1,-1 0-1,0-1 0,25-25 1,-44 38-45,0 1 0,0 0 0,0 0 1,0-1-1,0 1 0,0 0 0,0-1 0,0 1 0,-1-1 1,1 1-1,-1-1 0,1 1 0,0-3 0,-1 4 1,0 0 1,0-1-1,-1 1 0,1-1 0,0 1 0,0 0 0,0-1 0,0 1 0,0 0 0,-1-1 0,1 1 0,0 0 0,0-1 1,0 1-1,-1 0 0,1 0 0,0-1 0,-1 1 0,1 0 0,0 0 0,0 0 0,-1-1 0,1 1 0,0 0 0,-1 0 0,1 0 1,-1 0-1,1 0 0,0-1 0,-1 1 0,1 0 0,0 0 0,-1 0 0,-3 0-1,1 0 0,-1 1 0,1-1 0,-1 1 0,1-1 0,-1 1 0,1 0 0,-1 0 0,1 1 0,-4 1 0,-13 9-2,0 1-1,1 0 0,1 1 1,0 1-1,1 1 1,1 0-1,0 2 0,-19 27 1,32-41-122,0 0 0,0 0 1,1 0-1,0 1 0,0-1 0,0 0 1,1 1-1,-3 8 0,4-12 66,0 0 0,0 0-1,0 0 1,0 0 0,0 0-1,1-1 1,-1 1 0,0 0-1,0 0 1,0 0 0,1 0-1,-1-1 1,0 1 0,1 0-1,-1 0 1,1-1 0,-1 1-1,1 0 1,-1-1 0,1 1 0,0 0-1,1 0 0,0 0 1,-1 0-1,1 0 0,0-1 0,-1 1 0,1-1 0,0 1 1,0-1-1,0 0 0,0 1 0,-1-1 0,1 0 1,4-1-1,28-3-502,8-2-180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4.010"/>
    </inkml:context>
    <inkml:brush xml:id="br0">
      <inkml:brushProperty name="width" value="0.05" units="cm"/>
      <inkml:brushProperty name="height" value="0.05" units="cm"/>
    </inkml:brush>
  </inkml:definitions>
  <inkml:trace contextRef="#ctx0" brushRef="#br0">271 1 19308,'-9'0'582,"0"1"-1,0 0 1,0 1 0,0 0-1,0 0 1,-10 5 0,-49 24 1615,60-27-1803,-57 32 626,59-32-1016,0 0-1,0 1 1,0-1 0,0 1-1,1 1 1,0-1 0,-7 10-1,11-15-19,1 1 0,-1 0 0,1-1 0,0 1 0,-1 0 0,1-1-1,0 1 1,0 0 0,-1 0 0,1-1 0,0 1 0,0 0 0,0 0 0,0-1-1,0 1 1,0 0 0,0 0 0,0-1 0,0 1 0,0 0 0,0-1-1,1 1 1,-1 0 0,0 0 0,1-1 0,0 2 0,0-1-18,0 1 0,0-1 0,0 0 0,1 0 0,-1 0 0,0 0 1,1 0-1,-1 0 0,1 0 0,0-1 0,1 2 0,7 0-146,-1 1 0,1-1 0,11 1 0,-20-3 150,157 7-1549,-60-5 1443,-91-1 571,-8 1-93,-13 2 129,-25 3 88,3-1-188,-124 15-771,159-21 324,-27 0-772,28 0 835,-1 0-1,1 0 1,0 1 0,-1-1 0,1 0 0,0 0 0,-1 0 0,1 0 0,-1 0-1,1 0 1,0 0 0,-1-1 0,1 1 0,0 0 0,-1 0 0,1 0 0,-1 0-1,1 0 1,0-1 0,-1 1 0,1 0 0,0 0 0,0 0 0,-1-1 0,1 1 0,0 0-1,-1 0 1,1-1 0,0 1 0,0 0 0,0-1 0,-1 1 0,1 0 0,0-1-1,0 1 1,0-1 0,0 1 0,0 0 0,0-1 0,-1 1 0,1 0 0,0-1 0,0 1-1,0-1 1,0 1 0,0 0 0,1-1 0,-1 1 0,0 0 0,0-1 0,0 1-1,0-1 1,0 1 0,0 0 0,1-1 0,-1 1 0,0 0 0,0 0 0,0-1-1,1 0 1,17-14-484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4.411"/>
    </inkml:context>
    <inkml:brush xml:id="br0">
      <inkml:brushProperty name="width" value="0.05" units="cm"/>
      <inkml:brushProperty name="height" value="0.05" units="cm"/>
    </inkml:brush>
  </inkml:definitions>
  <inkml:trace contextRef="#ctx0" brushRef="#br0">225 0 17236,'5'4'1536,"-10"19"-1024,-5 6-224,-8 17 1112,-4 5-535,-4 11-441,-4 4 8,2 0-24,-2 0-32,7-9-56,3-4-144,8-17-664,6-6-328,9-18 688,9-10-168,9-4-152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4.863"/>
    </inkml:context>
    <inkml:brush xml:id="br0">
      <inkml:brushProperty name="width" value="0.05" units="cm"/>
      <inkml:brushProperty name="height" value="0.05" units="cm"/>
    </inkml:brush>
  </inkml:definitions>
  <inkml:trace contextRef="#ctx0" brushRef="#br0">1 370 15699,'0'3'161,"0"0"-1,1 0 0,-1 0 0,1 0 1,0 0-1,0 0 0,0 0 0,1 0 1,-1 0-1,1-1 0,-1 1 0,1-1 0,0 1 1,0-1-1,0 1 0,0-1 0,5 4 1,-3-4-8,-1 0 0,1-1 0,-1 1 0,1-1 0,0 0 0,0 0 1,-1 0-1,1-1 0,0 1 0,0-1 0,0 0 0,0 0 0,0 0 0,4-2 0,6 0 129,0 0 0,0-2 0,0 0-1,-1 0 1,0-2 0,0 1-1,13-9 1,-19 11-183,-1-1 1,0 0-1,1-1 0,-1 1 0,-1-1 1,1-1-1,-1 1 0,0-1 0,0 0 0,0 0 1,-1 0-1,0-1 0,0 1 0,4-13 1,-7 18-86,-1 0 1,1 0-1,-1-1 1,0 1 0,1 0-1,-1 0 1,0-1 0,0 1-1,1 0 1,-1-1-1,0 1 1,-1 0 0,1-1-1,0 1 1,0 0 0,-1-1-1,1 1 1,0 0-1,-1-1 1,1 1 0,-2-1-1,2 1-7,-1 1 0,0-1-1,0 0 1,0 1-1,0 0 1,0-1 0,0 1-1,0-1 1,0 1-1,0 0 1,0 0 0,0 0-1,0 0 1,0-1-1,0 1 1,0 0 0,0 1-1,0-1 1,0 0-1,-1 1 1,-5 0 6,1 1-1,-1 0 1,1 1 0,0 0 0,0 0-1,-10 7 1,3-1 1,1 2 0,-1-1 0,2 2 0,-1 0 0,2 0 0,0 1 0,0 0 0,1 0 0,1 1 0,0 1 0,-7 16 0,15-29-7,-1-1 0,0 1-1,1-1 1,-1 1 0,1 0 0,-1 0-1,1-1 1,0 1 0,0 0 0,0 0-1,0-1 1,0 1 0,0 0 0,1 0-1,-1-1 1,0 1 0,1 0 0,-1-1-1,1 1 1,0 0 0,0-1-1,-1 1 1,1-1 0,0 1 0,2 1-1,-1-1 12,1-1 0,-1 0 0,1 1 0,-1-1 0,1 0 0,0-1 0,-1 1-1,1 0 1,0-1 0,0 1 0,0-1 0,-1 0 0,1 0 0,0 0 0,4-1 0,9-1 46,-1 0 0,1-1 0,-1-1 0,0-1 0,0 0 0,0-1 0,0 0 1,-1-2-1,0 1 0,-1-2 0,0 0 0,0 0 0,22-23 0,-17 14-19,0-1-1,-2 0 0,0-1 1,-2-1-1,0-1 0,-1 0 0,19-47 1,-26 55-48,-1 0 0,0-1 0,-1 1 0,-1-1 0,0 0 0,-1 0 0,0 0 0,-1-26 0,-1 40-2,-1-1 1,1 0-1,0 0 0,0 1 1,-1-1-1,1 0 0,-1 1 0,1-1 1,-1 1-1,0-1 0,0 0 1,1 1-1,-1 0 0,0-1 0,-1 1 1,1 0-1,0-1 0,0 1 1,0 0-1,-3-2 0,2 3-1,1-1 0,-1 1 0,0-1-1,0 1 1,1 0 0,-1 0 0,0 0 0,0 0-1,1 0 1,-1 0 0,0 0 0,0 0 0,1 1-1,-1-1 1,0 1 0,1-1 0,-1 1 0,1 0-1,-1 0 1,1 0 0,-1 0 0,-1 1 0,-10 8-20,0 0 1,0 1 0,1 0 0,-18 22 0,-37 58 9,55-73 10,-12 26-1,21-38 10,0 0 0,1 0 0,-1 1-1,2 0 1,-1-1 0,1 1 0,0 0 0,0 8-1,1-12 1,0-1 0,0 0 0,1 0-1,-1 1 1,1-1 0,0 0 0,-1 0-1,1 0 1,0 0 0,0 0 0,0 0-1,1 0 1,-1 0 0,0 0 0,1-1-1,-1 1 1,1 0 0,-1-1-1,1 1 1,0-1 0,0 0 0,0 1-1,0-1 1,0 0 0,0 0 0,0 0-1,0-1 1,0 1 0,0 0 0,3 0-1,9 1 6,0 1 0,0-2 0,27 1 0,-20-2-5,5 1 4,36 2 1,-58-3-10,0 1 0,0 0 0,0 0 0,1 0 0,-1 0 0,-1 1 0,1 0 0,0-1 0,0 1 0,-1 1 0,5 2 0,-6-3 4,-1-1 1,0 1-1,0 0 1,0-1-1,0 1 1,0 0-1,0 0 0,0 0 1,0 0-1,-1 0 1,1-1-1,-1 1 0,1 1 1,-1-1-1,0 0 1,0 0-1,0 0 1,0 0-1,0 0 0,-1 0 1,1 0-1,0 0 1,-1 0-1,0 0 0,1 0 1,-1 0-1,0-1 1,0 1-1,0 0 1,-2 2-1,-3 7 21,-2-1 0,1 0 0,-15 15 0,19-22-10,-20 21-1072,21-23 183,4-3 52,11-14-82,4-5 173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5.307"/>
    </inkml:context>
    <inkml:brush xml:id="br0">
      <inkml:brushProperty name="width" value="0.05" units="cm"/>
      <inkml:brushProperty name="height" value="0.05" units="cm"/>
    </inkml:brush>
  </inkml:definitions>
  <inkml:trace contextRef="#ctx0" brushRef="#br0">224 1 17260,'-6'26'1427,"-1"0"0,-1 0 0,-18 38 0,8-18-246,-56 168 1708,64-178-2768,2-1-1,1 1 1,3 1 0,-2 43 0,6-76-248,1 19-362,-1-22 393,0-1 0,0 1 1,0 0-1,0 0 1,0-1-1,0 1 0,1 0 1,-1 0-1,0-1 1,0 1-1,1 0 0,-1-1 1,0 1-1,1 0 0,-1-1 1,1 1-1,-1-1 1,1 1-1,-1 0 0,1-1 1,-1 1-1,1 0 1,0-6-772,-1 0 0,0 0 1,0 1-1,0-1 0,-2-8 1,-24-100-3323,-4-24 6560,30 135-2106,0-1-1,-1 0 1,1 1 0,0-1-1,0 0 1,0 1 0,1-1 0,-1 0-1,2-4 1,-2 6-167,1 1 1,-1-1-1,1 0 1,-1 1-1,1-1 1,-1 0-1,1 1 1,0-1-1,-1 1 1,1-1-1,-1 1 1,1-1-1,0 1 1,0 0-1,-1-1 1,1 1-1,0 0 1,0 0-1,-1-1 0,1 1 1,0 0-1,0 0 1,0 0-1,-1 0 1,1 0-1,0 0 1,0 0-1,0 0 1,-1 0-1,1 1 1,0-1-1,0 0 1,-1 0-1,1 1 1,1-1-1,46 18 1740,-32-11-1852,0-1-1,0-1 1,20 4 0,-17-6-15,0-1 0,0 0 0,31-3 1,15-9-218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8.657"/>
    </inkml:context>
    <inkml:brush xml:id="br0">
      <inkml:brushProperty name="width" value="0.05" units="cm"/>
      <inkml:brushProperty name="height" value="0.05" units="cm"/>
    </inkml:brush>
  </inkml:definitions>
  <inkml:trace contextRef="#ctx0" brushRef="#br0">35 1 17708,'-8'21'528,"1"1"0,2-1 1,0 2-1,1-1 0,2 0 0,0 1 1,1 0-1,1-1 0,3 24 0,-2-41-433,-1 0-1,1 0 0,0 0 0,1 0 1,-1 0-1,1 0 0,0 0 0,4 6 1,-5-10-60,-1 1 0,1-1 1,0 0-1,0 0 0,0 0 1,0 0-1,0 0 1,0 0-1,0 0 0,0-1 1,1 1-1,-1 0 0,0 0 1,0-1-1,1 1 1,-1-1-1,0 0 0,1 1 1,-1-1-1,0 0 0,1 1 1,-1-1-1,1 0 1,-1 0-1,0 0 0,1-1 1,-1 1-1,1 0 0,-1 0 1,0-1-1,1 1 1,-1-1-1,0 1 0,1-1 1,1-1-1,3-2 97,1 0 1,-1-1-1,1 0 0,-1 0 1,-1 0-1,1-1 1,-1 0-1,7-9 0,34-57 848,-45 71-957,9-16 178,-1 0 1,-1-1 0,0 0-1,-1 0 1,4-20-1,-16 75-103,2 1 0,2 56 0,1-85-98,1-1 1,0 1-1,0-1 1,1 0-1,0 0 1,0 0-1,4 8 1,-5-14 4,-1 0 0,1-1 1,0 1-1,0-1 0,0 1 1,0-1-1,0 1 0,1-1 1,-1 0-1,0 1 0,1-1 1,-1 0-1,0 0 0,1 0 1,0 0-1,-1-1 0,1 1 1,-1 0-1,1 0 0,0-1 1,0 1-1,-1-1 0,1 0 1,0 0-1,0 1 0,0-1 1,-1 0-1,1 0 0,0-1 1,0 1-1,-1 0 0,1-1 1,0 1-1,0-1 0,-1 1 1,1-1-1,0 0 1,-1 0-1,3-1 0,7-4 36,0 0 0,0-1 0,-1-1 0,1 0 0,-2 0 0,10-10 0,50-63 188,-1 1-57,-67 79-171,-1 0-1,1 1 1,0-1-1,0 0 1,0 0-1,-1 1 0,1-1 1,0 0-1,0 1 1,0-1-1,0 1 1,0-1-1,0 1 0,0 0 1,1-1-1,-1 1 1,0 0-1,0 0 1,1-1-1,-1 2 1,0-1-1,0 0 1,-1 1-1,1-1 1,0 0-1,-1 1 1,1-1 0,-1 1-1,1-1 1,-1 1-1,1-1 1,-1 1-1,1-1 1,-1 1-1,1 0 1,-1-1 0,0 1-1,1 0 1,-1-1-1,0 1 1,1 1-1,1 5 4,-1 1 0,1 0 0,-1-1 0,0 12 0,-1-12-3,2 47 4,-1-19-4,6 42 1,-7-76-5,0 0 0,1 0 0,-1 0 1,0 0-1,0 0 0,0 0 0,1 0 0,-1 0 1,0 0-1,1 0 0,-1-1 0,1 1 0,-1 0 1,1 0-1,-1 0 0,1 0 0,0-1 0,-1 1 1,1 0-1,0-1 0,0 1 0,-1 0 0,1-1 1,1 1-1,0-1-30,-1 0 1,1 0-1,-1 0 1,1 0-1,-1 0 1,1-1-1,-1 1 1,1 0 0,-1-1-1,0 0 1,1 1-1,-1-1 1,1 0-1,-1 1 1,2-3-1,35-22-1807,-24 15 937,0 1-1,1 0 0,0 1 0,1 0 0,21-7 0,-7 6-435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0.742"/>
    </inkml:context>
    <inkml:brush xml:id="br0">
      <inkml:brushProperty name="width" value="0.05" units="cm"/>
      <inkml:brushProperty name="height" value="0.05" units="cm"/>
    </inkml:brush>
  </inkml:definitions>
  <inkml:trace contextRef="#ctx0" brushRef="#br0">85 66 16692,'-25'44'3898,"12"-15"-2511,1 1 1,-9 34-1,18-49-1267,-1 0-1,2 0 1,0 0-1,0 0 0,2 0 1,1 24-1,-1-35-102,1 1-1,0-1 1,0 1-1,0-1 1,0 0 0,1 1-1,-1-1 1,1 0-1,1 0 1,-1 0-1,0 0 1,1-1 0,0 1-1,0-1 1,5 6-1,-5-7-11,0 0 0,0 0-1,0 0 1,1-1 0,-1 1 0,1-1-1,-1 0 1,1 0 0,0 0 0,-1 0-1,1-1 1,0 1 0,0-1 0,-1 0-1,1 0 1,0 0 0,-1-1 0,1 1-1,5-2 1,1-2-3,1 0 0,-1 0 0,0-1 0,0 0 0,0 0 0,0-1 0,-1-1 0,0 1 0,-1-1 0,1-1 0,-1 0 0,-1 0 0,1-1 0,-2 0 0,9-12 0,-4 3-89,-1 0 0,0-1 0,-1 0 0,-1-1 0,-1 0 0,-1 0 0,5-25 0,-11 45 76,0 0-1,0 0 1,-1 0 0,1 0-1,0 0 1,0 0 0,0 1-1,0-1 1,0 0 0,-1 0-1,1 0 1,0-1 0,0 1-1,0 0 1,0 0 0,0 0-1,0 0 1,-1 0 0,1 0-1,0 0 1,0 0 0,0 0-1,0 0 1,0 0-1,0 0 1,0 0 0,0 0-1,-1 0 1,1-1 0,0 1-1,0 0 1,0 0 0,0 0-1,0 0 1,0 0 0,0 0-1,0 0 1,0-1 0,0 1-1,0 0 1,-8 14-91,1 6 102,1 0 0,1 0 0,1 0 0,0 1 0,2-1 0,0 1 0,3 30 0,-1-48 23,0 0 0,1 0 0,-1 0-1,1 0 1,0 0 0,0 0 0,0 0-1,0 0 1,0-1 0,1 1 0,-1-1-1,1 1 1,0-1 0,0 1 0,0-1-1,0 0 1,0 0 0,0 0 0,4 2 0,-3-2 10,1 0 0,-1-1 0,1 0 0,0 1 1,0-1-1,0 0 0,0-1 0,0 1 0,-1-1 1,1 0-1,0 0 0,8-1 0,0-1 30,-1 0-1,1-1 0,-1 0 0,1-1 0,-1 0 1,0-1-1,0-1 0,17-11 0,-16 8-47,-1 0 0,0-1 0,0-1 0,-1 0 0,-1 0-1,0-1 1,0-1 0,-1 1 0,-1-1 0,0 0 0,-1-1 0,0 0-1,-1 0 1,0 0 0,-1 0 0,-1-1 0,-1 0 0,0 0 0,0 1-1,-2-26 1,-1 34-50,0 0-1,0 0 1,0 1-1,-1-1 1,0 0-1,-1 1 1,1-1-1,-5-6 1,7 10-36,-1 1 0,0-1 1,0 1-1,0 0 1,0-1-1,0 1 1,-1 0-1,1 0 1,0 0-1,0 0 1,-1 0-1,1 0 1,-1 0-1,1 0 1,-1 0-1,1 0 1,-1 1-1,0-1 0,1 1 1,-1 0-1,0-1 1,1 1-1,-1 0 1,0 0-1,1 0 1,-1 0-1,0 0 1,0 0-1,1 0 1,-1 1-1,0-1 1,-2 2-1,1-1-179,-1 1-1,1 0 1,0 0 0,0 1-1,0-1 1,0 1 0,0 0-1,0-1 1,1 1-1,-1 0 1,-2 6 0,-1 1-102,0 0-1,-6 18 1,-3 14-780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9.089"/>
    </inkml:context>
    <inkml:brush xml:id="br0">
      <inkml:brushProperty name="width" value="0.05" units="cm"/>
      <inkml:brushProperty name="height" value="0.05" units="cm"/>
    </inkml:brush>
  </inkml:definitions>
  <inkml:trace contextRef="#ctx0" brushRef="#br0">137 332 14315,'18'-29'3500,"-13"13"-1525,-5 15-1875,0 1 0,0 0-1,0-1 1,0 1-1,0 0 1,0-1 0,0 1-1,0 0 1,0-1-1,0 1 1,0 0-1,0 0 1,0-1 0,0 1-1,0 0 1,-1-1-1,1 1 1,0 0 0,0 0-1,0-1 1,-1 1-1,1 0 1,0 0 0,0-1-1,-1 1 1,1 0-1,0 0 1,-1 0 0,1 0-1,0-1 1,0 1-1,-1 0 1,1 0-1,0 0 1,-1 0 0,0 0 44,-1 0 0,1 0-1,0 0 1,-1 0 0,1 0 0,0 1 0,-1-1 0,1 0 0,0 1 0,0-1 0,0 1 0,-1 0 0,1-1 0,0 1 0,0 0-1,0 0 1,-1 1 0,-18 19 547,17-18-549,-12 16-55,0 0 0,1 2 0,1-1 0,1 2-1,1 0 1,-12 31 0,22-49-85,0-1-1,0 1 0,1-1 1,-1 1-1,1-1 0,0 1 1,0 5-1,0-9 1,0 1 0,0 0 0,0-1 0,0 1 0,1 0-1,-1-1 1,0 1 0,1 0 0,-1-1 0,0 1 0,1 0 0,-1-1-1,1 1 1,-1-1 0,0 1 0,1-1 0,0 1 0,-1-1 0,1 1 0,-1-1-1,1 1 1,0-1 0,-1 0 0,1 1 0,0-1 0,-1 0 0,1 0-1,0 1 1,-1-1 0,1 0 0,0 0 0,0 0 0,-1 0 0,1 0 0,0 0-1,-1 0 1,1 0 0,0 0 0,0-1 0,-1 1 0,1 0 0,0 0-1,-1-1 1,1 1 0,0 0 0,0-1 0,7-2 20,0-1 0,0 0 1,0 0-1,0 0 0,13-12 0,35-34 94,-45 40-92,45-42 161,-2-3 0,-3-2 1,-2-2-1,75-120 0,-112 154-114,-11 15-44,-1 10-27,0 0 0,-1 0 1,1 0-1,0 0 0,0-1 0,0 1 1,-1 0-1,1 0 0,0 0 1,0 0-1,0 0 0,-1 0 0,1 0 1,0 0-1,0 0 0,0 0 0,-1 0 1,1 0-1,0 0 0,0 0 0,-1 0 1,1 0-1,0 0 0,0 0 0,0 0 1,-1 1-1,1-1 0,0 0 1,0 0-1,0 0 0,0 0 0,-1 0 1,1 0-1,0 1 0,0-1 0,0 0 1,-1 0-1,-4 4-2,1 1 0,-1-1 0,0 1-1,1 0 1,0 0 0,0 0 0,1 0 0,-1 1 0,-2 5 0,-24 59-50,26-60 37,-6 14-312,-10 46 1,18-60 177,0 0 0,1 0 0,0 0 1,1 0-1,0 0 0,0 0 0,3 16 1,-2-24 119,-1 0 1,1 0 0,0 1 0,-1-1-1,1 0 1,0 0 0,0 0 0,0 0-1,3 3 1,-3-4 0,-1-1 0,1 1 0,0 0 0,0-1 0,0 1 0,0-1 0,0 1 0,0-1 0,0 0 0,0 1 0,1-1 0,-1 0 1,2 1-1,-3-1 26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09.818"/>
    </inkml:context>
    <inkml:brush xml:id="br0">
      <inkml:brushProperty name="width" value="0.05" units="cm"/>
      <inkml:brushProperty name="height" value="0.05" units="cm"/>
    </inkml:brush>
  </inkml:definitions>
  <inkml:trace contextRef="#ctx0" brushRef="#br0">6 1 17492,'-2'6'411,"1"0"0,0 1-1,0-1 1,1 1 0,-1-1 0,1 0 0,2 12 0,-1 5 481,-2 57 682,1 59-729,0-136-807,0-1 0,0 1 0,0-1 0,0 1 0,1-1-1,-1 1 1,1-1 0,0 0 0,-1 1 0,1-1 0,0 0-1,0 1 1,1-1 0,1 3 0,-3-5-17,1 0-1,-1 1 1,1-1 0,-1 0 0,1 0 0,-1 1 0,1-1-1,-1 0 1,1 0 0,-1 0 0,1 0 0,-1 0-1,1 0 1,-1 0 0,1 0 0,-1 0 0,1 0-1,0 0 1,-1 0 0,1 0 0,-1 0 0,1 0 0,0-1-1,19-13 428,3-14 66,-1-2 0,-1 0 0,23-43 0,-9 15-25,-23 37-349,-5 9-68,0 0 0,0 1-1,1 0 1,19-19 0,-27 30-71,0-1 0,1 1 0,-1-1 0,0 1 0,1 0 0,-1-1 0,1 1 0,-1-1 0,0 1 0,1 0 0,-1-1 0,1 1 0,-1 0 0,1 0 0,-1 0 0,1-1 0,0 1 0,-1 0 0,1 0 0,-1 0 0,1 0 0,-1 0 0,1 0 0,-1 0 0,1 0 0,0 0 0,-1 0 0,1 0 0,-1 0 0,1 0 0,-1 0 0,1 1 0,-1-1 0,1 0 0,-1 0 0,1 1 0,-1-1 0,1 0 0,-1 1 0,1-1 0,-1 0 0,0 1 0,1-1 0,-1 1 0,1-1 0,-1 1 0,0-1 0,0 1 0,1-1 0,-1 1 0,0-1 1,0 1-1,0-1 0,1 1 0,-1-1 0,0 1 0,0-1 0,0 1 0,0 0 0,0 0 0,2 38-11,-2-36 10,-9 83-30,2-42 30,7-42 2,0-1 0,-1 1-1,1 0 1,0-1-1,0 1 1,0-1-1,0 1 1,1 0 0,-1-1-1,0 1 1,1-1-1,-1 1 1,2 1-1,-2-2 1,0-1 0,1 0-1,-1 1 1,0-1-1,1 0 1,-1 1 0,0-1-1,1 0 1,-1 0-1,1 0 1,-1 1-1,0-1 1,1 0 0,-1 0-1,1 0 1,-1 0-1,1 0 1,-1 0 0,1 0-1,-1 0 1,0 0-1,1 0 1,-1 0-1,1 0 1,-1 0 0,1 0-1,-1 0 1,1 0-1,0-1 1,4-2 13,1 0-1,-1 0 1,0-1 0,0 1 0,6-7-1,-1 2-9,26-21 21,-17 12-20,1 1 1,0 1-1,1 1 0,1 1 1,33-15-1,-52 27-13,0 0 1,0 0-1,0 0 0,1 0 1,-1 1-1,0-1 0,1 1 1,-1 0-1,0 0 0,1 0 1,3 1-1,-6-1-1,0 1 1,0-1-1,1 1 1,-1 0-1,0-1 1,0 1-1,1 0 1,-1 0-1,0 0 1,0 0-1,0 0 0,0 0 1,0 0-1,0 0 1,-1 0-1,1 0 1,0 0-1,0 1 1,-1-1-1,1 0 0,-1 1 1,1-1-1,-1 0 1,0 1-1,1-1 1,-1 3-1,0 3-182,1 0 0,-2 0-1,1 0 1,-1 1 0,0-1 0,-1 0-1,1 0 1,-1 0 0,-1-1-1,1 1 1,-1 0 0,-1-1 0,1 0-1,-9 12 1,8-16-267,3-12-153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0.618"/>
    </inkml:context>
    <inkml:brush xml:id="br0">
      <inkml:brushProperty name="width" value="0.05" units="cm"/>
      <inkml:brushProperty name="height" value="0.05" units="cm"/>
    </inkml:brush>
  </inkml:definitions>
  <inkml:trace contextRef="#ctx0" brushRef="#br0">22 253 18204,'-2'3'382,"-1"1"0,1 0 1,0 0-1,0-1 0,0 1 0,0 1 0,1-1 1,-1 0-1,1 0 0,0 0 0,1 1 1,-1-1-1,1 0 0,0 1 0,0-1 1,0 1-1,1 3 0,-1-6-340,0 0 0,0-1 0,0 1 0,1 0 0,-1 0 0,1-1 0,-1 1 0,1 0 0,-1-1 0,1 1 0,0-1 0,0 1 0,0-1 0,0 1 0,0-1 0,0 0 0,0 1 0,0-1 0,0 0 0,1 0 0,-1 0 0,0 0 0,1 0-1,-1 0 1,1 0 0,-1 0 0,1-1 0,0 1 0,-1 0 0,1-1 0,0 0 0,-1 1 0,1-1 0,0 0 0,-1 0 0,1 0 0,0 0 0,0 0 0,-1 0 0,1 0 0,0-1 0,-1 1 0,4-2 0,4-1 20,-1-1 0,-1 0 1,1-1-1,0 0 0,-1 0 0,0 0 0,0-1 0,-1 0 1,10-12-1,2-3 294,27-43 1,-42 60-309,-1 0-1,1 0 1,0-1-1,-1 1 1,0-1 0,0 1-1,0-1 1,-1 0-1,0 0 1,0 0 0,0 0-1,0-6 1,-1 11-46,0 0 0,0-1 0,0 1 0,0-1 0,0 1 0,0 0 1,0-1-1,0 1 0,-1-1 0,1 1 0,0 0 0,0-1 0,0 1 0,-1 0 0,1-1 0,0 1 0,0 0 1,-1-1-1,1 1 0,0 0 0,-1-1 0,1 1 0,0 0 0,-1 0 0,1 0 0,0-1 0,-1 1 1,1 0-1,0 0 0,-1 0 0,1 0 0,-1 0 0,1 0 0,0 0 0,-1-1 0,1 1 0,-1 0 0,1 1 1,0-1-1,-1 0 0,1 0 0,-1 0 0,1 0 0,0 0 0,-1 0 0,1 0 0,-1 1 0,1-1 1,-1 0-1,-18 12-46,10-3 4,0 0 0,0 1 0,1 0 0,0 0-1,1 1 1,-9 17 0,6-8-48,0 1-1,-12 40 0,21-55 72,-11 43-105,12-46 116,-1-1 0,1 1 0,0 0-1,0-1 1,0 1 0,0-1 0,1 1-1,-1-1 1,0 1 0,1-1 0,0 1-1,0-1 1,0 1 0,0-1 0,0 0-1,2 3 1,-2-4 6,0 0 0,0 0 0,0 0 0,1-1-1,-1 1 1,0-1 0,1 1 0,-1-1 0,1 1 0,-1-1 0,0 1 0,1-1-1,-1 0 1,1 0 0,-1 0 0,1 0 0,-1 0 0,1 0 0,-1 0 0,0-1-1,1 1 1,-1-1 0,1 1 0,-1-1 0,0 1 0,1-1 0,1-1 0,40-24 30,-40 23-28,43-31 135,-2-3 0,-2-2 0,-2-1 0,-1-3-1,-3-1 1,50-75 0,-80 109-108,-3 7-17,-1-1 1,1 0-1,-1 0 1,0 0-1,0 0 1,0 0-1,-1-1 0,1 1 1,0-7-1,-2 10-11,0 1-1,0 0 1,1-1 0,-1 1-1,0 0 1,0-1-1,0 1 1,0 0 0,0-1-1,0 1 1,0 0-1,-1-1 1,1 1 0,0 0-1,0 0 1,0-1-1,0 1 1,0 0 0,0-1-1,0 1 1,-1 0-1,1 0 1,0-1 0,0 1-1,0 0 1,-1 0-1,1-1 1,0 1 0,0 0-1,-1 0 1,1 0-1,0 0 1,-1-1 0,-11 4-15,-13 15-45,-6 12-10,2 1 0,1 1 1,1 2-1,2 1 0,-21 39 0,44-72 66,1 1 0,-1-1 0,1 1 1,0 0-1,0-1 0,0 1 0,1 0 0,-1 0 0,0-1 1,1 1-1,0 4 0,0-6 3,0-1-1,0 1 1,0 0 0,1-1 0,-1 1-1,0-1 1,0 1 0,0-1 0,1 1 0,-1-1-1,0 1 1,1-1 0,-1 0 0,1 1-1,-1-1 1,0 1 0,1-1 0,-1 0 0,1 1-1,-1-1 1,2 1 0,-1-1 0,1 1-1,0-1 1,0 0 0,-1 0 0,1 1 0,0-1-1,0 0 1,-1 0 0,1-1 0,2 1-1,55-14-11,-46 9 11,1 1 1,0 1 0,0 1 0,26-2 0,-35 4-1,-1 0 1,1 1-1,-1 0 0,0-1 0,0 1 1,1 1-1,-1-1 0,0 1 0,0-1 1,0 1-1,0 0 0,-1 1 0,1-1 0,-1 1 1,1 0-1,-1-1 0,0 1 0,0 1 1,0-1-1,3 5 0,0 3 47,-1 0 1,-1 0-1,0 0 1,0 1-1,-1-1 0,-1 1 1,2 22-1,-3-60 19,7-80 511,-6 91-987,1 0 1,0 0-1,1 1 0,11-27 1,-14 39 354,0 0 1,0 0 0,0 0 0,0 0 0,0 0 0,0 1 0,1-1 0,-1 0-1,1 1 1,-1-1 0,1 1 0,0-1 0,-1 1 0,4-2 0,10-1-533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1.519"/>
    </inkml:context>
    <inkml:brush xml:id="br0">
      <inkml:brushProperty name="width" value="0.05" units="cm"/>
      <inkml:brushProperty name="height" value="0.05" units="cm"/>
    </inkml:brush>
  </inkml:definitions>
  <inkml:trace contextRef="#ctx0" brushRef="#br0">201 15 17548,'-1'-1'217,"0"0"0,0-1 0,-1 1 1,1 0-1,-1 0 0,1 0 0,-1 0 0,1 0 1,-1 0-1,0 1 0,1-1 0,-1 0 1,0 1-1,1-1 0,-1 1 0,0 0 0,0 0 1,0-1-1,0 1 0,1 0 0,-1 1 0,0-1 1,0 0-1,0 0 0,1 1 0,-1-1 0,0 1 1,1 0-1,-1-1 0,-2 2 0,-4 2-21,0 0 0,0 0 0,1 1 0,-1 0 0,-6 5 0,2 1-154,0 0 0,1 0-1,-14 19 1,21-24-54,0 0-1,0 0 1,0 0 0,1 0 0,0 1 0,1-1-1,-1 1 1,1 0 0,0-1 0,-1 11-1,3-16 11,0 1 0,0-1 0,0 0 0,0 1 0,0-1 0,0 1-1,0-1 1,0 0 0,0 1 0,1-1 0,-1 0 0,1 0 0,-1 1-1,1-1 1,-1 0 0,1 0 0,0 1 0,-1-1 0,1 0 0,1 1-1,-1-1 12,0-1-1,0 1 1,0-1-1,1 1 1,-1-1-1,0 1 1,0-1-1,0 0 1,1 1-1,-1-1 1,0 0-1,0 0 1,0 0-1,1 0 0,-1 0 1,0 0-1,3-1 1,2-1 56,0 1 1,0-2-1,0 1 1,-1-1-1,1 0 0,-1 0 1,9-6-1,-3 0 157,0-1-1,0 0 1,-1 0-1,0-1 1,-1-1-1,0 0 1,-1 0-1,0-1 1,-1 1-1,-1-2 1,10-26-1,-16 40-202,1-1 1,-1 0-1,0 0 0,0 0 0,1 0 0,-1 0 0,0 0 1,0 0-1,0 0 0,0 0 0,0 0 0,0 0 0,-1 0 1,1 1-1,0-2 0,0 1-20,-1 1 1,1 0-1,0 0 1,0 0-1,-1 0 0,1 0 1,0 0-1,0 0 1,-1-1-1,1 1 0,0 0 1,0 0-1,-1 0 1,1 0-1,0 0 0,-1 0 1,1 0-1,0 0 1,0 0-1,-1 1 0,1-1 1,0 0-1,0 0 1,-1 0-1,1 0 0,0 0 1,0 0-1,0 0 1,-1 1-1,1-1 0,0 0 1,-21 20-567,18-15 270,1 0-1,-1 0 1,1 0-1,0 0 0,0 0 1,0 1-1,1-1 0,-2 9 1,3-12 215,0-1 0,-1 0 0,1 1 0,0-1 1,0 1-1,0-1 0,0 1 0,0-1 0,1 0 0,-1 1 0,0-1 1,1 1-1,-1-1 0,1 0 0,-1 1 0,1-1 0,0 0 0,-1 0 1,1 1-1,0-1 0,0 0 0,0 0 0,0 0 0,0 0 0,0 0 0,0 0 1,0 0-1,0-1 0,1 1 0,-1 0 0,0-1 0,1 1 0,-1 0 1,0-1-1,1 0 0,-1 1 0,2-1 0,20 1-831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2.625"/>
    </inkml:context>
    <inkml:brush xml:id="br0">
      <inkml:brushProperty name="width" value="0.05" units="cm"/>
      <inkml:brushProperty name="height" value="0.05" units="cm"/>
    </inkml:brush>
  </inkml:definitions>
  <inkml:trace contextRef="#ctx0" brushRef="#br0">242 37 19364,'-9'2'284,"-1"0"-1,1 1 1,0 0-1,0 1 1,0 0-1,1 0 1,-1 1 0,1 0-1,0 0 1,1 1-1,-14 13 1,5-2 105,0 0 1,2 0 0,-24 37-1,8 3-17,28-52-342,0 0 1,0 0-1,1 0 1,-1 0 0,1 1-1,1-1 1,-1 0-1,1 1 1,0 6 0,0-11-18,0 0 1,0 0-1,0 0 1,0 0-1,0 0 1,0 0-1,1-1 1,-1 1-1,0 0 1,1 0-1,-1 0 1,0 0-1,1 0 1,-1-1-1,1 1 1,0 0-1,-1 0 0,1-1 1,-1 1-1,1-1 1,0 1-1,0 0 1,-1-1-1,1 1 1,0-1-1,0 1 1,0-1-1,0 0 1,-1 1-1,1-1 1,0 0-1,0 0 1,0 0-1,0 1 1,0-1-1,0 0 1,0 0-1,1-1 1,2 1 40,-1-1 0,1 0 0,0 0 0,-1 0 0,1 0 0,-1-1 0,7-3 1,13-10 234,-1 0 0,0-2 1,-1-1-1,25-25 1,65-90 926,-47 44-764,-90 132-1024,3 2 1,1 0 0,-22 69-1,42-108 556,1 1-1,-1-1 1,1 1-1,0 0 1,0 0-1,1 10 1,0-16 19,0 0 1,1 0-1,-1 0 0,0 0 1,0 1-1,1-1 1,-1 0-1,0 0 1,1 0-1,-1 0 0,1 0 1,0-1-1,-1 1 1,1 0-1,0 0 0,-1 0 1,1 0-1,0-1 1,1 2-1,-1-1 2,1-1 0,-1 0 0,1 1 0,-1-1 0,1 0 0,-1 0 0,1 1 0,-1-1-1,1 0 1,-1-1 0,1 1 0,-1 0 0,1 0 0,-1-1 0,1 1 0,-1-1 0,1 1 0,1-2 0,12-7 49,0 0 0,-1-1 1,0 0-1,0-1 0,-1-1 1,-1 0-1,21-27 0,-28 34 0,-1 0-1,0-1 0,0 0 0,0 1 1,-1-1-1,0 0 0,0-1 0,-1 1 1,1 0-1,-1-1 0,-1 0 0,2-7 1,-3 14-42,0-1-1,0 0 1,0 0 0,-1 0 0,1 0 0,0 1 0,0-1 0,-1 0 0,1 0 0,0 0-1,-1 1 1,1-1 0,-1 0 0,1 1 0,-1-1 0,1 0 0,-1 1 0,1-1-1,-1 0 1,0 1 0,1-1 0,-1 1 0,0 0 0,0-1 0,1 1 0,-1-1 0,0 1-1,0 0 1,0 0 0,1-1 0,-1 1 0,0 0 0,0 0 0,0 0 0,0 0 0,0 0-1,1 0 1,-1 0 0,0 0 0,0 0 0,0 1 0,0-1 0,1 0 0,-2 1 0,-2 0-10,1 0 0,-1 0 0,1 0 0,0 0 0,0 1 0,-1-1 0,1 1 0,0 0 0,1 0 0,-5 3 0,-11 22-65,18-26 64,-1 0 0,1 0 0,-1 0 0,1 0 0,-1 0-1,1 0 1,-1 0 0,1 0 0,0 0 0,0 0 0,0 1 0,0-1 0,-1 0 0,1 0 0,1 0 0,-1 0 0,0 1 0,0-1 0,0 0 0,1 0 0,-1 0 0,0 0 0,1 0 0,-1 0-1,2 2 1,30-3-222,-30-1 227,0 1-1,-1 0 1,1 0-1,-1-1 1,1 1-1,-1-1 1,1 1-1,-1-1 1,1 0-1,-1 1 1,1-1-1,-1 0 1,0 0-1,1 0 1,-1 0 0,0 0-1,0-1 1,0 1-1,0 0 1,0 0-1,0-1 1,0 1-1,0-1 1,0-1-1,19-39 256,-19 40-244,17-45 253,-19 47-270,0 0 1,0 1-1,0-1 1,0 0-1,0 1 1,0-1-1,0 1 1,0-1-1,0 1 1,0 0-1,0-1 1,-1 2-1,-37 42-60,13-14 71,-33 47 1,57-75-12,0 0 0,1 1 0,0-1 1,-1 1-1,1-1 0,0 1 0,0-1 0,0 1 0,1 0 1,-1 0-1,1-1 0,-1 1 0,1 0 0,0 0 0,0 0 1,0 0-1,1 3 0,0-4 0,0-1 0,-1 1 0,1-1 0,0 1 0,0-1 0,0 0 0,0 1 0,1-1 0,-1 0 0,0 0 0,0 0 0,1 0 0,-1 0 0,1 0 0,-1 0 0,1-1 0,-1 1 0,1 0 0,-1-1 1,1 1-1,0-1 0,-1 0 0,1 1 0,0-1 0,-1 0 0,1 0 0,0 0 0,0 0 0,2-1 0,8-1 5,-1 0-1,1 0 1,-1-1 0,0-1 0,0 0 0,0-1-1,0 0 1,-1 0 0,0-1 0,12-9 0,-4 4 8,31-15 0,-47 25-12,-1 0 0,1 0 1,0 0-1,0 1 1,0-1-1,-1 0 1,1 1-1,0 0 1,0-1-1,0 1 1,0 0-1,0 0 1,0 0-1,0 0 1,0 1-1,0-1 1,-1 0-1,5 2 0,-5-1 0,0 0-1,0 0 0,0 1 0,0-1 0,0 0 0,-1 1 0,1-1 0,0 0 1,-1 1-1,1-1 0,-1 1 0,1-1 0,-1 1 0,0-1 0,0 1 0,0-1 0,1 1 1,-1-1-1,-1 1 0,1-1 0,0 1 0,0-1 0,-1 3 0,-4 15 130,3-14 242,1-15 25,15-110 1609,-14 119-2036,0 1 1,0-1-1,0 1 0,1-1 1,-1 0-1,0 1 1,0-1-1,0 1 0,0-1 1,1 1-1,-1-1 1,0 1-1,1-1 0,-1 1 1,0-1-1,1 1 1,-1 0-1,0-1 0,1 1 1,-1-1-1,1 1 1,-1 0-1,1-1 0,-1 1 1,1 0-1,-1 0 1,1-1-1,-1 1 0,1 0 1,0 0-1,-1 0 1,1 0-1,-1 0 0,1 0 1,-1 0-1,2 0 1,24 6-2081,-7-1 1771,16-2-263,11-2-173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3.681"/>
    </inkml:context>
    <inkml:brush xml:id="br0">
      <inkml:brushProperty name="width" value="0.05" units="cm"/>
      <inkml:brushProperty name="height" value="0.05" units="cm"/>
    </inkml:brush>
  </inkml:definitions>
  <inkml:trace contextRef="#ctx0" brushRef="#br0">115 69 20644,'0'-1'129,"-1"0"-1,1 0 0,-1-1 0,1 1 0,-1 0 0,0 0 0,1 0 0,-1 0 0,0 0 0,0 0 1,0 0-1,0 1 0,0-1 0,0 0 0,0 0 0,0 1 0,0-1 0,0 1 0,-1-1 0,1 1 1,0-1-1,0 1 0,0 0 0,-1-1 0,1 1 0,0 0 0,-1 0 0,1 0 0,0 0 0,0 0 0,-1 0 1,1 0-1,0 1 0,0-1 0,-1 0 0,1 1 0,0-1 0,0 1 0,0-1 0,0 1 0,-1 0 1,1-1-1,0 1 0,0 0 0,0 0 0,0 0 0,-1 1 0,-3 4 95,-1 0 0,1 0 0,1 0 0,-1 1 0,1 0 0,-5 11 0,4-9-203,1 0 1,1 1-1,0-1 0,0 1 0,0 0 1,1 0-1,1 0 0,0 0 0,0 0 1,2 16-1,-1-25-18,0 1 1,0-1-1,1 0 1,-1 0-1,0 1 1,1-1-1,-1 0 1,1 0-1,-1 0 1,1 0-1,0 0 1,-1 0-1,1 0 1,0 0-1,0 0 1,0 0-1,0 0 1,0-1-1,0 1 1,0 0-1,0 0 1,2 0-1,-1 0 4,-1-1 1,1 0-1,0 0 0,0 1 0,0-1 1,0-1-1,0 1 0,-1 0 0,1 0 1,0-1-1,0 1 0,0-1 0,2 0 1,4-3 31,-1 1 0,1-2 1,-1 1-1,0-1 0,9-8 1,19-20 211,-1-2 0,-1-2 1,36-53-1,-105 138-767,26-32 471,1 1 0,1 0 0,0 0 0,1 1 0,1-1 0,-8 35 0,14-50 50,0-1-1,-1 0 1,1 1-1,0-1 1,0 1-1,0-1 1,0 0-1,0 1 1,0-1-1,1 1 0,-1-1 1,0 0-1,1 1 1,-1-1-1,1 0 1,-1 1-1,1-1 1,0 0-1,0 0 1,1 2-1,-1-2 3,0-1 0,0 1 0,0-1 0,0 1 0,0-1 0,0 0 0,0 1 0,0-1 0,0 0 0,0 0 0,0 0 0,1 0 0,-1 0 0,0 0 0,0 0 0,0 0 0,0 0 0,0 0 0,2-1 0,5-2 30,-1 0 0,0 0-1,0-1 1,-1 0-1,14-9 1,2-5 65,0-1 0,23-26 0,-36 34-55,0 0 1,0 0 0,-1-1 0,0 0 0,-1-1 0,8-20 0,-13 20-16,-2 12-31,0 1 1,-1 0 0,1 0-1,0 0 1,0 0 0,0-1 0,0 1-1,0 0 1,0 0 0,-1 0-1,1 0 1,0 0 0,0 0-1,0 0 1,0 0 0,-1 0-1,1-1 1,0 1 0,0 0 0,0 0-1,-1 0 1,1 0 0,0 0-1,0 0 1,0 0 0,-1 0-1,1 0 1,0 0 0,0 0-1,0 1 1,0-1 0,-1 0 0,1 0-1,0 0 1,0 0 0,0 0-1,-1 0 1,0 1-2,0 0 0,0-1 0,0 1 0,0 0 0,0 0 0,1 0 0,-1 0 0,0 0 0,0 0 0,1 0 0,-1 0 0,1 0 0,-1 0 0,1 1 0,-1-1 0,1 0 0,-1 0 0,1 0 0,0 1 0,0 1 0,0-2-1,0 0 1,0 1-1,0-1 1,0 1-1,0-1 1,0 0-1,0 1 1,1-1-1,-1 0 1,1 1-1,-1-1 1,1 0-1,-1 1 1,1-1-1,0 0 1,0 0-1,0 0 1,0 0-1,-1 0 1,3 2-1,0-1-1,-1-1 0,1 1 1,-1-1-1,1 0 0,-1 0 0,1 0 0,0 0 1,-1 0-1,6 0 0,1 0-6,0 0-1,0-1 1,0 0-1,0-1 1,15-2 0,-8-1 9,0-1-1,-1 0 1,26-12 0,-33 13 10,-1 0 0,0 0 0,1-1 0,-2 0-1,1-1 1,0 1 0,-1-1 0,10-12 0,-16 18-10,0 0 0,1 0 0,-1-1 0,0 1 0,0 0 0,0 0 0,1 0 0,-1 0 0,0-1 0,0 1 0,0 0 1,0 0-1,1 0 0,-1-1 0,0 1 0,0 0 0,0 0 0,0 0 0,0-1 0,0 1 0,0 0 0,0 0 0,1-1 0,-1 1 0,0 0 0,0 0 1,0-1-1,0 1 0,0 0 0,0-1 0,-1 1 0,1 0 0,0 0 0,0-1 0,0 1 0,0 0 0,0 0 0,0 0 0,0-1 0,0 1 0,-1 0 0,1 0 1,0 0-1,0-1 0,-1 1 0,-14 3-25,-18 13-40,14-3 10,-32 29 1,46-37 45,1-1 0,0 1 0,-1 0 0,1 0 0,1 0 0,-1 0 0,1 1 0,0 0 0,0-1 0,1 1 0,-4 10 0,6-15 9,0 0 1,0 0 0,0-1-1,0 1 1,0 0 0,0 0-1,0-1 1,0 1-1,0 0 1,1 0 0,-1-1-1,0 1 1,0 0 0,1 0-1,-1-1 1,0 1 0,1 0-1,-1-1 1,1 1-1,-1-1 1,1 1 0,-1 0-1,1-1 1,-1 1 0,1-1-1,0 0 1,-1 1 0,1-1-1,0 1 1,-1-1-1,1 0 1,0 1 0,-1-1-1,1 0 1,0 0 0,0 0-1,-1 0 1,1 1 0,0-1-1,0 0 1,0 0-1,0-1 1,5 1 0,-1 0-1,0 0 1,1-1 0,9-2-1,-2-1 2,1-1-1,-1-1 0,20-11 1,-24 12-1,1-1 1,0 2-1,0-1 1,0 1-1,0 1 1,1 0-1,18-3 1,-28 6-2,0 0 0,-1 0 0,1 0 1,0 0-1,0 0 0,0 0 0,0 0 1,0 0-1,0 1 0,0-1 0,-1 0 1,1 1-1,0-1 0,0 1 0,0-1 0,-1 1 1,1-1-1,0 1 0,-1 0 0,1-1 1,0 1-1,-1 0 0,1-1 0,-1 1 1,1 1-1,8 25 1,-8-24-5,-1-1 0,1 1 1,-1-1-1,1 1 0,0-1 0,0 1 0,0-1 0,0 1 0,0-1 0,1 0 1,-1 0-1,1 0 0,-1 0 0,3 3 0,-1-4-1,0 0-1,0 1 1,1-1-1,-1 0 1,0-1-1,0 1 1,0-1-1,1 1 1,-1-1 0,0 0-1,1 0 1,-1 0-1,0-1 1,0 1-1,5-2 1,50-17-16,-47 15 8,65-29-34,6-3-34,-65 34 5,-17 2 73,1 0-1,-1 0 1,0 0-1,1 0 1,-1 0 0,0 1-1,1-1 1,-1 0 0,0 0-1,0 0 1,1 1-1,-1-1 1,0 0 0,0 0-1,1 1 1,-1-1-1,0 0 1,0 1 0,0-1-1,0 0 1,1 0 0,-1 1-1,0-1 1,0 0-1,0 1 1,0 0 0,0 2-15,0 0 0,-1 0 0,1 0 0,-1 0 0,1 0 0,-1 0 0,-2 4 0,-1 8 9,2-8 14,1-1 1,0 1-1,1-1 1,-1 1 0,1-1-1,0 1 1,1-1 0,1 9-1,-1-14-2,-1 1 0,1 0 0,-1 0 0,1-1 0,0 1 0,0 0 0,0-1 0,0 1 0,0-1 0,0 1 0,0-1 0,0 0 0,1 1 0,-1-1 0,0 0 0,1 0 0,-1 0 0,1 0 0,0 0 0,-1 0 0,1 0 0,0 0 0,-1-1 0,1 1 0,0-1 0,0 1 0,0-1 0,-1 0 0,1 0 0,0 0 0,0 0 0,0 0 0,3 0 0,-1-1-104,1 0 0,-1 0 0,1 0 0,-1 0 0,1-1 0,-1 1 0,0-1 0,0 0 0,0-1 0,0 1 0,0-1 0,0 0 0,0 0 0,-1 0 0,6-6 0,-2 1-166,0-2 0,0 1 0,-1-1 0,0 0 1,4-12-1,1-4-315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4.101"/>
    </inkml:context>
    <inkml:brush xml:id="br0">
      <inkml:brushProperty name="width" value="0.05" units="cm"/>
      <inkml:brushProperty name="height" value="0.05" units="cm"/>
    </inkml:brush>
  </inkml:definitions>
  <inkml:trace contextRef="#ctx0" brushRef="#br0">0 0 20748,'0'8'1697,"0"-4"-1257,6 2-232,3 1 544,2-2-576,8 3-1024,2-3-288,5 0 832,0-2-232,1-3-273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4.482"/>
    </inkml:context>
    <inkml:brush xml:id="br0">
      <inkml:brushProperty name="width" value="0.05" units="cm"/>
      <inkml:brushProperty name="height" value="0.05" units="cm"/>
    </inkml:brush>
  </inkml:definitions>
  <inkml:trace contextRef="#ctx0" brushRef="#br0">128 1 16548,'-26'30'4244,"21"-25"-3803,0 0-1,0 0 0,1 1 1,0 0-1,0 0 0,0 0 1,0 0-1,1 1 0,0-1 1,-2 11-1,1 5-228,1 1 0,2-1-1,0 1 1,1 0 0,5 35 0,0 11-95,-3-37 1,-1 0 0,-2 0 0,-2 0 0,-9 48 0,11-77-85,0 0-1,0 0 1,0-1-1,0 1 1,-1 0 0,1-1-1,-1 1 1,-3 3 0,4-6-24,1 1 0,0-1 0,-1 0 0,1 1 0,0-1 0,-1 0 0,1 1 0,-1-1 0,1 0 0,0 0 0,-1 0 0,1 1 0,-1-1 0,1 0 0,-1 0 0,1 0 0,-1 0 0,1 0 0,-1 0 0,1 0 0,-1 0 0,1 0 0,-1 0 0,0-1 0,0 1 0,1-1-1,-1 1 1,0-1 0,1 1 0,-1-1-1,0 0 1,1 1 0,-1-1-1,1 0 1,-1 1 0,1-1 0,0 0-1,-1 0 1,1 0 0,0 1 0,-1-1-1,1-1 1,-2-8 1,0 1 0,0-1 0,1 1-1,1-1 1,-1 0 0,1 1 0,1-1 0,2-14 0,1 3-65,1 1 0,1 1 0,8-20 0,-6 20 46,0 1 0,1 0-1,1 0 1,1 1 0,1 1-1,0 0 1,1 0 0,1 2-1,0-1 1,1 2 0,0 0-1,1 0 1,1 2 0,35-19-1,-43 25 38,-4 3 76,0 0 0,0-1 0,0 0 0,-1 0-1,1 0 1,4-5 0,-8 8-81,-1-1 0,1 1 0,-1-1 1,1 0-1,-1 1 0,1-1 0,-1 0 0,0 1 0,1-1 0,-1 0 0,0 0 1,0 1-1,0-1 0,1 0 0,-1 0 0,0 1 0,0-1 0,0 0 1,0-1-1,-1 1-2,1-1 1,-1 1-1,0-1 1,1 1-1,-1 0 1,0 0-1,0 0 1,0-1-1,0 1 1,0 0 0,0 0-1,0 0 1,0 0-1,-2-1 1,2 1-22,-1-1 0,0 1 1,0 0-1,0 0 0,0 0 1,0 0-1,0 0 0,0 0 1,0 0-1,0 0 0,0 1 1,0-1-1,0 1 0,-1 0 1,1 0-1,0 0 0,0 0 1,0 0-1,-1 0 0,1 0 1,0 1-1,0-1 0,0 1 1,0 0-1,-1-1 0,1 1 1,0 0-1,0 0 0,1 1 1,-1-1-1,0 0 0,0 0 1,1 1-1,-1-1 0,0 1 1,1 0-1,0-1 0,-1 1 1,1 0-1,0 0 0,0 0 1,0 0-1,-2 4 0,3-5-1,0 0-1,0 0 1,0 1-1,0-1 1,0 0-1,0 0 0,0 1 1,1-1-1,-1 0 1,0 0-1,1 0 1,-1 0-1,1 1 1,-1-1-1,1 0 1,0 0-1,-1 0 0,1 0 1,0 0-1,0 0 1,-1 0-1,1 0 1,0-1-1,0 1 1,0 0-1,0 0 0,0-1 1,0 1-1,0-1 1,1 1-1,-1-1 1,0 1-1,2-1 1,5 3-4,-1-1 1,1 0 0,-1-1 0,10 1 0,53 1 53,100-8 0,-164 5-15,-5 0-21,-1 0-1,1 0 1,-1 0-1,1 0 1,-1 0 0,1 0-1,-1 0 1,1 0-1,-1 0 1,1-1 0,-1 1-1,1 0 1,-1 0-1,1 0 1,-1 0-1,0-1 1,1 1 0,-1 0-1,1 0 1,-1-1-1,0 1 1,1 0 0,-1-1-1,0 1 1,1-1-1,-1 1 1,0 0 0,0-1-1,1 1 1,-1-1-1,0 1 1,0 0 0,1-2-1,-6-13-64,1 1-957,4 14 942,0-1 0,0 1 0,0 0 0,1-1 0,-1 1 0,0 0 0,0 0 0,0-1 0,0 1 0,0 0 0,0-1-1,0 1 1,1 0 0,-1 0 0,0-1 0,0 1 0,0 0 0,1 0 0,-1-1 0,0 1 0,0 0 0,1 0 0,-1 0 0,0-1-1,1 1 1,-1 0 0,0 0 0,0 0 0,1 0 0,-1 0 0,0 0 0,1 0 0,-1-1 0,0 1 0,1 0 0,10 0-585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5.301"/>
    </inkml:context>
    <inkml:brush xml:id="br0">
      <inkml:brushProperty name="width" value="0.05" units="cm"/>
      <inkml:brushProperty name="height" value="0.05" units="cm"/>
    </inkml:brush>
  </inkml:definitions>
  <inkml:trace contextRef="#ctx0" brushRef="#br0">222 71 16748,'1'0'129,"0"-1"1,-1 1-1,1-1 1,0 1 0,-1-1-1,1 1 1,-1-1 0,1 0-1,-1 1 1,0-1-1,1 1 1,-1-1 0,0 0-1,1 0 1,-1 1 0,0-1-1,0 0 1,1 0-1,-1 1 1,0-1 0,0 0-1,0 0 1,0 1-1,0-1 1,0 0 0,0 0-1,0 1 1,-1-1 0,1 0-1,0 0 1,0 1-1,-1-1 1,1 0 0,0 1-1,-1-1 1,1 0 0,0 1-1,-1-1 1,1 0-1,-1 1 1,1-1 0,-1 1-1,0-1 1,1 1 0,-1-1-1,0 1 1,1 0-1,-1-1 1,0 1 0,1 0-1,-1-1 1,0 1-1,0 0 1,1 0 0,-1 0-1,-1-1 1,-3 0 378,-1 0 0,1 1 0,-1-1 0,1 1-1,0 0 1,-11 1 0,1 2-160,1 1 0,0 0 0,0 1 0,-17 8 0,24-10-309,1 0 0,0 1-1,0 0 1,0 0 0,0 0 0,1 1 0,0 0 0,0 0 0,0 0 0,-7 10-1,11-14-35,0 0 0,1 0-1,-1 0 1,0 0-1,1 0 1,-1 0-1,0 0 1,1 1 0,0-1-1,-1 0 1,1 0-1,0 0 1,-1 0 0,1 1-1,0-1 1,0 0-1,0 0 1,0 1 0,0-1-1,0 0 1,0 0-1,1 0 1,-1 1-1,0-1 1,1 0 0,-1 0-1,1 0 1,-1 0-1,1 0 1,0 0 0,-1 1-1,1-2 1,0 1-1,0 0 1,0 0-1,-1 0 1,1 0 0,0 0-1,0-1 1,0 1-1,0 0 1,1-1 0,-1 1-1,0-1 1,0 1-1,0-1 1,0 0 0,1 1-1,-1-1 1,2 0-1,6 2-2,0-1 0,0 0 0,0 0 0,0-1 0,13-2 0,-8 1 1,1-2 0,-1 0-1,0-1 1,0 0 0,-1-1-1,1-1 1,24-14 0,-31 16 0,0-1 1,0 0-1,0 0 1,0 0 0,-1-1-1,0 0 1,-1 0-1,1-1 1,-1 0 0,0 0-1,-1 0 1,1 0 0,-2-1-1,7-15 1,-9 8-13,-2 15 11,1 0 0,0 0 0,0-1 0,0 1 0,0 0 0,0 0-1,-1-1 1,1 1 0,0 0 0,0 0 0,0 0 0,-1-1 0,1 1-1,0 0 1,0 0 0,-1 0 0,1 0 0,0-1 0,0 1 0,-1 0-1,1 0 1,0 0 0,-1 0 0,1 0 0,0 0 0,0 0 0,-1 0-1,-1 0 0,1 1 0,0-1 0,0 0 0,0 1 0,-1-1 0,1 1-1,0 0 1,0-1 0,0 1 0,0 0 0,0 0 0,0 0 0,0-1-1,0 1 1,0 0 0,1 0 0,-1 0 0,-1 2 0,-2 4 0,1 1 0,0-1 0,0 1 0,0 0-1,1 0 1,0 0 0,0 0 0,1 0 0,0 12 0,1-17-3,0 1 0,0-1 0,0 0 0,1 1 0,0-1 0,-1 0 0,1 1-1,0-1 1,1 0 0,-1 0 0,3 4 0,-3-5-1,0-1-1,0 1 0,1-1 1,-1 1-1,1-1 1,-1 0-1,1 1 1,0-1-1,0 0 1,-1 0-1,1 0 1,0-1-1,0 1 1,0 0-1,0-1 0,0 1 1,0-1-1,0 1 1,0-1-1,2 0 1,4 0-20,1 0 0,-1-1 0,1-1 0,-1 1 0,0-1 0,0 0 0,0-1 0,0 0 0,0 0 0,13-8 0,-10 4-2,1-1-1,-2 1 1,1-2-1,-1 1 1,0-1-1,8-11 1,-17 19 27,0 0 0,0 0 0,0 0-1,0 0 1,0-1 0,-1 1 0,1 0 0,0 0 0,-1-1 0,1 1-1,-1-1 1,1 1 0,-1 0 0,0-1 0,0 1 0,0-1 0,1-1-1,-2 2 3,1 1-1,0 0 0,0 0 0,0-1 0,0 1 0,0 0 0,0 0 0,0 0 0,-1 0 0,1-1 0,0 1 0,0 0 0,0 0 0,0 0 0,0 0 0,-1 0 0,1-1 0,0 1 0,0 0 0,0 0 0,-1 0 0,1 0 0,0 0 0,0 0 0,-1 0 0,1 0 0,0 0 0,0 0 0,0 0 0,-1 0 0,1 0 0,0 0 0,-1 0 0,-12 7 52,10-5-46,1 1 1,0-1-1,-1 1 0,1-1 0,0 1 0,0 0 0,1 0 0,-1-1 1,0 1-1,1 1 0,0-1 0,0 0 0,0 0 0,0 0 0,0 1 1,1-1-1,-1 0 0,1 1 0,0-1 0,0 0 0,0 1 0,0-1 1,1 1-1,-1-1 0,1 0 0,0 0 0,0 1 0,0-1 0,1 0 1,-1 0-1,1 0 0,-1 0 0,1 0 0,0-1 0,0 1 0,1 0 1,-1-1-1,0 0 0,1 1 0,-1-1 0,1 0 0,0 0 0,0-1 1,5 4-1,5 0-2,0-1 0,0 0 1,0 0-1,1-1 1,-1-1-1,1 0 0,0-1 1,-1-1-1,1 0 0,0-1 1,19-3-1,-10 0-48,0-1 0,-1-1-1,1-1 1,-1 0 0,-1-2-1,21-11 1,-34 15 8,1 0-1,-1-1 1,13-11 0,-19 16 26,-1-1 0,1 0 0,0 1 0,-1-1 0,1 0 0,-1 0 0,0 0 0,1 0 0,-1 0 0,0 0 0,0 0 0,0 0 0,-1-1-1,1 1 1,0 0 0,-1 0 0,0-1 0,1 1 0,-1 0 0,0-4 0,-1 5 6,1-1 0,-1 1 0,1 0 0,-1 0 0,0 0 0,1 0 0,-1-1 0,0 1-1,0 0 1,0 1 0,0-1 0,0 0 0,0 0 0,0 0 0,0 0 0,0 1 0,0-1 0,0 1 0,0-1 0,-1 1-1,1-1 1,0 1 0,0-1 0,-1 1 0,1 0 0,0 0 0,-1 0 0,1 0 0,-2 0 0,-2 0 10,0 0 1,0 0-1,0 0 1,0 1-1,0 0 1,-7 2-1,7-1 0,0 1-1,0-1 1,0 1 0,0 0-1,1 0 1,0 1-1,-1-1 1,1 1 0,0 0-1,1 0 1,-1 0-1,1 1 1,0-1 0,-4 6-1,6-7-61,-1 0 1,1 0-1,0-1 0,0 1 0,0 0 0,0 0 0,0 0 0,0 0 1,1 0-1,0 0 0,-1 0 0,1 0 0,0 1 0,0-1 1,1 0-1,-1 0 0,1 0 0,0 0 0,-1 0 0,1 0 1,0 0-1,1-1 0,-1 1 0,1 0 0,-1 0 0,4 3 1,-3-4-28,-1-1 1,1 1 0,-1-1 0,1 0-1,0 1 1,0-1 0,0 0 0,0 0-1,0-1 1,0 1 0,0 0 0,0-1-1,0 1 1,0-1 0,0 0 0,0 1-1,1-1 1,-1 0 0,0 0 0,0 0-1,0-1 1,0 1 0,0-1 0,1 1-1,1-2 1,17-7-590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5.731"/>
    </inkml:context>
    <inkml:brush xml:id="br0">
      <inkml:brushProperty name="width" value="0.05" units="cm"/>
      <inkml:brushProperty name="height" value="0.05" units="cm"/>
    </inkml:brush>
  </inkml:definitions>
  <inkml:trace contextRef="#ctx0" brushRef="#br0">61 41 20420,'-22'-23'2281,"5"12"-1433,4 5-360,8 9 1481,2 5-1081,13 7-416,1-1-192,5-15-344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1.614"/>
    </inkml:context>
    <inkml:brush xml:id="br0">
      <inkml:brushProperty name="width" value="0.05" units="cm"/>
      <inkml:brushProperty name="height" value="0.05" units="cm"/>
    </inkml:brush>
  </inkml:definitions>
  <inkml:trace contextRef="#ctx0" brushRef="#br0">16 528 21381,'7'-4'594,"0"0"1,0 1-1,0 0 1,0 0-1,1 0 1,-1 1-1,12-2 1,-9 2-527,1-1 0,-1 0 0,11-5 1,-15 5-23,1-1 1,-1-1-1,1 1 1,-1-1 0,7-8-1,-12 12-27,1 0-1,-1 0 0,0 0 1,0-1-1,0 1 0,-1-1 1,1 1-1,0-1 1,0 1-1,-1-1 0,1 1 1,-1-1-1,1-2 1,-1 3-8,0 0 1,0 0-1,-1 0 1,1 0-1,0 0 1,-1 0-1,1 1 1,0-1-1,-1 0 1,1 0 0,-1 0-1,1 1 1,-1-1-1,1 0 1,-1 1-1,0-1 1,1 0-1,-1 1 1,0-1-1,0 1 1,1-1 0,-1 1-1,0-1 1,0 1-1,0 0 1,0-1-1,-1 1 1,-1-1 13,-1 0 0,0 0-1,0 1 1,0 0 0,0-1 0,0 1 0,0 1 0,0-1 0,0 1 0,0-1 0,0 1 0,1 0-1,-1 0 1,0 1 0,0-1 0,1 1 0,-1 0 0,1 0 0,-6 4 0,0 0-20,1 0 1,0 1-1,0 0 1,1 0-1,0 0 0,-9 14 1,11-14-8,1 1 0,0-1 0,0 1 0,1 0 1,0 1-1,0-1 0,1 0 0,-1 10 0,2-15-2,1 1-1,0-1 1,0 0 0,0 0-1,0 1 1,1-1 0,-1 0-1,1 0 1,0 0-1,2 6 1,-2-7 0,0-1 0,0 1 0,0 0 0,0-1 0,0 1 0,1-1 0,-1 1 0,1-1 0,-1 0 0,1 1 1,-1-1-1,1 0 0,0 0 0,0 0 0,0 0 0,-1-1 0,1 1 0,4 1 0,1-1-22,0 0 0,0-1 0,0 0 0,0 0 0,0 0 0,0-1 0,-1 0 0,1 0 0,0-1 0,0 0 0,0 0 0,-1 0 0,1-1 0,-1 0 0,10-6 0,0-1-40,-1-1 1,0 0-1,-1-1 0,23-24 1,-23 21-23,-1-1 1,0 0-1,-2-1 1,1 0-1,-2-1 1,0 0-1,10-31 1,-18 37-59,-7 14 42,-8 19 16,9-11 95,1 1 0,0 0 0,-2 19-1,4-26 4,1 1-1,0-1 0,-1 0 1,2 0-1,-1 1 0,0-1 0,1 0 1,0 1-1,0-1 0,0 0 1,1 0-1,2 7 0,-2-9 1,0-1-1,-1 1 1,1 0-1,0-1 1,0 1-1,0-1 1,0 1 0,0-1-1,0 0 1,0 0-1,1 0 1,-1 0-1,0-1 1,0 1-1,1-1 1,-1 1-1,1-1 1,-1 0 0,0 1-1,1-1 1,4-1-1,2 0 27,0 0 0,0-1 0,0 1 0,13-6 0,-5 0 11,-1-1 0,0 0 0,0-1 0,-1 0 0,-1-2 0,1 0 0,-1 0 0,-1-1 0,13-15 0,-5 2 32,0-1 0,-2-1 0,-1 0 0,15-32 0,15-43 106,-44 90-148,0 0 0,0-1 0,-1 1-1,-1-1 1,0 0 0,0-20 0,-5 16 18,3 17-54,-1 0 0,1-1 1,0 1-1,0 0 0,0 0 1,-1 0-1,1-1 0,0 1 1,0 0-1,0 0 0,-1 0 1,1 0-1,0-1 0,0 1 1,-1 0-1,1 0 0,0 0 1,-1 0-1,1 0 0,0 0 1,0 0-1,-1 0 0,1 0 1,0 0-1,-1 0 0,1 0 1,0 0-1,0 0 0,-1 0 1,1 0-1,-2 1 2,0 1 0,0-1 0,0 1 1,0-1-1,1 1 0,-1-1 0,0 1 0,1 0 1,0 0-1,-1 0 0,1-1 0,-2 5 0,-12 27 2,0 1 0,3 0 0,0 1 0,3 1 0,0-1 0,3 2 0,1-1-1,0 41 1,4-51-6,1-1 0,6 38-1,-5-53 2,1 0-1,1-1 0,-1 0 1,2 1-1,-1-1 0,1 0 1,0 0-1,1-1 0,9 13 1,-13-19-11,1 0 1,0 0-1,-1-1 1,1 1 0,0 0-1,0-1 1,0 0-1,0 1 1,0-1 0,0 0-1,1 0 1,-1 0-1,0 0 1,4 0 0,-6-1-3,1 0 1,0 0 0,-1 0-1,1 0 1,0 0 0,-1 0-1,1 0 1,-1 0 0,1 0-1,0 0 1,-1 0 0,1-1-1,-1 1 1,1 0 0,-1-1-1,1 1 1,0 0 0,-1-1 0,1 1-1,-1 0 1,0-1 0,1 0-1,0 0-14,0 0 0,-1 0 0,1-1 0,-1 1 0,1 0 0,-1-1 0,0 1 0,1 0 0,-1-1-1,0 1 1,0-1 0,0 1 0,0 0 0,0-3 0,-3-13-262,-1 0 0,-1-1 0,0 1 1,-1 1-1,-15-30 0,4 6-34,5 12 127,-30-82-181,38 97 429,1-1-1,0 1 1,0 0-1,2-1 1,0 1-1,0-21 1,1 33-41,0-1 1,1 1-1,-1 0 1,0 0-1,0-1 1,0 1-1,1 0 1,-1-1-1,1 1 1,-1 0-1,1 0 1,-1 0-1,1-1 1,0 1-1,0 0 1,-1 0-1,1 0 1,0 0-1,0 0 1,0 0-1,0 1 1,0-1-1,0 0 1,1 0-1,-1 1 1,0-1-1,0 1 1,0-1-1,1 1 1,-1-1-1,0 1 1,0 0-1,1 0 1,-1-1-1,0 1 1,1 0-1,-1 0 1,0 0-1,1 0 1,-1 1-1,2-1 1,7 2-48,-1 1 1,1 0-1,-1 0 1,15 7-1,-14-5-256,-4-3-57,11 6-214,-1-2-1,1 0 1,0-1-1,35 7 1,-13-11-139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6.757"/>
    </inkml:context>
    <inkml:brush xml:id="br0">
      <inkml:brushProperty name="width" value="0.05" units="cm"/>
      <inkml:brushProperty name="height" value="0.05" units="cm"/>
    </inkml:brush>
  </inkml:definitions>
  <inkml:trace contextRef="#ctx0" brushRef="#br0">240 96 19812,'7'-5'543,"0"1"0,0-1 0,9-10 0,-14 14-461,-1 0 1,0 0-1,0-1 0,0 1 0,0 0 0,0-1 0,-1 1 0,1-1 1,0 1-1,-1-1 0,2-2 0,-2 4-23,0-1 1,0 0-1,0 1 0,0-1 1,0 0-1,-1 1 0,1-1 1,0 0-1,0 1 1,0-1-1,-1 1 0,1-1 1,0 0-1,-1 1 0,1-1 1,-1 1-1,1-1 0,0 1 1,-1-1-1,1 1 0,-1-1 1,1 1-1,-1 0 1,1-1-1,-1 1 0,0 0 1,1-1-1,-1 1 0,-1 0 1,-1-1 44,0 0 1,0 0 0,-1 1 0,1-1 0,0 1 0,-1 0 0,1 0 0,-1 0-1,1 1 1,0-1 0,-1 1 0,1-1 0,0 1 0,0 0 0,0 1-1,-1-1 1,-3 3 0,-5 2-27,0 1-1,-20 16 1,15-9-56,0 0-1,1 2 0,1 0 1,-14 18-1,20-22-25,1 0 1,0 1-1,1 0 0,0 0 0,1 1 0,-8 25 0,13-37 2,0 1 1,0-1-1,1 1 0,-1-1 1,1 0-1,0 1 1,0-1-1,0 1 0,0-1 1,0 1-1,0-1 0,1 1 1,-1-1-1,1 0 0,-1 1 1,1-1-1,0 0 0,0 1 1,0-1-1,0 0 0,3 4 1,-2-5-1,0 0 1,0 0 0,0 0 0,0 0-1,0 0 1,0 0 0,0-1 0,0 1-1,0-1 1,0 1 0,0-1-1,1 0 1,-1 0 0,0 0 0,0 0-1,0 0 1,0-1 0,0 1 0,1-1-1,-1 1 1,0-1 0,0 0 0,0 1-1,0-1 1,2-2 0,17-8 4,-1-1-1,0-1 1,-1-1 0,0-1 0,23-23 0,-20 17 26,1 1 1,35-23-1,-57 43-27,0-1-1,0 0 1,0 0 0,0 0-1,0 1 1,0-1 0,1 1-1,-1-1 1,0 1 0,0-1 0,0 1-1,0 0 1,1 0 0,-1-1-1,0 1 1,0 0 0,1 0-1,-1 0 1,0 0 0,0 0-1,1 1 1,-1-1 0,0 0-1,0 0 1,0 1 0,1-1-1,-1 1 1,0-1 0,0 1-1,0 0 1,0-1 0,0 1-1,0 0 1,0 0 0,0 0-1,0 0 1,0-1 0,-1 1-1,1 0 1,0 1 0,-1-1-1,2 1 1,0 5 4,1 0 0,-1 0-1,0 1 1,0-1 0,1 13 0,3 31 87,-1 96 0,-6-126 75,0-2 0,-2 1 0,0 0 0,-1 0 0,-1-1-1,-1 0 1,-16 35 0,20-49-93,0-1 0,-1 0 0,0 0 0,0 0 0,0-1 0,0 1 0,-1-1 0,1 1 0,-6 2 0,8-5-72,0 0-1,0 0 1,0-1-1,-1 1 1,1-1-1,0 1 1,-1-1-1,1 1 1,0-1 0,0 0-1,-1 0 1,1 0-1,-1 1 1,1-1-1,0 0 1,-1-1-1,1 1 1,0 0 0,-1 0-1,1-1 1,0 1-1,0 0 1,-1-1-1,1 0 1,0 1-1,0-1 1,0 0 0,-1 1-1,1-1 1,0 0-1,0 0 1,0 0-1,0 0 1,0 0 0,1 0-1,-2-2 1,-2-3-94,0 0 0,1 0 1,0-1-1,0 1 0,1-1 1,0 0-1,0 1 1,0-1-1,1 0 0,-1-14 1,1 5-130,1 1 1,1-1 0,5-30 0,-3 33 168,0 0-1,1 0 1,1 0 0,0 1 0,1 0 0,0 0-1,1 0 1,0 1 0,1-1 0,0 2 0,1-1-1,18-16 1,6 0 109,1 1 0,64-37-1,-66 45-16,-1-1-1,-1-2 0,0-1 1,27-28-1,-38 23 51,-19 27-88,1 0 0,-1-1 0,0 1 0,0-1 0,1 1 0,-1-1 0,0 1 0,0-1-1,0 1 1,0-1 0,0 1 0,1-1 0,-1 1 0,0-1 0,0 1 0,0-1 0,0 1-1,0-1 1,-1 1 0,1-1 0,0 1 0,0-1 0,0 1 0,0-1 0,-1 1 0,1-1 0,0 1-1,0-1 1,-1 1 0,1-1 0,0 1 0,-1 0 0,1-1 0,0 1 0,-1 0 0,1-1-1,-1 1 1,1 0 0,-1-1 0,1 1 0,0 0 0,-1 0 0,1 0 0,-1-1 0,1 1-1,-1 0 1,1 0 0,-1 0 0,0 0 0,0 0 0,-5 0 9,1 0 0,-1 0 0,0 1 0,1 0 0,-1 0 0,1 1 0,-1-1-1,1 1 1,0 0 0,-1 1 0,1-1 0,0 1 0,1 0 0,-1 0 0,0 1 0,-5 5 0,-3 2 11,1 0 1,1 1-1,0 1 1,-14 19-1,16-18-1,1 1 0,0 0-1,0 0 1,2 0 0,-6 18 0,10-26-9,0 1 0,1-1 0,-1 0 0,1 1 0,1-1 0,0 1 0,0-1 0,0 1 0,1-1 0,0 1 0,0-1 0,1 0 0,4 13 0,-5-17-5,1 0 1,0-1-1,-1 1 0,1 0 0,0-1 0,1 1 0,-1-1 0,0 0 0,1 0 0,0 0 1,-1 0-1,1 0 0,0 0 0,0-1 0,0 1 0,0-1 0,0 0 0,0 0 0,0 0 0,0 0 1,1-1-1,-1 1 0,0-1 0,0 0 0,1 0 0,-1 0 0,6-1 0,3-1 15,-1 1 0,1-2 0,-1 0 0,0 0 0,0-1 0,19-9 0,-11 2 12,0-1-1,0-1 0,-2 0 1,1-1-1,-2-1 0,0-1 1,0 0-1,-2-1 1,0 0-1,-1-1 0,17-32 1,-23 32-59,-7 18 23,0 0 0,1 0 0,-1 0 0,0 0 0,0 0 0,0 0 0,0 0 0,0-1 0,0 1 0,0 0 0,0 0 0,0 0 0,0 0 0,0 0 0,0 0 0,0 0 0,0 0 0,0-1 0,0 1 0,0 0 0,0 0 0,0 0 0,0 0 0,0 0 0,0 0 0,0 0 0,0-1 0,0 1 0,0 0 0,0 0 0,0 0 0,0 0 0,0 0 0,-1 0 0,1 0 0,0 0 0,0 0 0,0-1 0,0 1 0,0 0 0,0 0 0,0 0 0,0 0 0,0 0 0,-1 0 0,1 0 0,0 0 0,0 0 0,0 0 0,0 0 0,0 0 0,0 0 0,0 0 0,-1 0 0,-1 1-9,0 1 0,1 0-1,-1-1 1,0 1 0,1 0-1,-1 0 1,1 0 0,-1 0-1,-1 4 1,-13 21-58,-22 55 0,34-72 87,1-1 0,0 1 0,0-1 0,1 1 0,1 0 0,0 0 0,0 0 0,1 0 0,0 0 0,2 12 0,-2-20-6,0 0-1,0-1 1,1 1-1,-1 0 1,1 0-1,0 0 0,-1 0 1,1-1-1,0 1 1,0 0-1,0-1 0,0 1 1,0 0-1,1-1 1,-1 1-1,0-1 0,1 0 1,-1 0-1,1 1 1,-1-1-1,1 0 0,1 1 1,0-2 3,-1 1-1,1-1 1,0 1 0,-1-1-1,1 0 1,-1 0 0,1 0-1,-1 0 1,1-1 0,0 1-1,-1 0 1,1-1 0,-1 0 0,4-1-1,4-3 23,-1 1-1,1-2 1,-1 1-1,0-1 0,-1-1 1,15-12-1,-9 3-32,0 0 0,-2-1 0,1-1 0,-2 0-1,-1 0 1,0-1 0,-1-1 0,-1 0 0,7-25-1,-14 39-104,-2 7 23,-4 15-20,-7 27 10,9-28 49,-10 59 32,12-66-46,0 0 0,1 0 0,0 0-1,0 0 1,1 0 0,0 0 0,3 8 0,-4-15 8,0 0 0,0-1 1,0 1-1,0 0 1,0-1-1,0 1 1,1 0-1,-1-1 1,0 1-1,0 0 1,1-1-1,-1 1 0,0-1 1,1 1-1,-1 0 1,0-1-1,1 1 1,-1-1-1,1 1 1,-1-1-1,1 1 1,0-1-1,-1 0 0,1 1 1,-1-1-1,1 0 1,0 1-1,-1-1 1,1 0-1,0 0 1,-1 1-1,1-1 1,0 0-1,-1 0 0,1 0 1,0 0-1,-1 0 1,1 0-1,0 0 1,-1 0-1,1 0 1,0-1-1,-1 1 1,1 0-1,0 0 0,-1-1 1,2 1-1,1-2-59,0-1 0,0 1 0,-1 0 0,1-1 0,-1 0-1,1 0 1,3-6 0,13-21-508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7.146"/>
    </inkml:context>
    <inkml:brush xml:id="br0">
      <inkml:brushProperty name="width" value="0.05" units="cm"/>
      <inkml:brushProperty name="height" value="0.05" units="cm"/>
    </inkml:brush>
  </inkml:definitions>
  <inkml:trace contextRef="#ctx0" brushRef="#br0">10 0 21317,'-4'10'1464,"1"3"-1328,0 0-304,3 0-224,2-2 512,4-4-176,-1 1-144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7.547"/>
    </inkml:context>
    <inkml:brush xml:id="br0">
      <inkml:brushProperty name="width" value="0.05" units="cm"/>
      <inkml:brushProperty name="height" value="0.05" units="cm"/>
    </inkml:brush>
  </inkml:definitions>
  <inkml:trace contextRef="#ctx0" brushRef="#br0">174 151 19716,'-9'2'514,"1"0"-1,-1 0 0,0 1 1,1 0-1,0 0 1,-1 1-1,1 0 0,1 1 1,-1 0-1,1 0 0,0 1 1,-11 9-1,12-8-368,0-1-1,1 1 1,0 0 0,0 0-1,1 1 1,-1-1-1,1 1 1,1 0 0,0 0-1,0 0 1,1 1-1,-3 16 1,4-23-133,1 0 0,-1 0 0,1 0 0,0 0 0,0 1 0,0-1 0,0 0 0,0 0 0,1 0 0,-1 0 0,0 0 0,1 0 0,0 1 0,0-1 0,-1 0 0,1-1 0,0 1 0,1 0 0,-1 0 0,0 0 0,0-1 0,1 1 0,-1 0 0,1-1 0,2 2 0,-2-2-5,0 0 1,1 0-1,-1 0 1,1-1-1,-1 1 1,1-1-1,0 1 1,-1-1-1,1 0 1,-1 0-1,1 0 1,0-1-1,-1 1 1,1-1-1,-1 1 1,1-1-1,-1 0 1,1 0-1,-1 0 1,3-1-1,5-3 6,-1-1 0,0 0 0,0 0-1,0-1 1,-1 0 0,9-10 0,43-52 49,-47 52-49,67-87 28,-69 88-58,0-2 0,0 0 0,-2 0 0,9-24-1,-18 42 13,1-1-1,-1 0 0,0 1 1,1-1-1,-1 0 0,0 1 0,0-1 1,1 0-1,-1 1 0,0-1 0,0 0 1,0 1-1,0-1 0,0 0 1,0 0-1,0 1 0,0-1 0,0 0 1,-1 1-1,1-1 0,0 0 0,0 0 1,0 1-1,-1-1 0,0-1 1,0 2-1,1 0 1,-1 0 0,0 0 0,0 0-1,0 0 1,1 0 0,-1 0 0,0 1-1,0-1 1,1 0 0,-1 0 0,0 1-1,0-1 1,1 0 0,-1 1 0,0-1-1,1 0 1,-2 2 0,-32 26-112,19-10 94,1 1 0,1 1 0,0-1 0,-17 40 0,23-43 53,0 1 1,1-1-1,1 1 1,1 1 0,0-1-1,2 1 1,-2 18-1,4-32-13,0 1 0,0-1 0,1 1 0,-1-1 0,1 1 0,0-1 0,0 1 0,1-1 0,-1 0 0,1 0 0,3 7 0,-3-9-7,-1-1 0,0 1 0,1 0 0,-1-1 1,1 1-1,0-1 0,0 0 0,-1 0 0,1 1 0,0-1 0,0 0 0,0 0 1,0-1-1,0 1 0,0 0 0,0-1 0,0 1 0,1-1 0,-1 0 0,0 0 1,0 1-1,0-2 0,1 1 0,-1 0 0,3-1 0,3-1 10,1 0-1,-1 0 0,0-1 1,0 0-1,0-1 1,-1 0-1,1 0 0,11-9 1,53-47 143,-64 53-133,18-17 55,-2 0 0,-1-2 0,-1-1 0,21-32-1,-41 57-72,-1-1 0,1 0 0,-1 0 0,1 0 0,-1 0-1,0 0 1,0 0 0,0 0 0,0 0 0,0-6 0,-1 9-10,0-1 1,0 1-1,0 0 0,0-1 1,-1 1-1,1 0 1,0-1-1,0 1 1,0 0-1,0 0 0,0-1 1,0 1-1,-1 0 1,1-1-1,0 1 1,0 0-1,0 0 1,-1-1-1,1 1 0,0 0 1,0 0-1,-1 0 1,1-1-1,0 1 1,0 0-1,-1 0 0,1 0 1,0 0-1,-1 0 1,1 0-1,0-1 1,-1 1-1,1 0 0,-1 0 1,0 0-1,-1 1 1,0-1-1,0 1 0,0-1 1,1 1-1,-1-1 0,0 1 1,1 0-1,-1 0 0,-2 1 1,-6 5 3,1 0 1,-1 1-1,1 0 0,1 1 1,0 0-1,0 0 0,1 0 1,0 1-1,-9 17 1,11-18-74,0 0 0,1 0 1,0 0-1,1 1 0,0 0 1,0 0-1,1 0 0,1 0 1,-1 0-1,2 0 0,0 17 1,8 5 150,-8-31-88,1 0 0,-1 0 1,1 0-1,-1 0 0,1 0 0,-1 0 0,1-1 1,-1 1-1,1 0 0,0 0 0,-1-1 0,1 1 1,0 0-1,0-1 0,0 1 0,-1-1 0,1 1 0,0-1 1,0 1-1,0-1 0,0 0 0,0 1 0,0-1 1,0 0-1,0 0 0,0 0 0,0 0 0,0 0 1,0 0-1,0 0 0,1 0 0,23-11-140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8.101"/>
    </inkml:context>
    <inkml:brush xml:id="br0">
      <inkml:brushProperty name="width" value="0.05" units="cm"/>
      <inkml:brushProperty name="height" value="0.05" units="cm"/>
    </inkml:brush>
  </inkml:definitions>
  <inkml:trace contextRef="#ctx0" brushRef="#br0">362 53 12691,'0'-12'5358,"0"11"-5199,1 0 0,-1 0-1,0-1 1,1 1 0,-1 0-1,0 0 1,0-1 0,0 1-1,0 0 1,0 0 0,-1 0-1,1-1 1,0 1 0,-1 0-1,1 0 1,0 0 0,-1 0-1,1-1 1,-1 1 0,0 0-1,1 0 1,-1 0 0,0 0-1,0 0 1,0 0 0,1 1-1,-1-1 1,0 0 0,0 0-1,0 1 1,0-1 0,0 0-1,-1 1 1,1-1 0,0 1-1,0 0 1,0-1 0,0 1-1,-2-1 1,-6 0 42,0 0 1,0 0-1,0 1 1,0 0-1,0 1 1,-1 0-1,1 0 1,1 1-1,-1 0 1,0 1-1,0 0 1,-12 6-1,-3 2-216,1 2 0,0 0 0,-24 18 0,-4 12-42,45-38 29,2 0 0,-1 0 0,0 1 0,1-1 0,0 1 0,1 0 0,-6 10 0,9-16 16,0 1-1,0 0 1,-1-1 0,1 1 0,0 0 0,0-1 0,0 1 0,0 0 0,0 0 0,0-1-1,0 1 1,0 0 0,0-1 0,0 1 0,0 0 0,1 0 0,-1-1 0,0 1 0,0 0-1,1-1 1,-1 1 0,0-1 0,1 1 0,-1 0 0,1-1 0,-1 1 0,1-1-1,-1 1 1,1-1 0,-1 1 0,1-1 0,-1 1 0,1-1 0,0 0 0,-1 1 0,1-1-1,-1 0 1,1 0 0,0 1 0,0-1 0,-1 0 0,2 0 0,38 5-369,-23-3 253,-3 0 16,0 1 0,0 0 0,0 1 0,-1 1 0,1 1 0,-1-1 0,13 9 0,-20-10 86,0-1-1,-1 1 1,1 0-1,-1 0 1,0 1 0,0 0-1,0 0 1,-1 0 0,1 0-1,-1 1 1,-1-1-1,1 1 1,-1 0 0,0 0-1,0 1 1,-1-1 0,2 7-1,-3-10 42,-1 0 0,0 0 0,1 0 0,-1 0 0,0 0 0,-1 1 0,1-1 0,-1 0 0,1 0 0,-1 0 0,0 0 0,0 0 0,0-1 0,0 1 0,-1 0 0,1 0 0,-4 4 0,2-3 45,-1 0 1,0 0-1,0 0 1,-1 0-1,1-1 1,0 0-1,-1 0 1,0 0-1,-8 3 1,6-2-45,-1-1 0,0-1 0,1 1 0,-1-1 0,0-1 0,0 0 0,0 0 0,0 0 0,-1-1 0,1 0 0,0-1 0,0 0 0,0 0 0,-9-3 0,15 4 19,-1-1 0,1-1 1,0 1-1,0 0 0,0 0 0,0-1 1,0 1-1,0-1 0,0 0 0,1 1 0,-1-1 1,0 0-1,1 0 0,0 0 0,-1 0 0,-1-4 1,1 1-35,1 0 0,-1 0 1,1 0-1,0 0 0,0 0 1,1 0-1,-1-8 1,5-30-26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8.546"/>
    </inkml:context>
    <inkml:brush xml:id="br0">
      <inkml:brushProperty name="width" value="0.05" units="cm"/>
      <inkml:brushProperty name="height" value="0.05" units="cm"/>
    </inkml:brush>
  </inkml:definitions>
  <inkml:trace contextRef="#ctx0" brushRef="#br0">75 54 16275,'-3'57'2498,"-2"-1"0,-24 96-1,5-24-600,18-102-1590,4-19-200,1 0 0,-1 0 1,1 1-1,0-1 0,1 0 0,-1 0 1,1 0-1,1 1 0,1 7 0,-2-14-99,0-1 0,0 0 0,0 0 0,0 0 0,0 0 0,0 0 0,0 1 0,0-1 0,0 0 0,0 0 0,0 0 0,0 0 0,1 0 0,-1 0-1,0 1 1,0-1 0,0 0 0,0 0 0,0 0 0,0 0 0,1 0 0,-1 0 0,0 0 0,0 0 0,0 0 0,0 0 0,0 0 0,0 0 0,1 0 0,-1 0-1,0 0 1,0 0 0,0 0 0,0 0 0,1 0 0,-1 0 0,0 0 0,0 0 0,0 0 0,0 0 0,1 0 0,5-6 175,5-12 45,3-16-43,-2 0 1,9-44 0,-9 29-138,4-10-43,-1-1-68,3 1-1,28-63 1,-44 118 48,0 0 0,0-1 1,1 1-1,5-7 0,-7 10 11,-1 0 1,1 1-1,-1-1 1,1 1-1,0-1 1,-1 1-1,1-1 0,-1 1 1,1-1-1,0 1 1,-1 0-1,1-1 1,0 1-1,0 0 0,-1 0 1,1-1-1,0 1 1,-1 0-1,1 0 0,0 0 1,0 0-1,0 0 1,-1 0-1,1 0 1,0 0-1,0 0 0,-1 0 1,1 1-1,0-1 1,0 0-1,-1 0 0,1 1 1,0-1-1,-1 1 1,1-1-1,0 0 1,-1 1-1,1-1 0,-1 1 1,1-1-1,0 2 1,2 2-11,0 0 1,0 0 0,-1 1-1,1-1 1,-1 1 0,0 0 0,-1-1-1,1 1 1,-1 0 0,0 0-1,0 0 1,0 9 0,0-3 10,-1 0-1,0-1 1,-1 1 0,0 0 0,-3 12 0,0-13 24,1 1 0,-2-1 0,1 0 0,-1 0 0,-1 0 0,0-1 0,0 1 1,-15 15-1,17-21-51,1 0 1,-1 0 0,0 0-1,0 0 1,-1-1-1,1 0 1,-1 0 0,0 0-1,0 0 1,0-1 0,0 1-1,0-2 1,0 1-1,-1 0 1,1-1 0,-1 0-1,1 0 1,-1-1 0,-8 1-1,12-2-44,1 1 0,-1 0-1,1-1 1,-1 1 0,1-1-1,-1 0 1,1 0 0,-1 1-1,1-1 1,0 0 0,-1 0 0,1 0-1,0 0 1,0 0 0,0-1-1,0 1 1,0 0 0,0 0-1,0-1 1,0 1 0,1-1-1,-1 1 1,0 0 0,1-1 0,-1 0-1,1 1 1,0-1 0,-1 1-1,1-1 1,0-2 0,0-2-33,-1 0 1,2 0-1,-1 0 1,1 0-1,0 0 1,0 0-1,2-5 1,13-26-641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9.110"/>
    </inkml:context>
    <inkml:brush xml:id="br0">
      <inkml:brushProperty name="width" value="0.05" units="cm"/>
      <inkml:brushProperty name="height" value="0.05" units="cm"/>
    </inkml:brush>
  </inkml:definitions>
  <inkml:trace contextRef="#ctx0" brushRef="#br0">6 42 18492,'2'2'221,"0"1"0,0-1 0,0 1 1,-1-1-1,1 1 0,-1 0 0,1 0 0,-1 0 0,0 0 1,0 0-1,-1 0 0,1 0 0,0 0 0,-1 0 0,0 0 0,0 5 1,0 8 429,-2 0 0,-2 16 0,1-15 124,0 8-142,-3 8 123,3 0 0,0 57 0,3-88-737,0-1 0,0 0 0,0 0 0,0 0 0,0 0 1,1 1-1,-1-1 0,0 0 0,1 0 0,-1 0 0,0 0 0,1 0 1,0 0-1,-1 0 0,1 0 0,0 1 0,0-2-8,-1 0 1,0 1-1,1-1 0,-1 0 1,1 0-1,-1 0 0,1 0 0,-1 0 1,0 0-1,1 0 0,-1 0 0,1 0 1,-1 0-1,0 0 0,1 0 1,-1 0-1,1 0 0,-1 0 0,0 0 1,1-1-1,-1 1 0,1 0 0,-1 0 1,0 0-1,1-1 0,-1 1 0,0 0 1,1-1-1,2-2 27,-1 1 0,1-1 0,-1 0 0,1 0 0,-1 0-1,0 0 1,-1-1 0,4-5 0,1-10 17,-1 0 1,0 0-1,-2 0 0,3-38 1,-5 21-411,-6-63 1,4 90 178,1 4 39,0 1 1,0-1-1,-1 0 1,0 1-1,0-1 1,0 1-1,0-1 1,-1 1-1,1 0 1,-1 0-1,0 0 1,-4-6-1,6 10 107,-1 0 0,1-1 0,0 1 0,0 0 1,0 0-1,-1 0 0,1 0 0,0 0 0,0 0 0,-1 0 0,1 0 0,0 0 0,0 0 1,0 0-1,-1 0 0,1 0 0,0 0 0,0 0 0,-1 0 0,1 0 0,0 0 0,0 0 1,0 0-1,-1 0 0,1 0 0,0 0 0,0 0 0,-1 1 0,1-1 0,0 0 0,0 0 1,0 0-1,0 0 0,-1 0 0,1 1 0,0-1 0,0 0 0,0 0 0,0 0 0,0 1 1,0-1-1,0 0 0,-1 0 0,1 0 0,0 1 0,0-1 0,0 0 0,0 0 0,0 1 1,0-1-1,0 0 0,0 0 0,0 1 0,0-1 0,0 0 0,0 0 0,0 0 0,0 1 1,1-1-1,-1 0 0,0 17-1078,0-14 884,1 1 0,-1-1 0,1 0 0,0 0 0,0 0 0,0 0-1,1 0 1,-1 0 0,1 0 0,0 0 0,0-1 0,0 1 0,0 0 0,0-1 0,0 0 0,5 4 0,-2-3 25,0 0 0,0 0-1,0 0 1,1 0 0,-1-1 0,1 0 0,0-1-1,9 3 1,2-2-398,0 0-1,0-2 0,0 1 1,0-2-1,26-4 0,-28 2 186,0-1 0,0 0-1,17-7 1,-26 9 678,0-1 1,0 0 0,-1 0 0,1 0-1,-1 0 1,0-1 0,0 0-1,0 0 1,0-1 0,5-6 0,-10 11-198,0 0-1,-1 0 1,1 0 0,-1 0 0,1 0 0,0 1 0,-1-1 0,1 0 0,0 0 0,-1 0 0,1 0 0,0 0-1,-1 0 1,1 0 0,-1 0 0,1 0 0,0-1 0,-1 1 0,1 0 0,0 0 0,-1 0 0,1 0-1,0 0 1,-1-1 0,1 1 0,0 0 0,-1 0 0,1-1 0,0 1 0,-1 0 0,1 0 0,0-1 0,0 1-1,0 0 1,-1-1 0,1 1 0,0 0 0,0-1 0,0 1 0,0 0 0,0-1 0,-1 1 0,1 0-1,0-1 1,0 1 0,0-1 0,0 1 0,0 0 0,0-1 0,0 1 0,0 0 0,0-1 0,1 1-1,-1-1 1,0 1 0,0 0 0,0-1 0,0 1 0,1-1 0,-8 6 413,0 0-1,1 0 1,0 0 0,0 1 0,0 0-1,1 0 1,0 1 0,-6 10-1,0-1 36,1 2 0,-10 26-1,16-36-358,0 1 0,1 0 0,0 1-1,1-1 1,0 0 0,0 1 0,1-1 0,0 17-1,1-25-138,0 0-1,1 0 1,-1 0-1,0 0 1,0 0-1,1 0 1,-1 0-1,1 0 1,-1 0-1,1 0 1,-1 0-1,1 0 1,0 0-1,-1 0 1,1-1-1,0 1 1,0 0-1,0 0 1,-1-1-1,1 1 1,0-1-1,0 1 1,0-1-1,0 1 1,0-1-1,0 1 1,0-1-1,0 0 1,0 1-1,0-1 1,1 0-1,-1 0 1,0 0-1,0 0 1,0 0-1,0 0 1,0 0-1,2-1 1,2 0 15,0 0 0,0-1 1,-1 1-1,1-1 1,0 0-1,-1-1 0,5-2 1,3-4 19,-1 0 1,-1 0-1,1-1 1,-2 0-1,1-1 1,-1 0 0,14-23-1,-13 16-214,0-1-1,-1 0 1,-1-1 0,10-33-1,-15 38-339,-3 15 478,0 0 0,0 0 0,-1 1 0,1-1 0,0 0 0,0 0 0,0 0 0,0 0 0,0 0 0,0 0 1,0 0-1,0 0 0,0 0 0,0 0 0,0 0 0,0 0 0,0 0 0,0 0 0,0 0 0,0 0 0,0 0 1,0 0-1,0 0 0,-1 0 0,1 0 0,0 0 0,0 0 0,0 0 0,0 0 0,0 0 0,0 0 0,0 0 0,0 0 1,0 0-1,0 0 0,0 0 0,0 0 0,0 0 0,0 0 0,0 0 0,0-1 0,0 1 0,0 0 0,0 0 1,0 0-1,0 0 0,0 0 0,-1 0 0,1 0 0,0 0 0,0 0 0,0 0 0,0 0 0,0 0 0,0 0 0,0 0 1,0 0-1,0 0 0,0 0 0,-10 22-2153,4-4 1122,1 0 0,-4 34 0,8-24 199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9.541"/>
    </inkml:context>
    <inkml:brush xml:id="br0">
      <inkml:brushProperty name="width" value="0.05" units="cm"/>
      <inkml:brushProperty name="height" value="0.05" units="cm"/>
    </inkml:brush>
  </inkml:definitions>
  <inkml:trace contextRef="#ctx0" brushRef="#br0">89 252 15675,'-11'11'704,"0"1"0,1 1 1,1 0-1,-15 24 0,20-30-499,1 0 0,0 0 0,0 0 0,1 0 0,0 0 0,0 0 0,0 1 0,1-1 1,0 1-1,1-1 0,0 1 0,1 8 0,-1-15-169,0 1 0,0-1 1,0 1-1,0-1 0,0 1 0,1-1 0,-1 1 0,0-1 1,1 1-1,0-1 0,-1 1 0,1-1 0,0 0 0,0 1 1,0-1-1,0 0 0,0 0 0,0 1 0,0-1 0,0 0 1,0 0-1,0 0 0,1 0 0,-1-1 0,0 1 0,1 0 1,-1-1-1,0 1 0,1 0 0,-1-1 0,1 0 0,-1 1 1,1-1-1,0 0 0,-1 0 0,1 0 0,-1 0 0,1 0 1,-1 0-1,3-1 0,3 0 22,0-1 1,0-1-1,0 1 0,-1-1 1,1 0-1,-1-1 0,9-5 1,7-7 43,-1-1 0,0-1 0,-1 0-1,-1-2 1,27-35 0,-34 39-50,-1 0 0,-1-1 0,0 0 0,-1-1 0,-1 0 0,-1-1 0,0 1 0,5-30 0,-11 41-39,0-1 1,0 1 0,-1-1 0,1 1 0,-2-1 0,1 0-1,-3-9 1,2 14-18,1 1 0,-1-1 0,0 1 0,0 0-1,0-1 1,0 1 0,0 0 0,-1-1 0,1 1 0,-1 0-1,1 0 1,-1 0 0,0 0 0,0 1 0,0-1 0,0 0 0,0 1-1,0-1 1,-1 1 0,1 0 0,0 0 0,-1 0 0,1 0-1,-4-1 1,-1 1-3,1 0-1,0 1 0,-1 0 1,1 0-1,-1 1 1,1 0-1,0 0 0,-1 0 1,1 1-1,0-1 0,0 2 1,0-1-1,0 1 1,1 0-1,-1 0 0,-5 4 1,0 1 53,0-1 1,1 2-1,0-1 1,0 2-1,1-1 1,-15 20-1,22-26-35,-1 1-1,1-1 0,0 0 1,0 1-1,0-1 0,0 1 1,1-1-1,0 1 0,-1 0 1,1 0-1,0 0 0,1 0 1,-1-1-1,1 1 1,0 0-1,0 0 0,0 0 1,0 0-1,1 0 0,-1 0 1,1 0-1,0 0 0,0 0 1,1-1-1,-1 1 0,1 0 1,0-1-1,0 1 0,0-1 1,0 0-1,1 0 0,-1 0 1,1 0-1,0 0 0,-1 0 1,6 3-1,22 18-863,46 29-1,-46-33 309,53 44 1,-63-44 221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19.927"/>
    </inkml:context>
    <inkml:brush xml:id="br0">
      <inkml:brushProperty name="width" value="0.05" units="cm"/>
      <inkml:brushProperty name="height" value="0.05" units="cm"/>
    </inkml:brush>
  </inkml:definitions>
  <inkml:trace contextRef="#ctx0" brushRef="#br0">51 16 22853,'13'8'665,"1"-1"0,1 0 0,-1-1 0,1-1 0,0 0 0,30 5 1,-43-9-646,0-1 1,0 0-1,1 0 1,-1 0-1,0 0 0,0 0 1,1 0-1,-1 0 1,0-1-1,0 1 1,1-1-1,2-1 1,-5 2-16,1-1 0,-1 1 0,1 0 0,-1 0 0,0-1 0,1 1 0,-1 0 0,0-1 1,0 1-1,1 0 0,-1-1 0,0 1 0,0 0 0,1-1 0,-1 1 0,0-1 0,0 1 0,0 0 0,0-1 0,0 1 0,1-1 0,-1 1 1,0-1-1,0 0 0,-1 0 3,1 0 0,0 0 1,-1 0-1,1 0 0,-1 0 1,1 0-1,-1 0 0,1 0 0,-1 0 1,0 0-1,1 0 0,-1 0 1,-2-1-1,-1-2 6,0 1-1,0-1 1,0 1 0,-1 0-1,1 0 1,-1 1 0,0 0 0,0 0-1,0 0 1,0 0 0,0 1-1,0-1 1,-1 1 0,1 1-1,0-1 1,-1 1 0,1 0-1,0 0 1,-1 0 0,1 1-1,0 0 1,-1 0 0,1 0 0,0 1-1,0 0 1,0 0 0,-5 3-1,5-3-120,1 0 1,0 1-1,0 0 0,0 0 0,0 0 0,0 0 0,0 1 0,1-1 0,0 1 0,0 0 1,0 0-1,0 0 0,0 1 0,1-1 0,0 0 0,0 1 0,0 0 0,1-1 0,-1 1 1,1 0-1,0 0 0,0 0 0,1 0 0,0 0 0,0 0 0,0 0 0,0 0 0,1 0 1,1 7-1,6 5-395,6-10-130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0.646"/>
    </inkml:context>
    <inkml:brush xml:id="br0">
      <inkml:brushProperty name="width" value="0.05" units="cm"/>
      <inkml:brushProperty name="height" value="0.05" units="cm"/>
    </inkml:brush>
  </inkml:definitions>
  <inkml:trace contextRef="#ctx0" brushRef="#br0">133 107 16516,'1'-4'454,"1"1"0,-1-1 1,0 0-1,-1 0 0,1 0 1,-1 0-1,1 0 0,-1 0 1,-1 0-1,1 0 0,0 0 1,-3-7-1,3 9-247,-1 0 0,0 0 0,0 0 0,0 0 0,0 0 0,-1 1 0,1-1-1,0 0 1,-1 1 0,1-1 0,-1 1 0,0 0 0,1-1 0,-1 1 0,0 0 0,0 0 0,0 0 0,1 0 0,-1 0-1,0 1 1,0-1 0,-1 0 0,1 1 0,0 0 0,-4-1 0,2 1-140,1 1 1,-1-1-1,0 1 0,1-1 1,-1 1-1,0 0 0,1 0 1,-1 1-1,1-1 0,0 1 1,-1 0-1,1 0 0,0 0 1,0 0-1,0 0 0,1 1 0,-1 0 1,0-1-1,1 1 0,0 0 1,-1 0-1,1 0 0,-2 5 1,2-5-84,0 0 0,1 0 0,-1 0 0,1 0 0,-1 0 0,1 0 0,0 1 0,1-1 0,-1 0 0,0 1 1,1-1-1,0 0 0,0 1 0,0-1 0,0 1 0,0-1 0,1 0 0,-1 1 0,1-1 0,0 0 0,0 0 0,1 1 0,-1-1 0,0 0 0,5 6 1,-5-8 0,1 0 1,-1 1 0,1-1 0,-1 0 0,1 1 0,0-1 0,0 0 0,0 0 0,0 0 0,0-1 0,0 1 0,0 0 0,0-1-1,0 1 1,0-1 0,0 0 0,0 0 0,0 0 0,0 0 0,0 0 0,0 0 0,0 0 0,4-2 0,5-1-59,0 0 1,0-1-1,14-8 1,14-4-122,-37 15 163,0 1 0,1-1-1,-1 1 1,0 0 0,0 0 0,1 0 0,-1 0-1,0 0 1,0 1 0,1-1 0,-1 0 0,0 1-1,0 0 1,0-1 0,0 1 0,1 0 0,-1 0-1,0 1 1,3 1 0,-2 0-20,0 0 1,0 0 0,-1 0-1,1 1 1,-1-1-1,0 1 1,0-1-1,0 1 1,0 0-1,1 5 1,1 4-74,-1 0 0,0 1 0,-1-1 1,-1 1-1,1 22 0,-3-25 204,1 0-1,-1 1 0,-1-1 0,0 0 1,-1 0-1,0 0 0,-1-1 1,0 1-1,0-1 0,-1 1 0,-1-1 1,1-1-1,-2 1 0,1-1 1,-1 0-1,-1-1 0,1 0 0,-2 0 1,1 0-1,-1-1 0,-14 9 1,22-15-38,-1 0 0,0 0 0,0 0 0,0 0 1,0-1-1,0 1 0,0 0 0,0-1 0,0 1 1,0-1-1,0 0 0,-1 0 0,1 0 0,0 0 1,0 0-1,0 0 0,0 0 0,0-1 0,0 1 1,0-1-1,0 0 0,-3-1 0,3 1-36,0 0 0,1-1 0,-1 1 0,1-1 0,0 1 0,-1-1 0,1 0 0,0 0 0,0 1 0,0-1-1,0 0 1,0 0 0,1 0 0,-1 0 0,1 0 0,-1 0 0,1 0 0,0 0 0,-1 0 0,1 0 0,0 0 0,1-3 0,0-6-52,0 0 0,1 1 1,0-1-1,1 1 1,1-1-1,-1 1 1,1 0-1,1 0 1,0 1-1,1-1 1,-1 1-1,2 0 1,-1 1-1,14-14 1,5-2-24,1 1 0,0 1 0,40-24 0,-10 10 147,-32 23 30,-1-2 1,0 0 0,-2-1-1,26-26 1,-45 41-95,-1 0 0,0 0 0,1-1 1,-1 1-1,0 0 0,0-1 0,0 1 0,0-1 0,0 1 0,-1-1 0,1 1 0,0-1 1,-1 0-1,1 0 0,-1 1 0,0-1 0,1 0 0,-1 1 0,0-1 0,0-2 0,-1 3-6,1 0-1,-1 0 1,1 0-1,-1 0 0,0 0 1,0 0-1,1 0 0,-1 1 1,0-1-1,0 0 0,0 0 1,0 1-1,0-1 1,0 0-1,0 1 0,0 0 1,0-1-1,0 1 0,0-1 1,0 1-1,-1 0 0,0 0 1,-6-2-16,1 2 0,-1-1 0,0 1 0,0 0 0,1 1 1,-1 0-1,-11 2 0,7 1-123,1 0 0,0 0 0,0 1 1,0 1-1,0 0 0,1 0 0,-15 13 0,20-15-112,0 0 0,0 0 0,1 1-1,-1 0 1,1 0 0,0 0 0,1 0-1,-1 1 1,1 0 0,0-1 0,1 1-1,-1 0 1,1 0 0,0 1 0,-1 10 0,2-16 182,1 1 0,0 0 0,0-1 0,0 1 0,0 0 1,0-1-1,0 1 0,0 0 0,1-1 0,-1 1 0,1 0 1,-1-1-1,1 1 0,0-1 0,-1 1 0,1-1 0,0 1 0,0-1 1,0 1-1,0-1 0,0 0 0,0 0 0,0 1 0,1-1 1,1 1-1,20 3-855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1.051"/>
    </inkml:context>
    <inkml:brush xml:id="br0">
      <inkml:brushProperty name="width" value="0.05" units="cm"/>
      <inkml:brushProperty name="height" value="0.05" units="cm"/>
    </inkml:brush>
  </inkml:definitions>
  <inkml:trace contextRef="#ctx0" brushRef="#br0">164 21 17404,'0'-1'112,"0"0"-1,0 0 1,0 1 0,0-1 0,0 0 0,0 0 0,0 0-1,0 0 1,0 1 0,0-1 0,0 0 0,-1 0 0,1 1 0,0-1-1,-1 0 1,1 0 0,0 1 0,-1-1 0,1 0 0,-1 1-1,1-1 1,-1 0 0,1 1 0,-1-1 0,0 1 0,-1-2 0,1 2 8,0 0 0,0 0 1,0 0-1,0 0 0,0 0 1,0 0-1,0 1 0,-1-1 1,1 0-1,0 1 0,0-1 1,0 0-1,0 1 0,0-1 0,0 1 1,-1 1-1,-5 2 322,0 1 0,1 1 1,0-1-1,-7 9 0,6-5-211,-1 0 0,2 0 0,-1 1 0,-8 19 0,13-27-207,1 1 0,0 0 0,0 0 0,0 0 0,0 0 0,0 0 0,1 0 0,-1 0 0,1 0-1,0 0 1,0 1 0,0-1 0,1 0 0,-1 0 0,0 0 0,1 0 0,0 0 0,0 0 0,0 0 0,0 0 0,1-1 0,2 6 0,4 2-69,1-1 1,1 1 0,0-1 0,20 14 0,15 13-285,-44-36 319,0 1 0,0 0 0,1 0 1,-1 0-1,0 0 0,0 0 0,0 1 0,0-1 0,-1 0 0,1 0 0,0 1 0,0-1 0,-1 0 1,1 1-1,-1-1 0,1 0 0,-1 1 0,0-1 0,1 1 0,-1-1 0,0 1 0,0-1 0,0 1 0,0-1 1,0 1-1,-1-1 0,1 1 0,0-1 0,-1 1 0,1-1 0,-1 0 0,1 1 0,-1-1 0,1 1 1,-1-1-1,0 0 0,0 0 0,0 0 0,0 1 0,0-1 0,0 0 0,0 0 0,-2 1 0,-6 4 6,1 0-1,-1-1 0,0 0 1,-1 0-1,-10 3 0,13-5 10,6-3-7,-8 5-71,-1-1 0,0-1 0,0 0 0,0 0 0,0-1 0,-12 2 0,22-4 40,-1 0-1,1 0 1,-1 0 0,0 0 0,1 0-1,-1 0 1,1 0 0,-1 0-1,1 0 1,-1 0 0,1 0 0,-1 0-1,1-1 1,-1 1 0,0 0-1,1 0 1,-1-1 0,1 1 0,0 0-1,-1 0 1,1-1 0,-1 1-1,1-1 1,-1 1 0,1 0 0,0-1-1,-1 1 1,1-1 0,0 1 0,0-1-1,-1 1 1,1-1 0,0 1-1,0-1 1,-1 1 0,1-1 0,0 1-1,0-1 1,0 1 0,0-1-1,0 1 1,0-1 0,0 0 0,0 1-1,0-1 1,0 1 0,0-1-1,1 1 1,-1-1 0,0 1 0,0-1-1,0 1 1,1-1 0,-1 1-1,0-1 1,1 1 0,-1-1 0,1 0-1,23-36-482,-19 30 391,23-30-433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2.686"/>
    </inkml:context>
    <inkml:brush xml:id="br0">
      <inkml:brushProperty name="width" value="0.05" units="cm"/>
      <inkml:brushProperty name="height" value="0.05" units="cm"/>
    </inkml:brush>
  </inkml:definitions>
  <inkml:trace contextRef="#ctx0" brushRef="#br0">268 90 15667,'-30'9'1302,"1"0"0,-44 23 0,58-24-1145,0 1 0,1 0 0,0 1 0,1 1-1,0 0 1,-14 15 0,24-22-142,-1 0 0,1 0 0,0 0 0,1 0-1,-1 1 1,-2 5 0,5-10-13,0 1-1,0-1 1,-1 1 0,1 0 0,0-1-1,0 1 1,0 0 0,0-1-1,-1 1 1,1-1 0,0 1-1,0 0 1,0-1 0,1 1-1,-1 0 1,0-1 0,0 1 0,0 0-1,0-1 1,1 1 0,-1-1-1,0 1 1,0 0 0,1-1-1,-1 1 1,0-1 0,1 1-1,-1-1 1,1 1 0,-1-1 0,1 1-1,-1-1 1,1 0 0,-1 1-1,1-1 1,-1 0 0,1 1-1,0-1 1,-1 0 0,1 0-1,-1 1 1,1-1 0,0 0 0,-1 0-1,1 0 1,0 0 0,-1 0-1,1 0 1,0 0 0,-1 0-1,1 0 1,0 0 0,-1 0-1,1-1 1,0 1 0,4-1 10,1 0-1,-1 0 1,0 0 0,0-1-1,0 0 1,0 0 0,0 0 0,0-1-1,-1 1 1,1-1 0,-1 0 0,6-5-1,8-8 47,21-24-1,-34 35-48,12-15 61,0 0-1,-2-2 1,0 0 0,-1 0-1,-1-2 1,13-33 0,-26 57-60,0 0 0,0 0-1,0 0 1,0 0 0,0 0 0,1 0 0,-1 0 0,0 0-1,0 0 1,0 0 0,0 0 0,0 0 0,0 0 0,0 0-1,0 0 1,0 0 0,0 0 0,0 0 0,0 1 0,0-1 0,0 0-1,0 0 1,0 0 0,0 0 0,1 0 0,-1 0 0,0 0-1,0 0 1,0 0 0,-2 15 142,-3 24 68,-11 86 483,15-109-550,1 1 0,0-1 0,1 1-1,1-1 1,7 27 0,-8-39-116,-1-1 1,2 0-1,-1 0 0,0 0 0,0 0 0,1 0 0,0 0 1,0-1-1,-1 1 0,2 0 0,-1-1 0,0 1 1,0-1-1,1 0 0,-1 0 0,1 0 0,0 0 1,0 0-1,-1-1 0,1 1 0,0-1 0,1 0 1,-1 0-1,0 0 0,0 0 0,0 0 0,1-1 1,-1 1-1,0-1 0,0 0 0,1 0 0,-1 0 1,0-1-1,1 1 0,-1-1 0,5-1 0,4-2 33,0 0-1,0-1 0,0 0 0,-1-1 1,0 0-1,11-9 0,61-52 142,-30 22-161,-53 45-51,1-1 1,-1 0-1,1 1 0,0-1 1,-1 1-1,1 0 0,-1-1 1,1 1-1,0-1 1,-1 1-1,1 0 0,0 0 1,0-1-1,-1 1 0,1 0 1,0 0-1,0 0 1,-1 0-1,1 0 0,0 0 1,0 0-1,1 0 0,-2 0 1,1 1-1,-1-1 1,1 1-1,-1-1 1,0 1-1,1-1 1,-1 1-1,0 0 1,0-1-1,1 1 1,-1-1-1,0 1 1,0 0-1,0-1 1,0 1-1,0 0 1,0-1-1,0 1 1,0 0-1,0 0 1,-8 45-22,6-38 12,2-7 9,-1 4 6,0 0 1,0 0 0,0 0-1,1 1 1,0 7-1,0-12-1,1 0 0,-1 0 0,0 0 0,0-1 0,0 1-1,1 0 1,-1 0 0,0 0 0,1 0 0,-1-1-1,1 1 1,-1 0 0,1 0 0,-1-1 0,1 1 0,0 0-1,-1-1 1,1 1 0,0-1 0,-1 1 0,1-1-1,0 1 1,0-1 0,0 0 0,-1 1 0,1-1 0,0 0-1,0 1 1,0-1 0,0 0 0,0 0 0,0 0-1,-1 0 1,1 0 0,0 0 0,0 0 0,0 0 0,0 0-1,0 0 1,1-1 0,11-2 20,-1 0 1,1-1 0,-1-1-1,0 0 1,22-13-1,-25 12-26,0 1 1,1 0-1,0 0 1,0 1-1,1 1 0,-1 0 1,0 0-1,1 1 0,16-2 1,-25 4-4,0 0 0,0 0 0,0 0 0,0 0 0,0 0 0,-1 1 1,1-1-1,0 1 0,0-1 0,0 1 0,0 0 0,0 0 0,0 0 0,-1 0 1,1 0-1,0 0 0,-1 0 0,1 0 0,-1 1 0,1-1 0,-1 0 0,0 1 1,0 0-1,2 2 0,-1 1-1,0 1-1,0-1 1,0 1 0,-1-1-1,0 1 1,1 10 0,5 23 33,-6-38-20,-1 0-1,1 1 1,0-1 0,-1 0 0,1-1 0,0 1-1,0 0 1,0 0 0,0 0 0,0 0-1,0-1 1,0 1 0,0 0 0,1-1 0,-1 1-1,0-1 1,0 1 0,0-1 0,1 0 0,-1 0-1,0 1 1,0-1 0,1 0 0,-1 0-1,0 0 1,1 0 0,-1 0 0,0-1 0,0 1-1,1 0 1,-1-1 0,0 1 0,2-1-1,8-3 47,-1 0-1,19-9 0,-22 10-22,30-17 54,-28 14-105,1 1 0,-1 0-1,1 0 1,1 1 0,-1 0 0,1 1 0,-1 0 0,17-2 0,-26 4-5,0 1 0,0 0 0,0 0 0,0 0 0,0 0 0,0 0 0,0 1 0,0-1 0,0 0 0,0 0 0,0 1 0,0-1 1,0 1-1,0-1 0,0 1 0,0-1 0,-1 1 0,1-1 0,0 1 0,0 0 0,0-1 0,-1 1 0,1 0 0,0 0 0,-1 0 0,1-1 0,-1 1 1,1 0-1,-1 0 0,1 0 0,-1 0 0,1 2 0,-1 0-59,1 1 0,-1-1 0,0 1 1,0-1-1,0 0 0,0 1 0,-1-1 0,-1 7 1,-2 6-154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1.471"/>
    </inkml:context>
    <inkml:brush xml:id="br0">
      <inkml:brushProperty name="width" value="0.05" units="cm"/>
      <inkml:brushProperty name="height" value="0.05" units="cm"/>
    </inkml:brush>
  </inkml:definitions>
  <inkml:trace contextRef="#ctx0" brushRef="#br0">138 8 18092,'0'0'77,"1"0"0,-1 0 1,1 0-1,-1 0 0,0 0 0,1 0 1,-1 0-1,0 0 0,1 0 1,-1 0-1,1 1 0,-1-1 0,0 0 1,1 0-1,-1 0 0,0 1 0,0-1 1,1 0-1,-1 0 0,0 1 0,0-1 1,1 0-1,-1 1 0,0-1 0,0 0 1,0 1-1,1-1 0,-1 0 1,0 1-1,0-1 0,0 1 0,0-1 1,0 0-1,0 1 0,0-1 0,0 0 1,0 1-1,0 0 0,-3 18 360,2-16-177,-44 175 4050,-28 88-2823,49-177-808,71-177-448,-44 81-228,235-442 115,-218 423-87,-20 25-30,1 1 0,-1 0-1,0 0 1,0 0 0,0 0-1,1 0 1,-1-1-1,0 1 1,0 0 0,0 0-1,1 0 1,-1 0 0,0 0-1,0 0 1,1 0 0,-1 0-1,0 0 1,0 0 0,1 0-1,-1 0 1,0 0-1,0 0 1,1 0 0,-1 0-1,0 0 1,0 0 0,1 0-1,-1 0 1,0 0 0,0 0-1,0 1 1,1-1 0,-1 0-1,0 0 1,1 0 0,3 18 25,-4-10-20,0 0-1,-1 0 0,0 0 0,0 0 0,-1 0 0,0 0 1,0-1-1,-1 1 0,0-1 0,0 1 0,-1-1 0,0 0 1,0-1-1,-1 1 0,-6 7 0,2-3-77,-1 0 0,0-1 0,0-1 1,-1 1-1,-1-2 0,1 1 0,-23 10 0,32-18-34,0 0 0,1 0 0,-1 0 0,0 0 0,0-1 0,0 1 0,0-1 0,1 1 0,-1-1 0,0 0 0,0 0 0,0 0 0,0 0 0,0 0 0,-4-1 0,6 1 53,-1 0 0,1 0 0,0 0 0,-1-1 0,1 1 0,0 0 1,-1-1-1,1 1 0,0 0 0,-1-1 0,1 1 0,0 0 0,0-1 1,-1 1-1,1-1 0,0 1 0,0 0 0,0-1 0,0 1 0,0-1 0,-1 1 1,1-1-1,0 1 0,0-1 0,6-19-423,10-5-195,8-2-202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1.965"/>
    </inkml:context>
    <inkml:brush xml:id="br0">
      <inkml:brushProperty name="width" value="0.05" units="cm"/>
      <inkml:brushProperty name="height" value="0.05" units="cm"/>
    </inkml:brush>
  </inkml:definitions>
  <inkml:trace contextRef="#ctx0" brushRef="#br0">118 1 22029,'-2'7'346,"1"0"0,-1 1 0,0-1 0,-1 0-1,0 0 1,0 0 0,-1-1 0,0 1 0,-5 7 0,0 0 381,-2 5-422,0 1 0,1 0 0,1 1 0,1 0 0,1 0 0,1 1 0,-6 35 0,11-56-303,1-1 0,0 0 0,0 1 1,0-1-1,0 1 0,0-1 0,0 1 0,-1-1 0,1 1 0,0-1 0,0 1 0,0-1 0,0 0 0,1 1 0,-1-1 0,0 1 0,0-1 0,0 1 0,0-1 0,0 1 0,1-1 0,-1 0 0,0 1 0,0-1 0,0 1 0,1-1 0,-1 0 0,0 1 0,1-1 0,-1 0 0,0 1 0,1-1 0,-1 0 0,1 0 0,-1 1 0,0-1 0,1 0 0,-1 0 0,1 0 0,-1 1 0,1-1 0,-1 0 0,0 0 0,1 0 0,-1 0 0,1 0 0,-1 0 0,1 0 0,-1 0 0,1 0 0,0 0 0,1-1 0,-1 0-1,1 0 1,0 0-1,-1 0 1,1 0 0,-1 0-1,1 0 1,-1 0-1,1 0 1,-1-1 0,0 1-1,3-4 1,8-19-64,0 0 0,-1-1-1,-2-1 1,12-49 0,-16 56-694,0 0 0,-1 0 0,2-38-1,-5 59 176,0 1-1,0-1 1,0 0-1,0 1 1,1-1-1,-1 0 1,1 0-1,-1 0 0,1 0 1,0-1-1,0 1 1,0 0-1,2 1 1,3 2-830,0 0 0,0 0 1,12 6-1,-11-8 845,0 0 1,1 0-1,12 3 0,-20-6 728,1 1 0,0-1 0,0 0 0,0 0 0,0 1 0,0-1 0,0-1 0,0 1 0,-1 0 0,1 0 0,0-1 0,0 1-1,0-1 1,0 1 0,-1-1 0,1 0 0,0 1 0,0-1 0,-1 0 0,1 0 0,-1-1 0,3-1 0,-4 3-20,1 0 1,-1 0 0,0-1-1,1 1 1,-1 0 0,0-1-1,1 1 1,-1-1-1,0 1 1,0 0 0,0-1-1,1 1 1,-1-1 0,0 1-1,0-1 1,0 1-1,0 0 1,0-1 0,0 1-1,1-1 1,-1 1 0,0-1-1,0 1 1,-1-1-1,1 1 1,0-1 0,0 1-1,0 0 1,0-1 0,0 1-1,0-1 1,-1 1 0,1-1-1,0 1 1,0 0-1,-1-1 1,1 1 0,0-1-1,0 1 1,-1 0 0,1-1-1,-1 1 1,1 0-1,0 0 1,-1-1 0,1 1-1,0 0 1,-1 0 0,1 0-1,-1-1 1,1 1-1,-1 0 1,1 0 0,-1 0-1,-1-1 115,0 1-1,-1 0 0,1-1 0,0 1 1,0 0-1,0 0 0,0 1 1,0-1-1,0 0 0,-4 2 0,1 0-38,0 1-1,0 0 1,0 1-1,0-1 1,1 1-1,0 0 1,-1 0-1,1 1 0,1-1 1,-1 1-1,-5 9 1,3-3-33,0 0 1,1 0-1,0 1 1,-5 19-1,7-21-48,1 0 0,0 1 0,1-1 0,0 1 0,1-1 0,0 1 0,2 10 0,-2-18-108,0-1-1,0 0 1,1 0 0,-1 1-1,1-1 1,0 0-1,0 0 1,-1 0 0,1 0-1,0 0 1,1 0 0,-1 0-1,0 0 1,1 0 0,-1-1-1,1 1 1,-1 0-1,1-1 1,0 1 0,0-1-1,-1 0 1,1 0 0,0 1-1,0-1 1,0 0-1,1-1 1,-1 1 0,0 0-1,0-1 1,0 1 0,1-1-1,-1 0 1,0 1 0,0-1-1,1 0 1,-1 0-1,0-1 1,3 0 0,2 0-1,-1-1 1,1 0 0,-1 0 0,0-1 0,0 0-1,0 0 1,0 0 0,0-1 0,-1 0-1,1 0 1,-1-1 0,0 1 0,4-6 0,6-7-210,-1 0 0,19-31 0,-24 33-180,-2 0 0,1-1 0,-2 0 1,0 0-1,-1 0 0,-1 0 0,4-31 1,-4 18-336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2.433"/>
    </inkml:context>
    <inkml:brush xml:id="br0">
      <inkml:brushProperty name="width" value="0.05" units="cm"/>
      <inkml:brushProperty name="height" value="0.05" units="cm"/>
    </inkml:brush>
  </inkml:definitions>
  <inkml:trace contextRef="#ctx0" brushRef="#br0">159 275 19524,'-6'0'242,"0"1"0,-1 0 0,1 0 0,0 1 0,0 0 0,0 0 0,0 0 0,1 1 0,-1 0-1,1 0 1,-1 0 0,1 0 0,0 1 0,0 0 0,1 0 0,-1 1 0,1-1 0,-4 7 0,1-4-20,2 1-1,-1 1 1,1-1 0,0 1 0,1 0-1,0 0 1,1 0 0,-1 0 0,2 0 0,-4 18-1,6-25-180,0 0 0,0 0-1,-1 0 1,2 0 0,-1 0-1,0 0 1,0 0 0,0 0 0,1 0-1,-1 0 1,1 0 0,0 0-1,0 0 1,1 2 0,-2-3-16,1 0 0,0-1 0,0 1 0,0 0 0,-1 0 0,1 0 0,0-1 0,0 1 0,0 0 0,1-1 0,-1 1 0,0-1 0,0 1 0,0-1 0,0 1 0,0-1 0,3 0 0,0 1-1,0-2 1,0 1-1,0 0 1,0-1-1,0 1 1,-1-1-1,1 0 1,0-1-1,0 1 1,-1-1-1,1 1 1,5-5-1,12-7-21,-1-1 1,-1-1-1,0-1 0,-1-1 0,-1 0 0,0-2 0,-1 0 0,-2 0 1,0-1-1,0-1 0,-2-1 0,-1 0 0,-1 0 0,0-1 0,-2 0 1,7-31-1,-14 46-38,1 0 1,-2 0 0,1 0 0,-1 0-1,0 0 1,-1 0 0,0 0-1,-3-14 1,3 21 21,1-1 0,-1 0 0,0 0 0,0 0 0,0 0 0,0 1 0,0-1 0,0 0 0,-1 1 0,1-1 0,0 1 0,-1-1 0,1 1 0,-1 0 0,0-1 0,-1 0 0,0 1 2,1 1 0,0-1 1,-1 0-1,1 1 0,-1 0 0,1-1 1,0 1-1,-1 0 0,1 0 1,-1 0-1,1 1 0,-1-1 0,1 1 1,0-1-1,-1 1 0,-3 2 1,-3 1 26,-1 1 0,1 0 1,1 0-1,-1 1 0,1 0 1,0 0-1,0 1 1,-7 9-1,-1 2 122,0 1 0,-16 28 0,29-43-102,0 1 1,1-1-1,-1 1 0,1 0 1,0 0-1,0 0 0,1 0 1,-1 6-1,1-8-25,1-1-1,0 0 1,0 1 0,0-1-1,1 1 1,-1-1 0,1 1-1,-1-1 1,1 0 0,0 1-1,0-1 1,0 0 0,0 0-1,0 0 1,0 1-1,1-1 1,-1 0 0,1-1-1,1 3 1,13 11-90,0-2 0,1 0-1,28 16 1,-31-20-351,0-1-1,-1 1 1,0 1-1,0 1 1,-1 0-1,-1 0 1,14 17-1,-5 1-778,-15-18 442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2.884"/>
    </inkml:context>
    <inkml:brush xml:id="br0">
      <inkml:brushProperty name="width" value="0.05" units="cm"/>
      <inkml:brushProperty name="height" value="0.05" units="cm"/>
    </inkml:brush>
  </inkml:definitions>
  <inkml:trace contextRef="#ctx0" brushRef="#br0">109 26 20556,'22'-1'3902,"-18"2"-1184,-17 1-1281,-10 1-959,16-3-446,0 0 0,0 1-1,0 0 1,-1 0 0,1 0-1,0 1 1,0 0 0,1 1 0,-1 0-1,0 0 1,-7 5 0,13-8-32,1 0 1,-1 1-1,1-1 1,0 0 0,-1 0-1,1 1 1,-1-1-1,1 1 1,0-1 0,-1 0-1,1 1 1,0-1-1,-1 1 1,1-1 0,0 0-1,0 1 1,-1-1-1,1 1 1,0-1 0,0 1-1,0-1 1,0 1-1,0-1 1,0 1-1,0-1 1,0 1 0,0-1-1,0 1 1,0-1-1,0 2 1,0-2 0,1 1 0,0 0 1,-1-1-1,1 1 0,0 0 0,0-1 0,-1 1 1,1-1-1,0 1 0,0-1 0,0 0 0,0 1 1,-1-1-1,1 0 0,1 1 0,4 0 9,0 0-1,0 0 1,0 0-1,9-1 1,6-2 1,-1-2 0,1-1 0,-1 0 0,0-2 0,0 0 0,32-17 0,8-2 25,-60 26-34,0 0 0,0 0-1,0 0 1,0 0 0,1-1-1,-1 1 1,0 0-1,0 0 1,0 0 0,0 0-1,1 0 1,-1 0 0,0 0-1,0 0 1,0 0 0,1 0-1,-1 0 1,0 0 0,0 0-1,0 0 1,1 0-1,-1 0 1,0 0 0,0 0-1,0 0 1,1 0 0,-1 0-1,0 1 1,0-1 0,0 0-1,1 0 1,-1 0-1,0 0 1,0 0 0,0 0-1,0 1 1,1-1 0,-3 9 36,-11 17 20,9-19-25,-16 41 148,19-44-159,-1 0-1,1 1 0,1-1 0,-1 0 0,1 1 0,-1-1 0,1 1 0,0-1 0,2 8 0,-2-12-17,0 1-1,0 0 1,0 0-1,1 0 1,-1 0-1,0-1 1,1 1 0,-1 0-1,1 0 1,-1-1-1,1 1 1,-1 0-1,1-1 1,0 1-1,-1 0 1,1-1-1,0 1 1,-1-1-1,1 1 1,0-1-1,0 0 1,0 1-1,1-1 1,0 1-56,1-1 1,-1 1 0,0-1 0,1 0 0,-1 0 0,0 0 0,1 0 0,3-1 0,5-2-513,-1 0-1,20-9 1,-27 11 379,54-27-748,-28 14 263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4.083"/>
    </inkml:context>
    <inkml:brush xml:id="br0">
      <inkml:brushProperty name="width" value="0.05" units="cm"/>
      <inkml:brushProperty name="height" value="0.05" units="cm"/>
    </inkml:brush>
  </inkml:definitions>
  <inkml:trace contextRef="#ctx0" brushRef="#br0">138 16 19228,'-2'0'191,"0"-1"-1,0 0 1,0 1-1,0-1 1,0 1-1,0 0 1,0 0-1,0-1 1,0 1-1,0 1 1,0-1-1,0 0 1,0 0-1,0 1 1,0-1-1,0 1 1,0 0-1,0 0 1,0-1-1,0 1 1,0 1-1,1-1 1,-1 0-1,0 0 1,1 0-1,-1 1 1,1-1-1,-2 3 1,-5 4 423,1 0 0,1 1 1,-11 18-1,7-11-162,2 1 0,-8 17 1,14-30-394,1 0 1,-1 1 0,1-1 0,0 0 0,0 1 0,0 0 0,1-1 0,-1 1 0,1-1-1,0 1 1,1 0 0,-1-1 0,3 9 0,-3-12-41,1 0-1,-1 0 1,1 0 0,0 0-1,0 0 1,0 0 0,-1 0-1,1 0 1,0 0 0,0 0-1,0 0 1,0 0 0,0-1-1,0 1 1,1-1 0,-1 1-1,0 0 1,0-1 0,0 0-1,1 1 1,-1-1 0,0 0-1,0 0 1,1 0 0,-1 1-1,0-1 1,1-1 0,-1 1-1,0 0 1,2-1 0,3 1 40,0-2-1,0 1 1,0-1 0,-1 0 0,8-4 0,4-3 31,0-1 1,-1 0-1,0-2 0,-1 0 0,24-24 0,57-76-164,-78 90-9,-34 50-72,2 1 0,-14 42 0,23-59 152,-17 53 52,20-58-30,0-1 1,1 1 0,0 0 0,0 0 0,1-1-1,0 1 1,1 11 0,-1-16-9,0-1-1,1 0 1,-1 0 0,0 1 0,1-1-1,-1 0 1,1 0 0,-1 1 0,1-1-1,0 0 1,0 0 0,-1 0 0,1 0 0,0 0-1,0 0 1,0 0 0,0 0 0,0 0-1,0-1 1,0 1 0,0 0 0,1-1-1,-1 1 1,0-1 0,0 1 0,0-1-1,1 1 1,-1-1 0,0 0 0,1 0 0,-1 0-1,0 1 1,1-1 0,-1 0 0,0-1-1,1 1 1,-1 0 0,0 0 0,0-1-1,1 1 1,1-1 0,5-2 40,-1 1 0,1-1 0,-1-1 0,0 1-1,9-7 1,-2 0-29,-1 0-1,0-1 1,-1-1-1,0 0 0,-1-1 1,0 0-1,-1 0 1,0-1-1,-1-1 1,-1 0-1,-1 0 0,0 0 1,0-1-1,-2 0 1,7-27-1,-12 43-23,0-1 0,1 0 0,-1 0 0,0 0 0,0 0 0,0 0 1,0 1-1,0-1 0,1 0 0,-2 0 0,1 0 0,0 0 0,0 0 0,0 0 0,0 1 0,0-1 0,-1 0 0,1 0 0,0 0 0,-1 0 1,1 1-1,-1-1 0,1 0 0,-1 0 0,1 1 0,-1-1 0,1 0 0,-1 1 0,-1-2 0,1 2-1,0 0 1,0 1-1,0-1 0,0 0 1,-1 1-1,1-1 0,0 1 1,0-1-1,0 1 0,1-1 0,-1 1 1,0-1-1,0 1 0,0 0 1,0 0-1,0 0 0,1-1 1,-1 1-1,0 0 0,1 0 1,-1 0-1,1 0 0,-1 2 0,-7 8-2,1 0 0,0 1 0,1 0 0,1 0 0,0 1 0,0 0 0,2-1 0,-5 23 0,8-34 6,0 0 0,0 0-1,-1 0 1,1 0 0,0 0-1,0 0 1,1 0 0,-1 0 0,0 0-1,0 0 1,0 0 0,1 0 0,-1 0-1,1 0 1,-1 0 0,0 0-1,1 0 1,0 0 0,-1 0 0,1 0-1,-1-1 1,1 1 0,0 0 0,1 0-1,-1 0 2,0 0-1,1-1 0,-1 0 0,1 1 0,-1-1 1,1 0-1,-1 0 0,1 0 0,-1 0 0,0 0 0,1 0 1,-1 0-1,1 0 0,-1-1 0,3 0 0,6-2 2,0-1 0,0-1 0,16-9 0,-22 12-5,53-35-40,-36 22-56,0 1 1,26-11-1,-46 24 87,0 1-1,0-1 1,0 1 0,0 0-1,0-1 1,0 1 0,0 0-1,0 0 1,0-1 0,0 1-1,0 0 1,0 0 0,1 0-1,-1 0 1,0 1-1,0-1 1,1 0 0,-2 1 5,1-1 0,-1 0 0,1 1 0,-1-1 0,1 1 0,-1-1 0,1 1 0,-1-1 0,1 1 0,-1-1 0,0 1 0,1-1 0,-1 1 0,0 0 0,0-1 0,1 1 0,-1-1 0,0 1 0,0 0 0,0 1 0,1 4-15,-2 0 0,1 0 0,0 0 1,-4 12-1,1-3 3,3-9 25,-1-1 0,0 1 0,1 0 0,0-1 0,1 1 0,-1-1 1,1 1-1,1 5 0,-1-9-5,0 0 1,0 0-1,0 0 1,0 0-1,0 0 0,1 0 1,-1 0-1,1-1 1,-1 1-1,1 0 1,0-1-1,-1 0 1,1 1-1,0-1 1,0 0-1,0 0 0,0 0 1,0 0-1,0 0 1,0 0-1,0-1 1,0 1-1,3 0 1,9 1-54,-1-1 0,27 0 0,-30-1 23,0 0 0,0 0 0,-1 1 0,1 0 0,0 0-1,-1 1 1,13 5 0,-21-7 34,-1 0-1,0 0 1,0 0-1,0 0 1,0 0-1,0 0 1,1 0-1,-1 0 1,0 0-1,0 0 1,0 0-1,0 0 1,0 0-1,0 0 0,1 1 1,-1-1-1,0 0 1,0 0-1,0 0 1,0 0-1,0 0 1,0 0-1,0 0 1,0 0-1,1 1 1,-1-1-1,0 0 1,0 0-1,0 0 1,0 0-1,0 0 1,0 1-1,0-1 1,0 0-1,0 0 1,0 0-1,0 0 1,0 0-1,0 1 1,0-1-1,0 0 1,0 0-1,0 0 1,0 0-1,0 0 1,0 1-1,0-1 1,0 0-1,0 0 1,-1 0-1,1 0 1,0 0-1,0 0 1,0 0-1,0 1 1,0-1-1,0 0 0,0 0 1,-1 0-1,-10 5 343,1-4 18,15-5 21,-1 3-566,0-1-1,0-1 1,-1 1 0,1 0-1,-1-1 1,0 0 0,1 1-1,-1-1 1,-1-1 0,1 1-1,0 0 1,-1-1 0,0 1-1,1-1 1,-1 0 0,2-7-1,-1 3-125,-1 0 0,0 0 1,0 0-1,-1-1 0,0 1 0,0-1 0,-1-13 0,-5-20-629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4.474"/>
    </inkml:context>
    <inkml:brush xml:id="br0">
      <inkml:brushProperty name="width" value="0.05" units="cm"/>
      <inkml:brushProperty name="height" value="0.05" units="cm"/>
    </inkml:brush>
  </inkml:definitions>
  <inkml:trace contextRef="#ctx0" brushRef="#br0">1 0 14515,'0'6'1024,"4"5"-1008,6 4-112,8 0 368,4 4-120,11 4-168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4.829"/>
    </inkml:context>
    <inkml:brush xml:id="br0">
      <inkml:brushProperty name="width" value="0.05" units="cm"/>
      <inkml:brushProperty name="height" value="0.05" units="cm"/>
    </inkml:brush>
  </inkml:definitions>
  <inkml:trace contextRef="#ctx0" brushRef="#br0">238 301 18724,'-2'-3'287,"0"-1"1,-1 1-1,1 0 0,-1-1 0,1 1 1,-1 0-1,0 1 0,-1-1 0,1 0 1,0 1-1,-1 0 0,1 0 1,-1 0-1,0 0 0,1 0 0,-1 1 1,0 0-1,0 0 0,-6-1 1,4 1-82,0 1 0,1 0 1,-1 1-1,0-1 1,1 1-1,-1 0 0,1 1 1,-1-1-1,1 1 1,-1 0-1,1 1 0,0-1 1,-9 7-1,6-3-10,-1 1 1,1 0-1,0 0 0,0 1 0,-9 12 0,15-17-139,-1-1 0,1 1 0,0 1-1,0-1 1,0 0 0,0 0 0,1 1-1,-1-1 1,1 1 0,0-1 0,0 1 0,0-1-1,1 1 1,-1 0 0,1 0 0,0-1-1,0 1 1,0 0 0,1 4 0,-1-7-41,1 1 1,0 0 0,0-1-1,0 1 1,1-1 0,-1 1-1,0-1 1,0 1 0,1-1-1,-1 0 1,1 0-1,-1 1 1,1-1 0,0 0-1,-1-1 1,1 1 0,0 0-1,0 0 1,0-1 0,-1 1-1,1-1 1,0 1 0,0-1-1,0 0 1,0 0 0,0 0-1,2 0 1,5 0 6,0-1 0,0 0 0,0 0 0,13-4 0,-6 0-11,0-1-1,-1-1 0,1 0 1,-2-1-1,1-1 1,-1 0-1,0-1 0,-1 0 1,0-1-1,-1-1 1,21-25-1,-6 3-3,-1-2 0,-2-1 0,26-54 0,-46 83-7,16-35-13,-19 40 8,0 1-1,0 0 1,0-1 0,0 1-1,-1 0 1,1-1-1,-1 1 1,0-1 0,0 1-1,0-1 1,0 1-1,0 0 1,0-1 0,-2-4-1,2 7 0,0 0 0,-1 0-1,1 0 1,0 0 0,-1-1-1,1 1 1,0 0 0,-1 0 0,1 0-1,0 0 1,-1 0 0,1 0-1,-1 0 1,1 0 0,0 0 0,-1 0-1,1 0 1,0 1 0,-1-1-1,1 0 1,0 0 0,-1 0 0,1 0-1,0 0 1,-1 1 0,1-1-1,0 0 1,-1 0 0,1 1 0,0-1-1,0 0 1,-1 0 0,1 1-1,0-1 1,-1 1 0,-12 12-172,0 6-251,0 1-1,1 0 1,1 1-1,1 0 1,0 0-1,2 1 0,1 1 1,0-1-1,2 1 1,-4 36-1,8-12-350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7.798"/>
    </inkml:context>
    <inkml:brush xml:id="br0">
      <inkml:brushProperty name="width" value="0.05" units="cm"/>
      <inkml:brushProperty name="height" value="0.05" units="cm"/>
    </inkml:brush>
  </inkml:definitions>
  <inkml:trace contextRef="#ctx0" brushRef="#br0">67 1 13683,'-8'14'1340,"-1"0"-445,0 0 0,2 1 0,0 0 0,0 0 0,1 1 1,-6 31-1,11-46-870,1 1 1,0-1 0,0 0 0,-1 0 0,1 0 0,0 1 0,0-1 0,1 0 0,-1 0 0,0 0 0,0 1 0,0-1 0,1 0 0,-1 0 0,1 0 0,-1 0 0,1 0 0,-1 0 0,1 0-1,0 0 1,-1 0 0,3 2 0,-2-2 1,0-1 0,0 0 0,0 1 0,0-1 0,1 0-1,-1 1 1,0-1 0,0 0 0,0 0 0,1 0 0,-1 0 0,0 0-1,0 0 1,1-1 0,-1 1 0,0 0 0,0-1 0,2 0-1,5-2 159,0-1 0,0 0-1,-1 0 1,14-11-1,-4 2 516,-2-1 1,16-18-1,-36 39 32,-4 1-516,2 1 1,-1 0-1,1 0 0,1 1 1,0 0-1,0 0 1,-8 22-1,13-32-213,1 1 0,0 0 0,0 0 0,-1-1 1,1 1-1,0 0 0,0 0 0,0-1 0,0 1 0,0 0 0,0 0 0,0 0 0,0-1 1,0 1-1,0 0 0,1 0 0,-1 0 0,0-1 0,0 1 0,1 0 0,-1 0 1,1-1-1,-1 1 0,0 0 0,1-1 0,0 1 0,-1-1 0,1 2 0,1-2 4,-1 1 0,1-1-1,-1 1 1,1-1-1,-1 1 1,1-1 0,-1 0-1,1 0 1,-1 0-1,1 0 1,-1 0 0,1 0-1,2-1 1,5-1 37,1 0 1,-1-1 0,14-6-1,17-11 114,-27 12-103,1 1 0,27-9 0,-41 16-56,1 0 0,-1-1 0,1 1 0,-1 0 0,0 0 1,1 0-1,-1 0 0,0 0 0,1 0 0,-1 0 0,1 0 0,-1 0 0,0 1 0,1-1 0,-1 0 0,1 0 0,-1 0 0,0 0 1,1 0-1,-1 1 0,0-1 0,1 0 0,-1 0 0,0 1 0,0-1 0,1 0 0,-1 0 0,0 1 0,1-1 0,-1 0 0,0 1 0,0-1 1,0 0-1,0 1 0,1-1 0,-1 1 0,0-1 0,0 0 0,0 1 0,0-1 0,0 0 0,0 1 0,0-1 0,0 1 0,0-1 1,0 0-1,0 1 0,0-1 0,0 1 0,0-1 0,0 0 0,-1 1 0,1-1 0,0 0 0,0 1 0,0-1 0,-1 1 0,-8 28-170,7-25 129,-3 8 88,2-7-242,1 0 0,0 1 0,0 0 0,0-1 1,-1 10-1,3-14 184,0 0 0,0 0 0,0 0 0,0 0 0,0 0 0,0-1-1,0 1 1,0 0 0,1 0 0,-1 0 0,0 0 0,1 0 0,-1 0 0,1 0 0,-1 0 0,1-1 0,-1 1 0,1 0 0,-1 0 0,1-1 0,0 1 0,-1 0 0,1-1 0,0 1 0,0-1 0,0 1 0,-1-1 0,1 1 0,0-1 0,0 1 0,0-1 0,0 0 0,0 0 0,0 1 0,0-1 0,0 0-1,0 0 1,0 0 0,-1 0 0,3 0 0,18-1-208,5-3-22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28.214"/>
    </inkml:context>
    <inkml:brush xml:id="br0">
      <inkml:brushProperty name="width" value="0.05" units="cm"/>
      <inkml:brushProperty name="height" value="0.05" units="cm"/>
    </inkml:brush>
  </inkml:definitions>
  <inkml:trace contextRef="#ctx0" brushRef="#br0">157 23 16187,'-36'28'2051,"11"-10"-328,1 1 1,-35 36-1,58-54-1615,0 1 0,0-1 0,0 0 0,0 0 0,0 1 0,0-1 0,0 1 0,0-1 0,1 1 0,-1-1 0,0 1-1,1-1 1,0 1 0,-1 3 0,1-5-74,0 1-1,0-1 1,0 0-1,0 1 1,0-1-1,0 0 1,1 1-1,-1-1 1,0 0-1,0 1 1,0-1-1,1 0 1,-1 0-1,0 1 1,0-1-1,1 0 1,-1 0-1,0 1 1,0-1-1,1 0 1,-1 0-1,0 0 1,1 1-1,0-1 1,15 1 235,-5-3-245,0-1 0,-1 0 0,1 0 0,-1-1 0,0 0 1,0-1-1,-1 0 0,0-1 0,14-9 0,-8 3-48,0 0 0,-1-2-1,0 1 1,16-24 0,-27 33 9,0 0 0,0 0 1,-1-1-1,1 1 0,2-10 1,-6 12-126,-3 6 60,-6 9-64,2 2-323,0-1 0,-8 22 1,14-31 366,1 0 0,-1 0 0,1 1 0,0-1 0,0 0 1,1 1-1,-1-1 0,1 1 0,0-1 0,1 1 0,1 5 1,7 14-364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0.131"/>
    </inkml:context>
    <inkml:brush xml:id="br0">
      <inkml:brushProperty name="width" value="0.05" units="cm"/>
      <inkml:brushProperty name="height" value="0.05" units="cm"/>
    </inkml:brush>
  </inkml:definitions>
  <inkml:trace contextRef="#ctx0" brushRef="#br0">341 12 17332,'0'0'105,"0"-1"1,1 1-1,-1-1 1,0 1-1,0-1 1,0 1-1,0 0 1,0-1-1,0 1 0,-1-1 1,1 1-1,0-1 1,0 1-1,0 0 1,0-1-1,0 1 1,-1-1-1,1 1 1,0 0-1,0-1 1,-1 1-1,1 0 1,0-1-1,-1 1 1,1 0-1,0-1 1,-1 1-1,1 0 1,0 0-1,-1-1 1,-12 6 1532,-13 19-32,26-24-1599,-40 44 673,2 2 0,3 2 0,1 1 0,-31 63-1,59-100-752,1-1-1,-7 22 0,11-24-418,4-13 7,5-12-214,-2-4 199,-1-1 0,-1 0-1,0-1 1,-2 1 0,-1 0 0,0-1 0,-2 1 0,0-1 0,-2 1 0,0-1 0,-1 1-1,-9-24 1,13 44 499,-13-31-37,12 31 80,0-1 1,0 1-1,0-1 1,0 1-1,0 0 1,0-1-1,0 1 1,0 0-1,0-1 1,-1 1-1,1 0 1,0 0-1,-1 0 1,1 0-1,-1 1 1,-1-2-1,3 2-10,-1 0 0,1 0 0,0 0 1,-1 0-1,1 0 0,-1 0 0,1 0 0,0 0 0,-1 0 0,1 1 0,0-1 0,-1 0 0,1 0 0,0 0 0,-1 0 1,1 1-1,0-1 0,0 0 0,-1 0 0,1 1 0,0-1 0,0 0 0,-1 0 0,1 1 0,0-1 0,0 0 0,0 1 1,-1-1-1,1 0 0,0 1 0,0-1 0,0 0 0,0 1 0,0-1 0,0 1 0,0-1 0,0 0 0,0 1 0,0-1 1,0 0-1,0 1 0,0-1 0,0 0 0,0 1 0,3 19 1046,-1-15-891,1 0 0,0 0 0,0 0-1,0 0 1,1 0 0,-1-1 0,1 0 0,0 0 0,0 0 0,1 0-1,-1 0 1,1-1 0,6 4 0,6 3 216,1-1 1,27 11-1,-13-9-381,1-1 0,1-2-1,67 8 1,-118-20-1483,0 0 0,0-2 0,-18-7 0,-2-2-27,-14-4-51,-30-11 49,70 27 1515,0 0-1,0 1 0,0 0 0,0 1 0,-15-1 0,24 2 57,1 0 0,-1 0-1,1 1 1,-1-1 0,1 0-1,-1 0 1,0 1-1,1-1 1,-1 1 0,1-1-1,0 1 1,-1 0 0,1-1-1,-1 1 1,-1 2 0,2-2 12,1-1 1,-1 1 0,1 0-1,-1-1 1,1 1 0,0 0 0,-1 0-1,1-1 1,0 1 0,0 0-1,0 0 1,0 0 0,-1-1 0,1 1-1,0 0 1,0 0 0,0 0-1,1-1 1,-1 1 0,0 0 0,0 0-1,1 1 1,0 1 152,0 0 0,1-1 1,0 1-1,-1 0 0,1 0 0,0-1 0,0 1 0,1-1 1,-1 0-1,0 1 0,1-1 0,0 0 0,5 3 1,3 1 16,1-1 1,1 0-1,-1 0 1,1-1-1,-1-1 1,1 0-1,15 1 1,-21-3-449,0-1 0,0 1-1,0-1 1,-1-1 0,1 0 0,0 0 0,0 0 0,-1-1 0,1 1 0,-1-2 0,1 1 0,-1-1 0,0 0 0,0 0 0,9-6 0,5-8-662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3.560"/>
    </inkml:context>
    <inkml:brush xml:id="br0">
      <inkml:brushProperty name="width" value="0.05" units="cm"/>
      <inkml:brushProperty name="height" value="0.05" units="cm"/>
    </inkml:brush>
  </inkml:definitions>
  <inkml:trace contextRef="#ctx0" brushRef="#br0">9 24 16996,'2'-4'443,"6"-14"1922,-5 17-1004,-3 10-87,-8 37 1052,4-22-2114,0 0 0,1 0 0,2 0 0,0 1 0,3 25 1,-2-49-210,0 1 0,1-1 0,-1 1 0,0-1 0,1 1 0,-1-1 0,1 1 0,0-1 1,-1 1-1,1-1 0,0 0 0,0 1 0,0-1 0,0 0 0,0 0 0,0 1 0,0-1 1,0 0-1,1 0 0,-1 0 0,2 1 0,-1-2 1,1 1 1,-1 0-1,0-1 1,0 1-1,1-1 0,-1 0 1,0 0-1,1 0 1,-1 0-1,0 0 0,1-1 1,-1 1-1,2-1 1,6-2 5,0-1 1,-1 0-1,0 0 1,1 0-1,10-9 1,12-8 20,-2-2 0,42-38 0,-60 53 5,-12 8-35,0 0 0,1 0 0,-1 1 0,0-1 0,0 0 0,1 0 0,-1 1 0,0-1 0,0 0 0,0 0 0,0 1 0,0-1 0,1 0 0,-1 1 0,0-1 0,0 0 0,0 1 0,0-1 0,0 0 0,0 0 0,0 1 0,0-1 0,0 0 0,0 1 0,0-1 0,0 0 0,0 1 0,0-1 0,-9 38 35,4-21-30,5-16-5,-1 0 1,1 0-1,0-1 1,0 1-1,0 0 1,0-1-1,0 1 1,-1 0-1,1 0 0,1-1 1,-1 1-1,0 0 1,0-1-1,0 1 1,0 0-1,0 0 1,1-1-1,-1 1 1,0 0-1,1-1 0,-1 1 1,0 0-1,1-1 1,-1 1-1,1-1 1,-1 1-1,1-1 1,-1 1-1,1-1 0,-1 1 1,1-1-1,0 1 1,-1-1-1,1 0 1,-1 1-1,1-1 1,0 0-1,0 0 1,-1 1-1,1-1 0,0 0 1,-1 0-1,1 0 1,0 0-1,0 0 1,-1 0-1,1 0 1,0 0-1,0 0 0,1-1 1,3 0 8,0-1 0,0 0 0,0 0 0,0-1-1,8-4 1,42-29 23,-22 15-10,-1 1 1,39-17-1,-70 37-26,1-1 1,0 0-1,0 0 0,-1 1 1,1-1-1,0 1 1,0 0-1,0 0 0,0-1 1,0 1-1,0 0 0,0 0 1,0 1-1,3 0 1,-4-1 1,0 1 0,0-1 0,0 1 0,-1-1 0,1 1 0,0 0 0,0 0 0,-1-1 0,1 1 0,-1 0 0,1 0 0,0 0 0,-1 0 0,0-1 0,1 1 1,-1 0-1,1 0 0,-1 0 0,0 0 0,0 0 0,0 0 0,0 0 0,1 0 0,-1 0 0,0 0 0,-1 0 0,1 0 0,0 2 0,-1 5-4,-1-1-1,0 0 0,0 1 0,0-1 1,-4 7-1,3-8-338,1 0 1,-1 0-1,2 0 1,-1 1-1,1-1 1,-2 11-1,11-22-545,1-6 254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0.732"/>
    </inkml:context>
    <inkml:brush xml:id="br0">
      <inkml:brushProperty name="width" value="0.05" units="cm"/>
      <inkml:brushProperty name="height" value="0.05" units="cm"/>
    </inkml:brush>
  </inkml:definitions>
  <inkml:trace contextRef="#ctx0" brushRef="#br0">286 1 18508,'-32'31'1920,"-3"3"-125,-54 68 0,68-74-1559,1 1-1,1 1 0,2 0 0,-23 57 1,39-83-330,2-5-15,7-15-142,9-25-258,-12 29 359,5-17-427,8-34 1,-16 55 456,0 1 1,-1-1-1,0 0 1,0 0-1,-1 0 1,-1 0-1,1 0 1,-1 0-1,-3-13 1,4 20 125,0 1 0,0-1 0,0 1 0,0-1 0,0 1 1,0-1-1,0 1 0,0-1 0,-1 1 0,1-1 0,0 1 0,0 0 0,0-1 0,-1 1 0,1-1 0,0 1 1,0 0-1,-1-1 0,1 1 0,0 0 0,-1-1 0,1 1 0,-1 0 0,1-1 0,0 1 0,-1 0 1,1 0-1,-1 0 0,1-1 0,0 1 0,-1 0 0,0 0 0,-6 13 408,0 24 395,7-30-674,1 0 0,0 0-1,0 0 1,1-1-1,0 1 1,0 0 0,0-1-1,1 1 1,0-1-1,1 0 1,-1 0 0,1 0-1,0 0 1,1-1 0,4 5-1,-3-3-49,1-1 1,-1 1-1,1-2 0,0 1 0,0-1 1,1 0-1,0-1 0,0 0 0,0 0 1,0 0-1,12 3 0,-18-7-99,0 1 0,1-1 0,-1 0 0,0 0 1,0 1-1,0-1 0,0 0 0,1-1 0,-1 1 0,0 0 0,4-2 0,-5 2-15,-1-1 0,1 1 0,0-1 0,-1 1 0,1-1 0,-1 1 0,1-1-1,-1 1 1,1-1 0,-1 0 0,1 1 0,-1-1 0,0 0 0,1 1 0,-1-1-1,0 0 1,1 0 0,-1 1 0,0-1 0,0 0 0,0 0 0,0 0 0,0 1-1,0-1 1,0 0 0,0 0 0,0 1 0,0-1 0,0 0 0,0 0 0,-1 0 0,1 1-1,0-1 1,0 0 0,-1 0 0,-3-8-409,1 1-1,-1-1 1,-1 1-1,1 0 1,-1 0 0,-10-10-1,-42-42-3201,33 36 1785,21 20 1573,-37-32-2701,38 33 2844,-1 1 1,0 1-1,1-1 0,-1 0 0,0 1 1,0-1-1,0 1 0,0 0 1,0 0-1,0 0 0,0 0 1,-1 1-1,-5-1 0,8 1 224,0 0 0,0 0 1,0 1-1,0-1 0,1 0 0,-1 0 0,0 1 1,0-1-1,0 0 0,0 1 0,0-1 0,1 1 1,-1-1-1,0 1 0,0-1 0,1 1 0,-1 0 1,0-1-1,1 1 0,-1 0 0,1 0 0,-1-1 1,1 1-1,-1 0 0,1 0 0,0 0 0,-1 0 1,1 0-1,0 0 0,0-1 0,-1 1 0,1 0 1,0 0-1,0 0 0,0 0 0,0 0 0,0 0 1,1 0-1,-1 1 0,0 1 259,1 0 0,0 0 0,-1 0 1,1 0-1,0 0 0,1 0 0,-1 0 0,0 0 0,1-1 0,0 1 1,1 2-1,1-1-36,0-1 0,0 1 1,0-1-1,0 0 1,1 0-1,-1 0 0,1 0 1,0-1-1,0 0 0,0 0 1,0 0-1,10 1 0,-11-2-333,1 0 0,-1-1 0,0 0-1,1 0 1,-1 0 0,1 0 0,-1-1-1,1 0 1,-1 0 0,0 0 0,0 0-1,1-1 1,-1 1 0,0-1 0,7-5-1,11-9-246,2-3-166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1.135"/>
    </inkml:context>
    <inkml:brush xml:id="br0">
      <inkml:brushProperty name="width" value="0.05" units="cm"/>
      <inkml:brushProperty name="height" value="0.05" units="cm"/>
    </inkml:brush>
  </inkml:definitions>
  <inkml:trace contextRef="#ctx0" brushRef="#br0">646 1 14019,'-36'0'515,"0"1"0,-1 2 0,1 2 0,0 1-1,1 2 1,0 1 0,0 2 0,1 1 0,0 2 0,1 1 0,0 2 0,-42 29-1,58-34-364,0 0-1,2 1 0,-1 0 1,2 2-1,0-1 0,-14 20 0,25-29-135,-1 1 0,1-1-1,-1 1 1,2 0 0,-1 0-1,1 0 1,0 1 0,0-1-1,0 1 1,1-1 0,0 1-1,0-1 1,1 1 0,0 0-1,0-1 1,1 1-1,0 0 1,0-1 0,0 1-1,1-1 1,0 0 0,4 10-1,1-2 24,1 0 0,0 0 0,1-1-1,1-1 1,0 0 0,1 0 0,0 0-1,0-2 1,1 1 0,1-2-1,0 0 1,0 0 0,1-1 0,0-1-1,19 8 1,-7-5 118,0-1 0,0-1 0,1-2 0,0 0 1,1-2-1,-1-1 0,53-1 0,-48-3 110,0-3 0,-1 0 0,1-3 0,51-16 0,-64 17-103,0-2 0,0-1 0,0 0 1,-1-1-1,-1-1 0,0 0 0,0-2 0,17-16 0,-28 24-109,-1-1-1,0 0 0,-1 1 1,1-2-1,-1 1 0,0 0 1,-1-1-1,1 0 1,-1 1-1,-1-1 0,1-1 1,-1 1-1,-1 0 0,1 0 1,-1-1-1,0 1 0,-1-1 1,0 1-1,-1-12 0,-1 11-107,1 0-1,-2-1 0,1 1 1,-1 0-1,0 0 1,-1 1-1,0-1 0,0 1 1,-1 0-1,0 0 0,0 0 1,0 0-1,-1 1 1,0 0-1,-1 0 0,-11-8 1,11 9-141,0-1 0,-1 1 0,1 0 1,-1 1-1,0 0 0,-1 0 1,1 1-1,-16-5 0,-4 7-327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2.315"/>
    </inkml:context>
    <inkml:brush xml:id="br0">
      <inkml:brushProperty name="width" value="0.05" units="cm"/>
      <inkml:brushProperty name="height" value="0.05" units="cm"/>
    </inkml:brush>
  </inkml:definitions>
  <inkml:trace contextRef="#ctx0" brushRef="#br0">281 1 18908,'-5'34'1204,"-2"-1"0,-1 1-1,-1-1 1,-19 42 0,-65 119-123,90-189-1089,-6 10-184,9-15 184,0 0 0,0 0 1,0 0-1,0 0 0,0 0 1,0 0-1,0 0 0,0 0 0,0 0 1,-1 0-1,1 0 0,0 0 0,0 0 1,0 0-1,0 0 0,0 0 0,0 0 1,0 0-1,0 0 0,0-1 1,0 1-1,-1 0 0,1 0 0,0 0 1,0 0-1,0 0 0,0 0 0,0 0 1,0 0-1,0 0 0,0 0 0,0 0 1,0 0-1,0-1 0,0 1 1,0 0-1,0 0 0,0 0 0,0 0 1,0 0-1,0 0 0,0 0 0,0 0 1,0 0-1,0-1 0,0 1 0,0 0 1,0 0-1,0 0 0,0 0 1,0 0-1,0 0 0,0 0 0,0 0 1,0 0-1,0 0 0,0-1 0,0 1 1,0 0-1,0 0 0,0 0 1,0 0-1,0 0 0,1 0 0,-1 0 1,7-31-1091,-5 20 943,5-20-510,-2-1 0,-1 1 0,-2-1-1,-2-55 1,-1 83 628,1 1 0,-1-1 0,0 1 0,0-1 0,0 1 0,-1-1 0,-2-5 0,3 9 41,1-1 0,0 1 1,0-1-1,-1 1 1,1 0-1,0-1 1,0 1-1,-1 0 1,1 0-1,0-1 1,-1 1-1,1 0 1,-1 0-1,1-1 1,0 1-1,-1 0 1,1 0-1,-1 0 0,1 0 1,0 0-1,-1-1 1,1 1-1,-1 0 1,1 0-1,-1 0 1,0 1 13,0-1 0,0 1 0,0-1 0,1 1 0,-1 0 0,0-1 0,0 1 1,1 0-1,-1-1 0,1 1 0,-1 0 0,1 0 0,-1-1 0,1 1 0,-1 0 0,1 0 0,-1 1 0,-3 8 117,1 0-1,0 0 1,1 1-1,0-1 1,1 0-1,0 1 1,0-1-1,2 16 1,-1-18-22,1 0 0,0 0 1,0 0-1,1 0 0,0 0 1,0-1-1,1 1 0,0-1 0,1 1 1,-1-1-1,10 12 0,-9-14-13,1 0-1,1 0 0,-1-1 1,1 0-1,0 0 0,0 0 1,7 3-1,-11-6-75,0 0 0,-1 0 0,1 0 0,0 0 0,0 0 0,0 0 0,0-1-1,0 1 1,0-1 0,1 0 0,-1 1 0,0-1 0,0 0 0,0 0 0,0-1 0,0 1 0,0 0 0,0-1-1,1 1 1,-1-1 0,0 1 0,0-1 0,-1 0 0,1 0 0,0 0 0,0 0 0,2-2 0,-4 2-30,1 0 1,0 0-1,-1 0 1,1-1 0,-1 1-1,1 0 1,-1-1 0,1 1-1,-1 0 1,0-1-1,0 1 1,0 0 0,0-1-1,0 1 1,0-1-1,0 1 1,0 0 0,0-1-1,-1 1 1,1 0-1,0-1 1,-1 1 0,0 0-1,1 0 1,-1-1-1,0 1 1,-1-2 0,-25-31-350,15 22 209,-2-1-1,1 2 1,-2 0-1,1 0 1,-1 2-1,-1-1 1,0 2 0,0 0-1,-1 1 1,-22-6-1,19 12 150,20 1 2,0 0 0,0 0 0,0 0 0,-1 0 0,1 0-1,0 0 1,0 1 0,0-1 0,0 0 0,-1 0 0,1 0 0,0 0 0,0 0 0,0 0 0,0 1 0,-1-1 0,1 0-1,0 0 1,0 0 0,0 0 0,0 1 0,0-1 0,0 0 0,0 0 0,0 0 0,0 1 0,-1-1 0,1 0 0,0 0-1,0 0 1,0 1 0,0-1 0,0 0 0,0 0 0,0 0 0,1 1 0,-1-1 0,0 0 0,0 1 0,1 0 32,0 1 0,0 0 0,0 0 1,1-1-1,-1 1 0,1-1 1,-1 1-1,1-1 0,0 0 0,-1 1 1,1-1-1,3 1 0,7 4 152,0-1 0,1-1 0,-1 0 0,1 0 0,0-1 0,23 2 0,1-3-68,41-2 1,-55-1-328,-1-1 0,40-8 1,-43 2-61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3.046"/>
    </inkml:context>
    <inkml:brush xml:id="br0">
      <inkml:brushProperty name="width" value="0.05" units="cm"/>
      <inkml:brushProperty name="height" value="0.05" units="cm"/>
    </inkml:brush>
  </inkml:definitions>
  <inkml:trace contextRef="#ctx0" brushRef="#br0">292 7 20916,'0'0'44,"0"0"-1,0-1 0,0 1 1,0 0-1,0 0 0,0 0 0,0 0 1,0-1-1,0 1 0,0 0 0,0 0 1,0 0-1,0 0 0,0-1 0,0 1 1,0 0-1,0 0 0,0 0 0,0 0 1,0-1-1,0 1 0,0 0 0,0 0 1,0 0-1,0 0 0,0-1 0,0 1 1,-1 0-1,1 0 0,0 0 1,0 0-1,0 0 0,0 0 0,0-1 1,0 1-1,-1 0 0,1 0 0,0 0 1,0 0-1,0 0 0,0 0 0,-1 0 1,1 0-1,0 0 0,0 0 0,0 0 1,0 0-1,-1 0 0,1 0 0,0 0 1,0 0-1,-9 8 757,-8 16 15,-184 285 793,168-261-1763,27-38-299,10-14 28,11-16-107,-2-5 372,-2 0 0,-1 0 1,-1-1-1,-1 0 0,8-44 0,-16 55 292,0 15-129,0-1 1,0 1-1,0 0 1,0 0 0,-1 0-1,1 0 1,0 0-1,0 0 1,0 0 0,0 0-1,0 0 1,0 0-1,0 0 1,0 0 0,0 0-1,0 0 1,0 0-1,0 0 1,-1 0-1,1 0 1,0 0 0,0 0-1,0 0 1,0 0-1,0 0 1,0 0 0,0 0-1,0 0 1,0 0-1,0 0 1,0 0 0,-1 0-1,1 0 1,0 0-1,0 0 1,0 0 0,0 0-1,0 0 1,0 0-1,0 0 1,0 0 0,0 0-1,0 0 1,0 1-1,0-1 1,0 0 0,0 0-1,0 0 1,0 0-1,-1 0 1,1 0-1,0 0 1,0 0 0,0 0-1,0 0 1,0 0-1,0 1 1,0-1 0,0 0-1,0 0 1,0 0-1,0 0 1,0 0 0,0 0-1,1 0 1,-10 26 227,3-1-62,-5 44 1,10-61-145,0 0 0,1 0 0,0-1 0,1 1 0,0 0 0,0 0 0,0-1 0,1 1 0,0-1 0,5 10 0,-7-15-10,1-1 0,0 1-1,0 0 1,0-1-1,0 1 1,0-1 0,0 0-1,0 1 1,0-1-1,1 0 1,-1 0 0,0 0-1,1 0 1,-1 0-1,1 0 1,0 0 0,-1 0-1,1 0 1,0-1 0,-1 1-1,1-1 1,0 1-1,-1-1 1,1 0 0,0 0-1,0 0 1,0 0-1,-1 0 1,1 0 0,0 0-1,0 0 1,-1-1-1,4 0 1,-3 0-3,1 0-1,-1 0 1,0-1 0,0 1-1,0 0 1,0-1 0,0 0-1,0 1 1,0-1 0,-1 0-1,1 0 1,0 0 0,-1 0-1,0 0 1,1 0 0,-1 0-1,0-1 1,0 1 0,-1 0-1,1-1 1,0 1 0,-1-1-1,1-2 1,-1-2-33,0-1 0,0 1-1,-1 0 1,0 0 0,-1 1 0,0-1 0,0 0-1,0 0 1,-1 1 0,0-1 0,0 1-1,0 0 1,-1 0 0,-5-7 0,6 9-33,0 0 0,-1 0 0,1 0 0,-1 0 0,0 1 0,0 0 0,0-1 0,0 1 0,0 1 0,-1-1 0,1 1 0,-1-1 0,0 1 0,0 1 1,0-1-1,0 1 0,0 0 0,0 0 0,-9-1 0,12 2 45,0 0 1,0 1-1,0-1 0,0 0 1,-1 1-1,1 0 0,0-1 1,0 1-1,0 0 0,0 0 1,0 0-1,0 0 1,1 0-1,-1 1 0,0-1 1,0 0-1,1 1 0,-1-1 1,1 1-1,0 0 0,-1 0 1,1-1-1,0 1 0,0 0 1,0 0-1,0 0 1,0 0-1,0 0 0,1 0 1,-1 1-1,1-1 0,-1 0 1,1 0-1,0 0 0,0 0 1,0 1-1,0-1 1,0 0-1,1 0 0,-1 0 1,1 0-1,-1 1 0,1-1 1,0 0-1,0 0 0,0 0 1,0 0-1,0-1 0,0 1 1,0 0-1,1 0 1,-1-1-1,1 1 0,-1 0 1,1-1-1,0 0 0,-1 1 1,1-1-1,0 0 0,3 2 1,4 0-76,1 0 0,-1 0-1,1-1 1,0 0 0,0 0 0,-1-1 0,1 0 0,0-1 0,0 0 0,0-1 0,0 0 0,0-1 0,0 0 0,0 0-1,-1-1 1,1 0 0,-1-1 0,0 0 0,16-9 0,6-12-240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3.483"/>
    </inkml:context>
    <inkml:brush xml:id="br0">
      <inkml:brushProperty name="width" value="0.05" units="cm"/>
      <inkml:brushProperty name="height" value="0.05" units="cm"/>
    </inkml:brush>
  </inkml:definitions>
  <inkml:trace contextRef="#ctx0" brushRef="#br0">942 1 11715,'-60'-1'446,"-109"14"1,132-7-428,1 2-1,-1 1 0,2 2 1,-39 17-1,31-9 113,2 2 1,0 2-1,2 1 0,1 2 0,1 2 0,1 1 1,1 2-1,2 2 0,-44 54 0,68-74 1,0-1 0,1 2 0,0-1 0,1 1 0,1 0 0,0 1 0,1-1 0,0 1 0,2 0 0,-3 17 0,5-24-33,0 1-1,1 0 1,1-1 0,-1 1-1,1 0 1,1-1 0,0 1-1,0-1 1,0 0-1,1 0 1,1 0 0,-1 0-1,1 0 1,0 0 0,1-1-1,0 0 1,0 0 0,1 0-1,9 8 1,3 1 84,1 0 1,1-2-1,0-1 1,1 0-1,1-2 0,0 0 1,0-1-1,1-2 0,34 10 1,-10-7 109,0-2 0,1-2 0,86 2 0,-84-10-43,0-1 1,0-3-1,-1-2 0,1-2 1,64-21-1,-84 20-89,0-1 0,-1-1 0,-1-2 0,0-1 0,-1-1 0,-1-1 1,0-1-1,-1-2 0,36-36 0,-48 41-115,-2 0 0,0 0 1,-1-1-1,-1-1 0,0 0 1,-2 0-1,0 0 0,0-1 1,-2 0-1,0-1 0,-1 1 1,-1-1-1,-1 0 0,0 1 1,-2-36-1,-2 36-82,0 0 1,0 1-1,-2 0 1,0-1 0,-1 1-1,-1 1 1,-12-26-1,12 30-32,-1 0 0,0 1-1,-1 0 1,-1 0 0,1 1 0,-2-1-1,0 2 1,0 0 0,0 0 0,-15-9-1,15 12-42,-1 1 0,1 0-1,-1 0 1,1 1 0,-1 1-1,0-1 1,-1 2-1,1 0 1,0 0 0,-17 0-1,9 3-7,0 0-1,0 0 1,1 2-1,-1 0 1,-30 11 0,-11 7-222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4.473"/>
    </inkml:context>
    <inkml:brush xml:id="br0">
      <inkml:brushProperty name="width" value="0.05" units="cm"/>
      <inkml:brushProperty name="height" value="0.05" units="cm"/>
    </inkml:brush>
  </inkml:definitions>
  <inkml:trace contextRef="#ctx0" brushRef="#br0">31 245 15947,'-3'4'429,"0"0"-1,1 0 0,-1 1 0,1-1 1,0 1-1,0 0 0,-2 8 0,4-12-330,0 0 0,0 0 0,0 0 0,0 1 0,0-1 0,0 0 0,0 0 0,0 0 0,0 0-1,0 0 1,0 0 0,1 0 0,-1 0 0,0 0 0,1 0 0,-1 0 0,1-1 0,0 3 0,0-3-9,0 1 1,0-1 0,0 1-1,0-1 1,0 1 0,0-1 0,0 1-1,0-1 1,0 0 0,0 1 0,0-1-1,0 0 1,0 0 0,0 0 0,0 0-1,0 0 1,1 0 0,-1 0-1,0 0 1,0-1 0,2 0 0,1 0 39,1-1 1,-1 0 0,1 0 0,-1 0 0,0 0 0,0-1 0,0 0-1,0 0 1,0 0 0,0 0 0,-1 0 0,0-1 0,0 0 0,0 1-1,3-6 1,2-3 120,-1-1-1,0 0 1,9-23-1,-11 20-102,0 1-1,-1-1 1,3-19 0,-6 28-123,-1 0 0,1-1 0,-1 1 0,0 0 0,-1 0 1,0 0-1,0 0 0,0 0 0,-5-13 0,5 19-27,1-1 1,-1 1-1,0-1 0,1 1 0,-1-1 0,0 1 1,0 0-1,0-1 0,0 1 0,0 0 0,-1 0 1,1 0-1,0 0 0,0 0 0,-1 0 1,-2-1-1,3 1-3,0 1-1,0 0 1,0 0 0,0 0 0,0 0 0,0 0-1,-1 0 1,1 0 0,0 0 0,0 0 0,0 0-1,0 0 1,0 1 0,0-1 0,0 1 0,0-1-1,0 1 1,-2 0 0,-1 2-29,0 1 0,0-1 1,0 1-1,1 0 0,-1 0 0,1 0 0,0 0 0,-5 9 0,-4 11-76,1-1-1,1 1 0,1 1 0,1-1 1,1 1-1,1 1 0,2-1 0,0 1 1,1 40-1,3-61 95,0 1-1,1 0 1,-1-1 0,1 1-1,0 0 1,1-1 0,0 1 0,0-1-1,0 0 1,0 0 0,1 0 0,5 8-1,-6-10 28,1 0 0,0 0 0,0-1 0,1 1 0,-1-1 0,1 0 0,-1 0 0,1 0 1,0 0-1,0 0 0,-1-1 0,1 0 0,0 0 0,0 0 0,0 0 0,1-1 0,6 1 0,6-1 64,0-1 0,0 0 0,0-2 1,-1 0-1,1 0 0,-1-2 0,1 0 0,-1-1 0,-1 0 1,17-10-1,3-4 197,-1-1-1,-1-1 1,34-31 0,-47 36-54,-2-1 1,0 0-1,-1-2 0,17-23 1,-46 66-189,1 1 0,1-1 0,0 2 0,2 0 0,1 0-1,-5 36 1,12-58-23,-1-1 0,1 1 0,0-1 0,0 1 0,0-1-1,0 1 1,0-1 0,1 1 0,-1-1 0,1 1 0,-1-1 0,1 1-1,0-1 1,0 0 0,2 5 0,-1-6 1,-1 0-1,0 0 1,1 0 0,-1-1-1,0 1 1,1 0 0,-1 0-1,1-1 1,-1 1 0,1-1-1,-1 1 1,1-1 0,0 0-1,-1 0 1,1 1 0,-1-1-1,1 0 1,0-1 0,-1 1-1,1 0 1,-1 0 0,1-1-1,0 1 1,-1-1 0,3 0-1,8-3 40,-1-1 0,1 0-1,-1-1 1,0 0 0,-1-1-1,18-14 1,54-54 225,-79 73-263,20-22 49,-16 16-36,0 0 0,1 0 0,15-11 0,-23 19-20,1 0-1,-1 0 1,0-1 0,0 1-1,1 0 1,-1 0-1,0-1 1,1 1-1,-1 0 1,0 0-1,1 0 1,-1 0-1,0 0 1,1 0 0,-1 0-1,0-1 1,1 1-1,-1 0 1,0 0-1,1 0 1,-1 0-1,0 0 1,1 1-1,-1-1 1,1 0 0,-1 0-1,0 0 1,1 0-1,-1 0 1,0 0-1,0 1 1,1-1-1,2 13-7,-7 21-7,3-30 23,1-3-9,-2 10 5,0 0-1,1 1 1,0-1 0,1 13 0,0-22-5,0 0 1,0 0 0,1 1-1,-1-1 1,0 0 0,1 0 0,0 0-1,0 1 1,-1-1 0,1 0-1,0 0 1,1 0 0,-1 0 0,0-1-1,0 1 1,1 0 0,-1 0 0,1-1-1,0 1 1,-1-1 0,1 1-1,0-1 1,0 0 0,0 0 0,0 0-1,0 0 1,4 1 0,2 0 2,-1-1 0,1-1 0,0 1 0,0-1 0,-1-1 1,1 1-1,0-1 0,0-1 0,-1 0 0,1 0 0,-1 0 0,8-4 1,14-6-8,42-26 1,-70 38 3,132-82-40,-133 82 37,0-1 0,1 1-1,-1 0 1,0 0-1,0-1 1,0 1 0,1 0-1,-1 0 1,0 0-1,0 0 1,1-1 0,-1 1-1,0 0 1,0 0-1,1 0 1,-1 0 0,0 0-1,0 0 1,1 0-1,-1-1 1,0 1 0,1 0-1,-1 0 1,0 0-1,1 0 1,-1 0 0,0 1-1,0-1 1,1 0-1,-1 0 1,0 0 0,1 0-1,-1 0 1,0 0-1,0 0 1,1 0 0,-1 1-1,0-1 1,1 0-1,-6 13-253,-14 16-343,6-12-543,-1 0 1,-1-1-1,0 0 1,-2-1-1,-19 14 1,25-24-132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4.915"/>
    </inkml:context>
    <inkml:brush xml:id="br0">
      <inkml:brushProperty name="width" value="0.05" units="cm"/>
      <inkml:brushProperty name="height" value="0.05" units="cm"/>
    </inkml:brush>
  </inkml:definitions>
  <inkml:trace contextRef="#ctx0" brushRef="#br0">26 17 18284,'-13'-16'1752,"9"16"-1264,-3 4-360,5 12 1137,4 3-1521,6 2 184,9 2-256,9-2-153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5.329"/>
    </inkml:context>
    <inkml:brush xml:id="br0">
      <inkml:brushProperty name="width" value="0.05" units="cm"/>
      <inkml:brushProperty name="height" value="0.05" units="cm"/>
    </inkml:brush>
  </inkml:definitions>
  <inkml:trace contextRef="#ctx0" brushRef="#br0">19 114 20548,'-1'0'127,"0"0"-1,1 1 1,-1-1-1,0 0 1,0 0-1,0 0 0,1 0 1,-1 1-1,0-1 1,0 0-1,1 1 1,-1-1-1,0 1 1,1-1-1,-1 0 0,0 1 1,1 0-1,-1-1 1,1 1-1,-1-1 1,1 1-1,-1 0 0,1-1 1,-1 1-1,1 0 1,0-1-1,-1 1 1,1 0-1,0 0 1,0 0-1,-1-1 0,1 1 1,0 0-1,0 0 1,0 0-1,0-1 1,0 1-1,0 1 1,0 0-7,1-1 1,-1 1 0,0 0-1,0-1 1,1 1 0,-1 0-1,1-1 1,-1 1 0,1-1-1,0 1 1,-1-1 0,1 0-1,0 1 1,0-1 0,0 0 0,0 1-1,0-1 1,3 2 0,1-1-11,1 1 0,-1-1 0,1 0 0,-1 0 0,1-1 1,0 0-1,0 0 0,0 0 0,0-1 0,0 0 0,0 0 1,0 0-1,0-1 0,-1 0 0,7-1 0,0-1-7,0-1-1,0 1 1,0-2-1,0 0 1,-1 0 0,13-8-1,-20 10-66,-1 0 1,1 0-1,0 0 0,-1 0 0,1 0 1,-1-1-1,0 0 0,0 1 0,0-1 1,-1 0-1,0 0 0,1-1 0,1-4 1,-3 6-26,-1 1 0,1-1 0,-1 1 0,1-1 0,-1 1 0,0-1 0,0 1 0,0-1 0,-1 1 0,1-1 1,0 1-1,-1-1 0,0 1 0,1-1 0,-1 1 0,0-1 0,0 1 0,-1 0 0,1 0 0,0 0 0,-1 0 1,1 0-1,-1 0 0,0 0 0,1 0 0,-5-3 0,3 3-16,0 0 0,0 0 0,0 1 0,0-1 0,-1 0 0,1 1-1,0 0 1,-1 0 0,1 0 0,-1 0 0,0 1 0,1-1 0,-1 1 0,1 0 0,-1 0 0,0 0 0,1 1 0,-1-1 0,1 1-1,-1 0 1,1 0 0,-1 0 0,1 0 0,-1 1 0,1-1 0,-5 4 0,0 0-29,0 0 1,0 0-1,1 1 0,0 0 1,0 0-1,0 1 0,1-1 1,0 1-1,-7 12 1,6-8-109,1 0 1,1 1 0,0-1-1,0 1 1,1 1 0,-4 20-1,7-28 12,1-1 0,-1 1 0,1 0 0,0 0 0,1-1 0,-1 1 0,1 0 0,0-1 0,2 8 0,-2-10-3,0 1 0,1 0 0,-1-1 0,1 1 1,-1-1-1,1 0 0,0 1 0,0-1 0,0 0 1,0 0-1,0 0 0,1 0 0,-1-1 0,0 1 1,1-1-1,4 3 0,2-1-52,0-1 0,1 0 1,-1 0-1,0 0 0,1-1 1,0-1-1,13 0 0,37-3-707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5.748"/>
    </inkml:context>
    <inkml:brush xml:id="br0">
      <inkml:brushProperty name="width" value="0.05" units="cm"/>
      <inkml:brushProperty name="height" value="0.05" units="cm"/>
    </inkml:brush>
  </inkml:definitions>
  <inkml:trace contextRef="#ctx0" brushRef="#br0">188 1 21293,'-34'39'2222,"-37"57"1,57-74-1696,1 1-1,1 0 1,1 1 0,-11 35-1,19-51-413,1 0-1,0 1 1,1-1-1,0 1 0,0 0 1,1 11-1,0-17-95,0-1 0,0 0 0,1 1 0,-1-1 1,1 0-1,-1 1 0,1-1 0,0 0 0,0 0 0,0 0 0,0 0 0,0 0 0,1 0 1,-1 0-1,0 0 0,1 0 0,0 0 0,-1-1 0,1 1 0,0-1 0,0 1 0,0-1 0,0 0 1,0 0-1,0 0 0,0 0 0,3 1 0,2 0 4,1-1-1,-1 0 1,1 0-1,-1-1 1,1 1 0,-1-2-1,1 1 1,-1-1 0,1 0-1,-1-1 1,1 1-1,-1-2 1,0 1 0,13-7-1,5-4 88,0-2-1,35-27 0,-44 31 7,-16 10-110,0 1 0,0 0 0,1 0 0,-1 0-1,0 0 1,0 0 0,0-1 0,0 1 0,0 0-1,0 0 1,0 0 0,1 0 0,-1 0 0,0 0-1,0 0 1,0 0 0,0-1 0,0 1 0,1 0-1,-1 0 1,0 0 0,0 0 0,0 0 0,0 0-1,1 0 1,-1 0 0,0 0 0,0 0 0,0 0-1,0 0 1,1 0 0,-1 0 0,0 0 0,0 0-1,0 0 1,0 0 0,1 0 0,-1 1 0,0-1-1,0 0 1,0 0 0,0 0 0,0 0 0,1 0-1,-1 0 1,0 0 0,0 1 0,0-1 0,0 0-1,0 0 1,0 0 0,0 0 0,1 1 0,-3 13 105,-12 24-18,11-33-66,-6 19-37,-14 36 3,21-55-141,0 0 1,1 0-1,0 0 1,1 0-1,-1 0 1,1 0-1,0 1 1,0-1-1,1 6 1,-1-10 84,0 0-1,1 0 1,-1 0 0,1-1 0,-1 1-1,1 0 1,-1 0 0,1 0 0,-1-1-1,1 1 1,0 0 0,-1-1-1,1 1 1,0 0 0,0-1 0,-1 1-1,1-1 1,0 0 0,0 1 0,0-1-1,0 1 1,-1-1 0,1 0 0,0 0-1,0 0 1,0 1 0,2-1 0,26-2-318,-25 2 255,33-6-585</inkml:trace>
  <inkml:trace contextRef="#ctx0" brushRef="#br0" timeOffset="0.5">735 385 20660,'-21'14'1488,"-39"20"-1,45-27-1042,0 1 0,1 0 0,0 1 1,1 0-1,0 1 0,-23 23 0,35-31-393,-1 0 0,1 0 0,-1 0 0,1 0 0,0 0 1,0 0-1,0 0 0,0 0 0,0 0 0,0 3 0,1-4-40,0 0 1,0 0-1,0-1 0,0 1 1,0 0-1,0 0 1,0 0-1,1 0 0,-1-1 1,0 1-1,1 0 1,-1 0-1,0-1 0,1 1 1,-1 0-1,1-1 0,-1 1 1,1 0-1,0-1 1,-1 1-1,1-1 0,-1 1 1,1-1-1,0 1 1,0-1-1,-1 1 0,1-1 1,0 0-1,0 1 0,0-1 1,-1 0-1,2 1 1,5 1 1,1-1 1,-1 1-1,1-1 0,-1-1 1,1 1-1,-1-1 1,1-1-1,14-1 1,3-3-5,34-11 0,-38 10 9,-1-2-1,0 0 0,0-2 0,-1 0 1,-1-1-1,23-17 0,-33 22-2,1-1 0,-1-1 0,0 1 0,-1-1 0,0-1 0,0 1 0,-1-1 0,0 0 0,0-1-1,-1 1 1,0-1 0,-1 0 0,0-1 0,3-12 0,-7 22-14,0-1 1,1 0-1,-1 1 1,0-1-1,0 1 0,0-1 1,0 1-1,0-1 0,0 0 1,0 1-1,0-1 1,-1 1-1,1-1 0,-1 1 1,1-1-1,-2-2 0,1 4-1,0-1-1,0 0 1,0 1 0,0-1-1,0 0 1,0 1-1,0-1 1,0 1-1,0 0 1,0-1-1,0 1 1,0 0 0,0 0-1,-1-1 1,1 1-1,0 0 1,0 0-1,0 0 1,0 1-1,0-1 1,-1 0-1,1 0 1,0 0 0,0 1-1,-1 0 1,-4 1-45,0 0 1,1 1 0,-1-1 0,1 1-1,0 1 1,0-1 0,0 1-1,0 0 1,1 0 0,-1 0 0,1 0-1,-6 9 1,3-3-132,0 0 0,1 1-1,0 0 1,0 0 0,-4 16 0,9-25 58,0 0 0,0 0 0,1 0 0,-1 1 0,1-1 0,0 0-1,-1 1 1,1-1 0,0 1 0,0-1 0,1 0 0,-1 1 0,1 2 0,0-4 19,-1 0 0,1 1 0,0-1 0,0 0 0,0 0 0,0 0 0,0 0 1,0 0-1,0 0 0,0 0 0,0 0 0,0 0 0,1 0 0,-1 0 0,0-1 0,1 1 0,-1-1 1,0 1-1,1-1 0,-1 1 0,1-1 0,-1 0 0,3 0 0,2 1-83,1-1-1,0 0 1,-1-1-1,1 1 1,0-1-1,-1-1 1,1 1-1,-1-1 1,7-3-1,32-15-949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6.171"/>
    </inkml:context>
    <inkml:brush xml:id="br0">
      <inkml:brushProperty name="width" value="0.05" units="cm"/>
      <inkml:brushProperty name="height" value="0.05" units="cm"/>
    </inkml:brush>
  </inkml:definitions>
  <inkml:trace contextRef="#ctx0" brushRef="#br0">161 81 14843,'0'-2'170,"3"-5"352,0-1 0,-1 1 0,0 0 1,0 0-1,-1-1 0,1-12 0,-2 20-464,0-1 0,0 0 0,0 1 0,0-1 0,0 0 0,0 0 0,-1 1 0,1-1 0,0 0 0,0 1 0,0-1 0,-1 0 0,1 1 0,0-1 0,-1 0 0,1 1 0,0-1 0,-1 1 0,0-2 0,0 2 10,1 0 0,-1 0 0,1 0-1,0 0 1,-1 0 0,1 0 0,-1 0 0,1 0-1,-1 0 1,1 0 0,-1 0 0,1 0 0,-1 0-1,1 0 1,0 0 0,-1 0 0,1 1-1,-1-1 1,1 0 0,0 0 0,-1 1 0,1-1-1,-1 0 1,-24 27 2493,5-1-1871,2 1 0,1 0-1,1 2 1,2 0 0,0 0 0,-13 47 0,25-70-625,0 1 1,1 0-1,0-1 1,0 1-1,0 0 1,1 0-1,0 0 1,0-1-1,3 13 1,-3-17-54,1 0 1,0 1-1,0-1 1,0 0-1,0 0 1,0 0-1,1 0 1,-1 0-1,0-1 1,1 1-1,0 0 1,-1-1-1,1 1 1,0-1-1,0 1 1,0-1-1,0 0 1,0 0-1,0 0 1,0 0-1,0 0 1,0 0-1,1 0 1,-1-1-1,0 1 1,0-1-1,1 0 1,-1 0-1,0 0 1,1 0-1,3 0 1,5-1-44,0-1 1,0 0-1,0 0 1,0-1-1,0 0 1,-1-1-1,12-6 1,72-41-435,-67 34 252,-27 17 210,1 0 0,-1 0 1,0-1-1,0 1 0,0 0 0,0 0 0,0 0 0,1 0 0,-1 0 0,0-1 1,0 1-1,0 0 0,0 0 0,1 0 0,-1 0 0,0 0 0,0 0 0,0 0 1,1 0-1,-1 0 0,0 0 0,0 0 0,1 0 0,-1 0 0,0 0 0,0 0 1,0 0-1,1 0 0,-1 0 0,0 0 0,0 0 0,0 0 0,1 0 0,-1 0 1,0 0-1,0 0 0,0 0 0,1 1 0,-4 8-15,-12 11 64,12-16-55,-28 38 155,29-39-205,0 1 0,0-1 0,0 1 0,0 0 0,1 0 0,-1 0 0,1 0 0,0 0 0,-1 8 0,2-12 18,0 1 0,0-1 0,0 0 0,0 1 0,1-1 0,-1 1 0,0-1 0,0 0 0,0 1 0,0-1 0,1 1 0,-1-1 0,0 0 0,0 1 0,1-1 0,-1 0 0,0 1 0,0-1 0,1 0 0,-1 0 0,0 1 0,1-1 0,-1 0 0,1 0 0,-1 0 0,0 1 0,1-1 0,-1 0 0,0 0 0,1 0 0,-1 0 0,1 0 0,-1 0 0,1 0 0,-1 0 0,0 0 0,1 0 0,-1 0 0,1 0 0,-1 0 0,0 0 0,1 0 0,-1 0 0,1-1 0,19-6-520,5-6 82,5-9-168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3:20.909"/>
    </inkml:context>
    <inkml:brush xml:id="br0">
      <inkml:brushProperty name="width" value="0.05" units="cm"/>
      <inkml:brushProperty name="height" value="0.05" units="cm"/>
    </inkml:brush>
  </inkml:definitions>
  <inkml:trace contextRef="#ctx0" brushRef="#br0">0 108 12539,'7'-31'1422,"-6"26"-1126,1-1 1,-1 0-1,0 0 0,0-9 0,-1 13-212,0 0-1,0 0 1,0 0 0,1 0 0,-1 0 0,1 0-1,-1 0 1,1 0 0,0 0 0,0 0-1,0 0 1,0 0 0,0 1 0,0-1-1,2-2 1,-3 4-49,1-1-1,0 1 1,0-1 0,0 0-1,-1 1 1,1 0 0,0-1 0,0 1-1,0 0 1,0-1 0,0 1-1,0 0 1,0 0 0,0 0-1,0 0 1,0 0 0,0 0-1,0 0 1,0 0 0,0 0-1,0 0 1,0 0 0,-1 1-1,1-1 1,0 0 0,0 1-1,0-1 1,0 1 0,0-1-1,0 1 1,-1-1 0,1 1-1,0-1 1,1 2 0,6 6 114,0-1 1,-1 1 0,0 1-1,0-1 1,-1 1-1,6 10 1,31 65 182,-29-55-267,53 111 12,60 118-307,20-14-292,-64-137-155,-70-92 324,2 0 0,0-1-1,1 0 1,25 16 0,-27-23-27,-11-9-111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4.165"/>
    </inkml:context>
    <inkml:brush xml:id="br0">
      <inkml:brushProperty name="width" value="0.05" units="cm"/>
      <inkml:brushProperty name="height" value="0.05" units="cm"/>
    </inkml:brush>
  </inkml:definitions>
  <inkml:trace contextRef="#ctx0" brushRef="#br0">0 171 18332,'3'5'221,"1"-1"1,0 0-1,-1 0 0,1 0 1,1-1-1,-1 1 1,0-1-1,1 0 0,0 0 1,0 0-1,0-1 0,0 0 1,0 0-1,0 0 1,0-1-1,8 2 0,-4-2 11,-1 0-1,0-1 0,1 0 1,-1 0-1,1-1 0,-1 0 0,0-1 1,0 0-1,0 0 0,12-5 1,-13 4-105,1 0 1,-1-1 0,1 0-1,-1-1 1,-1 1 0,1-2-1,0 1 1,-1-1-1,0 1 1,7-11 0,-9 11-108,-1 1 0,0-1 0,-1 0 1,1 0-1,-1 0 0,0 0 0,0 0 0,-1 0 0,1-1 1,-1 1-1,0-1 0,-1 1 0,1-1 0,-1 1 1,0-1-1,-2-7 0,2 11-15,0-1-1,0 1 1,0 0 0,-1 0 0,1-1-1,-1 1 1,0 0 0,0 0 0,0 0-1,0 0 1,0 0 0,0 0 0,0 0-1,-1 0 1,1 0 0,-1 1-1,1-1 1,-1 0 0,0 1 0,0-1-1,1 1 1,-1 0 0,0 0 0,0 0-1,0 0 1,0 0 0,-1 0 0,1 0-1,0 0 1,0 1 0,0 0 0,-1-1-1,1 1 1,0 0 0,-4 0-1,0 1-4,1-1 0,0 2-1,-1-1 1,1 0-1,0 1 1,0 0-1,0 1 1,0-1-1,0 1 1,0 0-1,1 0 1,-1 0-1,-7 8 1,3-2-4,1 1-1,0 0 1,0 1-1,1 0 1,0 0-1,1 0 1,-8 23-1,11-27 1,1 0 0,0 0-1,0 0 1,1 0 0,0 1 0,0-1-1,0 0 1,1 0 0,0 1 0,1-1-1,0 0 1,0 0 0,0 0 0,1 0-1,4 10 1,-4-13 3,0 0 0,0 0 0,0-1 0,1 1 0,-1-1 0,1 0 0,0 0 0,0 0 0,0 0 0,0 0 0,1 0 0,-1-1 0,1 0 0,4 3 0,-2-3 1,1 1-1,-1-1 1,1 0-1,0-1 1,0 1-1,0-1 1,-1-1 0,10 1-1,-3-2 7,1 0 0,-1 0 0,0-2 0,0 1 0,0-2 0,0 0 0,0 0 0,19-10 0,-16 5 10,0-1 0,-1 0 0,0-1 0,23-23 0,-30 26-2,-1 0-1,0 0 1,0 0 0,-1-1 0,0 0 0,-1-1 0,0 1 0,0-1 0,4-15-1,-9 24-10,1 0-1,-1 1 0,0-1 0,0 0 1,1 0-1,-1 0 0,0 0 0,0 0 1,0 0-1,0 0 0,0 0 0,0 0 1,-1 0-1,1 0 0,0-1 0,-1 1 0,1 1 0,0 0-1,0 0 1,-1-1-1,1 1 1,0 0 0,0 0-1,-1 0 1,1 0 0,0-1-1,-1 1 1,1 0-1,0 0 1,-1 0 0,1 0-1,0 0 1,-1 0-1,1 0 1,0 0 0,-1 0-1,1 0 1,0 0 0,-1 0-1,1 0 1,0 0-1,0 0 1,-1 0 0,0 1-1,-1 0 7,-1 0 0,1 0 0,-1 0 0,1 1 0,-1 0 0,1-1 0,0 1 0,-4 4 0,1 0-1,0 0-1,1 1 1,-1 0-1,1 0 1,0 0 0,-3 10-1,5-13 1,1 0 0,0 0 0,-1 0 0,1 1 0,1-1 0,-1 0 0,1 1 0,-1-1 0,1 0 0,1 1 0,-1-1 0,1 0 0,1 6 0,-2-9-3,1 1 0,-1-1 0,1 0 0,-1 0 0,1 1 0,0-1 0,0 0 0,0 0 0,0 0 0,0 0 1,0 0-1,0 0 0,0 0 0,0 0 0,0-1 0,0 1 0,0 0 0,1-1 0,-1 1 0,0-1 0,3 1 0,0 0 2,-1 0 1,1-1-1,0 0 0,0 0 1,0 0-1,-1 0 0,1-1 0,4 0 1,5-2 9,-1-1 1,1 0 0,21-11-1,-11 3-27,-1-2 0,0 0 0,-1-2 0,0 0 0,-1-1-1,-1-1 1,-1-1 0,25-31 0,-52 70-64,1 1-1,-9 37 0,15-47 8,-3 2-133,2 0 1,0 0 0,0 0 0,1 1-1,1-1 1,0 1 0,2 20-1,6-17-96,3-6-126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6.587"/>
    </inkml:context>
    <inkml:brush xml:id="br0">
      <inkml:brushProperty name="width" value="0.05" units="cm"/>
      <inkml:brushProperty name="height" value="0.05" units="cm"/>
    </inkml:brush>
  </inkml:definitions>
  <inkml:trace contextRef="#ctx0" brushRef="#br0">84 25 20996,'0'5'388,"0"0"-1,0 0 0,1 0 0,-1 0 0,1 0 0,1 0 0,-1 0 0,1 0 0,2 5 0,-4-9-289,1 1 0,0-1 0,0 1 0,0-1 0,1 0 0,-1 0-1,0 1 1,0-1 0,1 0 0,-1 0 0,1 0 0,-1 0 0,1-1 0,-1 1 0,1 0 0,0-1 0,-1 1 0,1-1 0,0 1 0,-1-1 0,1 0 0,0 1 0,0-1 0,-1 0 0,1 0 0,0-1-1,0 1 1,-1 0 0,1 0 0,2-2 0,-1 1-36,1 0-1,-1 0 0,0 0 1,0-1-1,1 0 0,-1 1 0,0-1 1,-1 0-1,1-1 0,0 1 1,-1 0-1,1-1 0,-1 1 1,1-1-1,-1 0 0,2-4 1,-3 6-57,-1 0 1,1 0 0,0-1 0,-1 1-1,1-1 1,-1 1 0,1-1 0,-1 1-1,0-1 1,0 1 0,1-1 0,-1 1-1,0-1 1,0 1 0,-1-1 0,1 1 0,0-1-1,0 1 1,-1-1 0,1 1 0,-1 0-1,1-1 1,-1 1 0,0-1 0,1 1-1,-1 0 1,0 0 0,0-1 0,0 1-1,0 0 1,0 0 0,0 0 0,0 0-1,-1 0 1,1 0 0,0 0 0,0 1-1,-3-2 1,0 0-4,0 1-1,0 0 0,0-1 0,0 2 1,0-1-1,0 0 0,0 1 1,-1 0-1,1 0 0,0 0 1,0 0-1,0 1 0,0-1 1,0 1-1,0 0 0,0 1 1,0-1-1,0 1 0,0-1 0,-3 4 1,0-2-7,1 1 0,0 0 0,0 0 0,0 0 0,0 1 0,1 0 0,0 0 0,0 1 0,0-1 0,-5 11 1,6-10-64,1 0 1,1 0 0,-1 0-1,1 0 1,0 1 0,1-1-1,-1 1 1,1 0 0,1-1-1,-1 10 1,1-13 31,0 1 1,1-1-1,-1 1 1,1-1-1,0 1 0,0-1 1,0 0-1,0 0 1,0 1-1,1-1 1,0 0-1,-1 0 1,1 0-1,0 0 0,0-1 1,1 1-1,-1 0 1,1-1-1,-1 0 1,1 0-1,5 4 1,34 11-252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7.091"/>
    </inkml:context>
    <inkml:brush xml:id="br0">
      <inkml:brushProperty name="width" value="0.05" units="cm"/>
      <inkml:brushProperty name="height" value="0.05" units="cm"/>
    </inkml:brush>
  </inkml:definitions>
  <inkml:trace contextRef="#ctx0" brushRef="#br0">47 1 21805,'0'0'89,"1"1"0,0-1 0,-1 0 0,1 1 1,0-1-1,-1 1 0,1-1 0,-1 1 1,1-1-1,0 1 0,-1 0 0,0-1 0,1 1 1,-1 0-1,1-1 0,-1 1 0,0 0 0,1 0 1,-1-1-1,0 1 0,0 0 0,0 0 0,0 0 1,1-1-1,-1 1 0,0 0 0,-1 1 0,-3 28 273,0-16-10,-5 45 903,-8 32-241,-5 141-1,21-222-1024,2 1-1,-1-1 1,1 0-1,1 1 1,3 12-1,-4-21 8,-1 0-1,1 0 0,-1-1 1,1 1-1,0 0 1,-1 0-1,1-1 1,0 1-1,0-1 0,0 1 1,1-1-1,-1 1 1,0-1-1,0 0 1,1 0-1,-1 1 0,1-1 1,-1 0-1,1 0 1,-1 0-1,1-1 0,0 1 1,-1 0-1,1 0 1,0-1-1,0 0 1,0 1-1,-1-1 0,1 0 1,0 0-1,0 1 1,0-1-1,0-1 1,-1 1-1,1 0 0,0 0 1,2-1-1,3-2-9,0 0 0,0 0-1,0 0 1,-1 0-1,0-1 1,1 0 0,9-10-1,39-40-52,-47 46 63,43-49-117,-3-2 0,-2-3 1,43-78-1,-82 130-148,-5 8 51,-1 0 1,1-1-1,-1 1 1,0-1 0,0 1-1,1-1 1,-2 1-1,1-1 1,0 1 0,0-6-1,-3 2-551,-5 10 230,-4 5-297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7.833"/>
    </inkml:context>
    <inkml:brush xml:id="br0">
      <inkml:brushProperty name="width" value="0.05" units="cm"/>
      <inkml:brushProperty name="height" value="0.05" units="cm"/>
    </inkml:brush>
  </inkml:definitions>
  <inkml:trace contextRef="#ctx0" brushRef="#br0">1 551 17132,'0'8'375,"1"0"1,1-1-1,0 1 0,0 0 1,0-1-1,1 1 1,0-1-1,6 10 1,-8-15-289,1 0 0,-1 0 0,1 0 1,0 0-1,0-1 0,0 1 0,0 0 1,0-1-1,0 0 0,0 1 1,1-1-1,-1 0 0,0 0 0,1 0 1,-1 0-1,0-1 0,1 1 0,-1-1 1,1 1-1,0-1 0,-1 0 0,1 0 1,-1 0-1,1 0 0,-1-1 0,1 1 1,-1-1-1,1 1 0,-1-1 0,3-1 1,6-2-21,0-1 1,-1 0 0,1-1 0,-1 0 0,-1-1-1,1 0 1,-1 0 0,12-13 0,-3 1-24,0-1 0,25-38 0,-30 37 14,14-26-1,-24 41-37,0 0 0,-1 0 0,1-1 0,-2 1-1,1 0 1,0-1 0,-1 0 0,0 1 0,-1-12 0,0 18-19,1-1 1,-1 1-1,0 0 0,0-1 1,0 1-1,0 0 1,0-1-1,-1 1 0,1 0 1,0-1-1,0 1 1,0-1-1,0 1 0,0 0 1,0-1-1,0 1 1,-1 0-1,1-1 0,0 1 1,0 0-1,-1 0 1,1-1-1,0 1 0,0 0 1,-1 0-1,1-1 1,0 1-1,-1 0 0,1 0 1,0 0-1,-1-1 0,1 1 1,0 0-1,-1 0 1,1 0-1,0 0 0,-1 0 1,1 0-1,0 0 1,-1 0-1,1 0 0,-1 0 1,1 0-1,0 0 1,-1 0-1,1 0 0,0 0 1,-1 0-1,1 0 1,0 1-1,-1-1 0,1 0 1,0 0-1,-1 0 1,1 1-1,0-1 0,-1 0 1,1 0-1,0 1 1,0-1-1,-1 0 0,1 1 1,-20 21 50,10-2-32,1 0 0,0 1 0,2 0 0,0 0 1,1 1-1,1 0 0,2 0 0,-3 33 0,6-47 13,0 0 0,0 0 0,0 0-1,1 0 1,0 0 0,3 11 0,-3-17-10,-1 0-1,1 0 1,0 0-1,0 0 1,0 0 0,0-1-1,0 1 1,0 0-1,0-1 1,0 1 0,1-1-1,-1 1 1,1-1 0,-1 0-1,1 1 1,0-1-1,-1 0 1,1 0 0,0 0-1,0 0 1,0-1 0,0 1-1,0 0 1,-1-1-1,1 1 1,0-1 0,0 0-1,1 0 1,-1 1 0,2-2-1,2 1 46,1-1 0,-1-1 0,1 1 0,-1-1 0,0 0 0,0-1 0,0 0 0,0 0 0,0 0 0,0 0 1,-1-1-1,8-7 0,8-6 246,29-34 0,-49 49-301,20-21 142,-1 0 1,-1-2 0,-2-1 0,0 0-1,-2-1 1,0-1 0,14-40-1,-28 65-141,0 0 0,-1 0-1,1 0 1,0 0 0,-1 0-1,0 0 1,0 0-1,0 0 1,0 0 0,-1-3-1,1 6-12,0-1 0,0 1 0,0 0 0,0 0 0,0 0 0,0 0 0,0 0 0,0-1 0,0 1 0,0 0 0,0 0-1,0 0 1,0 0 0,-1 0 0,1 0 0,0 0 0,0-1 0,0 1 0,0 0 0,0 0 0,0 0 0,-1 0 0,1 0 0,0 0-1,0 0 1,0 0 0,0 0 0,0 0 0,0 0 0,-1 0 0,1 0 0,0 0 0,0 0 0,0 0 0,0 0 0,-1 0 0,1 0 0,0 0-1,0 0 1,0 0 0,0 0 0,0 0 0,0 0 0,-1 0 0,1 0 0,0 0 0,0 1 0,0-1 0,0 0 0,0 0 0,0 0-1,0 0 1,-1 0 0,-10 19 5,0 5-13,2 1 0,1 0 0,-7 38 0,12-47 2,0-1 0,2 1 0,0 0-1,0 0 1,2 0 0,4 31 0,-5-44 4,1-1 0,-1 1 0,1-1 0,0 1 0,0-1 1,0 1-1,0-1 0,0 0 0,0 1 0,0-1 0,1 0 0,-1 0 0,1 0 1,0 0-1,0 0 0,0 0 0,0-1 0,0 1 0,0 0 0,0-1 0,0 0 1,3 2-1,-2-3 4,0 1 0,0-1 0,0 0 1,0 0-1,0 0 0,0 0 0,0 0 1,0-1-1,0 1 0,0-1 0,0 0 0,0 0 1,0 0-1,0 0 0,-1-1 0,1 1 1,0-1-1,4-3 0,13-10 41,-1-1 0,0-1 0,-1-1 0,-1 0 0,18-25 0,-3-2 122,35-65-1,-45 72-87,-3-1 1,0-1-1,-3 0 1,19-73-1,-34 107-81,0 0 0,0 1 0,-1-1 0,0 0 0,0 1 0,0-1 0,-3-11 0,3 16-1,0 0 0,0 1 0,-1-1 0,1 0 0,0 0 0,-1 0-1,1 1 1,-1-1 0,1 0 0,-1 1 0,1-1 0,-1 0 0,1 1 0,-1-1 0,1 0 0,-1 1 0,0-1 0,0 1-1,1-1 1,-1 1 0,0 0 0,-1-1 0,1 1-3,-1 0 1,1 0-1,0 0 0,-1 0 1,1 1-1,-1-1 0,1 0 0,-1 1 1,1-1-1,0 1 0,-1-1 1,1 1-1,0 0 0,0 0 0,-1-1 1,1 1-1,0 0 0,-1 1 1,-8 7-27,0 1 1,1 0 0,1 0 0,-1 0-1,1 1 1,-6 14 0,-37 74-107,49-94 133,-55 135-72,50-120 64,2 0-1,0 1 1,1 0 0,1 0-1,0 22 1,3-38-10,0 0 1,1 0-1,-1 0 1,1-1-1,0 1 0,0 0 1,0 0-1,1-1 1,0 1-1,0-1 1,0 1-1,0-1 0,5 7 1,-5-9-26,0 0 0,0 0 0,1 0 0,-1 0 1,1 0-1,-1-1 0,1 1 0,-1-1 0,1 1 0,0-1 0,0 0 1,0 0-1,-1 0 0,1-1 0,0 1 0,0-1 0,0 1 0,0-1 1,0 0-1,0 0 0,0-1 0,6 0 0,2-2-287,0 1 0,-1-2 0,1 0 0,-1 0 0,1-1 0,-1 0 0,-1-1 0,1 0 0,12-11 0,8-8-1272,35-39 0,-40 37 941,-1 0 0,23-36 1,-1-14-473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39.330"/>
    </inkml:context>
    <inkml:brush xml:id="br0">
      <inkml:brushProperty name="width" value="0.05" units="cm"/>
      <inkml:brushProperty name="height" value="0.05" units="cm"/>
    </inkml:brush>
  </inkml:definitions>
  <inkml:trace contextRef="#ctx0" brushRef="#br0">246 17 12915,'0'-15'1247,"0"15"-1231,0 0-1,-1 0 0,1 0 0,0 0 1,0 0-1,0 0 0,0-1 1,0 1-1,0 0 0,0 0 0,0 0 1,0 0-1,0 0 0,0 0 1,-1 0-1,1 0 0,0 0 0,0 0 1,0 0-1,0 0 0,0 0 1,0 0-1,0 0 0,0 0 0,-1 0 1,1 0-1,0 0 0,0 0 1,0 0-1,0 0 0,0 0 0,0 0 1,0 0-1,0 0 0,0 0 1,-1 0-1,1 0 0,0 0 0,0 0 1,0 1-1,0-1 0,0 0 1,0 0-1,0 0 0,0 0 1,0 0-1,0 0 0,0 0 0,0 0 1,0 0-1,0 0 0,0 0 1,0 1-1,0-1 0,0 0 0,0 0 1,-1 0-1,1 0 0,-14 30 1165,10-21-924,-67 168 4026,-60 251-535,125-407-3530,1 0 1,1 1-1,1-1 0,1 1 0,1 29 0,2-49-194,-1 1 0,0-1 0,1 1-1,-1-1 1,1 0 0,0 0 0,-1 1 0,1-1-1,2 3 1,-3-5-17,1 1-1,-1-1 0,0 0 0,0 1 1,1-1-1,-1 0 0,0 0 0,1 1 1,-1-1-1,0 0 0,0 0 0,1 0 1,-1 1-1,1-1 0,-1 0 0,0 0 1,1 0-1,-1 0 0,0 0 0,1 0 1,-1 0-1,1 0 0,-1 0 0,0 0 1,1 0-1,0 0 2,0-1 0,0 1 0,0 0 0,0-1 0,0 0 0,0 1 0,-1-1 0,1 0 0,0 1 0,0-1 0,-1 0 0,1 0 0,0 0 0,0-1 0,4-6 11,0-1 0,-1 0 0,0 0 1,0-1-1,-1 1 0,0-1 1,1-10-1,9-74 24,-10 70-36,-1-1 0,-1 0 0,-1 0 1,-2 0-1,-6-36 0,1 45-63,7 15 55,0 1 0,0 0 0,0 0 0,-1 0 0,1-1 0,0 1 0,0 0 0,0 0 0,0 0 0,-1 0 0,1 0 0,0-1 0,0 1 0,0 0 0,-1 0 0,1 0 0,0 0 0,0 0 0,-1 0 0,1 0 0,0 0 0,0 0 0,-1 0 0,1 0-1,0 0 1,0 0 0,0 0 0,-1 0 0,1 0 0,0 0 0,0 0 0,-1 0 0,1 0 0,0 1 0,-1 0-3,0 0 0,0 1 0,0-1 0,0 1 0,0-1 0,0 1 0,0-1 0,1 1 0,-1-1-1,1 1 1,-1 0 0,1-1 0,0 1 0,0 3 0,-2 9-16,2 1 0,0-1 0,1 0 0,0 0 1,4 14-1,-4-22 36,0 0 1,0-1 0,1 0-1,0 1 1,0-1 0,0 0-1,1 0 1,-1 0 0,1 0-1,1-1 1,-1 1 0,1-1-1,-1 0 1,1 1 0,8 5-1,-10-9 13,1 0-1,-1 1 0,1-1 1,-1 0-1,1 0 1,-1-1-1,1 1 0,0 0 1,-1-1-1,1 0 1,0 1-1,0-1 0,-1 0 1,1-1-1,0 1 1,3-1-1,0-1 22,-1 1-1,0-1 1,0 0 0,0-1-1,0 1 1,0-1 0,7-6-1,1-1 74,-1-2 0,0 0 0,-1 0 0,14-19 0,-12 13-25,-1-1 0,0 0 0,17-40 0,-29 58-98,1 1 0,-1 0 0,0-1 1,0 1-1,0 0 0,1-1 0,-1 1 1,0-1-1,0 1 0,0 0 0,0-1 0,0 1 1,0-1-1,0 1 0,0-1 0,0 1 1,0 0-1,0-1 0,0 1 0,0-1 0,0 1 1,0 0-1,0-1 0,0 1 0,0-1 1,0 1-1,-1 0 0,1-1 0,-1 0 0,-10 6-30,-13 17-14,14-7 59,0 0-1,2 0 1,0 1 0,0 0 0,1 0 0,1 0 0,-7 34-1,13-49-3,-1 1 0,1-1-1,0 1 1,0-1-1,0 1 1,0-1 0,0 1-1,0-1 1,0 1-1,0-1 1,0 1 0,1-1-1,-1 1 1,1-1-1,-1 0 1,1 1 0,0-1-1,-1 0 1,1 1 0,0-1-1,0 0 1,1 1-1,-1-1 3,1-1 0,-1 1 0,0-1-1,1 1 1,-1-1 0,1 0-1,-1 0 1,1 0 0,-1 0 0,1 0-1,0 0 1,-1 0 0,1 0-1,-1 0 1,1-1 0,-1 1 0,0-1-1,1 1 1,-1-1 0,1 0-1,1-1 1,26-13 124,29-21 0,-41 24-111,2 1 0,-1 0-1,1 2 1,1 0 0,23-8-1,-39 16-25,0 0 1,0 0-1,-1 1 0,1-1 0,0 1 0,0 0 0,0 0 0,0 0 1,0 0-1,0 1 0,0 0 0,-1 0 0,1 0 0,0 0 1,-1 0-1,1 1 0,0 0 0,-1-1 0,6 5 0,-5-2-1,0 0 0,0 0 0,0 0 0,-1 0 0,1 1 0,-1 0-1,0-1 1,0 1 0,-1 0 0,0 0 0,0 1 0,0-1 0,1 7 0,1 7-9,-1 1 1,1 36-1,3 18 305,-7-74-279,0 0 0,0 1 0,0-1 0,0 1 0,0-1 0,0 0 0,0 1 0,0-1 0,0 1 1,0-1-1,0 0 0,0 1 0,0-1 0,0 1 0,1-1 0,-1 0 0,0 1 0,0-1 0,0 0 0,1 1 0,-1-1 0,0 0 0,0 1 0,1-1 0,-1 0 0,0 0 0,1 1 0,-1-1 0,0 0 0,1 0 0,-1 0 0,0 1 0,1-1 0,-1 0 0,1 0 0,-1 0 0,0 0 0,1 0 0,12-13 364,7-28 73,-10 11-329,-1 0 1,-2-1-1,-1 0 1,3-34-1,-9 60-161,1 0 1,-1-1-1,0 1 1,0 0-1,-1-1 0,1 1 1,-1 0-1,-1-1 1,-1-6-1,1 11-284,1 6 169,2 5-4,0-7 114,0 0 1,0 0 0,1 0-1,-1 0 1,1 0 0,0 0-1,0 0 1,0-1 0,0 1-1,0-1 1,1 1 0,-1-1-1,1 0 1,-1 0 0,4 2-1,-1-1 10,1-1 1,-1 0-1,0 0 0,1 0 0,-1 0 0,1-1 0,0 0 0,6 1 1,2-2 1,-1 0 0,1 0 0,-1-1 1,0-1-1,1 0 0,21-8 1,-14 3 18,-1-1 0,37-20 0,-46 22 19,-1-1 0,0 0 0,0-1 0,-1 0 0,0 0 0,13-15 0,-20 21-3,-1 0 1,1 0 0,-1 0-1,0 0 1,1 0-1,-1 0 1,0-1-1,0 1 1,0 0 0,-1-1-1,1 1 1,0 0-1,-1-1 1,0 1-1,1-1 1,-1 1 0,0-1-1,0 1 1,-1 0-1,1-1 1,0 1-1,-1-1 1,1 1-1,-1 0 1,-2-5 0,2 5-4,-1 0 1,1 1 0,-1-1-1,0 0 1,0 1 0,1-1-1,-1 1 1,0 0 0,0 0-1,-1-1 1,1 1 0,0 1-1,0-1 1,0 0 0,-1 0-1,1 1 1,0 0 0,-1-1 0,1 1-1,0 0 1,-1 0 0,1 0-1,-1 0 1,1 1 0,0-1-1,-4 2 1,-2 0 1,0 0 1,1 1-1,-1 0 0,1 1 0,0-1 1,0 1-1,1 1 0,-1-1 0,1 1 1,0 0-1,0 1 0,0 0 0,1-1 1,-5 9-1,4-7 11,1 0 1,0 1-1,1 0 1,0 0-1,0 0 0,0 0 1,1 1-1,1-1 0,-1 1 1,2 0-1,-1-1 1,0 15-1,2-22-7,0 1-1,0 0 1,0 0 0,0 0-1,0 0 1,0 0 0,1 0 0,-1 0-1,1 0 1,-1 0 0,1 0-1,0 0 1,0-1 0,0 1-1,0 0 1,0-1 0,0 1-1,0 0 1,1-1 0,-1 0-1,1 1 1,-1-1 0,3 2 0,-1-2-1,0 0 1,-1 0 0,1 0 0,1 0-1,-1-1 1,0 1 0,0-1 0,0 0-1,0 0 1,0 0 0,0 0-1,0 0 1,4-2 0,10-2 11,-1 0 0,0-2 0,-1 0 0,19-10 0,3-3 4,-1-2-1,-1-1 0,-1-2 0,-1-1 0,-1-2 0,-1-1 0,-2-1 0,-1-2 0,-1-1 1,-2-1-1,35-58 0,-57 85-21,0 1 0,0-1 0,-1 0 0,1 1 1,-1-1-1,0 0 0,-1 0 0,2-11 0,-3 17-1,0-1 0,0 1 0,0 0 1,0 0-1,0 0 0,0-1 0,0 1 0,0 0 0,0 0 0,0 0 0,0-1 1,0 1-1,0 0 0,0 0 0,0-1 0,0 1 0,0 0 0,0 0 0,0 0 1,0-1-1,0 1 0,0 0 0,0 0 0,0 0 0,0 0 0,0-1 0,-1 1 1,1 0-1,0 0 0,0 0 0,0 0 0,0-1 0,-1 1 0,1 0 0,0 0 0,0 0 1,0 0-1,0 0 0,-1 0 0,1 0 0,0 0 0,0 0 0,-1-1 0,1 1 1,0 0-1,0 0 0,0 0 0,-1 0 0,1 0 0,0 0 0,0 0 0,0 1 1,-1-1-1,1 0 0,0 0 0,0 0 0,0 0 0,-1 0 0,1 0 0,0 0 1,0 0-1,0 0 0,0 1 0,-1-1 0,-12 12-29,12-11 26,-35 41-34,2 1 0,1 2-1,-38 71 1,62-101 53,1 1 0,0 0 1,1 0-1,1 0 0,1 1 0,0 0 0,-4 24 0,9-39-11,-1 0-1,1 0 0,0 0 1,0 0-1,0 0 0,0 0 0,0 0 1,0 0-1,0 0 0,1 0 0,-1 0 1,1 0-1,0 0 0,-1 0 0,1 0 1,0-1-1,0 1 0,0 0 1,0 0-1,0-1 0,1 1 0,-1-1 1,0 1-1,1-1 0,-1 0 0,1 1 1,-1-1-1,1 0 0,0 0 1,0 0-1,-1 0 0,1 0 0,0-1 1,0 1-1,0 0 0,0-1 0,0 1 1,3-1-1,2 0 12,0 0 0,0 0-1,0-1 1,0 1 0,0-2 0,-1 1 0,1-1 0,-1 0-1,1 0 1,9-6 0,6-4 20,-1-1-1,-1-2 1,0 0-1,-1-1 1,-1 0-1,29-34 0,-13 8 63,-2-2-1,27-47 1,-51 78-83,5-7 7,-1-1 1,-1-1-1,0 1 1,12-43-1,-22 62-22,-1 0-1,1-1 1,-1 1 0,1 0-1,-1 0 1,0 0-1,0 0 1,0-1 0,0 1-1,-1 0 1,0-3-1,1 5 1,0-1 0,0 1-1,0 0 1,0 0 0,0-1 0,-1 1-1,1 0 1,0 0 0,0 0-1,0 0 1,-1-1 0,1 1-1,0 0 1,0 0 0,-1 0 0,1 0-1,0 0 1,0 0 0,-1-1-1,1 1 1,0 0 0,0 0 0,-1 0-1,1 0 1,0 0 0,0 0-1,-1 0 1,1 0 0,0 0 0,-1 0-1,1 0 1,0 0 0,-1 1-1,-16 11-38,-1 8 10,1 1 0,1 0 1,0 1-1,-12 26 0,-44 104-6,70-148 36,-11 29 5,-10 38 0,21-62-1,0-1 1,0 1-1,1 0 0,0 1 0,1-1 0,0 0 0,0 0 0,1 0 0,3 16 1,-3-21-2,-1-1 0,2-1 0,-1 1 0,0 0 0,0 0 0,1 0 1,0-1-1,-1 1 0,1 0 0,0-1 0,0 0 0,0 1 0,1-1 1,-1 0-1,0 0 0,1 0 0,0-1 0,3 3 0,-2-3 1,1 1 0,-1-1 0,1 0 0,-1 0 0,1 0 0,-1-1 0,1 0 0,0 1 0,-1-2 0,1 1-1,5-1 1,8-3 14,0-1 0,-1-1 0,0 0 0,0-1 0,18-11 0,5-3 12,-1-2 0,-1-2 0,-1-1 0,57-53 0,-91 76-20,23-27 70,-24 28-72,-1 1 0,0 0 0,0-1 0,0 0 0,0 1 1,-1-1-1,1 1 0,0-1 0,-1 0 0,1 0 0,-1 1 0,0-1 0,1 0 0,-1 0 0,0 0 1,0 1-1,0-4 0,-1 4-5,1 1 1,0-1-1,-1 1 1,1-1 0,-1 1-1,1-1 1,-1 1-1,1 0 1,-1-1-1,1 1 1,-1 0-1,1-1 1,-1 1 0,0 0-1,1-1 1,-1 1-1,1 0 1,-1 0-1,0 0 1,1 0 0,-1 0-1,0 0 1,1 0-1,-1 0 1,0 0-1,1 0 1,-1 0-1,0 0 1,1 0 0,-1 0-1,1 1 1,-1-1-1,0 0 1,1 0-1,-1 1 1,-25 10 74,18-6-116,1-1 0,0 1-1,1 0 1,-1 1-1,1 0 1,0 0 0,1 0-1,-1 1 1,1-1-1,1 1 1,-1 1 0,1-1-1,0 1 1,1-1-1,0 1 1,0 0 0,1 0-1,-1 0 1,2 1-1,-1-1 1,1 0 0,1 1-1,0 13 1,0-20-49,1 0 1,-1 1-1,1-1 1,-1 1-1,1-1 1,0 0-1,0 0 1,0 1-1,0-1 1,1 0-1,-1 0 1,1 0-1,-1 0 1,1 0-1,-1-1 1,1 1-1,3 2 1,-1-2 18,0 0 0,0 0 0,0 0 1,0 0-1,0-1 0,0 1 0,0-1 1,9 1-1,26 2-499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0.104"/>
    </inkml:context>
    <inkml:brush xml:id="br0">
      <inkml:brushProperty name="width" value="0.05" units="cm"/>
      <inkml:brushProperty name="height" value="0.05" units="cm"/>
    </inkml:brush>
  </inkml:definitions>
  <inkml:trace contextRef="#ctx0" brushRef="#br0">275 1 24381,'-5'14'437,"-1"0"-1,0-1 1,-1 1-1,-1-1 1,-9 12-1,-2 4 213,-147 220 403,158-238-1124,0 0 0,1 0 1,-9 19-1,16-29 60,0 0-1,-1-1 1,1 1-1,0 0 1,0 0-1,0-1 1,-1 1-1,1 0 1,0 0 0,0 0-1,0-1 1,0 1-1,0 0 1,0 0-1,0 0 1,1-1-1,-1 2 1,0-2 3,1 0 0,-1 1 1,0-1-1,0 0 0,1 0 0,-1 1 1,0-1-1,1 0 0,-1 0 0,0 0 1,0 1-1,1-1 0,-1 0 0,1 0 1,-1 0-1,0 0 0,1 0 0,-1 0 1,0 0-1,1 0 0,-1 0 0,0 0 1,1 0-1,0 0 0,23-10-295,8-11 89,-2-1-1,0-2 1,-2-2-1,33-35 1,-54 53 189,177-212-158,-176 209 212,1 4 57,-7 11-42,-4 5-19,-1 0-1,1 0 0,-2 0 0,1 0 1,-1-1-1,-9 15 0,-1 4 9,-19 41 122,2 3 1,-31 113-1,58-172-111,2-1 0,0 1 1,0-1-1,1 1 0,0 0 0,2 18 1,3-21-21,1-11-19,4-14-23,-5-1-63,-1-1 1,0 1-1,-1-1 1,-1 0 0,-2-30-1,-2 17-218,-1 0 0,-11-43 0,13 67 233,2 4 29,-1 0 1,0-1 0,0 1-1,0 0 1,0 0 0,0 0-1,-1 0 1,1 0-1,-1 0 1,0 0 0,-2-3-1,10 20 85,15 11-55,-15-22-175,-1 1 0,1-2-1,-1 1 1,1-1 0,0 1 0,0-2 0,0 1 0,0-1 0,0 0 0,1 0-1,7 0 1,4-1-182,-1-1 0,32-5 0,2-5-256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0.975"/>
    </inkml:context>
    <inkml:brush xml:id="br0">
      <inkml:brushProperty name="width" value="0.05" units="cm"/>
      <inkml:brushProperty name="height" value="0.05" units="cm"/>
    </inkml:brush>
  </inkml:definitions>
  <inkml:trace contextRef="#ctx0" brushRef="#br0">295 1 21061,'-19'19'683,"1"0"1,0 2 0,-15 24 0,-38 70 648,71-114-1324,-25 42 386,3 1-1,1 1 1,-20 64-1,35-88-339,0 1 0,1-1-1,1 1 1,1 1 0,2-1-1,0 0 1,1 1 0,1-1-1,7 39 1,-8-60-54,0 1-1,0-1 0,0 0 1,0 0-1,0 0 0,1 0 1,-1 0-1,0 0 0,1 0 1,-1 0-1,1 0 0,0 0 1,-1 0-1,1 0 0,0 0 1,-1 0-1,1 0 0,0 0 1,0 0-1,0-1 0,0 1 1,1 0-1,-1-1 0,0 0 0,0 0 0,-1 0 0,1 0-1,0-1 1,0 1 0,0 0 0,0-1 0,-1 1 0,1-1 0,0 1 0,-1-1-1,1 1 1,0-1 0,-1 0 0,1 1 0,0-1 0,-1 0 0,1 1-1,-1-1 1,1-1 0,4-7-11,0 0 0,0 0 0,5-18 0,12-55-525,17-122 0,-14 64-155,-20 121 601,-5 19 90,1 0 1,-1 0-1,0 0 1,0-1 0,0 1-1,0 0 1,0 0-1,0 0 1,1-1-1,-1 1 1,0 0-1,0 0 1,0 0 0,0 0-1,1-1 1,-1 1-1,0 0 1,0 0-1,0 0 1,1 0-1,-1 0 1,0 0 0,0 0-1,0 0 1,1 0-1,-1 0 1,0 0-1,0-1 1,1 1 0,-1 0-1,0 1 1,1-1-1,0 1 10,1 0 0,-1 1-1,1-1 1,-1 1 0,0-1 0,0 1 0,0 0-1,0-1 1,2 5 0,3 4 25,-4-6-11,1 0 0,0 0 0,-1 0 0,2-1 0,-1 1 0,0-1 0,1 0 0,-1 0 0,1 0 0,0 0 0,0-1 0,0 0 0,0 1 0,0-2-1,1 1 1,-1 0 0,0-1 0,1 0 0,0 0 0,-1 0 0,7 0 0,-5-1 21,-1 0 0,1-1 0,0 0 0,0 0 0,0 0 0,-1-1 0,1 0 0,0 0 0,-1 0 0,0-1 0,0 0 0,1 0 0,-2 0 0,1-1 0,0 1 0,6-7 0,-4 2 31,1-1 0,-1 0 0,0 0 0,-1 0 1,0-1-1,0 0 0,-1 0 0,-1-1 0,1 1 1,-2-1-1,0 0 0,4-21 0,-7 31-69,1 0 0,-1 0 0,0 1 0,0-1 0,0 0 0,0 0 0,0 0 0,0 1 0,0-1 0,0 0 0,0 0 0,0 0 0,-1 1 0,1-1 0,0 0 0,0 0 0,-1 1 0,1-1 0,-1 0 0,1 1-4,-1 0 0,1 0 0,-1 0-1,1 0 1,-1 0 0,1 0 0,0 0 0,-1 0-1,1 1 1,-1-1 0,1 0 0,0 0 0,-1 0-1,1 1 1,0-1 0,-1 0 0,1 1 0,0-1-1,-1 0 1,1 1 0,0-1 0,0 0-1,-1 1 1,-18 30-21,-13 36 109,4 2 0,3 2-1,-19 82 1,43-150-81,-9 49 156,9-47-141,1-1 1,-1 1-1,1-1 0,1 1 0,-1-1 0,0 1 1,1-1-1,3 9 0,-4-12-18,0 0-1,1 0 1,-1 0-1,0-1 1,1 1-1,-1 0 1,1-1-1,-1 1 1,1 0-1,0-1 1,-1 1 0,1-1-1,0 1 1,-1-1-1,1 1 1,0-1-1,0 1 1,-1-1-1,1 0 1,0 0-1,0 1 1,0-1-1,-1 0 1,1 0-1,0 0 1,0 0 0,0 0-1,0 0 1,0 0-1,-1 0 1,1 0-1,0 0 1,0 0-1,0 0 1,0-1-1,1 0 1,2 0 5,-1-1-1,1 0 1,0 0 0,-1 0 0,0 0-1,4-3 1,9-10 29,-1 0 0,-1 0-1,-1-1 1,0-1 0,18-32-1,-13 18 83,-2-1-1,17-52 1,-27 56 10,-7 22-46,-7 17-25,1 1-46,1 0 1,0 1 0,1 0 0,1 0-1,0 0 1,0 1 0,2-1 0,0 1-1,-1 22 1,3-35-5,0 0 0,0 0 0,0 1 0,0-1 0,0 0 0,0 0 0,0 0 0,1 0 0,-1 0 0,0 0 1,1 0-1,-1-1 0,1 1 0,-1 0 0,1 0 0,-1 0 0,1 0 0,0 0 0,-1-1 0,1 1 0,0 0 0,0-1 0,0 1 0,-1 0 0,1-1 0,0 1 0,0-1 0,0 1 0,0-1 0,0 0 0,0 1 0,0-1 0,0 0 0,0 0 1,0 0-1,0 1 0,0-1 0,0 0 0,0 0 0,0-1 0,0 1 0,0 0 0,0 0 0,2-1 0,3-1 53,0 0-1,1 0 1,-1-1 0,0 1-1,8-6 1,82-58 410,-7 4-391,-67 51-179,-15 13-32,-9 10 32,-16 27-72,10-23 3,1 0 0,1 1 0,0 0 0,-5 23 0,11-39 93,0 0 0,0 0 0,0 0 1,-1 0-1,1 0 0,0 0 0,0 0 1,1 1-1,-1-1 0,0 0 0,0 0 1,0 0-1,1 0 0,-1 0 0,1 0 1,0 2-1,-1-3 5,1 0 0,-1 1 0,1-1 0,-1 0 0,0 1 0,1-1 0,-1 0 0,1 0 0,-1 0 0,1 0 0,-1 1 0,1-1 0,-1 0 0,1 0 1,-1 0-1,1 0 0,-1 0 0,1 0 0,-1 0 0,1 0 0,-1 0 0,1-1 0,-1 1 0,2 0 0,1-2-130,1 1 0,-1-1 1,1 0-1,-1 0 0,0-1 1,0 1-1,6-6 0,11-16-666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1.410"/>
    </inkml:context>
    <inkml:brush xml:id="br0">
      <inkml:brushProperty name="width" value="0.05" units="cm"/>
      <inkml:brushProperty name="height" value="0.05" units="cm"/>
    </inkml:brush>
  </inkml:definitions>
  <inkml:trace contextRef="#ctx0" brushRef="#br0">8 12 20412,'0'-11'2137,"0"12"-1521,-3 6-336,0 6 1584,2 9-1239,1-1-625,3 4-977,4 2-303,7 0 1008,-1-2-240,6-4-184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1.872"/>
    </inkml:context>
    <inkml:brush xml:id="br0">
      <inkml:brushProperty name="width" value="0.05" units="cm"/>
      <inkml:brushProperty name="height" value="0.05" units="cm"/>
    </inkml:brush>
  </inkml:definitions>
  <inkml:trace contextRef="#ctx0" brushRef="#br0">115 59 17788,'1'0'147,"-1"0"0,0-1-1,1 1 1,-1 0 0,0-1 0,0 1 0,0 0 0,1-1 0,-1 1 0,0 0-1,0-1 1,0 1 0,0-1 0,0 1 0,0 0 0,0-1 0,0 1 0,0-1-1,0 1 1,0 0 0,0-1 0,0 1 0,0-1 0,0 1 0,0 0 0,0-1-1,0 1 1,0 0 0,-1-1 0,1 0 0,-12 3 2688,-15 15-386,15-6-1874,1 1 1,-16 21 0,23-29-540,1 1 1,0-1-1,1 0 0,-1 1 1,1 0-1,0 0 1,0-1-1,1 1 0,-1 0 1,1 0-1,0 1 1,0 6-1,1-12-30,0 1 1,0 0-1,0 0 0,1 0 1,-1 0-1,0 0 1,1-1-1,-1 1 0,1 0 1,-1 0-1,1 0 0,-1-1 1,1 1-1,0 0 0,-1-1 1,1 1-1,0-1 0,-1 1 1,1-1-1,0 1 1,0-1-1,0 1 0,-1-1 1,1 0-1,0 1 0,0-1 1,0 0-1,0 0 0,0 1 1,0-1-1,0 0 0,-1 0 1,1 0-1,0 0 1,0 0-1,0-1 0,0 1 1,0 0-1,0 0 0,1-1 1,4 0-3,0 0 0,0-1 0,0 0 0,10-4 0,5-5-189,-1-1 0,-1-1 0,0 0-1,0-2 1,-2 0 0,0 0 0,0-2 0,-2 0-1,23-32 1,-29 31-459,-18 23 177,-19 23 192,17-15 37,1 1-1,0 1 0,1 0 1,0 0-1,1 1 0,-10 32 0,17-48 202,1 1 0,-1 0 1,1 0-1,0 0 0,-1 0 0,1 0 0,0 0 0,0-1 0,0 1 0,0 0 0,0 0 0,0 0 0,0 0 0,0 0 0,0 0 0,0 0 0,0 0 0,0 0 1,1 0-1,-1 0 0,0-1 0,1 1 0,-1 0 0,1 0 0,-1 0 0,1-1 0,-1 1 0,1 0 0,0 0 0,1 0 5,-1-1 0,1 0 0,-1 0 0,1 0-1,-1 0 1,1 0 0,-1 0 0,1 0 0,-1 0 0,1 0 0,-1-1-1,0 1 1,1-1 0,-1 1 0,1-1 0,-1 0 0,0 1 0,2-2-1,20-13-568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2.358"/>
    </inkml:context>
    <inkml:brush xml:id="br0">
      <inkml:brushProperty name="width" value="0.05" units="cm"/>
      <inkml:brushProperty name="height" value="0.05" units="cm"/>
    </inkml:brush>
  </inkml:definitions>
  <inkml:trace contextRef="#ctx0" brushRef="#br0">174 39 18996,'0'-9'1780,"-4"12"-955,-5 18-181,-48 145 2779,-29 94-2136,84-251-1238,-12 47 149,13-53-183,1-1 0,-1 1-1,1-1 1,0 1 0,0-1 0,0 1 0,0 0-1,1-1 1,-1 1 0,1-1 0,-1 1 0,1-1-1,0 0 1,0 1 0,0-1 0,0 0 0,0 1-1,2 1 1,-2-3-8,1 0 0,-1 0-1,0-1 1,0 1 0,0-1-1,1 1 1,-1-1 0,0 1 0,1-1-1,-1 0 1,0 0 0,1 0-1,-1 0 1,0 0 0,1 0-1,-1 0 1,0 0 0,1 0 0,-1 0-1,0-1 1,1 1 0,-1-1-1,0 1 1,1-1 0,-1 1-1,0-1 1,0 0 0,0 1 0,0-1-1,0 0 1,2-2 0,5-3 32,0-1 0,13-15 0,-18 19-24,15-18 43,21-30 0,-34 44-146,0-2 1,0 1-1,0-1 0,-2 0 0,1 1 0,-1-2 0,3-13 0,-6 27-13,0-1 0,1 0-1,-1 1 1,1-1 0,-1 1-1,1-1 1,0 0 0,0 0-1,1 0 1,-1 1 0,1-1 0,-1 0-1,1-1 1,0 1 0,0 0-1,0 0 1,1-1 0,-1 1-1,1-1 1,3 3 0,-3-3 94,-1 0 1,1 0-1,0 0 1,-1-1-1,1 1 1,0-1 0,0 0-1,0 0 1,0 0-1,0 0 1,0 0-1,0 0 1,0-1-1,0 0 1,0 0-1,0 0 1,0 0-1,1 0 1,-1 0 0,0-1-1,0 0 1,0 1-1,0-1 1,0 0-1,0-1 1,4-1-1,-3 0 30,0 1 0,0-1-1,-1 0 1,1 0 0,-1-1-1,0 1 1,0-1 0,0 0-1,0 1 1,0-1 0,-1 0-1,0-1 1,2-4 0,-4 9-20,0 1 0,0-1 0,-1 0 0,1 0 0,0 0 0,0 1 0,-1-1 0,1 0 0,0 0 0,-1 0 0,1 0-1,0 0 1,-1 0 0,1 0 0,0 0 0,-1 0 0,1 0 0,0 0 0,-1 0 0,1 0 0,0 0 0,0 0 0,-1 0 0,1 0 0,0 0 0,-1 0 0,1 0 0,0 0 0,-1-1 0,1 1 0,0 0 0,0 0 0,-1 0 0,1-1 0,0 1 0,0 0 0,-1 0 0,1-1 0,0 1 0,0 0 0,0 0 0,0-1 0,-1 1 0,1 0 0,0 0 0,0-1 0,0 1 0,0 0 0,0-1 0,0 1 0,0 0 0,0-1 0,0 1 0,0 0 0,0-1 0,0 1 0,0 0 0,0-1 0,0 1 0,0 0 0,0-1 0,0 1-1,0 0 1,1 0 0,-1-1 0,0 1 0,0 0 0,0-1 0,1 1 0,-25 13 145,17-5-103,0-1-1,1 1 1,0 0 0,1 0 0,0 0 0,0 1 0,0 0-1,1 0 1,-5 19 0,7-23-8,1-1-1,1 1 1,-1-1-1,0 1 1,1 0-1,0-1 1,0 1 0,0-1-1,1 1 1,1 7-1,-1-10-2,0 1-1,0-1 1,0 0-1,0 0 1,1 0-1,-1 0 1,1 0-1,-1 0 1,1 0-1,-1 0 1,1 0-1,0 0 1,0-1-1,0 1 1,0-1-1,0 0 1,0 0-1,1 1 0,-1-1 1,4 1-1,-1-1 17,1 0-1,-1-1 0,1 1 0,-1-1 0,1 0 0,-1 0 0,1-1 1,-1 0-1,1 0 0,-1 0 0,0 0 0,0-1 0,1 0 0,-1 0 1,0 0-1,7-5 0,4-3 51,1-1 0,-1 0 1,19-18-1,-14 8-50,-1 0 0,-1-1 0,-1-1 0,-1-1 0,-1 0 0,16-34 0,-11 14-4,-2-1 0,26-92 0,-42 127-37,0-1-9,1-1-1,-2 1 1,0-1 0,0 1-1,-1-1 1,0 0 0,-2-15 0,1 27-1,0-1 0,0 1 0,0 0 0,0 0 1,0 0-1,-1 0 0,1-1 0,0 1 1,0 0-1,0 0 0,0 0 0,0 0 1,-1 0-1,1 0 0,0-1 0,0 1 0,0 0 1,0 0-1,-1 0 0,1 0 0,0 0 1,0 0-1,0 0 0,-1 0 0,1 0 0,0 0 1,0 0-1,0 0 0,-1 0 0,1 0 1,0 0-1,0 0 0,0 0 0,-1 0 1,1 0-1,0 0 0,0 0 0,0 0 0,0 1 1,-1-1-1,1 0 0,0 0 0,0 0 1,0 0-1,0 0 0,0 0 0,-1 1 1,1-1-1,0 0 0,0 0 0,0 0 0,0 0 1,0 1-1,0-1 0,0 0 0,0 0 1,0 0-1,-1 1 0,-8 10-19,-6 23-2,1 1-1,1 0 1,2 1 0,-8 47-1,13-55 51,1 1-1,2 0 0,0 0 1,3 44-1,1-62 14,0 1-1,1 0 1,0-1 0,0 1 0,2-1-1,-1 0 1,1 0 0,1 0-1,0 0 1,1-1 0,0 0 0,0 0-1,15 17 1,-19-25-20,-1 0 0,1-1 0,1 1 0,-1-1 0,0 1 0,0-1 0,4 2 0,-5-3-16,-1 1-1,1-1 0,-1 0 0,0 0 0,1 0 0,-1 0 0,1 0 0,-1 0 0,1 0 0,-1 0 0,0 0 0,1 0 0,-1 0 0,1 0 0,-1 0 0,0 0 1,1 0-1,-1-1 0,1 1 0,-1 0 0,0 0 0,1 0 0,-1-1 0,0 1 0,1 0 0,-1 0 0,0-1 0,1 1 0,-1 0 0,0-1 0,1 1 1,-1 0-1,0-1 0,0 1 0,0-1 0,1 1 0,-1 0 0,0-1 0,0 1 0,0-1 0,0 1 0,0 0 0,0-1 0,0 1 0,0-1 0,0 1 0,0-1 1,0 1-1,0 0 0,0-1 0,0 1 0,0-1 0,0 1 0,-1-1 0,0-7-55,0 1-1,-1-1 1,0 1-1,0 0 1,0 0-1,-1 0 1,-5-8-1,-30-51-701,25 45 498,-114-182-2034,134 211 2217,0 0-1,1 0 1,0-1-1,0 0 1,18 11-1,-26-18 70,0 0-1,1 1 0,-1-1 1,1 0-1,-1 0 0,1 1 0,-1-1 1,1 0-1,-1 0 0,0 1 0,1-1 1,-1 0-1,1 0 0,-1 0 0,1 0 1,0 0-1,-1 0 0,1 0 0,-1 0 1,1 0-1,-1 0 0,1 0 0,-1 0 1,1 0-1,-1-1 0,1 1 1,-1 0-1,0 0 0,1-1 0,-1 1 1,1 0-1,-1 0 0,1-1 0,-1 1 1,0 0-1,1-1 0,-1 1 0,0-1 1,1 1-1,-1 0 0,0-1 0,0 1 1,1-1-1,-1 1 0,0-1 0,0 1 1,0-1-1,0 1 0,1-1 0,-1 0 1,5-19-167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2.789"/>
    </inkml:context>
    <inkml:brush xml:id="br0">
      <inkml:brushProperty name="width" value="0.05" units="cm"/>
      <inkml:brushProperty name="height" value="0.05" units="cm"/>
    </inkml:brush>
  </inkml:definitions>
  <inkml:trace contextRef="#ctx0" brushRef="#br0">4 3 21061,'-3'-3'2208,"4"3"-1560,11 3-312,1 3 1369,5 2-1273,1-1-688,2-1 376,0 0-16,-4-3-232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4.630"/>
    </inkml:context>
    <inkml:brush xml:id="br0">
      <inkml:brushProperty name="width" value="0.05" units="cm"/>
      <inkml:brushProperty name="height" value="0.05" units="cm"/>
    </inkml:brush>
  </inkml:definitions>
  <inkml:trace contextRef="#ctx0" brushRef="#br0">13 14 16476,'-7'-14'1624,"7"15"-1592,0-1 1,0 0-1,0 0 1,0 0-1,0 0 0,0 0 1,0 0-1,0 0 1,0 0-1,0 0 1,0 0-1,0 0 0,0 0 1,0 0-1,0 0 1,0 0-1,0 0 0,0 1 131,0-1-131,0 0 0,0 0 1,0 0-1,0 0 1,0 0-1,0 0 0,0 0 1,0 0-1,0 0 1,-1 0-1,1 0 0,0 0 1,0 0-1,0 0 1,0 0-1,0 0 1,0 0-1,0 0 0,0 0 1,0 0-1,0 0 1,0 0-1,0 0 0,0 0 1,0 0-1,10 26 859,2-7-2275,1 0 0,1-1 0,30 31 0,-35-40 1089,1-1 0,0 1-1,0-2 1,1 0 0,0 0-1,0-1 1,0 0 0,17 6-1,-27-12 427,-1 0 0,2 2 2095,-2-2-2095,1 0-1,-1 0 1,0 0 0,0 0 0,0 1 0,0-1 0,0 0 0,0 0 0,0 0 0,0 1 0,0-1 0,0 0-1,0 0 1,0 0 0,0 0 0,0 1 0,0-1 0,0 0 0,0 0 0,0 0 0,0 1 0,-7 9 2591,-21 14-1241,15-13-513,5-4-593,-28 29 755,33-33-1072,1-1 1,0 1-1,0 0 0,0 0 0,1 0 1,-1 0-1,1 0 0,-1 0 0,1 1 1,0-1-1,-1 6 0,2-8-62,0 0-1,0-1 1,1 1-1,-1-1 1,0 1-1,0 0 1,0-1-1,1 1 1,-1-1-1,0 1 1,1 0 0,-1-1-1,1 1 1,-1-1-1,0 1 1,1-1-1,-1 0 1,1 1-1,-1-1 1,1 1-1,-1-1 1,1 0-1,0 1 1,-1-1 0,1 0-1,-1 0 1,1 1-1,0-1 1,-1 0-1,2 0 1,23 4-369,-19-4 283,27 3-342,-15-2 253,-1 0 0,0 1 0,0 1 0,-1 1 0,22 7 0,-37-11 193,0 0 0,0 1 1,0-1-1,0 0 0,0 1 0,0-1 1,0 1-1,0 0 0,0-1 0,-1 1 0,1 0 1,0-1-1,0 1 0,0 0 0,-1 0 1,1-1-1,-1 1 0,1 0 0,0 1 0,-1-1 7,0 0-1,0-1 0,0 1 1,0-1-1,0 1 0,-1 0 1,1-1-1,0 1 0,0-1 1,-1 1-1,1-1 0,0 1 0,-1-1 1,1 1-1,0-1 0,-1 1 1,1-1-1,-1 0 0,1 1 1,-1-1-1,1 1 0,-1-1 1,0 1-1,-5 2 140,0 0 0,0-1 0,0 1 0,-10 2 0,-27 6 504,-57 7 1,77-16-1337,0-1 0,-28-1 0,31-4-545,19 4 1178,1 0 0,-1-1-1,0 1 1,1 0 0,-1-1-1,1 1 1,-1-1 0,1 1-1,-1 0 1,1-1 0,0 1 0,-1-1-1,1 1 1,0-1 0,-1 0-1,1 1 1,0-1 0,-1 1-1,1-1 1,0 0 0,0 1-1,0-1 1,0 1 0,0-1 0,0 0-1,0 1 1,0-2 0,1-10-898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3.862"/>
    </inkml:context>
    <inkml:brush xml:id="br0">
      <inkml:brushProperty name="width" value="0.05" units="cm"/>
      <inkml:brushProperty name="height" value="0.05" units="cm"/>
    </inkml:brush>
  </inkml:definitions>
  <inkml:trace contextRef="#ctx0" brushRef="#br0">0 152 21677,'2'-1'151,"0"-1"1,0 1 0,0-1 0,1 1 0,-1 0-1,0 0 1,0 0 0,1 0 0,-1 1-1,0-1 1,1 0 0,-1 1 0,1 0 0,-1 0-1,1-1 1,-1 1 0,1 1 0,-1-1 0,0 0-1,1 1 1,-1-1 0,1 1 0,-1 0-1,0 0 1,1-1 0,-1 2 0,0-1 0,0 0-1,4 3 1,-3-1-104,0 0 0,0 1 0,0-1 0,-1 1 0,1 0 0,-1 0-1,0 0 1,0 0 0,-1 0 0,1 0 0,-1 0 0,0 0 0,0 1 0,0-1 0,0 8-1,-1 3-156,-1-1 0,0 1 0,-2-1-1,1 0 1,-2 0 0,0 0 0,-1-1 0,0 1-1,-1-1 1,-9 17 0,15-30 93,-1 1 1,1-1 0,-1 1-1,1-1 1,0 1-1,0-1 1,-1 1-1,1 0 1,0-1 0,0 1-1,0 0 1,-1-1-1,1 1 1,0 0-1,0-1 1,0 1 0,0 0-1,0-1 1,1 2-1,0-2 4,0 0-1,-1 0 1,1 0-1,0 0 1,0 0-1,0 0 1,0 0-1,0 0 1,-1 0-1,1 0 1,0-1-1,0 1 1,0 0-1,-1-1 1,1 1-1,0-1 1,0 1-1,-1-1 1,2 0-1,36-24 2,-1-1 0,-1-2-1,-1-1 1,54-60 0,-89 88 15,9-7 93,-1-1 1,0 0 0,0 0 0,-1-1 0,-1 0 0,1 0 0,6-17 0,-10 16 78,-6 8 35,2 4-193,0-1-1,0 1 0,0-1 1,0 1-1,0-1 1,0 1-1,0 0 0,1 0 1,-1-1-1,0 1 0,0 0 1,1 0-1,-1 0 1,0 1-1,-9 16-4,0-1 0,2 1 0,0 1 0,1 0 0,1 0 0,1 0 0,1 1 0,0 0 0,1-1 0,1 31 0,1-45-11,1 0 1,1 0-1,-1 0 1,1 0-1,0 0 1,0-1 0,0 1-1,0 0 1,1-1-1,4 9 1,-5-11 8,0 0 1,1-1-1,-1 1 0,1 0 1,0-1-1,-1 1 1,1-1-1,0 1 1,0-1-1,0 0 1,0 0-1,0 0 0,0 0 1,0 0-1,0 0 1,0 0-1,0-1 1,1 1-1,-1-1 0,0 0 1,1 0-1,-1 0 1,0 0-1,0 0 1,3 0-1,4-2 46,-1 0 0,1 0 0,-1-1 0,1 0 0,-1 0 0,0-1 0,0 0 0,-1 0 0,1-1 1,-1 0-1,0-1 0,10-9 0,-1-1 111,0-1 1,-1 0 0,22-34-1,-21 24 32,-1-1-1,15-36 1,-24 48-136,0-1 0,0 0 0,-2-1 0,0 1 0,1-24 0,-6 26-52,1 15-12,0 0 0,0 0 0,0 0-1,0 0 1,-1 0 0,1-1 0,0 1 0,0 0 0,0 0 0,0 0 0,0 0 0,0 0 0,0 0-1,-1-1 1,1 1 0,0 0 0,0 0 0,0 0 0,0 0 0,0 0 0,-1 0 0,1 0 0,0 0-1,0 0 1,0 0 0,0 0 0,0 0 0,-1 0 0,1 0 0,0 0 0,0 0 0,0 0 0,0 0-1,-1 0 1,1 0 0,0 0 0,0 0 0,0 0 0,-2 1-2,1 0 0,0 0 0,-1 1 0,1-1 0,0 0-1,0 1 1,0-1 0,0 0 0,0 1 0,0-1 0,0 3 0,-13 28-7,2 1 0,2 1 1,1 0-1,1 0 0,2 1 0,-2 45 1,7-73 25,1 0 0,0 0 1,1 0-1,-1 0 1,1 0-1,4 12 0,-5-18-8,1 0-1,-1 0 1,1 1-1,-1-1 1,1 0-1,0 0 1,-1 0-1,1 0 0,0 0 1,0 0-1,0 0 1,0 0-1,0-1 1,0 1-1,0 0 1,0-1-1,2 2 1,-1-1 1,0-1 1,0 0-1,0 0 1,-1 0-1,1 0 1,0 0-1,0 0 1,0 0 0,0 0-1,0-1 1,-1 1-1,1-1 1,0 1-1,0-1 1,-1 0-1,3-1 1,5-3 42,0-1 1,0 0-1,0-1 0,-1 1 1,0-2-1,11-13 1,39-54 254,-35 42-178,-2-1 0,-1-1 1,-2-1-1,20-56 1,-33 74-101,-9 22-6,-11 31-61,7-11 22,-8 49 0,15-63 15,-1 1-1,2-1 1,-1 1-1,2-1 1,-1 1 0,1-1-1,4 14 1,-5-22 0,0-1 1,1 1 0,0 0 0,-1-1-1,1 1 1,0 0 0,0-1 0,0 1 0,0-1-1,0 0 1,0 1 0,0-1 0,1 0-1,-1 1 1,0-1 0,1 0 0,-1 0-1,1 0 1,0 0 0,-1-1 0,1 1-1,-1 0 1,1-1 0,0 1 0,0-1 0,-1 1-1,1-1 1,0 0 0,0 0 0,0 0-1,-1 0 1,1 0 0,0 0 0,0 0-1,-1 0 1,1-1 0,3 0 0,2-2 5,0 1-1,1-1 1,-1 0 0,-1-1 0,1 1 0,0-1 0,7-7 0,10-11 2,-1-1 0,-1-1 0,-1-1-1,-1-1 1,16-28 0,-15 23-53,-10 20-52,-9 20-7,-10 29-17,6-31 130,-38 122-133,25-86-189,2 0 1,-12 75-1,24-117 200,1 0 0,0 1-1,0-1 1,0 0 0,0 1-1,0-1 1,0 0 0,0 1-1,0-1 1,1 0-1,-1 1 1,1 1 0,0-2 77,-1-1 1,0 0-1,0 0 1,1 0-1,-1 1 1,0-1-1,0 0 1,1 0-1,-1 0 1,0 0 0,0 0-1,1 1 1,-1-1-1,0 0 1,1 0-1,-1 0 1,0 0-1,1 0 1,-1 0-1,0 0 1,0 0-1,1 0 1,-1 0-1,0 0 1,1 0-1,-1 0 1,0 0 0,1-1-1,-1 1 1,0 0-1,0 0 1,1 0-1,-1 0 1,3-2-96,0 0 0,-1 0 1,1-1-1,-1 1 0,1 0 1,-1-1-1,0 0 1,3-4-1,14-26-775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4.358"/>
    </inkml:context>
    <inkml:brush xml:id="br0">
      <inkml:brushProperty name="width" value="0.05" units="cm"/>
      <inkml:brushProperty name="height" value="0.05" units="cm"/>
    </inkml:brush>
  </inkml:definitions>
  <inkml:trace contextRef="#ctx0" brushRef="#br0">1 0 20844,'0'5'1367,"1"20"1613,-1-21-3120,1 0 0,-1 1 0,1-1-1,1 0 1,-1 0 0,0 0 0,1 1-1,4 6 1,-1-5-285,0 1-1,0-1 1,1 0 0,0 0-1,0-1 1,0 0 0,0 0-1,1 0 1,0-1-1,0 0 1,0 0 0,10 3-1,-2-2-403,1 0-1,0-1 0,0 0 1,0-2-1,18 2 1,-33-4 905,1 0 252,0 1-1,0-1 1,0 0 0,0 0 0,0 0 0,0 0-1,0 0 1,0-1 0,0 1 0,0 0 0,0-1-1,0 1 1,-1-1 0,1 0 0,3-1 0,-5 1-282,0 1 0,0 0 0,0 0 0,-1 0 0,1 0 0,0-1 0,0 1 0,0 0 0,0 0-1,0 0 1,0 0 0,-1 0 0,1 0 0,0-1 0,0 1 0,0 0 0,0 0 0,0 0 0,-1 0 0,1 0 0,0 0 0,0 0 0,0 0 0,0 0 0,-1 0 0,1 0 0,0 0 0,0 0 0,0 0 0,-1 0 0,1 0 0,0 0 0,0 0 0,0 0 0,0 0 0,-1 0 0,1 0 0,0 0 0,0 0 0,0 0 0,0 0 0,-1 1 0,1-1 0,0 0 0,0 0 0,0 0 0,0 0 0,-13 4 1724,3 2-1103,1 0 1,0 1-1,0 0 1,1 0 0,-10 12-1,7-7-518,1 1-1,1 0 1,0 0-1,0 1 1,-11 25 0,20-37-145,-1-1 0,0 0 0,0 1 0,1-1 0,-1 1 0,1-1 0,0 1 0,-1-1 0,1 1 0,0 0 0,0-1 0,0 1 0,0-1 0,0 1 0,0 0 0,0-1 0,1 1 0,-1-1 0,0 1 0,1-1 0,0 1 0,1 2 0,0-2-21,0-1 0,0 1 0,0-1 0,0 1 0,1-1 0,-1 0 0,0 0 0,1 0 0,-1 0 0,1 0 0,0-1 0,-1 1 0,5 0 0,31 5-141,71 16-209,-96-18 323,0 0 0,0 1 0,-1 0 0,0 1 0,0 0 0,12 9 0,-23-15 37,0 1 0,0 0 1,0 0-1,0-1 1,0 1-1,0 0 0,0 0 1,0 0-1,0 0 1,-1 0-1,1 0 0,0 0 1,-1 1-1,1-1 0,0 0 1,-1 0-1,0 0 1,1 1-1,-1-1 0,0 0 1,1 1-1,-1-1 1,0 2-1,-1-1 9,1-1 0,-1 1 0,1 0 0,-1-1 0,0 1 0,0-1 0,0 1 0,0-1 0,0 1 0,0-1 0,0 1 0,0-1 0,0 0-1,-3 2 1,-4 2 34,1 0-1,-1 0 0,1-1 0,-1 0 0,-13 4 0,-31 7 68,48-14-217,0-1 0,0 1 0,0-1 0,0 0 0,0 0 0,0 0 0,0 0 0,0-1 0,0 1 0,1-1 0,-6-2-1,8 3 60,0-1 0,0 1-1,0-1 1,0 0 0,0 1-1,0-1 1,0 0 0,0 0-1,0 0 1,1 0-1,-1 0 1,0 0 0,0 0-1,1 0 1,-1 0 0,1 0-1,-1 0 1,1 0 0,0-1-1,-1 1 1,1 0-1,0 0 1,0-2 0,-1 0-11,1 0 0,1 0 1,-1 0-1,0 0 1,1 0-1,-1 0 1,1 0-1,2-4 0,9-21-599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4.804"/>
    </inkml:context>
    <inkml:brush xml:id="br0">
      <inkml:brushProperty name="width" value="0.05" units="cm"/>
      <inkml:brushProperty name="height" value="0.05" units="cm"/>
    </inkml:brush>
  </inkml:definitions>
  <inkml:trace contextRef="#ctx0" brushRef="#br0">56 317 15075,'21'2'1675,"-20"-2"-1632,-1 1-1,1-1 1,-1 0 0,1 0-1,-1 1 1,1-1-1,-1 0 1,0 1-1,1-1 1,-1 1-1,1-1 1,-1 0 0,0 1-1,0-1 1,1 1-1,-1-1 1,0 1-1,0-1 1,1 1 0,-1-1-1,0 2 1,0 2 115,0 0 1,-1 0-1,1-1 1,-1 1-1,0 0 1,0 0-1,-1-1 1,-1 6-1,-20 45 1095,11-26-683,1 0 1,1 1-1,-7 38 1,16-66-561,0 31 481,1-31-472,0 0 1,0 0-1,0-1 1,0 1-1,0 0 0,0 0 1,1-1-1,-1 1 1,0 0-1,1-1 0,-1 1 1,0 0-1,1-1 1,-1 1-1,1 0 0,-1-1 1,1 1-1,-1-1 1,1 1-1,0-1 0,-1 1 1,1-1-1,0 1 1,-1-1-1,1 0 0,0 1 1,-1-1-1,1 0 1,0 1-1,0-1 1,-1 0-1,1 0 0,0 0 1,0 0-1,-1 0 1,1 0-1,0 0 0,0 0 1,1 0-1,2-1 40,1-1 1,0 1-1,-1-1 1,1 0-1,-1 0 0,1 0 1,-1-1-1,0 1 0,7-7 1,34-32 315,-44 39-362,24-24 194,-2-1 0,-1-2 0,-1 0 0,-1-1 0,15-34 0,-22 38-50,-1-1 1,-1-1 0,-2 0-1,0 0 1,-2-1 0,5-45-1,-11 64-128,-1 0-1,0 0 0,0 0 0,-1 0 1,-2-12-1,3 21-32,0-1 1,-1 0-1,1 0 0,-1 0 1,1 0-1,-1 1 0,0-1 1,0 0-1,0 1 0,0-1 1,0 0-1,0 1 0,0 0 1,0-1-1,-1 1 1,1-1-1,0 1 0,-1 0 1,1 0-1,-1 0 0,0 0 1,1 0-1,-1 0 0,0 0 1,1 1-1,-1-1 0,0 1 1,0-1-1,0 1 0,0 0 1,1-1-1,-1 1 0,-4 0 1,1 2-7,-1-1-1,0 1 1,1 0 0,0 0 0,-1 0 0,1 1-1,0 0 1,0 0 0,1 0 0,-1 1-1,0 0 1,1-1 0,0 1 0,0 1 0,-4 5-1,-4 6 37,0 0-1,1 0 1,-10 22-1,14-25 24,2-1-1,-1 1 0,2 0 0,0 0 0,-5 28 0,8-36-41,1 0-1,-1 0 0,1 0 1,0 0-1,1 0 0,-1 1 1,1-1-1,0 0 0,1 0 1,-1 0-1,1 0 0,0-1 1,0 1-1,0 0 0,1-1 1,0 1-1,-1-1 1,8 8-1,1-2-411,0-1 0,1-1-1,0 0 1,0 0 0,20 9 0,-18-11-65,0 2 0,-1 0 1,0 0-1,15 14 0,-9-3-447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5.202"/>
    </inkml:context>
    <inkml:brush xml:id="br0">
      <inkml:brushProperty name="width" value="0.05" units="cm"/>
      <inkml:brushProperty name="height" value="0.05" units="cm"/>
    </inkml:brush>
  </inkml:definitions>
  <inkml:trace contextRef="#ctx0" brushRef="#br0">0 116 13131,'12'-16'1228,"29"-43"1696,-15 18 2258,-32 66-916,-33 78-2952,60-124-1337,-15 14 12,-2 1-9,0 2 1,0-1-1,0 0 1,1 1-1,7-6 1,-11 9 15,0 0 0,0 1 0,0-1 0,0 1 0,0 0 0,0-1 0,0 1 0,0 0 0,0 0 0,0-1 0,0 1 0,0 0 0,0 0 0,0 0 0,0 0 0,0 0 0,0 0 0,0 1 0,0-1 0,0 0 0,0 0 1,0 1-1,0-1 0,-1 1 0,1-1 0,0 1 0,0-1 0,0 1 0,0-1 0,-1 1 0,1 0 0,0 0 0,0-1 0,-1 1 0,1 0 0,-1 0 0,1 0 0,-1-1 0,1 1 0,-1 0 0,1 2 0,14 36-14,-13-33 37,0 0 1,0 0-1,0-1 0,0 1 0,1-1 1,0 1-1,6 7 0,-8-12-12,1 0 0,-1 0 0,1 1 0,0-1 0,-1 0 0,1-1 0,0 1 0,0 0 0,0 0 0,-1-1 0,1 1 0,0-1 0,0 0 0,0 1 0,0-1 0,0 0 0,0 0 0,0 0 0,0-1 0,0 1 0,-1 0 0,1-1 0,0 1 0,0-1 0,0 1 0,0-1 0,-1 0 0,1 0 0,1-1 0,5-1 26,36-19-1106,-40 20 958,-1 0 1,1-1-1,-1 1 0,0-1 1,0 0-1,0 1 1,0-1-1,-1-1 0,4-4 1,-1-3-320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5.802"/>
    </inkml:context>
    <inkml:brush xml:id="br0">
      <inkml:brushProperty name="width" value="0.05" units="cm"/>
      <inkml:brushProperty name="height" value="0.05" units="cm"/>
    </inkml:brush>
  </inkml:definitions>
  <inkml:trace contextRef="#ctx0" brushRef="#br0">79 72 14635,'-5'-12'1152,"-18"-35"1970,23 46-3062,0 1 0,-1 0 0,1 0 0,0-1 0,0 1 0,0 0 0,0 0 0,0 0 0,0-1-1,0 1 1,-1 0 0,1 0 0,0 0 0,0 0 0,0-1 0,-1 1 0,1 0 0,0 0 0,0 0 0,0 0-1,-1 0 1,1 0 0,0 0 0,0-1 0,0 1 0,-1 0 0,1 0 0,0 0 0,0 0 0,-1 0 0,1 0-1,0 0 1,0 0 0,-1 0 0,1 0 0,0 0 0,0 1 0,0-1 0,-1 0 0,1 0 0,0 0 0,0 0-1,-1 0 1,1 0 0,0 0 0,0 1 0,0-1 0,0 0 0,-1 0 0,-6 17 1438,-2 24-372,9-41-1068,-3 16 241,-16 135 1270,17-129-1438,1 1 0,2 0 0,0-1 0,7 37 0,-7-56-110,-1 1 0,1-1 0,0 0-1,1 1 1,-1-1 0,1 0 0,-1 0 0,1 0 0,0 0 0,0 0 0,0-1 0,3 4 0,-3-5-4,0 1 0,0-1 0,0 0 0,0 0 0,0 0 0,0 0 0,0 0 0,0 0 0,0-1 0,1 1 0,-1-1 0,0 1 0,0-1 0,1 0 0,-1 0 0,0 0 0,1 0 0,-1-1 0,5 0 0,6-3 34,-1 0 0,1 0 0,-1-2 0,1 1 0,-1-2 1,-1 0-1,0 0 0,0-1 0,0 0 0,10-10 0,13-15 201,44-56-1,-3-8 45,-62 78-228,-1 0 0,-1 0 0,12-31 1,-17 25 9,-5 25-77,-1-1-1,0 1 1,0 0-1,0 0 0,0 0 1,0-1-1,0 1 1,0 0-1,0 0 1,0 0-1,0-1 0,0 1 1,0 0-1,0 0 1,0-1-1,0 1 1,0 0-1,0 0 0,0 0 1,0-1-1,0 1 1,0 0-1,-1 0 1,1 0-1,0-1 0,0 1 1,0 0-1,0 0 1,0 0-1,-1 0 1,1-1-1,0 1 0,0 0 1,0 0-1,0 0 1,-1 0-1,1 0 1,0 0-1,0 0 0,0 0 1,-1-1-1,1 1 1,0 0-1,0 0 1,-1 0-1,1 0 0,0 0 1,0 0-1,-11 8-23,-6 19-154,1 0 1,1 1 0,-19 50-1,25-59 28,-2 9-579,-14 49 1,22-68 511,1 0-1,1 0 1,0 0 0,0 0-1,0 0 1,1 0 0,1 0-1,0 0 1,3 17 0,-3-24 173,-1 0 1,1-1 0,0 1-1,-1 0 1,1-1 0,0 1-1,0-1 1,0 1 0,1-1-1,-1 1 1,0-1 0,0 0 0,1 0-1,1 2 1,23 7-733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6.331"/>
    </inkml:context>
    <inkml:brush xml:id="br0">
      <inkml:brushProperty name="width" value="0.05" units="cm"/>
      <inkml:brushProperty name="height" value="0.05" units="cm"/>
    </inkml:brush>
  </inkml:definitions>
  <inkml:trace contextRef="#ctx0" brushRef="#br0">294 2 19356,'1'-1'1682,"-6"3"-279,-16 10 647,-25 18-369,43-28-1602,1 0 39,0 0 1,0 0-1,0 0 1,0 0-1,-1-1 1,1 1-1,-1-1 1,1 0-1,-1 1 1,0-1-1,1-1 1,-1 1-1,0 0 1,0-1-1,0 1 0,0-1 1,-2 0-1,3 1-64,0-1-1,0 1 0,0-1 1,0 1-1,1 0 0,-1-1 1,0 1-1,1 0 0,-1 0 0,0 0 1,1 1-1,-1-1 0,1 0 1,0 0-1,-3 3 0,-18 26-144,17-24 136,1 1-48,0-1-1,0 1 1,0-1-1,1 1 1,-1 0-1,2 0 1,-1 1-1,1-1 1,0 0-1,1 1 0,0-1 1,0 1-1,0 14 1,2-15-17,0 0 1,1-1-1,-1 1 0,1-1 1,0 1-1,1-1 1,0 0-1,0 0 0,0 0 1,1 0-1,-1-1 1,1 1-1,1-1 0,-1 0 1,1 0-1,5 4 0,3 2-66,1-2-1,0 1 1,19 8-1,26 18-183,-58-36 265,0 1 0,0 0 0,0 0-1,0 0 1,0-1 0,0 1-1,0 0 1,0 0 0,-1 0 0,1 0-1,0 0 1,-1 1 0,1-1-1,-1 0 1,1 0 0,-1 0 0,1 0-1,-1 1 1,0-1 0,0 0-1,1 0 1,-1 1 0,0 1 0,-1-1 4,0 0 0,1 0 1,-1 0-1,0 0 0,0 0 0,0 0 1,0 0-1,0 0 0,-1-1 0,1 1 1,0-1-1,-1 1 0,-1 1 1,-7 5 33,0-1 1,-1 0 0,-20 10 0,28-16-25,-83 38 312,78-35-335,0-2 1,0 1 0,0-1-1,-1-1 1,1 1 0,0-1-1,-1-1 1,-16 0-1,24 0-18,0 0-1,0-1 0,0 1 0,0 0 0,0 0 0,0-1 0,0 1 0,0 0 0,0-1 1,0 1-1,0-1 0,0 1 0,0-1 0,0 0 0,0 1 0,1-1 0,-1 0 0,0 0 1,0 0-1,1 1 0,-1-1 0,0 0 0,1 0 0,-1 0 0,1 0 0,0 0 0,-1 0 1,1 0-1,0 0 0,-1-2 0,1-1 5,0 1 0,0-1 0,0 0 0,1 0 0,0 0 0,-1 1 0,3-5 0,10-33-282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6.861"/>
    </inkml:context>
    <inkml:brush xml:id="br0">
      <inkml:brushProperty name="width" value="0.05" units="cm"/>
      <inkml:brushProperty name="height" value="0.05" units="cm"/>
    </inkml:brush>
  </inkml:definitions>
  <inkml:trace contextRef="#ctx0" brushRef="#br0">342 1 20740,'0'0'106,"0"1"-1,0-1 1,0 1-1,0 0 1,0-1 0,0 1-1,0-1 1,0 1-1,0 0 1,-1-1-1,1 1 1,0-1-1,0 1 1,0 0-1,-1-1 1,1 1-1,0-1 1,-1 1-1,1-1 1,0 1-1,-1-1 1,1 0-1,-1 1 1,1-1-1,-1 1 1,0-1-1,-16 22 431,-9 9 635,-59 69 289,-89 137-1,168-226-1474,2-7-6,1 1 0,0-1 0,1 1 0,-1 0 0,1 0 0,0 0 0,0 0 0,0 0 0,1 0 0,-1 7 0,2-11 12,0-1 1,0 0 0,0 1 0,0-1 0,0 1-1,0-1 1,0 1 0,0-1 0,0 1 0,0-1-1,0 1 1,0-1 0,0 1 0,1-1-1,-1 0 1,0 1 0,0-1 0,1 1 0,-1-1-1,0 0 1,0 1 0,1-1 0,-1 0 0,0 1-1,1-1 1,-1 0 0,1 1 0,-1-1-1,0 0 1,1 0 0,-1 0 0,1 1 0,0-1-1,1 0-11,-1 0-1,1 0 0,0 0 0,-1 0 0,1 0 0,0-1 1,-1 1-1,1 0 0,-1-1 0,3 0 0,4-3-81,0 1-1,-1-2 0,11-6 1,21-20-464,66-67 0,28-48-37,-77 77 461,29-32 514,-75 94-192,-8 12 12,-10 21 70,-15 30 50,-47 131 349,63-164-570,1 1 0,1 0 0,1 0 0,1 0 1,2 1-1,1 26 0,0-46-176,0 0 1,0 0-1,1 0 0,0 0 1,0 0-1,1 0 1,-1 0-1,1 0 0,0-1 1,4 8-1,-6-13 47,0 1 0,0 0 0,0 0 0,0 0 0,0-1 0,0 1 0,0 0 0,0 0 0,0 0 0,0 0 0,0-1 0,0 1 0,1 0 0,-1 0 0,0 0 0,0 0 0,0 0 0,0-1 0,0 1 0,0 0 0,0 0 0,1 0 0,-1 0 0,0 0 0,0 0 0,0 0 0,0-1 0,0 1 0,1 0 0,-1 0 0,0 0 0,0 0 0,0 0 0,0 0 0,1 0 0,-1 0 0,0 0 0,0 0 0,0 0 0,0 0 0,1 0 0,-1 0 0,0 0 0,0 0 0,0 0 0,1 0 0,-1 0 0,0 0 0,0 1 0,0-1 0,0 0 0,0 0 0,1 0 0,-1 0 0,0 0 0,0 0 0,0 0 0,0 1 0,0-1 0,0 0 0,1 0 0,-2-15-1381,-4-1 326,0 0 0,0 1 0,-2 0 0,-16-29 0,-41-52-248,60 91 1344,-62-78 3634,66 83-3604,0-1 0,0 1 0,0 0 1,0 0-1,0 0 0,0 0 1,0 0-1,-1-1 0,1 1 0,0 0 1,0 0-1,0 0 0,0 0 1,0-1-1,0 1 0,0 0 0,0 0 1,0 0-1,1 0 0,-1 0 1,0-1-1,0 1 0,0 0 0,0 0 1,0 0-1,0 0 0,0 0 1,0 0-1,0-1 0,0 1 1,0 0-1,1 0 0,-1 0 0,0 0 1,0 0-1,0 0 0,0 0 1,0 0-1,0-1 0,1 1 0,-1 0 1,0 0-1,0 0 0,0 0 1,0 0-1,0 0 0,1 0 0,-1 0 1,0 0-1,0 0 0,0 0 1,0 0-1,0 0 0,1 0 0,-1 0 1,0 0-1,0 0 0,0 0 1,0 0-1,0 1 0,1-1 0,-1 0 1,0 0-1,0 0 0,0 0 1,0 0-1,0 0 0,0 0 0,1 1 1,11 1 427,11 8-585,1-2 1,-1 0 0,1-2-1,1 0 1,-1-2 0,1 0-1,39-1 1,-1-3-218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7.277"/>
    </inkml:context>
    <inkml:brush xml:id="br0">
      <inkml:brushProperty name="width" value="0.05" units="cm"/>
      <inkml:brushProperty name="height" value="0.05" units="cm"/>
    </inkml:brush>
  </inkml:definitions>
  <inkml:trace contextRef="#ctx0" brushRef="#br0">98 38 18356,'-4'-1'500,"0"-1"0,0 0 0,1 0 0,-1 0 0,1 0 0,0-1 1,-5-4-1,-12-8 3854,19 15-4286,1 0 0,0 0 0,-1-1-1,1 1 1,0 0 0,0 0 0,-1 0 0,1 0 0,-1 0 0,1 0-1,0 0 1,-1 0 0,1 0 0,0 0 0,-1 0 0,1 0 0,0 0-1,-1 0 1,1 0 0,0 1 0,-1-1 0,1 0 0,0 0 0,0 0-1,-1 0 1,1 1 0,0-1 0,-1 0 0,1 0 0,0 1 0,0-1-1,0 0 1,-1 0 0,1 1 0,0-1 0,0 0 0,-1 1 0,-4 12 420,4-10-330,-5 16 60,0 0 1,1 1-1,-2 21 1,6-36-245,0 0 0,1 0 0,0 1 0,0-1 0,0 0 0,0 0 0,1 0 0,0 1 0,0-1 0,0 0 0,1 0 0,0-1 0,0 1 0,0 0 0,0 0 0,1-1 0,3 6 0,-3-8-57,0 0-1,-1 0 0,1 0 0,0 0 1,0-1-1,0 1 0,0-1 0,0 1 1,0-1-1,0 0 0,1 0 0,-1-1 0,0 1 1,1-1-1,-1 1 0,0-1 0,1 0 1,-1 0-1,0-1 0,1 1 0,5-2 0,-1 0-166,0 0 0,0-1 0,0 0 0,0 0-1,0-1 1,-1 0 0,11-8 0,19-19-336,-2-9-153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7.669"/>
    </inkml:context>
    <inkml:brush xml:id="br0">
      <inkml:brushProperty name="width" value="0.05" units="cm"/>
      <inkml:brushProperty name="height" value="0.05" units="cm"/>
    </inkml:brush>
  </inkml:definitions>
  <inkml:trace contextRef="#ctx0" brushRef="#br0">245 252 20644,'-2'-3'213,"0"0"-1,0 1 1,0-1-1,-1 1 0,1 0 1,-1-1-1,0 1 1,0 0-1,0 0 0,0 1 1,0-1-1,0 1 1,0-1-1,0 1 1,-1 0-1,1 0 0,0 1 1,-4-1-1,2 1-31,-1 0 0,1 0 0,0 1 0,0-1 1,0 1-1,0 1 0,0-1 0,0 1 0,0 0 0,0 0 0,-4 3 0,-2 1-83,1 1 1,0 0-1,0 1 0,1 0 0,0 0 0,0 1 1,1 1-1,0-1 0,-9 15 0,14-19-98,0 1-1,0 0 1,0 0 0,1 0-1,0 0 1,0 0-1,-1 9 1,3-13-1,0-1 1,0 1-1,0-1 1,0 1-1,0-1 1,0 1-1,0-1 1,0 0-1,0 1 1,1-1-1,-1 1 1,0-1-1,1 1 1,0-1-1,-1 0 1,1 1-1,0-1 1,-1 0-1,1 0 1,0 1-1,0-1 1,0 0-1,0 0 1,0 0-1,1 0 1,-1 0-1,0 0 1,0-1-1,1 1 1,-1 0-1,0-1 1,1 1-1,-1-1 1,1 1-1,-1-1 1,0 1-1,3-1 1,2 1-2,0-1 1,0 0 0,0 0 0,0-1 0,0 1 0,0-1 0,0-1 0,0 1-1,6-3 1,54-24-2,-57 23 4,54-27 21,-2-3-1,75-57 1,98-103 295,-210 172-204,-18 13 20,-12 10-42,-13 10-10,5 1-78,1 2-1,1 0 0,0 0 0,1 1 0,1 0 0,0 1 0,0 0 0,2 1 1,0 0-1,1 0 0,0 0 0,1 1 0,1 0 0,1 1 0,0-1 0,-2 36 0,6-48-17,0 1-1,1 0 0,-1-1 1,1 1-1,0-1 1,1 1-1,-1-1 0,1 1 1,0-1-1,0 0 0,4 6 1,-4-9 19,-1 1 0,1-1 0,0 0 0,0 0 0,0 0 0,0-1 0,1 1 0,-1 0 0,0-1 0,1 0 0,-1 1 0,1-1 0,-1 0 0,1 0 0,0 0 0,-1-1 0,1 1-1,0-1 1,0 1 0,-1-1 0,1 0 0,0 0 0,0 0 0,4-1 0,45-11-65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8.678"/>
    </inkml:context>
    <inkml:brush xml:id="br0">
      <inkml:brushProperty name="width" value="0.05" units="cm"/>
      <inkml:brushProperty name="height" value="0.05" units="cm"/>
    </inkml:brush>
  </inkml:definitions>
  <inkml:trace contextRef="#ctx0" brushRef="#br0">50 38 21261,'-8'107'3746,"-10"17"-3414,-5 43-270,24-144-46,0-22-12,-1-1 0,0 1 0,0 0 0,0-1-1,1 1 1,-1-1 0,0 1 0,1-1-1,-1 1 1,1 0 0,-1-1 0,0 0 0,1 1-1,-1-1 1,1 1 0,-1-1 0,1 1 0,-1-1-1,2 1 1,0-1 9,0 0 0,1 0 0,-1 0 0,0 0 0,0-1 0,0 1 0,0 0 0,1-1 0,-1 0 1,0 1-1,0-1 0,0 0 0,0 0 0,0 0 0,0-1 0,2 0 0,22-16 191,1 0 0,40-39 1,44-54 389,-92 91-504,-2 3-33,18-19-8,-1-1 0,43-62-1,-75 95-156,11-19-391,-13 23 487,0-1 0,0 1 0,1-1 0,-1 1 0,0-1 0,0 1 0,0-1 0,0 1 0,0-1 0,0 1-1,0-1 1,0 1 0,0-1 0,0 1 0,0-1 0,0 1 0,-1-1 0,1 1 0,0-1 0,0 1-1,0-1 1,-1 1 0,1-1 0,0 1 0,0 0 0,-1-1 0,1 1 0,0-1 0,-1 1 0,1 0-1,-1-1 1,1 1 0,0 0 0,-1 0 0,1-1 0,-1 1 0,1 0 0,-1 0 0,1 0 0,-1-1 0,1 1-1,-1 0 1,0 0 0,-23-1-323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5.298"/>
    </inkml:context>
    <inkml:brush xml:id="br0">
      <inkml:brushProperty name="width" value="0.05" units="cm"/>
      <inkml:brushProperty name="height" value="0.05" units="cm"/>
    </inkml:brush>
  </inkml:definitions>
  <inkml:trace contextRef="#ctx0" brushRef="#br0">273 1 20492,'-7'10'1105,"0"0"-1,0 0 0,-10 22 0,5-9-650,-37 66 280,4 2 1,4 2-1,-31 106 1,70-191-686,-10 42 192,11-48-226,1 0 1,0 1 0,0-1-1,-1 0 1,1 0-1,1 0 1,-1 1 0,0-1-1,0 0 1,1 0 0,0 0-1,-1 1 1,1-1-1,0 0 1,0 0 0,0 0-1,0 0 1,2 2 0,-3-4-12,1 1 1,0 0 0,0-1 0,-1 1 0,1-1 0,0 1 0,0-1 0,0 1 0,0-1 0,-1 0 0,1 1-1,0-1 1,0 0 0,0 0 0,0 0 0,0 0 0,0 0 0,0 0 0,0 0 0,0 0 0,0 0 0,0 0-1,1-1 1,1 1-1,-1-1-1,1-1 1,-1 1-1,1 0 1,-1-1-1,0 1 0,1-1 1,1-2-1,3-3-17,0 0 0,0-1 0,9-13 0,-3 1-100,-1-1 0,-1-1 0,-2 1 1,10-28-1,19-91-1137,-36 139 876,1 7 284,1 9 85,-2-5 14,0-1-1,1 0 0,0 0 1,1 0-1,0 0 1,0-1-1,1 1 0,0-1 1,1 0-1,8 10 1,-11-15 3,0 0 1,1 0 0,-1 0-1,1 0 1,0 0 0,0-1 0,0 0-1,0 0 1,0 0 0,1 0 0,-1-1-1,0 1 1,1-1 0,-1 0 0,1 0-1,-1-1 1,1 0 0,0 1-1,-1-1 1,1-1 0,-1 1 0,1-1-1,7-2 1,-4 1 5,0-2 0,0 1 1,-1-1-1,1 0 0,-1 0 0,0-1 0,0 0 0,-1 0 1,1-1-1,-1 0 0,0 0 0,-1 0 0,0-1 0,7-11 1,-7 9 27,-6 10 18,-7 16 43,6-9-64,-1 1 0,1 0 0,0 0 0,1 0 0,0 1 0,1 9 1,0-16-33,0-1 1,0 1 0,1 0-1,-1-1 1,1 1 0,0-1 0,-1 1-1,1-1 1,0 1 0,1-1 0,-1 0-1,0 1 1,1-1 0,-1 0 0,1 0-1,0 0 1,-1 0 0,1 0-1,0-1 1,0 1 0,0 0 0,1-1-1,-1 1 1,0-1 0,1 0 0,3 2-1,4-1 11,0 1-1,0-2 0,0 1 0,0-1 0,0-1 0,0 1 1,0-2-1,18-2 0,85-22-15,-83 17-18,18-4-4,-23 4-9,0 2 1,0 0-1,38-2 0,-62 8 27,0 0 1,0 0 0,0-1 0,0 2 0,1-1 0,-1 0-1,0 0 1,0 0 0,0 0 0,0 1 0,0-1-1,0 0 1,0 1 0,0-1 0,0 1 0,0-1-1,-1 1 1,1-1 0,0 1 0,1 1 0,-1-1 2,-1 0 1,0 0 0,1-1 0,-1 1-1,0 0 1,0 0 0,0 0-1,1 0 1,-1 0 0,0 0 0,0 0-1,0 0 1,0 0 0,-1 0 0,1 0-1,0 0 1,0-1 0,-1 3-1,-2 5 41,-1-1 0,0 1 0,0-1 0,-7 8 0,4-5 8,-48 77-240,55-86 150,-1-1 0,1 0-1,0 0 1,-1 1 0,1-1-1,0 0 1,0 1 0,-1-1 0,1 0-1,0 1 1,0-1 0,0 1-1,0-1 1,-1 0 0,1 1-1,0-1 1,0 1 0,0-1-1,0 0 1,0 1 0,0-1-1,0 1 1,0-1 0,0 1-1,0-1 1,0 0 0,0 1-1,1-1 1,-1 1 0,0-1-1,0 0 1,0 1 0,0-1-1,1 0 1,-1 1 0,0-1 0,0 0-1,1 1 1,-1-1 0,0 0-1,1 1 1,-1-1 0,0 0-1,1 0 1,-1 1 0,0-1-1,1 0 1,23 0-748,0-6 155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9.130"/>
    </inkml:context>
    <inkml:brush xml:id="br0">
      <inkml:brushProperty name="width" value="0.05" units="cm"/>
      <inkml:brushProperty name="height" value="0.05" units="cm"/>
    </inkml:brush>
  </inkml:definitions>
  <inkml:trace contextRef="#ctx0" brushRef="#br0">1 0 16219,'18'17'1385,"1"2"-977,1 0-200,2 1 224,2-2 1704,0-5-1767,2-1-1,6-8-24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9.545"/>
    </inkml:context>
    <inkml:brush xml:id="br0">
      <inkml:brushProperty name="width" value="0.05" units="cm"/>
      <inkml:brushProperty name="height" value="0.05" units="cm"/>
    </inkml:brush>
  </inkml:definitions>
  <inkml:trace contextRef="#ctx0" brushRef="#br0">160 1 18028,'-14'9'296,"-1"1"0,2 0 0,-1 1 0,2 1 0,-1 0 0,2 1 0,-1 0 0,2 1 0,0 0 0,-14 27 1,22-38-264,0 0 1,1 0 0,0 0 0,0 0 0,-1 1 0,2-1-1,-1 0 1,0 1 0,1-1 0,0 0 0,-1 1 0,1-1-1,1 1 1,0 4 0,-1-7-13,0 0 0,1 0 0,-1 1 0,1-1 0,-1 0-1,1-1 1,-1 1 0,1 0 0,0 0 0,0 0 0,-1 0 0,1 0 0,0-1 0,0 1 0,0 0-1,0-1 1,0 1 0,2 0 0,-1 0 15,0 0 1,1-1-1,-1 1 0,1-1 1,-1 0-1,1 0 0,-1 0 1,0 0-1,1 0 0,-1 0 1,5-2-1,6-1 135,0-1-1,-1-1 1,1 0 0,-1 0-1,19-13 1,57-42 730,-76 51-784,2-2 19,-3 3-15,0 0 1,0 1 0,0 0-1,19-8 1,-29 15-115,-1-1-1,1 1 1,0-1 0,0 1 0,0 0 0,0 0 0,-1-1-1,1 1 1,0 0 0,0 0 0,0 0 0,0 0-1,0 0 1,0 0 0,0 0 0,0 0 0,-1 0 0,1 0-1,0 1 1,0-1 0,0 0 0,0 1 0,0-1 0,-1 1-1,1-1 1,0 0 0,0 1 0,-1 0 0,1-1-1,0 1 1,-1-1 0,1 1 0,-1 0 0,1 0 0,0-1-1,-1 1 1,0 0 0,1 0 0,-1 0 0,1-1 0,-1 1-1,0 0 1,0 0 0,0 0 0,1 0 0,-1 0 0,0 0-1,0-1 1,0 3 0,0 5-1,0-1 0,-1 1-1,0 0 1,-2 10 0,2-14 19,-6 27 68,3-18-29,1 0 0,1 0 1,0 0-1,1 25 0,0-37-60,1 0-1,1 0 0,-1 0 1,0 0-1,0 0 1,0 0-1,0 0 0,1-1 1,-1 1-1,0 0 0,1 0 1,-1 0-1,1 0 1,-1 0-1,1-1 0,0 1 1,-1 0-1,1 0 0,-1-1 1,1 1-1,0 0 1,0-1-1,0 1 0,-1-1 1,1 1-1,0-1 1,1 1-1,0-1-40,1 1-1,-1-1 1,0 0 0,1 0-1,-1 0 1,0 0 0,1 0-1,-1 0 1,0-1 0,1 1-1,1-2 1,9-2-344,0-1 1,0-1-1,11-7 1,-22 12 316,93-60-827,-41 21 314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49.947"/>
    </inkml:context>
    <inkml:brush xml:id="br0">
      <inkml:brushProperty name="width" value="0.05" units="cm"/>
      <inkml:brushProperty name="height" value="0.05" units="cm"/>
    </inkml:brush>
  </inkml:definitions>
  <inkml:trace contextRef="#ctx0" brushRef="#br0">155 276 17652,'-16'16'1840,"-27"20"0,33-29-1492,0 1-1,1 0 1,0 0 0,0 1-1,0 0 1,1 1-1,1 0 1,0 0-1,-7 12 1,14-22-348,-1 1 0,1 0 0,0-1 0,-1 1 0,1 0 0,0 0 0,0-1 0,-1 1-1,1 0 1,0 0 0,0-1 0,0 1 0,0 0 0,0 0 0,0 0 0,0-1 0,0 1 0,0 0 0,0 0 0,0-1 0,1 1 0,-1 0 0,0 0 0,0-1 0,1 1 0,-1 0-1,1 0 1,0 0 5,0-1-1,0 1 0,0-1 0,0 1 0,0-1 0,1 0 0,-1 1 0,0-1 1,0 0-1,0 0 0,0 0 0,0 0 0,0 0 0,1 0 0,-1 0 0,1-1 1,6-1 30,0 0 1,0 0 0,-1-1 0,12-5 0,8-8 117,-1-1 0,0-1 1,26-25-1,64-70 660,-78 73-368,-2-2 1,-2-1-1,33-55 0,-65 93-240,-6 5-129,-7 7-2,-9 17-21,0 1 0,1 1 0,-25 48 0,31-52-42,12-21-12,-49 90-58,44-79-119,1 1 1,0 0 0,0 0-1,2 1 1,-4 17 0,7-30 100,-1 1 0,1-1 1,0 1-1,0-1 1,0 1-1,0-1 0,0 1 1,0-1-1,0 0 1,0 1-1,1-1 1,-1 1-1,1-1 0,-1 1 1,1-1-1,-1 0 1,1 0-1,0 1 0,-1-1 1,1 0-1,0 0 1,0 0-1,0 1 0,0-1 1,0 0-1,0-1 1,1 1-1,-1 0 1,0 0-1,2 0 0,0 0-20,0 0-1,1 0 0,-1-1 1,0 1-1,0-1 1,1 0-1,-1 0 0,0 0 1,1-1-1,-1 1 0,0-1 1,6-1-1,28-12-794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0.353"/>
    </inkml:context>
    <inkml:brush xml:id="br0">
      <inkml:brushProperty name="width" value="0.05" units="cm"/>
      <inkml:brushProperty name="height" value="0.05" units="cm"/>
    </inkml:brush>
  </inkml:definitions>
  <inkml:trace contextRef="#ctx0" brushRef="#br0">266 0 18092,'-6'10'663,"-1"0"0,0-1 0,-1 0 1,0 0-1,0 0 0,-18 12 0,3 0 281,-24 20 114,27-25-693,1 1 1,1 1-1,0 0 1,-28 39-1,46-56-358,-1-1 0,1 1 1,-1-1-1,1 1 0,0-1 0,-1 1 1,1-1-1,0 1 0,0 0 0,-1-1 0,1 1 1,0-1-1,0 1 0,0 0 0,0-1 0,0 1 1,0 0-1,0-1 0,0 1 0,0 0 0,0-1 1,0 1-1,0-1 0,0 1 0,0 0 1,1-1-1,-1 1 0,0-1 0,0 1 0,1 0 1,-1-1-1,0 1 0,1-1 0,-1 1 0,1-1 1,-1 1-1,1-1 0,-1 0 0,1 1 1,-1-1-1,1 1 0,-1-1 0,1 0 0,-1 0 1,1 1-1,0-1 0,-1 0 0,1 0 0,-1 0 1,1 1-1,0-1 0,-1 0 0,1 0 0,0 0 1,-1 0-1,1 0 0,1-1 0,38-1 264,-24 0-176,-1-2-1,0 1 1,0-2-1,25-11 1,-33 13-50,-1 0 0,0-1 0,0 0 0,0 0 0,-1 0 0,1-1 1,-1 0-1,0 0 0,0 0 0,0-1 0,-1 1 0,6-11 0,-7 10-3,1-1 42,0-1 0,0-1 0,-1 1 0,5-16 0,-23 44-281,7-10-54,-5 6-570,8-12 604,1 1-1,0 0 1,1 0-1,-1 0 1,1 0-1,-3 7 1,5-2-280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1.349"/>
    </inkml:context>
    <inkml:brush xml:id="br0">
      <inkml:brushProperty name="width" value="0.05" units="cm"/>
      <inkml:brushProperty name="height" value="0.05" units="cm"/>
    </inkml:brush>
  </inkml:definitions>
  <inkml:trace contextRef="#ctx0" brushRef="#br0">64 25 17052,'0'-2'215,"0"1"0,0-1 1,-1 1-1,1-1 1,0 1-1,0-1 1,-1 1-1,1 0 0,-1-1 1,1 1-1,-2-2 1,2 2-126,0 1 0,-1 0 1,1-1-1,0 1 0,0 0 1,-1-1-1,1 1 1,-1 0-1,1 0 0,0-1 1,-1 1-1,1 0 0,0 0 1,-1 0-1,1-1 0,-1 1 1,1 0-1,-1 0 1,1 0-1,-1 0 0,1 0 1,0 0-1,-1 0 0,0 0 1,-1 1 47,0-1 1,1 1 0,-1 0-1,0 0 1,1 0-1,-1 0 1,1 0 0,-1 0-1,1 0 1,0 0-1,-1 1 1,1-1-1,0 0 1,0 1 0,0-1-1,-2 4 1,0 2-54,-1 0 0,1 0 0,0 0 0,1 1 0,-2 8 0,3-13-51,0 1 0,0-1 0,1 1 0,0-1 0,0 1 0,0-1 0,0 1 0,0 0 0,1-1 0,-1 1 0,1-1 1,0 0-1,2 6 0,-3-8-11,1 0 1,-1-1-1,1 1 1,-1-1 0,0 1-1,1-1 1,-1 1-1,1 0 1,-1-1 0,1 0-1,-1 1 1,1-1-1,0 1 1,-1-1-1,1 0 1,0 1 0,-1-1-1,1 0 1,0 0-1,-1 0 1,1 1-1,0-1 1,-1 0 0,1 0-1,0 0 1,-1 0-1,2 0 1,0-1 24,0 1-1,0-1 1,0 0 0,0 0-1,0 0 1,0 0 0,0 0 0,0 0-1,2-2 1,3-3 118,0-1 0,0 0 0,5-8 0,17-29 271,-26 43-546,-3 5 38,-3 8-51,2-8 115,-5 11-316,0 0 0,1 1 0,0 0-1,1 0 1,1 1 0,1-1 0,-1 27 0,3-41 299,0-1 1,1 0 0,-1 0-1,0 0 1,0 1 0,1-1-1,-1 0 1,0 0 0,1 0-1,-1 0 1,1 0 0,0 0-1,-1 1 1,1-1 0,1 1-1,19 7-420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2.385"/>
    </inkml:context>
    <inkml:brush xml:id="br0">
      <inkml:brushProperty name="width" value="0.05" units="cm"/>
      <inkml:brushProperty name="height" value="0.05" units="cm"/>
    </inkml:brush>
  </inkml:definitions>
  <inkml:trace contextRef="#ctx0" brushRef="#br0">186 240 11771,'7'-58'4197,"-1"-88"1,-6 143-3986,0 1 1,0-1 0,0 1 0,0-1-1,-1 1 1,1-1 0,-1 1 0,1 0 0,-1-1-1,0 1 1,-2-4 0,3 6-172,0 0 0,0-1 0,0 1 1,-1 0-1,1 0 0,0 0 0,0 0 1,-1 0-1,1-1 0,0 1 0,0 0 0,-1 0 1,1 0-1,0 0 0,0 0 0,-1 0 0,1 0 1,0 0-1,0 0 0,-1 0 0,1 0 1,0 0-1,0 0 0,-1 0 0,1 0 0,0 0 1,0 0-1,-1 1 0,1-1 0,0 0 0,0 0 1,-1 0-1,1 0 0,0 1 0,-13 15 639,-28 56 160,3 3 0,-45 126 0,81-196-806,0-1 0,1 1 0,0-1 0,0 1 0,0 0 1,1 0-1,0-1 0,-1 1 0,2 0 0,-1 4 0,1-8-22,-1 0-1,0 0 1,1 0-1,-1 0 1,0 0-1,1-1 1,-1 1-1,1 0 1,-1 0-1,1 0 1,0-1-1,-1 1 1,1 0-1,0-1 1,-1 1-1,1-1 1,0 1-1,0-1 1,0 1-1,1 0 1,0-1 4,0 1 0,0-1-1,1 0 1,-1 1 0,0-1 0,1 0 0,-1 0 0,0-1 0,0 1 0,1 0 0,-1-1 0,2 0 0,22-8 49,-1-1 1,-1-1-1,0-1 1,32-21-1,-32 18-40,1 1 1,1 1-1,49-18 0,-72 30-26,-1 0 0,1 1 0,-1-1 0,0 1 0,1 0 0,-1-1 0,1 1 1,-1 0-1,1 1 0,-1-1 0,1 0 0,-1 1 0,3 0 0,-4 0 1,0-1 0,0 1-1,-1-1 1,1 1 0,0-1-1,0 1 1,-1 0 0,1 0 0,0-1-1,-1 1 1,1 0 0,-1 0-1,1 0 1,-1 0 0,1-1-1,-1 1 1,1 0 0,-1 0 0,0 0-1,0 0 1,0 0 0,1 0-1,-1 0 1,0 0 0,0 0-1,0 0 1,0 0 0,-1 0 0,1 0-1,0 0 1,0 0 0,0 0-1,-1 1 1,-2 6 28,0 0 0,-1 0 0,0 0 0,0 0 0,0-1 0,-1 0 1,0 0-1,-1 0 0,0-1 0,0 1 0,0-1 0,0-1 0,-1 1 0,0-1 0,-15 8 0,3-3 68,0 0 0,0-1 0,-1-2 0,0 0 1,-29 6-1,41-11-165,3 0-92,0-1 1,0 0-1,0 0 1,0-1-1,-1 1 0,1-1 1,0 0-1,0 0 1,-1-1-1,-8-2 1,13 3 145,1 0 0,0 0 1,-1 1-1,1-1 1,0-1-1,-1 1 0,1 0 1,0 0-1,-1 0 1,1 0-1,0 0 0,-1 0 1,1 0-1,0 0 1,-1 0-1,1-1 0,0 1 1,0 0-1,-1 0 0,1 0 1,0-1-1,0 1 1,-1 0-1,1 0 0,0-1 1,0 1-1,0 0 1,-1-1-1,1 1 0,0 0 1,0 0-1,0-1 1,0 1-1,0 0 0,0-1 1,0 1-1,0 0 1,0-1-1,0 1 0,0 0 1,0-1-1,0 1 1,0 0-1,0-1 0,0 1 1,0 0-1,0-1 1,0 1-1,0 0 0,0-1 1,1 1-1,-1 0 1,0 0-1,0-1 0,0 1 1,1 0-1,-1 0 1,0-1-1,0 1 0,1 0 1,10-9-526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2.799"/>
    </inkml:context>
    <inkml:brush xml:id="br0">
      <inkml:brushProperty name="width" value="0.05" units="cm"/>
      <inkml:brushProperty name="height" value="0.05" units="cm"/>
    </inkml:brush>
  </inkml:definitions>
  <inkml:trace contextRef="#ctx0" brushRef="#br0">36 171 19780,'1'0'356,"0"-1"-1,0 1 1,0 0 0,0 0-1,0 0 1,0 0 0,0 0-1,0 0 1,0 0-1,0 1 1,0-1 0,0 0-1,0 1 1,0-1 0,0 0-1,0 1 1,0-1-1,0 1 1,1 0 0,15 6 689,-7-7-996,-1 0-1,1-1 1,-1 0-1,1 0 1,-1-1-1,1 0 1,-1 0-1,0-1 1,0-1-1,0 0 1,-1 0-1,12-7 1,-8 4-5,0-1 0,-1 0 0,0-1-1,-1 0 1,0-1 0,0 0 0,-1 0 0,8-12 0,-15 18-7,0 0 0,1 0 0,-2 0 0,1 0 0,0 0 0,-1 0 0,1-5 1,-2 8-28,1 1 0,-1-1 0,0 0 1,0 1-1,0-1 0,0 0 0,0 1 1,0-1-1,-1 0 0,1 1 0,0-1 0,0 0 1,0 1-1,-1-1 0,1 1 0,0-1 1,0 0-1,-1 1 0,1-1 0,-1 0 1,0 1-4,0-1 0,0 1 1,1-1-1,-1 1 0,0 0 1,0 0-1,0-1 1,0 1-1,0 0 0,0 0 1,1 0-1,-1 0 0,0 0 1,0 0-1,0 0 1,0 1-1,0-1 0,0 0 1,1 0-1,-2 1 0,-6 2 23,0 0 0,0 1 0,0 0 0,1 0 0,-1 1 0,1-1 0,-7 8 0,-47 45 12,46-42-50,12-12 3,-21 19-139,1 2 1,0 1 0,2 1 0,-29 46-1,48-69 23,0 0-1,0 1 1,1-1-1,0 1 1,0 0-1,0-1 1,-1 6-1,2-8 37,0 0 1,0 0-1,0 0 0,0-1 0,0 1 1,1 0-1,-1 0 0,0 0 1,0 0-1,1 0 0,-1-1 0,0 1 1,1 0-1,-1 0 0,1-1 1,-1 1-1,1 0 0,-1-1 0,1 1 1,0 0-1,-1-1 0,1 1 1,0-1-1,-1 1 0,1-1 0,0 1 1,0-1-1,0 0 0,-1 1 1,1-1-1,0 0 0,0 0 0,0 1 1,0-1-1,0 0 0,-1 0 0,1 0 1,0 0-1,2 0 0,8-1-237,1 0 0,0 0-1,-1-1 1,1-1 0,18-6 0,31-14-929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3.247"/>
    </inkml:context>
    <inkml:brush xml:id="br0">
      <inkml:brushProperty name="width" value="0.05" units="cm"/>
      <inkml:brushProperty name="height" value="0.05" units="cm"/>
    </inkml:brush>
  </inkml:definitions>
  <inkml:trace contextRef="#ctx0" brushRef="#br0">339 1 19604,'-118'83'3555,"-54"44"-106,165-121-3257,-1 0-1,1 1 0,1 0 0,-12 14 1,18-20-187,0-1-1,0 0 1,-1 0 0,1 1 0,0-1 0,0 0 0,0 1 0,-1-1 0,1 0 0,0 1 0,0-1 0,0 0 0,0 1 0,0-1 0,0 0 0,-1 1 0,1-1 0,0 0 0,0 1 0,0-1 0,0 0 0,0 1 0,0-1 0,1 1 0,-1-1 0,0 0 0,0 1 0,0-1 0,0 0 0,0 1 0,0-1 0,1 0 0,-1 1-1,0-1 1,0 0 0,1 0 0,-1 1 0,0-1 0,0 0 0,1 0 0,-1 1 0,0-1 0,0 0 0,1 0 0,-1 0 0,0 0 0,1 1 0,-1-1 0,0 0 0,1 0 0,-1 0 0,1 0 0,-1 0 0,0 0 0,1 0 0,-1 0 0,1 0 0,21-2 7,-22 2-11,88-22-80,-57 12 88,39-6 0,-60 15-8,-1 0 1,1 0 0,0 1-1,0 0 1,0 1-1,0 0 1,-1 0 0,14 4-1,-21-4-2,0 0-1,1-1 1,-1 1-1,0 0 1,1 0-1,-1 0 1,0 1-1,0-1 1,0 1-1,0-1 1,0 1-1,0-1 1,2 5-1,-3-5 2,-1 0 0,1 0 0,-1 0 0,0 1 0,1-1 0,-1 0-1,0 0 1,0 0 0,0 1 0,0-1 0,0 0 0,0 0 0,-1 0 0,1 1 0,0-1 0,0 0 0,-1 0-1,1 0 1,-1 0 0,1 0 0,-1 1 0,0-1 0,1 0 0,-1 0 0,0-1 0,0 1 0,1 0 0,-1 0-1,0 0 1,-2 1 0,-9 8 17,0 0 0,-1 0 0,0-1 0,0-1 0,-21 9 0,-76 30 119,95-41-131,7-3-75,1 0-1,-1 0 0,0 0 0,0-1 1,0 0-1,0 0 0,0-1 1,-1 0-1,-8 0 0,16-1 38,1 0-1,0 0 0,-1-1 1,1 1-1,0 0 1,-1 0-1,1 0 1,0 0-1,-1 0 0,1-1 1,0 1-1,-1 0 1,1 0-1,0 0 0,0-1 1,-1 1-1,1 0 1,0-1-1,0 1 1,0 0-1,-1 0 0,1-1 1,0 1-1,0 0 1,0-1-1,0 1 0,0 0 1,0-1-1,0 1 1,-1 0-1,1-1 1,0 1-1,0-1 0,0 1 1,1 0-1,-1-1 1,0 1-1,0-1 0,6-14-1138,9-6 276,0 1-1,23-23 1,-6 7 202,20-26-560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3.649"/>
    </inkml:context>
    <inkml:brush xml:id="br0">
      <inkml:brushProperty name="width" value="0.05" units="cm"/>
      <inkml:brushProperty name="height" value="0.05" units="cm"/>
    </inkml:brush>
  </inkml:definitions>
  <inkml:trace contextRef="#ctx0" brushRef="#br0">186 13 18684,'2'-1'213,"19"-10"1367,-21 11-1549,1 0 0,-1 0-1,1 0 1,-1 0 0,1 0 0,-1 0-1,0 0 1,1 0 0,-1 0 0,1 0 0,-1 0-1,1 1 1,-1-1 0,1 0 0,-1 0-1,0 0 1,1 1 0,-1-1 0,1 0-1,-1 0 1,0 1 0,1-1 0,-1 0-1,0 1 1,1-1 0,-1 1 0,0-1 0,0 0-1,1 1 1,-1-1 0,0 1 0,0-1-1,0 1 1,0-1 0,0 0 0,1 1-1,-1-1 1,0 1 0,0-1 0,0 1 0,0-1-1,0 1 1,0-1 0,0 1 0,-1-1-1,1 1 1,0-1 0,0 1 0,-1 9 442,0 0-1,-1 0 1,0-1 0,-1 1 0,-6 16 0,-26 48 759,19-42-810,-39 74 674,-33 73 103,86-176-1192,1 0-1,0 1 0,0-1 0,0 1 1,0-1-1,0 1 0,1-1 0,0 1 0,-1 0 1,2 3-1,-1-6-24,0-1 1,0 1-1,0 0 0,0-1 0,1 1 1,-1 0-1,0-1 0,1 1 1,-1-1-1,0 1 0,1 0 1,-1-1-1,0 1 0,1-1 1,-1 1-1,1-1 0,-1 1 0,1-1 1,0 0-1,-1 1 0,2-1 1,-1 1-51,0-1 1,1 0 0,-1 1 0,1-1-1,-1 0 1,0 0 0,1 0 0,-1 0-1,1 0 1,-1-1 0,1 1 0,-1 0-1,0-1 1,2 0 0,6-2-136,-1-1-1,0 0 1,0-1 0,-1 0 0,1 0 0,-1-1-1,0 0 1,-1 0 0,1 0 0,5-9 0,23-25-471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4.057"/>
    </inkml:context>
    <inkml:brush xml:id="br0">
      <inkml:brushProperty name="width" value="0.05" units="cm"/>
      <inkml:brushProperty name="height" value="0.05" units="cm"/>
    </inkml:brush>
  </inkml:definitions>
  <inkml:trace contextRef="#ctx0" brushRef="#br0">1 407 13875,'0'8'540,"-1"-4"-99,1 1 0,0-1 0,1 0 1,-1 0-1,1 0 0,-1 0 0,3 5 0,-3-8-306,1 0 0,0 0 0,-1 0 0,1 0-1,0 0 1,0 0 0,0 0 0,-1 0-1,1-1 1,0 1 0,0 0 0,0 0-1,0-1 1,0 1 0,1-1 0,-1 1-1,0-1 1,0 1 0,0-1 0,0 0 0,1 0-1,-1 1 1,0-1 0,0 0 0,0 0-1,1 0 1,-1 0 0,0-1 0,2 1-1,17-4 350,-1 0-1,-1-1 1,1-1-1,-1-1 0,0-1 1,0 0-1,-1-1 0,0-1 1,0-1-1,22-18 0,-16 2 52,-17 12-205,-6 15-320,0-1 0,0 1 0,-1-1-1,1 1 1,0 0 0,0-1 0,0 1 0,0 0 0,0-1 0,-1 1-1,1 0 1,0-1 0,0 1 0,-1 0 0,1-1 0,0 1 0,-1 0-1,1 0 1,0-1 0,0 1 0,-1 0 0,1 0 0,-1 0 0,1 0-1,0-1 1,-1 1 0,1 0 0,0 0 0,-1 0 0,1 0 0,-1 0 0,1 0-1,0 0 1,-1 0 0,-3 0 15,1 1 0,-1-1 0,1 1 0,0 0 0,-1 0 0,1 0-1,0 0 1,-1 0 0,1 1 0,0 0 0,0-1 0,0 1 0,-3 4 0,-40 33 78,39-33-100,-6 6-3,1 0 0,0 1-1,1 0 1,0 1 0,1 0 0,0 0 0,-10 22 0,20-35-2,-1 0 0,1 0 0,-1 0 0,1 0 0,-1 0 0,1 1 0,-1-1 0,1 0 1,0 0-1,0 0 0,0 1 0,0-1 0,0 0 0,0 0 0,0 0 0,0 1 0,0-1 1,0 0-1,1 0 0,-1 0 0,0 0 0,1 1 0,-1-1 0,1 0 0,-1 0 1,1 0-1,1 1 0,-1-1-1,1 0 0,-1-1 0,1 1 1,0 0-1,-1-1 0,1 1 0,0-1 1,0 0-1,-1 0 0,1 1 1,0-1-1,0 0 0,0 0 0,-1-1 1,5 0-1,7-1-8,0-2 0,0 1 0,20-10 1,-4-2-4,0 0 1,-1-2 0,0-2 0,-2 0 0,0-1 0,31-32 0,-31 24 4,0-1-1,-2-1 0,-1-1 1,-2-1-1,19-37 0,-34 58-3,22-50-42,-27 57 43,1-1 1,-1 1-1,0-1 1,0 0 0,0 1-1,-1-1 1,1 0-1,-1 0 1,0 1 0,-1-1-1,0-5 1,1 9 7,0 1 1,-1-1-1,1 0 1,0 0-1,0 1 1,-1-1-1,1 0 1,0 1-1,-1-1 1,1 0 0,0 1-1,-1-1 1,1 1-1,-1-1 1,1 1-1,-1-1 1,1 1-1,-1-1 1,0 1-1,1-1 1,-1 1-1,0 0 1,1-1-1,-1 1 1,0 0-1,1-1 1,-1 1-1,0 0 1,0 0 0,1 0-1,-1 0 1,0 0-1,0 0 1,1 0-1,-1 0 1,0 0-1,0 0 1,1 0-1,-1 0 1,0 1-1,1-1 1,-1 0-1,0 1 1,0-1-1,-6 4-9,1-1 0,0 0 0,0 1-1,-5 5 1,8-7 13,-29 23 93,1 2-1,2 1 1,1 1-1,1 1 1,1 1-1,2 2 1,-20 35-1,42-65-71,0 0 0,1 0 0,-1 0 0,1 0 0,0 0 0,0 0-1,1 0 1,-1 0 0,0 1 0,1 5 0,0-7-13,0-1-1,0 0 1,1 0-1,-1 0 1,1 0-1,-1 0 1,1 0-1,-1 0 1,1 0-1,-1 0 1,1 0 0,0 0-1,0 0 1,0 0-1,-1 0 1,1 0-1,0-1 1,0 1-1,0 0 1,0-1-1,0 1 1,0-1 0,0 1-1,0-1 1,1 1-1,-1-1 1,0 0-1,0 0 1,2 1-1,11 0 1,1 0-1,-1-1 1,0 0-1,1-1 1,-1-1 0,0-1-1,21-5 1,39-6-59,-65 13 25,0 1 1,-1 0-1,1 0 1,0 0-1,-1 1 1,16 4 0,-22-4 14,1 0 0,0 0 0,-1 0 0,1 0 1,-1 0-1,0 1 0,1-1 0,-1 1 0,0 0 1,0 0-1,0 0 0,0 0 0,0 0 0,-1 0 1,1 0-1,-1 0 0,1 1 0,-1-1 0,0 1 1,0-1-1,0 1 0,0 0 0,0-1 0,0 5 1,0 0-6,0 1 1,-1-1 0,0 0 0,0 0 0,-1 0 0,0 0 0,0 0 0,-1 0-1,-2 8 1,-3 4-356,0-2-1,-12 20 1,28-43-3541,39-44 2163,-18 8 584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5.705"/>
    </inkml:context>
    <inkml:brush xml:id="br0">
      <inkml:brushProperty name="width" value="0.05" units="cm"/>
      <inkml:brushProperty name="height" value="0.05" units="cm"/>
    </inkml:brush>
  </inkml:definitions>
  <inkml:trace contextRef="#ctx0" brushRef="#br0">23 1 21869,'-4'12'2544,"-2"-3"-1712,-3-3-544,5-3 2529,6-6-2185,-2 0-280,0-3-328,1-5-72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4.461"/>
    </inkml:context>
    <inkml:brush xml:id="br0">
      <inkml:brushProperty name="width" value="0.05" units="cm"/>
      <inkml:brushProperty name="height" value="0.05" units="cm"/>
    </inkml:brush>
  </inkml:definitions>
  <inkml:trace contextRef="#ctx0" brushRef="#br0">197 52 17132,'6'-13'1177,"9"-19"56,-12 25 120,-7 14 1248,-21 40-646,-18 54 0,22-43-1534,2 2-1,3 0 1,3 0-1,-7 82 1,19-129-368,-1 1-109,1-1 0,1 0 0,0 1 0,2 16 0,2-21-624,-1-17 119,-1-18-154,-5-31-88,-2 1 0,-21-85 1,-6-57 1984,32 197-1141,0 0 0,-1-1 0,1 1 0,0 0 0,0 0 0,0 0 0,0-1-1,0 1 1,1 0 0,-1 0 0,0-1 0,0 1 0,1 0 0,-1 0 0,1 0 0,-1 0 0,1 0-1,-1-1 1,1 1 0,0 0 0,0 0 0,-1 1 0,1-1 0,0 0 0,1-1 0,0 1 26,0 1 1,0-1-1,0 1 1,0 0-1,0 0 1,0-1-1,0 1 1,0 0-1,1 1 1,-1-1 0,0 0-1,0 1 1,0-1-1,2 2 1,36 9 101,-12-3-560,0-1 0,35 4-1,-2-7 135,4-3-68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0:54.893"/>
    </inkml:context>
    <inkml:brush xml:id="br0">
      <inkml:brushProperty name="width" value="0.05" units="cm"/>
      <inkml:brushProperty name="height" value="0.05" units="cm"/>
    </inkml:brush>
  </inkml:definitions>
  <inkml:trace contextRef="#ctx0" brushRef="#br0">0 241 15347,'22'7'2137,"18"-7"-1217,32-11-352,12-5 1641,32-5-1233,25-2-88,25-5-216,20 0-160,22 1-240,1 2-48,5 7-360,0 0-344,-18 3 432,-14 3-56,-26 6-56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3:55.637"/>
    </inkml:context>
    <inkml:brush xml:id="br0">
      <inkml:brushProperty name="width" value="0.05" units="cm"/>
      <inkml:brushProperty name="height" value="0.05" units="cm"/>
    </inkml:brush>
  </inkml:definitions>
  <inkml:trace contextRef="#ctx0" brushRef="#br0">1 0 14347,'261'63'607,"-164"-43"-458,742 113 288,11-58-182,349-13-57,4-29-12,-826-25 13,2106 1 979,-2320-11-1182,170-1-18,-3 23-148,-298-16 25,0 1 0,-1 2 0,55 19 0,-76-23 43,-7-3-28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4:19.465"/>
    </inkml:context>
    <inkml:brush xml:id="br0">
      <inkml:brushProperty name="width" value="0.05" units="cm"/>
      <inkml:brushProperty name="height" value="0.05" units="cm"/>
    </inkml:brush>
  </inkml:definitions>
  <inkml:trace contextRef="#ctx0" brushRef="#br0">4017 436 11354,'-249'-42'1043,"-249"-48"-96,349 57-878,-271-51-28,324 71-31,0 3 1,-140 4 0,114 15 135,1 5 0,-207 51 0,-224 108 648,246-51-329,208-76-357,-98 62 1,138-71-123,2 3 1,-90 81 0,109-83-48,1 0 1,2 3-1,1 0 0,-33 59 1,53-78 33,1 0 0,1 0 0,1 2 0,1-1 0,1 1 1,-8 44-1,14-53 17,0 1 0,1 0 0,1-1 0,1 1 0,0 0 0,1-1 0,1 1 1,0-1-1,1 1 0,0-1 0,14 28 0,-4-16-2,2 0 0,1-2 1,0 0-1,2-1 0,1-1 0,1-1 1,0 0-1,2-2 0,31 22 1,12 3-24,1-4 0,99 45 0,59 14-30,322 96 0,251 22 25,-4-37 80,-553-139-30,323 14 0,-282-53-10,487-56 0,267-113 117,-172-29 8,-601 117-103,306-136-1,-199 45 18,-18-31 15,-305 168-40,68-61 0,-95 75-19,0-2-1,-2 0 1,-1-1-1,0-1 1,19-34-1,-31 47-3,-1 1 1,0-1-1,0 0 0,-1-1 0,0 1 1,0 0-1,-1-1 0,-1 0 1,1 1-1,-2-1 0,1 0 0,-1 0 1,-1 0-1,0 0 0,0 1 0,-1-1 1,0 0-1,0 1 0,-7-16 0,1 9-10,-1 1 0,0-1 0,-1 2 0,-1-1 0,-24-24 0,8 12-14,-57-41-1,15 21 28,-2 3 0,-2 3 0,-84-33 0,-242-76 199,-173-29 670,-640-112-1,-27 128-739,-14 129-617,845 43 339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4:52.893"/>
    </inkml:context>
    <inkml:brush xml:id="br0">
      <inkml:brushProperty name="width" value="0.05" units="cm"/>
      <inkml:brushProperty name="height" value="0.05" units="cm"/>
    </inkml:brush>
  </inkml:definitions>
  <inkml:trace contextRef="#ctx0" brushRef="#br0">1 267 9690,'249'5'1423,"-116"1"-982,578-1 781,-506-5-1030,950-43 168,-483 10-330,1882-19 151,-117 36-85,-830 93 472,-1600-76-563,859 70 464,-619-62-418,370-34 0,-126-46-276,-4-23-239,-252 47 168,25 2-21,-197 37 222,1 3 1,71 4-1,-116 2 60,1 0 0,-1 2 0,0 0 0,0 2 0,-1 0-1,34 14 1,-41-14 10,-1 1 1,1 0-1,-1 0 0,-1 1 0,1 0 1,-1 1-1,0 0 0,-1 1 0,0 0 1,0 0-1,-1 0 0,7 14 0,14 33-61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46.172"/>
    </inkml:context>
    <inkml:brush xml:id="br0">
      <inkml:brushProperty name="width" value="0.05" units="cm"/>
      <inkml:brushProperty name="height" value="0.05" units="cm"/>
    </inkml:brush>
  </inkml:definitions>
  <inkml:trace contextRef="#ctx0" brushRef="#br0">1 306 13747,'59'-2'197,"0"-2"1,0-3-1,62-16 0,-27 5-158,119-16-144,385-9-1,-441 42 77,559-18-34,118-50-4,324-17 117,-7 98 736,-4 64 517,-895-57-1133,-212-15-203,-27-2 6,-1 0 0,1-1 0,0-1 0,-1 0 0,1-1 1,13-2-1,-21-2-23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48.274"/>
    </inkml:context>
    <inkml:brush xml:id="br0">
      <inkml:brushProperty name="width" value="0.05" units="cm"/>
      <inkml:brushProperty name="height" value="0.05" units="cm"/>
    </inkml:brush>
  </inkml:definitions>
  <inkml:trace contextRef="#ctx0" brushRef="#br0">0 423 17236,'2'-2'128,"0"0"0,0-1 0,0 1 0,0 1 0,0-1 0,1 0 0,-1 1 0,1-1 0,-1 1 0,1-1 0,-1 1 0,1 0 0,0 0 0,-1 1 0,5-2 0,2-1 92,377-99 2140,-201 58-2105,-125 29-246,626-165-762,-668 175 508,-13 4 38,1 0 0,0 0 0,0-1 0,-1 1 0,1-1 0,-1-1-1,0 1 1,1-1 0,-1 0 0,5-4 0,-10 7 156,0 0 1,0-1-1,0 1 0,0 0 1,0 0-1,0-1 0,0 1 0,0 0 1,0 0-1,0-1 0,0 1 1,-1 0-1,1 0 0,0-1 0,0 1 1,0 0-1,0 0 0,0-1 1,-1 1-1,1 0 0,0 0 1,0 0-1,0-1 0,0 1 0,-1 0 1,1 0-1,0 0 0,0 0 1,-1-1-1,1 1 0,0 0 1,0 0-1,-1 0 0,1 0 0,0 0 1,0 0-1,-1 0 0,1 0 1,0 0-1,-1 0 0,-14-4-416,-18-2-296,-8 0-145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48.692"/>
    </inkml:context>
    <inkml:brush xml:id="br0">
      <inkml:brushProperty name="width" value="0.05" units="cm"/>
      <inkml:brushProperty name="height" value="0.05" units="cm"/>
    </inkml:brush>
  </inkml:definitions>
  <inkml:trace contextRef="#ctx0" brushRef="#br0">794 18 13987,'-16'-5'1197,"-31"-7"1725,45 12-2681,-1 0-1,0 0 0,0 0 1,1 0-1,-1 0 1,0 0-1,0 0 1,1 1-1,-1 0 0,0-1 1,1 1-1,-1 0 1,1 0-1,-5 3 1,-159 130 981,103-80-1072,-48 39 53,-145 125 259,243-206-433,-33 34 103,42-42-126,0 1 0,1 0 0,-1 0 1,1 1-1,0-1 0,1 0 0,-1 1 0,-1 7 0,4-12-7,-1 0 0,1 0 0,0 0 1,0 0-1,0 1 0,-1-1 0,1 0 0,1 0 0,-1 0 0,0 1 0,0-1 0,0 0 0,1 0 0,-1 0 0,0 0 0,1 0 0,-1 0 0,1 0 0,-1 0 0,1 0 0,1 2 0,0-2-2,-1 1 1,1 0 0,0-1 0,0 0-1,0 0 1,0 1 0,0-1-1,0 0 1,0-1 0,4 2-1,6 1-5,-1-1-1,1 0 1,19 0 0,-25-2 7,514 4-1661,-431-8 1405,-3-3-80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49.720"/>
    </inkml:context>
    <inkml:brush xml:id="br0">
      <inkml:brushProperty name="width" value="0.05" units="cm"/>
      <inkml:brushProperty name="height" value="0.05" units="cm"/>
    </inkml:brush>
  </inkml:definitions>
  <inkml:trace contextRef="#ctx0" brushRef="#br0">276 11 16283,'2'-11'2057,"-7"18"-1152,-15 26-136,15-23-149,-21 35 129,-167 317 1569,186-347-2211,1 0-1,-8 30 1,14-44-101,-1-1 1,1 1-1,0 0 0,0 0 0,0-1 1,0 1-1,0 0 0,0 0 0,0 0 1,0-1-1,0 1 0,0 0 0,0 0 1,0-1-1,1 1 0,-1 0 0,0 0 1,1 1-1,-1-2-4,1 0 1,-1 0-1,1 0 1,-1 1-1,0-1 1,1 0-1,-1 0 1,1 0-1,-1 0 1,0 0-1,1 0 1,-1 0-1,1 0 1,-1 0-1,1 0 0,-1 0 1,0 0-1,1 0 1,-1 0-1,1 0 1,-1 0-1,0-1 1,1 1-1,0 0 1,3-3 4,1 1-1,-1-1 1,0 0 0,0 0 0,4-5 0,20-20-1,-2-2 0,-1-1 1,36-59-1,48-110 157,-69 109 58,-37 77-123,-9 20-15,-10 20 0,-5 16 4,1 1-1,3 0 1,1 1-1,2 1 1,3 1-1,1 0 1,2 0-1,-2 75 1,10-112-80,0 0 1,0-1-1,1 1 1,0 0-1,1-1 1,0 1-1,5 14 1,-6-23-1,-1 0 0,1 0 0,-1-1 0,1 1 0,-1 0 0,0-1 0,1 1 0,-1 0 0,0-1 0,1 1 0,-1 0 0,0-1 0,1 1 0,-1-1-1,0 1 1,0 0 0,1-1 0,-1 1 0,0-1 0,0 1 0,0-1 0,0 1 0,0-1 0,0 1 0,0-1 0,27-157 679,-24 144-654,0 1 1,1 0 0,0 0 0,8-15-1,-10 25-31,0-1-1,1 1 1,-1-1-1,1 1 1,-1 0-1,1 0 1,0 0-1,0 0 0,0 0 1,1 1-1,-1 0 1,1-1-1,-1 1 1,1 0-1,0 1 0,0-1 1,-1 1-1,7-2 1,15-2-12,0 1 1,0 2 0,31 0-1,-40 2 6,0 1 0,-1 0 0,1 2 1,0 0-1,-1 0 0,18 7 0,-29-8 6,0-1 0,-1 1 1,1 0-1,-1 0 0,0 0 1,1 1-1,-1-1 0,0 1 0,0-1 1,-1 1-1,1 0 0,0 0 1,-1 0-1,0 1 0,0-1 1,0 1-1,0-1 0,0 1 1,-1-1-1,2 6 0,-1 3 22,0 0-1,-1 0 1,0 0-1,0 0 1,-3 15-1,2-26-21,0-1-1,0 1 0,0-1 0,0 1 1,0-1-1,0 1 0,-1-1 1,1 1-1,0-1 0,0 1 0,1-1 1,-1 1-1,0-1 0,0 1 0,0-1 1,0 1-1,0-1 0,0 0 1,1 1-1,-1-1 0,0 1 0,0-1 1,1 1-1,-1-1 0,0 0 0,0 1 1,1-1-1,-1 0 0,1 1 1,-1-1-1,0 0 0,1 1 0,-1-1 1,1 0-1,-1 0 0,0 0 0,1 1 1,-1-1-1,1 0 0,-1 0 0,1 0 1,-1 0-1,1 0 0,-1 0 1,1 0-1,-1 0 0,1 0 0,-1 0 1,1 0-1,-1 0 0,1 0 0,-1 0 1,1 0-1,-1-1 0,0 1 1,1 0-1,-1 0 0,1-1 0,-1 1 1,1 0-1,-1 0 0,0-1 0,1 0 1,32-24-16,-27 20 8,17-15-16,-13 11 6,0-1 1,1 2-1,22-14 1,-32 21 17,0 1 0,-1-1-1,1 1 1,0 0 0,-1-1-1,1 1 1,0 0 0,-1-1 0,1 1-1,0 0 1,0 0 0,-1 0 0,1 0-1,0 0 1,0 0 0,0 0 0,-1 0-1,1 0 1,0 0 0,0 0-1,-1 0 1,1 0 0,0 1 0,0-1-1,-1 0 1,1 1 0,0-1 0,-1 0-1,1 1 1,0-1 0,-1 1 0,1-1-1,-1 1 1,1-1 0,-1 1-1,1-1 1,-1 1 0,1 0 0,-1-1-1,1 1 1,-1 0 0,0-1 0,0 1-1,1 0 1,-1 0 0,0-1 0,0 1-1,0 0 1,0 0 0,1 1 0,-1 6 8,1 0 1,-1 0 0,0 0 0,-1 9 0,0-4-8,-1 4-59,1-13-109,0 0-1,1 0 1,-1 1 0,1-1-1,0 0 1,0 0 0,1 0-1,-1 1 1,1-1 0,2 7-1,-3-11 133,0 0-1,1 0 0,-1 0 1,0 1-1,1-1 1,-1 0-1,0 0 0,1 0 1,-1 0-1,0 0 0,1 1 1,-1-1-1,0 0 0,1 0 1,-1 0-1,1 0 1,-1 0-1,0 0 0,1 0 1,-1 0-1,0-1 0,1 1 1,-1 0-1,1 0 0,-1 0 1,0 0-1,1 0 1,-1-1-1,0 1 0,0 0 1,1 0-1,-1 0 0,0-1 1,1 1-1,-1 0 0,0-1 1,0 1-1,1 0 1,-1 0-1,0-1 0,0 1 1,0 0-1,1-1 0,9-16-187,-9 17 156,10-22-553,2-7-126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0.126"/>
    </inkml:context>
    <inkml:brush xml:id="br0">
      <inkml:brushProperty name="width" value="0.05" units="cm"/>
      <inkml:brushProperty name="height" value="0.05" units="cm"/>
    </inkml:brush>
  </inkml:definitions>
  <inkml:trace contextRef="#ctx0" brushRef="#br0">20 1 17724,'0'0'73,"1"0"0,-1 0 0,0 0 0,1 1 0,-1-1 0,0 0 0,1 0 0,-1 0 0,0 1 0,1-1 0,-1 0 0,0 1 0,0-1 0,0 0 0,1 0 1,-1 1-1,0-1 0,0 0 0,0 1 0,0-1 0,1 0 0,-1 1 0,0-1 0,0 1 0,0-1 0,0 0 0,0 1 0,0-1 0,0 0 0,0 1 0,0-1 0,0 1 0,0-1 0,-1 0 0,1 1 0,0-1 0,0 0 0,0 1 1,-1-1-1,-5 23 920,4-16-245,-3 9 53,2 0-1,-4 30 1,7-42-772,-1 0 1,1 0-1,0 0 0,0 0 1,1 0-1,-1 0 1,1 0-1,0 0 1,0-1-1,0 1 1,0 0-1,1 0 0,0-1 1,0 1-1,-1-1 1,2 1-1,2 3 1,-3-5-30,1 0 1,0-1-1,-1 1 0,1-1 1,0 0-1,-1 0 0,1 0 1,0 0-1,0 0 1,0-1-1,0 1 0,0-1 1,0 1-1,0-1 1,0 0-1,0-1 0,0 1 1,0 0-1,0-1 1,0 0-1,0 0 0,0 1 1,3-3-1,7-2 4,-1 0 0,1-1 0,17-12 0,20-20 58,-37 27-2,-1 1 0,1 1 0,23-12-1,-36 20-55,0 1-1,0 0 0,0 0 0,1 0 1,-1 0-1,0 0 0,0 0 0,1 0 0,-1 0 1,0 0-1,0-1 0,0 1 0,1 0 0,-1 0 1,0 0-1,0 0 0,1 0 0,-1 0 0,0 1 1,0-1-1,1 0 0,-1 0 0,0 0 1,0 0-1,1 0 0,-1 0 0,0 0 0,0 0 1,1 1-1,-1-1 0,0 0 0,0 0 0,0 0 1,0 0-1,1 1 0,-1-1 0,0 0 0,0 0 1,0 0-1,0 1 0,0-1 0,2 16 139,-10 23 69,6-31-188,-2 20 224,4-27-304,0 0-1,-1 0 0,1 0 1,0 1-1,0-1 0,0 0 1,0 0-1,0 0 0,0 0 1,1 0-1,-1 0 0,0 0 1,0 0-1,1 0 1,-1 0-1,1 0 0,-1 0 1,1 0-1,-1 0 0,1 0 1,-1 0-1,2 1 0,4-11-536,-4-1 244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49.328"/>
    </inkml:context>
    <inkml:brush xml:id="br0">
      <inkml:brushProperty name="width" value="0.05" units="cm"/>
      <inkml:brushProperty name="height" value="0.05" units="cm"/>
    </inkml:brush>
  </inkml:definitions>
  <inkml:trace contextRef="#ctx0" brushRef="#br0">7350 696 10794,'-74'-48'718,"0"-1"-634,-108-52 0,93 63-96,-1 5-1,-170-41 1,-199-9 324,217 43 101,-197-52 634,-44-8-138,356 82-1038,-2 5 0,1 6-1,-242 18 1,-73 37-728,28-2 427,361-41 379,-708 77 125,550-49-1020,-327 96-1,-359 211-208,827-309 1912,2 2 0,-99 65 0,145-82-618,1 1 1,0 1-1,1 1 0,1 1 0,1 0 0,1 2 0,1 0 0,1 1 0,1 1 0,-16 32 0,11-9-269,2 1 0,3 0 0,-14 76 0,-11 155-681,25-150 535,-102 542 1672,49-323-430,55-253-789,0 165 0,15-200-176,2 0 1,3-1 0,27 108-1,-21-122-13,2-1-1,3-1 1,1-1-1,1 0 1,45 65-1,-14-38-106,3-2-1,2-2 1,94 82-1,-58-69-174,191 123 0,128 65-74,163 100 467,-487-318-62,1-3-1,2-5 1,2-3-1,145 37 1,-83-39-13,2-7 1,172 9 0,227-13-37,2-23-63,-218-1 13,-52 2 48,507-5-49,-5-53 26,-659 37 52,-1-6 0,-1-5 1,221-83-1,-272 81-3,-1-3-1,-2-4 1,-1-2 0,-3-4-1,-1-3 1,-3-3 0,65-64-1,-98 80 29,-3-1 0,0-1 0,-3-2 0,-1-1 0,26-53 0,84-227 179,-64 121-66,73-323 0,-120 396-68,-5-1 0,-7-1 0,-4-240 0,-19 252 38,-5 1 1,-5 0 0,-4 2-1,-52-142 1,-202-420 127,162 434 449,-217-334-1,209 409-489,-17 10 77,141 155-286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0.709"/>
    </inkml:context>
    <inkml:brush xml:id="br0">
      <inkml:brushProperty name="width" value="0.05" units="cm"/>
      <inkml:brushProperty name="height" value="0.05" units="cm"/>
    </inkml:brush>
  </inkml:definitions>
  <inkml:trace contextRef="#ctx0" brushRef="#br0">114 0 19380,'-4'1'142,"0"0"1,0-1-1,0 2 0,0-1 0,0 0 1,0 1-1,1-1 0,-1 1 0,0 0 1,1 0-1,0 1 0,-1-1 0,1 1 1,0 0-1,0-1 0,1 1 0,-1 1 1,1-1-1,-1 0 0,1 0 0,-2 6 1,-2 1-58,0 1 1,1 0 0,0 1-1,1-1 1,-5 23 0,7-25-39,1-1 1,0 1-1,0-1 1,2 14 0,-1-21-29,0 0 0,0 1 0,0-1 0,0 1 0,0-1 0,0 0 0,1 1 1,-1-1-1,1 0 0,-1 1 0,1-1 0,0 0 0,-1 0 0,1 1 0,0-1 1,0 0-1,0 0 0,0 0 0,0 0 0,0 0 0,0 0 0,0 0 0,0 0 1,0-1-1,0 1 0,1 0 0,-1-1 0,0 1 0,1-1 0,-1 1 0,0-1 1,1 0-1,-1 1 0,0-1 0,1 0 0,2 0 0,1-1 44,0 0-1,0 0 1,0 0-1,0-1 1,0 1-1,0-1 1,0 0-1,0-1 1,-1 1 0,7-5-1,43-37 460,-43 34-402,11-10 160,21-26 1,-1 0 127,-45 51-398,-1 0 0,1 0 0,0 0 1,0 0-1,1 0 0,0 1 0,0-1 0,-2 10 0,1-6-121,1 1-1,0 0 1,1 0 0,0 19 0,1-27 46,0 0 0,0-1 1,0 1-1,0 0 0,0-1 0,1 1 1,-1 0-1,0-1 0,1 1 0,0-1 1,-1 1-1,1-1 0,0 1 1,0-1-1,0 1 0,0-1 0,0 0 1,0 1-1,0-1 0,0 0 0,1 0 1,-1 0-1,0 0 0,1 0 0,-1 0 1,1 0-1,-1-1 0,1 1 1,-1 0-1,1-1 0,-1 1 0,1-1 1,0 0-1,-1 0 0,1 1 0,0-1 1,-1 0-1,4-1 0,0 1-64,1-1 0,-1 0-1,0 0 1,1-1 0,-1 1 0,0-1 0,0-1-1,0 1 1,0-1 0,0 1 0,5-5-1,24-24-665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1.367"/>
    </inkml:context>
    <inkml:brush xml:id="br0">
      <inkml:brushProperty name="width" value="0.05" units="cm"/>
      <inkml:brushProperty name="height" value="0.05" units="cm"/>
    </inkml:brush>
  </inkml:definitions>
  <inkml:trace contextRef="#ctx0" brushRef="#br0">76 1 17300,'-13'29'1178,"-4"8"492,-16 54 0,30-80-1438,0 0 0,1 0 0,0 1 0,1-1 0,0 1 0,1-1-1,0 1 1,1-1 0,3 19 0,-3-27-203,0 1 0,0 0 0,0-1 0,1 1 0,0-1 0,-1 1 0,1-1 0,0 0 0,1 1 0,-1-1 0,0 0 0,1-1 0,0 1 0,0 0 0,0-1 0,0 1 0,0-1 1,0 0-1,0 0 0,1 0 0,-1-1 0,1 1 0,0-1 0,-1 0 0,1 0 0,0 0 0,-1 0 0,1-1 0,0 0 0,4 1 0,4-1 39,0-1 0,-1 0 0,1-1 1,-1 0-1,1 0 0,-1-2 0,0 1 1,18-9-1,-17 6 31,26-9 287,-36 15-365,0-1 0,1 1 0,-1 0 0,1 0 0,-1 0 0,1 0 0,-1 0 0,1 1 0,-1-1 0,1 1 0,-1 0 0,0-1 0,1 1 0,2 2 0,3 1-12,0-1 0,-1 0 0,1 0 0,0-1 0,1 0 1,-1 0-1,0-1 0,1 0 0,-1-1 0,0 0 0,1 0 0,-1 0 0,11-3 0,6-3 88,1 0 0,44-20 0,-30 11 26,-38 14-110,0 0-1,0 0 1,1 1-1,-1-1 1,0 0 0,1 1-1,-1 0 1,1-1-1,-1 1 1,1 0-1,-1 0 1,1 1-1,-1-1 1,0 0-1,3 1 1,-3 0-10,-1 0 1,0 0-1,0 0 1,0 0 0,0 0-1,0 0 1,0 1-1,0-1 1,0 0-1,-1 0 1,1 1-1,0-1 1,-1 0 0,1 1-1,-1-1 1,1 1-1,-1-1 1,0 0-1,1 1 1,-1-1 0,0 1-1,0-1 1,0 1-1,-1 2 1,1 11 13,-1-9-9,1 0 0,0 0 0,0 0 0,1 1 0,0-1 0,0 0 0,3 11 0,-3-16-6,0 0 0,0 0-1,0 0 1,-1 0 0,1 0 0,0-1 0,0 1-1,0 0 1,0 0 0,0-1 0,1 1-1,-1-1 1,0 1 0,0-1 0,0 1-1,0-1 1,1 0 0,-1 1 0,0-1 0,0 0-1,1 0 1,-1 0 0,0 0 0,0 0-1,1 0 1,-1-1 0,0 1 0,0 0-1,0-1 1,1 1 0,-1 0 0,0-1 0,2-1-1,7-1 16,-1-2 0,17-10-1,-22 13-18,32-21 15,-21 12 2,0 2 1,0 0-1,1 0 0,23-7 1,-38 15-17,0 1 1,0-1 0,0 1 0,0-1-1,0 1 1,0 0 0,0 0 0,0-1-1,0 1 1,0 0 0,0 0 0,0 0-1,0 0 1,1 0 0,-1 0 0,0 1-1,0-1 1,0 0 0,0 1 0,0-1-1,0 0 1,0 1 0,0-1 0,0 1-1,0 0 1,0-1 0,1 2-1,-1 0 0,0 0 0,0 0 0,0 1 0,-1-1 0,1 0 0,-1 1-1,1-1 1,-1 0 0,0 5 0,3 13-2,-3-20 4,1 1-1,-1 0 1,1 0-1,0 0 1,-1 0-1,1 0 1,0-1-1,-1 1 1,1 0-1,0-1 1,0 1-1,-1 0 1,1-1-1,0 1 1,0-1-1,0 1 1,0-1-1,0 0 1,0 1-1,0-1 1,0 0-1,0 0 1,0 1-1,0-1 1,0 0-1,0 0 1,0 0-1,0 0 1,0-1-1,2 1 1,36-7 20,-33 6-19,4-2-52,-5 1 63,0 1-1,-1 0 0,1 0 0,10 0 0,-15 1-35,1 0 0,0 0-1,0 0 1,-1 0 0,1 0-1,0 0 1,-1 0 0,1 0-1,0 1 1,0-1 0,-1 0-1,1 1 1,-1-1 0,1 0-1,0 1 1,-1-1 0,1 1-1,-1-1 1,1 1 0,-1-1-1,1 1 1,-1-1-1,1 1 1,-1 0 0,1-1-1,-1 1 1,0 0 0,0-1-1,1 1 1,-1 0 0,0-1-1,0 1 1,0 0 0,1 0-1,-1-1 1,0 1 0,0 0-1,-1 1 1,1-2-36,0 1 1,0-1-1,0 1 0,0-1 0,0 1 1,0-1-1,0 1 0,-1-1 0,2 1 1,-1-1-1,0 1 0,0-1 1,0 1-1,0-1 0,0 1 0,0-1 1,0 1-1,1-1 0,-1 1 0,0-1 1,0 1-1,1-1 0,-1 0 1,0 1-1,1-1 0,-1 1 0,0-1 1,1 0-1,-1 1 0,0-1 0,1 0 1,-1 1-1,1-1 0,-1 0 1,1 0-1,-1 0 0,1 1 0,-1-1 1,1 0-1,-1 0 0,1 0 1,-1 0-1,1 0 0,-1 0 0,1 0 1,-1 0-1,1 0 0,-1 0 0,1 0 1,-1 0-1,1 0 0,-1 0 1,1-1-1,-1 1 0,1 0 0,14-5-646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1.762"/>
    </inkml:context>
    <inkml:brush xml:id="br0">
      <inkml:brushProperty name="width" value="0.05" units="cm"/>
      <inkml:brushProperty name="height" value="0.05" units="cm"/>
    </inkml:brush>
  </inkml:definitions>
  <inkml:trace contextRef="#ctx0" brushRef="#br0">0 64 16876,'12'0'1091,"-1"2"0,1-1 0,11 4 0,-11-2-452,1 0 0,18 0 0,-19-3-455,0 0 0,1-1-1,-1 0 1,0-1 0,12-4 0,-20 6-151,-1-1-1,0 0 1,1 0 0,-1-1 0,0 1-1,0-1 1,0 1 0,0-1-1,0 0 1,-1 0 0,1 0-1,-1-1 1,1 1 0,-1-1-1,0 1 1,1-1 0,-1 0 0,-1 0-1,1 1 1,0-2 0,-1 1-1,3-6 1,-4 9-25,0-1 0,0 1 0,0-1 0,0 1 0,0-1 0,1 1 0,-1-1 0,0 1 0,0-1 0,0 1 0,-1-1 0,1 0 0,0 1 0,0-1 0,0 1 0,0-1 0,0 1 0,-1-1 0,1 1 0,0-1 0,0 1 0,-1-1 0,1 1 0,0 0 0,-1-1-1,1 1 1,0-1 0,-1 1 0,1 0 0,-1-1 0,1 1 0,0 0 0,-1 0 0,1-1 0,-1 1 0,1 0 0,-1 0 0,1 0 0,-1-1 0,0 1 0,1 0 0,-1 0 0,1 0 0,-1 0 0,1 0 0,-1 0 0,1 0 0,-1 0 0,1 0 0,-1 0 0,1 1 0,-1-1 0,0 0 0,-31 11 202,18-3-171,1 0 0,1 0-1,-1 1 1,1 1-1,1 0 1,0 1 0,0 0-1,1 1 1,1 0-1,0 0 1,0 1-1,2 0 1,-12 26 0,17-36-56,1 0 1,0 1-1,0-1 1,1 1-1,-1 0 1,1-1 0,-1 1-1,1-1 1,0 1-1,1 0 1,-1-1-1,0 1 1,3 6 0,-2-8 9,0 1 0,0-1 0,1 0 0,-1 1 0,1-1 1,0 0-1,0 0 0,-1 0 0,1 0 0,1 0 0,-1 0 0,0 0 1,0-1-1,1 1 0,-1-1 0,1 0 0,-1 1 0,4 0 1,27 7-87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2.330"/>
    </inkml:context>
    <inkml:brush xml:id="br0">
      <inkml:brushProperty name="width" value="0.05" units="cm"/>
      <inkml:brushProperty name="height" value="0.05" units="cm"/>
    </inkml:brush>
  </inkml:definitions>
  <inkml:trace contextRef="#ctx0" brushRef="#br0">5 31 18508,'2'-9'913,"2"-9"448,-2 14-428,-1 10 368,-8 125 1208,1 10-2105,6-117-303,2 0-1,0 0 1,10 41-1,-10-59-68,-1-1-1,1 1 1,0-1 0,1 0 0,-1 0-1,1 0 1,0 0 0,4 6-1,-5-10-12,0 1-1,-1 0 1,1-1 0,0 1-1,0-1 1,0 0-1,0 1 1,0-1-1,0 0 1,0 0-1,0 0 1,0-1 0,1 1-1,-1 0 1,0-1-1,1 0 1,-1 1-1,0-1 1,1 0 0,-1 0-1,0 0 1,1-1-1,1 1 1,6-3 40,0 0-1,-1-1 1,1 0 0,-1 0-1,0-1 1,0 0 0,-1 0 0,12-10-1,63-59 331,-75 65-339,32-32 155,-21 21-90,23-20-1,-41 39-113,0 1-1,-1-1 0,1 1 1,-1-1-1,1 1 0,0-1 1,-1 1-1,1 0 0,0-1 0,0 1 1,-1 0-1,1 0 0,0-1 1,0 1-1,0 0 0,-1 0 1,1 0-1,1 0 0,-2 0-8,1 0-1,-1 0 1,1 1 0,-1-1-1,0 0 1,1 1 0,-1-1-1,0 0 1,1 0-1,-1 1 1,0-1 0,1 1-1,-1-1 1,0 0-1,0 1 1,1-1 0,-1 1-1,0-1 1,0 0-1,0 1 1,0-1 0,0 1-1,1 0 1,-1 35-759,-1-26 446,1 5-133,0 35-1778,0-48 2091,0 1-1,1-1 1,-1 1-1,1-1 1,-1 0-1,1 1 1,0-1-1,0 0 1,0 1-1,0-1 1,1 0-1,-1 0 1,0 0-1,1 0 1,3 3-1,-5-4 96,1-1 0,-1 0 0,1 1-1,0-1 1,-1 0 0,1 1 0,0-1 0,-1 0 0,1 0-1,0 0 1,-1 1 0,1-1 0,0 0 0,-1 0 0,1 0-1,0 0 1,0 0 0,-1 0 0,1-1 0,0 1 0,19-9-1083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2.965"/>
    </inkml:context>
    <inkml:brush xml:id="br0">
      <inkml:brushProperty name="width" value="0.05" units="cm"/>
      <inkml:brushProperty name="height" value="0.05" units="cm"/>
    </inkml:brush>
  </inkml:definitions>
  <inkml:trace contextRef="#ctx0" brushRef="#br0">66 472 16388,'-1'0'103,"1"0"0,-1 0 1,0 0-1,0 0 1,0 1-1,0-1 1,0 0-1,1 1 0,-1-1 1,0 0-1,0 1 1,1-1-1,-1 1 1,0-1-1,1 1 1,-1-1-1,0 1 0,1 0 1,-1-1-1,1 1 1,-1 0-1,1 0 1,-1 0-1,-12 22 293,12-21-250,-5 9 171,1 1 1,0 0-1,1 0 0,0 0 1,1 0-1,1 0 0,0 1 1,0-1-1,1 1 0,1-1 0,0 1 1,3 22-1,-3-33-290,1 0 0,-1-1 0,1 1 0,-1 0 0,1 0-1,-1-1 1,1 1 0,0 0 0,0-1 0,0 1 0,0-1 0,0 1 0,0-1 0,0 1 0,1-1 0,-1 0-1,0 0 1,1 0 0,-1 1 0,1-1 0,-1-1 0,1 1 0,2 1 0,-1-1 7,-1-1 1,1 0-1,-1 0 0,1 0 1,0 0-1,-1-1 0,1 1 1,-1 0-1,1-1 1,-1 0-1,1 0 0,-1 0 1,0 0-1,4-2 1,5-3 57,-1-1 0,0 0 0,-1-1 0,0 0 1,0-1-1,8-9 0,3-8 142,-1-1 0,26-48 0,-45 75-240,0-1 1,0 1 0,0 0 0,0 0 0,0-1 0,0 1 0,0 0 0,0 0 0,0-1 0,0 1 0,1 0 0,-1 0 0,0-1 0,0 1 0,0 0 0,0 0 0,1 0-1,-1-1 1,0 1 0,0 0 0,0 0 0,1 0 0,-1 0 0,0 0 0,0 0 0,1-1 0,-1 1 0,0 0 0,0 0 0,1 0 0,-1 0 0,0 0 0,1 0-1,-1 0 1,0 0 0,1 0 0,3 11-114,-2 36-17,0-17 26,-1-23 96,0-1-1,0 1 0,0-1 0,1 1 0,0-1 0,1 1 0,0-1 0,0 0 0,5 9 0,-6-13 15,0 0 0,0 1 1,0-1-1,0 0 0,0-1 0,1 1 0,-1 0 0,0-1 0,1 1 0,-1-1 0,1 0 0,0 0 1,-1 0-1,1 0 0,0 0 0,0-1 0,0 1 0,-1-1 0,1 0 0,0 0 0,0 0 0,0 0 0,0 0 1,0 0-1,3-2 0,5-1 9,-1 0 0,0-1 1,0 0-1,-1 0 0,1-1 1,-1-1-1,0 1 0,15-14 1,1-3 127,36-40 0,-41 38-40,-1 0-1,-2-1 1,0-1-1,-2-1 1,15-33-1,-12 16 82,-2-1 0,17-76 0,-19 40-8,-13 72-156,0 0-1,-1 1 0,0-1 1,-1 0-1,0 0 0,-4-16 1,5 25-14,0-1-1,0 1 1,0-1 0,0 1 0,0-1-1,0 1 1,0 0 0,-1-1 0,1 1-1,0-1 1,0 1 0,0-1 0,-1 1-1,1-1 1,0 1 0,0-1 0,-1 1-1,1 0 1,0-1 0,-1 1 0,1 0-1,-1-1 1,1 1 0,0 0 0,-1 0-1,1-1 1,-1 1 0,1 0 0,-1 0-1,1 0 1,-1-1 0,1 1 0,-1 0-1,1 0 1,-1 0 0,1 0 0,-1 0-1,1 0 1,-1 0 0,1 0 0,-1 0-1,1 0 1,-1 0 0,1 1 0,-1-1-1,1 0 1,0 0 0,-1 0 0,1 1-1,-1-1 1,1 0 0,-1 0 0,1 1-1,0-1 1,-1 0 0,1 1 0,0-1-1,-1 1 1,1-1 0,0 0 0,-1 1-1,1-1 1,0 1 0,0-1 0,0 1-1,-1-1 1,1 1 0,0-1 0,0 1-1,-5 12-4,0 0 0,1 0 0,0 0 0,1 0 0,-2 23 0,0 73-43,7-75 49,1 1 0,2-1 1,1 1-1,1-2 0,19 51 0,-6-31-8,3-2-1,48 80 1,-44-90-165,-27-41 170,0 0 1,0 0-1,0 0 0,0 0 1,0 0-1,0 0 0,0 0 1,0 0-1,0-1 1,1 1-1,-1 0 0,0 0 1,0 0-1,0 0 0,0 0 1,0 0-1,0 0 0,0 0 1,0 0-1,0 0 0,0 0 1,0 0-1,0 0 0,0 0 1,0 0-1,0 0 0,0 0 1,0 0-1,0 0 0,0 0 1,1 0-1,-1 0 0,0 0 1,0 0-1,0 0 1,0 0-1,0 0 0,0 0 1,0 0-1,0 0 0,0 0 1,0 0-1,0 0 0,0 0 1,0 0-1,0 0 0,1 0 1,-1 0-1,0 0 0,0 0 1,0 0-1,0 0 0,0 0 1,0 0-1,0 0 0,0 0 1,0 0-1,0 0 0,0 0 1,0 0-1,0 0 0,0 0 1,0 1-1,0-1 1,0 0-1,-1-9-90,-6-14-66,-22-41-209,-42-63 0,-12-25 515,77 129 51,6 22-187,0 0 0,0 1 1,0-1-1,0 1 0,0-1 0,0 0 0,0 1 0,0-1 0,1 1 1,-1-1-1,0 1 0,0-1 0,1 1 0,-1-1 0,0 1 0,1-1 1,-1 1-1,1-1 0,-1 1 0,0-1 0,2 0 0,1 0 24,0 0 0,1 0 1,-1 1-1,0-1 0,1 1 0,-1-1 0,0 1 0,1 0 0,4 1 0,0-1-39,146 6-1444,-112-5 1165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6.202"/>
    </inkml:context>
    <inkml:brush xml:id="br0">
      <inkml:brushProperty name="width" value="0.05" units="cm"/>
      <inkml:brushProperty name="height" value="0.05" units="cm"/>
    </inkml:brush>
  </inkml:definitions>
  <inkml:trace contextRef="#ctx0" brushRef="#br0">17 54 17420,'-1'15'571,"-1"0"1,-4 19-1,4-26-531,0 1 1,1 0-1,-1 0 1,2 0-1,-1 0 1,1 0-1,1-1 1,0 1-1,2 14 1,-2-22-24,-1 0 0,0 0 0,0 0 0,1-1 0,-1 1 1,1 0-1,-1 0 0,0-1 0,1 1 0,0 0 0,-1 0 0,1-1 0,-1 1 1,1-1-1,0 1 0,-1-1 0,1 1 0,0-1 0,0 1 0,-1-1 1,1 1-1,0-1 0,0 0 0,0 0 0,-1 1 0,1-1 0,0 0 0,0 0 1,0 0-1,0 0 0,-1 0 0,1 0 0,0 0 0,0 0 0,0 0 0,0-1 1,0 1-1,-1 0 0,1 0 0,0-1 0,0 1 0,0 0 0,0-2 0,3 0 89,0 0-1,0-1 0,0 1 1,-1-1-1,1 0 0,-1 0 1,3-4-1,8-12 409,-1 0 0,-2-1 1,17-35-1,-16 29 159,22-34-1,-25 52-506,-3 12-76,0 15-42,-6-19-48,10 84 16,1 2-22,-11-84 11,1 0 1,-1 0 0,0-1 0,1 1 0,-1 0 0,1-1-1,0 1 1,-1 0 0,1-1 0,0 1 0,0-1 0,0 1-1,0-1 1,0 0 0,1 1 0,-1-1 0,2 2 0,-2-3 7,0 0 0,0 1 0,0-1 0,0 0 0,0 0 1,0 0-1,0 0 0,0 0 0,0 0 0,0 0 0,0 0 1,0 0-1,0 0 0,0 0 0,0-1 0,0 1 0,0 0 1,0-1-1,0 1 0,0-1 0,1 0 0,5-5 82,0 1 0,-1-1 0,1 0 0,-1-1 0,6-8 0,-8 11-70,18-26 209,-17 22-160,0 1-1,1-1 1,0 1-1,0 0 1,0 1-1,13-10 0,-19 16-74,0-1 0,1 1-1,-1 0 1,1 0-1,-1-1 1,1 1-1,-1 0 1,1 0 0,-1 0-1,1 0 1,-1 0-1,1-1 1,0 1-1,-1 0 1,1 0 0,-1 0-1,1 0 1,-1 1-1,1-1 1,-1 0-1,1 0 1,-1 0 0,1 0-1,-1 0 1,1 1-1,-1-1 1,1 0 0,-1 1-1,1-1 1,-1 0-1,1 1 1,-1-1-1,0 0 1,1 1 0,-1-1-1,0 1 1,1-1-1,-1 0 1,0 1-1,0-1 1,1 1 0,-1-1-1,0 1 1,0-1-1,0 1 1,0-1 0,1 1-1,-1 0 1,0-1-1,0 1 1,0-1-1,0 2 1,1 32-274,-1-31 236,-1 24-308,-1-17-66,1 0-1,1 0 1,0 0 0,0 0 0,1 0 0,4 18 0,-5-28 372,1 1 0,-1 0 0,0-1 0,1 1 0,-1-1 0,0 1 0,1-1 0,-1 1 0,1-1 0,-1 1 0,1-1 0,-1 0 0,1 1 0,-1-1 0,1 1 0,-1-1 0,1 0 0,-1 0 1,1 1-1,0-1 0,-1 0 0,1 0 0,0 0 0,-1 0 0,1 1 0,0-1 0,-1 0 0,1 0 0,-1 0 0,1 0 0,0-1 0,-1 1 0,1 0 0,0 0 0,-1 0 0,1 0 0,0-1 0,-1 1 1,1 0-1,-1-1 0,1 1 0,-1 0 0,1-1 0,-1 1 0,1-1 0,24-21-663,4-14-216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7.179"/>
    </inkml:context>
    <inkml:brush xml:id="br0">
      <inkml:brushProperty name="width" value="0.05" units="cm"/>
      <inkml:brushProperty name="height" value="0.05" units="cm"/>
    </inkml:brush>
  </inkml:definitions>
  <inkml:trace contextRef="#ctx0" brushRef="#br0">29 526 14771,'-1'11'891,"0"-7"-629,1 0-1,-1 0 1,1 0 0,0 0 0,0 1 0,0-1-1,1 0 1,-1 0 0,2 5 0,-1-9-194,-1 0 0,1 1-1,-1-1 1,0 0 0,1 0 0,-1 0 0,1 0 0,-1 1 0,1-1-1,-1 0 1,1 0 0,-1 0 0,1 0 0,-1 0 0,1 0 0,-1 0 0,1 0-1,-1 0 1,1 0 0,-1-1 0,1 1 0,-1 0 0,1 0 0,-1 0-1,1-1 1,-1 1 0,0 0 0,1 0 0,-1-1 0,1 1 0,-1 0-1,0-1 1,1 1 0,-1-1 0,0 1 0,1 0 0,-1-1 0,0 0-1,15-15 834,-14 14-765,0 0 1,1 0-1,-1 0 0,0-1 0,0 1 0,0 0 0,0-1 0,-1 1 0,1-1 0,-1 1 0,1 0 0,-1-1 0,0 0 1,0 1-1,0-1 0,0 1 0,-1-1 0,1 1 0,0 0 0,-1-1 0,-1-2 0,2 5-128,0-1-1,0 1 0,-1 0 1,1 0-1,0-1 1,0 1-1,-1 0 0,1 0 1,0-1-1,0 1 0,-1 0 1,1 0-1,0 0 0,-1-1 1,1 1-1,0 0 1,-1 0-1,1 0 0,0 0 1,-1 0-1,1 0 0,0 0 1,-1 0-1,1 0 1,0 0-1,-1 0 0,1 0 1,0 0-1,-1 0 0,1 0 1,0 0-1,-1 0 0,1 0 1,0 1-1,-1-1 1,1 0-1,0 0 0,-1 0 1,1 0-1,0 1 0,-1-1 1,1 0-1,0 0 1,0 1-1,-1-1 0,-13 15-57,11-12 41,0 2 6,-1-1 0,1 1 0,0 0 0,0 0 0,1 0 0,0 0 0,-1 0 0,1 1-1,1-1 1,-1 1 0,0 7 0,-1 8 6,0 35 1,2-41-4,1 38-8,1-49 5,-1 0 0,1 1 0,-1-1-1,1 0 1,1 0 0,-1 0 0,0 0-1,1 0 1,3 6 0,-4-9 5,-1-1 0,1 1 0,0 0 0,-1 0 0,1 0 0,0-1 0,0 1 0,0 0 0,0-1 0,0 1 0,0-1 0,0 1 0,0-1 0,0 1 1,0-1-1,0 0 0,0 1 0,0-1 0,0 0 0,0 0 0,0 0 0,0 0 0,0 0 0,1 0 0,-1 0 0,0 0 0,0 0 0,0-1 0,0 1 0,0 0 0,0-1 0,0 1 0,0-1 1,0 1-1,0-1 0,0 0 0,0 1 0,0-1 0,-1 0 0,1 1 0,0-1 0,0-1 0,6-4 54,0-1 1,-1 0-1,10-13 1,-16 19-57,27-41 275,-1-3 0,-2 0 0,-2-1-1,26-80 1,-44 116-226,7-24 72,-11 32-112,1 0 1,-1 0-1,1 1 1,-1-1-1,0 0 1,0 0-1,0 0 1,0 0-1,0 0 1,0 0-1,0 1 1,-1-1-1,0-3 1,0 6-5,0-1 0,0 1 1,0-1-1,0 1 0,0 0 1,0-1-1,0 1 0,0 0 1,0 0-1,0 0 0,1 0 1,-1 0-1,0-1 0,1 1 1,-1 1-1,0 0 0,-12 17 2,2 1-1,0 0 1,1 0-1,1 1 1,1 0-1,1 1 1,-8 41-1,15-60-6,-1-1-1,1 1 0,0 0 0,0 0 0,0 0 1,0 0-1,1 0 0,-1 0 0,1 0 1,0-1-1,0 1 0,0 0 0,0 0 0,0-1 1,0 1-1,1-1 0,-1 1 0,1-1 0,2 3 1,-1-2-4,0-1 0,0 0 0,0 0 0,0 0 0,1 0 0,-1-1 0,1 1-1,-1-1 1,1 0 0,-1 0 0,1 0 0,0 0 0,-1-1 0,8 1 0,-6-1-3,1-1-1,-1 1 1,0-1-1,1-1 1,-1 1-1,0-1 0,1 0 1,-1 0-1,0 0 1,0-1-1,-1 1 0,1-1 1,0-1-1,-1 1 1,6-6-1,8-8 8,-2 0-1,17-21 1,-32 37 0,16-22 11,-1-1-1,-1 0 1,0-1 0,-2-1 0,-1 0 0,12-39 0,-14 30 31,-1 1-1,-2-1 1,-2-1 0,3-62 0,-8 92-37,-2-46 25,2 48-29,-1 1-1,1-1 0,-1 0 0,-1 0 0,1 0 1,0 1-1,-1-1 0,0 1 0,1-1 0,-4-3 0,5 6 0,-1 1-1,1 0 0,-1-1 0,1 1 0,-1 0 0,1-1 0,-1 1 0,1 0 0,-1-1 0,1 1 0,-1 0 0,1 0 0,-1 0 0,1 0 1,-1-1-1,1 1 0,-1 0 0,0 0 0,1 0 0,-1 0 0,1 0 0,-1 0 0,1 0 0,-1 1 0,0-1 0,1 0 0,-1 0 0,1 0 0,-1 1 1,1-1-1,-1 0 0,1 0 0,-1 1 0,1-1 0,-1 0 0,1 1 0,0-1 0,-1 1 0,1-1 0,-1 1 0,1 0 0,-21 25-17,17-21 10,-24 38-27,1 2-1,2 0 1,-31 81 0,54-122 31,0 1 1,1 0 0,-1 0 0,1 0-1,0 0 1,0 11 0,1-15 0,0 0 0,1 1 0,-1-1 1,0 0-1,0 1 0,1-1 0,-1 0 0,1 1 1,-1-1-1,1 0 0,0 0 0,-1 0 0,1 0 1,0 0-1,0 0 0,0 0 0,0 0 1,0 0-1,0 0 0,0 0 0,0 0 0,0-1 1,0 1-1,0 0 0,1-1 0,-1 1 0,0-1 1,0 1-1,3 0 0,6 0-16,0 1-1,0-2 1,0 1-1,0-1 1,0-1-1,17-2 1,-19 1 15,0 1 0,-1 0 0,1 1 0,0-1 0,0 1 1,-1 1-1,1 0 0,0 0 0,-1 0 0,1 1 0,0 0 0,10 5 0,-11-3 9,-1 0 0,0 0 0,-1 1-1,1-1 1,-1 1 0,0 1 0,0-1 0,-1 1-1,1 0 1,-1 0 0,6 12 0,9 12 3,-19-29-7,0-1 0,0 0 1,0 0-1,0 0 0,0 1 0,0-1 1,0 0-1,1 0 0,-1 0 1,0 1-1,0-1 0,0 0 0,0 0 1,0 0-1,1 0 0,-1 1 1,0-1-1,0 0 0,0 0 0,1 0 1,-1 0-1,0 0 0,0 0 1,1 0-1,-1 0 0,0 0 0,0 0 1,1 1-1,-1-1 0,0 0 1,0 0-1,0-1 0,1 1 0,-1 0 1,0 0-1,0 0 0,1 0 1,-1 0-1,0 0 0,1 0 0,4-11 126,-1-18 161,0-18 167,-2 0 0,-6-70 0,4 117-491,0 0 0,-1 0 0,1-1 0,0 1 0,0 0 0,0-1 0,0 1 0,0 0-1,0 0 1,-1-1 0,1 1 0,0 0 0,0-1 0,0 1 0,0 0 0,0 0 0,0-1 0,0 1 0,0 0 0,0-1 0,1 1 0,-1 0-1,0-1 1,0 1 0,0 0 0,0 0 0,0-1 0,0 1 0,1 0 0,-1 0 0,0-1 0,0 1 0,0 0 0,1 0 0,-1-1 0,0 1-1,0 0 1,0 0 0,1 0 0,-1 0 0,0-1 0,1 1 0,-1 0 0,0 0 0,0 0 0,1 0 0,-1 0 0,14 8-1443,-6-3 1360,7 2-529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8.051"/>
    </inkml:context>
    <inkml:brush xml:id="br0">
      <inkml:brushProperty name="width" value="0.05" units="cm"/>
      <inkml:brushProperty name="height" value="0.05" units="cm"/>
    </inkml:brush>
  </inkml:definitions>
  <inkml:trace contextRef="#ctx0" brushRef="#br0">137 185 12107,'0'-2'268,"1"1"0,-1-1 1,1 1-1,-1-1 0,0 0 1,0 1-1,1-1 0,-1 0 1,0 1-1,-1-1 0,1 0 1,0 1-1,0-1 0,-1 1 1,1-1-1,-1 0 0,1 1 1,-1-1-1,0 1 0,0-1 1,1 1-1,-1 0 0,0-1 1,0 1-1,-1 0 0,1 0 1,0-1-1,-2 0 0,1 1-100,0 0-1,0 0 1,0 1-1,0-1 0,0 0 1,0 1-1,0 0 1,0-1-1,0 1 1,0 0-1,0 0 1,0 0-1,0 0 1,0 0-1,0 1 1,-1-1-1,1 1 0,0-1 1,0 1-1,0 0 1,1 0-1,-4 1 1,-1 2-86,0-1-1,1 1 1,0 0 0,-1 1 0,1-1-1,1 1 1,-1 0 0,1 0 0,-7 11-1,8-12-79,1 0 0,0 0 0,0 0 0,0 0 0,1 1 0,0-1 0,-1 1 0,2-1 0,-1 1 0,0-1 0,1 1 0,0-1 0,0 1 0,0-1 0,2 8 0,-2-11 8,0 0-1,0 0 1,0 0 0,1 0-1,-1 0 1,0-1-1,1 1 1,-1 0-1,1 0 1,-1 0 0,1-1-1,-1 1 1,1 0-1,-1-1 1,1 1 0,-1 0-1,1-1 1,0 1-1,0-1 1,-1 1-1,1-1 1,0 1 0,0-1-1,0 0 1,-1 1-1,1-1 1,0 0-1,0 0 1,0 1 0,0-1-1,0 0 1,0 0-1,-1 0 1,1 0-1,0 0 1,0 0 0,0 0-1,0-1 1,0 1-1,0 0 1,-1 0 0,1-1-1,0 1 1,0 0-1,0-1 1,-1 1-1,2-2 1,3 0 76,-1-1-1,0 0 1,0 1 0,0-1 0,-1-1-1,1 1 1,5-8 0,-1-1 66,-1 0-1,0-1 1,-1 0 0,0-1 0,-1 1-1,-1-1 1,0 0 0,-1 0 0,-1-1-1,0 1 1,0 0 0,-2-1 0,0 1 0,-2-22-1,2 35-148,-1 0-1,1 0 1,0 0-1,0 0 0,0 0 1,0 1-1,-1-1 1,1 0-1,0 0 0,-1 0 1,1 0-1,-1 1 0,1-1 1,-1 0-1,1 1 1,-1-1-1,1 0 0,-1 1 1,0-1-1,1 0 1,-3 0-1,3 1-13,-1 0 0,1 0 0,-1 1 0,1-1 0,-1 0 0,1 0-1,-1 0 1,1 1 0,-1-1 0,1 0 0,-1 1 0,1-1 0,0 0 0,-1 1 0,1-1 0,-1 1 0,1-1 0,0 0-1,-1 1 1,1-1 0,0 1 0,0-1 0,-1 1 0,1-1 0,0 1 0,0-1 0,0 1 0,0-1 0,0 1 0,-1 0-1,1-1 1,0 1 0,1 0 0,-2 2-142,0 1 0,1-1 0,-1 1 0,1 0 0,0-1 0,0 1-1,1-1 1,-1 1 0,1-1 0,1 6 0,-2-7 31,1-1-1,0 1 1,-1-1 0,1 1-1,0-1 1,0 0 0,0 1-1,0-1 1,0 0-1,0 0 1,0 0 0,0 0-1,1 0 1,-1 0 0,0 0-1,1 0 1,-1 0 0,1-1-1,-1 1 1,1 0 0,-1-1-1,1 0 1,-1 1 0,1-1-1,-1 0 1,4 1 0,1-1-201,0-1 1,0 1 0,0-1 0,1 0 0,-1 0 0,0-1 0,0 0 0,-1 0 0,1 0 0,7-5 0,6-4-497,29-22-1,-5 1-150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8.641"/>
    </inkml:context>
    <inkml:brush xml:id="br0">
      <inkml:brushProperty name="width" value="0.05" units="cm"/>
      <inkml:brushProperty name="height" value="0.05" units="cm"/>
    </inkml:brush>
  </inkml:definitions>
  <inkml:trace contextRef="#ctx0" brushRef="#br0">130 135 14435,'-1'0'101,"0"1"0,0-1-1,0 0 1,0 1 0,0-1-1,1 1 1,-1-1 0,0 1 0,0-1-1,0 1 1,0 0 0,0-1-1,1 1 1,-1 0 0,0 0 0,1-1-1,-1 1 1,0 0 0,0 2-1,0-2 63,-16 21 597,2 0 0,0 1 1,-11 26-1,19-34-490,1 0-1,0 0 1,1 0-1,1 1 0,0 0 1,-2 22-1,6-34-209,-1 1-1,1-1 0,1 0 1,-1 0-1,0 0 0,1 0 1,0 0-1,2 5 1,-3-8-32,1 0 1,-1 0 0,1 1-1,0-1 1,-1 0-1,1 0 1,0 0 0,0 0-1,0 0 1,0 0 0,0 0-1,0 0 1,0-1 0,0 1-1,0 0 1,0-1 0,1 1-1,-1 0 1,0-1-1,0 1 1,1-1 0,-1 0-1,0 0 1,1 1 0,-1-1-1,0 0 1,1 0 0,-1 0-1,2 0 1,4-2 62,-1 1 1,0-1-1,1 0 0,-1 0 1,0 0-1,-1-1 0,1 0 1,0 0-1,-1-1 0,1 1 1,-1-1-1,0 0 0,6-7 1,4-5 219,0-1 1,21-31 0,-14 14 155,-1-1-1,22-49 1,-34 64-330,-1-1 0,-1 0 0,-1-1 0,-1 1 0,5-40 0,-13 50-106,3 11-31,0 0 0,0 0 0,-1 0 0,1 0-1,0 0 1,0 0 0,-1 0 0,1 0 0,0 0 0,0 0-1,-1 0 1,1 0 0,0 0 0,0 0 0,-1 1 0,1-1-1,0 0 1,0 0 0,0 0 0,-1 0 0,1 1 0,0-1-1,0 0 1,0 0 0,0 0 0,-1 1 0,1-1 0,0 0-1,0 0 1,0 0 0,0 1 0,0-1 0,0 0 0,0 0-1,0 1 1,0-1 0,-1 0 0,1 1 0,-11 26-40,0 1 1,2 1-1,1-1 1,1 1-1,1 1 1,2-1-1,-1 50 1,5-71 31,0 1 0,0 0 0,1-1 0,1 1 0,2 11 0,-3-19 5,-1 1 0,1-1 0,-1 1 0,1-1 0,0 1 0,-1-1 0,1 0 0,0 1 0,0-1 0,0 0 0,0 0-1,0 0 1,0 0 0,0 0 0,0 0 0,1 0 0,-1 0 0,0 0 0,1 0 0,-1-1 0,0 1 0,1 0 0,-1-1 0,1 1 0,-1-1 0,1 0-1,-1 0 1,1 1 0,-1-1 0,1 0 0,0 0 0,-1 0 0,1-1 0,-1 1 0,1 0 0,-1 0 0,2-1 0,6-2-1,-1-1 1,1 0 0,-1 0-1,0-1 1,0 0-1,-1 0 1,0 0 0,0-1-1,0 0 1,0-1 0,7-10-1,9-12 18,27-45 1,-44 65-9,7-12 21,-3 6 92,-17 38-39,0-5-66,1 1 1,0 0 0,1 0-1,-2 21 1,7-39-14,0-1 1,0 1-1,-1 0 0,1 0 1,0 0-1,0 0 0,0 0 1,0 0-1,0 0 0,0 0 1,0 0-1,0 0 0,0 0 1,1 0-1,-1 0 0,0 0 0,1 0 1,-1 0-1,1-1 0,-1 1 1,1 0-1,-1 0 0,1 0 1,-1-1-1,1 1 0,0 0 1,-1 0-1,1-1 0,0 1 1,0-1-1,-1 1 0,1-1 1,0 1-1,0-1 0,0 1 0,0-1 1,0 0-1,0 1 0,0-1 1,0 0-1,0 0 0,-1 0 1,1 0-1,0 0 0,0 0 1,0 0-1,0 0 0,0 0 1,0 0-1,0-1 0,2 0 1,5-1 13,0-1 0,0 0 0,-1 0 0,15-9 0,6-5 62,0-1-1,-1-1 0,49-44 1,-74 62-63,-1-1 0,0 1 0,0 0 0,1-1 1,-1 1-1,0 0 0,0-1 0,0 1 0,0-1 0,-1 0 1,1 1-1,0-1 0,-1 0 0,1 1 0,-1-1 1,1 0-1,-1 0 0,0 1 0,0-1 0,0-2 0,0 2 5,-1 1-1,0 0 0,0-1 0,1 1 0,-1 0 1,0 0-1,0 0 0,0 0 0,-1 0 1,1 0-1,0 0 0,0 0 0,0 0 0,-1 0 1,1 1-1,0-1 0,-1 1 0,1-1 0,-1 1 1,1-1-1,-1 1 0,1 0 0,-3-1 0,-8-2 173,12 1-409,19 1-825,-3 0 330,53-15-99,-24 4 301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9.695"/>
    </inkml:context>
    <inkml:brush xml:id="br0">
      <inkml:brushProperty name="width" value="0.05" units="cm"/>
      <inkml:brushProperty name="height" value="0.05" units="cm"/>
    </inkml:brush>
  </inkml:definitions>
  <inkml:trace contextRef="#ctx0" brushRef="#br0">13 204 14891,'-1'4'985,"-1"-1"0,0 1 0,1 0 0,-1 0 0,1 0 0,0 0 0,0 9 0,0-6-727,1 1 0,0-1 1,0 1-1,1-1 0,1 10 1,-1-13-328,0 0 0,0 0 0,0-1 0,1 1 0,0 0 0,-1-1 0,1 1 1,0-1-1,1 0 0,-1 1 0,4 3 0,-4-6 108,0 1 1,0 0-1,0-1 1,0 1-1,1-1 0,-1 0 1,0 0-1,1 0 1,-1 0-1,1 0 0,0 0 1,-1-1-1,1 1 1,-1-1-1,1 0 0,0 0 1,-1 0-1,6 0 1,-1-2 32,0 1 0,0-1 0,0-1 0,0 1 1,0-1-1,0 0 0,-1 0 0,0-1 1,1 0-1,-2 0 0,1-1 0,0 0 1,-1 0-1,0 0 0,7-8 0,1-4 216,-1 0 0,0-1 0,18-37 0,-25 44-192,1-1 26,0 0 0,-1 0 0,4-16 0,-14 45-60,-11 52-92,15-60 29,-4 49-8,5-53 11,0-1 0,1 1 0,-1-1 0,1 1-1,0-1 1,0 1 0,0-1 0,1 0 0,-1 1 0,3 3-1,-3-7 9,0 1 0,0-1-1,-1 0 1,1 0-1,0 0 1,0 0-1,1 0 1,-1 0-1,0 0 1,0 0-1,0-1 1,1 1-1,-1 0 1,0-1-1,1 1 1,-1-1-1,0 1 1,1-1 0,-1 0-1,1 0 1,-1 1-1,1-1 1,-1 0-1,1 0 1,-1 0-1,0-1 1,1 1-1,-1 0 1,1 0-1,-1-1 1,0 1-1,1-1 1,-1 1 0,0-1-1,1 0 1,-1 0-1,0 1 1,2-3-1,5-2 56,0-1 0,-1 0 0,1-1 0,7-9 0,-3 2 8,0-1 0,-1 0 0,-1 0 0,-1-1 0,0 0 0,-1-1 0,-1 0 0,-1 0-1,0-1 1,6-34 0,-11 51-73,-1-1-1,0 1 0,0-1 0,0 0 1,0 1-1,0-1 0,-1 0 0,1 1 0,0-1 1,-1 1-1,-1-4 0,2 5 1,0 0-1,0 0 1,0 0-1,0 0 1,0 0-1,0 0 1,0-1-1,0 1 1,0 0-1,0 0 1,0 0-1,0 0 1,0 0-1,-1 0 1,1 0 0,0 0-1,0 0 1,0 0-1,0 0 1,0 0-1,0 0 1,0 0-1,0 0 1,0 0-1,0 0 1,-1 0-1,1 0 1,0 0-1,0 0 1,0 0-1,0 0 1,0 0-1,0 0 1,0 0 0,0 0-1,0 0 1,-1 0-1,1 0 1,0 0-1,0 0 1,0 0-1,0 0 1,0 0-1,0 0 1,0 0-1,0 0 1,0 0-1,0 1 1,0-1-1,0 0 1,-1 0-1,1 0 1,-3 13-20,3-10 13,-1 1 1,1-1 0,0 1 0,0 0-1,0-1 1,1 1 0,-1-1-1,1 1 1,0 0 0,0-1-1,0 0 1,1 1 0,-1-1-1,1 0 1,0 0 0,0 1-1,0-1 1,0-1 0,0 1-1,1 0 1,-1 0 0,1-1-1,4 4 1,-2-3 3,0 0-1,-1-1 1,1 0 0,0 0-1,0 0 1,0-1 0,0 1-1,0-1 1,1 0 0,-1-1-1,0 1 1,0-1-1,1 0 1,-1 0 0,11-3-1,-7 1 7,0 0-1,0-1 0,0 0 0,-1 0 0,1-1 0,-1-1 0,0 1 0,13-10 0,-16 10 5,-1 0-1,1 0 0,0 0 1,-1-1-1,0 0 0,0 0 1,0 0-1,-1 0 1,0 0-1,0-1 0,0 0 1,-1 1-1,3-11 0,-4 15-5,-1-1-1,1 1 0,-1-1 0,0 1 1,0 0-1,0-1 0,0 1 0,0-1 1,0 1-1,0-1 0,0 1 0,-1-1 1,0-2-1,1 3-3,-1 1 0,1 0 0,0-1 0,-1 1 1,1-1-1,0 1 0,-1 0 0,1-1 0,-1 1 0,1 0 1,-1-1-1,1 1 0,-1 0 0,1 0 0,-1-1 0,1 1 0,-1 0 1,1 0-1,-1 0 0,1 0 0,-1 0 0,1-1 0,-1 1 0,0 1 1,-2-1-8,1 0 0,0 1 1,0 0-1,-1-1 0,1 1 1,0 0-1,0 0 0,0 1 0,0-1 1,0 0-1,0 0 0,1 1 1,-1 0-1,0-1 0,-1 3 1,-4 4-17,1 1-1,1-1 1,0 1 0,0 0 0,0 0 0,1 1 0,1-1-1,0 1 1,0 0 0,1 0 0,0 0 0,-1 20 0,3-29 24,0 1 0,0-1 1,0 0-1,0 1 1,0-1-1,1 0 1,-1 1-1,0-1 0,1 0 1,-1 0-1,1 0 1,-1 1-1,1-1 1,0 0-1,-1 0 0,1 0 1,0 0-1,0 0 1,0 0-1,0 0 1,0 0-1,0-1 0,0 1 1,0 0-1,0 0 1,0-1-1,0 1 1,1-1-1,-1 1 0,0-1 1,0 0-1,1 1 1,-1-1-1,0 0 1,1 0-1,-1 0 0,0 0 1,1 0-1,-1 0 1,0 0-1,0 0 1,1 0-1,1-1 0,6-2 6,1 1-1,-1-1 1,0-1-1,13-7 0,-19 10-2,69-40 28,-50 26-4,1 2 1,0 1-1,30-11 0,-49 22-26,0 0 0,1 0 0,-1 0 0,0 0 0,1 1 0,-1 0 0,0-1 0,1 2 0,-1-1 0,0 0 0,1 1 0,-1 0 0,8 2 0,-3 1-5,0 1-1,0 0 0,0 0 1,10 9-1,-9-7 4,0 0 0,1 0-1,13 6 1,-16-10 3,0-1 1,0 0-1,1 0 0,-1 0 0,1-1 0,-1 0 0,1-1 0,-1 0 1,1 0-1,-1-1 0,1 0 0,-1 0 0,1-1 0,-1 0 0,0-1 0,0 0 1,0 0-1,9-5 0,12-8-22,0-2 0,-2-1 0,34-28-1,-35 26-57,-10 10-16,-16 11-1,1-1 0,-1 1 1,1-1-1,-1 1 0,1 0 1,-1-1-1,1 1 0,0 0 0,-1 0 1,1-1-1,-1 1 0,1 0 1,0 0-1,-1 0 0,1-1 1,0 1-1,-1 0 0,1 0 1,0 0-1,-1 0 0,1 0 0,0 1 1,0-1-1,-1 0 48,0 0-1,0 0 1,0 1-1,0-1 1,0 0-1,0 0 1,0 0-1,0 1 1,0-1-1,0 0 1,0 0-1,0 0 1,0 0-1,0 1 1,0-1-1,0 0 1,0 0-1,0 0 1,-1 0-1,1 1 1,0-1-1,0 0 1,0 0-1,0 0 1,0 0-1,-1 0 1,1 0-1,0 1 1,0-1-1,0 0 1,0 0-1,-1 0 1,1 0-1,0 0 1,0 0-1,0 0 1,0 0-1,-1 0 1,1 0-1,0 0 1,0 0-1,0 0 1,-1 0-1,1 0 1,0 0-1,0 0 1,0 0-1,0 0 1,-1 0-1,1 0 1,0-1-1,0 1 1,-2-5-743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34.790"/>
    </inkml:context>
    <inkml:brush xml:id="br0">
      <inkml:brushProperty name="width" value="0.05" units="cm"/>
      <inkml:brushProperty name="height" value="0.05" units="cm"/>
      <inkml:brushProperty name="color" value="#008C3A"/>
    </inkml:brush>
  </inkml:definitions>
  <inkml:trace contextRef="#ctx0" brushRef="#br0">2072 21 14147,'-119'-19'1194,"101"18"-1235,1 1-1,-1 0 1,1 1 0,-32 7 0,-12 8-358,-107 46-1,-35 11-448,-244 17 729,102-23 773,303-57-575,1 1 1,0 3-1,1 1 0,-46 25 1,57-24-44,2 1 1,0 1 0,1 2-1,1 0 1,1 2 0,-26 30-1,29-29-13,2 0 0,0 2-1,2 0 1,1 2 0,-21 46-1,32-63-27,2-1 0,-1 1 0,1 0 0,1 0-1,0 0 1,0 0 0,1 1 0,1-1 0,-1 0-1,2 1 1,-1-1 0,1 0 0,1 1 0,0-1-1,0 0 1,1 0 0,1 0 0,-1-1 0,1 1-1,8 12 1,-2-8 0,1-1 0,0 0 0,1 0 0,0-1 0,0-1 0,1 0 0,1-1 0,0 0 0,0-1 0,1-1-1,0 0 1,1-1 0,22 7 0,19 3-19,-1-3-1,89 11 1,-40-11 18,1-4 0,1-5 0,0-5 0,-1-4 0,206-37 0,-171 12-30,174-61 0,-284 78 20,0-1-1,-1-1 1,0-2-1,-2-1 1,0-1-1,-1-2 1,0 0 0,-2-2-1,-1-1 1,0-1-1,30-41 1,-18 19-59,-3-1 0,-1-2 0,-3-1 0,-2-1 0,37-99 0,-62 144 90,0 0 0,-1 0-1,1-1 1,-1 1-1,-1-1 1,1 1 0,-1-1-1,0 1 1,0-1 0,-1 0-1,0 1 1,0 0-1,-1-1 1,0 1 0,0 0-1,-3-8 1,0 6 14,0 1 1,0-1-1,0 1 1,-1 0-1,0 1 0,-1-1 1,1 1-1,-1 1 1,0-1-1,-1 1 0,-10-6 1,-7-1-4,-1 0 0,0 1 0,-1 2 0,1 1 0,-2 1-1,1 1 1,-38-3 0,-200 0 142,252 9-167,-387 27-948,312-18 763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0.082"/>
    </inkml:context>
    <inkml:brush xml:id="br0">
      <inkml:brushProperty name="width" value="0.05" units="cm"/>
      <inkml:brushProperty name="height" value="0.05" units="cm"/>
    </inkml:brush>
  </inkml:definitions>
  <inkml:trace contextRef="#ctx0" brushRef="#br0">0 0 20940,'0'0'1473,"4"3"-1305,4 0-216,4 1 80,4 2-536,4-2 368,3 1-152,3-3-120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0.463"/>
    </inkml:context>
    <inkml:brush xml:id="br0">
      <inkml:brushProperty name="width" value="0.05" units="cm"/>
      <inkml:brushProperty name="height" value="0.05" units="cm"/>
    </inkml:brush>
  </inkml:definitions>
  <inkml:trace contextRef="#ctx0" brushRef="#br0">86 190 14611,'-19'64'2274,"11"-41"-1694,2 0 1,0 1-1,1 0 0,1 0 1,0 27-1,9 25-247,1 17 39,-6-84-307,-1 0 0,0-1 1,0 1-1,0-1 0,-1 0 0,-1 1 1,1-1-1,-5 8 0,7-15-54,0 0-1,0 0 0,-1-1 1,1 1-1,0-1 1,-1 1-1,1 0 0,0-1 1,-1 1-1,1-1 1,-1 1-1,1 0 0,-1-1 1,1 1-1,-1-1 1,1 0-1,-1 1 0,0-1 1,1 0-1,-1 1 1,0-1-1,1 0 0,-1 1 1,0-1-1,1 0 1,-1 0-1,0 0 0,0 0 1,-1 0-1,2 0-3,-1-1 0,0 1 0,1-1 0,-1 1 0,0-1 0,1 0 0,-1 1 0,1-1 0,-1 0 0,1 1 0,-1-1-1,1 0 1,-1 0 0,1 1 0,0-1 0,0 0 0,-1 0 0,1 0 0,0 0 0,0 0 0,0 1 0,0-1 0,0 0 0,0-1 0,0-7-5,1 0 1,0 0 0,0 0-1,1 1 1,0-1-1,1 1 1,0-1 0,0 1-1,5-10 1,8-10 69,21-30 1,-33 52-52,86-114 317,-54 75-27,56-91 1,-88 130-295,-1 0-1,0-1 0,0 1 0,-1-1 0,0 1 0,3-14 1,-5 19-18,0 0 0,0 1 1,1-1-1,-1 1 1,0-1-1,0 1 0,0-1 1,0 1-1,0-1 1,0 1-1,-1-1 0,1 1 1,0-1-1,0 0 1,0 1-1,0-1 0,0 1 1,-1-1-1,1 1 1,0 0-1,-1-1 0,1 1 1,0-1-1,-1 1 1,1-1-1,0 1 0,-1 0 1,1-1-1,-1 1 1,1 0-1,-2-1 0,1 1 0,0 0-1,-1 0 0,1 0 0,0 0 1,-1 0-1,1 0 0,0 0 0,-1 0 0,1 1 1,0-1-1,0 0 0,-3 2 0,-2 1-5,-1 0 0,1 1 0,-1 0-1,-5 5 1,4-2 4,0 0-1,1 0 1,0 1 0,0 0-1,1 0 1,0 1 0,0 0-1,-6 16 1,10-23 5,1 0-1,0 1 1,1-1 0,-1 1-1,0 0 1,1-1 0,-1 1 0,1-1-1,0 1 1,0 0 0,0-1-1,0 1 1,0-1 0,1 1 0,-1 0-1,1-1 1,0 1 0,0-1 0,0 1-1,0-1 1,0 0 0,0 1-1,1-1 1,-1 0 0,1 0 0,-1 0-1,1 0 1,0 0 0,0 0-1,0 0 1,0-1 0,0 1 0,0-1-1,0 1 1,1-1 0,-1 0-1,1 0 1,-1 0 0,4 1 0,8 2 70,0 0 1,-1-1 0,1 0 0,0-1 0,0-1-1,1 0 1,-1-1 0,23-3 0,-11 0 112,-1-2 0,1 0 1,44-17-1,-61 19-100,-1-1 0,1 0 0,-1 0 0,0-1 0,0 0 0,12-12 0,-17 16-58,-1-1-1,0 0 0,0-1 1,0 1-1,-1 0 1,1 0-1,0-1 1,-1 1-1,0-1 1,1 0-1,-1 1 1,0-1-1,0 0 1,-1 1-1,1-1 0,-1 0 1,1 0-1,-1 0 1,0 0-1,0 0 1,0 1-1,0-1 1,-1 0-1,1 0 1,-1 0-1,-1-3 1,-1-3 40,-1 1 0,-1 0 1,1 0-1,-1 0 1,-1 1-1,-6-8 1,-43-41 357,14 16-430,41 39-27,0 1-1,0 0 1,-1 0 0,1 0 0,0 0-1,0-1 1,0 1 0,0 0 0,-1 0-1,1 0 1,0-1 0,0 1 0,0 0-1,0 0 1,0 0 0,0-1 0,0 1-1,0 0 1,-1 0 0,1-1 0,0 1 0,0 0-1,0-1 1,0 1 0,0 0 0,0 0-1,1-1 1,-1 1 0,0 0 0,0 0-1,0 0 1,0-1 0,0 1 0,0 0-1,10-4-709,17 4 75,-24 0 615,24 1-391,4-1-145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0.909"/>
    </inkml:context>
    <inkml:brush xml:id="br0">
      <inkml:brushProperty name="width" value="0.05" units="cm"/>
      <inkml:brushProperty name="height" value="0.05" units="cm"/>
    </inkml:brush>
  </inkml:definitions>
  <inkml:trace contextRef="#ctx0" brushRef="#br0">1 0 15027,'5'10'724,"0"0"-1,-1 0 1,0 0-1,-1 0 1,0 1-1,2 14 1,5 68 1868,-8-60-1680,4 46 432,17 132 466,-22-206-1779,0 0 0,0 0 0,0 0 0,1 0 0,0 0 0,0-1 0,0 1 0,1 0 0,4 5 0,-6-8-15,0-1 0,1 1 0,-1-1 0,1 0 0,0 0 0,0 1 0,-1-1 0,1 0 0,0 0 0,0-1 0,0 1 0,0 0 0,0-1 0,0 1 0,0-1 0,0 1 0,0-1 0,0 0 0,0 0 0,0 0 0,0 0 0,0 0 0,0-1 0,0 1 0,4-2 1,3-1 25,0 0 0,0-1 0,-1-1 0,0 1 0,0-1 0,0 0 0,0-1 0,10-10 0,54-60 230,-55 57-200,33-38-392,-3-2 0,62-100 0,-108 156 189,3-3-118,-1 0 0,0 0 0,4-13 0,-6 18 228,-1 1 0,0-1 0,1 0 0,-1 0 0,0 0 0,0 0 0,0 1 0,0-1 0,0 0 0,0 0 0,0 0 0,0 0 0,0 1 0,0-1 0,0 0 0,-1 0 0,1 0 0,0 0 0,0 1 0,-1-1 0,1 0 0,-1 0 0,1 1 0,-1-1 0,1 0 0,-1 1 0,1-1 0,-1 0 0,0 1 0,1-1 0,-1 1 0,0-1 0,1 1 0,-1-1 0,0 1 0,0 0 0,1-1 0,-2 1 0,-21-3-595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1.297"/>
    </inkml:context>
    <inkml:brush xml:id="br0">
      <inkml:brushProperty name="width" value="0.05" units="cm"/>
      <inkml:brushProperty name="height" value="0.05" units="cm"/>
    </inkml:brush>
  </inkml:definitions>
  <inkml:trace contextRef="#ctx0" brushRef="#br0">0 11 14675,'26'18'1480,"8"-6"-1135,1-6-329,6-9 968,2-7-424,2-6-272,-2-1-200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1.655"/>
    </inkml:context>
    <inkml:brush xml:id="br0">
      <inkml:brushProperty name="width" value="0.05" units="cm"/>
      <inkml:brushProperty name="height" value="0.05" units="cm"/>
    </inkml:brush>
  </inkml:definitions>
  <inkml:trace contextRef="#ctx0" brushRef="#br0">45 144 16027,'-5'6'290,"0"-1"-1,0 1 1,1 0 0,0 0-1,0 1 1,0-1-1,1 1 1,0 0-1,-4 14 1,7-21-252,0 1-1,0-1 1,0 1 0,0 0 0,-1-1 0,1 1 0,0-1-1,0 1 1,1 0 0,-1-1 0,0 1 0,0-1 0,0 1 0,0-1-1,0 1 1,1-1 0,-1 1 0,0 0 0,0-1 0,1 1-1,-1-1 1,0 0 0,1 1 0,-1-1 0,1 1 0,-1-1 0,0 1-1,2-1 1,-1 1 0,0-1-1,0 0 0,0 0 0,0 0 1,0 0-1,0 0 0,0 0 1,0 0-1,0 0 0,0 0 1,0-1-1,0 1 0,0 0 0,1-1 1,3-2 31,0 1-1,0-1 1,-1 0 0,1 0 0,4-5-1,-1 0-3,-1 0-1,0 0 0,-1-1 0,0 0 1,0-1-1,-1 1 0,0-1 0,-1 0 0,0 0 1,0-1-1,-1 1 0,2-17 0,-6 18-38,-5 13-4,-6 15-3,8-8-2,-15 43 55,18-50-41,1 0 1,-1 0-1,1 0 0,-1 0 1,1 0-1,0-1 0,0 1 1,1 0-1,-1 0 0,1 0 1,0 0-1,1 4 0,-1-7-3,0 1 1,0-1-1,0 0 0,0 0 0,0 1 1,0-1-1,0 0 0,0 0 1,0 0-1,0 0 0,1-1 0,-1 1 1,0 0-1,1 0 0,-1-1 0,1 1 1,-1-1-1,1 1 0,-1-1 1,1 1-1,-1-1 0,1 0 0,-1 0 1,1 0-1,-1 0 0,1 0 0,-1 0 1,3-1-1,4 0 84,0-1 0,0 0-1,0 0 1,9-5 0,10-6 184,0-1 0,-2-1 1,0-2-1,39-33 0,22-14 232,-86 63-519,1 0 0,-1 1 0,1-1 0,0 0 0,-1 1 0,1-1 1,0 1-1,-1-1 0,1 1 0,0 0 0,0-1 0,0 1 1,-1 0-1,1-1 0,0 1 0,0 0 0,0 0 0,0 0 0,0 0 1,-1 0-1,1 0 0,0 0 0,0 0 0,0 0 0,0 0 1,0 0-1,0 1 0,0 0-3,0 1 1,-1-1 0,1 0-1,-1 1 1,0-1-1,1 1 1,-1-1 0,0 0-1,0 1 1,0-1-1,0 1 1,0 1 0,0 0-1,-1 0 0,2 0 1,-1 0-1,0 0 1,1 0-1,-1 0 1,1 0-1,1 3 1,-1-3-4,1-1 1,-1 0-1,0 0 0,1 0 1,0 0-1,-1 0 1,1 0-1,0 0 1,0-1-1,0 1 1,0-1-1,0 1 1,1-1-1,-1 0 1,0 0-1,3 1 1,0 0 4,0-1 0,1 0 0,-1 0 0,0-1 0,0 1 0,1-1 1,6-1-1,6-1 25,-1-1 0,0-1 1,28-10-1,59-28 50,14-5-30,-117 46-55,0 0 1,0 1-1,1-1 0,-1 1 1,0 0-1,1-1 0,-1 1 1,1 0-1,-1 0 0,0 0 1,1 0-1,-1 0 0,1 0 1,-1 0-1,0 1 0,1-1 1,-1 0-1,0 1 0,1-1 1,-1 1-1,2 0 0,-2 0-3,-1 1 0,1-1 0,-1 0 0,1 0 0,-1 1 0,1-1 0,-1 0 0,0 0 0,0 1 0,0-1 0,1 0 0,-1 1 0,-1-1 0,1 0 0,0 1 0,0-1 0,0 0 0,-1 1 0,1-1 0,0 0 0,-1 0 0,0 2 0,-5 11-339,0 1 0,0-2 1,-2 1-1,-17 25 0,24-36 33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2.249"/>
    </inkml:context>
    <inkml:brush xml:id="br0">
      <inkml:brushProperty name="width" value="0.05" units="cm"/>
      <inkml:brushProperty name="height" value="0.05" units="cm"/>
    </inkml:brush>
  </inkml:definitions>
  <inkml:trace contextRef="#ctx0" brushRef="#br0">1 231 18396,'2'1'154,"-1"0"0,1 0-1,0-1 1,0 1 0,0 0 0,0-1 0,0 1 0,0-1-1,0 1 1,1-1 0,-1 0 0,0 0 0,0 0 0,0 0-1,0 0 1,0-1 0,0 1 0,0 0 0,0-1 0,0 0-1,0 1 1,0-1 0,2-1 0,8-4 397,0 1 0,15-11 0,-18 10-353,0-1 1,0 0-1,-1 0 0,1-1 0,-2 0 1,1 0-1,9-15 0,-15 19-195,1 0-1,-1 0 1,1 0-1,-1 0 1,0 0 0,-1-1-1,1 1 1,-1 0-1,0-1 1,0 0 0,0 1-1,-1-1 1,1 0-1,-1 1 1,-1-1-1,1 0 1,0 1 0,-1-1-1,0 1 1,-3-9-1,4 11-15,-1 1 0,0-1 0,0 0 0,0 1 0,0-1 0,0 1 0,0-1 0,0 1 0,0-1-1,-1 1 1,1 0 0,0-1 0,-1 1 0,1 0 0,-1 0 0,0 0 0,1 0 0,-1 0 0,0 1 0,1-1-1,-1 1 1,0-1 0,0 1 0,0-1 0,0 1 0,1 0 0,-1 0 0,0 0 0,0 0 0,0 0-1,0 0 1,0 1 0,1-1 0,-5 2 0,1-1-16,0 1 1,0 1-1,0-1 0,0 1 0,1-1 0,-1 1 1,1 1-1,0-1 0,0 1 0,-7 7 1,6-5 16,1 0 0,0 0 1,0 1-1,0-1 0,1 1 1,0 0-1,0 0 0,1 0 1,0 1-1,0-1 0,0 9 1,1-13 12,1-1 1,0 1-1,0 0 1,0 0 0,0 0-1,0 0 1,1-1-1,-1 1 1,1 0-1,0 0 1,0-1 0,0 1-1,0 0 1,1-1-1,-1 1 1,0-1 0,1 0-1,0 1 1,0-1-1,0 0 1,0 0-1,0 0 1,0 0 0,0 0-1,0-1 1,1 1-1,-1-1 1,1 1-1,-1-1 1,1 0 0,4 1-1,5 1 22,0-1-1,0 0 1,-1-1-1,1 0 0,0-1 1,0 0-1,0-1 1,0-1-1,0 0 1,-1 0-1,15-5 0,16-7 216,64-31-1,-61 22-59,-22 11 227,39-15 1,-62 27-394,1 0 0,-1 0 0,0 0 1,0 0-1,1 0 0,-1 0 1,0 0-1,1 0 0,-1 0 0,0 0 1,0 0-1,1 0 0,-1 0 1,0 0-1,0 0 0,1 0 0,-1 0 1,0 0-1,0 0 0,1 1 1,-1-1-1,0 0 0,0 0 0,1 0 1,-1 0-1,0 1 0,0-1 0,0 0 1,1 0-1,-1 0 0,0 1 1,0-1-1,0 0 0,0 0 0,0 1 1,0-1-1,1 1 0,2 15 341,-3-14-329,1 0 0,-1 1 0,0-1 0,1 0 0,-1 0 1,1 0-1,0 0 0,0 0 0,0 0 0,0 0 0,0 0 1,0 0-1,0 0 0,2 2 0,2-2-16,0 1 1,-1-1-1,1 0 0,0 0 0,0-1 1,0 1-1,0-1 0,0 0 0,1-1 0,-1 1 1,0-1-1,6 0 0,7-1-111,-1-1 0,22-4-1,-32 5 87,24-7 12,-30 8 2,0 0 0,0 0 0,0-1 0,0 1 0,0 0 0,0-1 0,0 1 0,0-1 0,0 1 0,0-1 0,0 0 1,-1 1-1,1-1 0,0 0 0,0 1 0,-1-1 0,1 0 0,-1 0 0,1 0 0,0 0 0,-1 0 0,1-1 0,-3-12-65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2.843"/>
    </inkml:context>
    <inkml:brush xml:id="br0">
      <inkml:brushProperty name="width" value="0.05" units="cm"/>
      <inkml:brushProperty name="height" value="0.05" units="cm"/>
    </inkml:brush>
  </inkml:definitions>
  <inkml:trace contextRef="#ctx0" brushRef="#br0">2 0 19276,'-1'0'1785,"1"15"-1129,0 8-256,6 12 848,-1 5-240,5 9-416,2 3-176,2-1-200,3-3-88,-2-11-400,0-8-336,-3-15-440,-1-5-264,-9-17 952,-2-7-280,-10-15-241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3.277"/>
    </inkml:context>
    <inkml:brush xml:id="br0">
      <inkml:brushProperty name="width" value="0.05" units="cm"/>
      <inkml:brushProperty name="height" value="0.05" units="cm"/>
    </inkml:brush>
  </inkml:definitions>
  <inkml:trace contextRef="#ctx0" brushRef="#br0">0 179 16035,'0'-24'2113,"2"10"-1009,4-4-456,5 7 1505,6-1-641,8-2-496,5 1-208,13-1-423,4 0-81,2-1-200,-1 4-112,-6 1-681,-6 4-327,-19 3 840,-13 3-136,-22 0-136</inkml:trace>
  <inkml:trace contextRef="#ctx0" brushRef="#br0" timeOffset="1">78 351 16243,'14'10'2273,"13"-11"-1041,6-6-480,8-11 1585,0 1-929,8-1-304,-3 0-295,-3 7-1049,-6 4-577,-16 7 673,-8 4-184,-14 15-128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3.697"/>
    </inkml:context>
    <inkml:brush xml:id="br0">
      <inkml:brushProperty name="width" value="0.05" units="cm"/>
      <inkml:brushProperty name="height" value="0.05" units="cm"/>
    </inkml:brush>
  </inkml:definitions>
  <inkml:trace contextRef="#ctx0" brushRef="#br0">1 416 17132,'1'3'122,"0"0"1,1 0 0,-1-1-1,0 1 1,1-1 0,0 1-1,0-1 1,0 0-1,0 0 1,0 1 0,0-1-1,0-1 1,1 1 0,-1 0-1,1-1 1,-1 1 0,1-1-1,0 1 1,0-1 0,-1 0-1,1-1 1,0 1 0,0 0-1,0-1 1,0 1 0,0-1-1,0 0 1,0 0-1,5-1 1,11-1-322,0-1-1,-1-1 1,1-1 0,-1-1-1,-1 0 1,1-1 0,-1-1-1,0-1 1,-1 0-1,0-1 1,23-18 0,-19 11-685,0-1 1,-1 0-1,-1-1 1,-1-1-1,0-1 0,-2 0 1,23-41-1,-33 51 864,0 0-1,0 0 1,-1 0-1,5-22 1,-15 64 3925,1-6-1873,-2 28-1,6-47-1769,1 1 0,0-1-1,0 1 1,1-1 0,-1 1 0,2-1 0,-1 1-1,1-1 1,3 10 0,-4-15-194,0 1 1,0-1-1,0 1 1,0-1-1,0 0 1,0 0-1,0 1 1,0-1-1,1 0 1,-1 0-1,0 0 0,1 0 1,-1 0-1,1-1 1,-1 1-1,1 0 1,-1-1-1,1 1 1,0-1-1,-1 1 0,1-1 1,0 0-1,-1 0 1,1 1-1,0-1 1,-1-1-1,1 1 1,0 0-1,-1 0 1,1 0-1,0-1 0,-1 1 1,1-1-1,-1 0 1,1 1-1,1-2 1,8-3 129,-1 0 0,0-1 1,0 0-1,8-8 0,-12 10-91,48-39 479,-41 30-492,1 1 1,1 1-1,0 0 1,1 1-1,29-14 1,-44 24-94,0-1 1,1 1 0,-1-1 0,1 1-1,-1 0 1,0-1 0,1 1 0,-1 0-1,1 0 1,-1 0 0,1 0 0,-1 0-1,1 0 1,-1 0 0,1 1 0,-1-1-1,0 1 1,1-1 0,-1 1 0,0-1-1,1 1 1,-1 0 0,0-1 0,0 1-1,1 0 1,-1 0 0,0 0 0,0 0-1,0 0 1,0 0 0,0 0-1,0 1 1,0 0 0,3 6 7,-1-1-1,0 0 1,-1 1-1,1-1 1,1 11 0,6 17 26,-9-34-30,0 0-1,-1 0 0,1 0 1,0 0-1,0 0 1,0 0-1,0 0 0,0 0 1,0-1-1,0 1 0,0 0 1,1-1-1,-1 1 0,0-1 1,0 1-1,1-1 0,-1 1 1,0-1-1,0 0 1,1 0-1,-1 0 0,0 0 1,1 0-1,-1 0 0,0 0 1,1 0-1,-1 0 0,0 0 1,0-1-1,1 1 0,-1-1 1,0 1-1,0-1 1,1 1-1,-1-1 0,2-1 1,5-3 17,0 0 0,0 0 1,12-12-1,-3 2-357,-1-1 0,25-32-1,-34 38 82,0 0 0,-1 0 0,0-1 0,-1 0-1,0 0 1,-1 0 0,3-12 0,0-6-333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4.068"/>
    </inkml:context>
    <inkml:brush xml:id="br0">
      <inkml:brushProperty name="width" value="0.05" units="cm"/>
      <inkml:brushProperty name="height" value="0.05" units="cm"/>
    </inkml:brush>
  </inkml:definitions>
  <inkml:trace contextRef="#ctx0" brushRef="#br0">0 0 19052,'3'2'1576,"-3"5"-1111,1-1-193,5 1 480,3-3-168,1 2-592,0 0-440,3-2 496,0 3-144,7 3-168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36.328"/>
    </inkml:context>
    <inkml:brush xml:id="br0">
      <inkml:brushProperty name="width" value="0.05" units="cm"/>
      <inkml:brushProperty name="height" value="0.05" units="cm"/>
      <inkml:brushProperty name="color" value="#008C3A"/>
    </inkml:brush>
  </inkml:definitions>
  <inkml:trace contextRef="#ctx0" brushRef="#br0">1795 246 10578,'-22'-45'1259,"17"34"-1154,0-1 1,-1 1 0,0 0 0,-1 1-1,0 0 1,0 0 0,-1 0-1,-14-12 1,12 14-146,0 1-1,0 1 1,-1 0 0,0 0-1,-1 1 1,1 1 0,-1 0-1,0 0 1,0 1 0,0 1-1,0 0 1,0 0 0,-14 1-1,-19 1 110,1 2 0,-55 9-1,-455 42 999,498-48-1077,-12 1-31,0 3 1,-116 30 0,151-29 44,1 1-1,0 1 1,1 2-1,0 1 1,1 2-1,1 1 1,-40 31 0,57-39 0,1 1 1,0-1-1,0 2 1,1 0-1,1 0 1,0 0-1,1 1 1,0 1-1,-9 22 1,14-26-19,0-1 1,0 1 0,1 0 0,0 0-1,1 0 1,0 0 0,1 0 0,0 0-1,0 0 1,1 0 0,1 0 0,0 0 0,0 0-1,0 0 1,8 15 0,25 49-18,3-1-1,3-2 1,4-2 0,63 77 0,-79-111 170,1-1-1,1-1 1,2-2 0,1-2-1,56 39 1,-65-52-74,1-2 0,0 0 0,1-2 0,0-1 0,1-1 0,0-1 0,0-1 0,1-2 0,42 4-1,-20-8-49,-1-2 0,1-3-1,-1-1 1,0-3-1,78-21 1,-47 4-110,-1-3 0,116-57 0,-124 48-91,-2-4 1,-1-2-1,95-77 1,-129 90 101,-2-2 1,-2-1-1,-1-1 0,-1-1 1,-2-2-1,-1-1 1,38-74-1,-56 94 129,0-1-1,-2 0 1,0-1-1,-1 1 1,0-1-1,-2 0 1,0 0-1,-2-1 1,0 1-1,-1 0 1,-1-1-1,-4-25 1,2 30 25,-1 0 0,0 0 0,-1 1 0,-1-1 0,0 1 0,-1 0 0,-1 1 0,0 0 0,0 0 0,-2 1 0,1 0 0,-2 0-1,0 1 1,0 0 0,0 1 0,-15-9 0,-3 1-30,1 2-1,-2 1 0,0 1 0,-1 2 0,0 0 0,-1 3 1,0 0-1,-38-3 0,-18 0-125,-161 1 0,61 15-12,-24 11-46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4.787"/>
    </inkml:context>
    <inkml:brush xml:id="br0">
      <inkml:brushProperty name="width" value="0.05" units="cm"/>
      <inkml:brushProperty name="height" value="0.05" units="cm"/>
    </inkml:brush>
  </inkml:definitions>
  <inkml:trace contextRef="#ctx0" brushRef="#br0">49 46 19532,'0'1'35,"0"-1"1,0 0-1,0 0 0,0 0 1,0 0-1,-1 1 0,1-1 1,0 0-1,0 0 0,0 0 1,0 0-1,-1 0 0,1 1 0,0-1 1,0 0-1,0 0 0,-1 0 1,1 0-1,0 0 0,0 0 1,0 0-1,-1 0 0,1 0 1,0 0-1,0 0 0,0 0 0,-1 0 1,1 0-1,0 0 0,0 0 1,-1 0-1,1 0 0,0 0 1,0 0-1,0 0 0,-1 0 1,1 0-1,0-1 0,0 1 0,0 0 1,0 0-1,-1 0 0,1 0 1,0 0-1,0-1 0,0 1 1,0 0-1,0 0 0,-1 0 1,1 0-1,0-1 0,0 1 0,0 0 1,0 0-1,0 0 0,0-1 1,0 1-1,0 0 0,0 0 1,0-1-1,0 1 0,-10 20 259,3 0 7,2 0 0,0 1 0,1-1 0,-1 25 0,2 87 4,3-90-154,-1 90 551,7 1 1,22 130-1,-26-249-644,4 24 48,-5-35-95,-1-1 0,1 0 0,0 0 0,-1 1 0,1-1 0,0 0 0,0 0 0,1 0 0,-1 0 0,0 0 0,1-1 0,2 4 0,-4-5-10,0 0 0,0 0 1,1 0-1,-1 0 1,0 0-1,0 0 1,1 0-1,-1 1 0,0-1 1,0 0-1,1 0 1,-1 0-1,0 0 0,0 0 1,1 0-1,-1 0 1,0-1-1,0 1 1,1 0-1,-1 0 0,0 0 1,0 0-1,1 0 1,-1 0-1,0 0 0,0 0 1,0-1-1,1 1 1,-1 0-1,0 0 1,0 0-1,0-1 0,1 1 1,-1 0-1,0 0 1,0 0-1,0-1 0,0 1 1,0 0-1,1-1 1,4-12 26,-1-14 4,0-1 0,-2-1-1,-2-39 1,0 16 4,1 9-25,-1-18 4,3 0 0,15-83 0,-17 138-19,1 0 0,-1 0 0,1 0 0,1 0 0,-1 0 0,1 1 0,0 0 0,0-1-1,1 1 1,-1 0 0,1 0 0,0 1 0,1-1 0,-1 1 0,1 0 0,-1 0 0,1 1 0,1-1 0,-1 1 0,0 0 0,9-3 0,0-1 1,0-1 0,-1 0-1,0-1 1,0-1 0,16-16 0,-22 18 7,1 0 0,-2-1 0,1 0 0,-1 0-1,-1-1 1,1 0 0,-2 0 0,6-16 0,-6 15 1,0 0-1,-2 0 1,1 0 0,-1 0 0,-1 0 0,0 0 0,0 0-1,-1-1 1,-1 1 0,-3-18 0,4 27-3,0 0-1,-1 0 0,0 0 1,1 0-1,-1 1 1,0-1-1,0 0 1,0 1-1,0-1 1,0 0-1,-1 1 1,1-1-1,-2 0 1,2 1-2,0 0 0,0 1 0,0-1 0,0 1 0,0 0 1,0-1-1,0 1 0,0 0 0,0-1 0,0 1 1,0 0-1,0 0 0,0 0 0,-1 0 0,1 0 0,0 0 1,0 0-1,0 1 0,0-1 0,0 0 0,0 1 0,0-1 1,0 0-1,0 1 0,0-1 0,-2 2 0,-4 4 1,-1-1 1,1 1-1,0 0 0,1 0 0,0 1 0,0 0 0,-9 14 0,-32 61-4,30-47 2,1 1 1,-11 42-1,20-57 4,2 1 0,1 0 1,1 0-1,0 0 0,1 27 0,2-43-2,1 1 1,-1-1-1,1 0 1,1 0-1,-1 0 0,1 0 1,0 0-1,0 0 1,1 0-1,-1-1 0,5 7 1,-4-8 2,-1-1 0,1 0 0,-1-1 0,1 1 0,0 0 0,0-1 0,0 0 1,1 1-1,-1-1 0,0 0 0,1-1 0,0 1 0,-1-1 0,1 1 0,0-1 0,-1 0 0,1-1 1,0 1-1,4 0 0,1-1-2,0-1 1,-1 0 0,1 0-1,-1-1 1,1 0 0,-1-1-1,0 1 1,0-2-1,0 1 1,0-1 0,0 0-1,10-8 1,0-1 23,0-1 0,-1 0 0,26-29 0,-35 34-10,0 0-1,0 0 1,-1-1-1,0-1 0,-1 1 1,0-1-1,-1 0 1,7-18-1,-12 29-13,0 0-1,0 0 0,-1 0 1,1 0-1,0 0 1,0 0-1,0 0 0,0 0 1,0 0-1,0 0 1,0 0-1,0 0 0,0 0 1,0 0-1,0 0 1,0 0-1,0 0 0,0 0 1,0 0-1,0 0 1,-1 0-1,1 0 0,0 0 1,0 0-1,0 0 1,0 0-1,0 0 0,0 0 1,0 0-1,0 0 1,0 0-1,0 0 0,0 0 1,0 0-1,0 0 1,0 0-1,0 0 0,-1 0 1,1 0-1,0 0 1,0 0-1,0 0 0,0 0 1,0 0-1,0 0 1,0 0-1,0 0 0,0 0 1,0 0-1,0-1 1,0 1-1,0 0 0,0 0 1,0 0-1,-5 7 30,-3 8 11,1 0 0,0 1 0,2 0-1,0 0 1,1 0 0,0 1 0,1 0-1,0 20 1,2-32-26,1-1 0,0 0 1,1 0-1,-1 0 0,1 1 0,-1-1 0,1 0 0,1 0 0,-1 0 1,3 6-1,-3-9-9,-1 0 0,1 0 1,0 0-1,0 1 1,0-1-1,0 0 0,0 0 1,0-1-1,0 1 0,0 0 1,0 0-1,1 0 1,-1-1-1,0 1 0,0-1 1,1 1-1,-1-1 0,0 1 1,1-1-1,-1 0 0,1 1 1,-1-1-1,0 0 1,1 0-1,-1 0 0,1 0 1,-1 0-1,0-1 0,1 1 1,-1 0-1,1-1 1,-1 1-1,2-2 0,5-1 17,-1-1 0,0 0 0,0 0-1,0 0 1,-1-1 0,1 0 0,-1-1 0,9-10-1,3-5 47,18-27 0,6-17 44,-37 56-102,0 0 0,-1 0 0,0 0 0,-1 0 0,4-17 0,-7 26-11,0-1 0,1 1 0,-1 0-1,0 0 1,0-1 0,0 1 0,0 0-1,0-1 1,0 1 0,0 0-1,1-1 1,-1 1 0,0 0 0,0-1-1,0 1 1,0 0 0,0-1 0,0 1-1,-1 0 1,1-1 0,0 1 0,0 0-1,0-1 1,0 1 0,0 0 0,0 0-1,-1-1 1,1 1 0,0 0-1,0-1 1,0 1 0,-1 0 0,1 0-1,0-1 1,-9 10 10,-7 21-8,-9 42-9,23-66 2,1 1 1,0-1-1,0 0 0,0 1 1,1-1-1,0 0 1,0 1-1,0-1 0,3 11 1,-3-16-15,0 0 1,1 0-1,-1-1 1,0 1-1,0 0 1,0-1 0,1 1-1,-1 0 1,0-1-1,1 1 1,-1 0-1,1-1 1,-1 1-1,1 0 1,-1-1-1,1 1 1,-1-1 0,1 1-1,-1-1 1,1 0-1,0 1 1,-1-1-1,1 1 1,0-1-1,-1 0 1,1 0-1,0 1 1,-1-1-1,1 0 1,0 0 0,0 0-1,-1 0 1,1 0-1,0 0 1,0 0-1,-1 0 1,1 0-1,0 0 1,0 0-1,-1-1 1,1 1 0,0 0-1,-1 0 1,1-1-1,0 1 1,0-1-1,4-2-294,-1 1 0,1-2 0,-1 1 0,0 0 0,4-6 0,15-16-1807,35-51-1,-57 75 2097,30-41-1255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5.285"/>
    </inkml:context>
    <inkml:brush xml:id="br0">
      <inkml:brushProperty name="width" value="0.05" units="cm"/>
      <inkml:brushProperty name="height" value="0.05" units="cm"/>
    </inkml:brush>
  </inkml:definitions>
  <inkml:trace contextRef="#ctx0" brushRef="#br0">75 157 14747,'-22'84'3278,"12"-52"-2252,2 0 0,2 1 1,-4 36-1,15 103-44,-1 2-913,-4-168-71,-3 27-12,2-31 15,1-1 0,0 0 0,0 1 0,-1-1 0,1 1 0,-1-1 0,1 1 0,-1-1 1,0 0-1,1 0 0,-1 1 0,0-1 0,0 0 0,0 0 0,0 0 0,0 0 0,-1 2 0,1-3 0,1 0 0,0 0 0,0 0 0,0 0 0,-1 0 0,1 0 0,0 0 0,0 0 0,0 0 0,-1 0 0,1 0 0,0 0 0,0 0 0,-1 0 0,1 0 0,0 0 0,0-1 0,0 1 0,0 0 0,-1 0 0,1 0 0,0 0 0,0 0 0,0 0 0,0-1 0,-1 1 0,1 0 0,0 0 0,0 0 0,0 0 0,0-1 0,0 1 0,0 0 0,0 0 0,-1 0 0,1 0 0,0-1 0,0 1 0,0 0 0,0-1 0,-3-15 17,2-18-3,4-30 60,22-123-1,34-59 459,-53 223-462,30-99 317,-31 109-308,0 0 0,1 0 0,1 1 0,0 0 0,0 0 0,15-16 0,-21 26-62,0 1 0,0-1 0,1 1 0,-1 0 0,1 0 0,-1 0 1,1 0-1,-1 0 0,1 0 0,-1 0 0,1 0 0,0 0 0,3 0 0,-5 1-13,1 0 0,0 0 0,0 0-1,-1 0 1,1 0 0,0 0 0,0 0-1,-1 0 1,1 1 0,0-1 0,-1 0-1,1 0 1,0 1 0,0-1 0,-1 1 0,1-1-1,-1 0 1,1 1 0,0-1 0,-1 1-1,1 0 1,0 0 0,1 2-6,-1 0 0,1 0 1,-1 0-1,0 0 1,0 0-1,0 0 0,0 0 1,0 0-1,-1 0 0,0 1 1,1-1-1,-1 5 0,-2 8-10,0 0 0,-6 25-1,4-27 34,1-1-1,1 1 1,0-1-1,1 18 1,1-29-21,0 0 0,1 0 0,-1 0 0,1-1 1,-1 1-1,1 0 0,0 0 0,-1-1 0,1 1 0,0 0 1,0-1-1,0 1 0,1-1 0,-1 1 0,0-1 0,1 0 1,1 3-1,32 17-68,-8-6-125,-22-11 136,-1 0 0,1 0 0,-1 0 0,0 1 0,0-1 0,0 1-1,0 0 1,-1 0 0,0 0 0,0 1 0,0-1 0,-1 1 0,3 8 0,-5-11 37,1 0 0,0 1 0,-1-1 1,0 0-1,0 0 0,0 0 0,0 1 0,0-1 1,-1 0-1,0 0 0,1 0 0,-1 1 1,0-1-1,0 0 0,-1 0 0,1 0 1,-1-1-1,1 1 0,-1 0 0,0-1 1,0 1-1,0-1 0,0 1 0,-1-1 1,1 0-1,-5 3 0,4-2-87,-1-1 0,0 1-1,0-1 1,0 0 0,0-1 0,0 1-1,0 0 1,0-1 0,-1 0-1,1 0 1,0-1 0,-1 1 0,1-1-1,0 0 1,-1 0 0,1 0 0,-1 0-1,1-1 1,0 0 0,-1 0 0,1 0-1,0-1 1,0 1 0,-5-3 0,-24-13-355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6.549"/>
    </inkml:context>
    <inkml:brush xml:id="br0">
      <inkml:brushProperty name="width" value="0.05" units="cm"/>
      <inkml:brushProperty name="height" value="0.05" units="cm"/>
    </inkml:brush>
  </inkml:definitions>
  <inkml:trace contextRef="#ctx0" brushRef="#br0">148 554 18324,'-5'-1'121,"1"0"0,-1 1 0,0-1 0,1 1 0,-1 0 0,0 1 0,1-1 0,-1 1 0,0 0 0,1 0 0,-1 0 0,1 1 0,-1-1 0,1 1 1,0 0-1,0 1 0,0-1 0,0 1 0,0 0 0,1-1 0,-1 2 0,1-1 0,-1 0 0,-2 6 0,1-5-74,2 1 0,-1 0 0,0 1 0,1-1 0,0 0 0,0 1 0,1 0 0,0 0 0,0-1 0,0 1 0,0 1 0,1-1 0,0 0 0,0 0-1,1 0 1,0 1 0,1 11 0,-1-17-30,1 1 0,-1-1 0,0 0 1,1 0-1,-1 1 0,1-1 0,0 0 0,-1 0 0,1 0 0,0 1 0,0-1 0,0 0 0,-1 0 0,1 0 0,0 0 0,1-1 0,-1 1 0,0 0 0,0 0 0,0-1 0,0 1 0,1 0 0,-1-1 0,0 1 0,0-1 0,1 0 0,-1 1 0,0-1 0,1 0 0,-1 0 0,0 0 0,1 0 0,-1 0 0,3 0 0,2-1 58,0 0-1,0-1 0,-1 1 1,1-1-1,0 0 1,-1 0-1,6-4 0,14-9 205,-2-2 0,0 0-1,-1-2 1,-1 0-1,-1-1 1,-1-2-1,-1 0 1,0 0 0,26-48-1,-41 65-231,1-1 1,-2 1-1,1-1 0,-1 0 0,0 0 0,0 0 0,2-11 1,-4 17-47,0-1 0,0 1 1,0-1-1,0 1 0,-1 0 1,1-1-1,0 1 0,0-1 1,0 1-1,0 0 0,0-1 1,-1 1-1,1 0 0,0-1 1,0 1-1,0 0 0,-1-1 1,1 1-1,0 0 0,-1 0 1,1-1-1,0 1 0,-1 0 1,1 0-1,0 0 0,-1-1 1,1 1-1,0 0 0,-1 0 1,1 0-1,-1 0 0,1 0 1,0 0-1,-1 0 0,1-1 1,0 1-1,-1 0 0,1 1 1,-1-1-1,1 0 0,0 0 1,-1 0-1,1 0 0,-1 0 1,1 0-1,0 0 0,-1 1 1,1-1-1,0 0 0,-1 0 1,1 0-1,0 1 0,-1-1 1,1 0-1,0 0 0,0 1 1,-1-1-1,1 1 0,-9 9-5,2 0 1,-1 1-1,1 0 0,1 0 0,0 1 0,1 0 0,0 0 0,0 0 1,-3 21-1,5-24-2,2 1 1,-1-1 0,2 0 0,-1 1-1,2 15 1,-1-22 5,0 0 0,1-1 0,-1 1 0,1 0 0,0-1-1,-1 1 1,1-1 0,0 1 0,0-1 0,1 0 0,-1 1 0,1-1 0,-1 0-1,1 0 1,-1 0 0,1 0 0,0 0 0,0 0 0,0 0 0,0-1-1,0 1 1,1-1 0,-1 1 0,4 1 0,0-2 11,0 0-1,-1 0 1,1 0-1,0-1 1,0 0-1,-1 0 1,1 0-1,0-1 1,-1 0-1,1 0 1,0 0-1,-1-1 1,1 0-1,-1 0 1,0 0-1,0-1 1,0 1-1,10-8 1,0-1 33,0 0 0,-1-1 0,0-1 0,18-22 0,-18 19-11,0-2-1,-2 1 0,0-2 1,-1 0-1,-1 0 1,0-1-1,-2 0 0,0 0 1,8-37-1,-17 50-100,-4 19 27,-8 25-11,5-6 13,2 1 1,1 0 0,-1 36-1,6-66 41,0 0-1,0 0 0,0 0 1,0 0-1,0 0 0,0 1 0,1-1 1,-1 0-1,1 0 0,0-1 1,-1 1-1,1 0 0,0 0 0,0 0 1,3 3-1,-3-4 1,-1-1 1,1 1-1,0-1 1,0 0-1,0 1 1,0-1-1,0 0 1,0 0-1,0 1 0,0-1 1,0 0-1,0 0 1,0 0-1,0 0 1,0 0-1,0-1 1,0 1-1,0 0 1,0 0-1,0-1 1,0 1-1,0 0 0,0-1 1,0 1-1,0-1 1,0 1-1,-1-1 1,1 0-1,0 1 1,0-1-1,-1 0 1,1 1-1,1-2 0,10-10 25,0-1 0,-1 0 0,-1 0 0,0-1 0,15-27 0,32-80 60,-53 114-139,-5 18 32,-4 17-3,1-8 1,-1-2 3,1 0 1,1 0 0,1 0-1,1 0 1,1 37 0,0-54 18,0 0 0,0 0 0,0 0 0,0 0 0,1-1 0,-1 1 0,0 0 0,0 0 1,1 0-1,-1 0 0,1 0 0,-1-1 0,1 1 0,-1 0 0,1 0 0,-1-1 0,1 1 0,0 0 0,-1-1 0,1 1 0,0 0 1,0-1-1,-1 1 0,1-1 0,0 1 0,0-1 0,0 0 0,0 1 0,-1-1 0,1 0 0,0 0 0,0 1 0,0-1 1,0 0-1,0 0 0,0 0 0,0 0 0,0 0 0,0 0 0,0-1 0,-1 1 0,1 0 0,0 0 0,0-1 0,1 1 0,4-3 0,0 0-1,-1 1 0,1-2 0,-1 1 0,8-7 0,14-12 19,-1-2-1,-2-1 0,0 0 0,-2-2 1,22-33-1,-1-8 48,38-81 0,-70 129-61,-2-1 0,-1 1 1,0-1-1,5-27 0,-12 36-21,-4 10-2,-7 16-7,-2 16 10,1 1 1,1 1 0,2-1 0,1 1 0,-2 37 0,1 165 3,22-23 14,-6-136-3,-4 0 0,-8 131-1,4-200 2,-8 43-4,7-46 8,0 1-1,0 0 0,0-1 0,-1 1 1,0-1-1,1 1 0,-1-1 1,0 0-1,0 0 0,-3 4 0,4-7 0,1 0-1,0 1 0,-1-1 1,1 0-1,-1 1 0,1-1 0,0 0 1,-1 1-1,1-1 0,-1 0 0,1 0 1,-1 1-1,1-1 0,-1 0 1,1 0-1,-1 0 0,1 0 0,-1 0 1,1 0-1,-1 0 0,1 0 0,-1 0 1,1 0-1,-1 0 0,1 0 1,-1 0-1,1 0 0,-1 0 0,1-1 1,-1 1-1,1 0 0,-1 0 1,1 0-1,-1-1 0,1 1 0,0 0 1,-1-1-1,1 1 0,-1 0 0,1-1 1,0 1-1,-1-1 0,1 1 1,0 0-1,0-1 0,-1 1 0,1-1 1,-11-24 56,11 23-54,-7-27 8,1 0 0,1 0 1,2 0-1,1 0 0,1-1 0,2 1 0,1 0 1,1-1-1,1 1 0,10-34 0,-9 46-189,0 0 0,1 0 0,1 1 0,10-19 0,-12 26 110,1 1 0,0 0 0,0 0 0,0 1 0,1-1 0,0 1 0,1 1 0,-1 0 0,10-6 0,27-17-232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7.423"/>
    </inkml:context>
    <inkml:brush xml:id="br0">
      <inkml:brushProperty name="width" value="0.05" units="cm"/>
      <inkml:brushProperty name="height" value="0.05" units="cm"/>
    </inkml:brush>
  </inkml:definitions>
  <inkml:trace contextRef="#ctx0" brushRef="#br0">123 0 18796,'-1'11'2216,"-38"107"51,13-45-2061,13-33-144,1-7 31,2 1 0,-10 53 0,20-86-87,-1-1-1,1 1 0,0 0 1,0 0-1,0 0 0,0 0 1,0 0-1,0 0 0,0 0 0,0 0 1,0 0-1,0 0 0,0 0 1,1 0-1,-1 0 0,0 0 1,1 0-1,-1 0 0,1 0 1,-1 0-1,1 1 0,0-2-1,0 0 1,-1 0-1,1 0 0,0 0 0,-1 0 1,1 0-1,-1 0 0,1 0 0,0-1 0,-1 1 1,1 0-1,0 0 0,-1 0 0,1-1 1,-1 1-1,1 0 0,-1-1 0,1 1 1,0 0-1,-1-1 0,1 1 0,-1-1 1,1 0-1,5-4 12,0-1 0,-1-1 1,0 1-1,5-7 0,65-122 101,-63 111-95,-2-1-1,0 0 1,10-46-1,-18 63-6,-2 7-11,1-1 1,-1 1-1,1-1 1,-1 1 0,0-1-1,0 1 1,1 0-1,-1-1 1,0 1-1,0-1 1,-1 1-1,1-1 1,0 1 0,0-1-1,-1 1 1,0-2-1,1 3-2,0 0-1,0 0 0,0-1 1,-1 1-1,1 0 0,0 0 0,0 0 1,0 0-1,-1 0 0,1 0 1,0 0-1,0 1 0,0-1 1,0 0-1,-1 0 0,1 0 1,0 0-1,0 0 0,0 0 1,-1 0-1,1 0 0,0 0 1,0 0-1,0 1 0,0-1 1,0 0-1,-1 0 0,1 0 1,0 0-1,0 0 0,0 1 1,0-1-1,0 0 0,0 0 0,0 0 1,0 1-1,-1-1 0,1 0 1,0 0-1,0 0 0,0 1 1,-5 9 9,-4 17 4,0-1 0,2 1 0,1 0-1,-3 38 1,0 111 48,8-171-60,1 5 8,0-6-7,-1 1 0,1-1-1,0 1 1,1-1-1,-1 1 1,1-1 0,0 0-1,2 8 1,-3-12-4,0 0 1,0 0 0,0 0-1,0 0 1,0 0-1,0 0 1,0 0-1,0 0 1,0 0-1,0 0 1,0 0-1,0 0 1,0 0-1,0 0 1,0 0-1,0 0 1,0-1 0,0 1-1,0 0 1,0 0-1,0 0 1,0 0-1,0 0 1,0 0-1,0 0 1,1 0-1,-1 0 1,0 0-1,0 0 1,0 0 0,0 0-1,0 0 1,0 0-1,0 0 1,0 0-1,0 0 1,0 0-1,0 0 1,0 0-1,0 0 1,0 0-1,0 0 1,0 0-1,0 0 1,0 0 0,1 0-1,-1 0 1,0 0-1,0 0 1,0 0-1,0 0 1,0 0-1,0 0 1,0 0-1,0 0 1,0 0-1,0 0 1,0 0 0,0 0-1,0 0 1,0 0-1,0 0 1,0 0-1,2-9 56,-1-13 78,-3-52 349,2-56 530,0 127-999,1 0-1,-1 0 0,1 1 0,-1-1 1,1 0-1,0 1 0,0-1 0,0 0 1,1 1-1,-1-1 0,0 1 0,1 0 0,0 0 1,-1-1-1,1 1 0,0 0 0,0 0 1,0 1-1,1-1 0,-1 0 0,0 1 1,1-1-1,-1 1 0,1 0 0,-1 0 1,1 0-1,-1 0 0,6-1 0,3 0-23,-1 0-1,1 1 1,0 1-1,-1 0 1,1 0 0,13 2-1,-19-1 11,0 1 0,1-1 0,-1 1 0,0 0 0,0 0 0,0 0 0,0 1 1,0 0-1,-1 0 0,1 0 0,-1 1 0,0-1 0,0 1 0,0 0 0,0 0 0,5 9 0,-3-6-11,1 0 1,-1 0-1,1 0 1,13 8-1,-16-13-1,1 1 1,0-1-1,0 0 1,0-1-1,0 1 1,0-1-1,0 0 1,0-1-1,1 1 1,-1-1-1,0 0 1,0 0-1,1 0 0,-1-1 1,0 0-1,0 0 1,0 0-1,9-4 1,9-4-93,-1-1 0,37-21 0,-44 22 20,-3 4 71,-7 9-741,-9 17-1447,3-17 1874,1-1-167,4-4-116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7.902"/>
    </inkml:context>
    <inkml:brush xml:id="br0">
      <inkml:brushProperty name="width" value="0.05" units="cm"/>
      <inkml:brushProperty name="height" value="0.05" units="cm"/>
    </inkml:brush>
  </inkml:definitions>
  <inkml:trace contextRef="#ctx0" brushRef="#br0">87 29 14987,'0'5'293,"-1"0"-1,0 0 1,0 0-1,0 0 1,-1-1-1,-3 9 1,-4 10 394,4-1-251,1 0 0,1 1 0,1-1 0,1 1 0,1 22-1,17 111 1506,-9-103-1451,2 89 0,-10-131-454,-1-1 0,0 0 0,0 0 0,-5 13 0,6-21-11,0 0-1,-1 0 1,0 0 0,0 0-1,0 0 1,0 0 0,0 0-1,0 0 1,0 0 0,0 0-1,-1-1 1,1 1 0,-1-1-1,1 1 1,-1-1 0,0 1-1,1-1 1,-1 0 0,0 0-1,0 0 1,0 0-1,0 0 1,0 0 0,0 0-1,0-1 1,-3 1 0,3-1-7,1 0 0,-1 0 0,1-1 0,0 1 0,-1 0 0,1-1 0,-1 1 0,1-1 0,0 1 0,-1-1 0,1 0 0,0 0 0,0 0 0,-1 1 0,1-1 0,0 0 0,0-1 0,0 1-1,0 0 1,0 0 0,0 0 0,1 0 0,-1-1 0,0 1 0,1 0 0,-1-1 0,1 1 0,-1-1 0,1 1 0,-1-1 0,1 1 0,0 0 0,0-3 0,-2-6 45,1-1-1,0 1 1,1-16-1,2-1-32,2 0 0,0 0 0,2 1 0,1-1 0,1 1 0,22-48 1,2 9-67,55-82 1,19-3 422,-106 150-370,1-1 0,0 1 0,-1-1 0,1 0 0,-1 1 1,1-1-1,0 0 0,-1 1 0,0-1 0,1 0 0,-1 0 0,0 0 0,1 1 0,-1-1 0,0 0 0,0 0 0,0 0 0,1 0 1,-1 0-1,0 1 0,0-1 0,-1-2 0,0 4 7,0-1 1,0 1-1,-1 0 1,1 0-1,0 0 1,0 0 0,0-1-1,0 1 1,0 1-1,0-1 1,0 0-1,0 0 1,-1 2-1,-6 8 38,1 0-1,1 0 0,0 1 0,-9 23 1,12-27-121,1-1 0,0 0 0,0 0 1,1 1-1,0-1 0,0 1 0,1-1 1,0 1-1,0-1 0,2 9 0,-2-14-38,1 0 0,-1 0 0,1-1 0,-1 1 0,1 0 0,0 0-1,0-1 1,0 1 0,0-1 0,0 1 0,0-1 0,0 1 0,0-1 0,1 0-1,-1 0 1,0 1 0,1-1 0,-1 0 0,1 0 0,-1-1 0,1 1 0,0 0 0,-1 0-1,1-1 1,0 1 0,0-1 0,-1 1 0,1-1 0,0 0 0,0 0 0,0 0-1,-1 0 1,1 0 0,0 0 0,0 0 0,2-1 0,4-1-187,0 0 1,-1 0-1,1 0 1,-1-1-1,0 0 1,1-1-1,6-4 1,23-17-892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8.296"/>
    </inkml:context>
    <inkml:brush xml:id="br0">
      <inkml:brushProperty name="width" value="0.05" units="cm"/>
      <inkml:brushProperty name="height" value="0.05" units="cm"/>
    </inkml:brush>
  </inkml:definitions>
  <inkml:trace contextRef="#ctx0" brushRef="#br0">51 1 17060,'-6'23'2523,"-5"16"-757,-17 81 896,26-106-2526,0 0-1,1 1 1,1-1-1,0 0 1,1 1-1,3 19 1,-3-32-125,-1 1 0,1-1 1,-1 0-1,1 1 0,0-1 0,0 1 0,0-1 1,0 0-1,0 0 0,0 0 0,1 0 0,-1 0 1,1 0-1,-1 0 0,1 0 0,0 0 0,0-1 1,0 1-1,0-1 0,0 1 0,0-1 1,0 0-1,0 0 0,5 2 0,0-2-3,0 0-1,1-1 1,-1 1-1,0-1 1,1-1 0,12-1-1,-11 0-39,1 2-1,0-1 0,11 2 1,-20-2 25,-1 1-1,1 0 1,0 0 0,-1 0 0,1 1 0,0-1 0,0 0 0,-1 0 0,1 0-1,0 0 1,-1 1 0,1-1 0,0 0 0,-1 1 0,1-1 0,0 0-1,-1 1 1,1-1 0,-1 1 0,1-1 0,-1 1 0,1-1 0,-1 1 0,1-1-1,-1 1 1,0 0 0,1 0 0,-1 0-1,0 0-1,0 0 1,0 0-1,0 0 1,-1 0-1,1 0 1,0 0 0,-1 0-1,1 0 1,-1 0-1,1 0 1,-1 0-1,1 0 1,-1 0 0,0-1-1,-1 2 1,-2 3-1,-1 0 0,0-1 0,-1 0-1,1 0 1,-7 3 0,4-3-118,0-1-1,0 0 0,-15 4 0,21-7 44,0 1 1,-1-1-1,1 0 0,0 0 1,0 0-1,-1 0 0,1 0 0,0 0 1,-3-2-1,4 2 54,0 0 0,0 0 0,1-1 0,-1 1 0,0-1 0,1 1 0,-1-1 0,0 1 0,1-1 0,-1 1 1,1-1-1,-1 1 0,1-1 0,-1 0 0,1 1 0,-1-1 0,1 0 0,-1 0 0,1 1 0,0-1 0,0 0 0,-1 0 0,1 0 0,0 1 0,0-2 0,1-9-387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8.867"/>
    </inkml:context>
    <inkml:brush xml:id="br0">
      <inkml:brushProperty name="width" value="0.05" units="cm"/>
      <inkml:brushProperty name="height" value="0.05" units="cm"/>
    </inkml:brush>
  </inkml:definitions>
  <inkml:trace contextRef="#ctx0" brushRef="#br0">89 432 15819,'7'-11'1449,"-11"7"-238,2 4-1057,0 0 1,0 1 0,1-1-1,-1 0 1,0 1-1,0-1 1,1 1-1,-1 0 1,0-1 0,1 1-1,-3 2 1,-2 1 30,1 0 0,0 0 1,0 1-1,0 0 1,0 0-1,1 0 1,0 1-1,0-1 0,1 1 1,-5 9-1,5-10-153,1 0-1,0 0 1,0 0 0,1 1-1,-1-1 1,1 0-1,0 1 1,1-1 0,-1 1-1,1-1 1,0 1-1,1-1 1,1 9 0,-2-12-5,1 0 0,-1-1 0,1 1 0,-1-1 0,1 1 0,0 0 0,-1-1 0,1 1 0,0-1 0,0 0 0,0 1 0,0-1 0,1 0 0,-1 0 0,0 1 0,0-1 0,1 0 0,-1 0 0,1-1 0,-1 1 0,1 0 0,2 1 0,-1-2 23,0 1 0,0-1 0,0 1 0,0-1 0,0 0 0,0 0 0,1-1 0,-1 1 0,0-1 0,0 1 0,4-2 0,4-2 100,-1-1 0,0 1-1,0-1 1,0-1-1,17-12 1,-11 3-103,-1-1 1,0 0-1,-1 0 1,-1-2-1,-1 0 1,0 0 0,-1-1-1,-1 0 1,-1-1-1,-1 0 1,11-37-1,-18 54-81,-1 0-1,1 1 0,0-1 1,-1 0-1,0 0 0,1 0 1,-1 1-1,0-1 0,0 0 1,-1 0-1,1 0 0,-1 1 1,0-5-1,1 7 28,0 0 1,-1 0-1,1 0 1,0-1-1,0 1 1,0 0-1,0 0 1,0 0-1,0 0 1,0 0-1,0 0 1,0 0-1,0-1 0,-1 1 1,1 0-1,0 0 1,0 0-1,0 0 1,0 0-1,0 0 1,0 0-1,-1 0 1,1 0-1,0 0 0,0 0 1,0 0-1,0 0 1,0 0-1,-1 0 1,1 0-1,0 0 1,0 0-1,0 0 1,0 0-1,0 0 0,0 0 1,-1 0-1,1 0 1,0 0-1,0 0 1,0 0-1,0 0 1,0 0-1,0 0 1,-1 1-1,1-1 1,0 0-1,-6 9-170,-3 12-19,7-17 187,1 1 0,0 0 0,0 0 0,1 0 0,-1 0 0,1 0 0,0 0 0,0 0 0,1 5 0,0-9 18,-1 0-1,0 0 0,0 1 0,1-1 0,-1 0 0,1 0 0,-1 0 0,1 0 0,-1 0 1,1 0-1,0 0 0,-1 0 0,1 0 0,0 0 0,0 0 0,0 0 0,-1-1 0,1 1 0,0 0 1,0-1-1,0 1 0,1 0 0,-1-1 0,0 1 0,0-1 0,0 0 0,0 1 0,0-1 1,1 0-1,-1 0 0,0 0 0,0 1 0,0-1 0,1-1 0,-1 1 0,0 0 0,0 0 0,0 0 1,0-1-1,1 1 0,0-1 0,5-1 49,1-1 0,-1 0 1,0-1-1,-1 0 0,1 0 0,-1 0 0,1-1 1,-1 0-1,6-6 0,48-56 501,-57 64-521,15-20 215,-2 0 1,19-34-1,-27 43-167,-1 0 1,-1-1 0,0 0-1,-1 0 1,5-27 0,-9 40-83,-1 1-1,0-1 1,0 0 0,0 1 0,0-1-1,0 0 1,0 0 0,0 1 0,-1-1-1,1 0 1,-1 1 0,1-1 0,-1 0 0,1 1-1,-1-1 1,0 1 0,-1-3 0,1 4-7,0-1 0,1 1 1,-1-1-1,0 1 0,1 0 1,-1-1-1,0 1 0,0 0 1,1 0-1,-1-1 0,0 1 1,0 0-1,0 0 0,1 0 1,-1 0-1,0 0 0,0 0 1,0 0-1,1 0 0,-1 1 1,0-1-1,0 0 0,1 0 1,-1 1-1,0-1 0,0 0 1,1 1-1,-1-1 0,0 1 0,1-1 1,-1 1-1,1-1 0,-1 1 1,1-1-1,-1 1 0,1 0 1,-1-1-1,0 2 0,-5 6-21,0 0 0,0 0-1,1 0 1,0 1 0,0 0-1,1 0 1,0 0 0,1 0-1,-4 17 1,-1 8 2,-4 47 1,9-47 11,2 58 0,1-76 9,2-1-1,0 1 1,1 0 0,1 0 0,9 24 0,-1-18 4,-12-22-3,0 1-1,0-1 1,0 1-1,0-1 0,1 1 1,-1-1-1,0 1 1,0-1-1,1 1 1,-1-1-1,0 1 1,1-1-1,-1 0 1,0 1-1,1-1 1,-1 0-1,1 1 0,-1-1 1,1 0-1,-1 0 1,0 1-1,1-1 1,-1 0-1,1 0 1,-1 0-1,1 1 1,-1-1-1,1 0 0,0 0 1,-1 0-1,1 0 1,-1 0-1,1 0 1,-1 0-1,1 0 1,0-1-3,-1 0 1,0 0 0,0 0 0,1 0-1,-1 0 1,0 0 0,0 0-1,0 0 1,0-1 0,0 1 0,0 0-1,0 0 1,-1 0 0,1 0 0,0 0-1,0 0 1,-2-1 0,-8-22-81,8 19 52,-11-20-227,-18-28-1,18 32 46,0-1-1,-9-23 0,21 44 204,1 0-1,-1 0 1,1-1-1,0 1 1,-1 0 0,1-1-1,0 1 1,0 0-1,0-1 1,0 1 0,0 0-1,0-1 1,0-1-1,1 2 13,-1 0 0,0 1-1,0-1 1,1 1-1,-1-1 1,1 1 0,-1-1-1,0 1 1,1-1-1,-1 1 1,1-1-1,-1 1 1,1-1 0,0 1-1,-1 0 1,1-1-1,-1 1 1,1 0 0,1-1-1,3 0 12,-1 1-1,1-1 1,0 1-1,-1 0 1,1 0-1,6 1 1,6 0-145,-8-1 126,0 0 0,-1-1 0,1 0 0,-1-1-1,14-4 1,11-8-21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9.398"/>
    </inkml:context>
    <inkml:brush xml:id="br0">
      <inkml:brushProperty name="width" value="0.05" units="cm"/>
      <inkml:brushProperty name="height" value="0.05" units="cm"/>
    </inkml:brush>
  </inkml:definitions>
  <inkml:trace contextRef="#ctx0" brushRef="#br0">31 110 17004,'-3'-15'2232,"2"15"-2176,1 0 1,0-1-1,0 1 1,-1 0 0,1 0-1,0 0 1,0 0-1,0 0 1,-1 0-1,1 0 1,0 0-1,0 0 1,-1 0 0,1 0-1,0 0 1,0 0-1,-1 0 1,1 0-1,0 0 1,0 0 0,-1 0-1,1 0 1,0 0-1,0 0 1,0 0-1,-1 0 1,1 0 0,0 1-1,0-1 1,-1 0-1,1 0 1,0 0-1,0 1 1,-2 0 153,1 1 1,-1-1-1,1 1 0,0 0 0,0 0 1,-1-1-1,1 1 0,1 0 1,-1 0-1,0 0 0,-1 4 0,1 2-53,-1 0 1,1 0-1,1 0 0,-1 0 0,1 0 0,1 0 0,0 1 0,0-1 0,0 0 0,6 15 0,-6-20-140,0 0 0,0 0 0,1-1 0,-1 1-1,1 0 1,0 0 0,-1-1 0,2 1 0,-1-1 0,0 0-1,0 1 1,1-1 0,-1 0 0,1-1 0,-1 1 0,1 0-1,0-1 1,0 1 0,0-1 0,0 0 0,0 0 0,0 0 0,0 0-1,0-1 1,0 1 0,0-1 0,1 0 0,-1 0 0,0 0-1,4 0 1,7-2 76,0-1-1,0-1 1,0 0 0,-1 0-1,1-2 1,-1 1 0,25-16-1,81-63 499,-107 75-536,41-35 167,-30 24-262,0 2 1,43-27-1,-66 45 10,1-1 1,0 0 0,0 1-1,-1 0 1,1-1 0,0 1-1,0-1 1,0 1 0,0 0-1,-1-1 1,1 1-1,0 0 1,0 0 0,0 0-1,0 0 1,0 0 0,0 0-1,0 0 1,0 0-1,0 0 1,-1 0 0,1 1-1,0-1 1,0 0 0,0 0-1,0 1 1,0-1-1,-1 1 1,1-1 0,0 1-1,0-1 1,-1 1 0,1-1-1,0 1 1,-1 0-1,2 0 1,0 3-262,-1 0 0,1 0 0,-1 0 0,0 0 0,0 0 0,1 8 0,6 15-1686,-8-26 1837,1 1 1,0 0-1,1-1 1,-1 1-1,0-1 1,0 1-1,1-1 1,-1 0-1,1 0 1,-1 1-1,1-1 1,-1 0-1,1 0 1,0 0-1,-1-1 1,1 1-1,0 0 1,0-1-1,0 1 1,-1-1-1,1 1 1,3-1-1,0 0-62,1 0-1,-1 0 0,1-1 0,-1 0 0,0 0 0,1 0 0,5-3 0,27-12-746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9.760"/>
    </inkml:context>
    <inkml:brush xml:id="br0">
      <inkml:brushProperty name="width" value="0.05" units="cm"/>
      <inkml:brushProperty name="height" value="0.05" units="cm"/>
    </inkml:brush>
  </inkml:definitions>
  <inkml:trace contextRef="#ctx0" brushRef="#br0">146 190 12931,'-3'0'131,"0"0"1,1 0-1,-1 0 1,0 1-1,1-1 0,-1 1 1,0-1-1,1 1 1,-1 0-1,1 0 1,-1 0-1,1 1 1,-1-1-1,1 1 1,-3 2-1,-33 28 746,35-30-694,-5 7 194,-1-1-1,1 2 1,-10 15 0,15-22-292,1 0 1,0 1-1,1-1 0,-1 1 1,1-1-1,-1 1 0,1 0 1,0-1-1,0 1 1,0 0-1,1 0 0,0 0 1,-1 0-1,2 0 0,-1 4 1,1-7-40,-1 1 0,1 0 0,-1-1 1,1 1-1,0-1 0,0 1 0,0-1 1,0 1-1,0-1 0,0 0 0,0 1 0,1-1 1,-1 0-1,0 0 0,1 0 0,-1 0 1,1 0-1,-1 0 0,1 0 0,-1-1 0,1 1 1,0-1-1,-1 1 0,1-1 0,0 1 1,-1-1-1,1 0 0,0 0 0,0 0 0,-1 0 1,4 0-1,4-1 125,-1 1 1,1-2-1,0 1 1,16-6-1,-8 1 10,0-1 0,-1 0 0,1-2 0,-2 0 0,1-1 0,-2 0 0,1-1 0,-1-1 0,-1 0 0,18-21 0,-15 14-93,-1 0 0,-1-1 1,-1-1-1,-1 0 0,-1-1 0,-1 0 1,9-29-1,-18 47-92,1 0-18,0-1 0,-1 0 0,0 0 0,0 0 0,0-1 0,-1 1 0,1-6 0,-1 11 16,0 0 1,0 0-1,0 0 0,0 0 1,0 0-1,0 0 0,0 0 1,0 0-1,0 1 1,-1-1-1,1 0 0,0 0 1,0 0-1,0 0 0,0 0 1,0 0-1,0 0 1,0 0-1,0 0 0,0 0 1,0 0-1,0 0 0,0 0 1,0 0-1,0 0 1,0 0-1,0 0 0,0 0 1,0 0-1,-1 0 0,1 0 1,0 0-1,0 0 1,0 0-1,0 0 0,0 0 1,0 0-1,0 0 0,0 0 1,0 0-1,0 0 1,0 0-1,0 0 0,0 0 1,0 0-1,0 0 0,0 0 1,0 0-1,0 0 1,-1 0-1,-3 11-145,-5 16-13,-12 74-359,19-88 332,1 0 0,1 0 0,-1 0 1,2 0-1,4 26 0,5-14-42,8-9-80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0.161"/>
    </inkml:context>
    <inkml:brush xml:id="br0">
      <inkml:brushProperty name="width" value="0.05" units="cm"/>
      <inkml:brushProperty name="height" value="0.05" units="cm"/>
    </inkml:brush>
  </inkml:definitions>
  <inkml:trace contextRef="#ctx0" brushRef="#br0">94 1 14539,'-26'51'1640,"5"12"-871,-1-1-313,8 0 1288,4-5-912,10-10-240,6-7-144,6-12-263,4-8-193,4-13-497,-1-6 1914,-8-9-1369,1-5 88,-9-17 40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8.580"/>
    </inkml:context>
    <inkml:brush xml:id="br0">
      <inkml:brushProperty name="width" value="0.05" units="cm"/>
      <inkml:brushProperty name="height" value="0.05" units="cm"/>
      <inkml:brushProperty name="color" value="#008C3A"/>
    </inkml:brush>
  </inkml:definitions>
  <inkml:trace contextRef="#ctx0" brushRef="#br0">162 28 19228,'-2'-1'152,"0"0"1,0 0-1,-1 0 0,1 0 1,0 1-1,0-1 0,0 1 0,-1-1 1,1 1-1,0 0 0,0 0 1,-1 0-1,1 0 0,0 0 1,0 0-1,-1 1 0,1-1 0,-2 1 1,0 1 39,0 0 0,0 0 0,0 0 0,0 1 0,0-1 0,1 1 0,-1 0 0,-5 5 0,1 1 44,1 1 0,0-1 0,0 1 0,1 1 0,-10 21-1,10-18-124,1 1-1,1 0 1,-4 22-1,6-29-93,1 0 0,1-1 0,0 1 0,0 0 0,0 0 0,1-1 0,0 1 0,4 13 0,-4-19-16,-1-1 0,1 1 0,0 0 1,-1 0-1,1-1 0,0 1 0,0 0 0,0-1 0,0 1 0,0-1 0,1 1 0,-1-1 0,0 0 0,1 0 0,-1 1 1,1-1-1,-1 0 0,1 0 0,-1 0 0,1-1 0,3 2 0,-3-2 0,1 1 1,-1-1-1,1 0 0,0 0 0,-1 0 1,1 0-1,0-1 0,-1 1 0,1-1 1,-1 0-1,1 1 0,-1-1 0,4-2 1,4-3 5,0 0 0,0 0 1,0-1-1,-1 0 0,12-13 1,0-2 47,-1 0 0,32-50 0,-41 55-11,-1-1 1,-1 0 0,0 0 0,-2-1-1,8-26 1,-14 29 45,-8 21 21,-9 27-20,8-11-58,2 1 1,0 0-1,2 0 0,0 0 1,1 0-1,2 1 0,1 44 1,1-65-31,-1 1 0,0-1 0,1 0 1,-1 1-1,1-1 0,0 0 0,-1 0 1,1 0-1,0 1 0,1-1 0,-1 0 1,0 0-1,0-1 0,1 1 0,0 0 1,-1 0-1,3 2 0,-2-3 3,0-1 1,0 1-1,-1 0 0,1 0 1,0-1-1,0 1 0,0-1 0,0 0 1,0 1-1,0-1 0,0 0 1,-1 0-1,1 0 0,0-1 1,0 1-1,3-1 0,3-1 13,-1-1 0,0 0 0,-1 0 0,1 0 1,0-1-1,-1 0 0,0 0 0,0-1 0,6-5 0,12-15 46,0-2 0,-2 0 0,-1-1-1,-1-1 1,28-55 0,-61 143 105,6-29-144,1 1 0,2 0 1,-1 54-1,6-82-25,-1 0-1,0 0 1,0 0 0,1 1-1,0-1 1,0 0-1,0 0 1,0 0 0,0 0-1,1 0 1,-1 0 0,4 4-1,-4-6-11,0 0-1,0 0 1,0 0-1,0 0 1,0-1-1,0 1 1,1 0-1,-1-1 0,0 1 1,0-1-1,1 1 1,-1-1-1,0 0 1,0 1-1,1-1 1,-1 0-1,0 0 1,1 0-1,-1 0 1,0 0-1,1 0 0,-1 0 1,0-1-1,1 1 1,-1 0-1,0-1 1,0 1-1,1-1 1,-1 1-1,0-1 1,0 0-1,0 0 0,2-1 1,2-2 9,1 0 0,-1 0 0,0-1 0,0 0 0,0 0 0,0-1 1,6-11-1,24-46 188,-29 51-277,13-27 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0.596"/>
    </inkml:context>
    <inkml:brush xml:id="br0">
      <inkml:brushProperty name="width" value="0.05" units="cm"/>
      <inkml:brushProperty name="height" value="0.05" units="cm"/>
    </inkml:brush>
  </inkml:definitions>
  <inkml:trace contextRef="#ctx0" brushRef="#br0">0 228 16500,'2'27'897,"1"0"0,1-1 1,1 1-1,10 26 1,-12-42-627,1-1 0,0 1 1,1-1-1,0-1 1,1 1-1,0-1 0,0 0 1,1 0-1,0 0 0,0-1 1,1-1-1,15 13 1,-20-18-232,1 0 1,-1 0-1,1 0 1,-1 0 0,1-1-1,0 1 1,0-1-1,0 0 1,-1 0 0,1 0-1,0-1 1,0 1-1,0-1 1,1 0 0,-1 0-1,0 0 1,0-1 0,0 0-1,0 1 1,-1-1-1,1-1 1,0 1 0,0 0-1,0-1 1,-1 0-1,1 0 1,-1 0 0,0 0-1,1-1 1,-1 1-1,0-1 1,0 0 0,-1 0-1,1 0 1,0 0-1,-1 0 1,0-1 0,0 1-1,2-5 1,4-9 28,0 0 0,-2-1 0,0 0 1,-1 0-1,-1 0 0,0-1 0,1-29 0,-3-6 51,-5-73-1,2 116-116,1-4-15,-1-1 0,-1 0 0,-1 1 0,-8-29 0,11 43 1,0 1-1,0-1 1,0 1 0,0-1 0,0 1-1,0 0 1,0-1 0,0 1 0,0-1-1,0 1 1,-1-1 0,1 1 0,0 0-1,0-1 1,0 1 0,-1 0 0,1-1-1,0 1 1,0-1 0,-1 1 0,1 0-1,0 0 1,-1-1 0,1 1 0,-1 0-1,1 0 1,0-1 0,-1 1 0,1 0-1,-1 0 1,1 0 0,0 0 0,-1-1 0,0 1-1,-3 16-841,2 27-934,9 19 653,0-30 481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1.002"/>
    </inkml:context>
    <inkml:brush xml:id="br0">
      <inkml:brushProperty name="width" value="0.05" units="cm"/>
      <inkml:brushProperty name="height" value="0.05" units="cm"/>
    </inkml:brush>
  </inkml:definitions>
  <inkml:trace contextRef="#ctx0" brushRef="#br0">193 459 18500,'-5'-2'225,"0"1"1,0 0-1,0 0 1,0 0-1,0 1 0,0 0 1,-1 0-1,1 0 1,0 1-1,0-1 1,0 1-1,0 0 0,0 1 1,0-1-1,0 1 1,0 0-1,0 0 0,1 1 1,-1-1-1,1 1 1,0 0-1,-1 0 0,-4 5 1,3-2-86,0 0-1,-1 0 1,2 1 0,-1-1 0,1 1 0,0 0-1,0 1 1,1-1 0,0 1 0,1 0 0,-1 0-1,1 0 1,-2 12 0,4-18-123,1 0-1,0 0 1,-1 1 0,1-1-1,0 0 1,0 0 0,0 0-1,0 1 1,1-1 0,-1 0-1,0 0 1,1 0 0,0 1-1,-1-1 1,1 0 0,0 0 0,0 0-1,0 0 1,1-1 0,-1 1-1,0 0 1,1 0 0,-1-1-1,1 1 1,2 1 0,-1-1-7,-1-1 0,1 0 1,0 0-1,0 0 1,0 0-1,0-1 0,0 1 1,0-1-1,0 0 0,0 1 1,0-1-1,0-1 0,0 1 1,0 0-1,0-1 1,0 0-1,0 0 0,5-1 1,0-2-1,-1 1 0,1-1 0,-1-1 0,0 1 0,0-1 0,-1-1 1,1 1-1,-1-1 0,0 0 0,-1 0 0,1-1 0,5-9 0,0-1-27,-1 0 0,-1 0 0,-1-1 0,8-22 0,-16 39 10,9-31-94,-8 31 80,0 0-1,-1-1 0,0 1 1,1-1-1,-1 1 0,0-1 1,0 1-1,0-1 0,0 1 1,0-1-1,0 1 0,0-1 1,0 1-1,-1-1 1,1 1-1,-1-3 0,0 5-8,0-1 0,0 1 1,0 0-1,0 0 0,0 0 0,0 0 0,0-1 0,1 1 0,-1 0 0,0 0 0,1 0 0,-1 0 1,1 1-1,-1-1 0,1 0 0,-1 0 0,1 0 0,-1 2 0,-2 8-264,0-1 1,1 1-1,0 0 0,1 1 1,0-1-1,1 0 0,1 19 1,-1-27 163,1 0 0,-1 0 1,0 0-1,1 0 0,0 0 0,0 0 1,0 0-1,0 0 0,0 0 1,1-1-1,-1 1 0,1-1 1,-1 1-1,1-1 0,0 1 0,0-1 1,0 0-1,1 0 0,-1 0 1,0 0-1,1 0 0,-1-1 1,1 1-1,0-1 0,-1 1 1,1-1-1,0 0 0,0 0 0,0 0 1,0-1-1,0 1 0,6 0 1,-2-2-93,1 1 0,-1-2 1,1 1-1,-1 0 1,0-1-1,0-1 0,0 1 1,0-1-1,0 0 1,0-1-1,-1 0 0,0 0 1,1 0-1,-2-1 1,10-8-1,-1 0 56,-2-1 0,1 0 0,-2 0 0,0-2 0,11-18-1,-18 28 239,0-1-1,0 0 1,-1 0 0,0 0-1,0-1 1,-1 1-1,1-1 1,-2 1-1,1-1 1,0-9-1,-2 16-51,0 1 0,0 0-1,0-1 1,0 1 0,0 0 0,0 0-1,1-1 1,-1 1 0,0 0-1,0 0 1,0-1 0,0 1 0,0 0-1,0-1 1,0 1 0,0 0-1,-1-1 1,1 1 0,0 0 0,0 0-1,0-1 1,0 1 0,0 0-1,0 0 1,0-1 0,-1 1 0,1 0-1,0 0 1,0 0 0,0-1-1,-1 1 1,1 0 0,0 0 0,0 0-1,-1-1 1,1 1 0,0 0-1,0 0 1,-1 0 0,1 0 0,0 0-1,0 0 1,-1 0 0,1 0-1,0 0 1,-1 0 0,1 0 0,0 0-1,0 0 1,-1 0 0,1 0-1,0 0 1,-1 0 0,1 0 0,0 0-1,0 0 1,-1 0 0,1 0-1,0 0 1,0 1 0,-1-1 0,1 0-1,0 0 1,0 0 0,-1 0-1,1 1 1,0-1 0,0 0 0,-14 16 692,9-8-429,1 0 0,0 1 0,1-1 0,-1 1 0,2-1 0,-1 1 0,1 0 0,1 0 0,-2 19 0,3-24-189,0 0 0,0 0 1,1 0-1,-1 0 1,1 0-1,0 0 1,0 0-1,0 0 1,1 0-1,-1-1 1,3 5-1,-2-6-49,0 0 1,-1 0-1,1 0 1,0 0-1,0 0 1,0 0-1,0-1 0,0 1 1,0-1-1,1 1 1,-1-1-1,1 0 1,-1 0-1,1 0 0,-1 0 1,1 0-1,-1-1 1,5 1-1,1 0-4,1-1-1,-1 0 1,1-1 0,-1 0-1,1 0 1,-1-1 0,1 0 0,-1 0-1,0-1 1,0 0 0,0-1-1,-1 0 1,13-8 0,-1 0-26,-1-2 1,0 0 0,-1 0-1,16-20 1,-19 20-13,-1-2 0,-1 1-1,-1-1 1,0-1 0,-1 0 0,-1-1-1,-1 0 1,0 0 0,-1-1 0,-1 0-1,-1 0 1,-1 0 0,0-1 0,-2 1-1,1-21 1,-3 34-11,0 0-1,-1 1 1,1-1-1,-1 0 0,0 1 1,-1-1-1,1 1 1,-1 0-1,0-1 1,-1 1-1,1 0 1,-1 0-1,0 0 0,0 1 1,-1-1-1,1 1 1,-1-1-1,-8-6 1,8 9 6,1-1 1,-1 1-1,0 0 1,0 0-1,-1 1 1,1-1-1,0 1 1,-1 0-1,1 0 1,-1 0-1,1 0 1,-1 1-1,1 0 1,-1 0-1,1 0 1,-1 1-1,1-1 1,-1 1-1,1 0 1,0 1-1,-1-1 1,1 1-1,-7 3 0,-1 1 75,-1 1 0,1 0 0,0 1 0,-18 16-1,24-19-17,1 0 0,0 0 0,0 1 0,0 0 0,0 0-1,1 0 1,0 0 0,1 1 0,-1 0 0,-3 11-1,6-15-35,1-1 0,0 1 0,-1 0 0,1-1 0,0 1 0,0 0 0,0 0 0,1 0 0,-1-1 0,1 1 0,-1 0 0,1-1 0,0 1 0,0-1 0,0 1 0,1-1 0,-1 1 0,0-1 0,1 0 0,0 1 0,-1-1 0,3 2 0,5 5-29,0-1 0,1 0-1,17 12 1,-12-10-50,14 11-438,0 1-1,-2 1 1,32 34-1,-52-48 115,1-1 1,-2 1-1,1 1 1,-1-1-1,-1 1 1,1 0-1,-2 0 1,1 1-1,-2-1 1,1 1-1,-1 0 1,-1 0-1,0 0 1,1 20-1,-3-22-252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2.259"/>
    </inkml:context>
    <inkml:brush xml:id="br0">
      <inkml:brushProperty name="width" value="0.05" units="cm"/>
      <inkml:brushProperty name="height" value="0.05" units="cm"/>
    </inkml:brush>
  </inkml:definitions>
  <inkml:trace contextRef="#ctx0" brushRef="#br0">98 8 18396,'3'-7'1029,"-1"7"-336,-2 16 7,-2 28 216,-46 256 2457,29-206-2612,4 1 0,-2 105 0,16-194-730,1-1 4,0 1 0,0-1 0,0 0 1,0 1-1,1-1 0,0 0 0,0 0 0,0 1 0,1-1 0,2 6 0,-3-10-29,-1 0 0,0-1 0,1 1 0,-1-1 0,1 1 0,-1-1-1,0 1 1,1-1 0,0 1 0,-1-1 0,1 0 0,-1 1 0,1-1 0,-1 0 0,1 1-1,0-1 1,-1 0 0,1 0 0,-1 1 0,1-1 0,0 0 0,-1 0 0,1 0-1,0 0 1,-1 0 0,1 0 0,0 0 0,-1 0 0,1 0 0,0 0 0,-1-1 0,1 1-1,0 0 1,-1 0 0,1-1 0,0 1 0,-1 0 0,1-1 0,-1 1 0,1 0-1,0-2 1,3-1 12,-1 0-1,0 0 0,1 0 0,-2 0 1,5-6-1,17-31-115,-1-1 1,-2-2-1,16-48 0,-1 7-280,-26 59 239,-6 15 14,0 0 0,1 0 0,0 0 1,8-11-1,-13 21 121,0 0 1,0 0-1,0-1 0,0 1 1,0 0-1,0 0 1,0 0-1,0 0 1,0 0-1,1 0 1,-1 0-1,0 0 0,0 0 1,0 0-1,0-1 1,0 1-1,0 0 1,0 0-1,0 0 1,0 0-1,0 0 0,0 0 1,1 0-1,-1 0 1,0 0-1,0 0 1,0 0-1,0 0 1,0 0-1,0 0 0,0 0 1,0 0-1,0 0 1,1 0-1,-1 0 1,0 0-1,0 0 1,0 0-1,0 0 0,0 0 1,0 0-1,0 0 1,0 0-1,1 0 1,-1 0-1,0 0 1,0 0-1,0 0 0,0 1 1,0-1-1,0 0 1,0 0-1,0 0 1,0 0-1,0 0 1,0 0-1,0 0 0,0 0 1,0 0-1,0 0 1,1 1-1,-1-1 1,0 0-1,0 0 1,0 0-1,0 0 0,0 0 1,0 0-1,1 13-57,-4 17 52,-4-6-47,4-17 71,1 1 0,0-1 0,1 1-1,-2 13 1,3-21-10,0 0 1,0 0-1,0 0 0,0 1 0,0-1 0,0 0 0,0 0 0,0 0 1,0 0-1,0 1 0,0-1 0,0 0 0,0 0 0,0 0 0,0 1 1,0-1-1,0 0 0,0 0 0,0 0 0,0 1 0,1-1 0,-1 0 1,0 0-1,0 0 0,0 0 0,0 1 0,0-1 0,0 0 0,1 0 1,-1 0-1,0 0 0,0 0 0,0 0 0,0 0 0,1 1 0,-1-1 0,0 0 1,0 0-1,0 0 0,0 0 0,1 0 0,-1 0 0,0 0 0,0 0 1,0 0-1,1 0 0,9-7 141,8-14 34,-1 0-52,-1-1 0,-1-1-1,-1 0 1,-1-1-1,18-48 1,-30 69-103,2-6-177,0 12-307,8 10-73,-5-7 133,1-1-1,1 0 1,-1-1-1,1 0 1,0 0-1,0 0 0,0-1 1,0 0-1,1-1 1,-1 0-1,1 0 1,14 0-1,-11-1-126,-1 0 1,1-1-1,-1-1 1,1 0-1,-1 0 0,1-1 1,-1-1-1,1 0 1,10-5-1,-17 6 449,-1 0 0,0-1 0,-1 0 0,1 0 0,0 0 0,-1 0 0,0-1 0,1 0 0,-1 1 0,-1-1 0,5-7 0,-6 9 141,0 1-1,0 0 1,-1 0 0,1-1 0,0 1 0,-1 0-1,1-1 1,-1 1 0,0-1 0,1 1 0,-1-1-1,0 1 1,0 0 0,0-1 0,0 1 0,0-1-1,0 1 1,0-1 0,-1 1 0,1-1 0,0 1-1,-1-1 1,1 1 0,-1 0 0,0-1-1,1 1 1,-1 0 0,0 0 0,0-1 0,0 1-1,0 0 1,0 0 0,0 0 0,0 0 0,0 0-1,0 0 1,0 0 0,-1 1 0,1-1 0,0 0-1,-2 0 1,0 0 83,0 0 0,0 0 0,0 1-1,0-1 1,0 1 0,0 0 0,0 0-1,0 0 1,0 0 0,0 0 0,0 1 0,0-1-1,0 1 1,0 0 0,0 0 0,0 0 0,0 0-1,0 0 1,1 1 0,-1-1 0,1 1 0,-1 0-1,1 0 1,-1 0 0,-1 2 0,-2 2 66,1 0 1,-1 0-1,1 0 0,1 1 1,-1-1-1,1 1 1,0 0-1,-4 10 0,7-12-111,-1-1-1,1 1 0,-1 0 1,1 0-1,1-1 1,-1 1-1,1 0 0,-1 0 1,1 0-1,1 0 0,1 9 1,-2-12-78,1 1 1,0-1-1,0 0 1,0 0-1,0 1 1,1-1-1,-1 0 1,1 0 0,-1 0-1,1 0 1,0 0-1,-1-1 1,1 1-1,0 0 1,0-1-1,0 0 1,0 1-1,1-1 1,-1 0-1,0 0 1,1 0 0,-1 0-1,0-1 1,6 2-1,1-1-30,0 0 0,1-1-1,-1 0 1,1 0 0,-1-1-1,1-1 1,-1 1 0,0-1-1,0-1 1,1 0 0,-2 0 0,1-1-1,0 0 1,-1 0 0,0-1-1,9-6 1,-7 4-37,-1 0 0,0-1 0,0 1-1,0-2 1,-1 1 0,0-1 0,-1-1 0,0 1 0,-1-1-1,1-1 1,-2 1 0,8-18 0,-13 26 30,1 1-1,-1-1 1,1 0-1,-1 1 1,0-1-1,0 0 1,0 0-1,0 1 1,0-1 0,0 0-1,0 1 1,0-1-1,-1 0 1,1 0-1,-1 1 1,0-3-1,1 4 10,-1-1 0,1 1 0,0 0 0,0-1 0,-1 1-1,1 0 1,0-1 0,-1 1 0,1 0 0,0 0 0,-1 0-1,1-1 1,0 1 0,-1 0 0,1 0 0,0 0 0,-1 0 0,1 0-1,-1-1 1,1 1 0,-1 0 0,1 0 0,0 0 0,-1 0-1,0 0 1,0 1 5,-1-1 1,1 1-1,0-1 0,-1 1 0,1 0 0,0-1 0,0 1 1,0 0-1,-1 0 0,1 0 0,-1 1 0,-2 2 11,1-1 0,0 1 0,0 0 0,0 0 0,0 0 0,1 0 0,-3 7 0,4-10-11,1 0 0,-1 0 0,1 0 1,0 0-1,-1 0 0,1 0 1,0 0-1,0 0 0,0 0 0,-1 0 1,1 0-1,0 0 0,1 0 1,-1 0-1,0 0 0,0 0 0,0 0 1,0 0-1,1 0 0,-1 0 1,1 0-1,-1 0 0,0 0 0,1 0 1,0-1-1,-1 1 0,1 0 1,-1 0-1,1 0 0,0-1 0,0 1 1,-1 0-1,1-1 0,0 1 1,0-1-1,0 1 0,0-1 0,0 1 1,0-1-1,0 0 0,0 1 1,1-1-1,8 2-80,-1 0 0,1-1 0,0-1 0,-1 0 0,1 0 0,0 0 0,-1-2 0,1 1 0,14-5 0,85-31-695,-92 31 684,-16 5 105,-1 1-1,1-1 1,0 1-1,0-1 1,0 1-1,0-1 1,0 1-1,0 0 1,0 0-1,0-1 1,0 1-1,1 0 1,-1 0 0,0 0-1,0 0 1,0 0-1,0 0 1,0 0-1,0 1 1,0-1-1,0 0 1,2 1-1,-3 1 44,1 0 0,0-1 1,-1 1-1,1 0 0,-1-1 0,0 1 0,0 0 0,1 0 0,-1 0 0,0-1 1,-1 1-1,1 2 0,0 4 26,9 145 850,-3-92-816,-3 78 1,-4-121-111,-1 1-1,0 0 1,-2-1-1,0 0 1,-1 0-1,0 0 1,-2 0-1,-12 24 1,13-32 11,0-1 0,-1 1 0,0-1 0,-8 8 0,12-14 0,1 0 1,-1-1-1,0 1 0,1-1 1,-1 0-1,0 0 0,0 0 1,-1 0-1,1-1 0,0 1 1,0-1-1,-1 0 0,1 0 1,-1 0-1,1 0 0,-5 0 1,7-1-12,0 0 0,0 0-1,0-1 1,0 1 0,0 0 0,0 0 0,0-1 0,1 1-1,-1-1 1,0 1 0,0-1 0,0 1 0,0-1 0,0 1 0,1-1-1,-1 0 1,0 1 0,1-1 0,-1 0 0,0 0 0,1 0-1,-1 0 1,1 1 0,0-1 0,-1 0 0,1 0 0,-1 0 0,1 0-1,0 0 1,0 0 0,0 0 0,-1 0 0,1 0 0,0 0-1,1-1 1,-2-3 12,2 0 0,-1 0 0,1-1 0,-1 1-1,3-6 1,4-11-47,1 2-1,1-1 1,0 1 0,14-21-1,55-75-535,-66 99 470,80-100-1070,147-148 0,-230 256 1161,18-20 54,-25 27-33,-1 0-1,0 0 0,1 0 0,-1 0 1,0 0-1,0-1 0,0 1 1,0 0-1,0-1 0,-1 1 0,1 0 1,0-4-1,-1 6-12,0-1 0,0 1 0,0 0 1,-1-1-1,1 1 0,0 0 0,0-1 0,0 1 0,0 0 1,0-1-1,0 1 0,-1 0 0,1 0 0,0-1 0,0 1 1,-1 0-1,1 0 0,0-1 0,0 1 0,-1 0 0,1 0 1,0 0-1,0-1 0,-1 1 0,1 0 0,0 0 0,-1 0 1,1 0-1,0 0 0,-1 0 0,1 0 0,0 0 0,-1 0 1,1 0-1,0 0 0,-1 0 0,1 0 0,0 0 0,-1 0 1,1 0-1,0 0 0,-1 0 0,1 0 0,0 0 0,-1 0 1,1 1-1,0-1 0,0 0 0,-1 0 0,1 0 0,0 1 0,0-1 1,-1 0-1,1 0 0,0 1 0,-17 11 172,11-6-145,0 0 0,1 0 1,0 1-1,1-1 1,-1 1-1,1 0 0,0 1 1,1-1-1,0 1 0,0 0 1,1-1-1,-3 14 0,4-15-229,0 0 0,0 0 0,1-1 0,0 1 0,0 0 0,1 0-1,-1 0 1,1 0 0,0-1 0,1 1 0,-1 0 0,1-1 0,0 1 0,1-1 0,-1 0-1,1 0 1,0 0 0,6 7 0,-8-10 140,1 0 0,0-1 0,-1 1-1,1-1 1,0 1 0,0-1 0,0 0 0,0 0 0,3 1 0,32 7-706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3.444"/>
    </inkml:context>
    <inkml:brush xml:id="br0">
      <inkml:brushProperty name="width" value="0.05" units="cm"/>
      <inkml:brushProperty name="height" value="0.05" units="cm"/>
    </inkml:brush>
  </inkml:definitions>
  <inkml:trace contextRef="#ctx0" brushRef="#br0">119 221 16331,'-2'0'166,"-1"-1"0,1 0-1,0 1 1,0 0-1,-1 0 1,1-1-1,0 1 1,0 1-1,-1-1 1,1 0 0,0 0-1,0 1 1,-1-1-1,1 1 1,0 0-1,0 0 1,-3 1-1,1 0 49,1 1-1,-1 0 0,0-1 1,1 2-1,0-1 1,0 0-1,0 0 0,-4 6 1,1 0-79,1 0 0,-1 1 0,2 0 0,-1 0 1,1 1-1,-4 14 0,5 15-136,3-39 1,0 0 0,0-1 0,0 1 1,0 0-1,0-1 0,0 1 1,0 0-1,0-1 0,1 1 1,-1 0-1,0-1 0,0 1 1,1 0-1,-1-1 0,0 1 1,1 0-1,-1-1 0,1 1 1,0 0-1,-1-1 2,1 0 0,0 0-1,0-1 1,-1 1 0,1 0 0,0 0-1,-1-1 1,1 1 0,0 0 0,-1-1 0,1 1-1,-1 0 1,1-1 0,0 1 0,-1-1-1,1 1 1,-1-1 0,1 1 0,-1-1 0,0 0-1,1 1 1,-1-1 0,1 0 0,-1 0-1,12-18 34,-2-1 0,0 0 0,-1 0 0,-1-1 0,10-42 0,2-3 29,-20 65-63,0 0 1,1 0-1,-1 0 1,0 0-1,1 0 0,-1 0 1,1 0-1,-1 0 1,1 0-1,-1 0 1,1 0-1,0 1 0,-1-1 1,1 0-1,0 0 1,1-1-1,-2 3 0,1-1 0,-1 0 0,1 0 0,-1 0 0,0 1 0,1-1 0,-1 0 0,0 1 0,1-1 0,-1 0 0,0 1 0,1-1 0,-1 0 0,0 1 0,0-1 0,0 1 0,1-1 0,-1 0 0,0 1 0,0-1 0,0 1 0,0-1 0,0 1 0,0-1 0,1 1 0,5 47 33,-6-40-33,2 14 5,-1-8 10,0-1 0,1 1 0,0 0 0,1-1 1,0 1-1,1-1 0,10 21 0,-13-32 3,0 0 0,0 0 1,1 0-1,-1 0 0,1-1 0,-1 1 1,1 0-1,0-1 0,0 1 1,0-1-1,0 0 0,0 0 0,0 0 1,0 0-1,0 0 0,0 0 0,0 0 1,4 0-1,-2 0 16,0-1 0,0 0 1,0 0-1,1 0 0,-1-1 0,0 1 0,0-1 1,0 0-1,6-3 0,4-2 87,-1 0 1,0-1-1,-1 0 0,21-16 0,49-53 499,-59 53-391,43-34 0,-66 57-229,0 0 1,1 0 0,-1-1-1,0 1 1,0 0 0,0 0-1,0-1 1,1 1 0,-1 0 0,0 0-1,0 0 1,1 0 0,-1-1-1,0 1 1,0 0 0,1 0-1,-1 0 1,0 0 0,0 0-1,1 0 1,-1 0 0,0 0-1,1 0 1,-1 0 0,0-1-1,0 2 1,1-1 0,-1 0 0,0 0-1,1 0 1,-1 0 0,0 0-1,0 0 1,1 0 0,-1 0-1,0 0 1,1 0 0,-1 1-1,0-1 1,0 0 0,0 0-1,1 0 1,-1 0 0,0 1-1,0-1 1,0 0 0,1 0 0,-1 1-1,0-1 1,0 0 0,0 0-1,0 1 1,0-1 0,1 0-1,-1 0 1,0 1 0,-1 17 31,1-16-33,-16 107 73,15-108-71,1-1 0,0 1-1,0 0 1,0 0 0,0-1-1,0 1 1,0 0 0,0-1-1,0 1 1,0 0 0,0 0-1,0-1 1,1 1 0,-1 0-1,0-1 1,0 1 0,1 0-1,-1-1 1,0 1 0,1-1-1,0 2 1,0-2 1,-1 0-1,1 0 1,-1 0-1,1 0 1,-1 0 0,1 0-1,-1 0 1,1 0-1,-1 0 1,1 0 0,-1 0-1,1 0 1,-1-1-1,1 1 1,-1 0 0,1 0-1,-1-1 1,1 1-1,-1 0 1,1 0 0,-1-1-1,1 0 1,24-26 59,44-76 20,-39 56-5,50-61-1,-79 108-76,24-23-19,-25 22 18,1 1 1,0-1 0,0 1 0,-1-1 0,1 1-1,0 0 1,0-1 0,0 1 0,0 0 0,-1 0-1,1-1 1,0 1 0,0 0 0,0 0 0,0 0-1,0 0 1,0 0 0,-1 0 0,1 0 0,0 0-1,0 1 1,0-1 0,0 0 0,0 0 0,-1 1-1,1-1 1,0 1 0,0-1 0,0 0 0,-1 1-1,1 0 1,0-1 0,-1 1 0,1-1 0,0 1-1,0 1 1,3 5-5,-1 1 1,1-1-1,-1 1 0,-1 0 0,1 0 0,-2 0 0,1 0 1,-1 1-1,0-1 0,-1 12 0,1-10-5,-1 0 0,1 0 0,1 0 0,0 0 0,0 0 0,8 18 0,-10-27 10,0 0-1,1 0 1,-1-1-1,1 1 0,-1 0 1,1 0-1,-1-1 0,1 1 1,-1 0-1,1-1 1,0 1-1,-1-1 0,1 1 1,0-1-1,0 1 0,-1-1 1,1 1-1,0-1 1,0 0-1,0 1 0,0-1 1,-1 0-1,1 0 1,0 0-1,0 0 0,0 0 1,0 0-1,0 0 0,0 0 1,0 0-1,-1 0 1,1 0-1,0 0 0,0-1 1,0 1-1,0 0 0,0-1 1,-1 1-1,1 0 1,0-1-1,1 0 0,3-3-6,0 1 1,-1-1-1,1 0 0,6-8 0,-11 11 6,16-16-67,-5 7-218,-1-1 0,-1 0 0,0-1-1,12-19 1,-19 20 47,-6 7-94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4.139"/>
    </inkml:context>
    <inkml:brush xml:id="br0">
      <inkml:brushProperty name="width" value="0.05" units="cm"/>
      <inkml:brushProperty name="height" value="0.05" units="cm"/>
    </inkml:brush>
  </inkml:definitions>
  <inkml:trace contextRef="#ctx0" brushRef="#br0">6 243 15243,'3'-38'1977,"-2"25"-973,-2 20 1164,-1 25-1069,-5 155 1445,8-154-2469,1 0 0,1 0 0,13 53 0,-14-79-66,0 0 1,1 1 0,0-1 0,0 0 0,0 0 0,5 6 0,-7-11-1,1 0 1,0 0-1,-1 0 0,1 0 1,0 0-1,0 0 1,0-1-1,0 1 0,0-1 1,0 0-1,1 1 1,-1-1-1,0 0 0,1 0 1,-1-1-1,1 1 1,-1 0-1,1-1 0,-1 1 1,1-1-1,-1 0 1,3 0-1,1-1 23,-1 0 0,1 0 0,-1 0 0,0-1 0,0 1 0,0-1 1,0-1-1,0 1 0,0-1 0,0 0 0,-1 0 0,1 0 0,4-5 0,5-5 103,-1 0 1,18-25-1,-3-2 45,-2-1 0,-2-1 0,-2 0 0,-2-2 0,-1-1 0,-3 0 0,-1-1 0,-3-1 0,8-54 0,-18 85-148,0 6-6,0-1 1,-1 1-1,-1-1 1,0-17-1,-3 19-16,0 12-13,-3 16-12,-4 36-24,2 1-1,3-1 0,4 106 0,2-143 32,0-1 0,1 1 0,1-1 0,1 1 0,5 16-1,-7-29 8,0-1 0,0 0 1,0 1-1,0-1 0,1 0 0,0 0 0,0 0 0,0 0 0,0-1 0,4 4 0,-4-5 3,0 0-1,-1 0 1,1-1-1,0 1 1,0-1-1,0 0 1,0 0-1,0 0 1,0 0-1,0 0 1,1-1-1,-1 1 1,0-1 0,0 0-1,1 0 1,4-1-1,1-1 10,-1 0 0,0 0 0,1-1 0,-1 0 0,0 0 0,-1-1 0,1 0 0,-1-1 0,1 0 0,-1 0-1,0 0 1,-1-1 0,0 0 0,0 0 0,0-1 0,0 0 0,7-13 0,-2 3-147,0-1-1,-2-1 0,0 0 1,-1 0-1,-1-1 1,6-28-1,-9 35-47,-2 0-1,1 0 1,-2 0-1,0-1 1,0 1-1,-2-1 1,1 1-1,-6-26 1,-5 16-327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5.295"/>
    </inkml:context>
    <inkml:brush xml:id="br0">
      <inkml:brushProperty name="width" value="0.05" units="cm"/>
      <inkml:brushProperty name="height" value="0.05" units="cm"/>
    </inkml:brush>
  </inkml:definitions>
  <inkml:trace contextRef="#ctx0" brushRef="#br0">1 679 15747,'13'0'623,"1"-1"1,-1-1-1,1 0 0,-1-1 0,0 0 0,0-1 0,0-1 0,0 0 0,21-12 0,-28 14-441,-1-1 0,0 1-1,0-1 1,0-1 0,-1 1-1,1-1 1,-1 1 0,0-1-1,0 0 1,3-7 0,-5 8-111,0-1 1,0 1 0,-1 0 0,0-1 0,0 1-1,0-1 1,0 0 0,0 1 0,-1-1 0,0 1-1,0-1 1,-1 0 0,1 1 0,-1-1 0,-1-5-1,1 7-37,1 1-1,-1-1 0,0 1 0,0-1 1,0 1-1,0 0 0,0-1 0,0 1 1,0 0-1,-1 0 0,1 0 0,-1 0 1,0 0-1,0 0 0,0 0 1,1 1-1,-1-1 0,-1 1 0,1-1 1,0 1-1,0 0 0,-1 0 0,1 0 1,0 0-1,-1 0 0,1 1 0,-1-1 1,-3 0-1,2 1-15,0 0 1,-1 1-1,1-1 0,0 1 1,0 0-1,0 0 0,0 0 1,0 1-1,1-1 0,-1 1 1,0 0-1,1 0 1,-1 1-1,1-1 0,0 0 1,-1 1-1,-2 3 0,-2 3-22,0 1-1,0 0 0,1 0 0,0 1 1,1-1-1,0 1 0,-7 18 0,10-22 1,1 0 0,0 0-1,0 0 1,1 1 0,-1-1-1,1 0 1,1 1 0,0-1-1,0 0 1,0 1 0,1-1-1,0 0 1,4 15 0,-4-21 2,-1 1 1,1 0 0,0 0-1,0-1 1,0 1 0,0 0-1,0-1 1,0 1 0,0-1-1,1 1 1,-1-1 0,1 0-1,-1 0 1,1 0 0,-1 1-1,1-1 1,0-1 0,-1 1-1,1 0 1,3 1-1,-1-1 2,0-1 0,0 1 0,0-1-1,0 0 1,0 0 0,0 0-1,0-1 1,0 1 0,7-3-1,4-2-2,0-1 0,0 0 0,27-16 0,-4-1 13,-1-2 1,-2-2 0,-1 0 0,-1-3 0,-1 0 0,-2-2-1,40-54 1,-65 80-4,-4 4-4,0 1-1,0 0 1,0 0-1,0 0 1,0-1-1,0 1 1,-1 0-1,1-1 1,0 1-1,-1 0 1,1-1-1,-1 1 1,1-1-1,-1 1 1,0-1-1,1 1 1,-1-3-1,-1 4-1,1 0 1,0-1-1,0 1 0,-1 0 0,1 0 0,0-1 0,-1 1 1,1 0-1,0 0 0,-1 0 0,1-1 0,-1 1 0,1 0 0,0 0 1,-1 0-1,1 0 0,-1 0 0,1 0 0,0 0 0,-1 0 0,1 0 1,-1 0-1,1 0 0,0 0 0,-1 0 0,1 0 0,-1 0 1,1 1-1,0-1 0,-1 0 0,1 0 0,0 0 0,-1 0 0,1 1 1,0-1-1,-1 0 0,1 1 0,0-1 0,0 0 0,-1 0 0,1 1 1,-18 13-9,-21 28-35,29-30 29,-23 20 0,33-32 14,0 0-1,0 0 1,0 1 0,0-1 0,0 0 0,0 0 0,0 0 0,0 0 0,0 0 0,0 0-1,0 0 1,-1 0 0,1 0 0,0 0 0,0 0 0,0 0 0,0 0 0,0 0-1,0 0 1,0 0 0,0 0 0,0 0 0,-1 0 0,1 0 0,0 0 0,0 0 0,0 0-1,0 0 1,0 0 0,0 0 0,0 0 0,0 0 0,0 0 0,-1 0 0,1 0 0,0 0-1,0 0 1,0 0 0,0-1 0,0 1 0,0 0 0,0 0 0,0 0 0,0 0 0,0 0-1,0 0 1,0 0 0,0 0 0,0 0 0,0 0 0,0-1 0,0 1 0,0 0 0,0 0-1,0 0 1,0 0 0,0 0 0,0 0 0,0 0 0,0-1 0,-1-10 18,5-12-16,4-11 14,24-65 0,-28 89-18,-1 0-1,1 0 1,-2-1-1,1 1 0,-1-1 1,-1 0-1,0 1 1,-1-1-1,0 0 0,0 0 1,-1 0-1,-1 1 1,1-1-1,-2 0 1,-5-15-1,8 24 3,-1 1 1,1 0-1,0 0 1,-1 0-1,1 0 1,-1 0-1,0 0 0,1 0 1,-1 0-1,0 0 1,0 0-1,1 0 1,-1 0-1,0 0 0,0 0 1,0 1-1,0-1 1,0 0-1,0 1 1,0-1-1,0 1 1,0-1-1,-1 1 0,1 0 1,0-1-1,0 1 1,0 0-1,-2 0 1,1 0 1,0 1 0,0 0 0,1-1 1,-1 1-1,0 0 0,0 0 0,0 1 1,1-1-1,-1 0 0,1 0 0,-1 1 1,1-1-1,-1 1 0,-1 3 0,-6 7 7,1 2 0,0-1-1,-6 18 1,13-30-12,-16 40 15,1 1 1,-15 63-1,26-82-5,0 1-1,2 0 0,1 0 1,1 0-1,1 0 0,3 28 1,-2-46-7,-1-1 0,2 0-1,-1 0 1,0 0 0,1 0 0,0 0 0,0 0 0,0 0 0,1 0 0,0-1 0,0 1 0,0-1 0,0 0-1,1 0 1,-1 0 0,1 0 0,0-1 0,1 1 0,-1-1 0,0 0 0,10 4 0,-7-4-3,0-1 1,0 0-1,1 0 1,-1 0-1,0-1 1,1-1-1,-1 1 1,0-1-1,1 0 1,-1-1-1,1 0 1,-1 0-1,0 0 1,0-1-1,11-4 1,-3 0 4,0-2 0,-1 1 1,1-2-1,-2 0 0,1 0 0,-1-2 1,-1 1-1,0-2 0,0 1 0,-1-2 1,-1 1-1,0-2 0,0 1 0,7-17 1,2-6 8,-1 0 0,-2-2 0,-2 0 0,14-62 0,-18 65-22,-2-1 0,-1 0 0,-3 0 1,2-53-1,-10 70-11,4 19 21,0 0-1,0 0 0,0 0 0,0 0 0,0-1 0,0 1 0,0 0 0,0 0 0,0 0 0,0 0 1,0 0-1,0 0 0,-1-1 0,1 1 0,0 0 0,0 0 0,0 0 0,0 0 0,0 0 0,0 0 0,-1 0 1,1 0-1,0 0 0,0 0 0,0 0 0,0 0 0,0 0 0,-1 0 0,1-1 0,0 1 0,0 0 1,0 0-1,0 1 0,0-1 0,-1 0 0,1 0 0,0 0 0,0 0 0,0 0 0,0 0 0,0 0 1,-1 0-1,1 0 0,0 0 0,0 0 0,0 0 0,-2 2-2,1 0-1,-1 0 1,1 0 0,0 1 0,0-1-1,0 0 1,0 0 0,0 1 0,1-1-1,-1 3 1,-10 45 7,3 1-1,-4 94 1,22 102 53,-8-231-54,0 13-62,1 1 1,2-1-1,12 43 0,-13-68-120,-2-14 78,-3-17-23,-27-136 18,-3-31 1036,30 187-883,1-23 387,0 29-420,0 0-1,1 1 1,-1-1-1,0 0 1,0 0-1,1 1 1,-1-1-1,0 0 1,1 1-1,-1-1 1,1 1-1,-1-1 1,1 0-1,-1 1 1,1-1-1,-1 1 1,1-1-1,0 1 1,-1-1-1,1 1 1,0 0-1,-1-1 1,1 1-1,0 0 1,0 0-1,-1-1 1,1 1-1,0 0 1,0 0-1,-1 0 1,1 0-1,0 0 1,0 0-1,1 0 1,18 1-299,-10 1-39,0-2-1,0 1 0,0-2 1,0 1-1,0-1 0,0-1 1,0 1-1,14-6 1,2-5-342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6.056"/>
    </inkml:context>
    <inkml:brush xml:id="br0">
      <inkml:brushProperty name="width" value="0.05" units="cm"/>
      <inkml:brushProperty name="height" value="0.05" units="cm"/>
    </inkml:brush>
  </inkml:definitions>
  <inkml:trace contextRef="#ctx0" brushRef="#br0">7 24 20620,'-3'10'535,"2"0"-1,-1 0 1,1 0-1,1 0 1,0 0 0,2 16-1,0-8-504,1 0 0,0 0 0,9 22 1,-12-37-4,1 0 0,0 0 0,0-1 0,0 1 0,1 0 0,-1-1 1,1 1-1,-1-1 0,1 0 0,0 1 0,0-1 0,0 0 0,0 0 1,0 0-1,0 0 0,1-1 0,-1 1 0,1-1 0,-1 1 0,1-1 1,0 0-1,-1 0 0,1 0 0,0 0 0,0 0 0,0-1 0,0 1 0,-1-1 1,1 0-1,0 0 0,0 0 0,0 0 0,0 0 0,0-1 0,0 1 1,0-1-1,-1 0 0,1 0 0,4-2 0,10-6 183,-1 0 0,0-1 0,-1-1 0,0 0 1,25-26-1,-19 18 79,32-23 0,-53 41-287,1 0 0,0 1-1,-1-1 1,1 1 0,0-1 0,0 1-1,-1-1 1,1 1 0,0-1-1,0 1 1,0 0 0,0-1 0,0 1-1,0 0 1,0 0 0,0 0-1,0 0 1,-1 0 0,1 0 0,0 0-1,0 0 1,0 0 0,0 0 0,0 0-1,0 1 1,0-1 0,0 0-1,0 1 1,0-1 0,-1 0 0,1 1-1,1 0 1,0 2 1,0-1-1,-1 0 1,0 1-1,1-1 1,-1 1 0,0 0-1,-1-1 1,1 1-1,0 0 1,0 4 0,1 7 4,-1-9-12,-1 1 0,1 0 0,0-1 0,0 1 0,1-1 0,0 1 0,0-1 0,0 1 0,1-1 0,-1 0 0,1 0 0,7 8 0,-8-12 4,-1 0 0,1 0-1,-1-1 1,1 1 0,-1 0 0,1-1-1,0 1 1,-1-1 0,1 0-1,-1 0 1,1 0 0,0 0 0,-1 0-1,1 0 1,0 0 0,-1 0 0,1 0-1,0-1 1,-1 1 0,1-1 0,-1 1-1,1-1 1,-1 0 0,1 0-1,-1 1 1,1-1 0,1-2 0,6-3-9,1-1 1,14-15-1,-19 18 6,62-66 2,-38 39 37,36-31-1,-63 60-35,0 0 0,1 0 0,-1 1 0,0-1 0,1 1 0,-1-1 0,1 1 0,0 0 0,-1 0 0,1 0 0,5-1 0,-7 2-29,0 1 0,0-1 0,-1 0-1,1 0 1,0 0 0,0 1 0,0-1-1,0 1 1,-1-1 0,1 0 0,0 1-1,0 0 1,-1-1 0,1 1 0,0-1 0,-1 1-1,1 0 1,-1-1 0,1 1 0,-1 0-1,1 0 1,-1-1 0,1 1 0,-1 0 0,0 0-1,1 0 1,-1-1 0,0 1 0,0 0-1,0 0 1,1 0 0,-1 0 0,0 0 0,0 0-1,0 0 1,-1-1 0,1 3 0,0-1-229,0 1 0,0-1-1,0 0 1,1 1 0,-1-1 0,1 1 0,-1-1 0,1 0 0,0 0 0,0 1 0,2 3 0,-2-5 184,0-1-1,0 1 1,0-1-1,0 1 1,0-1 0,-1 0-1,1 1 1,0-1-1,0 0 1,0 1 0,0-1-1,0 0 1,0 0-1,0 0 1,0 0-1,0 0 1,1 0 0,-1 0-1,0-1 1,0 1-1,-1 0 1,1 0 0,0-1-1,0 1 1,0-1-1,0 1 1,0-1-1,0 1 1,0-1 0,0 1-1,-1-1 1,2-1-1,21-13-972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6.462"/>
    </inkml:context>
    <inkml:brush xml:id="br0">
      <inkml:brushProperty name="width" value="0.05" units="cm"/>
      <inkml:brushProperty name="height" value="0.05" units="cm"/>
    </inkml:brush>
  </inkml:definitions>
  <inkml:trace contextRef="#ctx0" brushRef="#br0">107 116 14963,'-2'2'1356,"-11"13"-756,1 0 0,1 1-1,0 0 1,1 1-1,1 0 1,0 0 0,2 1-1,0 0 1,-7 28-1,13-44-517,1 1 0,0-1-1,-1 0 1,1 0 0,0 0-1,0 0 1,0 0 0,0 0-1,1 0 1,-1 1 0,1-1-1,-1 0 1,2 3 0,-2-4-49,1-1 0,-1 0 0,0 1 1,1-1-1,-1 1 0,0-1 0,1 0 1,-1 0-1,1 1 0,-1-1 0,1 0 1,-1 0-1,0 1 0,1-1 0,-1 0 1,1 0-1,-1 0 0,1 0 0,-1 0 1,1 0-1,-1 0 0,1 0 0,17-7 384,-5-2-282,-2-1 1,1 0-1,-1-1 1,16-20-1,-21 22-69,1 0-1,1 0 1,-1 1-1,2 1 1,-1-1-1,1 1 1,0 0-1,0 1 1,1 0-1,10-4 1,-19 9-68,0 1 0,0-1 0,1 1 0,-1-1 0,0 1 0,1 0 0,-1-1 0,0 1 0,1 0 0,-1 0 0,1 0 0,-1 0 0,0 0 0,1 0 0,-1 1 0,0-1 0,1 0 0,-1 1 0,0-1 0,1 1 0,-1-1 0,0 1 0,0 0 0,0-1 0,1 1 0,-1 0 0,0 0 0,0 0 0,0 0 0,0 0 0,-1 0 0,1 0 0,0 0 0,0 0 0,0 0 0,-1 1 1,1-1-1,0 2 0,1 5-18,1 0 0,-2 0 1,1 1-1,-1-1 0,0 11 1,2 10-1,-3-30 23,0 1 0,0 0 0,0 0 0,0 0 0,0 0 0,0-1 1,0 1-1,1 0 0,-1 0 0,0 0 0,0 0 0,0 0 0,0-1 0,0 1 0,0 0 0,0 0 1,0 0-1,1 0 0,-1 0 0,0 0 0,0 0 0,0 0 0,0-1 0,0 1 0,1 0 0,-1 0 0,0 0 1,0 0-1,0 0 0,0 0 0,0 0 0,1 0 0,-1 0 0,0 0 0,0 0 0,0 0 0,0 0 1,1 0-1,-1 0 0,0 0 0,0 0 0,0 0 0,0 0 0,0 0 0,1 1 0,-1-1 0,0 0 1,0 0-1,0 0 0,0 0 0,0 0 0,1 0 0,-1 0 0,0 0 0,0 1 0,0-1 0,0 0 1,0 0-1,0 0 0,0 0 0,0 0 0,0 1 0,0-1 0,6-13 88,3-24 84,-1 0 1,-1-1-1,1-53 0,-1 15-778,-5 76 374,-1 1 0,1-1 0,0 1 0,0-1 0,-1 1 0,1 0 0,-1-1 1,1 1-1,0 0 0,-1 0 0,0 0 0,3 2 0,14 8-458,2-5 41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7.561"/>
    </inkml:context>
    <inkml:brush xml:id="br0">
      <inkml:brushProperty name="width" value="0.05" units="cm"/>
      <inkml:brushProperty name="height" value="0.05" units="cm"/>
    </inkml:brush>
  </inkml:definitions>
  <inkml:trace contextRef="#ctx0" brushRef="#br0">0 172 15611,'3'6'364,"-1"-1"0,-1 1-1,1 0 1,-1-1 0,0 1-1,0 0 1,-1 0-1,0 0 1,0 0 0,-2 11-1,2 5 680,-3 79 1077,1-40-1147,8 95 0,-6-152-952,1 1 0,0-1-1,0 0 1,0 1 0,0-1 0,1 0-1,0 0 1,0 0 0,0 0 0,3 5-1,-4-8-17,0 0 0,0 0 0,0 0 0,0 0 0,0 0-1,1 0 1,-1-1 0,0 1 0,1 0 0,-1-1-1,0 1 1,1-1 0,-1 1 0,1-1 0,-1 1-1,0-1 1,1 0 0,-1 0 0,1 0 0,-1 0 0,1 0-1,-1 0 1,1 0 0,-1 0 0,1-1 0,-1 1-1,1-1 1,-1 1 0,0-1 0,1 1 0,-1-1-1,0 0 1,2-1 0,5-2 0,-1-1 0,0-1 0,-1 0 0,1 1 1,-1-2-1,-1 1 0,9-11 0,32-54 27,-44 67-26,47-86-100,-49 90 93,0 0 1,0 0 0,0 0 0,0-1 0,0 1-1,0 0 1,0 0 0,0 0 0,0 0 0,0 0 0,1 0-1,-1-1 1,0 1 0,0 0 0,0 0 0,0 0-1,0 0 1,0 0 0,0 0 0,0-1 0,0 1-1,0 0 1,0 0 0,1 0 0,-1 0 0,0 0-1,0 0 1,0 0 0,0 0 0,0 0 0,0 0-1,1 0 1,-1 0 0,0 0 0,0 0 0,0-1-1,0 1 1,0 0 0,0 0 0,1 0 0,-1 0-1,0 0 1,0 1 0,0-1 0,0 0 0,0 0-1,1 0 1,-1 0 0,0 0 0,0 0 0,0 0-1,0 0 1,0 0 0,0 0 0,0 0 0,1 0-1,-1 0 1,0 1 0,2 11-134,-2 23-124,0-30 208,-1 20-147,0-16 131,0-1 0,1 1-1,-1-1 1,2 1 0,0-1 0,0 0-1,0 1 1,1-1 0,5 16 0,-6-23 64,0 0 1,-1 0-1,1 0 0,0 0 1,0 0-1,0 0 1,0 0-1,0 0 1,0 0-1,0-1 1,1 1-1,-1 0 0,0-1 1,0 1-1,0-1 1,1 1-1,-1-1 1,0 1-1,1-1 0,-1 0 1,0 0-1,1 0 1,-1 0-1,1 0 1,-1 0-1,0 0 1,1 0-1,-1 0 0,0-1 1,1 1-1,-1-1 1,0 1-1,0-1 1,1 1-1,-1-1 1,0 0-1,2-1 0,6-3 64,0-1 0,-1 0 0,14-13-1,-22 19-57,29-28 223,-1-2 1,-2 0-1,-1-2 0,36-61 0,-21 21 152,39-99-1,-72 157-357,-1-1-1,-1 0 1,-1-1 0,4-17-1,-9 17-35,1 16 16,-1-1 0,1 1 0,0 0 0,0 0 0,0 0 0,0 0 0,0-1 0,0 1 0,0 0 0,-1 0 0,1 0 0,0 0-1,0 0 1,0 0 0,0-1 0,-1 1 0,1 0 0,0 0 0,0 0 0,0 0 0,0 0 0,-1 0 0,1 0 0,0 0 0,0 0 0,0 0 0,-1 0 0,1 0 0,0 0 0,0 0 0,0 0 0,-1 0 0,1 0 0,0 0 0,0 0 0,-1 0 0,0 1-4,-1 0 1,1 0-1,-1 1 1,1-1-1,-1 0 1,1 1-1,0-1 1,0 1-1,0-1 1,-2 4-1,-17 33-8,2 2 1,1 0-1,2 1 0,2 1 1,-11 63-1,6 22 10,16-112 3,2 1-1,0-1 1,1 1 0,0-1-1,2 1 1,3 15 0,-4-25 0,0 0 0,1-1 0,-1 1 0,1-1 0,0 0 0,1 0 0,4 7 0,-7-11-10,0 0 0,0 1-1,0-1 1,0 0 0,0 0-1,1 0 1,-1 0 0,0 0 0,1 0-1,-1 0 1,0 0 0,1-1-1,-1 1 1,1 0 0,-1-1-1,1 0 1,0 1 0,-1-1 0,1 0-1,-1 1 1,1-1 0,0 0-1,-1 0 1,1 0 0,-1-1-1,1 1 1,0 0 0,-1-1 0,1 1-1,1-1 1,-1-1-14,0 0 1,0 1-1,0-1 0,-1 0 0,1 1 0,-1-1 1,0 0-1,1 0 0,-1 0 0,0-1 1,0 1-1,0 0 0,0 0 0,-1 0 1,1-1-1,-1 1 0,1 0 0,-1-1 1,0 1-1,0-1 0,0 1 0,0 0 0,0-1 1,-1-2-1,0-8-100,-1 0-1,-8-27 1,-9-14-55,-3 1 0,-48-85 0,26 54 775,41 70-205,10 11-126,17 10-8,-20-5-230,18 6-263,0-1 1,0-2-1,0 0 0,1-1 1,0-1-1,32 0 0,-5-4-85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8.201"/>
    </inkml:context>
    <inkml:brush xml:id="br0">
      <inkml:brushProperty name="width" value="0.05" units="cm"/>
      <inkml:brushProperty name="height" value="0.05" units="cm"/>
    </inkml:brush>
  </inkml:definitions>
  <inkml:trace contextRef="#ctx0" brushRef="#br0">64 34 18636,'8'-11'1562,"2"-3"-493,-7 14 40,-5 8 942,-29 84 174,-5 12-1819,32-87-366,0 0 1,1 0 0,1 0 0,-1 21 0,3-36-39,0 0 0,0-1-1,0 1 1,0 0 0,1 0 0,-1 0 0,0 0 0,1-1 0,0 1-1,-1 0 1,1-1 0,0 1 0,0 0 0,0-1 0,0 1 0,0-1-1,1 2 1,0-2 0,-1 0 0,0-1 0,0 1 0,1 0-1,-1-1 1,0 1 0,1-1 0,-1 0 0,1 1 0,-1-1-1,0 0 1,1 0 0,-1 0 0,1 0 0,-1 0 0,1 0-1,-1 0 1,1 0 0,-1-1 0,0 1 0,1-1 0,-1 1-1,3-2 1,4-2 2,-1 0-1,1 0 0,-1-1 1,0 0-1,0 0 1,0-1-1,-1 0 1,10-10-1,42-61 14,-51 66-14,9-12 7,-1 0 1,-1-1-1,-1-1 1,-1 0-1,14-42 1,-34 93-49,-16 61-55,21-73 94,0 0-1,1 0 1,1 0-1,0 22 0,1-36 1,0 1 0,0 0 0,0 0 0,0-1 0,0 1 0,0 0-1,0 0 1,0-1 0,0 1 0,1 0 0,-1-1 0,0 1-1,0 0 1,1-1 0,-1 1 0,0 0 0,1-1 0,-1 1-1,1-1 1,-1 1 0,1 0 0,-1-1 0,1 1 0,-1-1-1,1 0 1,0 1 0,-1-1 0,1 1 0,1-1 0,-1 0 2,0 0 0,0 0 0,1 0 1,-1 0-1,0-1 0,0 1 0,1 0 1,-1-1-1,0 1 0,0-1 0,0 0 1,1 1-1,-1-1 0,2-1 1,3-4 13,1 0 0,0-1 0,8-10 0,3-7-7,-1-1 0,-1 0 0,-1-1 0,-1-1 0,18-49 0,-39 98 6,0 0-1,2 0 1,1 1-1,1-1 1,-1 44 0,4-64-16,0 0 1,0 0-1,0-1 1,1 1-1,-1 0 1,0-1 0,1 1-1,-1 0 1,1-1-1,0 1 1,0 0-1,-1-1 1,1 1-1,0-1 1,0 0 0,0 1-1,2 1 1,-2-3 0,0 1 0,0-1 0,0 0 1,0 1-1,0-1 0,-1 0 1,1 1-1,0-1 0,0 0 0,0 0 1,0 0-1,0 0 0,0 0 0,1 0 1,-1 0-1,-1 0 0,1-1 0,0 1 1,0 0-1,0-1 0,2 0 0,1-1-1,1-1-1,0 0 0,-1 0 0,0 0 0,0 0 0,0-1 0,0 0 1,0 0-1,4-6 0,-2 1-174,1-1 0,-2 0 0,1 0 0,6-19 0,-10 24 69,-1-1 1,1 0-1,-1 0 1,0 0 0,0 0-1,-1 0 1,0 0-1,0-1 1,0 1-1,-2-9 1,-4-2-265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9.238"/>
    </inkml:context>
    <inkml:brush xml:id="br0">
      <inkml:brushProperty name="width" value="0.05" units="cm"/>
      <inkml:brushProperty name="height" value="0.05" units="cm"/>
      <inkml:brushProperty name="color" value="#008C3A"/>
    </inkml:brush>
  </inkml:definitions>
  <inkml:trace contextRef="#ctx0" brushRef="#br0">225 56 16139,'0'-1'132,"-1"0"0,1 1 0,-1-1 0,0 1 0,1-1-1,-1 1 1,0-1 0,1 1 0,-1-1 0,0 1 0,0 0-1,0 0 1,1-1 0,-1 1 0,0 0 0,0 0 0,0 0-1,1 0 1,-1 0 0,0 0 0,-1 0 0,-25 0 1464,19 1-707,7-1-856,0 0 1,0 0-1,1-1 1,-1 1-1,0 0 1,0 0-1,1 0 1,-1-1 0,0 1-1,0 0 1,1-1-1,-1 1 1,1-1-1,-1 1 1,0-1 0,1 1-1,-1-1 1,1 1-1,-1-1 1,1 1-1,-1-1 1,1 0-1,-1 1 1,1-1 0,0 0-1,-1 1 1,1-1-1,0 0 1,0 0-1,0 1 1,-1-1-1,1 0 1,0 0 0,0 1-1,0-1 1,0 0-1,0 0 1,1-1-1,-1 1-11,0 0-1,0 0 1,0 0-1,0 0 0,0 0 1,-1 0-1,1 0 1,0 0-1,0 0 0,-1 0 1,1 0-1,-1 0 1,1 0-1,0 0 0,-1 0 1,0 1-1,1-1 1,-1 0-1,0 0 0,1 0 1,-1 1-1,0-1 1,0 0-1,0 1 1,1-1-1,-1 1 0,0-1 1,0 1-1,0-1 1,0 1-1,-1-1 0,0 1-22,1-1 0,0 1-1,-1 0 1,1 0 0,0 0-1,-1 0 1,1 0 0,0 0-1,-1 0 1,1 0 0,0 0-1,-1 0 1,1 1 0,-2 0-1,2 0 90,-1 0 0,1 0-1,0 1 1,-1-1-1,1 1 1,0-1-1,0 1 1,0-1-1,0 1 1,-1 3-1,-11 26 395,1 0 1,2 1-1,-6 34 0,-2 1-116,-14 53-415,32-116-1856,2-4 509,7-11-238,9-19 448,-3 0-12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8.820"/>
    </inkml:context>
    <inkml:brush xml:id="br0">
      <inkml:brushProperty name="width" value="0.05" units="cm"/>
      <inkml:brushProperty name="height" value="0.05" units="cm"/>
    </inkml:brush>
  </inkml:definitions>
  <inkml:trace contextRef="#ctx0" brushRef="#br0">285 244 17812,'-13'-6'1105,"0"1"1,0 0-1,-1 1 1,1 1-1,-18-3 1,25 6-947,-1 0-1,0 0 1,0 0 0,0 1 0,0 0 0,1 0 0,-1 1-1,0 0 1,1 0 0,-1 0 0,1 1 0,-10 6 0,9-5-129,0 0 0,1 0-1,0 1 1,0 0 0,0 0 0,0 1 0,1-1 0,0 1 0,0 0 0,0 1 0,1-1 0,0 1 0,0 0 0,1 0 0,0 0 0,0 1 0,-3 12-1,6-18-23,0 0 0,-1 0 0,1 0-1,0 0 1,0 0 0,0 0 0,0 0-1,1 0 1,-1 0 0,1 0-1,-1 0 1,1 0 0,0 0 0,-1 0-1,1 0 1,0 0 0,0 0 0,0-1-1,1 1 1,-1 0 0,0-1 0,1 1-1,-1-1 1,1 1 0,-1-1-1,1 0 1,3 2 0,-1-1 8,0 0 0,0-1 0,1 1 0,-1-1 1,0 0-1,1 0 0,-1-1 0,0 1 0,1-1 0,-1 0 0,0 0 0,9-2 1,5-2 29,1-1 1,-1-1 0,0 0 0,0-1 0,-1-2-1,30-17 1,-13 3 60,0-1 0,32-31 0,-30 22 1,32-40 1,-52 55-58,-2-1 0,0-1 0,-1 0 0,12-25 0,-17 25 14,-8 20-62,0 0-1,-1 0 1,1 0 0,0 0-1,0 0 1,0 0 0,0 0-1,0 0 1,0 0 0,0 0-1,-1 0 1,1 0 0,0 0-1,0 0 1,0 0 0,0 0-1,0 0 1,0 0 0,0 0-1,-1 0 1,1 0 0,0 0-1,0 0 1,0 0 0,0 0-1,0 0 1,0 0 0,0 0-1,0 0 1,-1 0 0,1-1-1,0 1 1,0 0 0,0 0-1,0 0 1,0 0 0,0 0-1,0 0 1,0 0 0,0 0-1,0 0 1,0-1 0,0 1-1,0 0 1,0 0 0,0 0-1,0 0 1,0 0 0,0 0-1,0 0 1,0-1 0,0 1-1,0 0 1,0 0 0,0 0-1,0 0 1,0 0 0,0 0-1,0 0 1,0-1-1,0 1 1,0 0 0,0 0-1,0 0 1,0 0 0,0 0-1,0 0 1,1 0 0,-10 6 12,0 4-9,1 1 0,-1-1 0,2 2 0,0-1 0,0 1 0,-5 14 0,2-2-60,1 1-1,-8 35 0,3 19-605,13-71 525,0-1 1,1 1 0,0 0-1,1-1 1,0 1 0,0-1-1,0 1 1,4 10 0,4-4-198,1-11-96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9.802"/>
    </inkml:context>
    <inkml:brush xml:id="br0">
      <inkml:brushProperty name="width" value="0.05" units="cm"/>
      <inkml:brushProperty name="height" value="0.05" units="cm"/>
    </inkml:brush>
  </inkml:definitions>
  <inkml:trace contextRef="#ctx0" brushRef="#br0">1 284 17884,'12'-14'1435,"-8"10"-1152,-1 0 0,0 0-1,1 0 1,0 1 0,0 0 0,5-4 0,-9 7-242,0 0 0,1 0 0,-1 0-1,0 0 1,0 0 0,0 0 0,0 0 0,0 0-1,1 0 1,-1 0 0,0 0 0,0 0 0,0 0-1,0 0 1,0 0 0,1 0 0,-1 0 0,0 0 0,0 0-1,0 0 1,0 0 0,1 0 0,-1 0 0,0 0-1,0 0 1,0 0 0,0 0 0,0 0 0,1 0-1,-1 0 1,0 1 0,0-1 0,0 0 0,0 0-1,0 0 1,0 0 0,0 0 0,0 0 0,1 1-1,-1-1 1,0 0 0,0 0 0,0 0 0,0 0-1,1 12 795,-4 10-228,2-21-556,-15 59 665,11-47-679,1 1 0,1 0 0,0 0 0,0 0 0,2 0 0,-1 19 0,2-32-34,0 0 1,0-1-1,0 1 0,0 0 1,0 0-1,0-1 0,1 1 1,-1 0-1,0 0 0,0-1 1,1 1-1,-1 0 1,0-1-1,1 1 0,-1 0 1,1-1-1,-1 1 0,1-1 1,-1 1-1,1-1 1,-1 1-1,1-1 0,0 1 1,-1-1-1,1 1 0,-1-1 1,1 0-1,0 1 0,0-1 1,-1 0-1,1 0 1,0 0-1,0 1 0,-1-1 1,1 0-1,0 0 0,0 0 1,-1 0-1,1 0 0,0 0 1,0 0-1,-1-1 1,2 1-1,2-1 15,0-1 1,1 1-1,-1-1 1,0 0-1,6-4 1,5-3 45,-2-2 0,1 1 0,-1-2 0,18-20 0,39-58 237,6-5-57,-75 94-248,0 0 1,0-1-1,0 1 1,0 0-1,0 0 0,1 0 1,-1 0-1,0 0 0,1 1 1,-1-1-1,1 0 1,1 0-1,-3 1 2,1 0-1,-1 0 1,1 0 0,-1 0-1,0 0 1,1 0 0,-1 0-1,1 0 1,-1 0 0,1 1-1,-1-1 1,0 0 0,1 0-1,-1 0 1,0 0 0,1 1-1,-1-1 1,1 0 0,-1 0-1,0 1 1,1-1 0,-1 0-1,0 1 1,0-1 0,1 0 0,-1 1-1,0 0 1,2 3-15,-1 0 1,1 0-1,-1 1 1,0-1 0,-1 0-1,1 7 1,0-2 3,2 24-57,-3-22 57,1 0 1,0-1 0,1 1-1,0 0 1,1-1-1,6 17 1,-9-25 15,1-1 1,-1 0 0,1 0 0,-1 0 0,1 0 0,0 0-1,-1 0 1,1 0 0,0 0 0,0 0 0,0 0 0,0-1-1,0 1 1,0 0 0,0-1 0,0 1 0,0 0 0,0-1 0,0 1-1,0-1 1,0 0 0,1 1 0,-1-1 0,2 0 0,-1 0 5,0 0 0,0 0 0,1-1 0,-1 1 0,0-1 0,0 0 0,0 0 0,0 0 0,0 0 0,0 0 0,0 0 0,2-2 0,6-5 56,0-1 0,-1 0 0,13-17 0,-22 25-61,19-21 90,-2-2 0,0 0 0,-2-1 0,0-1 0,-2 0 0,-1-1 0,12-39 0,-23 58-82,-5 11-19,-3 10-27,1 1 10,1 1 0,1 0-1,1-1 1,0 1 0,0 0 0,2 1 0,0-1 0,1 0 0,2 21 0,-2-34 23,0 0 0,0 0 1,0 0-1,0 0 1,1 0-1,-1 0 1,1-1-1,-1 1 1,1 0-1,0 0 1,0-1-1,0 1 0,0 0 1,0-1-1,0 1 1,0-1-1,0 1 1,1-1-1,-1 0 1,1 0-1,-1 1 1,1-1-1,-1 0 1,1 0-1,0 0 0,-1-1 1,1 1-1,0 0 1,0-1-1,-1 1 1,1-1-1,0 1 1,0-1-1,0 0 1,0 0-1,0 0 1,0 0-1,0 0 0,-1 0 1,1-1-1,0 1 1,0 0-1,2-2 1,6-1 19,-1-1 0,0 0 1,0 0-1,-1-1 0,1 0 1,-1-1-1,8-7 0,21-20 139,61-72-1,-98 106-157,0-1 0,0 0 0,0 0 0,0 0-1,0 0 1,0 0 0,0 0 0,0 0 0,0 0 0,0 0 0,0 0 0,0 0 0,0 1 0,0-1-1,0 0 1,0 0 0,1 0 0,-1 0 0,0 0 0,0 0 0,0 0 0,0 0 0,0 0 0,0 0-1,0 0 1,0 0 0,0 0 0,0 0 0,0 0 0,0 0 0,0 0 0,1 0 0,-1 0 0,0 0-1,0 0 1,0 1 0,0-1 0,0 0 0,0 0 0,0-1 0,0 1 0,0 0 0,0 0 0,1 0-1,-1 0 1,0 0 0,0 0 0,0 0 0,0 0 0,0 0 0,0 0 0,0 0 0,0 0 0,0 0-1,0 0 1,0 0 0,0 0 0,0 0 0,0 0 0,1 0 0,-1 0 0,0 0 0,0-1 0,0 1 0,-1 14-14,-8 34-24,3-11 7,5-34 27,1-1-1,0 1 1,0-1 0,0 1 0,0-1 0,0 1 0,0-1 0,1 1 0,-1-1 0,1 1 0,0-1 0,0 1 0,0-1 0,0 0 0,1 3 0,-1-4 2,-1-1 1,1 1 0,-1-1 0,1 1-1,0-1 1,-1 1 0,1-1 0,0 0-1,-1 1 1,1-1 0,0 0-1,-1 1 1,1-1 0,0 0 0,0 0-1,-1 0 1,1 0 0,0 0 0,1 0-1,0 0 1,0 0-1,0-1 1,0 1-1,-1-1 1,1 1 0,0-1-1,0 0 1,-1 0-1,1 0 1,0 0-1,1-1 1,4-4-66,1-1 1,-1 0 0,-1 0 0,1 0 0,-1-1 0,0 0 0,-1 0 0,0-1 0,-1 1 0,1-1 0,3-12 0,0-3-95,-1 0 0,-1-1 0,3-30 0,-6 35-117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0.381"/>
    </inkml:context>
    <inkml:brush xml:id="br0">
      <inkml:brushProperty name="width" value="0.05" units="cm"/>
      <inkml:brushProperty name="height" value="0.05" units="cm"/>
    </inkml:brush>
  </inkml:definitions>
  <inkml:trace contextRef="#ctx0" brushRef="#br0">12 199 16916,'2'2'115,"-1"0"-1,1 1 1,-1-1 0,0 0 0,0 1 0,0-1 0,0 1 0,0-1 0,0 1 0,-1 0 0,1-1 0,-1 1 0,0 0 0,0-1 0,0 6 0,0 2 142,8 133 1696,-6 0 1,-33 268-1,28-397-1672,4-41-214,11-94-107,31-131 0,-24 169 46,4 1 0,48-112-1,-23 94-4,-40 87-4,0 1 1,0 1-1,1-1 1,0 2-1,16-16 1,-22 24 0,0 0 1,-1 0 0,1 0 0,0 0-1,0 0 1,0 0 0,0 1 0,0 0-1,0-1 1,1 1 0,-1 0-1,0 1 1,1-1 0,3 0 0,-6 1-1,1 0 1,0 1 0,0-1 0,-1 0 0,1 1 0,0-1-1,-1 1 1,1 0 0,-1-1 0,1 1 0,-1 0-1,1 0 1,-1 0 0,1 0 0,-1 0 0,0 0 0,0 1-1,1-1 1,-1 0 0,0 1 0,0-1 0,0 1-1,0-1 1,-1 1 0,1-1 0,0 1 0,-1-1 0,1 4-1,1 0 9,0 1 0,-1 0 0,0-1 0,-1 1 0,1 0 0,-1 0 0,0 0 0,0-1 0,-1 1-1,0 0 1,-1 7 0,-4 5 51,0-1 0,-10 21 0,8-20 62,-9 29-1,16-46-119,1 0 0,-1 0 0,1 0 0,0 0 0,0 0 0,0 0 0,0 0 0,0 0 1,0 0-1,0 0 0,0 0 0,0 0 0,0 0 0,0 0 0,0 0 0,1 0 0,-1 0 0,1 0 0,-1 0 0,0 0 0,1-1 0,-1 1 0,1 0 0,0 0 0,-1 0 0,2 1 0,1-1-13,-1 1 1,1-1 0,0 0 0,0 1 0,0-1 0,-1-1-1,5 2 1,18 8-94,-24-10 104,-1 1 0,1-1-1,0 1 1,0 0 0,-1-1 0,1 1-1,0 0 1,-1 0 0,1 0 0,-1-1 0,1 1-1,-1 0 1,0 0 0,1 0 0,-1 0 0,0 0-1,1 0 1,-1 0 0,0 0 0,0 0 0,0 0-1,0 0 1,0 0 0,0 1 0,-1 0 5,1-1 0,-1 1-1,0 0 1,0 0 0,1-1 0,-1 1 0,0-1 0,0 1 0,-1-1 0,1 1-1,0-1 1,0 0 0,-1 0 0,1 1 0,0-1 0,-1 0 0,0 0 0,1 0 0,-1-1-1,-1 2 1,-38 14 2,38-15-4,0 0-25,-9 4-184,0-1 0,-1-1 0,1 0 1,-1-1-1,1 0 0,-1 0 0,-20-2 0,27-2-746,9-2 468,15-2-54,12 2-158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0.826"/>
    </inkml:context>
    <inkml:brush xml:id="br0">
      <inkml:brushProperty name="width" value="0.05" units="cm"/>
      <inkml:brushProperty name="height" value="0.05" units="cm"/>
    </inkml:brush>
  </inkml:definitions>
  <inkml:trace contextRef="#ctx0" brushRef="#br0">171 382 18196,'2'-4'205,"19"-39"1272,-20 41-1409,0-1 0,0 1 1,0-1-1,0 0 0,-1 0 0,1 1 0,-1-1 0,0 0 1,0 0-1,0 0 0,0 1 0,-1-1 0,1 0 0,-2-4 0,2 7-27,0-1-1,-1 1 1,1-1-1,-1 0 1,1 1-1,-1-1 0,0 1 1,1-1-1,-1 1 1,0-1-1,1 1 0,-1 0 1,0-1-1,1 1 1,-1 0-1,0 0 1,0-1-1,1 1 0,-1 0 1,0 0-1,0 0 1,1 0-1,-1 0 1,0 0-1,0 0 0,1 0 1,-1 0-1,0 0 1,0 1-1,1-1 0,-1 0 1,0 0-1,0 1 1,1-1-1,-1 0 1,0 1-1,1-1 0,-1 1 1,1-1-1,-2 2 1,-25 18 503,11-6-345,1 2 1,1 0-1,0 1 0,-14 23 0,19-27-108,2 1 0,0-1 1,0 1-1,1 0 0,1 1 0,-7 26 0,12-40-82,0 0 1,0-1-1,-1 1 0,1 0 0,0-1 1,0 1-1,0 0 0,0 0 1,0-1-1,0 1 0,0 0 1,0-1-1,0 1 0,0 0 1,0-1-1,0 1 0,0 0 0,0-1 1,1 1-1,-1 0 0,0-1 1,1 1-1,-1 0 0,0-1 1,1 1-1,-1-1 0,1 1 1,-1-1-1,1 1 0,-1-1 0,1 1 1,-1-1-1,1 1 0,-1-1 1,1 0-1,0 1 0,-1-1 1,1 0-1,0 1 0,-1-1 1,2 0-1,1 0 16,-1 0 0,1-1 0,-1 1 0,1-1 0,-1 0 0,1 0 0,-1 0 0,1 0 0,-1 0 0,0 0 0,0-1 0,3-1 0,21-18 149,0 0-1,-2-2 1,35-41 0,57-85 514,-57 65-186,53-100-1,-190 352-466,67-138-82,1 1-1,1 1 0,1 0 0,-4 38 0,12-63-79,0 0-1,0 0 1,0-1 0,1 1 0,2 11 0,-3-17 105,0 0 0,0 0 1,1 0-1,-1 0 0,0 0 1,0 0-1,1 0 1,-1 0-1,1 0 0,-1-1 1,1 1-1,-1 0 0,1 0 1,-1 0-1,1-1 1,0 1-1,-1 0 0,1-1 1,0 1-1,0 0 0,-1-1 1,1 1-1,0-1 1,0 1-1,0-1 0,0 0 1,0 1-1,0-1 0,0 0 1,0 0-1,-1 0 1,1 0-1,0 1 0,0-1 1,0 0-1,0-1 0,0 1 1,0 0-1,0 0 1,0 0-1,0-1 0,0 1 1,0 0-1,0-1 0,0 1 1,0 0-1,-1-1 1,2 0-1,21-18-296,2-8-114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1.940"/>
    </inkml:context>
    <inkml:brush xml:id="br0">
      <inkml:brushProperty name="width" value="0.05" units="cm"/>
      <inkml:brushProperty name="height" value="0.05" units="cm"/>
    </inkml:brush>
  </inkml:definitions>
  <inkml:trace contextRef="#ctx0" brushRef="#br0">195 542 18588,'-42'41'1732,"-45"47"487,77-77-1937,2 0 0,-1 1 0,1 0 0,1 0 0,0 1 0,-6 15 0,12-26-260,1-1 0,-1 0 0,1 0 1,0 0-1,-1 0 0,1 1 0,0-1 0,0 0 0,0 0 0,0 1 0,0-1 0,0 0 0,0 0 0,0 0 1,1 2-1,-1-2-15,0-1 1,1 1-1,-1-1 1,0 0-1,1 1 1,-1-1-1,0 0 1,1 1-1,-1-1 1,1 0-1,-1 0 0,1 1 1,-1-1-1,0 0 1,1 0-1,-1 0 1,1 0-1,-1 0 1,1 1-1,-1-1 1,1 0-1,-1 0 1,1 0-1,-1 0 1,1 0-1,0-1 1,3 1 7,0-1-1,0 0 1,0-1 0,0 1 0,0-1-1,-1 0 1,6-3 0,22-17 31,-1-1-1,-1-1 1,45-49 0,1 0 87,-73 70-128,1 1 1,0 0 0,-1 0-1,1 0 1,0 0-1,0 0 1,5-2 0,-8 4-5,1 0 0,-1 0 1,0 0-1,1 0 1,-1 0-1,1 0 1,-1 0-1,0 0 0,1 0 1,-1 0-1,0 0 1,1 0-1,-1 0 0,0 0 1,1 0-1,-1 0 1,0 0-1,1 1 0,-1-1 1,0 0-1,1 0 1,-1 0-1,0 1 0,1-1 1,-1 0-1,0 0 1,1 1-1,-1 0 1,1 0 0,-1 0 0,1 1-1,-1-1 1,0 0 0,1 0 0,-1 1 0,0-1-1,0 0 1,0 0 0,0 1 0,0 1 0,-8 58 85,5-50-34,1 0 0,0 1 0,1-1 0,1 1 0,1 20 0,-1-31-43,0-1 0,0 1 0,0 0 0,0 0 0,0 0 0,1 0 0,-1 0 0,0 0 0,1 0 1,-1-1-1,0 1 0,1 0 0,-1 0 0,1 0 0,-1-1 0,1 1 0,0 0 0,-1-1 0,1 1 0,0 0 0,-1-1 0,1 1 0,0-1 0,0 1 0,0-1 0,-1 1 0,1-1 0,0 0 0,0 1 0,0-1 0,0 0 0,0 0 0,0 0 0,0 0 0,-1 0 0,1 0 0,0 0 0,0 0 0,0 0 0,0 0 0,0 0 1,1-1-1,4-1 28,-1 0 1,0 0-1,0 0 1,-1-1-1,10-6 1,78-65 262,-69 52-303,2 1 1,0 2-1,49-28 1,-74 47 0,0 0 0,-1 0 0,1 1 0,0-1 1,0 0-1,0 1 0,0-1 0,0 0 0,0 1 0,0-1 1,0 0-1,0 0 0,0 1 0,0-1 0,0 0 0,0 1 1,0-1-1,0 0 0,0 0 0,0 1 0,1-1 0,-1 0 1,0 1-1,0-1 0,0 0 0,0 0 0,0 1 0,1-1 1,-1 0-1,0 0 0,0 0 0,1 1 0,-1-1 0,0 0 1,0 0-1,1 0 0,-1 0 0,0 1 0,0-1 0,1 0 1,-1 0-1,0 0 0,1 0 0,-1 0 0,0 0 0,0 0 1,1 0-1,-1 0 0,0 0 0,1 0 0,-1 0 1,0 0-1,1 0 0,-1 0 0,0 0 0,0 0 0,1-1 1,-1 1-1,0 0 0,1 0 0,-1-1 0,-14 30-28,12-26 27,-3 6 2,-14 30 74,17-37-57,1 1 0,0 0 0,0 0 1,0 0-1,1 0 0,-1 0 0,1 0 0,0 0 0,-1 0 1,2 5-1,-1-7-13,0-1 0,0 1-1,1-1 1,-1 1 0,0-1 0,0 1 0,1-1 0,-1 1 0,1-1-1,-1 0 1,0 1 0,1-1 0,-1 1 0,1-1 0,-1 0 0,1 1-1,-1-1 1,1 0 0,-1 0 0,1 0 0,-1 1 0,1-1 0,-1 0-1,1 0 1,-1 0 0,1 0 0,-1 0 0,1 0 0,-1 0 0,1 0-1,0 0 1,-1 0 0,1 0 0,-1 0 0,1 0 0,-1-1 0,1 1-1,-1 0 1,1 0 0,0-1 0,26-11 53,-25 11-47,31-19 47,-1-1 0,39-33 0,25-18-335,-88 68 140,-6 7 70,-8 10-15,-2-3 18,-6 10 5,-17 29 0,29-45 71,-1 1-1,1 0 1,0 0 0,0 0 0,0 0 0,1 0 0,0 0 0,0 1 0,0-1-1,0 0 1,1 1 0,1 7 0,-1-12-5,0 0 0,0 0 1,1 0-1,-1 0 0,0 0 0,1-1 0,-1 1 1,1 0-1,-1 0 0,1-1 0,-1 1 1,1 0-1,-1-1 0,1 1 0,0 0 0,-1-1 1,1 1-1,0-1 0,0 1 0,0-1 0,-1 0 1,1 1-1,0-1 0,0 0 0,0 1 0,0-1 1,0 0-1,-1 0 0,1 0 0,0 0 0,0 0 1,0 0-1,0 0 0,0 0 0,0 0 0,0 0 1,-1 0-1,1-1 0,0 1 0,0 0 0,1-2 1,5 0 29,-1 0 0,0-1 1,1 0-1,7-5 1,9-9 19,0-2 0,-1 0 0,-1-1 0,22-28 0,11-10-201,-54 58 136,0-1 1,1 1-1,-1-1 1,0 1-1,1 0 1,-1-1-1,1 1 1,-1-1-1,1 1 1,-1 0 0,1-1-1,-1 1 1,1 0-1,-1 0 1,1 0-1,0-1 1,-1 1-1,1 0 1,-1 0 0,1 0-1,0 0 1,2 9-104,-8 31 27,1-20 63,4-19 23,0 0 0,-1 0 0,1 0 0,0 0-1,0 0 1,0 0 0,0 0 0,0 0 0,0 0-1,0 0 1,1 0 0,-1 0 0,0 0 0,1 0-1,-1 0 1,0 0 0,1 0 0,-1 0 0,1 0-1,-1-1 1,1 1 0,0 0 0,-1 0 0,1 0-1,0-1 1,-1 1 0,1 0 0,0-1 0,0 1-1,0-1 1,0 1 0,0-1 0,0 1-1,0-1 1,-1 0 0,1 0 0,0 1 0,0-1-1,0 0 1,0 0 0,0 0 0,0 0 0,0 0-1,1 0 1,-1 0 0,1 0 0,5-2 12,-1 0 0,1 0-1,0 0 1,-1-1 0,10-5 0,20-12 9,-1-2 1,-1-1-1,-1-2 1,-2-1-1,0-2 0,-2-1 1,-1-1-1,-1-1 0,-2-2 1,-1 0-1,38-72 0,-61 103-21,27-59 4,-27 56-5,1 1 0,0-1 0,-1 0 0,0 0 0,-1 0 0,1 0 1,-1-1-1,0 1 0,0 0 0,-1-6 0,1 10 0,0 1-1,0-1 1,0 1 0,0-1 0,0 1 0,0-1-1,0 1 1,0-1 0,-1 1 0,1-1-1,0 1 1,0-1 0,-1 1 0,1 0 0,0-1-1,0 1 1,-1-1 0,1 1 0,-1 0 0,1-1-1,0 1 1,-1 0 0,1 0 0,-1-1-1,1 1 1,0 0 0,-1 0 0,1 0 0,-1-1-1,1 1 1,-1 0 0,1 0 0,-1 0-1,1 0 1,-1 0 0,1 0 0,-1 0 0,1 0-1,-1 0 1,1 0 0,-1 0 0,1 0-1,-1 0 1,1 1 0,0-1 0,-1 0 0,1 0-1,-1 0 1,1 1 0,-1-1 0,1 0 0,0 1-1,-1-1 1,1 0 0,0 1 0,-1-1-1,1 0 1,0 1 0,-1-1 0,1 1 0,-21 24-10,7 1 9,1 1 0,1 1 0,1 1 0,1-1 0,2 1 0,1 1 0,-5 43 0,9-52-109,2 1 0,0-1 0,1 0 0,0 1 0,6 26 0,-6-47 44,0 1 0,0-1 1,1 0-1,-1 0 0,0 0 0,1 0 0,-1 0 1,1 1-1,-1-1 0,1 0 0,0 0 0,-1 0 1,1 0-1,0-1 0,0 1 0,-1 0 0,1 0 0,0 0 1,0-1-1,0 1 0,0 0 0,1 0 0,-2-1 32,0 0-1,0 0 1,1 0-1,-1 0 0,0 0 1,0 0-1,0 0 1,0 0-1,0 0 0,0 0 1,0 0-1,0 0 0,0 0 1,1 0-1,-1 0 1,0 0-1,0 0 0,0 0 1,0 0-1,0 0 1,0 0-1,0 0 0,0 0 1,0 0-1,0 0 1,0 0-1,1 0 0,-1 0 1,0 0-1,0-1 1,0 1-1,0 0 0,0 0 1,0 0-1,0 0 1,0 0-1,0 0 0,0 0 1,0 0-1,0 0 0,0 0 1,0 0-1,0-1 1,0 1-1,0 0 0,0 0 1,0 0-1,0 0 1,0 0-1,0 0 0,0 0 1,0 0-1,0 0 1,0 0-1,0-1 0,-4-7-1004,-5-5 5,-110-88-2856,5 5 4962,114 96-1043,0 0 0,0 0-1,0 0 1,0 0 0,0 0 0,1 0 0,-1 0 0,0 0 0,0 0-1,0 0 1,0 0 0,1 0 0,-1 0 0,0 0 0,0 0-1,0 0 1,0 0 0,0 0 0,1-1 0,-1 1 0,0 0 0,0 0-1,0 0 1,0 0 0,0 0 0,0 0 0,0 0 0,1 0 0,-1-1-1,0 1 1,0 0 0,0 0 0,0 0 0,0 0 0,0 0-1,0-1 1,0 1 0,0 0 0,0 0 0,0 0 0,0 0 0,0 0-1,0-1 1,0 1 0,0 0 0,0 0 0,0 0 0,0 0-1,0 0 1,0-1 0,0 1 0,0 0 0,0 0 0,0 0 0,0 0-1,0 0 1,0-1 0,-1 1 0,1 0 0,0 0 0,0 0-1,0 0 1,0 0 0,0 0 0,9 1 484,0 1-1,0 0 1,0 1-1,11 4 1,12 5 402,1-3-446,1-1 0,0-1 0,0-2 0,0-1 0,43-1 0,-74-3-463,0 0 1,1 0-1,-1-1 0,0 1 0,0-1 1,0 1-1,0-1 0,0 0 0,0 0 1,0 0-1,0-1 0,0 1 0,0-1 1,0 1-1,4-5 0,-6 4-15,-1 0 0,1 1 0,0-1 1,-1 0-1,1 0 0,-1 0 0,0 0 0,0 0 0,0 0 1,0-3-1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2.337"/>
    </inkml:context>
    <inkml:brush xml:id="br0">
      <inkml:brushProperty name="width" value="0.05" units="cm"/>
      <inkml:brushProperty name="height" value="0.05" units="cm"/>
    </inkml:brush>
  </inkml:definitions>
  <inkml:trace contextRef="#ctx0" brushRef="#br0">0 10 21020,'4'10'1209,"2"-10"-4394,0-1 3409,0-8-168,1-1-336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3.410"/>
    </inkml:context>
    <inkml:brush xml:id="br0">
      <inkml:brushProperty name="width" value="0.05" units="cm"/>
      <inkml:brushProperty name="height" value="0.05" units="cm"/>
    </inkml:brush>
  </inkml:definitions>
  <inkml:trace contextRef="#ctx0" brushRef="#br0">153 399 17452,'-17'8'1092,"-7"4"604,-31 20 1,50-29-1457,0 0 1,0 1-1,1-1 1,-1 1 0,1 1-1,0-1 1,0 0-1,1 1 1,-1 0 0,1 0-1,-6 11 1,9-16-221,0 1 0,0-1 0,0 0 1,-1 1-1,1-1 0,0 1 0,0-1 0,0 1 0,0-1 0,0 1 1,0-1-1,0 1 0,0-1 0,0 1 0,0-1 0,0 1 0,0-1 1,0 1-1,0-1 0,1 1 0,-1-1 0,0 1 0,0-1 1,0 0-1,1 1 0,-1-1 0,0 1 0,1-1 0,-1 0 0,1 1 1,16 2 265,21-11-94,-9-2-129,0-2 0,0-1 0,-1-1 0,50-35 0,-19 6 32,53-52 0,-111 94-93,123-120 205,-111 106-143,-1 0 0,0-1 1,-1 0-1,-1-1 0,0 0 1,12-33-1,-21 49-55,-1 0 0,1 0-1,-1 1 1,0-1 0,0 0 0,1 0 0,-1 0-1,0 1 1,0-1 0,0 0 0,0 0-1,0 0 1,0 0 0,0 0 0,0 1 0,0-1-1,0 0 1,-1-1 0,1 3-2,-1-1 1,0 1-1,0 0 0,1-1 0,-1 1 1,0 0-1,1-1 0,-1 1 1,1 0-1,-1 0 0,1 0 0,-1 0 1,1-1-1,0 1 0,-1 0 1,1 2-1,-9 23 18,2 1 1,1 0-1,1 1 0,1-1 1,2 1-1,1 32 0,1-44-21,0 0-1,2 0 0,3 20 0,-4-31 3,0 1 0,1 0 0,0-1-1,0 1 1,0-1 0,1 0 0,0 1-1,0-1 1,0 0 0,0-1 0,1 1-1,5 4 1,-8-7 1,1-1-1,0 1 1,0-1-1,0 0 1,0 0-1,0 0 1,0 0-1,0 0 1,0 0 0,1 0-1,-1-1 1,0 1-1,0-1 1,1 0-1,-1 1 1,0-1-1,3-1 1,0 1 5,-1-1 0,0 0 0,1 0 0,-1-1 0,0 1 0,0-1 0,0 0 0,6-3 0,1-3 18,0-1 0,0 0 1,-1 0-1,16-19 1,-11 11 1,-2 0 0,1-1 0,-2-1 1,-1 0-1,17-39 0,-24 38-35,-3 20 2,-1 0 0,0-1 1,0 1-1,0 0 1,0 0-1,0-1 0,0 1 1,0 0-1,-1-1 1,1 1-1,0 0 0,0 0 1,0-1-1,0 1 1,0 0-1,0 0 0,0-1 1,-1 1-1,1 0 1,0 0-1,0-1 0,0 1 1,-1 0-1,1 0 1,0 0-1,0-1 0,0 1 1,-1 0-1,-1 0-1,1 1 0,0-1 0,0 1 0,-1-1 0,1 1 0,0 0 0,0-1 0,0 1 0,-1 0 0,1 0 0,0 0 0,0 0 0,0 0 0,0 0 0,1 0 0,-1 0 0,0 0 0,0 0 0,0 2 0,-8 10-14,1 1 0,1-1 1,-9 23-1,13-29 13,1 0-1,0 0 1,0 0-1,1 0 1,0 0-1,0 0 0,1 0 1,-1 0-1,1 0 1,2 9-1,-2-14 6,1 0 0,-1 0-1,1 0 1,-1 0 0,1 0-1,0 0 1,0 0 0,0-1-1,0 1 1,0 0 0,1 0-1,-1-1 1,0 1 0,1-1-1,-1 1 1,1-1 0,0 0-1,-1 0 1,1 1 0,0-1 0,0 0-1,0-1 1,0 1 0,-1 0-1,1 0 1,0-1 0,1 1-1,-1-1 1,0 0 0,0 0-1,0 1 1,0-1 0,0-1-1,0 1 1,3-1 0,4 0 7,0 0 1,-1-1 0,1-1-1,-1 0 1,0 0-1,0 0 1,11-7 0,-1-1 3,0-1 1,0-1 0,-2 0 0,0-2-1,23-25 1,-30 31-9,-1-1-1,-1-1 1,0 1 0,0-1-1,-1 0 1,0 0 0,-1-1-1,0 0 1,-1 0-1,5-23 1,-9 34-4,0-1 0,0 1 0,1 0 0,-1-1 0,0 1 0,0-1 0,0 1 0,-1 0 0,1-1 0,0 1 0,-1-1-1,1 1 1,0 0 0,-1-1 0,1 1 0,-1 0 0,0 0 0,0-1 0,1 1 0,-3-2 0,2 3-1,1-1 1,-1 1-1,0 0 0,0 0 1,0-1-1,0 1 1,0 0-1,0 0 0,1 0 1,-1 0-1,0 0 0,0 0 1,0 0-1,0 0 0,0 0 1,0 1-1,0-1 1,0 0-1,1 0 0,-1 1 1,0-1-1,0 1 0,0-1 1,1 1-1,-1-1 0,0 1 1,0-1-1,1 1 1,-1 0-1,1-1 0,-1 1 1,0 0-1,-3 4 3,1 0 0,-1 0 0,1 0 0,0 0 0,1 0 0,-1 0 0,1 1 0,0-1 0,0 1 0,1 0-1,-1 0 1,2-1 0,-1 1 0,0 0 0,1 0 0,0 0 0,1 8 0,0-5-85,0 0 0,0 1 0,1-1 0,0 0 0,1 0 0,0 0 0,0-1 0,1 1 0,0-1 0,8 11 0,-11-17-29,0 0 0,1 0 1,-1 0-1,1-1 1,0 1-1,-1-1 1,1 1-1,0-1 1,0 0-1,0 1 1,0-1-1,0 0 1,0 0-1,1-1 1,-1 1-1,4 1 0,-5-2 59,1 0 0,-1 0-1,1-1 1,0 1-1,-1 0 1,1 0-1,-1-1 1,1 1 0,-1-1-1,1 1 1,-1-1-1,0 0 1,1 0 0,-1 1-1,0-1 1,1 0-1,-1 0 1,0 0-1,0 0 1,0-1 0,0 1-1,0 0 1,0 0-1,0-1 1,1-1 0,9-22-746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3.829"/>
    </inkml:context>
    <inkml:brush xml:id="br0">
      <inkml:brushProperty name="width" value="0.05" units="cm"/>
      <inkml:brushProperty name="height" value="0.05" units="cm"/>
    </inkml:brush>
  </inkml:definitions>
  <inkml:trace contextRef="#ctx0" brushRef="#br0">59 13 20732,'-6'-10'1993,"4"10"-1537,-6 0-432,-3 2 1312,-5-4-976,0 0-96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4.533"/>
    </inkml:context>
    <inkml:brush xml:id="br0">
      <inkml:brushProperty name="width" value="0.05" units="cm"/>
      <inkml:brushProperty name="height" value="0.05" units="cm"/>
    </inkml:brush>
  </inkml:definitions>
  <inkml:trace contextRef="#ctx0" brushRef="#br0">41 287 16844,'-6'7'377,"2"1"0,-1-1 1,1 1-1,0 0 0,1 0 1,0 1-1,0-1 0,1 1 0,0-1 1,0 1-1,1 0 0,0 0 1,1 13-1,0-13-210,0 0 0,1 0 0,0 0 0,0 0 0,1-1 0,1 1 0,-1 0 0,1-1 0,1 0 0,-1 0 0,2 0 0,-1 0 0,7 9 0,-9-15-147,0 1-1,0-1 1,1 0 0,-1 1-1,0-1 1,1-1 0,-1 1-1,1 0 1,0 0 0,0-1 0,0 0-1,-1 1 1,1-1 0,0 0-1,0-1 1,1 1 0,-1 0-1,0-1 1,4 1 0,-2-2-3,0 0 1,-1 1-1,1-2 0,0 1 1,-1 0-1,1-1 0,-1 0 1,1 0-1,-1 0 0,0-1 1,6-4-1,2-3 28,0 0 1,-1-1-1,0 0 1,-1-1-1,0 0 1,15-25-1,-12 12 34,0 1-1,-2-2 1,0 1-1,-2-2 1,-1 1-1,-1-1 1,-1 0-1,-2-1 1,2-37 0,-9 33 9,-1 26-45,-2 19-46,1 11-21,2 0 1,1 1-1,0-1 1,2 1-1,4 30 1,-3-37 26,0 0 0,0-1 0,2 1-1,0-1 1,1 0 0,1 0-1,11 27 1,-14-39 19,0-1 1,0 1 0,1-1-1,-1 0 1,1 0-1,0 0 1,0 0 0,0 0-1,1-1 1,-1 0-1,1 1 1,0-1-1,0 0 1,0-1 0,0 1-1,1-1 1,-1 0-1,1 0 1,-1 0 0,1 0-1,0-1 1,0 0-1,0 0 1,-1 0-1,1-1 1,0 0 0,0 0-1,5 0 1,2-2 57,-1 0-1,1-1 1,-1-1 0,0 1 0,0-2 0,0 0 0,-1 0 0,1-1 0,-1 0 0,-1 0-1,1-1 1,-1-1 0,0 0 0,12-14 0,-6 5 54,-2 0 1,0-1-1,0 0 1,-2-1-1,-1 0 0,16-41 1,-18 40-82,-2-2 0,-1 1 0,5-31-1,-9 39-107,0 1 0,-1 0 0,0-1 0,-1 1 0,0 0 0,-1-1 0,-6-18-1,7 27-32,-1-1-1,1 1 1,-1 0-1,-1 0 1,1 0-1,-4-5 0,6 8 31,-1 1 0,0-1 0,1 0 0,-1 0 0,0 1 0,0-1 0,1 0-1,-1 1 1,0-1 0,0 0 0,0 1 0,0-1 0,0 1 0,0 0 0,0-1 0,0 1-1,0 0 1,0 0 0,0-1 0,0 1 0,0 0 0,0 0 0,0 0 0,0 0 0,0 0 0,0 0-1,0 1 1,0-1 0,0 0 0,0 0 0,0 1 0,0-1 0,0 1 0,-1 0 0,-1 2-161,0-1 0,0 1 0,1 0 0,-1 0 0,1 1 0,0-1 0,0 0 1,0 1-1,0 0 0,1-1 0,-1 1 0,1 0 0,0 0 0,-1 4 0,-1 8-623,-4 35 0,6-12-236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5.321"/>
    </inkml:context>
    <inkml:brush xml:id="br0">
      <inkml:brushProperty name="width" value="0.05" units="cm"/>
      <inkml:brushProperty name="height" value="0.05" units="cm"/>
    </inkml:brush>
  </inkml:definitions>
  <inkml:trace contextRef="#ctx0" brushRef="#br0">0 550 16227,'7'1'412,"0"-1"0,-1-1 1,1 1-1,-1-1 0,1 0 0,-1 0 0,1-1 0,-1 0 0,0 0 0,1-1 0,-1 1 0,-1-1 0,1-1 0,10-7 0,-1 0 245,-1 0-1,-1-1 1,0-1 0,15-18 0,-25 26-526,1 0 0,-1 0-1,0 0 1,0-1 0,0 1-1,1-8 1,-3 12-115,-1 0 0,1 0 0,-1 0 0,0 0 0,1 0 0,-1 0 0,0 0 0,0 0 0,0 0 0,0 0 0,0 0 0,0 0 0,0 0 0,0 0 0,0 0 0,0 0 0,-1 0 0,1 0 0,0 0 0,-1 0 0,1 0 0,-1 0 0,1 1 0,-1-1 0,1 0 0,-1 0 0,1 0 0,-1 1 0,0-1 0,0 0 0,1 1 0,-1-1 0,0 0 0,0 1 0,0-1 0,0 1 0,0-1 0,1 1 0,-1 0 0,0-1 0,0 1 0,0 0 0,0 0 0,0 0 0,0 0 0,-2 0 0,-2 0 10,0 0 0,1 1-1,-1-1 1,1 1 0,-1 0 0,1 1-1,0-1 1,-1 1 0,1 0 0,0 0-1,0 0 1,0 1 0,0-1 0,1 1-1,-5 3 1,0 2-20,-1 0 0,1 0-1,1 1 1,0 0 0,-7 10 0,5-4-9,0 1 0,1 0 1,-7 20-1,13-29-3,-1-1 1,2 1-1,-1 0 1,1 0-1,0 0 1,0 0-1,1 0 1,0 0-1,0 0 1,0 0-1,2 7 1,-1-12 4,-1-1 1,1 1-1,0-1 1,-1 0-1,1 1 1,0-1-1,0 0 1,0 1-1,0-1 1,0 0 0,0 0-1,0 0 1,0 0-1,0 0 1,1 0-1,-1 0 1,0 0-1,1-1 1,-1 1-1,1 0 1,-1-1-1,1 1 1,-1-1 0,1 0-1,-1 1 1,1-1-1,-1 0 1,1 0-1,-1 0 1,1 0-1,-1 0 1,1 0-1,0 0 1,1-1 0,5-1-2,0 0 0,0 0 1,-1 0-1,1-1 1,11-6-1,8-7 8,-1 0-1,0-2 1,-2-1 0,0-1-1,-1-1 1,24-29-1,-18 15 9,-1-1-1,-2-1 0,35-67 0,-58 98-12,19-39 9,-21 42-12,0 1 0,0-1 0,0 0 0,0 0 1,-1 0-1,1 0 0,-1 0 0,1 0 0,-1 0 0,0 0 0,0 1 0,-2-7 0,-13 38-66,0 17 27,-10 53 0,20-76 40,2-1 0,0 1 1,2 0-1,2 37 0,-1-57 7,1 0 0,-1 1 0,1-1 0,-1 0 0,1 0 0,0 0 0,1 1 0,-1-1 0,0 0 0,1 0 0,0-1 0,3 6 0,-4-7 0,0 0 1,1 0-1,-1 0 1,0 0-1,0-1 0,1 1 1,-1 0-1,0-1 1,1 1-1,-1-1 0,1 0 1,-1 1-1,0-1 1,1 0-1,-1 0 0,1 0 1,-1 0-1,1 0 1,-1 0-1,1 0 0,-1-1 1,0 1-1,1-1 1,-1 1-1,0-1 0,1 1 1,-1-1-1,0 1 1,1-1-1,1-2 0,6-3 52,0-1 0,0 0 0,-1-1 0,0 0 0,0 0 0,-1-1 0,0 0 0,-1 0 0,0-1 0,8-15 0,4-15 208,18-52-1,-36 91-263,25-76 386,25-131 0,-50 199-400,-4 14-9,-5 24-8,2 0 0,-6 58 0,5-32 5,-4 23 9,3 2 0,1 95 0,8-169 7,0-4-2,0 1 0,0 0 1,0 0-1,0-1 0,1 1 1,-1 0-1,1-1 0,-1 1 0,1-1 1,0 1-1,0-1 0,0 1 1,2 2-1,-3-7-19,1 0 0,-1 0 0,1 0 1,-1 0-1,0 0 0,0 0 0,0 0 0,0 0 0,0 0 0,0-2 1,-19-109-313,11 73 321,-6-71-1,14 109 20,0 1-1,0-1 1,0 1-1,0-1 1,0 0-1,0 1 1,0-1-1,0 1 1,1-1-1,-1 1 1,1-1-1,-1 1 1,1-1-1,-1 1 1,1-1-1,0 1 1,0 0-1,0-1 1,0 1-1,0 0 0,0 0 1,0 0-1,0 0 1,0 0-1,1 0 1,0-1-1,2 0-127,0 1 0,1 0 0,-1 0-1,0 0 1,0 1 0,1 0 0,6 0-1,21-3-291,1-7 161,3-5-92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9.835"/>
    </inkml:context>
    <inkml:brush xml:id="br0">
      <inkml:brushProperty name="width" value="0.05" units="cm"/>
      <inkml:brushProperty name="height" value="0.05" units="cm"/>
      <inkml:brushProperty name="color" value="#008C3A"/>
    </inkml:brush>
  </inkml:definitions>
  <inkml:trace contextRef="#ctx0" brushRef="#br0">95 271 16908,'6'-7'955,"10"-10"1319,-10 18-965,-1 12 211,-5 17-996,0 0-1,-2 0 1,-1-1-1,-13 57 0,9-54-295,-77 338 816,73-323-925,9-42-117,0 6-16,3-16-13,3-13 23,23-118-29,83-239-1,-108 370 36,70-170 51,-58 146-38,1 1 1,1 1-1,35-46 0,-11 31 24,-38 41-37,0-1 0,-1 0 0,1 1 0,1-1 0,-1 1 0,0 0 0,0-1 0,0 1 0,1 0 0,-1 0 0,0 1 0,1-1 0,-1 0 0,1 1 0,-1 0 0,1-1 0,-1 1-1,4 0 1,-5 1-1,0-1-1,0 0 0,0 1 0,0-1 0,0 1 0,0 0 1,-1-1-1,1 1 0,0 0 0,0-1 0,-1 1 0,1 0 1,0 0-1,-1-1 0,1 1 0,-1 0 0,1 0 0,-1 0 0,0 0 1,1 0-1,-1 0 0,0 0 0,1 0 0,-1 0 0,0 0 1,0 0-1,0 0 0,0 0 0,0 1 0,-5 32 10,-2-13 20,-1 0 1,-18 32-1,16-33 14,0-1 0,2 1 1,-7 22-1,14-40-43,1-1 0,0 1 0,0-1 0,-1 1 0,1-1 0,0 1 0,0-1 0,0 1 0,1-1 0,-1 1 0,0-1 0,0 0 0,1 1 0,-1-1 0,1 1 0,-1-1 1,1 0-1,0 1 0,0-1 0,-1 0 0,1 0 0,0 1 0,0-1 0,2 1 0,1 2-13,1-1 1,0 1-1,0-1 1,0-1-1,6 3 1,13 8-53,-18-8 64,0 0-1,0 0 0,0 1 1,0 0-1,-1 0 0,0 1 1,0-1-1,-1 1 0,0 0 1,0 0-1,0 1 0,-1-1 1,0 1-1,-1-1 0,0 1 1,2 9-1,-4-13 2,1 0-1,-1 0 1,0 0-1,0 0 1,0 0-1,0 0 1,-1 0-1,0 0 1,1 0-1,-2 0 1,1 0-1,0 0 1,-1 0-1,0 0 1,1-1-1,-2 1 0,1-1 1,0 1-1,-1-1 1,1 0-1,-1 0 1,0 0-1,0 0 1,0-1-1,0 1 1,-1-1-1,1 0 1,-1 0-1,1 0 1,-1 0-1,0-1 1,0 1-1,-5 0 1,5-1-85,0 0 1,0 0 0,0-1-1,0 1 1,-1-1 0,1 0-1,0 0 1,-1-1 0,1 1-1,0-1 1,0 0 0,0 0-1,0 0 1,0-1 0,0 1-1,0-1 1,0 0 0,0 0-1,1 0 1,-1-1 0,1 1-1,-4-4 1,5 3-5,-1 1 0,1-1 0,-1 0 0,1 0 0,0 0-1,0 0 1,0-1 0,0 1 0,1 0 0,-1-1 0,1 1 0,0-1 0,0 0 0,0 1-1,1-1 1,-1 0 0,1 1 0,0-1 0,0 0 0,0 1 0,0-1 0,1 0 0,0 0-1,0 1 1,1-6 0,11-18-753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6.329"/>
    </inkml:context>
    <inkml:brush xml:id="br0">
      <inkml:brushProperty name="width" value="0.05" units="cm"/>
      <inkml:brushProperty name="height" value="0.05" units="cm"/>
    </inkml:brush>
  </inkml:definitions>
  <inkml:trace contextRef="#ctx0" brushRef="#br0">1 280 17428,'2'3'389,"-1"0"0,1 1 0,-1 0 0,0-1 0,0 1 0,0 0 0,0-1 0,-1 1 0,1 0 0,-1 0 0,0-1 0,0 1 0,-1 0 0,0 4 0,1 11 829,0-6-709,1 8 293,6 32 0,-7-48-743,1 0 0,1 0-1,-1 0 1,1 0 0,0 0 0,0 0-1,0-1 1,1 1 0,-1-1 0,1 1-1,6 6 1,-7-9-51,1-1 0,-1 0 0,0 1 0,0-1 0,1 0 0,-1 0-1,0 0 1,1 0 0,-1 0 0,1-1 0,-1 1 0,1-1 0,-1 0 0,1 0 0,0 0-1,-1 0 1,1 0 0,-1 0 0,1-1 0,-1 1 0,1-1 0,-1 0 0,1 1 0,2-3 0,7-2 1,0 0 0,-1-1 1,17-12-1,3-6 30,0-2 0,42-44 0,-4 3 11,-67 65-49,1-1 0,0 1 0,-1 0 0,1-1 0,0 1 0,1 1 0,-1-1 0,0 0 0,5-1 0,-8 3-1,0 0 1,1 0-1,-1 0 0,1 0 0,-1 0 0,1 0 0,-1 0 1,1 0-1,-1 0 0,1 0 0,-1 1 0,1-1 0,-1 0 1,1 0-1,-1 0 0,1 1 0,-1-1 0,1 0 0,-1 0 1,0 1-1,1-1 0,-1 0 0,0 1 0,1 0 0,0 0 1,0 1-1,0 0 0,-1-1 0,1 1 1,-1 0-1,1-1 0,-1 1 0,1 0 0,-1-1 1,0 4-1,0 18-10,-1 0 0,-5 28 0,3-30 20,1 1 0,1 39 0,0-61-7,1 1 0,0 0 0,0 0-1,0 0 1,1-1 0,-1 1 0,0 0 0,0 0 0,0-1 0,0 1 0,1 0-1,-1 0 1,0-1 0,1 1 0,-1 0 0,1-1 0,-1 1 0,1 0 0,-1-1-1,1 1 1,-1-1 0,2 2 0,-2-2 1,1 0 1,0 0-1,-1 0 0,1 0 0,0 0 0,-1-1 1,1 1-1,0 0 0,-1 0 0,1 0 0,-1 0 1,1-1-1,0 1 0,-1 0 0,1-1 1,-1 1-1,1 0 0,-1-1 0,1 1 0,0-1 1,26-31 150,-24 28-140,19-28 87,-13 19-81,0 0 1,0 1 0,21-21-1,-30 33-29,0 0 0,1-1-1,-1 1 1,0 0 0,1 0 0,-1-1-1,0 1 1,0 0 0,1 0-1,-1 0 1,0-1 0,1 1 0,-1 0-1,0 0 1,1 0 0,-1 0-1,1 0 1,-1 0 0,0-1-1,1 1 1,-1 0 0,0 0 0,1 0-1,-1 0 1,1 1 0,-1-1-1,0 0 1,1 0 0,-1 0 0,0 0-1,1 0 1,-1 0 0,0 1-1,1-1 1,-1 0 0,0 0-1,1 0 1,-1 1 0,0-1 0,1 0-1,-1 0 1,0 1 0,0-1-1,0 0 1,1 1 0,-1-1 0,0 0-1,0 1 1,0-1 0,0 0-1,1 1 1,-1-1 0,0 0-1,0 1 1,0-1 0,0 1 0,0-1-1,0 0 1,0 1 0,0-1-1,0 0 1,0 1 0,0-1 0,-1 1-1,1 31-901,0-27 611,0-2 244,0 1-272,-1 0 1,1 0-1,1 1 0,-1-1 1,0 0-1,1 0 1,2 6-1,-3-9 223,1 0-1,-1 0 0,1 0 1,0 0-1,-1 0 0,1 0 0,0 0 1,0-1-1,0 1 0,0 0 0,0 0 1,0-1-1,0 1 0,0-1 1,0 1-1,0-1 0,0 1 0,0-1 1,0 0-1,0 1 0,0-1 1,0 0-1,1 0 0,-1 0 0,0 0 1,0 0-1,0 0 0,0 0 1,1 0-1,-1 0 0,0-1 0,0 1 1,2-1-1,12-3-522,-1-1 0,1 0 0,-1-1 0,0-1 0,0 0 0,23-16 0,-22 12 519,0-1 0,-1 0 0,-1-1 0,0 0 0,16-21 0,-27 32 226,1-1 0,-1 0 0,0 0 0,-1 0 1,1 0-1,0 0 0,-1 0 0,1 0 0,-1-1 0,0 1 0,0 0 1,-1-1-1,1 1 0,-1-1 0,1 1 0,-2-8 0,1 11-72,0-1 0,0 1 0,0-1 0,-1 1 0,1-1 0,0 1-1,0-1 1,-1 1 0,1 0 0,-1-1 0,1 1 0,0 0 0,-1-1 0,1 1 0,-1 0-1,1-1 1,0 1 0,-1 0 0,1 0 0,-1-1 0,1 1 0,-1 0 0,1 0-1,-1 0 1,1 0 0,-1 0 0,1 0 0,-1 0 0,1 0 0,-1 0 0,1 0-1,-1 0 1,0 0 0,1 0 0,-1 0 0,1 0 0,0 1 0,-2-1 0,-17 11 964,10-3-719,0 1 1,0 0-1,1 0 1,0 1-1,1-1 1,0 2-1,0-1 1,1 1 0,1 0-1,0 0 1,0 1-1,-5 22 1,10-32-250,-1-1 0,1 0 0,0 1 0,0-1 0,0 0 0,0 1 0,0-1 0,0 1-1,0-1 1,0 0 0,1 1 0,-1-1 0,0 0 0,1 0 0,-1 1 0,1-1 0,-1 0 0,1 0 0,0 1 0,0-1 0,0 1 0,1-1 2,-1 0 0,1-1 0,-1 1 0,1 0 0,-1-1 0,1 1 0,-1-1 0,1 1 0,-1-1 0,1 0 0,0 1 0,-1-1 0,1 0 0,0 0 0,-1 0 0,1-1 0,2 1 0,46-9 340,-32 5-304,0 1-1,0 1 0,30 0 0,-42 2-78,0 1 1,0-1-1,0 1 1,-1 1-1,1-1 0,0 1 1,-1 0-1,1 1 0,-1-1 1,0 1-1,0 0 0,0 1 1,0-1-1,0 1 0,5 5 1,-9-8-2,-1-1 1,1 1-1,-1-1 1,1 1-1,-1-1 1,1 1-1,-1-1 1,1 0-1,-1 1 1,1-1-1,-1 0 0,1 0 1,0 1-1,-1-1 1,1 0-1,-1 0 1,1 0-1,0 0 1,-1 1-1,1-1 1,0 0-1,-1 0 1,1-1-1,0 1 1,-1 0-1,1 0 1,-1 0-1,1 0 1,0 0-1,-1-1 1,1 1-1,-1 0 1,1-1-1,0 1 1,-1 0-1,1-1 1,-1 1-1,1 0 1,-1-1-1,1 1 1,-1-1-1,0 1 1,1-1-1,-1 1 1,0-1-1,1 0 1,-1 1-1,0-1 1,0 1-1,1-1 1,-1 0-1,0 1 1,0-2-1,3-6-1,0 0-1,0 0 1,1-11-1,-3 11-6,7-32-425,-3-1 0,2-50 1,-9-83-4451,1 139 3135,2 12 552,2 11-166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6.856"/>
    </inkml:context>
    <inkml:brush xml:id="br0">
      <inkml:brushProperty name="width" value="0.05" units="cm"/>
      <inkml:brushProperty name="height" value="0.05" units="cm"/>
    </inkml:brush>
  </inkml:definitions>
  <inkml:trace contextRef="#ctx0" brushRef="#br0">0 93 7922,'1'1'264,"0"0"1,0 0 0,0-1 0,0 1 0,-1 0-1,1 0 1,0 0 0,-1 0 0,1 0-1,0 0 1,-1 0 0,0 0 0,1 0 0,-1 0-1,1 0 1,-1 0 0,0 0 0,0 0-1,0 0 1,1 2 0,-2 30 806,0-17-511,0 57 638,0-24 118,1 1 1,10 71-1,-9-115-1136,0 0 0,1 0 1,0 0-1,0 0 0,0 0 0,0 0 0,7 10 0,-7-14-123,-1 0-1,1-1 1,-1 1-1,1-1 1,-1 1 0,1-1-1,0 0 1,-1 1 0,1-1-1,0 0 1,0 0 0,0 0-1,0-1 1,0 1 0,0 0-1,0-1 1,1 1-1,-1-1 1,0 0 0,0 0-1,0 0 1,0 0 0,1 0-1,-1 0 1,0 0 0,3-1-1,5-2 16,-1-1-1,1 1 1,-1-1-1,0-1 1,0 0-1,0 0 1,0-1-1,-1 0 1,0 0-1,-1-1 1,14-15-1,3-5 42,-2-1 0,19-32 0,-16 20-25,35-75 1,-50 91-71,-1 0 0,-1-1 0,-1 0-1,6-45 1,-13 53 7,0 17-25,0 0 0,0 0 0,0 0 0,0 0 1,0-1-1,0 1 0,0 0 0,0 0 0,0 0 0,0 0 0,0 0 0,0 0 0,0-1 0,0 1 0,0 0 0,0 0 1,0 0-1,0 0 0,0 0 0,0 0 0,0 0 0,-1-1 0,1 1 0,0 0 0,0 0 0,0 0 0,0 0 0,0 0 1,0 0-1,0 0 0,0 0 0,-1 0 0,1 0 0,0 0 0,0 0 0,0 0 0,0 0 0,0 0 0,0 0 1,-1 0-1,1 0 0,0 0 0,0 0 0,0 0 0,0 0 0,0 0 0,-2 1 0,1 1-1,0-1 1,0 0-1,0 1 1,0-1-1,0 1 1,0 0-1,0-1 1,1 1-1,-1 0 0,0 3 1,-9 32 4,2 0 1,1 1-1,2 0 0,2 1 0,1-1 1,2 0-1,2 1 0,11 65 1,0-54-29,-12-47 21,0 0 1,0 0 0,0 0-1,0 0 1,1-1 0,-1 1 0,1-1-1,0 1 1,0-1 0,0 0-1,0 1 1,0-1 0,4 3 0,-6-5 1,0 0 0,0 0 0,0 0 0,0 0 0,1 0 0,-1 0 0,0 0 0,0 0 0,0 0 0,0 0 0,0 0 0,0 0 0,1 0 0,-1 0 0,0 0 0,0 0 0,0 0 0,0 0 0,0 0 0,1 0 0,-1 0 0,0 0 0,0 0 0,0 0 0,0 0 0,0 0 0,0-1 0,0 1 0,1 0 0,-1 0 0,0 0 0,0 0 0,0 0 0,0 0 0,0 0 0,0 0 0,0 0 0,0-1 0,0 1 0,0 0 0,0 0 0,0 0 0,0 0 0,1 0 0,-1-1 0,1-9-44,-3-9-42,-2 6 24,0-1 1,-1 1-1,0-1 0,-1 2 0,-1-1 0,-14-20 1,-59-65-170,24 31 515,48 52-57,8 15-220,0 0-1,0-1 1,0 1 0,0 0-1,0 0 1,0 0 0,0-1-1,0 1 1,1 0-1,-1 0 1,0 0 0,0-1-1,0 1 1,0 0 0,0 0-1,0 0 1,1-1 0,-1 1-1,0 0 1,0 0 0,0 0-1,0 0 1,1 0-1,-1 0 1,0-1 0,0 1-1,0 0 1,1 0 0,-1 0-1,0 0 1,0 0 0,0 0-1,1 0 1,-1 0-1,1 0 1,28 5 117,-15-2-311,-2-2 160,1 0 1,-1 0-1,1-2 0,0 1 0,-1-2 0,19-3 1,10-5-87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8.080"/>
    </inkml:context>
    <inkml:brush xml:id="br0">
      <inkml:brushProperty name="width" value="0.05" units="cm"/>
      <inkml:brushProperty name="height" value="0.05" units="cm"/>
    </inkml:brush>
  </inkml:definitions>
  <inkml:trace contextRef="#ctx0" brushRef="#br0">65 90 13475,'-1'-29'2363,"1"28"-2235,0 1-1,0-1 1,0 0 0,0 0 0,0 1 0,0-1 0,0 0 0,0 0 0,-1 1 0,1-1 0,0 0 0,0 0 0,0 1-1,-1-1 1,1 0 0,0 1 0,-1-1 0,1 0 0,-1 1 0,1-1 0,-1 1 0,1-1 0,-1 0 0,1 1 0,-1 0-1,0-1 1,1 1 0,-1-1 0,0 1 0,1 0 0,-2-1 0,1 1-26,0 1 0,1-1 0,-1 1 0,0 0 0,1-1 0,-1 1 0,0 0 1,1-1-1,-1 1 0,1 0 0,0 0 0,-1-1 0,1 1 0,-1 0 0,1 0 0,0 0 0,0 0 0,0 0 0,-1-1 0,1 3 0,-3 24 339,3-18-143,-1-5-257,-6 50 513,2 0-1,3 0 0,6 68 0,-4-116-358,0-4-19,0 0-1,1 0 1,-1 0-1,1 1 1,-1-1-1,1 0 1,-1 0-1,3 3 1,-21 19 1065,17-23-1237,0 1 0,-1 0 1,0 0-1,1 0 1,-1 0-1,1 0 0,0 0 1,0 0-1,0 1 1,0-1-1,-1 5 0,4-13-1,1 0 0,0 0-1,0 0 1,0 0 0,1 0 0,-1 1-1,9-9 1,1-4-1,59-91 13,85-115 10,-155 220-23,27-28 19,-27 30-17,0 0-1,0 0 0,1 0 0,-1 1 0,1-1 1,-1 1-1,1-1 0,-1 1 0,1 0 0,0 0 1,5-1-1,-8 1-3,1 1 1,-1 0 0,1 0-1,-1 0 1,1 0 0,-1 0-1,1 0 1,-1 0 0,1 0-1,-1 0 1,0 0 0,1 0-1,-1 0 1,1 0 0,-1 0-1,1 0 1,-1 0 0,1 1-1,-1-1 1,0 0 0,1 0-1,-1 1 1,1-1 0,-1 0-1,0 0 1,1 1 0,-1-1-1,0 0 1,1 1 0,-1-1-1,0 0 1,0 1 0,1 0-1,-1 0 1,0 0 0,0 0 0,0 1 0,0-1 0,0 0 0,0 0-1,-1 0 1,1 1 0,0-1 0,-1 0 0,1 0 0,-2 2 0,-21 31 6,-2-8-52,-2-2-1,0 0 1,-2-2 0,-47 28-1,34-23-676,36-24-1779,8-6 1737,10-9 466,18-10-430,5-6-273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8.715"/>
    </inkml:context>
    <inkml:brush xml:id="br0">
      <inkml:brushProperty name="width" value="0.05" units="cm"/>
      <inkml:brushProperty name="height" value="0.05" units="cm"/>
    </inkml:brush>
  </inkml:definitions>
  <inkml:trace contextRef="#ctx0" brushRef="#br0">14 81 17740,'0'19'1231,"0"1"0,-1-1 1,-5 23-1,4-29-879,0 0 0,0 0-1,1 1 1,1-1 0,1 1-1,-1-1 1,6 26 0,-5-38-328,-1 0 0,0 0 0,0 0 1,1 0-1,-1 0 0,0 0 0,1-1 0,-1 1 1,1 0-1,-1 0 0,1 0 0,0 0 0,-1 0 1,1-1-1,0 1 0,-1 0 0,1 0 1,0-1-1,0 1 0,0-1 0,0 1 0,0-1 1,0 1-1,0-1 0,0 0 0,1 1 0,0-1 1,-1 0 0,1 0-1,0-1 1,-1 1 0,1-1-1,-1 1 1,1-1 0,0 1-1,-1-1 1,0 0 0,1 0-1,-1 0 1,1 0 0,1-2-1,5-4 61,0-1 0,0-1 0,10-14 1,-18 23-83,20-30 168,-1-1 0,-2 0 0,-1-1 1,20-58-1,-32 79-185,-6 20-7,-3 15-3,3-3-4,-2 11-11,1 41-1,3-66 40,1 0 0,-1 1 0,1-1 0,0 0 0,1 0 0,0 1 0,0-1 0,1 0-1,-1-1 1,2 1 0,4 9 0,-6-14 4,0 0 0,0 0 0,0 0 0,0 0 0,0 0 0,0-1 0,0 1 0,0-1 0,1 0 0,-1 1 0,1-1-1,-1 0 1,1 0 0,-1-1 0,1 1 0,0 0 0,-1-1 0,1 0 0,0 1 0,-1-1 0,1 0 0,0-1 0,-1 1 0,1 0 0,0-1 0,-1 1 0,1-1-1,0 0 1,-1 0 0,1 0 0,1-1 0,7-3 17,-1-1 0,-1 0-1,1 0 1,-1 0 0,0-1-1,9-10 1,0-1 31,-1 0 1,-1-1-1,19-30 1,-28 37-39,0 1 1,-1-1-1,0 0 1,-1 0-1,0-1 1,-1 1-1,-1-1 1,3-15-1,-6 27-14,0 1 1,0-1-1,0 1 0,1-1 1,-1 1-1,0-1 0,0 0 0,0 1 1,0-1-1,0 1 0,0-1 1,0 1-1,-1-1 0,1 0 1,0 1-1,0-1 0,0 1 0,0-1 1,-1 1-1,1-1 0,0 1 1,-1-1-1,1 0 0,-9 7 0,-8 21-7,8-8-5,1 1 1,-5 22-1,10-33 11,1 0 0,0 0 0,1 0-1,0 0 1,1 0 0,0 0 0,1 15 0,-1-23 2,1 0 0,-1 1 0,0-1 0,0 0 1,0 0-1,1 0 0,-1 1 0,0-1 0,1 0 0,-1 0 0,1 0 0,0 0 0,-1 0 1,1 0-1,0 0 0,0 0 0,0 0 0,-1 0 0,1 0 0,0 0 0,0 0 0,0-1 1,0 1-1,0-1 0,1 1 0,-1 0 0,0-1 0,0 0 0,0 1 0,0-1 0,1 0 1,-1 1-1,0-1 0,0 0 0,1 0 0,-1 0 0,0 0 0,0 0 0,1 0 0,-1-1 1,0 1-1,0 0 0,0-1 0,1 1 0,-1-1 0,0 1 0,1-1 0,6-3 9,0 0 0,-1-1 0,0 1-1,0-1 1,11-10 0,5-8 15,-2-1 0,0-2-1,-2 1 1,0-2 0,-2-1 0,15-32-1,-44 102-229,3 1-1,-5 49 0,10-51-1732,4-41 1927,0 0-1,0 0 1,0 0-1,0 0 1,0 0 0,0 0-1,0 0 1,0 0-1,0 0 1,1 0-1,-1 0 1,0 0 0,0 0-1,0 0 1,0 0-1,0 0 1,0 0-1,0 0 1,0 0 0,0 0-1,0 0 1,0 0-1,0 0 1,0 0 0,0 0-1,0 0 1,0 0-1,0 0 1,1 0-1,-1 0 1,0 0 0,0 0-1,0 0 1,0 0-1,0 0 1,0 0-1,0 0 1,0 0 0,0 0-1,0 0 1,0 0-1,0 0 1,0 0-1,0 0 1,0 0 0,0 0-1,0 0 1,0 0-1,0 1 1,0-1-1,0 0 1,0 0 0,0 0-1,0 0 1,0 0-1,0 0 1,0 0-1,4-6-268,3-11-380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9.126"/>
    </inkml:context>
    <inkml:brush xml:id="br0">
      <inkml:brushProperty name="width" value="0.05" units="cm"/>
      <inkml:brushProperty name="height" value="0.05" units="cm"/>
    </inkml:brush>
  </inkml:definitions>
  <inkml:trace contextRef="#ctx0" brushRef="#br0">1 0 20828,'5'7'1641,"-2"-4"-1626,1 0 0,0-1 1,0 1-1,0 0 0,0-1 1,0 0-1,0 0 0,1 0 1,-1-1-1,9 2 0,50 8-1261,-56-10 1092,230 20-5189,-238-21 5364,1 0 0,0 0 1,0 0-1,0 0 0,0 0 0,0 0 0,0 0 1,0 0-1,0 1 0,-1-1 0,1 0 0,0 0 1,0 0-1,0 0 0,0 0 0,0 0 0,0 0 1,0 0-1,0 0 0,0 1 0,0-1 0,0 0 1,0 0-1,0 0 0,0 0 0,0 0 0,0 0 0,0 0 1,0 1-1,0-1 0,0 0 0,0 0 0,0 0 1,0 0-1,0 0 0,0 0 0,0 0 0,0 1 1,0-1-1,0 0 0,0 0 0,0 0 0,0 0 1,0 0-1,0 0 0,0 0 0,0 0 0,0 0 1,1 1-1,-1-1 0,0 0 0,0 0 0,0 0 0,0 0 1,0 0-1,0 0 0,0 0 0,0 0 0,1 0 1,-1 0-1,0 0 0,0 0 0,0 0 0,0 0 1,0 0-1,0 0 0,0 0 0,1 0 0,-9 6 712,-29 9 1200,-17 9-374,51-22-1500,-1 0 0,1 0 0,0 0 0,0 0 0,0 1 0,0 0 0,0-1 0,1 1 1,-1 0-1,1 0 0,0 0 0,-2 4 0,4-6-56,0 0 1,-1-1-1,1 1 1,0 0-1,0-1 1,0 1 0,0 0-1,0-1 1,0 1-1,0-1 1,0 1-1,0 0 1,1-1-1,-1 1 1,0-1-1,0 1 1,1 0 0,-1-1-1,0 1 1,0-1-1,1 1 1,-1-1-1,1 1 1,-1-1-1,1 1 1,-1-1-1,0 1 1,1-1 0,-1 0-1,1 1 1,0-1-1,-1 0 1,1 1-1,-1-1 1,1 0-1,0 0 1,-1 0-1,1 1 1,0-1 0,33 9-22,-22-7 15,-11-2 4,16 4 3,-1 1 1,0 1 0,0 0-1,17 9 1,-29-13 11,-1 0 0,1 1 0,-1-1 0,0 1-1,0 0 1,0 0 0,0 0 0,0 0 0,0 0 0,2 5 0,-4-6 7,0 0-1,0 1 0,0-1 1,-1 0-1,1 1 1,-1-1-1,1 1 1,-1-1-1,0 0 1,0 1-1,0-1 1,0 1-1,0-1 1,0 0-1,-1 1 0,0-1 1,1 1-1,-1-1 1,-1 3-1,-2 2 17,0 0 0,0 1 0,-1-2 0,0 1 0,0 0 0,0-1 0,-1 0 1,0 0-1,0-1 0,-10 7 0,11-8-40,0-1 1,0 0 0,0 0 0,0 0 0,-1-1 0,1 1-1,-1-1 1,0-1 0,1 1 0,-1-1 0,0 0 0,0 0 0,0-1-1,0 0 1,-7 0 0,-14-9-84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0.273"/>
    </inkml:context>
    <inkml:brush xml:id="br0">
      <inkml:brushProperty name="width" value="0.05" units="cm"/>
      <inkml:brushProperty name="height" value="0.05" units="cm"/>
    </inkml:brush>
  </inkml:definitions>
  <inkml:trace contextRef="#ctx0" brushRef="#br0">155 433 14299,'2'-3'388,"-2"1"0,1-1 1,0 1-1,-1-1 0,1 0 0,-1 1 0,0-1 0,1 0 1,-1 0-1,-1 1 0,1-1 0,0 0 0,-1 1 0,1-1 1,-1 0-1,0 1 0,0-1 0,-2-4 0,2 5-264,0 1 0,0 0-1,0 0 1,-1-1 0,1 1 0,0 0-1,0 0 1,-1 0 0,1 0-1,-1 1 1,1-1 0,-1 0-1,1 1 1,-1-1 0,1 0-1,-1 1 1,0 0 0,1-1-1,-1 1 1,0 0 0,1 0 0,-1 0-1,0 0 1,1 0 0,-1 0-1,0 1 1,1-1 0,-1 1-1,1-1 1,-1 1 0,1-1-1,-3 2 1,-2 1-32,0 1 1,0-1-1,0 1 0,0 0 0,1 1 0,0-1 1,0 1-1,0 0 0,0 1 0,1-1 1,0 1-1,-6 10 0,6-9-87,0 0 0,1 1 0,-1 0 0,1 0 0,1 0 0,0 0 0,0 0 0,0 0 0,1 1 0,0 8 0,1-15-4,0 1 0,0-1 1,0 0-1,0 1 0,1-1 0,-1 0 1,1 0-1,0 1 0,-1-1 0,1 0 1,0 0-1,0 0 0,1 0 0,-1 0 1,0 0-1,1 0 0,-1 0 0,1 0 1,-1-1-1,4 3 0,-2-2 0,-1-1 0,1 1 0,0-1 0,1 0 0,-1 0 0,0 0 0,0 0 0,0-1-1,0 0 1,1 1 0,-1-1 0,0 0 0,4-1 0,5 0 16,1-1 0,-1-1 0,0 0 0,0-1 0,-1 0 0,19-10 0,3-5 82,-1-2 0,-1 0 0,-1-3-1,-1 0 1,-1-2 0,35-41-1,-50 51-60,-13 15-32,-2 2-5,-18 26-34,17-23 29,-4 6-4,0 1-1,0 0 1,1 0-1,0 0 1,1 1-1,1 0 1,-6 19-1,10-29 9,-1-1-1,1 0 1,0 0 0,0 0-1,0 0 1,0 0 0,0 0-1,0 1 1,0-1-1,0 0 1,0 0 0,1 0-1,-1 0 1,0 0-1,1 0 1,-1 0 0,1 0-1,-1 0 1,1 0-1,0 0 1,-1 0 0,1 0-1,0 0 1,-1 0 0,2 0-1,0 0 2,0 0 0,0 0 0,-1-1-1,1 1 1,0-1 0,0 1 0,-1-1 0,1 0-1,0 0 1,0 0 0,0 0 0,0 0-1,0 0 1,1-1 0,6-1 11,0 0-1,0-1 1,-1 0-1,1 0 0,12-7 1,-3-2 49,0-1 1,0 0-1,-1-1 0,-1-1 1,0 0-1,-1-2 1,-1 1-1,20-32 0,-15 17 74,-2 0 1,-1-1-1,-1 0 0,16-56 0,-27 76-87,0 0-1,-2-1 1,1 0-1,-2 1 1,1-16 0,-6 10 3,4 18-51,0 0 1,0 0-1,-1 0 1,1-1-1,0 1 1,0 0-1,-1 0 1,1 0-1,0-1 1,0 1 0,-1 0-1,1 0 1,0 0-1,-1 0 1,1 0-1,0 0 1,-1 0-1,1 0 1,0 0-1,-1 0 1,1 0-1,0 0 1,-1 0-1,1 0 1,0 0-1,0 0 1,-1 0 0,1 0-1,0 0 1,-1 1-1,-2 0-1,0 1 0,1 1 0,-1-1 0,0 0 0,1 1 0,0-1 0,0 1 0,-4 4 0,-14 25 7,-25 51 0,20-34-23,3-10 13,2 1 0,2 1 0,-23 76 0,41-115 2,-2 4-1,1-1 0,0 1 0,0 0 0,1 9-1,0-14-5,0 1 0,0-1 0,0 0-1,0 0 1,0 1 0,1-1-1,-1 0 1,0 0 0,1 0 0,-1 0-1,1 0 1,-1 1 0,1-1-1,0 0 1,-1 0 0,1 0 0,0-1-1,0 1 1,0 0 0,-1 0-1,1 0 1,0 0 0,0-1 0,0 1-1,1-1 1,-1 1 0,0 0-1,0-1 1,2 1 0,2 0-127,1-1-1,0 0 1,0 0-1,0 0 1,-1-1 0,1 0-1,0 0 1,-1 0 0,1-1-1,-1 0 1,1 0-1,-1 0 1,0-1 0,0 1-1,0-1 1,5-4 0,12-9-938,40-35 0,-24 13 328,0-3-194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0.659"/>
    </inkml:context>
    <inkml:brush xml:id="br0">
      <inkml:brushProperty name="width" value="0.05" units="cm"/>
      <inkml:brushProperty name="height" value="0.05" units="cm"/>
    </inkml:brush>
  </inkml:definitions>
  <inkml:trace contextRef="#ctx0" brushRef="#br0">95 0 14755,'-6'6'6429,"-3"9"-3563,2-3-2537,1 1 0,-9 23 0,12-24-308,0 1 0,1-1 0,1 1 0,-1 19 0,3-29-18,-1 1-1,0 0 1,1-1-1,0 1 0,0 0 1,0-1-1,0 1 1,0-1-1,3 4 0,-3-6 1,0 1 0,0-1-1,0 1 1,0-1-1,1 1 1,-1-1 0,1 0-1,-1 1 1,1-1-1,-1 0 1,1 0 0,0 0-1,-1-1 1,1 1 0,0 0-1,0-1 1,0 1-1,2 0 1,4 0 7,0-1 0,0 0 0,0-1 0,0 1 0,0-2 0,0 1 0,0-1 0,0 0 0,10-4 0,28-6 405,-45 11-398,-1 1 0,0 0 0,0 0 0,1 0 0,-1 0 0,0-1 0,1 1 0,-1 0 0,0 0 0,0 0 0,1 0 0,-1 0 1,0 0-1,1 0 0,-1 0 0,0 0 0,0 0 0,1 0 0,-1 0 0,0 0 0,1 0 0,-1 0 0,0 0 0,0 0 0,1 0 0,-1 1 0,0-1 0,0 0 0,1 0 0,-1 0 0,0 0 1,0 0-1,1 1 0,-1-1 0,0 0 0,0 0 0,0 1 0,1-1 0,-1 0 0,0 0 0,0 1 0,0-1 0,0 0 0,0 0 0,1 1 0,-11 12 498,-20 11 118,12-11-633,-1-1 0,0 0-1,0-2 1,-1 0 0,-1-1-1,0-1 1,-31 7 0,50-15-311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1.359"/>
    </inkml:context>
    <inkml:brush xml:id="br0">
      <inkml:brushProperty name="width" value="0.05" units="cm"/>
      <inkml:brushProperty name="height" value="0.05" units="cm"/>
    </inkml:brush>
  </inkml:definitions>
  <inkml:trace contextRef="#ctx0" brushRef="#br0">104 65 18708,'-4'4'543,"0"0"0,1 0 0,-1-1 0,-1 0 0,1 0 0,-8 5 0,-18 14 1245,5 8-1080,23-28-714,1 1 1,-1-1-1,1 0 1,0 1 0,0-1-1,0 0 1,0 1 0,0-1-1,1 1 1,-1 0-1,1-1 1,-1 5 0,1-7-2,0 1 0,1-1 0,-1 1 0,0 0 1,0-1-1,0 1 0,1-1 0,-1 1 0,0-1 1,1 1-1,-1-1 0,0 0 0,1 1 0,-1-1 1,1 1-1,-1-1 0,0 0 0,1 1 0,-1-1 1,1 0-1,-1 1 0,1-1 0,0 0 0,-1 0 1,1 0-1,-1 1 0,1-1 0,-1 0 0,1 0 0,-1 0 1,2 0-1,22 0-191,-15-1 122,-2 1 49,1 0 0,-1 1 0,1 0 1,-1 0-1,1 1 0,-1 0 0,0 0 1,0 1-1,0 0 0,11 6 0,-9-3 23,0 0 0,-1 1 0,0 0-1,0 1 1,-1-1 0,0 1 0,6 10-1,-1-3 5,-1 2-1,-1-1 0,-1 2 0,0-1 1,-1 1-1,5 19 0,-10-30 20,-1 1 0,-1-1-1,1 1 1,-1-1 0,0 1 0,-1 0-1,0-1 1,0 1 0,-1 0 0,0-1-1,0 1 1,-1-1 0,0 1 0,0-1-1,-1 0 1,0 0 0,0 0-1,-4 7 1,1-6 70,0 0 1,0-1-1,-1 0 0,1 0 0,-2 0 0,1-1 1,-1 0-1,-14 8 0,18-12-35,1 0-1,-1-1 1,0 1 0,1-1-1,-1 0 1,0 0 0,0 0-1,0-1 1,0 1 0,-6-1-1,7 0-19,1-1 0,-1 1 0,1-1 0,-1 0 0,1 1 0,-1-1 0,1 0 0,0 0 0,-1-1 0,1 1 0,0 0 0,0-1 0,0 0 0,0 1 0,0-1 0,0 0 0,-2-3 0,1 2-5,1-1 1,-1 0-1,1 1 1,0-1-1,0 0 1,0-1-1,1 1 1,-1 0-1,1 0 1,0-1-1,0 1 1,1 0-1,-1-9 1,2 4-18,-1 1 1,1 0 0,1 0-1,0 0 1,0 0 0,0 0-1,5-8 1,2-3-43,1-1 1,1 2-1,1-1 1,27-30-1,-6 15-60,1 1-1,64-46 0,23-22 57,-111 92 50,0-1 0,9-13 0,-17 20 0,0 1-1,0-1 1,-1 0 0,1 0 0,-1 0-1,1 0 1,-1 0 0,0 0-1,0 0 1,0 0 0,-1 0 0,1 0-1,-1 0 1,0-1 0,0-3 0,0 6-10,0 0 0,0 0 1,0 0-1,-1 0 0,1 0 1,0 0-1,-1 0 0,1 0 1,-1 0-1,1 0 0,-1 0 1,0 0-1,1 0 1,-1 1-1,0-1 0,1 0 1,-1 0-1,0 1 0,0-1 1,0 1-1,0-1 0,1 1 1,-1-1-1,0 1 0,0-1 1,0 1-1,0 0 0,0-1 1,0 1-1,0 0 0,0 0 1,0 0-1,-1 0 0,1 0 1,0 0-1,0 0 0,0 0 1,0 0-1,0 0 0,0 1 1,0-1-1,0 0 0,0 1 1,0-1-1,-1 2 0,-3 0 11,0 0-1,0 0 0,0 1 0,1-1 0,-1 1 0,1 1 0,-8 6 0,2 0-30,2 1 1,-1 0-1,1 0 1,1 1-1,-11 22 1,15-28-60,1-1 1,0 0-1,0 1 0,1-1 1,0 1-1,0 0 0,0-1 1,0 1-1,1 0 0,0 0 1,0-1-1,1 1 0,-1 0 1,1 0-1,1-1 0,2 10 1,-3-14 3,0 1 1,-1 0 0,1-1-1,0 1 1,1-1 0,-1 1-1,0-1 1,0 1 0,1-1-1,-1 0 1,0 0 0,1 1-1,-1-1 1,1 0 0,0 0-1,-1-1 1,1 1 0,0 0-1,0 0 1,-1-1 0,1 1-1,0-1 1,0 0 0,0 1-1,0-1 1,-1 0 0,1 0-1,2-1 1,2 1-48,-1-1 1,1 0-1,0-1 0,-1 1 0,0-1 1,1 0-1,-1-1 0,7-3 0,27-22-581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1.920"/>
    </inkml:context>
    <inkml:brush xml:id="br0">
      <inkml:brushProperty name="width" value="0.05" units="cm"/>
      <inkml:brushProperty name="height" value="0.05" units="cm"/>
    </inkml:brush>
  </inkml:definitions>
  <inkml:trace contextRef="#ctx0" brushRef="#br0">178 1 18116,'-13'7'339,"0"0"1,1 0-1,0 2 1,1-1-1,0 2 1,0-1-1,1 2 1,0-1-1,1 1 1,0 1-1,1 0 1,0 0-1,1 0 1,0 1-1,1 0 1,0 0-1,-6 25 1,12-35-301,-1 0 1,0 0 0,1 0 0,0 0 0,0 1 0,0-1 0,0 0 0,0 0 0,1 1 0,-1-1-1,1 0 1,0 0 0,0 0 0,0 0 0,0 0 0,1 0 0,-1 0 0,1-1 0,0 1 0,0 0-1,0-1 1,0 1 0,0-1 0,0 0 0,1 0 0,3 4 0,6 0-33,-1 0 0,1 0-1,1-1 1,-1 0 0,18 4 0,29 12 3,-51-17-29,0 1 0,0 0 0,0 1 1,-1 0-1,1 0 0,-1 0 0,-1 1 1,1 0-1,-1 0 0,-1 1 0,1-1 0,-1 1 1,-1 1-1,6 11 0,-8-15 21,0-1 0,-1 1 0,0 0 0,0 0 0,0 0 0,0 0 0,-1 0 0,0 0 0,0 0 0,0 0 0,0 0 1,-1 0-1,0 0 0,0 0 0,-1 0 0,1-1 0,-1 1 0,0 0 0,0-1 0,0 1 0,-1-1 0,0 0 0,0 0 0,0 0 0,0 0 0,0 0 0,-1-1 0,-5 5 0,3-3 69,-1-1 0,1 1 1,-1-1-1,0 0 0,-1-1 0,1 0 0,-15 4 1,19-6-37,-1 0 1,1 0 0,-1 0 0,1-1 0,-1 0-1,1 1 1,-1-1 0,1-1 0,-1 1 0,1 0-1,-1-1 1,1 0 0,-1 0 0,1 0 0,0 0-1,-1 0 1,1-1 0,0 1 0,-6-5 0,8 4-22,-1 0 0,0 0 0,0-1 0,1 1 0,-1 0 0,1-1 0,0 1 0,0-1 0,0 0 0,0 1 0,0-1 0,1 0 0,-1 0 0,1 1 0,0-1 0,-1 0 0,1 0 0,1 0 0,-1 0 0,0 1 0,1-1 1,-1 0-1,1 0 0,1-3 0,3-8-41,0 0 1,1 0-1,9-16 1,25-37-231,83-105 0,-13 21 159,-106 146 111,-1 1 2,0-1 0,0 1 0,0 0 0,-1-1 0,1 0 0,-1 1 1,0-1-1,-1 0 0,1 0 0,-1 0 0,0-1 0,1-5 0,-2 11-12,0-1 0,-1 1-1,1 0 1,0-1 0,0 1 0,0 0-1,0-1 1,0 1 0,-1 0 0,1-1-1,0 1 1,0 0 0,-1-1 0,1 1-1,0 0 1,0 0 0,-1 0 0,1-1-1,0 1 1,0 0 0,-1 0 0,1 0-1,0 0 1,-1-1 0,1 1 0,0 0-1,-1 0 1,1 0 0,-1 0-1,1 0 1,0 0 0,-1 0 0,1 0-1,0 0 1,-1 0 0,1 0 0,0 0-1,-1 0 1,1 0 0,0 1 0,-1-1-1,1 0 1,0 0 0,-1 0 0,1 0-1,0 1 1,-1-1 0,1 0 0,0 0-1,0 0 1,-1 1 0,1 0-1,-20 13 57,9 0-55,0 1-1,1 0 1,0 0 0,1 1-1,1 0 1,1 1-1,0 0 1,1 0 0,1 0-1,1 1 1,0-1-1,-2 29 1,6-42-38,-1 1 0,1-1-1,1 1 1,-1-1 0,1 1 0,-1-1-1,1 1 1,1-1 0,-1 0 0,0 1 0,4 6-1,-4-10-24,1 1 0,-1-1-1,0 1 1,0-1 0,1 0-1,-1 1 1,0-1 0,1 0-1,0 0 1,-1 0 0,1 0-1,-1 0 1,1 0 0,0-1-1,0 1 1,0 0 0,-1-1-1,1 0 1,0 1 0,0-1-1,0 0 1,0 0 0,0 0-1,-1 0 1,1 0 0,0 0-1,0-1 1,0 1 0,0-1 0,1 0-1,8-2-331,-1-1 0,-1-1 0,1 1 0,-1-2 0,1 1 0,-1-1 0,14-13 0,-1-1-380,32-36 1,-8 0-362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2.372"/>
    </inkml:context>
    <inkml:brush xml:id="br0">
      <inkml:brushProperty name="width" value="0.05" units="cm"/>
      <inkml:brushProperty name="height" value="0.05" units="cm"/>
    </inkml:brush>
  </inkml:definitions>
  <inkml:trace contextRef="#ctx0" brushRef="#br0">141 17 17596,'0'-1'77,"0"0"1,0 1-1,0-1 1,0 0-1,0 1 0,-1-1 1,1 0-1,0 1 1,0-1-1,-1 0 1,1 1-1,0-1 1,-1 0-1,1 1 0,-1-1 1,1 1-1,-1-1 1,1 1-1,-1-1 1,1 1-1,-1-1 1,1 1-1,-1-1 0,0 1 1,1 0-1,-1-1 1,0 1-1,1 0 1,-1 0-1,0-1 1,0 1-1,-1 1 28,1-1-1,-1 0 1,1 1 0,-1 0-1,1-1 1,-1 1-1,1 0 1,0 0 0,-1 0-1,1 0 1,0 0 0,0 0-1,-2 2 1,-7 9 505,0 0-1,-10 19 1,16-25-197,-7 12 80,1 0 1,-16 38-1,23-48-412,0 0 0,1 1 1,0-1-1,0 1 0,1-1 0,0 1 0,1 0 0,0 0 0,1 13 0,0-19-65,0 0 0,0 1-1,0-1 1,0 0 0,1 1-1,0-1 1,-1 0 0,1 0 0,0 0-1,1-1 1,-1 1 0,0 0-1,1-1 1,-1 0 0,1 1 0,0-1-1,0 0 1,0 0 0,0-1-1,0 1 1,0-1 0,1 1 0,-1-1-1,5 1 1,8 2-22,1 0 1,-1-1-1,29 1 0,-42-4 12,19 1-13,-14-1-5,1 0 1,0 1 0,-1 0 0,1 0-1,-1 0 1,0 1 0,1 1 0,-1-1 0,12 7-1,-19-9 15,0 1-1,-1-1 0,1 1 1,0 0-1,-1-1 0,1 1 1,0 0-1,-1-1 0,1 1 1,-1 0-1,1 0 1,-1-1-1,0 1 0,1 0 1,-1 0-1,0 0 0,0 0 1,1 0-1,-1-1 0,0 1 1,0 0-1,0 0 0,0 0 1,0 0-1,0 0 0,0 0 1,0 0-1,-1 0 1,1-1-1,0 1 0,0 0 1,-1 0-1,1 0 0,-1 0 1,1-1-1,0 1 0,-1 0 1,0 0-1,1-1 0,-1 1 1,1 0-1,-2 0 1,-4 5 22,0-1 1,0 0 0,-12 8 0,14-10-15,-8 5 7,-62 39 310,66-43-348,-1 0 0,1-1 0,0 0 0,-1 0 1,0 0-1,1-1 0,-16 1 0,22-3-45,0 0 0,0 0 0,0 0 0,0 0 0,0 0 0,0 0 0,0-1 0,0 1 0,0-1 0,1 1 0,-1-1 0,0 0 0,0 0 0,1 0 0,-1 0 0,0 0 0,1 0 0,-1 0 0,1 0 0,0-1 0,-3-1 0,3 1 16,0 0 1,0 0 0,0-1-1,0 1 1,0 0-1,1 0 1,-1-1-1,1 1 1,-1 0 0,1-1-1,0 1 1,0 0-1,0-1 1,0 1-1,0-1 1,0 1 0,1-3-1,7-24-455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3:21.248"/>
    </inkml:context>
    <inkml:brush xml:id="br0">
      <inkml:brushProperty name="width" value="0.05" units="cm"/>
      <inkml:brushProperty name="height" value="0.05" units="cm"/>
    </inkml:brush>
  </inkml:definitions>
  <inkml:trace contextRef="#ctx0" brushRef="#br0">168 746 12595,'-60'-4'1104,"10"1"-688,7-1-152,29-6 776,14-9-400,31-11 89,9-9-57,13-14-72,6-7-64,13-15-88,2-6-120,1-7-640,-2-1 392,-7-2-160,0-8-48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0.440"/>
    </inkml:context>
    <inkml:brush xml:id="br0">
      <inkml:brushProperty name="width" value="0.05" units="cm"/>
      <inkml:brushProperty name="height" value="0.05" units="cm"/>
      <inkml:brushProperty name="color" value="#008C3A"/>
    </inkml:brush>
  </inkml:definitions>
  <inkml:trace contextRef="#ctx0" brushRef="#br0">107 172 18332,'4'-2'328,"0"-1"1,0 1-1,0-1 0,0 0 0,0 0 1,-1 0-1,1 0 0,-1-1 1,0 1-1,0-1 0,5-7 1,-7 9-221,0 1 1,-1-1 0,1 0 0,0 0 0,0 0 0,-1 0 0,1 1 0,-1-1 0,0 0 0,0 0 0,1 0 0,-1 0 0,0 0 0,-1 0 0,1 0-1,0 0 1,-1 0 0,1 0 0,-1 0 0,1 0 0,-1 1 0,0-1 0,0 0 0,0 0 0,0 1 0,0-1 0,0 0 0,0 1 0,0-1 0,-1 1 0,-2-3 0,2 3-74,0 0 1,0 0 0,0 0 0,0 0 0,0 0 0,0 0 0,0 0-1,0 0 1,-1 1 0,1-1 0,0 1 0,0 0 0,-1 0 0,1 0-1,0 0 1,-1 0 0,1 0 0,0 1 0,-1-1 0,1 1 0,0-1-1,0 1 1,0 0 0,0 0 0,0 0 0,0 0 0,0 0 0,0 0 0,0 1-1,-3 2 1,-2 1 8,1 1-1,-1 0 0,1 0 1,1 0-1,-1 1 1,1 0-1,-5 8 0,6-7-28,0 0-1,1 0 0,0 0 1,0 0-1,-2 13 0,5-19-12,0 0 1,0 1-1,-1-1 0,1 1 1,0-1-1,1 1 0,-1-1 0,0 1 1,1-1-1,1 4 0,-2-5-1,1 0-1,0 0 0,-1 0 0,1 0 1,0 0-1,0 0 0,-1 0 1,1 0-1,0 0 0,0 0 0,0-1 1,0 1-1,0 0 0,0-1 1,0 1-1,0-1 0,0 1 0,1-1 1,-1 0-1,0 1 0,0-1 1,2 0-1,9 0-6,-1 0 0,0-1 0,0 0 1,0-1-1,0 0 0,0-1 0,16-6 0,7-2-11,-31 11 15,23-8-26,1 2-1,32-3 1,-53 9 24,1-1 0,-1 1-1,1 0 1,-1 0 0,0 1 0,1 0 0,-1 0 0,0 0 0,0 1-1,1 0 1,-1 0 0,-1 0 0,1 1 0,0 0 0,8 6-1,-11-5 336,-11-17 48,-2-13 124,1 0 0,-9-56 0,12 53-320,6 19-215,5 10-63,12 13-189,-13-9 171,0-1 75,0 0 1,0 0-1,1 0 0,-1-1 1,1 0-1,0 1 0,0-2 0,0 1 1,0-1-1,0 0 0,0 0 1,0 0-1,0 0 0,0-1 0,0 0 1,1 0-1,-1-1 0,0 1 0,0-1 1,0 0-1,7-3 0,-2 1-32,0-1-1,0-1 0,0 0 0,-1 0 0,1-1 1,-1 0-1,0-1 0,-1 0 0,8-8 1,-13 12 71,-6 5-10,-6 9-111,-8 3-2316,17-9 1956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2.944"/>
    </inkml:context>
    <inkml:brush xml:id="br0">
      <inkml:brushProperty name="width" value="0.05" units="cm"/>
      <inkml:brushProperty name="height" value="0.05" units="cm"/>
    </inkml:brush>
  </inkml:definitions>
  <inkml:trace contextRef="#ctx0" brushRef="#br0">107 137 17932,'6'0'518,"0"-1"0,-1 1-1,1-1 1,0 0 0,-1-1 0,1 1 0,6-4 0,-11 5-420,0 0 0,0-1 1,1 1-1,-1-1 0,0 0 1,0 1-1,0-1 1,0 0-1,0 0 0,0 1 1,0-1-1,-1 0 0,1 0 1,0 0-1,0 0 0,-1 0 1,1 0-1,0 0 0,-1-1 1,1 1-1,-1 0 0,0 0 1,1 0-1,-1-1 0,0 1 1,0 0-1,0 0 0,0-1 1,0 1-1,0 0 0,0 0 1,0 0-1,0-1 0,0 1 1,-1 0-1,1 0 1,0 0-1,-1-1 0,1 1 1,-2-1-1,1 0-76,0 0-1,-1 1 1,1-1 0,0 1-1,-1-1 1,1 1 0,-1 0-1,0-1 1,1 1 0,-1 0-1,0 0 1,0 0 0,0 0-1,0 1 1,0-1 0,0 1-1,0-1 1,0 1 0,0-1-1,0 1 1,0 0 0,0 0-1,0 0 1,0 0 0,0 0-1,0 1 1,0-1 0,0 1-1,0-1 1,-3 2 0,-3 0-25,0 1 1,0 0-1,0 1 1,1-1 0,0 1-1,-9 7 1,10-7-6,0 1 0,0 0 0,1 1 0,0-1 1,-7 11-1,10-14 7,1 1 1,-1-1-1,1 1 1,0 0-1,-1-1 1,1 1-1,0 0 1,1 0-1,-1 0 0,0 0 1,1 0-1,0 0 1,-1 0-1,1 0 1,1 0-1,-1 4 1,1-6 2,-1 0 1,0 1 0,1-1-1,-1 0 1,1 0-1,-1 1 1,1-1 0,0 0-1,0 0 1,-1 0 0,1 0-1,0 0 1,0 0-1,0 0 1,0 0 0,0-1-1,0 1 1,0 0-1,3 1 1,-1-1 3,0 0 0,0 0 0,0 0 0,1 0 0,-1-1 0,0 1 1,6-1-1,4 0 6,-1-1 0,0-1 1,16-3-1,0-3 13,-1 0-1,0-2 1,-1-1-1,32-19 1,94-64 338,-134 84-39,-28 22 19,-6 7-198,10-10-34,0 1 1,-10 20-1,15-28-95,0 1 0,-1 0 0,1 0 0,1 0-1,-1-1 1,0 1 0,1 0 0,-1 0 0,1 0-1,0 0 1,0 0 0,0 0 0,1 0-1,-1 0 1,1 0 0,1 4 0,-2-5-9,1-1 1,1 0-1,-1 0 1,0 0-1,0 0 1,0 0 0,0 0-1,1 0 1,-1-1-1,0 1 1,1 0-1,-1-1 1,1 1-1,-1-1 1,1 1-1,-1-1 1,1 0-1,-1 0 1,1 0 0,-1 0-1,1 0 1,-1 0-1,1 0 1,-1 0-1,1 0 1,-1-1-1,2 0 1,43-12 74,-22 3-189,0-1-1,-1-1 1,0-1-1,-1-1 1,0-2-1,-1 0 1,32-32-1,-45 41-171,-13 16 118,-5 15 160,9-22 14,1 1 1,0-1-1,0 1 0,0 0 1,0-1-1,0 1 1,0 0-1,0-1 1,1 1-1,-1-1 1,1 1-1,0 0 1,0-1-1,0 0 1,0 1-1,0-1 0,1 0 1,-1 1-1,1-1 1,0 0-1,-1 0 1,1 0-1,0 0 1,0-1-1,0 1 1,0 0-1,0-1 1,1 0-1,-1 1 1,0-1-1,1 0 0,-1 0 1,1 0-1,-1 0 1,4 0-1,5 1 42,1 0-1,0 0 0,-1-1 0,1-1 0,0 0 1,20-3-1,-9 0-21,0-1-1,-1-1 1,0-1 0,0 0 0,-1-2 0,1-1 0,-2-1 0,1 0-1,-2-1 1,21-16 0,-37 25-30,0-1 1,-1 1-1,1-1 0,-1 1 0,0-1 0,3-4 0,-5 6-2,0 1-1,0 0 0,1 0 1,-1-1-1,0 1 0,0 0 1,0 0-1,0-1 0,0 1 1,0 0-1,0-1 0,0 1 1,0 0-1,0-1 0,0 1 1,0 0-1,0-1 0,0 1 1,0 0-1,0-1 0,0 1 1,0 0-1,0 0 0,0-1 1,0 1-1,-1 0 0,1-1 1,-1 1-1,0-1 0,1 1-1,-1 0 1,0-1 0,0 1 0,0 0 0,1 0 0,-1 0 0,0 0-1,0 0 1,0 0 0,1 0 0,-1 0 0,0 0 0,0 0 0,-1 1 0,-3 0-1,-1 1 1,1-1 0,0 1 0,0 1 0,0-1-1,0 1 1,0 0 0,0 0 0,-4 4 0,7-5 1,0-1 0,0 1 1,1-1-1,-1 1 0,0-1 1,1 1-1,-1 0 0,1 0 0,-1 0 1,1 0-1,0 0 0,0 0 1,0 1-1,0-1 0,0 0 0,1 0 1,-1 1-1,1-1 0,-1 0 1,1 1-1,0-1 0,0 0 1,0 5-1,1-6 1,0 0 1,-1 0-1,1 1 1,0-1-1,0 0 1,0 0-1,0 0 1,0 0-1,0 0 1,0 0-1,0 0 1,1 0-1,-1-1 1,0 1-1,0 0 1,1-1-1,-1 1 1,0-1-1,1 1 1,-1-1-1,1 0 1,-1 1-1,0-1 1,3 0-1,39 1-55,-37-1 19,18-2-565,1-1 0,0-2 1,28-8-1,-44 11 513,5-3-411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4.218"/>
    </inkml:context>
    <inkml:brush xml:id="br0">
      <inkml:brushProperty name="width" value="0.05" units="cm"/>
      <inkml:brushProperty name="height" value="0.05" units="cm"/>
    </inkml:brush>
  </inkml:definitions>
  <inkml:trace contextRef="#ctx0" brushRef="#br0">243 6 15435,'-5'0'368,"0"-1"1,-1 1-1,1 1 0,-1-1 0,1 1 0,0 0 1,0 0-1,-1 0 0,1 1 0,0-1 0,0 1 1,0 1-1,0-1 0,1 1 0,-10 6 0,-1 2 94,1 1 0,0 0 0,-15 18 0,18-18-374,0 1-1,1 1 1,1 0-1,-10 20 1,16-29-85,0 0 1,0 1-1,1-1 1,0 1-1,0 0 1,1 0-1,0 0 1,0-1-1,0 1 1,1 0-1,-1 1 1,1-1-1,1 0 1,-1 0-1,3 8 1,-3-13 1,1 0 1,-1 1 0,1-1-1,-1 0 1,1 0-1,0 1 1,0-1 0,0 0-1,-1 0 1,1 0-1,0 0 1,0 0-1,1 0 1,-1 0 0,0 0-1,0 0 1,0-1-1,0 1 1,1 0 0,-1-1-1,0 1 1,1-1-1,-1 1 1,1-1 0,-1 0-1,0 0 1,1 1-1,-1-1 1,1 0 0,-1 0-1,1-1 1,-1 1-1,0 0 1,1 0 0,-1-1-1,3 0 1,1 0 52,1-2 0,-1 1 1,1 0-1,-1-1 0,0 0 1,0 0-1,9-7 0,-1-2 143,0-1-1,-1 0 0,-1-1 1,0 0-1,13-22 0,36-80 1096,-35 64-698,-18 43-423,-4 13-90,-2 15-64,-1-17-22,-2 71-10,0-37 2,5 69-1,-3-102 18,0 0 0,1 0 0,-1 0 0,1 0 0,0-1 0,0 1 0,0 0 0,0 0 0,0-1 0,0 1 0,1-1 0,0 1 0,-1-1 0,1 1 0,0-1 1,0 0-1,0 0 0,3 2 0,-3-3 4,1 0 1,-1 0-1,1 0 1,0 0-1,-1-1 1,1 1-1,0-1 1,-1 0-1,1 0 1,0 0-1,0 0 1,-1 0-1,1 0 1,0-1-1,-1 1 1,1-1-1,0 0 1,-1 0-1,1 0 1,2-2-1,22-11 85,-1-2 0,0 0 0,-1-2 0,39-37 0,-25 22 19,22-21 32,24-19 14,-85 74-161,0-1 1,0 0-1,0 0 0,0 0 1,0 1-1,0-1 1,0 0-1,0 0 0,0 1 1,0-1-1,0 0 0,0 0 1,0 0-1,0 1 1,0-1-1,0 0 0,0 0 1,0 1-1,0-1 0,0 0 1,0 0-1,1 0 1,-1 0-1,0 1 0,0-1 1,0 0-1,0 0 0,0 0 1,1 0-1,-1 1 1,0-1-1,0 0 0,0 0 1,0 0-1,1 0 1,-1 0-1,0 0 0,0 0 1,1 0-1,-1 1 0,0-1 1,0 0-1,0 0 1,1 0-1,-1 0 0,0 0 1,0 0-1,1 0 0,-1 0 1,0 0-1,0-1 1,0 1-1,1 0 0,-1 0 1,0 0-1,0 0 0,0 0 1,1 0-1,-1 0 1,0 0-1,0-1 0,0 1 1,0 0-1,1 0 0,-7 20 25,5-18-22,-12 33 10,-7 19 20,19-49-32,-1 0 1,1 0-1,0 0 0,1 0 0,-1 0 0,1 0 0,0 0 0,1 6 1,-1-10-3,0-1 0,0 1 1,0 0-1,0-1 0,1 1 1,-1-1-1,0 1 1,0-1-1,0 1 0,1-1 1,-1 1-1,0-1 1,1 1-1,-1-1 0,0 1 1,1-1-1,-1 0 0,0 1 1,1-1-1,-1 0 1,1 1-1,-1-1 0,1 0 1,-1 1-1,1-1 0,-1 0 1,1 0-1,-1 0 1,1 1-1,-1-1 0,1 0 1,-1 0-1,1 0 0,0 0 1,-1 0-1,1 0 1,-1 0-1,1 0 0,-1 0 1,1 0-1,-1-1 0,1 1 1,0 0-1,0 0 1,21-13 12,62-64 39,-5 4-49,-78 72-6,-1 1 1,1-1 0,0 0-1,-1 1 1,1-1-1,0 1 1,0-1-1,0 1 1,-1-1-1,1 1 1,0 0-1,0-1 1,0 1-1,0 0 1,0 0-1,0 0 1,0 0-1,-1-1 1,1 1-1,0 0 1,2 1 0,-2-1-3,-1 1 0,1-1 0,-1 1 1,1-1-1,-1 1 0,0-1 0,1 1 1,-1-1-1,1 1 0,-1 0 0,0-1 1,0 1-1,1 0 0,-1-1 1,0 1-1,0 0 0,0-1 0,0 1 1,0 0-1,0 0 0,0 0 0,0 6-84,0 1 0,-1-1-1,0 0 1,-2 8-1,-19 79-3346,22-94 3415,0 0 1,0 0-1,0 0 1,0 0-1,0 0 1,0-1-1,0 1 1,1 0-1,-1 0 1,0 0-1,0 0 1,0 0-1,0 0 1,0 0-1,0 0 1,1 0-1,-1 0 1,0 0-1,0 0 1,0 0-1,0 0 1,0 0-1,1-1 1,-1 1-1,0 0 1,0 1-1,0-1 1,0 0-1,0 0 1,1 0-1,-1 0 1,0 0-1,0 0 1,0 0-1,0 0 1,0 0-1,1 0 1,-1 0-1,0 0 1,0 0-1,0 0 1,0 1-1,0-1 1,0 0-1,0 0 1,1 0-1,-1 0 1,0 0-1,0 0 1,0 0-1,0 1 1,0-1-1,0 0 1,0 0-1,0 0 1,0 0-1,0 0 1,0 1-1,0-1 1,0 0 0,0 0-1,0 0 1,0 0-1,0 1 1,0-1-1,0 0 1,0 0-1,10-12-759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4.609"/>
    </inkml:context>
    <inkml:brush xml:id="br0">
      <inkml:brushProperty name="width" value="0.05" units="cm"/>
      <inkml:brushProperty name="height" value="0.05" units="cm"/>
    </inkml:brush>
  </inkml:definitions>
  <inkml:trace contextRef="#ctx0" brushRef="#br0">33 0 17388,'0'0'90,"1"1"0,0-1 0,-1 1-1,1-1 1,-1 1 0,1-1 0,-1 1 0,1-1 0,-1 1 0,0-1 0,1 1 0,-1 0 0,0-1 0,1 1 0,-1 0 0,0-1 0,0 1 0,1 0 0,-1-1 0,0 1-1,0 0 1,0-1 0,0 1 0,0 0 0,0 0 0,0-1 0,0 1 0,0 0 0,-1-1 0,1 1 0,0 0 0,-1 1 0,-5 28 913,5-28-765,-4 18 562,-2 3-80,1-1-1,2 1 1,0-1-1,-1 46 1,5-67-689,0 1 0,0-1 0,0 1 0,0-1-1,0 1 1,0-1 0,0 0 0,1 1 0,-1-1 0,1 1 0,-1-1 0,1 0 0,-1 1 0,1-1 0,0 0 0,0 0-1,0 1 1,0-1 0,0 0 0,0 0 0,0 0 0,0 0 0,0 0 0,0 0 0,0 0 0,1-1 0,-1 1 0,0 0-1,1-1 1,-1 1 0,0-1 0,1 1 0,-1-1 0,1 0 0,-1 0 0,0 1 0,1-1 0,-1 0 0,1 0-1,-1 0 1,1-1 0,-1 1 0,1 0 0,-1 0 0,3-2 0,5 0 26,0-2 0,0 1-1,0-1 1,0 0 0,12-9 0,23-18 35,-1-2 0,53-53 0,-69 57-175,-27 29 82,0 0 1,0 0-1,0 0 0,0 0 0,0 0 0,0 0 0,0 0 0,0 0 0,0-1 1,0 1-1,0 0 0,1 0 0,-1 0 0,0 0 0,0 0 0,0 0 1,0 0-1,0 0 0,0 0 0,0 0 0,0 0 0,0 0 0,1 0 0,-1 0 1,0 0-1,0 0 0,0 0 0,0 0 0,0 0 0,0 0 0,0 0 0,0 0 1,0 0-1,1 0 0,-1 1 0,0-1 0,0 0 0,0 0 0,0 0 1,0 0-1,0 0 0,0 0 0,0 0 0,0 0 0,0 0 0,0 0 0,0 0 1,0 0-1,0 1 0,0-1 0,1 0 0,-1 0 0,0 0 0,0 0 1,0 0-1,0 0 0,0 0 0,0 0 0,0 0 0,0 1 0,0-1 0,0 0 1,0 0-1,-1 0 0,1 8-43,-5 11 9,-1 0 0,0 0 0,-14 27 0,12-30-227,1 1 1,0-1 0,1 2 0,-5 28-1,13-45 420,4-6-188,6-8-126,7-9-86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5.630"/>
    </inkml:context>
    <inkml:brush xml:id="br0">
      <inkml:brushProperty name="width" value="0.05" units="cm"/>
      <inkml:brushProperty name="height" value="0.05" units="cm"/>
    </inkml:brush>
  </inkml:definitions>
  <inkml:trace contextRef="#ctx0" brushRef="#br0">1 479 18236,'0'2'173,"0"-1"0,0 1 0,1 0 0,-1 0 0,1 0 0,0-1 0,-1 1 0,1 0 0,0-1 0,0 1 0,0 0 0,0-1 0,0 0 0,1 1 0,-1-1 0,0 1 0,1-1 0,-1 0 0,1 0 0,2 2 0,-1-2-9,-1-1 0,1 1 0,0 0 0,0-1 0,0 1 0,-1-1 0,1 0 0,0 0 0,0 0 0,0-1 0,0 1 0,-1 0 0,5-2 0,5-1-4,-1-1 0,1-1 0,-1 0 0,0 0 0,0-1-1,-1 0 1,0-1 0,0 0 0,0 0 0,-1-1 0,0-1 0,-1 0-1,0 0 1,0 0 0,8-13 0,-15 20-148,0-1 0,0 1-1,0 0 1,0-1 0,0 1-1,0-1 1,-1 0 0,1 1 0,-1-1-1,0 1 1,0-1 0,1 0 0,-2 1-1,1-1 1,0 1 0,-2-5 0,2 5-10,-1 1 1,0 0-1,1-1 1,-1 1 0,0 0-1,0 0 1,0 0-1,0 0 1,0 0 0,0 0-1,-1 0 1,1 0-1,0 0 1,0 1 0,-1-1-1,1 0 1,0 1-1,-1-1 1,1 1 0,-1-1-1,1 1 1,0 0-1,-1 0 1,1-1 0,-1 1-1,1 0 1,-1 0-1,1 1 1,-1-1 0,1 0-1,-3 1 1,-1 0-1,-1 1 1,1 0 0,-1 0-1,1 0 1,0 1 0,-1-1-1,1 1 1,1 1 0,-1-1-1,0 1 1,1-1-1,0 1 1,0 1 0,0-1-1,0 1 1,1-1 0,-1 1-1,1 0 1,-4 9 0,0 0-1,1 1 0,0 0 0,1 0 0,0 0-1,1 1 1,-2 17 0,5-26 4,1 0-1,-1 1 0,1-1 0,0 0 0,1 0 1,2 11-1,-3-16-4,1 0 0,-1-1 0,1 1 0,0 0 0,-1 0 0,1 0 0,0 0 0,0-1 0,0 1 0,1-1 0,-1 1 0,0-1 0,1 1 0,-1-1 0,1 1 0,-1-1 0,1 0 0,-1 0 0,1 0 0,0 0 0,0 0 0,0 0 0,-1-1 0,1 1 0,0-1-1,0 1 1,4 0 0,1-1 5,0 0 0,0-1 0,0 1 0,0-2 0,1 1 0,-1-1 0,-1 0 0,1 0 0,0 0 0,0-1 0,9-6 0,10-6 84,33-26-1,-53 37-66,22-18 80,0-1-1,-1-1 1,-1-1 0,-2-1 0,0-1 0,-2-2-1,-1 0 1,-2-1 0,0-1 0,-2-1-1,-2 0 1,-1-1 0,11-38 0,-22 61-89,0 0 0,-1 0 0,-1 0 0,0 0 0,0-1 0,-1-15 1,0 25-16,0 0 1,-1 0 0,1 0 0,0 0 0,0 0 0,0 0 0,-1 0-1,1 0 1,-1 0 0,1 0 0,0 0 0,-1 0 0,0 1 0,1-1-1,-1 0 1,1 0 0,-1 1 0,0-1 0,0 0 0,0 0-1,0 1 0,0 0 0,1 0 1,-1 0-1,0-1 0,1 1 0,-1 0 1,0 0-1,0 0 0,1 0 0,-1 0 1,0 1-1,1-1 0,-1 0 0,0 0 0,0 0 1,1 1-1,-1-1 0,-1 1 0,-1 1-2,-1 0-1,0 1 0,0 0 0,1 0 0,0 0 0,-4 5 0,-42 52 45,3 2-1,3 2 0,-41 80 1,77-130-24,1-4 1,0 1 0,0-1 0,1 2 0,0-1 0,1 0 0,1 1 0,0 0 0,-2 16 1,4-26-17,1-1 1,0 1-1,0 0 1,0-1-1,1 1 0,-1 0 1,0-1-1,1 1 1,-1-1-1,1 1 1,-1-1-1,1 1 1,0-1-1,-1 1 1,1-1-1,0 1 1,0-1-1,0 0 1,0 1-1,0-1 1,1 0-1,-1 0 1,0 0-1,1 0 1,-1 0-1,0 0 1,1 0-1,-1-1 1,1 1-1,-1 0 1,1-1-1,-1 0 0,1 1 1,0-1-1,-1 0 1,1 1-1,0-1 1,-1 0-1,1 0 1,0 0-1,-1-1 1,3 1-1,4-1 3,0 0-1,0-1 0,0 0 0,0 0 0,0-1 0,14-7 1,16-11 37,36-28 0,34-21-10,-105 68-31,0 1 1,0-1 0,1 1 0,-1 0 0,0-1 0,1 2-1,-1-1 1,0 0 0,7 0 0,-9 1-1,0 1 0,0-1 1,0 0-1,0 0 0,0 1 0,0-1 0,0 1 1,0-1-1,0 1 0,0-1 0,0 1 1,0 0-1,0 0 0,0-1 0,0 1 1,-1 0-1,1 0 0,0 0 0,-1 0 0,1 0 1,0 0-1,-1 0 0,1 0 0,-1 0 1,0 0-1,1 0 0,-1 0 0,0 0 0,0 0 1,0 0-1,1 0 0,-1 0 0,0 2 1,-1 67 214,1-70-211,0 1 1,0-1-1,1 1 1,-1 0-1,0-1 0,0 1 1,0-1-1,1 1 1,-1-1-1,0 1 1,0-1-1,1 1 1,-1-1-1,0 1 1,1-1-1,-1 1 1,1-1-1,-1 1 1,1-1-1,-1 0 0,1 1 1,-1-1-1,1 0 1,-1 1-1,1-1 1,-1 0-1,1 0 1,-1 0-1,1 1 1,0-1-1,-1 0 1,1 0-1,-1 0 0,1 0 1,0 0-1,-1 0 1,1 0-1,-1 0 1,1 0-1,0-1 1,0 1-1,28-11 109,-25 10-89,97-53 129,-61 31-205,58-23 1,-83 43-5,-15 3 54,0 0-1,0 1 1,1-1-1,-1 0 1,0 0-1,0 1 0,0-1 1,0 0-1,0 0 1,0 1-1,0-1 1,0 0-1,0 1 0,0-1 1,0 0-1,0 0 1,0 1-1,0-1 1,-1 0-1,1 0 0,0 1 1,0-1-1,0 0 1,0 0-1,0 1 1,0-1-1,-1 0 1,1 0-1,0 0 0,-1 1 1,-22 25-55,17-20 56,-4 4-6,5-5 19,0 0-1,1 0 1,-1 0 0,1 1-1,0-1 1,0 1-1,-3 8 1,7-13-11,0-1-1,0 0 1,0 1-1,0-1 1,0 0 0,0 0-1,0 1 1,0-1-1,0 0 1,0 1 0,1-1-1,-1 0 1,0 0-1,0 1 1,0-1 0,1 0-1,-1 0 1,0 1-1,0-1 1,1 0-1,-1 0 1,0 0 0,0 0-1,1 1 1,-1-1-1,0 0 1,1 0 0,-1 0-1,0 0 1,1 0-1,-1 0 1,0 0 0,0 0-1,1 0 1,-1 0-1,0 0 1,1 0-1,-1 0 1,0 0 0,1 0-1,-1 0 1,0 0-1,1 0 1,-1 0 0,0-1-1,0 1 1,1 0-1,-1 0 1,18-5 40,7-5 7,32-19 0,-38 19-67,0 0-1,1 1 1,27-8-1,-30 17-37,-17 0 54,1 0 0,-1 0 0,1 1 1,-1-1-1,0 0 0,1 0 1,-1 1-1,0-1 0,1 0 0,-1 1 1,0-1-1,1 0 0,-1 1 1,0-1-1,0 1 0,0-1 0,1 0 1,-1 1-1,0-1 0,0 1 1,0-1-1,0 1 0,0-1 1,0 5-5,0-1 0,0 0 0,-1 0 1,0 0-1,0 0 0,-2 5 1,-3 27 11,5-36-5,1 1 0,0 0 0,0 0 0,1 0 1,-1-1-1,0 1 0,0 0 0,0 0 0,0-1 0,1 1 0,-1 0 0,0-1 1,1 1-1,-1 0 0,0-1 0,1 1 0,-1 0 0,1-1 0,-1 1 0,1-1 1,-1 1-1,1-1 0,-1 1 0,1-1 0,0 1 0,-1-1 0,1 0 0,0 1 1,-1-1-1,1 0 0,0 0 0,0 1 0,-1-1 0,1 0 0,1 0 0,6 0 10,0-1 0,0 0 0,-1 0 0,1-1-1,0 0 1,-1-1 0,1 0 0,-1 0 0,12-6-1,2-1-23,23-10-2,-26 11-21,0 1-1,1 0 1,0 1-1,24-5 1,-42 12 30,0 0 1,-1 0-1,1-1 0,0 1 1,-1 0-1,1 0 0,0 0 1,-1 0-1,1 0 1,0 0-1,0 0 0,-1 0 1,1 0-1,0 0 0,-1 0 1,1 0-1,0 0 1,-1 1-1,1-1 0,0 0 1,-1 1-1,1-1 0,0 0 1,-1 1-1,1-1 1,-1 1-1,1-1 0,-1 0 1,2 2-1,-2-1-29,0 0 0,0 0 0,-1 0 0,1 0 0,0 0 0,0 0 0,0 0 0,-1 1 0,1-1 0,-1 0 0,1 0 0,-1 0 0,1-1 0,-1 1 0,1 0 0,-2 1 0,-3 5-463,-1 0-1,0 0 0,-11 9 1,9-10 119,5-3-118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6.322"/>
    </inkml:context>
    <inkml:brush xml:id="br0">
      <inkml:brushProperty name="width" value="0.05" units="cm"/>
      <inkml:brushProperty name="height" value="0.05" units="cm"/>
    </inkml:brush>
  </inkml:definitions>
  <inkml:trace contextRef="#ctx0" brushRef="#br0">109 252 19116,'-10'12'3586,"10"-12"-3501,0 1-1,0-1 1,0 0 0,0 0-1,0 1 1,0-1-1,0 0 1,0 0-1,0 1 1,0-1-1,0 0 1,0 0 0,0 0-1,0 1 1,0-1-1,0 0 1,1 0-1,-1 0 1,0 1 0,0-1-1,0 0 1,0 0-1,1 0 1,-1 0-1,0 1 1,0-1-1,0 0 1,1 0 0,-1 0-1,0 0 1,0 0-1,0 0 1,1 0-1,-1 1 1,3-1 143,-1 0 0,1 1 1,-1-1-1,0 0 0,1 0 0,-1 0 1,1 0-1,-1-1 0,1 1 0,3-2 1,14-5-7,-1-1 0,1-1 0,-2 0 0,1-2 0,-1 0 0,-1-1 1,0-1-1,15-15 0,-25 21-191,0-1-1,-1 1 1,0-1 0,0 0 0,7-15 0,-11 19-27,0 0-1,0 0 1,0 0 0,-1 0 0,0 0 0,0-1 0,0 1 0,0 0-1,-1-1 1,1 1 0,-1 0 0,0-1 0,-1 1 0,1 0 0,-2-6 0,1 9-6,1-1 1,-1 0 0,0 1 0,0-1 0,0 1 0,0-1 0,0 1 0,0 0 0,-1-1 0,1 1 0,0 0 0,-1 0 0,1 0 0,-1 0 0,1 0 0,-1 0 0,1 0 0,-1 1 0,0-1 0,1 0 0,-1 1 0,0 0 0,0-1 0,1 1 0,-1 0 0,0 0 0,0 0 0,1 0 0,-1 0 0,0 0 0,0 0 0,0 1 0,-2 0 0,-5 1-8,1 0 0,-1 1 1,1 0-1,-1 0 0,-11 7 1,-4 6-9,1 1 0,0 0 1,2 2-1,0 0 0,1 2 1,1 0-1,1 1 0,1 1 1,-19 32-1,31-45 11,0-1 0,0 1 0,1 0 0,0 0 0,-2 14 0,5-22 6,0 0-1,1 1 0,-1-1 1,1 1-1,0-1 1,0 0-1,-1 1 1,2-1-1,-1 1 1,0-1-1,0 1 0,1-1 1,0 0-1,-1 1 1,1-1-1,0 0 1,0 1-1,0-1 1,0 0-1,0 0 1,1 0-1,-1 0 0,1 0 1,0 0-1,-1-1 1,1 1-1,0 0 1,3 2-1,1-2 0,0 0-1,1 0 1,-1 0-1,0-1 1,1 0-1,-1 0 0,1 0 1,-1-1-1,1 0 1,-1 0-1,0-1 1,13-2-1,2-2 1,0 0-1,33-15 0,-3-4 18,-1-2 0,59-43 1,-81 51-14,8-8-9,-28 19 28,1 1-1,0-1 1,0 1 0,13-5-1,-22 11-19,0 0-1,0 0 0,0 0 0,1 0 0,-1-1 0,0 1 1,0 0-1,0 0 0,0 0 0,0 0 0,0 0 0,0 0 1,1 0-1,-1 0 0,0 0 0,0 0 0,0 0 0,0 0 0,0 0 1,1 0-1,-1 0 0,0 0 0,0 0 0,0 0 0,0 0 1,0 0-1,1 0 0,-1 0 0,0 0 0,0 0 0,0 0 1,0 0-1,0 0 0,0 0 0,1 0 0,-1 1 0,0-1 0,0 0 1,0 0-1,0 0 0,0 0 0,0 0 0,0 0 0,0 0 1,0 1-1,1-1 0,-1 0 0,0 0 0,0 0 0,0 0 1,0 0-1,0 1 0,-4 10 30,-14 21-12,14-25-12,1-2 4,-22 44 59,24-46-66,0 0 0,0 0 0,0 0 0,1 0 0,-1 0 0,1 1 0,-1-1 0,1 0 0,0 0 0,0 1 0,1-1 0,-1 0 0,1 0 0,0 4 1,0-5-3,1 0 1,-1-1-1,0 1 1,1 0-1,-1-1 1,1 0-1,-1 1 1,1-1-1,0 0 1,-1 0-1,1 0 1,0 0-1,0 0 1,0 0-1,0 0 1,0-1-1,0 1 1,0 0-1,0-1 1,0 0-1,0 0 1,0 0-1,0 1 1,0-2-1,4 1 1,7-1 23,0 0 0,21-5 1,-3-3-24,1-2 1,-2-1-1,1-1 1,-2-1-1,43-29 1,30-14-73,-102 57 68,0 0 0,0-1 1,0 1-1,0 0 0,1 0 1,-1 0-1,0 0 0,0 0 1,0 0-1,0-1 1,1 1-1,-1 0 0,0 0 1,0 0-1,0 0 0,0 0 1,1 0-1,-1 0 1,0 0-1,0 0 0,0 0 1,1 0-1,-1 0 0,0 0 1,0 0-1,0 0 1,1 0-1,-1 0 0,0 0 1,0 0-1,0 0 0,0 0 1,1 0-1,-1 1 1,0-1-1,0 0 0,0 0 1,0 0-1,1 0 0,-1 0 1,0 0-1,0 1 0,0-1 1,0 0-1,0 0 1,0 0-1,1 0 0,-1 1 1,0-1-1,-4 14-67,-16 24-240,15-29 129,-6 10-381,7-14 393,1-1 0,0 1 0,0 0 0,1 0 0,0 1 0,-1-1 0,2 0 0,-1 1 0,-1 8 0,6-6-329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6.752"/>
    </inkml:context>
    <inkml:brush xml:id="br0">
      <inkml:brushProperty name="width" value="0.05" units="cm"/>
      <inkml:brushProperty name="height" value="0.05" units="cm"/>
    </inkml:brush>
  </inkml:definitions>
  <inkml:trace contextRef="#ctx0" brushRef="#br0">181 9 24381,'11'-8'1817,"-15"14"-1425,-7 8-200,-8 13 832,0 9-536,1 13-320,-2 5-192,4 9-520,-1 2-544,4 2 904,1 0-144,7-5-136</inkml:trace>
  <inkml:trace contextRef="#ctx0" brushRef="#br0" timeOffset="1">22 921 23445,'-3'19'1904,"-3"-15"-1503,2-4-305,2-9-1873,-2-8 2145,3-4-584,-1-5-352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2.438"/>
    </inkml:context>
    <inkml:brush xml:id="br0">
      <inkml:brushProperty name="width" value="0.05" units="cm"/>
      <inkml:brushProperty name="height" value="0.05" units="cm"/>
    </inkml:brush>
  </inkml:definitions>
  <inkml:trace contextRef="#ctx0" brushRef="#br0">1 279 12899,'0'1'30,"0"1"0,0-1 0,0 0 0,1 0 1,-1 0-1,0 0 0,1 0 0,-1 0 0,1 1 0,-1-1 0,1 0 1,-1 0-1,1 0 0,0-1 0,-1 1 0,1 0 0,0 0 0,0 0 1,0 0-1,-1-1 0,1 1 0,0 0 0,0-1 0,0 1 1,0-1-1,1 1 0,-1-1 0,0 1 0,0-1 0,0 0 0,0 1 1,0-1-1,0 0 0,2 0 0,5 1-44,1-1 0,-1 0 0,16-3 0,-16 2 76,68-10-109,84-25 0,-124 27 33,-19 5 12,256-59-53,5 23 15,170 15 80,6 0 5,515-15-25,2 34 0,-861 6-20,1392 69 195,-1341-51-191,842 66 63,79-80-40,-255-7 87,139-6 0,-1-58-64,-646 31-52,316-31 3,-2 31 16,-439 40 246,325 48 0,-491-48-228,82 9 75,-93-12-91,1-1-1,-1-1 1,0-1 0,24-4-1,6-9 50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3.803"/>
    </inkml:context>
    <inkml:brush xml:id="br0">
      <inkml:brushProperty name="width" value="0.05" units="cm"/>
      <inkml:brushProperty name="height" value="0.05" units="cm"/>
    </inkml:brush>
  </inkml:definitions>
  <inkml:trace contextRef="#ctx0" brushRef="#br0">412 9 15339,'10'-9'869,"-10"9"-857,0 0-1,0 0 0,0 0 0,1 0 0,-1 1 0,0-1 1,0 0-1,0 0 0,0 0 0,0 0 0,1 0 1,-1 0-1,0 1 0,0-1 0,0 0 0,0 0 0,0 0 1,0 0-1,0 0 0,0 1 0,1-1 0,-1 0 0,0 0 1,0 0-1,0 0 0,0 1 0,0-1 0,0 0 1,0 0-1,0 0 0,0 1 0,0-1 0,0 0 0,0 0 1,0 0-1,0 0 0,-1 1 0,1-1 0,0 4 30,-1-1-1,0 1 0,0 0 0,0-1 1,-1 1-1,-2 5 0,-21 39 261,3 1 0,1 2 0,3 0 0,2 0 0,-9 59 0,-28 276 1349,39-254-1112,-35 273 576,-47 509-519,94-877-656,-55 741-1433,56-772 1260,1 0 0,-1 0 0,0 0 0,-1-1 0,0 1 0,-4 10 0,3-11-278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4.306"/>
    </inkml:context>
    <inkml:brush xml:id="br0">
      <inkml:brushProperty name="width" value="0.05" units="cm"/>
      <inkml:brushProperty name="height" value="0.05" units="cm"/>
    </inkml:brush>
  </inkml:definitions>
  <inkml:trace contextRef="#ctx0" brushRef="#br0">1 352 13187,'0'3'1477,"7"-2"-616,19-6-79,-7 2-65,357-34 1280,67-8-1750,-160 9-144,737-76 582,82 61-1115,-169 11-2420,-915 39 2803,716-24 524,-708 25-403,84 4 230,-93-2-282,0 0 0,0 1-1,0 1 1,18 7 0,-33-11-48,1 1 0,-1 1-1,1-1 1,-1 0 0,0 1-1,1-1 1,-1 1 0,0-1 0,0 1-1,2 2 1,-3-3 6,0 0-1,-1 0 1,1 0 0,-1 0 0,1 0 0,-1 1-1,1-1 1,-1 0 0,1 0 0,-1 0-1,0 0 1,0 0 0,0 1 0,0-1-1,0 0 1,0 0 0,0 2 0,0-1-4,-1 1 0,0-1 0,0 0 0,0 1 0,-1-1 0,1 0 0,0 0 0,-1 0 0,1 0 0,-1 0 0,0 0 0,0-1 0,0 1 1,0 0-1,0-1 0,0 1 0,0-1 0,0 0 0,-3 1 0,-32 11-294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4.739"/>
    </inkml:context>
    <inkml:brush xml:id="br0">
      <inkml:brushProperty name="width" value="0.05" units="cm"/>
      <inkml:brushProperty name="height" value="0.05" units="cm"/>
    </inkml:brush>
  </inkml:definitions>
  <inkml:trace contextRef="#ctx0" brushRef="#br0">400 45 14707,'7'-4'345,"1"1"0,-1 0 0,1 1-1,-1-1 1,1 2 0,0-1 0,0 1 0,14 0-1,-8 0-93,0-1 0,0 0 0,25-6 0,0-2-29,-38 10-216,0 0 0,0-1 1,-1 1-1,1 0 0,0 0 0,0 0 0,0 0 0,-1-1 1,1 1-1,0 0 0,0 0 0,0 0 0,-1 1 0,1-1 1,0 0-1,0 0 0,-1 0 0,1 1 0,0-1 0,0 0 1,-1 0-1,1 1 0,0-1 0,-1 1 0,1-1 0,0 1 0,-1-1 1,1 1-1,-1-1 0,1 1 0,-1 0 0,1-1 0,-1 1 1,1 0-1,-1-1 0,0 1 0,1 0 0,-1 0 0,0-1 1,0 1-1,1 0 0,-1 0 0,0-1 0,0 1 0,0 0 1,0 0-1,0 0 0,0-1 0,0 1 0,0 0 0,-1 1 1,0 5 45,-1 0 1,0 0 0,0 0-1,-6 11 1,-15 27 172,-1-1-1,-48 65 1,-74 75 221,108-139-336,-8 12 100,-5 7-921,-2-2 0,-68 60 0,94-103 371,14-17-131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1.168"/>
    </inkml:context>
    <inkml:brush xml:id="br0">
      <inkml:brushProperty name="width" value="0.05" units="cm"/>
      <inkml:brushProperty name="height" value="0.05" units="cm"/>
      <inkml:brushProperty name="color" value="#008C3A"/>
    </inkml:brush>
  </inkml:definitions>
  <inkml:trace contextRef="#ctx0" brushRef="#br0">395 402 10234,'1'-3'494,"1"0"0,-1 0-1,0-1 1,0 1 0,0-1 0,0 1-1,0 0 1,-1-1 0,0 1-1,1-5 1,-2 7-341,1 0-1,0 1 1,0-1-1,0 1 0,-1-1 1,1 1-1,0-1 1,0 1-1,-1-1 1,1 1-1,0-1 1,-1 1-1,1-1 1,-1 1-1,1 0 1,-1-1-1,1 1 1,-1-1-1,1 1 1,-1 0-1,1 0 0,-1-1 1,0 1-1,-1 0 85,0-1 0,0 1 0,0 0 0,0 0 0,0 0 0,-1 0 0,1 0 0,0 0 0,-4 2 0,4-2-136,0 0 0,-1 0 0,1 0 0,0 0 0,0 0-1,0 0 1,-1-1 0,1 1 0,0-1 0,0 0 0,0 1 0,0-1 0,0 0 0,0 0 0,0 0 0,0-1-1,0 1 1,-2-2 0,1 1-23,1 0 0,-1 0-1,1 1 1,-1-1-1,0 1 1,0 0 0,0 0-1,0 0 1,0 0 0,-5-1-1,-13 1 57,0 0 1,0 1-1,0 2 0,0 0 0,1 1 0,-22 6 0,35-7-96,0 0-1,0 0 1,1 1-1,-1 0 1,1 0-1,0 1 1,0 0-1,0 0 0,1 0 1,-1 1-1,1 0 1,0 0-1,0 0 1,1 1-1,-1-1 1,1 1-1,1 0 0,-1 0 1,1 1-1,0-1 1,-3 10-1,4-9-25,0 0 0,1 0 1,-1 0-1,1 0 0,1 0 0,0 1 0,0 9 0,0-16-13,0 1 0,0-1 0,1 1 1,-1-1-1,0 1 0,1-1 0,-1 1 0,1-1 0,0 1 0,-1-1 0,1 0 0,0 1 1,0-1-1,0 0 0,0 0 0,0 0 0,0 0 0,0 0 0,0 0 0,0 0 0,1 0 1,-1 0-1,0 0 0,1 0 0,-1-1 0,0 1 0,1-1 0,-1 1 0,1-1 0,-1 1 1,1-1-1,-1 0 0,1 0 0,-1 0 0,1 0 0,0 0 0,-1 0 0,1 0 0,1-1 1,8-1-2,-1-1 0,0 0 0,0 0 0,0-1 0,0-1 0,-1 0 1,1 0-1,-1 0 0,9-9 0,9-6 31,37-40 1,-30 24 55,-2 0 0,29-44 0,-46 59-13,-2-1 0,0-1-1,-2 0 1,0 0 0,11-40-1,-19 54-27,-1 0-1,-1-1 0,2-14 1,-3 22-32,0-1 0,0 1 0,-1-1 0,1 1 1,-1-1-1,1 1 0,-1-1 0,-1-2 0,2 5-5,0-1-1,-1 0 0,1 0 0,-1 1 1,1-1-1,-1 0 0,0 0 1,1 1-1,-1-1 0,0 1 1,1-1-1,-1 1 0,0-1 0,1 1 1,-1-1-1,0 1 0,0 0 1,0-1-1,0 1 0,1 0 1,-1 0-1,-1-1 0,0 1 0,1 0 0,-1 0 0,1 0 0,-1 0 0,1 1-1,-1-1 1,1 0 0,0 1 0,-1-1 0,1 1 0,0-1 0,-1 1 0,1 0 0,0 0-1,0-1 1,-1 1 0,0 2 0,-18 20 33,18-20-34,-14 18 4,2 2 0,1 0 1,0 0-1,2 1 0,1 1 1,1 0-1,1 0 0,1 1 1,1 0-1,1 0 0,-1 35 1,6-57-71,0 1 1,0 0 0,1 0 0,-1 0 0,1 0 0,0 0 0,0 0 0,1 0 0,0-1 0,0 1-1,2 4 1,-3-7 46,1-1-1,-1 1 1,1 0-1,-1-1 0,1 1 1,-1-1-1,1 1 1,0-1-1,0 0 1,0 0-1,0 1 0,0-1 1,0-1-1,0 1 1,0 0-1,0 0 1,0-1-1,0 0 0,0 1 1,1-1-1,-1 0 1,0 0-1,0 0 0,1 0 1,3-1-1,2-1-26,1 0 0,-1 0 0,1-1 0,-1 0 0,0-1-1,14-8 1,17-12-277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5.475"/>
    </inkml:context>
    <inkml:brush xml:id="br0">
      <inkml:brushProperty name="width" value="0.05" units="cm"/>
      <inkml:brushProperty name="height" value="0.05" units="cm"/>
    </inkml:brush>
  </inkml:definitions>
  <inkml:trace contextRef="#ctx0" brushRef="#br0">1 754 13723,'-1'16'1240,"5"-13"-462,15-19 116,-5 3-381,57-54 828,93-114 0,44-94-600,-177 231-664,-3-2-1,28-59 0,-43 80-54,-13 25-22,0 0 1,0 0-1,0 1 1,0-1 0,0 0-1,0 0 1,0 0-1,0 0 1,0 1-1,0-1 1,0 0-1,0 0 1,0 0 0,1 1-1,-1-1 1,0 0-1,0 0 1,0 0-1,0 0 1,0 0-1,0 1 1,0-1 0,0 0-1,1 0 1,-1 0-1,0 0 1,0 0-1,0 0 1,0 1-1,0-1 1,1 0 0,-1 0-1,0 0 1,0 0-1,0 0 1,0 0-1,1 0 1,-1 0-1,0 0 1,0 0 0,0 0-1,1 0 1,-1 0-1,0 0 1,0 0-1,0 0 1,0 0-1,1 0 1,-1 0 0,0 0-1,0 0 1,0 0-1,0 0 1,1 0-1,-1-1 1,0 1-1,0 0 1,0 0 0,0 0-1,0 0 1,1 0-1,-1 0 1,0-1-1,1 21 16,-1-20-15,-2 125 69,-1-75-144,3 0 0,11 95 0,-9-133 66,1 0 0,7 18 0,10 6-30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6.763"/>
    </inkml:context>
    <inkml:brush xml:id="br0">
      <inkml:brushProperty name="width" value="0.05" units="cm"/>
      <inkml:brushProperty name="height" value="0.05" units="cm"/>
    </inkml:brush>
  </inkml:definitions>
  <inkml:trace contextRef="#ctx0" brushRef="#br0">137 0 14611,'-4'42'1496,"0"2"-1111,-11 19-193,-5 17 1256,1 6-1296,4 3-96,3 1-192,2-4-104,3-12-160,0-11-104,0-19 312,0-11-112,-2-23-57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7.152"/>
    </inkml:context>
    <inkml:brush xml:id="br0">
      <inkml:brushProperty name="width" value="0.05" units="cm"/>
      <inkml:brushProperty name="height" value="0.05" units="cm"/>
    </inkml:brush>
  </inkml:definitions>
  <inkml:trace contextRef="#ctx0" brushRef="#br0">0 282 13651,'17'-29'684,"1"1"0,1 1 1,1 0-1,37-36 0,-46 51-452,1 1 0,1 1-1,0 0 1,0 1 0,1 0 0,0 1 0,0 1-1,1 0 1,0 1 0,0 1 0,22-5 0,-31 8-191,-1 1 0,1 1 1,0-1-1,-1 1 0,1 0 1,-1 0-1,1 1 0,-1 0 1,1 0-1,-1 0 0,1 0 0,-1 1 1,0 0-1,6 3 0,-7-3-31,-1 1 0,1-1-1,-1 1 1,0 0-1,0 0 1,0 0-1,0 0 1,-1 1-1,0-1 1,1 1-1,-1-1 1,0 1 0,0 0-1,-1 0 1,1 0-1,-1 0 1,0 0-1,0 0 1,0 6-1,0 1 46,0-1 0,-1 1-1,-1 0 1,0-1-1,0 1 1,-1-1-1,0 1 1,-1-1 0,0 0-1,-1 0 1,0 0-1,0 0 1,-1-1-1,0 1 1,-1-1 0,0-1-1,0 1 1,-13 11-1,7-7 65,-1 0 0,-1-2 0,0 1 0,0-2 0,-1 0 0,-1-1-1,0 0 1,0-1 0,0-1 0,-21 6 0,28-10-31,0-1 0,-1 0 0,1 0 0,-14 0 0,20-2-43,0 0-1,1 0 0,-1 0 0,1-1 1,-1 1-1,1-1 0,-1 1 0,1-1 1,-1 0-1,1 0 0,-1 0 0,1 0 1,0 0-1,0-1 0,0 1 0,0-1 1,0 0-1,0 1 0,0-1 0,-3-3 1,4 4-38,1-1 0,-1 1 1,0 0-1,0 0 0,1-1 1,-1 1-1,0-1 1,1 1-1,0 0 0,-1-1 1,1 1-1,0-1 0,-1 1 1,1-1-1,0 1 0,0-1 1,0 1-1,1-3 1,1 0 10,-1 1 0,1-1 0,0 1 0,1 0 1,-1-1-1,0 1 0,6-5 0,-7 7-13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7.618"/>
    </inkml:context>
    <inkml:brush xml:id="br0">
      <inkml:brushProperty name="width" value="0.05" units="cm"/>
      <inkml:brushProperty name="height" value="0.05" units="cm"/>
    </inkml:brush>
  </inkml:definitions>
  <inkml:trace contextRef="#ctx0" brushRef="#br0">483 0 16796,'-8'20'1088,"-19"23"-1072,-12 12-88,-10 15 280,-4 4-376,-4 7-88,-3 0-128,5-5 440,5-7-216,7-19 24,1-14 48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8.007"/>
    </inkml:context>
    <inkml:brush xml:id="br0">
      <inkml:brushProperty name="width" value="0.05" units="cm"/>
      <inkml:brushProperty name="height" value="0.05" units="cm"/>
    </inkml:brush>
  </inkml:definitions>
  <inkml:trace contextRef="#ctx0" brushRef="#br0">1 0 17836,'7'35'1784,"3"0"-1328,8 3-184,7 0 344,5-6-247,4-5 63,4-17-176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3.541"/>
    </inkml:context>
    <inkml:brush xml:id="br0">
      <inkml:brushProperty name="width" value="0.05" units="cm"/>
      <inkml:brushProperty name="height" value="0.05" units="cm"/>
    </inkml:brush>
  </inkml:definitions>
  <inkml:trace contextRef="#ctx0" brushRef="#br0">61 177 6921,'-4'-6'223,"1"0"0,0 0 0,0 0 0,0 0 0,0 0 0,1 0 0,0-1 0,0 1 0,1-1 0,0 1 0,0-1 0,1 0 0,0-10 0,-2-17 1026,-6 7 374,7 26-1425,1 0-1,-1 0 1,1 0-1,-1 0 1,1 0-1,-1 0 1,0 0-1,1 1 0,-1-1 1,0 0-1,0 0 1,1 1-1,-1-1 1,0 0-1,0 1 1,0-1-1,0 1 1,0-1-1,0 1 1,0-1-1,0 1 1,0 0-1,-2-1 0,3 2-84,0-1 0,-1 1 0,1-1-1,0 1 1,0-1 0,0 1 0,0-1-1,0 1 1,0-1 0,0 1 0,0-1-1,0 1 1,0-1 0,0 1 0,0-1-1,0 1 1,1-1 0,-1 0 0,0 1-1,0-1 1,0 1 0,1-1 0,-1 1-1,0-1 1,1 0 0,-1 1 0,1 0-1,9 17 571,11 9-351,1-1 1,1-2 0,1 0-1,27 21 1,-9-9-188,202 174 198,123 117-214,-133-74 210,100 96 847,-52-101-474,159 153-247,-164-113-341,-252-264-29,1-1 1,1-1-1,1-1 0,1-1 0,41 19 0,-66-36-74,3 0 32,0 0-1,0 1 1,-1 1-1,1-1 1,-1 1-1,0 0 1,0 0-1,0 1 1,-1-1-1,10 14 1,-35-24-430,5-2-179,9 5 481,0 0 0,1-1 0,-1 0 1,1 0-1,0 0 0,-10-9 1,-8-19-202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4.242"/>
    </inkml:context>
    <inkml:brush xml:id="br0">
      <inkml:brushProperty name="width" value="0.05" units="cm"/>
      <inkml:brushProperty name="height" value="0.05" units="cm"/>
    </inkml:brush>
  </inkml:definitions>
  <inkml:trace contextRef="#ctx0" brushRef="#br0">190 2022 14611,'-97'57'-935,"5"7"3353,375-273 4323,424-272-5167,-412 297-1689,594-357-959,-650 401 728,280-216-1,-491 335 94,40-42-1,-60 54 172,0-1-1,0 1 0,0-2 0,-1 1 0,-1-1 1,0 0-1,0 0 0,3-13 0,-8 20 10,0 1 0,0-1 0,-1 0 0,0 1 0,0-1 0,0-6 0,-1 1-247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5.795"/>
    </inkml:context>
    <inkml:brush xml:id="br0">
      <inkml:brushProperty name="width" value="0.05" units="cm"/>
      <inkml:brushProperty name="height" value="0.05" units="cm"/>
    </inkml:brush>
  </inkml:definitions>
  <inkml:trace contextRef="#ctx0" brushRef="#br0">0 241 15171,'6'-10'1124,"-3"5"-562,1-1-1,-1 1 0,1 0 0,0 0 1,9-9-1,-13 14-500,1 0 1,-1 0-1,0 0 1,0 0-1,1-1 1,-1 1 0,0 0-1,0 0 1,1 0-1,-1 0 1,0 0-1,1 0 1,-1 0-1,0 0 1,0 0-1,1 0 1,-1 0-1,0 1 1,1-1-1,-1 0 1,0 0-1,0 0 1,1 0-1,-1 0 1,0 0-1,0 1 1,1-1 0,-1 0-1,0 0 1,0 0-1,0 1 1,1-1-1,-1 0 1,0 0-1,0 0 1,0 1-1,0-1 1,0 0-1,1 1 1,-1-1-1,0 0 1,0 0-1,0 1 1,0-1-1,0 0 1,0 0-1,0 1 1,0-1 0,0 0-1,0 1 1,0-1-1,0 0 1,0 0-1,0 1 1,-1 0-1,2 19 1012,-21 109 366,11-83-1896,-4 63 1,15-113-2427,4-22 1297,7-35-317,-6 17 948,-2 12 1196,14-50-1,-16 77 1154,0 7-643,-1 9 186,-1 3-340,1-1 1,0 1-1,1-1 0,1 0 1,0 1-1,11 23 0,-13-34-519,-1 0 0,1 0 0,0 0-1,0 0 1,0 0 0,0 0 0,0-1-1,1 1 1,0-1 0,-1 1 0,1-1-1,0 0 1,0 0 0,0 0 0,0 0-1,0-1 1,0 0 0,1 1 0,-1-1-1,1 0 1,-1 0 0,1-1-1,-1 1 1,1-1 0,-1 0 0,1 0-1,-1 0 1,1 0 0,-1 0 0,1-1-1,-1 0 1,5-1 0,0-1 18,0 0 1,0-1-1,-1 0 0,1-1 1,-1 0-1,0 0 0,-1 0 1,1-1-1,-1 0 0,0 0 1,0 0-1,-1-1 0,0 0 1,0 0-1,-1-1 0,1 1 1,3-11-1,2-5 47,-1-1 0,-1 0 1,-1 0-1,6-41 0,-6-2-53,-7 61-400,0 0-1,0 0 0,-1-1 0,0 1 0,0 0 0,0 0 0,-1 0 0,-3-8 1,5 7-809,1-10 378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7.024"/>
    </inkml:context>
    <inkml:brush xml:id="br0">
      <inkml:brushProperty name="width" value="0.05" units="cm"/>
      <inkml:brushProperty name="height" value="0.05" units="cm"/>
    </inkml:brush>
  </inkml:definitions>
  <inkml:trace contextRef="#ctx0" brushRef="#br0">218 97 14843,'53'-55'6570,"-53"55"-6514,-6 10 1041,-10 14-17,-22 28-80,-162 243-965,190-271-609,10-17 70,10-10-162,-4-2 448,0-1 1,0 1-1,0-1 1,-1 0-1,0 0 1,0-1-1,4-7 0,28-55-584,-30 55 651,13-27 288,-1 0 0,-3-1 0,-1 0 1,-2-2-1,10-58 0,-26 123 547,-8 76 852,11-85-1449,0 1 0,1-1 1,1 0-1,0 0 0,0 0 1,6 15-1,-3-13-4,1 0 0,0-1-1,2 0 1,-1 0 0,13 15-1,51 53 113,-47-56-1621,35 50-1,-73-83-3528,-74-93-538,27 28 5839,54 66-242,2 1 473,-1 0 1,1 0-1,0 0 1,1-1-1,-1 1 1,1-1-1,-4-10 1,8 17-518,-1-1 0,1 1 0,0-1 0,0 1 0,0 0 0,0-1 0,0 1 0,0-1 0,0 1 0,0 0 0,0-1 0,0 1 1,0-1-1,0 1 0,0 0 0,0-1 0,0 1 0,0-1 0,0 1 0,1 0 0,-1-1 0,0 1 0,0 0 0,0-1 0,1 1 0,-1 0 0,0-1 0,0 1 0,1 0 0,-1-1 0,0 1 1,1 0-1,-1 0 0,0 0 0,1-1 0,-1 1 0,1 0 0,-1 0 0,0 0 0,1 0 0,-1 0 0,0-1 0,1 1 0,-1 0 0,1 0 0,0 0 0,18 2 763,-18-2-814,27 6 435,33 12-1,-44-13-382,29 11-80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7.725"/>
    </inkml:context>
    <inkml:brush xml:id="br0">
      <inkml:brushProperty name="width" value="0.05" units="cm"/>
      <inkml:brushProperty name="height" value="0.05" units="cm"/>
    </inkml:brush>
  </inkml:definitions>
  <inkml:trace contextRef="#ctx0" brushRef="#br0">10 49 15147,'-8'0'1697,"6"0"-873,5 0-248,19-3 1096,5-1-295,12-2-329,4 0-232,10-1-304,3 1-296,5 1-856,2-1-320,-1 4 768,-5 1-240,8-2-152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1.787"/>
    </inkml:context>
    <inkml:brush xml:id="br0">
      <inkml:brushProperty name="width" value="0.05" units="cm"/>
      <inkml:brushProperty name="height" value="0.05" units="cm"/>
      <inkml:brushProperty name="color" value="#008C3A"/>
    </inkml:brush>
  </inkml:definitions>
  <inkml:trace contextRef="#ctx0" brushRef="#br0">73 13 17748,'2'7'1229,"-1"-5"-937,0 0 0,-1 0 0,1 0-1,0 0 1,0 1 0,0-1 0,1 0 0,-1-1 0,0 1 0,1 0 0,-1 0 0,4 2 0,-5-4-235,0 0 1,0 0 0,0 0-1,0 0 1,1 0 0,-1 0-1,0 0 1,0 0 0,0 0-1,0 0 1,1 0 0,-1 0-1,0 0 1,0 0 0,0 0-1,0 0 1,1 0 0,-1 0-1,0 0 1,0 0 0,0 0 0,0 0-1,1-1 1,-1 1 0,0 0-1,0 0 1,0 0 0,0 0-1,0 0 1,0 0 0,0-1-1,1 1 1,-1 0 0,0 0-1,0 0 1,0 0 0,0-1-1,0 1 1,0 0 0,0 0 0,1-12 1135,-7-9-134,6 20-1038,-1 0 0,0 0 1,0 0-1,0 1 0,1-1 1,-1 0-1,0 0 1,0 1-1,0-1 0,0 0 1,0 1-1,0-1 1,-1 1-1,1 0 0,0-1 1,0 1-1,0 0 1,0 0-1,0-1 0,-1 1 1,1 0-1,0 0 0,0 0 1,0 1-1,-1-1 1,1 0-1,0 0 0,0 1 1,0-1-1,0 0 1,0 1-1,0-1 0,0 1 1,0-1-1,0 1 1,0 0-1,0 0 0,0-1 1,0 1-1,0 0 1,-1 1-1,-2 2-15,-1 1 1,1-1-1,0 1 0,0 0 1,0 1-1,-4 6 0,6-7-6,-1 1 0,1-1 0,0 1 0,0 0 0,1 0 0,0-1 0,0 1 0,0 10 0,1-15 0,0 0-1,0 1 1,0-1-1,0 0 0,1 1 1,-1-1-1,0 0 1,1 0-1,-1 0 0,1 1 1,-1-1-1,1 0 1,0 0-1,-1 0 1,1 0-1,0 0 0,0 0 1,1 1-1,-1-1 0,1 0 0,-1-1 1,1 1-1,-1-1 0,1 1 0,-1-1 0,1 0 0,0 1 0,-1-1 0,1 0 0,-1 0 1,1 0-1,0 0 0,-1 0 0,1-1 0,-1 1 0,1 0 0,2-2 0,12-4-5,0 0-1,-1-1 0,0-1 1,25-17-1,27-15-5,-59 37 11,-1 0 1,1 0 0,0 0 0,0 1-1,0 0 1,1 1 0,9-1-1,-16 1 1,1 1-1,-1 0 1,1 0-1,0 1 1,-1-1-1,1 0 0,-1 1 1,1-1-1,-1 1 1,1 0-1,-1 0 0,0 0 1,1 0-1,-1 1 1,0-1-1,0 1 1,0-1-1,0 1 0,0 0 1,0-1-1,0 1 1,-1 0-1,1 0 1,0 0-1,1 4 0,0 0-2,-1 0 0,0 0-1,0 0 1,0 1-1,-1-1 1,0 1-1,0-1 1,-1 0-1,0 8 1,0-13 4,0 0 0,0 0 0,0 0 0,0 1 0,0-1 0,0 0 0,0 0-1,0 0 1,1 0 0,-1 0 0,0 0 0,1 0 0,-1 0 0,1 0 0,-1 0 0,1 0 0,-1 0 0,1 0 0,0 0 0,0 0 0,0 0 0,0-1 1,-1 0 0,1 0-1,0 0 1,0 1 0,-1-1-1,1 0 1,0 0 0,0 0-1,-1 0 1,1-1 0,0 1-1,0 0 1,-1 0 0,1 0 0,0 0-1,-1-1 1,1 1 0,0 0-1,-1-1 1,1 1 0,0-1-1,7-5 20,-1 1-1,0-1 1,11-13-1,-10 11-7,39-32 8,-42 36-42,0 1 0,0 0-1,0 0 1,0 0 0,0 1 0,1 0-1,-1 0 1,9-2 0,-12 4 8,0 0 0,-1 0 1,1 0-1,-1 0 0,1 0 1,-1 0-1,1 0 0,0 0 1,-1 1-1,1-1 0,-1 1 1,1-1-1,-1 1 0,1-1 1,-1 1-1,0 0 0,1 0 1,-1 0-1,0 0 0,1 0 1,-1 0-1,0 0 0,0 0 1,0 0-1,0 1 0,0-1 1,0 0-1,-1 1 0,1-1 1,0 1-1,-1-1 1,1 0-1,-1 1 0,1 0 1,0 1-1,1 8-52,0 0 0,-1 0 0,0 0-1,0 13 1,0 3-11,-1-26 76,0-1 0,0 0 0,0 1-1,0-1 1,0 1 0,0-1 0,0 1 0,0-1-1,0 0 1,0 1 0,0-1 0,0 1 0,0-1-1,0 1 1,0-1 0,1 0 0,-1 1 0,0-1-1,0 1 1,0-1 0,1 0 0,-1 1 0,0-1-1,1 0 1,-1 0 0,0 1 0,1-1 0,-1 0 0,0 1-1,1-1 1,-1 0 0,0 0 0,1 0 0,-1 0-1,1 1 1,-1-1 0,1 0 0,-1 0 0,0 0-1,1 0 1,-1 0 0,1 0 0,-1 0 0,1 0-1,-1 0 1,0 0 0,1 0 0,-1 0 0,1-1-1,-1 1 1,1 0 0,-1 0 0,0 0 0,1-1-1,21-18 52,-18 15-39,19-20 42,-14 13-36,1 1-1,0 0 1,0 0 0,1 1 0,0 1 0,1 0-1,14-7 1,-25 14-17,0 0 0,0 1 0,0-1 0,0 1 1,0 0-1,1-1 0,-1 1 0,0 0 0,0 0 0,0 0 0,1 0 0,-1 0 0,0 0 0,0 0 0,1 0 0,-1 0 0,0 1 0,0-1 0,0 0 0,0 1 0,1-1 0,-1 1 1,1 0-1,0 1-3,-1-1 1,0 0 0,0 1 0,0-1-1,1 1 1,-1 0 0,-1-1 0,1 1-1,0 0 1,0 0 0,-1-1 0,1 1 0,0 3-1,1 8-13,-1-1 0,0 1-1,-2 22 1,0-24 12,0 40-2028,1-61 1656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8.113"/>
    </inkml:context>
    <inkml:brush xml:id="br0">
      <inkml:brushProperty name="width" value="0.05" units="cm"/>
      <inkml:brushProperty name="height" value="0.05" units="cm"/>
    </inkml:brush>
  </inkml:definitions>
  <inkml:trace contextRef="#ctx0" brushRef="#br0">0 74 14355,'25'1'1144,"2"0"-888,3-5-120,11-4 481,8-5-353,4-5-304,0 3 104,-1 6-64,-3 1-56</inkml:trace>
  <inkml:trace contextRef="#ctx0" brushRef="#br0" timeOffset="1">791 99 17692,'6'0'1408,"-2"-2"-1112,1-4-224,9-1 456,-3-1-376,10 1-664,0 0 1392,-1-1-944,6 5-48,-3 1-32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8.596"/>
    </inkml:context>
    <inkml:brush xml:id="br0">
      <inkml:brushProperty name="width" value="0.05" units="cm"/>
      <inkml:brushProperty name="height" value="0.05" units="cm"/>
    </inkml:brush>
  </inkml:definitions>
  <inkml:trace contextRef="#ctx0" brushRef="#br0">111 1 19324,'-5'6'123,"-1"0"-1,1 0 1,1 1 0,-1 0-1,1 0 1,0 0 0,1 0-1,0 1 1,0-1-1,0 1 1,1 0 0,1 0-1,-1 0 1,1 0 0,0 0-1,1 0 1,0 0 0,0 1-1,1-1 1,0 0 0,0 0-1,1 0 1,3 9-1,0 3-430,35 145-3478,-33-127 2108,-2 1 1,0 54-1,-6-52 606,-2 1-1,-10 48 1,-26 80 1262,-9 59 8209,46-207-6981,1 31-1,2-36-1467,-1 1-1,-1-1 1,-5 25 0,3-26-280,1-1 0,0 1 0,1 0 0,1 0 0,0 0 0,1-1 0,1 1 1,1 0-1,0-1 0,1 1 0,0-1 0,9 20 0,-10-29 285,-2 0 0,1 1-1,-1-1 1,1 1 0,-2-1 0,1 1 0,-1 0 0,0-1-1,0 1 1,-2 9 0,-2 1 670,-1 1-1,-9 23 1,8-27 109,1 2 0,0-1 1,-4 26-1,10-33-217,4-8-239,5-10-103,4-13-51,3-19-48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0.217"/>
    </inkml:context>
    <inkml:brush xml:id="br0">
      <inkml:brushProperty name="width" value="0.05" units="cm"/>
      <inkml:brushProperty name="height" value="0.05" units="cm"/>
    </inkml:brush>
  </inkml:definitions>
  <inkml:trace contextRef="#ctx0" brushRef="#br0">14 66 18852,'2'20'665,"-2"0"0,0 0 0,-5 36 0,0-3-86,3-34-416,0 9-20,1-1 1,0 0 0,2 0-1,2 1 1,7 39 0,-9-65-144,-1-1 1,1 1 0,-1 0 0,1 0-1,0 0 1,0-1 0,0 1 0,0 0-1,0-1 1,0 1 0,0-1 0,0 1-1,1-1 1,-1 1 0,1-1 0,-1 0 0,1 0-1,2 2 1,-2-3 0,-1 0 1,1 1-1,-1-1 1,1 0-1,-1 0 0,1 0 1,-1 0-1,1 0 1,-1-1-1,1 1 0,-1 0 1,0-1-1,1 1 1,-1-1-1,1 1 0,-1-1 1,0 0-1,1 1 1,-1-1-1,0 0 0,0 0 1,0 0-1,1 0 1,0-2-1,5-5 7,0 0 1,0 0-1,-1-1 1,0 1-1,-1-2 1,0 1-1,5-13 1,23-74 46,-29 85-50,33-126 60,-33 116-22,0 1 0,-2-1 0,0 0 0,-2-34 0,0 54-39,0 1 0,0-1 1,0 1-1,0-1 0,0 0 0,0 1 1,0-1-1,-1 0 0,1 1 0,0-1 1,0 1-1,-1-1 0,1 0 0,0 1 0,-1-1 1,1 1-1,0-1 0,-1 1 0,0-1 1,1 1-3,-1 0 1,1 0 0,-1 0-1,1 0 1,0 0 0,-1 0-1,1 0 1,0 0 0,-1 0-1,1 0 1,0 0 0,-1 0 0,1 1-1,0-1 1,-1 0 0,1 0-1,0 0 1,-1 1 0,1-1-1,0 0 1,0 0 0,-1 1-1,1-1 1,0 0 0,0 0 0,-1 1-1,1-1 1,0 0 0,0 1-1,0-1 1,0 1 0,-5 8 32,1 0 0,0 1 1,0 0-1,1 0 0,1 0 1,-2 11-1,-7 66 194,11-83-218,-2 41 110,2 1 1,2-1-1,3 0 1,16 79 0,-21-123-115,1 1 1,-1-1 0,0 1-1,1-1 1,-1 1-1,0-1 1,0 1 0,0-1-1,0 1 1,-1-1 0,0 3-1,1-3-3,0-1 0,0 0 1,0 0-1,-1 0 0,1 1 0,0-1 0,0 0 0,0 0 0,-1 0 0,1 0 0,0 0 0,0 1 1,-1-1-1,1 0 0,0 0 0,0 0 0,-1 0 0,1 0 0,0 0 0,0 0 0,-1 0 0,1 0 0,0 0 1,-1 0-1,1 0 0,0 0 0,0 0 0,-1 0 0,1 0 0,0-1 0,0 1 0,-1 0 0,1 0 0,0 0 1,0 0-1,0 0 0,-1-1 0,-3-2 20,1 0 0,-1 0 0,1 0 0,-1 0 0,1-1 1,-3-4-1,-95-140 100,95 141-111,5 11-8,8 14-5,-4-13 0,1-1 0,-1 1 0,1-1 0,0 1 0,1-1 0,-1-1-1,1 1 1,-1-1 0,1 1 0,0-1 0,10 4 0,-6-3-4,1-1 0,-1-1 1,1 1-1,0-1 1,-1-1-1,16 1 0,-4-2 2,0-1-1,-1-1 1,1-1-1,0-1 0,-1-1 1,20-7-1,-24 7 16,-1-1-1,0-1 1,-1-1-1,15-9 1,-24 14-4,0-1-1,1 0 1,-1 0-1,-1-1 1,1 1 0,0-1-1,-1 0 1,0 0-1,-1-1 1,1 1 0,-1-1-1,5-12 1,-7 18-8,-1 0 0,0-1 0,0 1 0,1-1 0,-1 1 0,0-1 0,0 1 0,0-1 0,0 1 0,0 0 0,0-1 0,0 1 0,0-1 0,0 1 0,0-1 0,0 1 0,0-1 0,0 1 0,0-1 0,0 1 0,0-1 0,-1 1 0,1-1 0,0 1 0,0 0 0,-1-1 0,1 1 0,-1-1 0,-11 2 36,8 1-32,0 0-1,0 1 1,0-1-1,0 1 1,-4 4-1,-1 2 3,1 1 0,0 0 0,1 0 0,0 1 0,1 0 0,0 1 0,0-1 0,1 1 0,1 0 0,-6 25 0,10-36-4,0 0-1,-1 1 0,1-1 0,0 1 0,0-1 1,0 0-1,0 1 0,0-1 0,1 0 0,-1 1 1,0-1-1,1 0 0,-1 1 0,1-1 0,-1 0 1,1 0-1,0 1 0,-1-1 0,1 0 0,0 0 1,0 0-1,0 0 0,0 0 0,0 0 0,0 0 1,0 0-1,0 0 0,0-1 0,0 1 0,1 0 1,-1-1-1,0 1 0,0-1 0,1 1 0,-1-1 1,0 0-1,1 1 0,-1-1 0,1 0 0,-1 0 1,0 0-1,1 0 0,1 0 0,5-1 11,-1 1-1,1-2 1,-1 1 0,0-1 0,1 0-1,10-4 1,-2-2 46,1-1 0,-1 0 0,-1-1 0,1-1 0,-2 0 0,1-1 0,-2 0 0,14-16 0,-22 27 163,-3 9-108,-2 20-56,0-15-19,1-11-36,-1 0 0,0-1 1,1 1-1,-1-1 0,1 1 0,-1 0 0,1-1 1,-1 1-1,1-1 0,0 0 0,0 1 1,0-1-1,0 0 0,0 1 0,0-1 0,0 0 1,1 0-1,-1 0 0,0 0 0,2 1 0,0-1 9,0 1 0,0-1-1,0 0 1,0 0 0,1-1-1,-1 1 1,0-1 0,0 1-1,6-1 1,4-1 30,1-1-1,-1 0 1,23-7 0,44-18 70,-60 18-84,1 2 0,0 0-1,0 1 1,1 1 0,30-3 0,-51 8-29,0 0 1,1 0 0,-1 0-1,0 0 1,1 0 0,-1 0-1,0 1 1,0-1 0,1 0-1,-1 1 1,0-1 0,0 1-1,0-1 1,1 1 0,-1-1 0,0 1-1,0 0 1,0 0 0,0 0-1,0-1 1,0 1 0,-1 0-1,1 0 1,1 2 0,0 1-2,-1 0 0,1-1 1,-1 1-1,0 0 0,0 0 0,0 6 1,-1-6 2,0-1 0,0 0 0,1 0 0,-1 0 0,1 0 0,0 0 0,0 0-1,0 0 1,0-1 0,1 1 0,-1 0 0,1 0 0,-1-1 0,4 5 0,-1-5 3,-1 0 0,1-1 0,-1 1-1,1 0 1,-1-1 0,1 0 0,0 0 0,0 0 0,-1 0-1,1-1 1,0 1 0,0-1 0,0 0 0,0 0-1,0-1 1,-1 1 0,8-2 0,7-2 6,0-1 0,22-9 0,-38 13-9,163-70-525,-150 68 281,-14 4 207,-1-1 0,0 0-1,0 0 1,0 0 0,0 0-1,0 0 1,0 0 0,1 0 0,-1 0-1,0 1 1,0-1 0,0 0 0,0 0-1,0 0 1,0 0 0,0 0 0,0 1-1,0-1 1,0 0 0,0 0 0,0 0-1,0 0 1,0 1 0,0-1-1,0 0 1,0 0 0,0 0 0,0 0-1,0 1 1,0-1 0,0 0 0,0 0-1,0 0 1,0 0 0,0 1 0,0-1-1,0 0 1,0 0 0,0 0-1,0 0 1,-1 0 0,1 1 0,0 0-95,-1 0 1,0 0 0,0 0 0,0-1 0,0 1 0,0 0-1,0 0 1,0 0 0,0-1 0,0 1 0,0 0 0,0-1 0,0 1-1,0-1 1,-1 0 0,1 1 0,0-1 0,-2 0 0,-4 0-501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0.623"/>
    </inkml:context>
    <inkml:brush xml:id="br0">
      <inkml:brushProperty name="width" value="0.05" units="cm"/>
      <inkml:brushProperty name="height" value="0.05" units="cm"/>
    </inkml:brush>
  </inkml:definitions>
  <inkml:trace contextRef="#ctx0" brushRef="#br0">2 0 13107,'-2'12'3008,"2"-2"-3016,4 3-96,8 4 577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1.039"/>
    </inkml:context>
    <inkml:brush xml:id="br0">
      <inkml:brushProperty name="width" value="0.05" units="cm"/>
      <inkml:brushProperty name="height" value="0.05" units="cm"/>
    </inkml:brush>
  </inkml:definitions>
  <inkml:trace contextRef="#ctx0" brushRef="#br0">200 347 16131,'-31'13'1315,"4"-1"-220,-40 23 0,61-31-899,-1 0 0,1 1-1,0 0 1,0 0 0,0 1 0,1-1 0,-1 1 0,1 1-1,1-1 1,-7 12 0,10-16-156,0-1 0,0 0 1,1 1-1,-1-1 0,1 0 0,-1 1 0,1-1 1,-1 1-1,1-1 0,0 1 0,0-1 0,0 1 1,0-1-1,0 1 0,0-1 0,0 1 0,0-1 1,1 1-1,-1-1 0,1 1 0,-1-1 0,1 0 1,1 3-1,-1-2-9,1 0 1,0-1-1,-1 1 1,1-1-1,0 0 1,0 1-1,0-1 1,0 0-1,0 0 1,0 0-1,0-1 1,1 1-1,3 1 1,5-1 5,0 1-1,0-1 1,0-1-1,0 0 1,14-2 0,-10-1 5,0 0 1,0 0-1,0-2 1,-1 0-1,0 0 1,26-15-1,-32 16-19,1-2 0,-1 0 0,1 0-1,-2 0 1,1-1 0,-1 0 0,0 0-1,0-1 1,-1 0 0,0 0 0,6-12-1,-8 8-34,-9 14-32,-11 19-14,14-19 61,1 0 1,0 1 0,1-1 0,-1 1-1,0-1 1,1 1 0,-1-1-1,1 1 1,0-1 0,0 1-1,0-1 1,0 1 0,0-1-1,1 4 1,0-5 13,-1 0-1,1 0 1,-1 1 0,1-1 0,0 0-1,0 0 1,0 0 0,0 0-1,0 0 1,0 0 0,0-1-1,0 1 1,0 0 0,0 0-1,0-1 1,0 1 0,0-1 0,1 1-1,-1-1 1,0 1 0,0-1-1,1 0 1,-1 1 0,0-1-1,1 0 1,-1 0 0,0 0 0,1 0-1,2-1 1,5 0 64,0 0 1,0-1-1,-1 0 1,1-1-1,0 0 0,-1 0 1,1 0-1,-1-2 1,0 1-1,9-7 0,-1 0 84,1-2-1,-2 0 0,22-23 0,-9 4-34,-3-1 1,0-1-1,-2-2 0,-2 0 0,32-75 1,-49 101-122,-1 1 0,1-1 0,-2 0 0,4-18 0,-7 22-35,-3 7 6,-3 10-14,-4 11 23,2 1 1,1 1-1,0-1 0,2 1 1,1 1-1,1-1 0,-2 32 1,5-23-1,2 1 0,0 0 1,3-1-1,14 64 0,-18-97-2,0 1 0,1-1-1,-1 1 1,0-1-1,0 1 1,1-1 0,-1 1-1,0-1 1,0 1-1,0-1 1,0 1 0,0-1-1,0 1 1,0-1-1,0 1 1,0-1 0,0 1-1,0 0 1,0-1-1,0 1 1,-1-1 0,1 1-1,0-1 1,0 1-1,0-1 1,-1 1 0,1-1-1,0 0 1,-1 1 0,1-1-1,0 1 1,-1-1-1,1 0 1,-1 1 0,0 0-1,0-1-28,-1 0 0,1-1-1,-1 1 1,1 0 0,-1 0-1,1-1 1,0 1 0,-1-1-1,1 1 1,0-1 0,-1 1 0,-1-3-1,-6-2-274,0-1-1,-13-13 1,5 1 106,1-1 1,1 0-1,0-1 1,2-1-1,0-1 1,-11-26-1,23 46 234,1 1 1,-1 0-1,0-1 0,1 1 0,0-1 1,-1 1-1,1-1 0,0 1 0,-1-1 0,1 1 1,0-1-1,0-1 0,1 3-9,-1-1 0,0 1 0,0 0 0,0 0 1,0-1-1,1 1 0,-1 0 0,0 0 0,0-1 0,0 1 0,1 0 0,-1 0 0,0 0 1,0 0-1,1-1 0,-1 1 0,0 0 0,0 0 0,1 0 0,-1 0 0,0 0 0,1 0 0,-1 0 1,0 0-1,0 0 0,1 0 0,-1 0 0,0 0 0,1 0 0,-1 0 0,0 0 0,1 0 1,-1 0-1,0 0 0,1 0 0,5 3 146,0-1 0,-1 1 0,1 0 0,6 5 0,-5-4-149,24 15-374,1 0 0,1-2 0,1-2 0,68 22 0,-61-29-64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1.790"/>
    </inkml:context>
    <inkml:brush xml:id="br0">
      <inkml:brushProperty name="width" value="0.05" units="cm"/>
      <inkml:brushProperty name="height" value="0.05" units="cm"/>
    </inkml:brush>
  </inkml:definitions>
  <inkml:trace contextRef="#ctx0" brushRef="#br0">28 27 15739,'5'-21'3651,"-3"15"-1065,-7 16-677,-1 3-1552,1-1 0,0 1 0,-3 14 0,7-20-324,-1-1 0,1 0-1,0 1 1,1-1 0,-1 1 0,1-1 0,1 1-1,1 10 1,-2-16-18,1 0 0,-1 1-1,1-1 1,-1 1 0,1-1-1,0 0 1,-1 0 0,1 1-1,0-1 1,0 0 0,0 0-1,0 0 1,0 0 0,0 0-1,0 0 1,1 0 0,-1 0 0,0-1-1,0 1 1,1 0 0,1 0-1,0 0 11,0 0-1,1-1 0,-1 1 1,1-1-1,-1 1 1,1-1-1,-1 0 0,7-1 1,3-1 40,1-1 0,0-1 1,16-6-1,-29 9-63,40-16 232,0-3 1,43-28-1,-62 35-151,-22 13-81,22-10 150,-16 12-55,-6 9-2,-3 1-54,1-6-34,0 1-1,0 0 1,1 0-1,0-1 1,0 15-1,1-19-3,0-1-1,0 1 1,1 0-1,-1-1 1,0 1 0,1-1-1,0 1 1,-1-1-1,1 0 1,0 1-1,0-1 1,-1 1 0,1-1-1,0 0 1,0 0-1,1 0 1,-1 1 0,0-1-1,0 0 1,1 0-1,-1-1 1,0 1-1,1 0 1,-1 0 0,1-1-1,-1 1 1,1-1-1,-1 1 1,1-1-1,-1 0 1,1 1 0,1-1-1,6 1 18,-1-1-1,1 0 1,-1-1 0,1 0-1,-1 0 1,0-1-1,1 0 1,-1 0-1,0-1 1,0 0 0,8-4-1,11-7-1909,43-28 0,-62 41-975,-8 1 2701,4 1-801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2.473"/>
    </inkml:context>
    <inkml:brush xml:id="br0">
      <inkml:brushProperty name="width" value="0.05" units="cm"/>
      <inkml:brushProperty name="height" value="0.05" units="cm"/>
    </inkml:brush>
  </inkml:definitions>
  <inkml:trace contextRef="#ctx0" brushRef="#br0">110 406 15243,'0'3'247,"-1"-1"1,1 1-1,-1-1 0,0 1 0,0-1 0,0 0 1,0 0-1,0 1 0,0-1 0,-1 0 0,1 0 1,-1 0-1,-3 3 0,-28 26 1516,22-21-1388,0-2-141,-15 14 49,25-21-278,0-1 0,1 1 0,-1 0 0,0 0 1,0 0-1,0 0 0,1 0 0,-1 0 0,1 0 0,-1 0 0,1 0 0,-1 0 0,1 0 0,-1 0 0,1 1 1,0-1-1,0 0 0,0 0 0,-1 0 0,1 2 0,1-2-3,0 0 0,0 0 1,-1 0-1,1 0 0,0 0 0,0 0 1,0-1-1,0 1 0,0 0 0,0 0 0,0-1 1,0 1-1,0-1 0,1 1 0,-1-1 1,0 0-1,0 1 0,0-1 0,1 0 1,-1 0-1,0 0 0,2 1 0,28-1 82,-31 0-83,6 0 53,1 0 0,-1-1 0,0 0 1,0-1-1,0 0 0,0 1 0,0-2 0,0 1 0,-1-1 0,1 0 1,-1 0-1,1 0 0,-1-1 0,0 0 0,-1 0 0,1 0 1,-1-1-1,1 1 0,5-9 0,2-7-305,0 0 0,-2 0 0,0-1 0,7-23 0,8-17-1207,3 3-839,3 0 0,48-67-1,-48 89 1818,-29 33 750,1 1 0,-1 0 0,1 0 0,0-1 0,0 2 0,0-1 0,0 0 0,0 0 0,0 1 0,6-2 0,-9 3-119,0 0 1,1 0-1,-1 0 0,1 0 0,-1 0 1,0 0-1,1 0 0,-1 0 1,1 1-1,-1-1 0,0 0 1,1 0-1,-1 0 0,0 1 0,1-1 1,-1 0-1,0 0 0,1 1 1,-1-1-1,0 0 0,1 1 1,-1-1-1,0 0 0,0 1 0,0-1 1,1 0-1,-1 1 0,0-1 1,0 0-1,0 1 0,0-1 1,0 1-1,0-1 0,0 0 0,0 1 1,0-1-1,0 1 0,0-1 1,0 0-1,0 1 0,0-1 1,0 1-1,0 0 0,-3 20 647,3-20-701,-13 46 598,-20 50 0,20-64-684,1 0 1,2 1-1,-10 63 0,20-93-3,-1 1 1,1-1-1,0 1 0,0-1 0,1 1 0,-1 0 0,1-1 1,0 1-1,0-1 0,1 0 0,1 6 0,-2-8 4,1 0-1,-1 0 0,1 0 1,-1 0-1,1 0 0,0-1 0,0 1 1,-1 0-1,1-1 0,0 1 1,1-1-1,-1 0 0,0 0 1,0 0-1,0 0 0,1 0 1,-1 0-1,1 0 0,-1-1 0,0 1 1,5-1-1,2 1 31,-1-2 0,1 1 0,-1-1 0,1 0-1,-1-1 1,0 0 0,1 0 0,-1-1 0,0 0 0,0 0 0,-1-1 0,1 0 0,-1 0 0,1-1-1,6-6 1,4-3 85,-1-2 0,0 0 0,-1 0-1,19-28 1,-17 20 48,23-43 1,-35 56-136,0-1 1,-1 0-1,-1 0 1,0 0 0,0-1-1,1-14 1,-4 27-50,-1 0-1,0-1 1,0 1-1,0-1 1,0 1 0,0 0-1,0-1 1,0 1-1,0 0 1,0-1-1,0 1 1,0-1 0,0 1-1,0 0 1,0-1-1,0 1 1,0 0 0,0-1-1,0 1 1,-1-1-1,1 1 1,0 0-1,0 0 1,0-1 0,-1 1-1,1 0 1,0-1-1,0 1 1,-1 0 0,-8 4-437,-10 19-649,18-22 992,-77 106-4851,58-84 3811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2.875"/>
    </inkml:context>
    <inkml:brush xml:id="br0">
      <inkml:brushProperty name="width" value="0.05" units="cm"/>
      <inkml:brushProperty name="height" value="0.05" units="cm"/>
    </inkml:brush>
  </inkml:definitions>
  <inkml:trace contextRef="#ctx0" brushRef="#br0">1 0 18300,'7'15'2048,"6"1"-1215,0 2-345,4 4 1048,2-1-344,1 2-1080,-3-4-1776,-9 1 1608,-5 1-344,-6-5-264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9.916"/>
    </inkml:context>
    <inkml:brush xml:id="br0">
      <inkml:brushProperty name="width" value="0.05" units="cm"/>
      <inkml:brushProperty name="height" value="0.05" units="cm"/>
    </inkml:brush>
  </inkml:definitions>
  <inkml:trace contextRef="#ctx0" brushRef="#br0">27 89 13955,'-4'5'391,"-1"1"1,1-1-1,1 1 1,-1 0-1,-3 8 0,7-13-332,0-1 0,0 1 0,0 0-1,0 0 1,0 0 0,1 0-1,-1-1 1,0 1 0,0 0-1,0 0 1,1 0 0,-1-1-1,0 1 1,1 0 0,-1 0-1,1-1 1,-1 1 0,1 0 0,-1-1-1,1 1 1,0-1 0,-1 1-1,1-1 1,-1 1 0,1-1-1,0 1 1,0-1 0,-1 1-1,1-1 1,0 0 0,0 1-1,0-1 1,-1 0 0,1 0 0,1 0-1,38 9 1189,-32-8-1022,66 10 1212,99 2-1,78-13-291,-143-1-844,658-35-131,-5-38-121,-719 70-48,30-5-1,-14 2 19,76 0 0,-122 8 16,-11 2-166,-17 2-441,10-5 481,-1 0-1,1-1 0,-1 0 1,1 0-1,-1-1 1,1 1-1,0-1 1,0 0-1,0-1 1,0 0-1,0 0 1,0 0-1,-8-7 0,-17-15-266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17.246"/>
    </inkml:context>
    <inkml:brush xml:id="br0">
      <inkml:brushProperty name="width" value="0.05" units="cm"/>
      <inkml:brushProperty name="height" value="0.05" units="cm"/>
    </inkml:brush>
  </inkml:definitions>
  <inkml:trace contextRef="#ctx0" brushRef="#br0">43 105 17428,'-3'2'104,"0"-1"1,1 1-1,-1 0 0,0 0 1,1 0-1,-1 0 1,1 1-1,0-1 0,0 1 1,-1-1-1,2 1 1,-1 0-1,0 0 0,1 0 1,-1 0-1,1 0 1,0 0-1,0 0 0,0 1 1,0-1-1,1 0 1,-1 0-1,1 1 0,0-1 1,0 0-1,0 1 1,1 5-1,6 62 89,3 25 436,-4 1 0,-8 108 0,3-205-615,-1 0 0,0 0 0,0 0 0,0 0 0,0 0 0,1 0 0,-1 0 0,0 0 0,0 0 0,0 0 0,0 0 0,0 0 0,1 0 0,-1 0 0,0 0 0,0 0 0,0 0 0,0 0 0,1 0 0,-1 0 0,0 0 0,0-1 0,0 1 0,0 0 0,0 0 0,0 0 0,1 0 0,-1 0 0,0 0 0,0 0 0,0-1 0,0 1 0,0 0 0,0 0 0,0 0 0,0 0 0,0 0 0,0-1 0,0 1 0,0 0 0,1 0 0,-1 0 0,0 0 0,0 0-1,0-1 1,0 1 0,0 0 0,0 0 0,-1 0 0,1 0 0,0-1 0,0 1 0,0 0 0,25-63 464,25-104-1,-24 71-385,-11 45-65,54-160 70,-66 205-88,-1-1 0,1 1 0,1 0-1,-1 1 1,1-1 0,8-9 0,-11 13-7,0 1 0,0 0 0,1 0 0,-1 0 0,0 1 0,1-1 0,-1 0 0,0 0 0,1 1 0,-1-1 0,1 1 0,-1-1 0,1 1 0,-1-1 0,1 1 0,0 0 0,-1 0 0,1 0 0,-1 0 0,1 0 0,-1 0 0,1 1 0,0-1 0,-1 0 0,1 1 0,-1-1 0,1 1 0,-1-1 0,0 1 0,1 0 0,-1 0 0,3 1 0,0 1-1,0 0-1,0 0 1,0 1 0,-1-1-1,1 1 1,-1 0-1,0 0 1,0 0 0,0 0-1,0 0 1,-1 1 0,0-1-1,3 10 1,-4-11-2,0 0 1,0 1 0,-1-1 0,0 1-1,1-1 1,-1 0 0,0 1 0,-1-1-1,1 1 1,-1-1 0,1 0 0,-1 1-1,0-1 1,0 0 0,-1 0-1,1 0 1,0 0 0,-1 0 0,0 0-1,0 0 1,-3 3 0,-2 2-25,0-1 1,-1 0-1,0 0 1,-1-1-1,1 0 1,-1-1-1,-1 1 1,1-2-1,-1 1 1,1-2-1,-1 1 1,0-1-1,-1-1 1,1 1-1,0-2 1,-1 1-1,-14-1 0,24-1-8,-1 0-1,1 0 0,0 0 0,0-1 0,0 1 0,-1 0 1,1 0-1,0-1 0,0 1 0,0-1 0,0 1 1,0-1-1,0 1 0,0-1 0,0 1 0,0-1 0,0 0 1,0 0-1,0 0 0,0 1 0,0-1 0,0 0 0,1 0 1,-1 0-1,0 0 0,1 0 0,-1-1 0,1 1 0,-1 0 1,1 0-1,0 0 0,-1 0 0,1 0 0,0-2 0,0-1-7,0 0-1,1 0 0,-1 1 0,1-1 0,0 0 0,0 1 1,0-1-1,1 0 0,-1 1 0,4-6 0,19-29-387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2.937"/>
    </inkml:context>
    <inkml:brush xml:id="br0">
      <inkml:brushProperty name="width" value="0.05" units="cm"/>
      <inkml:brushProperty name="height" value="0.05" units="cm"/>
      <inkml:brushProperty name="color" value="#008C3A"/>
    </inkml:brush>
  </inkml:definitions>
  <inkml:trace contextRef="#ctx0" brushRef="#br0">16 0 20292,'-5'19'1289,"2"4"-1169,-1-2-64,1 5 248,4 5-256,3 0-144,2-1-72,0-3-312,1-4-129,-1-5-383,-2-2 720,-2-6-176,-1-3-128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17.757"/>
    </inkml:context>
    <inkml:brush xml:id="br0">
      <inkml:brushProperty name="width" value="0.05" units="cm"/>
      <inkml:brushProperty name="height" value="0.05" units="cm"/>
    </inkml:brush>
  </inkml:definitions>
  <inkml:trace contextRef="#ctx0" brushRef="#br0">197 7 13379,'1'-1'117,"20"-5"1688,-20 6-1756,-1 1 0,1-1 0,0 0 0,-1 0 0,1 0 0,-1 0 0,1 0 0,-1 1 0,1-1 0,0 0 0,-1 1 1,1-1-1,-1 0 0,1 1 0,-1-1 0,0 0 0,1 1 0,-1-1 0,1 1 0,-1-1 0,0 1 0,1-1 0,-1 1 0,0-1 0,1 1 0,-1 0 0,0-1 0,0 1 0,0-1 0,0 1 0,1 0 0,-1-1 0,0 1 1,0-1-1,0 1 0,-1 1 0,1 16 669,-2-1 0,0 1 0,-2-1-1,1 1 1,-10 24 0,4-12-307,-3 12-37,1 4-122,-3-1 0,-31 69 0,44-116-260,0 1 0,0-1 1,-1 0-1,1 1 0,0-1 1,1 0-1,-1 0 0,0 0 1,1 0-1,-1 0 0,0-3 1,-12-78-795,11 60 500,-1 0 0,-2 1 0,0-1 0,-1 1 0,-14-34 0,20 56 295,0-1 1,0 1-1,-1-1 1,1 0-1,0 1 1,0-1-1,-1 1 1,1-1-1,0 0 1,-1 1-1,1-1 1,0 1-1,-1-1 1,1 1-1,-1 0 1,1-1-1,-1 1 1,1-1-1,-1 1 1,0 0-1,1-1 1,-1 1-1,1 0 1,-2-1-1,1 2 11,1-1 0,-1 1 0,1-1 0,-1 1 0,1-1 0,0 1 0,-1 0 0,1-1 0,0 1 0,-1-1 0,1 1 0,0 0 0,0 0 0,0-1 0,0 1 0,-1 0 0,1-1 0,0 2 0,-2 38 265,3-23-174,1-1-1,0 1 1,1-1-1,0 0 1,2 0-1,0 0 0,10 21 1,-10-25 15,1-1 0,1 0 0,0-1 0,0 0-1,1 0 1,0 0 0,0-1 0,1 0 0,0-1 0,15 11 0,-24-19-102,0 0 0,0 0 0,0 0 1,0 0-1,0 0 0,0 0 0,0 0 0,0 0 0,0 0 1,0 0-1,0 0 0,0 0 0,0 0 0,1 0 1,-1 0-1,0 0 0,0 1 0,0-1 0,0 0 1,0 0-1,0 0 0,0 0 0,0 0 0,0 0 1,0 0-1,0 0 0,0 0 0,0 0 0,0 0 0,1 0 1,-1 0-1,0 0 0,0 0 0,0 0 0,0 0 1,0 0-1,0 0 0,0 0 0,0 0 0,0 0 1,0 0-1,0 0 0,0 0 0,0-1 0,0 1 0,1 0 1,-1 0-1,0 0 0,0 0 0,0 0 0,0 0 1,0 0-1,0 0 0,0 0 0,0 0 0,0 0 1,0 0-1,0 0 0,0 0 0,0 0 0,0 0 1,0-1-1,0 1 0,0 0 0,0 0 0,0 0 0,0 0 1,0 0-1,-3-8 207,-6-8-43,-141-203 399,142 200-509,8 19-64,0 0-1,0 0 0,0-1 0,0 1 0,0 0 1,0 0-1,1 0 0,-1-1 0,0 1 1,0 0-1,0 0 0,0 0 0,0 0 0,0-1 1,0 1-1,0 0 0,0 0 0,0 0 1,1 0-1,-1-1 0,0 1 0,0 0 0,0 0 1,0 0-1,0 0 0,1 0 0,-1 0 1,0 0-1,0-1 0,0 1 0,1 0 0,-1 0 1,0 0-1,0 0 0,0 0 0,1 0 1,-1 0-1,0 0 0,0 0 0,0 0 0,1 0 1,3 1-105,1 0 0,-1 1 0,0-1 0,0 1 0,6 3 0,-2-1-100,3 0 138,0 1 1,0-1-1,1 0 0,0-1 1,18 2-1,25-5-195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18.802"/>
    </inkml:context>
    <inkml:brush xml:id="br0">
      <inkml:brushProperty name="width" value="0.05" units="cm"/>
      <inkml:brushProperty name="height" value="0.05" units="cm"/>
    </inkml:brush>
  </inkml:definitions>
  <inkml:trace contextRef="#ctx0" brushRef="#br0">357 0 15515,'-43'88'1113,"-3"-2"0,-5-2 0,-76 100 0,122-178-1094,-26 30 90,30-34-116,-1 0-1,0-1 1,0 1 0,0-1 0,0 1 0,0-1-1,0 0 1,0 0 0,0 0 0,0 0 0,-1 0-1,1 0 1,0-1 0,-1 1 0,1-1-1,-3 1 1,4-1-19,0-1-1,0 1 0,0 0 0,1-1 1,-1 1-1,0-1 0,0 1 0,0-1 1,1 0-1,-1 1 0,0-1 0,1 0 1,-1 1-1,0-1 0,1 0 0,-1 0 1,1 0-1,-1 1 0,1-1 0,0 0 1,-1 0-1,1 0 0,0 0 0,0 0 1,-1 0-1,1 0 0,0 0 0,0 0 1,0 1-1,0-1 0,0-2 0,1-33-669,0 31 584,6-50-521,2 0 1,2 1-1,3 0 0,28-70 1,-31 104 1816,-6 18 12,-1 12-262,0 16-205,2-1 0,0 1 0,2-1 0,17 38 0,-11-35-615,1 0 0,1-1 0,1 0 0,1-2 0,2 0 0,29 29 0,-43-48-115,1 0 0,-1 0-1,1 0 1,1-1 0,10 6-1,-18-11-2,0-1 0,0 1 0,0 0 0,0 0 0,0 0-1,0 0 1,0 0 0,0 0 0,0-1 0,0 1 0,0 0 0,0 0 0,0 0 0,0 0-1,0 0 1,0 0 0,0-1 0,0 1 0,0 0 0,0 0 0,0 0 0,0 0-1,0 0 1,0 0 0,0-1 0,0 1 0,0 0 0,0 0 0,0 0 0,0 0-1,1 0 1,-1 0 0,0 0 0,0 0 0,0 0 0,0 0 0,0-1 0,0 1-1,0 0 1,1 0 0,-1 0 0,0 0 0,0 0 0,0 0 0,0 0 0,0 0-1,1 0 1,-1 0 0,0 0 0,0 0 0,0 0 0,0 0 0,1 0 0,-9-10-156,8 10 159,-64-81-1202,-33-44-121,72 88 1082,-45-61 550,61 89 161,11 17 175,12 20 136,-5-17-665,0-1-1,0 1 0,1-2 0,0 1 0,1-1 1,0-1-1,1 0 0,0 0 0,0-1 1,0-1-1,1 0 0,23 7 0,-23-9-343,-1-1 0,1 0-1,0-1 1,-1 0 0,1-1-1,0-1 1,0 0 0,20-3 0,-29 3 173,0-1 1,0 0-1,-1 0 1,1 0-1,0 0 1,-1-1-1,1 1 1,-1-1-1,1 0 1,-1 0-1,0 0 1,0 0 0,0-1-1,0 0 1,0 1-1,4-6 1,14-24-539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19.426"/>
    </inkml:context>
    <inkml:brush xml:id="br0">
      <inkml:brushProperty name="width" value="0.05" units="cm"/>
      <inkml:brushProperty name="height" value="0.05" units="cm"/>
    </inkml:brush>
  </inkml:definitions>
  <inkml:trace contextRef="#ctx0" brushRef="#br0">265 1 18612,'0'0'35,"0"0"-1,0 0 1,0 0 0,0 0 0,-1 0-1,1 0 1,0 0 0,0 0-1,0 1 1,0-1 0,0 0 0,0 0-1,0 0 1,-1 0 0,1 0 0,0 0-1,0 1 1,0-1 0,0 0-1,0 0 1,0 0 0,0 0 0,0 0-1,0 1 1,0-1 0,0 0-1,0 0 1,0 0 0,0 0 0,0 0-1,0 1 1,0-1 0,0 0 0,0 0-1,0 0 1,0 0 0,0 0-1,0 1 1,0-1 0,0 0 0,0 0-1,1 0 1,-1 0 0,0 0-1,0 1 1,0-1 0,0 0 0,0 0-1,0 0 1,0 0 0,1 0 0,-1 0-1,0 0 1,0 0 0,0 0-1,0 0 1,0 0 0,1 0 0,-1 1-1,0-1 1,0 0 0,0 0-1,0 0 1,0 0 0,1 0 0,-16 13 145,7-8 87,-174 186 2101,166-173-2330,-2 5-28,-8 8-150,24-29 77,2-4-11,12-18-110,-3 7 81,1-5-5,1 0 0,1 1 0,1 1 0,0 0 0,1 0 0,16-13 0,-29 29 100,0-1 0,0 1 0,-1-1 0,1 0 0,0 1 0,0 0 0,0-1 0,0 1 0,0-1-1,0 1 1,0 0 0,0 0 0,-1 0 0,1-1 0,0 1 0,2 0 0,-2 1 5,-1-1 0,1 0 0,-1 0 0,1 1 0,-1-1-1,1 0 1,-1 0 0,1 1 0,-1-1 0,1 1 0,-1-1 0,0 0 0,1 1 0,-1-1 0,0 1 0,1-1 0,-1 1 0,0-1 0,1 1 0,-1 0 0,2 5 7,-1-1 0,0 0 1,0 0-1,-1 1 0,0 5 1,1 2 36,1 3 58,1 0 0,0-1-1,1 0 1,1 1 0,0-1 0,1-1 0,1 1 0,0-1 0,1 0-1,1-1 1,0 0 0,0 0 0,2-1 0,19 19 0,-56-78-114,-12-13-181,10 14-87,-48-60-1,67 97 250,10 12 51,16 17-174,-2-9-23,-1-1 1,1 0 0,1-1 0,0 0 0,0-1 0,1-1-1,0-1 1,24 6 0,18 3-144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48.307"/>
    </inkml:context>
    <inkml:brush xml:id="br0">
      <inkml:brushProperty name="width" value="0.05" units="cm"/>
      <inkml:brushProperty name="height" value="0.05" units="cm"/>
    </inkml:brush>
  </inkml:definitions>
  <inkml:trace contextRef="#ctx0" brushRef="#br0">132 22 12123,'-17'0'7270,"26"0"-3133,28-1-2932,82 2-1227,173-22 1,-277 21-111,-24 5 32,-27 7 1,-33 2 59,-86 7-1,-76-6 155,144-11 33,249-32 140,105-9-262,-253 34-28,-20 2-5,-25 2-7,-193 30 61,68-7-949,151-24 650,8-3 134,11-6-82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49.505"/>
    </inkml:context>
    <inkml:brush xml:id="br0">
      <inkml:brushProperty name="width" value="0.05" units="cm"/>
      <inkml:brushProperty name="height" value="0.05" units="cm"/>
    </inkml:brush>
  </inkml:definitions>
  <inkml:trace contextRef="#ctx0" brushRef="#br0">35 80 16828,'7'-46'5030,"-8"41"-1921,-2 30-1710,-13 166-857,-5 34-234,21-275 793,8-34-833,4 0 1,23-85-1,-33 161-267,0-1 0,1 1 0,0-1 0,1 1 0,6-11 0,-9 17-2,0 1 0,0-1 0,0 1 1,1-1-1,-1 1 0,0 0 0,1-1 0,-1 1 1,1 0-1,0 0 0,-1 0 0,1 0 0,0 0 1,-1 1-1,1-1 0,0 0 0,0 1 0,0-1 1,0 1-1,0 0 0,0 0 0,-1 0 0,1 0 1,0 0-1,0 0 0,0 0 0,0 0 0,0 1 1,0-1-1,0 1 0,2 0 0,4 3-6,1 0 1,-1 0-1,0 1 0,0 0 0,9 8 0,-14-11 6,0 0-1,0 1 1,0-1 0,0 1-1,0 0 1,-1 0 0,0 0-1,1 1 1,-1-1 0,0 0-1,-1 1 1,1-1 0,-1 1-1,1 0 1,0 4 0,-2-6 1,0 0 1,0 0 0,-1-1 0,1 1 0,0 0 0,-1 0 0,1 0 0,-1-1 0,0 1 0,0 0 0,0-1-1,0 1 1,0-1 0,0 1 0,0-1 0,0 1 0,0-1 0,-1 0 0,1 1 0,0-1 0,-1 0 0,1 0-1,-1 0 1,0 0 0,1 0 0,-1-1 0,-2 2 0,-5 1 8,0 0 0,1 0 0,-1-1 0,-11 2 0,-30 0 87,47-4-175,0 0 0,1 0 0,-1 0 0,0 0 0,0-1 0,1 1 0,-1-1 0,0 0 0,1 0-1,-1 0 1,1 0 0,-1 0 0,1 0 0,0-1 0,-1 1 0,-2-3 0,5 4 2,0 0 0,0-1 0,0 1 0,0 0 1,0 0-1,0-1 0,0 1 0,0 0 0,-1 0 0,1-1 0,0 1 0,0 0 1,0 0-1,0-1 0,0 1 0,0 0 0,1 0 0,-1-1 0,0 1 0,0 0 1,0 0-1,0-1 0,0 1 0,0 0 0,0 0 0,0 0 0,1-1 0,-1 1 0,0 0 1,0 0-1,0 0 0,0-1 0,1 1 0,-1 0 0,0 0 0,0 0 0,0 0 1,1 0-1,-1-1 0,0 1 0,0 0 0,1 0 0,11-5-999,-10 4 976,15-6-857,7 2-285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50.346"/>
    </inkml:context>
    <inkml:brush xml:id="br0">
      <inkml:brushProperty name="width" value="0.05" units="cm"/>
      <inkml:brushProperty name="height" value="0.05" units="cm"/>
    </inkml:brush>
  </inkml:definitions>
  <inkml:trace contextRef="#ctx0" brushRef="#br0">0 1 17484,'1'28'6045,"0"31"-4962,3 71-463,-4-128-603,0 0 0,1 0 0,-1 1 0,0-1 0,1 0 0,-1 0-1,1 0 1,0 0 0,-1 0 0,1 0 0,2 4 0,-3-6-6,1 0 0,-1 0 0,0 1 0,0-1 0,1 0 0,-1 0 0,0 1 0,1-1 1,-1 0-1,0 0 0,1 1 0,-1-1 0,1 0 0,-1 0 0,0 0 0,1 0 0,-1 0 0,0 0 0,1 0 0,-1 0 0,1 0 0,-1 0 0,0 0 0,1 0 0,12-10 266,1-9 103,-1 0 1,-1-2-1,15-34 0,-15 30 91,25-41-1,-26 57-264,-7 16-94,-5 21-38,1-27-71,-5 47 2,2 56 0,3-103-4,-1 0 0,1 1 0,0-1 0,0 0 0,0 0-1,0 0 1,1 0 0,-1 0 0,0 0 0,0 0-1,1 0 1,-1 0 0,0 0 0,1 0 0,-1 0-1,1 0 1,0 0 0,-1 0 0,1 0 0,0-1-1,-1 1 1,1 0 0,0 0 0,0-1 0,1 2-1,-1-2 3,0 0-1,1 0 0,-1 0 0,0 0 1,1 0-1,-1 0 0,0 0 0,0-1 1,1 1-1,-1 0 0,0-1 0,0 1 0,0-1 1,0 1-1,1-1 0,-1 0 0,1-1 1,6-4 9,0 0 0,-1-1 0,0 0 0,7-9 0,46-75 187,-24 32-2168,-34 53 1674,2-11-107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04.745"/>
    </inkml:context>
    <inkml:brush xml:id="br0">
      <inkml:brushProperty name="width" value="0.05" units="cm"/>
      <inkml:brushProperty name="height" value="0.05" units="cm"/>
    </inkml:brush>
  </inkml:definitions>
  <inkml:trace contextRef="#ctx0" brushRef="#br0">26 514 11626,'-10'12'1970,"8"-11"-1428,0 0 1,1 1 0,0-1 0,-1 1-1,1 0 1,0-1 0,0 1-1,0 0 1,0 0 0,0 0 0,-1 2-1,30-3 4118,-12-1-4219,0 0 0,0-2 1,1 0-1,23-6 0,-18 3-360,35-2-1,180-21 11,-109 10 114,-111 16-174,358-33 144,-283 31-173,467-38 5,-362 2 33,-112 20-37,110-11 1,231-20-31,-224 23 7,-52 10 14,430-73 33,-552 84-34,52-13 94,1 4 1,119-9-1,-133 21-8,-88-10-2380,-8-4 1414,14 5 319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06.626"/>
    </inkml:context>
    <inkml:brush xml:id="br0">
      <inkml:brushProperty name="width" value="0.05" units="cm"/>
      <inkml:brushProperty name="height" value="0.05" units="cm"/>
    </inkml:brush>
  </inkml:definitions>
  <inkml:trace contextRef="#ctx0" brushRef="#br0">17 175 9298,'29'-28'2562,"0"1"1,2 2-1,60-38 0,-55 39 17,-36 23-2432,1 1 0,0-1-1,-1 0 1,1 1 0,0-1 0,0 1-1,-1-1 1,1 1 0,0 0 0,0-1 0,0 1-1,0 0 1,0-1 0,-1 1 0,1 0-1,0 0 1,0 0 0,2 0 0,-3 0-81,0 1 0,0 0 0,0-1 0,0 1 0,0-1 0,0 1 0,0 0 0,0-1 0,0 1 0,0-1 0,0 1 0,0-1 0,-1 1 0,1 0 0,0-1 0,0 1 0,-1-1 0,1 1 0,0-1 0,-1 1 0,-22 33 773,21-30-805,-52 62 197,4 3 1,-50 88 0,98-152-245,-10 19-63,11-23 62,1 0-1,-1 0 1,1 0 0,-1 1 0,1-1 0,0 0-1,-1 0 1,1 1 0,0-1 0,0 0 0,0 0-1,0 1 1,0-1 0,0 0 0,1 3 0,0-4-6,0 0 1,-1-1 0,1 1 0,0 0-1,-1 0 1,1 0 0,0 0 0,0-1-1,-1 1 1,1 0 0,0-1 0,-1 1 0,1 0-1,-1-1 1,1 1 0,0-1 0,-1 1-1,1-1 1,-1 1 0,1-1 0,-1 1-1,0-1 1,1-1 0,15-15-334,-16 17 349,37-45-1118,-3-2 0,-1-1 0,-2-2 0,35-79 1,-58 104 1912,-12 42 1034,2-3-1571,0 0 1,1 0-1,1 1 0,0-1 0,1 0 1,3 16-1,23 81 447,-18-82-905,-1 0 1,-2 1 0,3 37-1,-8-64 30,-1 0 0,0 0 0,0 0 0,-1 0-1,1 0 1,-1 0 0,1 0 0,-1 0 0,0 0 0,-1 3 0,1-5 106,1-1-1,0 0 1,0 1 0,-1-1 0,1 1 0,0-1-1,-1 0 1,1 1 0,0-1 0,-1 0 0,1 0 0,0 1-1,-1-1 1,1 0 0,-1 0 0,1 0 0,-1 1 0,1-1-1,0 0 1,-1 0 0,1 0 0,-1 0 0,1 0-1,-1 0 1,1 0 0,-1 0 0,-1 0-66,1-1 0,0 1 1,-1-1-1,1 0 0,0 1 1,-1-1-1,1 0 0,0 0 0,0 0 1,0 0-1,-1 0 0,0-2 1,-58-70-3369,-4-4 2921,56 69 1381,-1-1 0,0 1 0,-1 1 0,1-1 0,-24-14 3127,40 20-2796,11 0-189,170-14-1576,-173 14 114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07.140"/>
    </inkml:context>
    <inkml:brush xml:id="br0">
      <inkml:brushProperty name="width" value="0.05" units="cm"/>
      <inkml:brushProperty name="height" value="0.05" units="cm"/>
    </inkml:brush>
  </inkml:definitions>
  <inkml:trace contextRef="#ctx0" brushRef="#br0">0 36 20356,'1'-1'145,"0"1"1,-1-1-1,1 0 0,0 1 0,0-1 0,0 1 0,0-1 0,0 1 1,0-1-1,0 1 0,0 0 0,0 0 0,0-1 0,0 1 0,0 0 1,0 0-1,0 0 0,0 0 0,0 0 0,0 0 0,0 0 0,0 0 0,0 1 1,0-1-1,0 0 0,0 1 0,2 0 0,-1 1 27,-1 1 1,1-1-1,-1 1 0,0 0 1,0-1-1,0 1 0,0 0 0,0 0 1,0 3-1,-1-5-167,19 118 673,-17-112-667,0 2 23,0 1 1,1-1 0,0 0-1,6 10 1,-9-18-13,1 1-1,0-1 0,0 0 0,0 1 1,0-1-1,0 1 0,0-1 1,0 0-1,0 0 0,0 0 1,0 0-1,1 0 0,-1 0 1,1 0-1,-1 0 0,1 0 1,-1-1-1,1 1 0,-1 0 1,1-1-1,-1 1 0,1-1 1,0 0-1,-1 0 0,1 1 1,0-1-1,-1 0 0,1-1 1,0 1-1,-1 0 0,3-1 1,3-1 78,-1-1 0,1 0 0,0-1 0,-1 1 0,0-1 0,0-1 0,0 1 0,0-1 0,7-8 0,44-54 666,-57 67-761,67-90 455,-67 90-461,0 0 1,0-1 0,0 1 0,0 0-1,0 0 1,0 0 0,0 0 0,0 0-1,0 0 1,0 0 0,0-1 0,0 1-1,1 0 1,-1 0 0,0 0 0,0 0-1,0 0 1,0 0 0,0 0 0,0 0-1,0-1 1,0 1 0,0 0 0,1 0-1,-1 0 1,0 0 0,0 0 0,0 0-1,0 0 1,0 0 0,0 0 0,1 0-1,-1 0 1,0 0 0,0 0 0,0 0-1,0 0 1,0 0 0,1 0-1,-1 0 1,0 0 0,0 0 0,0 0-1,0 0 1,0 0 0,0 0 0,1 0-1,-1 1 1,0-1 0,0 0 0,2 9-11,-2 11-13,-1-10 20,1 0 1,0 1-1,0-1 1,1 0-1,0 0 1,1 0-1,0-1 1,7 17-1,-8-22 7,0-1 0,1 0 0,0 0-1,0-1 1,0 1 0,0 0 0,0 0-1,0-1 1,1 1 0,-1-1-1,1 0 1,0 0 0,-1 0 0,1 0-1,0 0 1,0-1 0,0 1 0,1-1-1,-1 0 1,0 0 0,0 0 0,1 0-1,-1-1 1,1 1 0,-1-1-1,0 0 1,1 0 0,-1 0 0,4-1-1,3-1 5,-1 0 0,0-1 0,1 0 0,-1 0 0,-1-1 0,1 0 0,0 0-1,-1-1 1,0 0 0,0-1 0,-1 0 0,14-13 0,-9 7-13,0-1 1,-1 0-1,0-1 1,-1 0-1,-1-1 1,10-19-1,-16 28-278,0-1 0,-1 1 0,0 0 1,0-1-1,-1 1 0,2-13 0,-3 18 191,0 1 76,0 0 0,0-1 0,0 1 0,0 0 0,0 0-1,0-1 1,0 1 0,0 0 0,0 0 0,0 0 0,0-1 0,0 1-1,0 0 1,0 0 0,0-1 0,0 1 0,1 0 0,-1 0-1,0 0 1,0-1 0,0 1 0,0 0 0,0 0 0,0 0-1,1 0 1,-1-1 0,0 1 0,0 0 0,0 0 0,1 0 0,-1 0-1,0 0 1,0 0 0,0 0 0,1 0 0,-1-1 0,0 1-1,0 0 1,1 0 0,-1 0 0,0 0 0,0 0 0,0 0-1,1 0 1,-1 0 0,0 0 0,1 1 0,9 0-539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09.628"/>
    </inkml:context>
    <inkml:brush xml:id="br0">
      <inkml:brushProperty name="width" value="0.05" units="cm"/>
      <inkml:brushProperty name="height" value="0.05" units="cm"/>
    </inkml:brush>
  </inkml:definitions>
  <inkml:trace contextRef="#ctx0" brushRef="#br0">47 5 13603,'-17'2'1640,"2"4"-744,2-3-271,12 3 2239,20-5-1544,5-1-119,10-1-345,4-2-152,5 1-240,1 0-184,2 0-544,-2 1-312,-8-1-616,-4 2 920,-5-3-40,-3 1-256,-1-3-161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3.340"/>
    </inkml:context>
    <inkml:brush xml:id="br0">
      <inkml:brushProperty name="width" value="0.05" units="cm"/>
      <inkml:brushProperty name="height" value="0.05" units="cm"/>
      <inkml:brushProperty name="color" value="#008C3A"/>
    </inkml:brush>
  </inkml:definitions>
  <inkml:trace contextRef="#ctx0" brushRef="#br0">8 138 17972,'-1'-2'156,"-1"-1"1,1 0-1,1 0 0,-1 0 1,0 1-1,1-1 1,-1 0-1,1 0 0,0 0 1,0 0-1,0 0 0,0 0 1,1 0-1,-1 0 1,2-3-1,-1 2-45,1 1 1,0 0 0,0-1-1,0 1 1,0 0-1,0 0 1,1 0-1,0 1 1,-1-1 0,1 1-1,5-4 1,1-1-18,-1 2 0,1-1 1,0 1-1,1 1 0,-1 0 0,1 0 1,0 0-1,0 1 0,0 1 1,0 0-1,14-1 0,-19 3-90,0 0 0,1 0 0,-1 0 1,0 1-1,-1 0 0,1 0 0,0 1 0,0-1 0,0 1 0,-1 0 0,1 0 0,-1 0 0,1 1 0,-1 0 0,0-1 0,0 2 1,0-1-1,0 0 0,-1 1 0,1 0 0,-1-1 0,0 1 0,0 1 0,-1-1 0,4 6 0,-3-4 93,1 2 0,-1-1-1,-1 0 1,1 1 0,-1-1-1,-1 1 1,1-1 0,-1 1-1,0 0 1,-1 0 0,0 0-1,0-1 1,-1 1 0,0 0 0,0 0-1,-1-1 1,0 1 0,0-1-1,-1 1 1,0-1 0,0 0-1,-1 0 1,0 0 0,0-1-1,-9 12 1,5-9-23,1-1 0,-1-1-1,0 1 1,-1-1 0,1-1 0,-2 0 0,1 0-1,0-1 1,-1 0 0,0 0 0,0-1 0,-1 0-1,1-1 1,-1-1 0,0 1 0,0-2 0,-21 2-1,30-3-172,-7 0-770,21-2 703,11-2-108,5 0-85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10.034"/>
    </inkml:context>
    <inkml:brush xml:id="br0">
      <inkml:brushProperty name="width" value="0.05" units="cm"/>
      <inkml:brushProperty name="height" value="0.05" units="cm"/>
    </inkml:brush>
  </inkml:definitions>
  <inkml:trace contextRef="#ctx0" brushRef="#br0">1 36 15715,'8'3'1761,"1"-1"-913,-2-2-328,2 2 808,4 0-167,1-2-497,7 0-416,8-3-808,3-1 608,6-3-248,5 1-120</inkml:trace>
  <inkml:trace contextRef="#ctx0" brushRef="#br0" timeOffset="1">439 0 16868,'2'5'2080,"-1"-4"-1312,1 1-352,0-2 1049,6 0-569,-1 0-104,4 0-528,2 0-288,1 1-552,1 1-328,1-1 712,-2 0-168,0 2-129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6.040"/>
    </inkml:context>
    <inkml:brush xml:id="br0">
      <inkml:brushProperty name="width" value="0.05" units="cm"/>
      <inkml:brushProperty name="height" value="0.05" units="cm"/>
    </inkml:brush>
  </inkml:definitions>
  <inkml:trace contextRef="#ctx0" brushRef="#br0">41 50 15635,'5'-45'3145,"-6"41"-1977,-1 5-131,-6 25 75,-3 20-705,2 1 0,3 0 0,-2 70 1,8-45-1404,17 119 0,-10-130 1288,-6-59-569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6.495"/>
    </inkml:context>
    <inkml:brush xml:id="br0">
      <inkml:brushProperty name="width" value="0.05" units="cm"/>
      <inkml:brushProperty name="height" value="0.05" units="cm"/>
    </inkml:brush>
  </inkml:definitions>
  <inkml:trace contextRef="#ctx0" brushRef="#br0">161 14 18548,'-5'-3'374,"-1"1"0,0 0 0,0 0 0,-1 1 0,1 0 0,0 0 0,0 0 0,-1 1 0,1 0 0,0 0 0,-11 2 0,13-1-294,-1-1 1,0 1-1,1 1 0,-1-1 0,0 1 1,1 0-1,0 0 0,-1 0 0,1 0 0,0 1 1,0 0-1,0 0 0,1 0 0,-1 0 1,-5 6-1,9-8-83,0-1 1,-1 1 0,1-1-1,-1 1 1,1-1 0,0 1-1,-1 0 1,1-1 0,0 1-1,0 0 1,0-1-1,-1 1 1,1 0 0,0-1-1,0 1 1,0 0 0,0 0-1,0-1 1,0 1 0,0 0-1,0-1 1,1 1-1,-1 0 1,0-1 0,0 1-1,1 1 1,0-1-5,0 0-1,0 0 1,0 1-1,0-1 1,1 0-1,-1 0 1,0 0 0,1 0-1,-1 0 1,0 0-1,3 0 1,5 3-42,1-1 1,21 5-1,-23-6 38,23 6-23,51 14-34,-76-20 68,1 1 0,-1-1 0,0 1 0,1 1-1,-1-1 1,-1 1 0,1 0 0,0 1 0,5 6-1,-10-10 3,0 0-1,0 0 1,0 1-1,0-1 1,0 0-1,0 1 1,-1-1-1,1 1 1,-1-1-1,1 0 0,-1 1 1,1 0-1,-1-1 1,0 1-1,0-1 1,0 1-1,0-1 1,0 1-1,0 3 1,-1-3 8,0 1 0,0 0 1,0-1-1,0 1 0,0-1 1,-1 1-1,1-1 1,-1 1-1,0-1 0,-2 3 1,-5 3 77,0 0-1,-1 0 1,-20 12 0,20-12-22,-1-2 0,0 0-1,0 0 1,0-1-1,-1 0 1,0-1 0,0-1-1,-24 5 1,35-8-92,1 0 0,-1 1 1,0-1-1,0 0 0,1 0 0,-1 0 0,0 0 1,1 0-1,-1-1 0,0 1 0,1 0 0,-1 0 1,0 0-1,1 0 0,-1-1 0,1 1 1,-1 0-1,0-1 0,1 1 0,-1 0 0,1-1 1,-1 1-1,1-1 0,-1 1 0,1-1 0,-1 1 1,1-1-1,-1 1 0,1-1 0,0 0 0,-1 1 1,1-1-1,0 1 0,0-1 0,-1 0 0,1 1 1,0-1-1,0 0 0,0 1 0,0-1 0,0 0 1,0 1-1,0-1 0,0 0 0,0 0 0,0 1 1,0-1-1,1 0 0,-1 1 0,0-1 1,0 1-1,1-1 0,-1 0 0,0 1 0,1-1 1,-1 0-1,4-6-331,-1 1 0,1-1 0,0 1 0,5-6 0,54-61-978,-22 30 425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6.907"/>
    </inkml:context>
    <inkml:brush xml:id="br0">
      <inkml:brushProperty name="width" value="0.05" units="cm"/>
      <inkml:brushProperty name="height" value="0.05" units="cm"/>
    </inkml:brush>
  </inkml:definitions>
  <inkml:trace contextRef="#ctx0" brushRef="#br0">7 82 15547,'14'-21'1071,"-5"7"-241,-1 2 0,19-21 0,-27 32-790,0 1 0,0 0-1,0 0 1,1 0 0,-1 0 0,0 0-1,0 0 1,0 0 0,0-1 0,1 1-1,-1 0 1,0 0 0,0 0 0,0 0-1,1 0 1,-1 0 0,0 0 0,0 0-1,0 0 1,0 0 0,1 0 0,-1 0-1,0 0 1,0 0 0,0 0 0,1 0-1,-1 0 1,0 0 0,0 1 0,0-1-1,0 0 1,1 0 0,-1 0 0,0 0-1,0 0 1,0 0 0,0 0 0,0 1-1,0-1 1,1 0 0,-1 0 0,0 0-1,0 0 1,0 0 0,0 1 0,0-1-1,0 0 1,0 0 0,0 0 0,0 1-1,0-1 1,0 0 0,0 0 0,0 0-1,0 0 1,0 1 0,0-1 0,0 0-1,0 0 1,0 0 0,0 1 0,0-1 0,0 0-1,0 0 1,0 0 0,0 0 0,0 1-1,0-1 1,-1 0 0,1 20 769,-1-17-595,1 19-71,0-1-1,2 0 0,0 0 0,1 0 1,1 0-1,1 0 0,1-1 1,1 0-1,1 0 0,0 0 0,1-1 1,13 19-1,-17-30-159,12 26-117,-16-32 94,0 0 1,0 0-1,0 1 1,-1-1-1,1 0 1,-1 1-1,0-1 1,0 1-1,0-1 1,0 0-1,0 1 1,0-1-1,-1 3 1,1-4 21,0-1 0,0 0 0,-1 1 0,1-1-1,0 0 1,0 1 0,0-1 0,0 0 0,-1 1 0,1-1 0,0 0 0,0 0 0,0 1 0,-1-1 0,1 0 0,0 0 0,0 1 0,-1-1 0,1 0-1,0 0 1,-1 0 0,1 0 0,0 1 0,-1-1 0,1 0 0,0 0 0,-1 0 0,1 0 0,0 0 0,-1 0 0,1 0 0,-1 0 0,-12-6-499,-13-17-311,25 21 742,-17-17 33,1-1 1,0 0-1,2-1 0,1-1 1,1 0-1,-13-29 1,26 51 82,-1-1 1,1 1 0,0-1 0,0 1-1,-1-1 1,1 1 0,0-1 0,0 0 0,0 1-1,0-1 1,0 1 0,-1-1 0,1 0-1,0 1 1,1-1 0,-1 1 0,0-1-1,0 0 1,0 1 0,0-1 0,0 1-1,0-1 1,1 0 0,-1 1 0,0-1 0,1 1-1,-1-1 1,0 1 0,1-1 0,-1 1-1,0-1 1,1 1 0,-1 0 0,1-1-1,-1 1 1,1 0 0,-1-1 0,1 1-1,-1 0 1,1-1 0,-1 1 0,1 0 0,0 0-1,-1 0 1,1 0 0,-1-1 0,1 1-1,0 0 1,0 0 0,36 3-130,-31-2-95,-3-1 168,9 2-23,-1 0 0,1-1 0,-1-1-1,16-1 1,18-9-224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7.532"/>
    </inkml:context>
    <inkml:brush xml:id="br0">
      <inkml:brushProperty name="width" value="0.05" units="cm"/>
      <inkml:brushProperty name="height" value="0.05" units="cm"/>
    </inkml:brush>
  </inkml:definitions>
  <inkml:trace contextRef="#ctx0" brushRef="#br0">76 122 13315,'-9'3'621,"1"1"0,-1 0 0,-10 7 0,17-9-395,-1-1 0,1 1-1,0 0 1,-1 0 0,1 0 0,0 0 0,0 0 0,0 1 0,1-1-1,-1 0 1,1 1 0,-1 0 0,1-1 0,-2 6 0,3-7-160,0 0 0,-1 0 0,1 0 0,0 0 0,0 0 0,0 0 0,1 0 0,-1 0 0,0 0 0,0 0 0,0 0 0,1 0 0,-1-1 0,1 1 0,-1 0 0,1 0 0,-1 0 0,1 0 0,-1 0 0,1-1 0,-1 1 0,1 0 0,0-1 0,0 1 0,-1 0 0,1-1 0,0 1 0,0-1 0,0 1 0,0-1 0,0 1 0,0-1 0,-1 0 0,1 1 0,0-1 0,0 0 0,0 0 0,0 0 0,0 0 0,0 0 0,2 0 0,4 1 188,0-1 0,0 0-1,1-1 1,9-1 0,-7 0-80,-1-1 1,0 0-1,0-1 1,0 0 0,0 0-1,-1-1 1,0 0-1,0-1 1,0 0-1,0 0 1,9-11 0,-13 14-122,-1-1 0,0 0 0,0 0 0,0-1 1,0 1-1,-1-1 0,1 1 0,-1-1 0,-1 0 0,3-7 1,-3 9-44,-1 0 1,0-1 0,0 1 0,0 0 0,0 0 0,0 0-1,-1-1 1,1 1 0,-1 0 0,0 0 0,0 0 0,0 0 0,0 0-1,0 0 1,-1 0 0,0 1 0,1-1 0,-3-2 0,2 3-8,1 0 1,-1 0 0,1 0 0,-1 0 0,0 0 0,0 1-1,0-1 1,0 1 0,0-1 0,0 1 0,0 0-1,0 0 1,-1 0 0,1 0 0,0 0 0,-1 1 0,1-1-1,-1 1 1,1-1 0,-4 1 0,3 0-3,-1 1 1,0-1-1,1 1 0,-1 0 1,1 0-1,-1 0 1,1 1-1,0-1 0,0 1 1,-1 0-1,1 0 0,-4 3 1,0 1 3,0 1-1,0 0 1,0 0 0,1 0-1,0 1 1,1 0 0,-1 0 0,2 0-1,-7 15 1,9-19-21,0 0 0,1 0 1,0 0-1,0 0 0,0 0 1,1 0-1,-1 0 0,1 1 0,0-1 1,0 0-1,1 0 0,-1 1 0,1-1 1,0 0-1,0 0 0,0 0 1,0 0-1,4 6 0,-3-7-80,0 0 0,1 0 0,-1-1 0,1 1 0,0-1 0,0 1 0,-1-1 0,2 0 1,-1 0-1,0 0 0,0-1 0,0 1 0,1-1 0,-1 0 0,1 0 0,-1 0 0,1 0 0,0-1 0,-1 1 0,1-1 0,6 0 0,1 0-63,0-1 0,1-1 0,-1 1 0,0-2-1,19-6 1,16-9-482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7.935"/>
    </inkml:context>
    <inkml:brush xml:id="br0">
      <inkml:brushProperty name="width" value="0.05" units="cm"/>
      <inkml:brushProperty name="height" value="0.05" units="cm"/>
    </inkml:brush>
  </inkml:definitions>
  <inkml:trace contextRef="#ctx0" brushRef="#br0">64 0 17236,'-1'4'211,"0"-1"0,0 1 0,0-1 0,0 0 0,0 0 0,-1 1 0,0-1 0,0 0 0,0 0 0,0 0 0,0-1 0,-5 6 0,-9 13 692,12-16-702,1 1 0,0 0 0,0 0 0,0 1 1,1-1-1,-2 9 0,4-13-177,-1 0 0,1 1 0,0-1 0,0 0-1,0 0 1,0 0 0,1 1 0,-1-1 0,0 0 0,1 0 0,0 0 0,-1 0 0,1 0 0,0 0-1,0 0 1,0 0 0,0 0 0,1 0 0,-1 0 0,0-1 0,1 1 0,-1-1 0,4 3 0,8 5-44,0-1 1,1 0-1,0-1 1,0 0 0,1-1-1,0-1 1,20 4 0,-13-2-14,0 0 0,27 13 0,-48-19 39,0-1 0,0 0 0,1 1 1,-1 0-1,0-1 0,0 1 0,0 0 0,0-1 0,0 1 0,0 0 0,0 0 0,0 0 0,0 0 0,0 0 0,-1 0 0,1 0 1,0 0-1,-1 0 0,1 0 0,-1 0 0,1 1 0,-1-1 0,1 0 0,-1 2 0,0-2 15,-1 1 0,1-1 0,-1 0 0,1 0 0,-1 1 1,0-1-1,1 0 0,-1 0 0,0 0 0,0 0 0,0 0 0,0 0 0,0 0 0,0 0 0,0 0 0,0-1 0,0 1 0,-2 1 0,-9 4 170,0-1 0,-1 0 0,-17 5-1,27-9-170,-9 2 149,-35 10 37,44-12-215,-1 0 0,1-1 0,0 0 0,0 1 0,-1-1 0,1 0 0,0-1 0,0 1 0,-1-1 0,1 1 0,-4-2 0,7 2 8,-1 0 1,1 0-1,0-1 0,0 1 1,-1 0-1,1 0 0,0 0 1,-1 0-1,1-1 0,0 1 1,0 0-1,-1 0 0,1-1 1,0 1-1,0 0 0,0-1 1,-1 1-1,1 0 0,0 0 1,0-1-1,0 1 0,0 0 1,0-1-1,0 1 0,-1-1 1,7-9-102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3.531"/>
    </inkml:context>
    <inkml:brush xml:id="br0">
      <inkml:brushProperty name="width" value="0.05" units="cm"/>
      <inkml:brushProperty name="height" value="0.05" units="cm"/>
    </inkml:brush>
  </inkml:definitions>
  <inkml:trace contextRef="#ctx0" brushRef="#br0">24 233 16804,'-4'12'1996,"-1"1"-1617,1 0 0,-4 18 0,7-27-353,1-1 0,-1 1 0,1-1 0,0 1 1,-1 0-1,2-1 0,-1 1 0,0-1 0,1 1 0,0 0 0,-1-1 0,2 1 0,-1-1 0,2 4 0,-2-5 23,0-1 0,0 0 0,0 0 0,0 0 0,0 0 1,1 0-1,-1 0 0,0 0 0,1 0 0,-1-1 0,0 1 0,1-1 0,-1 1 0,1-1 0,-1 1 0,1-1 0,-1 0 0,1 1 0,-1-1 0,1 0 0,0 0 0,-1 0 0,1 0 0,-1-1 0,1 1 0,-1 0 0,3-2 0,5 0 258,0-1 0,-1-1 0,13-6 0,-14 6-91,33-22 1010,-33 21-1010,0 0 0,0 0 0,0 1 0,1 0 0,-1 0 0,12-4 0,-18 8-204,0 0-1,-1 0 1,1 0 0,0 0-1,0 0 1,-1 0 0,1 0-1,0 0 1,-1 1 0,1-1-1,0 0 1,-1 0 0,1 1-1,0-1 1,-1 0 0,1 0-1,-1 1 1,1-1 0,-1 1-1,1-1 1,0 1 0,-1-1-1,0 1 1,1-1 0,0 2 0,12 20 7,-12-19-22,0 0-1,0-1 0,1 1 0,-1 0 0,1-1 0,0 1 0,0-1 0,0 0 0,4 4 0,-3-4 43,0-1 0,1 0 0,-1 0 0,0 0 0,1 0-1,-1 0 1,1-1 0,-1 0 0,1 1 0,-1-1 0,1 0 0,-1-1 0,0 1 0,1-1 0,-1 0 0,6-1 0,7-4 180,0 0 0,18-10 1,-2 1 139,-28 14-315,2-2 15,0 0 1,1 1 0,-1 0-1,1 1 1,10-2 0,-16 2-60,1 1 1,-1 0-1,1 1 1,-1-1 0,0 0-1,1 0 1,-1 0-1,1 1 1,-1-1-1,0 1 1,1-1-1,-1 1 1,0 0-1,0-1 1,1 1 0,-1 0-1,0 0 1,0 0-1,0 0 1,0 0-1,0 0 1,0 0-1,0 0 1,0 0 0,-1 1-1,1-1 1,0 0-1,-1 0 1,1 1-1,-1-1 1,1 0-1,-1 3 1,4 17-51,-3-17 37,-1 0 0,1 0 0,0 0 0,0 0 0,0-1-1,0 1 1,3 4 0,-4-7 11,1-1-1,-1 1 1,1-1-1,0 1 1,-1-1-1,1 1 0,0-1 1,-1 1-1,1-1 1,0 0-1,0 1 1,-1-1-1,1 0 1,0 0-1,0 0 0,0 1 1,-1-1-1,1 0 1,0 0-1,0 0 1,0 0-1,0 0 1,-1-1-1,1 1 0,0 0 1,0 0-1,0 0 1,-1-1-1,1 1 1,0-1-1,0 1 1,27-16-11,-23 12 5,51-35-533,-3-3-1,-1-2 1,64-71 0,-91 90-799,-24 24 1326,0-1 1,-1 1-1,1-1 1,-1 0-1,1 1 1,-1-1-1,0 0 0,1 1 1,-1-1-1,0 0 1,0 0-1,-1-1 1,1-3 1,9-57 1348,-9 63-1314,0 0-1,-1 1 1,1-1-1,0 0 1,0 0 0,-1 1-1,1-1 1,0 0-1,0 1 1,-1-1-1,1 0 1,0 0-1,-1 0 1,1 1 0,0-1-1,-1 0 1,1 0-1,-1 0 1,1 0-1,0 0 1,-1 0 0,1 0-1,0 0 1,-1 0-1,1 0 1,-1 0-1,1 0 1,0 0-1,-1 0 1,1 0 0,-1 0-1,1 0 1,0 0-1,-1 0 1,1-1-1,0 1 1,-1 0 0,1 0-1,0 0 1,-1-1-1,1 1 1,0 0-1,0 0 1,-1-1 0,1 1-1,0 0 1,0-1-1,-1 1 1,1 0-1,0-1 1,0 1-1,0-1 1,-11 69 31,2 0 0,3 115 0,6-177-35,1 0-1,0 1 1,0-1 0,4 11 0,-5-16-13,0 0 0,0 0-1,1 0 1,-1 1 0,0-1 0,1 0-1,-1 0 1,1-1 0,0 1 0,-1 0-1,1 0 1,0 0 0,-1 0 0,1 0-1,0-1 1,0 1 0,0 0 0,-1-1 0,1 1-1,0 0 1,0-1 0,0 1 0,0-1-1,0 0 1,0 1 0,1-1 0,-1 0-1,0 0 1,0 1 0,0-1 0,0 0 0,0 0-1,0 0 1,2-1 0,-2 1-3,0-1-1,0 0 1,0 1 0,0-1 0,0 0 0,0 0-1,0 0 1,0 1 0,0-1 0,0 0 0,-1 0-1,1-1 1,0 1 0,-1 0 0,1 0 0,-1 0-1,1 0 1,-1 0 0,1-1 0,-1 1 0,0-2-1,2-26-279,-3 21 63,0 1 0,-1 0 0,0-1 0,-1 1-1,0 0 1,-6-12 0,8 17 109,0-1 0,-1 1 0,1 0-1,-1 0 1,1 0 0,-1 0 0,1 0-1,-1 1 1,0-1 0,0 0 0,0 1-1,0-1 1,0 1 0,0 0 0,-1 0-1,1 0 1,0 0 0,-1 0 0,1 0-1,-1 1 1,1-1 0,-1 1 0,-3-1 0,5 1 88,0 0 1,1 0 0,-1 0 0,0 0 0,0 0 0,0 0-1,1 0 1,-1 0 0,0 1 0,0-1 0,1 0 0,-1 0-1,0 1 1,0-1 0,1 0 0,-1 1 0,0-1 0,1 1-1,-1-1 1,0 1 0,1-1 0,-1 1 0,1 0 0,-1-1-1,1 1 1,-1 0 0,1-1 0,0 1 0,-1 0 0,1-1-1,0 1 1,-1 0 0,1 0 0,0-1 0,0 1 0,0 0-1,0 0 1,0 0 0,0-1 0,0 1 0,0 0 0,0 0-1,0 0 1,0-1 0,0 1 0,0 0 0,1 0 0,-1-1-1,0 1 1,1 0 0,-1 0 0,0-1 0,1 1 0,-1 0-1,1-1 1,-1 1 0,1-1 0,-1 1 0,1-1 0,0 1-1,-1-1 1,1 1 0,0-1 0,-1 1 0,1-1 0,0 0-1,0 1 1,-1-1 0,2 0 0,12 4 3,0-1 1,-1-1-1,1 0 1,1-1-1,26-1 1,-9 0 55,-20 1 40,29-1 151,-39 0-152,0 0 0,0 0 0,0 0 0,0-1 0,0 1 0,0-1 0,0 1 0,0-1 0,0 0 0,-1 0-1,1 0 1,0 0 0,0 0 0,-1 0 0,4-2 0,-5 2-51,0 1-1,1 0 1,-1-1 0,0 1 0,1 0-1,-1-1 1,0 1 0,1-1 0,-1 1 0,0 0-1,0-1 1,1 1 0,-1-1 0,0 1-1,0-1 1,0 1 0,0-1 0,0 1-1,0-1 1,0 1 0,0-1 0,0 1-1,0-1 1,0 1 0,0 0 0,0-1-1,0 1 1,0-1 0,0 1 0,-1-1-1,1 1 1,0-1 0,0 1 0,-1 0-1,1-1 1,0 1 0,0-1 0,-1 1-1,1 0 1,0-1 0,-1 1 0,1 0-1,-1-1 1,1 1 0,0 0 0,-1 0-1,1 0 1,-1-1 0,1 1 0,-1 0-1,1 0 1,-1 0 0,1 0 0,0 0-1,-1 0 1,0 0 0,-1-1 11,0 1 0,0 0 0,1 0 0,-1 0 0,0 0 1,0 0-1,1 0 0,-1 0 0,0 1 0,1-1 0,-1 1 0,0-1 0,1 1 1,-1-1-1,-2 3 0,3-3-39,0 0-1,1 1 1,-1 0 0,0-1 0,0 1-1,1-1 1,-1 1 0,0 0 0,1 0-1,-1-1 1,1 1 0,-1 0 0,1 0-1,-1 0 1,1-1 0,-1 1 0,1 0-1,0 0 1,0 0 0,-1 0 0,1 0-1,0 0 1,0 0 0,0 0 0,0 0-1,0 1 1,1-1-1,0 0-1,-1 0 1,1 0-1,0 0 1,0 0-1,0 0 1,0-1 0,0 1-1,0 0 1,0 0-1,0-1 1,0 1-1,0-1 1,0 1 0,0-1-1,3 1 1,6 2 0,0-1 1,0 0 0,15 1 0,17-1-4,124 15 112,-166-16-91,1-1 0,-1 0 0,0 0 0,1 0 0,-1 0-1,0 0 1,1-1 0,-1 1 0,0 0 0,1 0 0,-1 0 0,0 0 0,0 0 0,1 0 0,-1 0 0,0-1 0,1 1 0,-1 0 0,0 0 0,0-1-1,1 1 1,-1 0 0,0 0 0,0-1 0,1 1 0,-1 0 0,0 0 0,0-1 0,0 1 0,0 0 0,0-1 0,1 1 0,-1 0 0,0-1 0,0 1 0,0 0-1,0-1 1,0 1 0,0 0 0,0-1 0,0 1 0,0 0 0,0-1 0,0 1 0,0 0 0,-1-1 0,-3-22 387,2 16-235,0-3-12,0 0-70,0 0-1,1-1 0,0 1 0,0-1 0,1 1 0,1-11 0,-1 20-127,0 0 0,0 1-1,0-1 1,0 1 0,0-1 0,1 0 0,-1 1 0,0-1-1,0 1 1,0-1 0,1 0 0,-1 1 0,0-1 0,1 1-1,-1-1 1,1 1 0,-1-1 0,0 1 0,1-1 0,-1 1-1,1 0 1,-1-1 0,1 1 0,-1 0 0,1-1 0,-1 1-1,2-1 1,15 5-1315,-15-3 1291,-1 0-1,1 0 1,0-1 0,0 1 0,-1-1-1,1 1 1,0-1 0,0 0 0,0 0-1,0 0 1,2 0 0,29-13-568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4.239"/>
    </inkml:context>
    <inkml:brush xml:id="br0">
      <inkml:brushProperty name="width" value="0.05" units="cm"/>
      <inkml:brushProperty name="height" value="0.05" units="cm"/>
    </inkml:brush>
  </inkml:definitions>
  <inkml:trace contextRef="#ctx0" brushRef="#br0">45 66 15627,'0'0'102,"-1"-1"-1,1 1 1,0 0-1,-1-1 0,1 1 1,0 0-1,-1 0 1,1-1-1,0 1 1,-1 0-1,1 0 1,-1 0-1,1-1 0,0 1 1,-1 0-1,1 0 1,-1 0-1,1 0 1,-1 0-1,1 0 0,-1 0 1,1 0-1,-1 0 1,1 0-1,0 0 1,-1 0-1,1 0 0,-1 0 1,1 0-1,-1 1 1,1-1-1,-1 0 1,-10 15 1662,-2 25-751,13-38-988,-2 7 29,0 1 1,1 0-1,0 0 1,0-1-1,1 1 1,1 0-1,-1 0 0,2 0 1,2 13-1,-3-20-8,0-1-1,0 1 1,0 0-1,0-1 1,0 1-1,1-1 1,-1 1-1,1-1 1,-1 1-1,1-1 1,0 0-1,0 0 1,0 0-1,0 0 1,0 0 0,1-1-1,-1 1 1,0-1-1,1 1 1,0-1-1,-1 0 1,1 0-1,0 0 1,-1 0-1,1 0 1,0-1-1,0 1 1,-1-1-1,1 0 1,0 0-1,0 0 1,0 0-1,0 0 1,0-1-1,-1 1 1,5-2-1,5-2 158,0 0-1,0 0 1,-1-1 0,1 0-1,-1-1 1,-1-1-1,1 1 1,-1-2-1,14-12 1,-2 0 235,-2-2 1,34-43-1,-48 57-368,-2 3-25,0 0 0,0 0-1,0 0 1,-1-1 0,0 0 0,0 0-1,0 0 1,-1 0 0,3-10-1,-30 48 24,20-21-76,1 0 0,-1 0-1,2 0 1,0 0 0,0 1 0,1 0-1,0-1 1,1 24 0,1-31 6,0 0 1,0 0-1,0-1 1,1 1-1,-1 0 1,1-1 0,0 1-1,0 0 1,1-1-1,-1 1 1,1-1-1,0 1 1,-1-1-1,2 0 1,-1 0-1,0 0 1,0 0-1,1 0 1,0-1-1,0 1 1,0-1 0,0 1-1,0-1 1,0 0-1,0 0 1,1-1-1,-1 1 1,1-1-1,-1 1 1,1-1-1,5 1 1,-4-1 11,0 0 1,1-1-1,-1 1 0,0-1 1,1 0-1,-1 0 1,1-1-1,-1 0 0,0 0 1,1 0-1,-1 0 0,0-1 1,0 0-1,0 0 0,0 0 1,0-1-1,-1 0 1,1 0-1,-1 0 0,0 0 1,0 0-1,0-1 0,5-6 1,-3 3-179,-1-1 0,0 0 0,0 0 1,-1-1-1,0 1 0,0-1 0,-1 0 0,-1 0 1,1 0-1,-1 0 0,-1-1 0,2-15 1,-3 10-146,0 0 1,-5-30-1,-2 13-326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4.672"/>
    </inkml:context>
    <inkml:brush xml:id="br0">
      <inkml:brushProperty name="width" value="0.05" units="cm"/>
      <inkml:brushProperty name="height" value="0.05" units="cm"/>
    </inkml:brush>
  </inkml:definitions>
  <inkml:trace contextRef="#ctx0" brushRef="#br0">132 118 14259,'6'-4'1450,"5"-4"1585,-12 6-1262,-6 1 109,0 1-1665,0 2 0,0-1 0,0 1 0,0 0 0,1 0 0,-1 0-1,1 1 1,-12 7 0,9-5-216,-1 1-1,2 0 1,-1 1-1,1 0 1,-9 9 0,16-15 7,1-1 0,-1 1 0,1-1 0,-1 1 0,0-1 0,1 1 0,-1 0 0,1-1 0,0 1 0,-1 0 0,1-1 1,0 1-1,-1 0 0,1 0 0,0-1 0,0 1 0,-1 0 0,1 0 0,0-1 0,0 3 0,1-3 10,-1 0-1,0 0 1,1 1-1,0-1 1,-1 0-1,1 0 1,-1 0-1,1 0 1,-1 0-1,1 1 1,-1-1-1,1 0 1,-1-1 0,1 1-1,-1 0 1,1 0-1,0 0 1,-1 0-1,1 0 1,-1 0-1,1-1 1,34-14 604,-24 8-427,-1-1 0,-1 0 0,1 0 0,-1-1 0,14-18 0,-20 24-183,0-1 0,0 0 1,-1 0-1,1 0 0,-1 0 1,0-1-1,0 1 0,-1 0 0,1-1 1,-1 0-1,0 1 0,0-1 0,0 0 1,-1 1-1,0-1 0,0 0 1,0 0-1,-1-6 0,1 10-46,0 0-1,0 1 1,-1-1 0,1 0-1,0 0 1,0 1-1,0-1 1,-1 0 0,1 1-1,0-1 1,0 0-1,-1 1 1,1-1 0,-1 0-1,1 1 1,-1-1-1,1 1 1,-1-1 0,1 1-1,-1-1 1,1 1-1,-1-1 1,0 1 0,1 0-1,-1-1 1,0 1-1,1 0 1,-1-1 0,0 1-1,0 0 1,1 0-1,-1 0 1,0 0 0,0-1-1,1 1 1,-1 0 0,-1 1-1,1-1-85,0 1 1,0-1-1,1 1 0,-1-1 1,0 1-1,0 0 0,0-1 0,1 1 1,-1 0-1,0 0 0,0 0 1,1-1-1,-1 1 0,1 0 0,-1 0 1,1 0-1,-1 0 0,1 0 1,0 0-1,-1 0 0,1 0 0,0 0 1,0 0-1,0 0 0,0 2 0,0-2 23,-1 0-1,1 1 0,0-1 1,0 0-1,0 0 0,1 1 1,-1-1-1,0 0 0,0 0 0,1 1 1,-1-1-1,1 0 0,-1 0 1,1 0-1,-1 0 0,1 0 0,0 1 1,-1-1-1,1 0 0,0-1 1,0 1-1,0 0 0,0 0 0,0 0 1,0 0-1,0-1 0,0 1 1,0 0-1,2 0 0,11 1-826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5.118"/>
    </inkml:context>
    <inkml:brush xml:id="br0">
      <inkml:brushProperty name="width" value="0.05" units="cm"/>
      <inkml:brushProperty name="height" value="0.05" units="cm"/>
    </inkml:brush>
  </inkml:definitions>
  <inkml:trace contextRef="#ctx0" brushRef="#br0">104 1 17452,'-1'7'384,"-1"1"-1,0-1 1,-1 0 0,0 0 0,0 1 0,0-2 0,-1 1 0,-5 8 0,-13 25 999,8-7-490,-11 40-1,21-62-782,2 0 0,-1 1 1,2-1-1,-1 0 0,2 1 0,-1-1 0,2 0 1,1 12-1,-2-20-108,0 0 1,1-1-1,-1 1 1,1-1-1,0 1 1,0-1-1,0 1 1,0-1-1,0 0 1,0 1 0,1-1-1,-1 0 1,1 0-1,0 0 1,0 0-1,-1 0 1,1 0-1,0-1 1,1 1-1,-1-1 1,0 1-1,0-1 1,1 0-1,-1 0 1,0 0 0,1 0-1,-1 0 1,1 0-1,0-1 1,-1 1-1,1-1 1,-1 0-1,1 0 1,2 0-1,6-1-2,-1 0-1,1-1 1,-1-1-1,0 1 0,0-2 1,0 1-1,11-7 1,-19 9 5,1 0 1,-1 0-1,0 0 0,1 0 1,-1 0-1,1 1 1,-1-1-1,1 1 1,-1-1-1,5 1 1,-6 0-5,-1 0 1,1 0-1,-1 0 1,0 1-1,1-1 1,-1 0 0,0 0-1,1 0 1,-1 1-1,0-1 1,1 0-1,-1 0 1,0 1 0,0-1-1,1 0 1,-1 1-1,0-1 1,0 0-1,1 1 1,-1-1 0,0 1-1,0-1 1,0 0-1,1 1 1,-3 18-11,-1-7-187,2-10-144,0 1-1,0 0 1,1 0 0,-1 0 0,1 0 0,-1 0 0,1 0 0,0 3-1,1-5 293,-1-1-1,0 0 0,1 0 0,-1 0 0,1 0 0,-1-1 1,1 1-1,-1 0 0,1 0 0,-1 0 0,0 0 0,1 0 1,-1 0-1,1-1 0,-1 1 0,0 0 0,1 0 1,-1-1-1,1 1 0,-1 0 0,0-1 0,1 1 0,0-1-93,12-8-716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3.726"/>
    </inkml:context>
    <inkml:brush xml:id="br0">
      <inkml:brushProperty name="width" value="0.05" units="cm"/>
      <inkml:brushProperty name="height" value="0.05" units="cm"/>
      <inkml:brushProperty name="color" value="#008C3A"/>
    </inkml:brush>
  </inkml:definitions>
  <inkml:trace contextRef="#ctx0" brushRef="#br0">1 2 18268,'8'-1'1784,"-3"4"-1232,-5 7-232,0 3 1305,1 1-897,2 3-456,-2-1-184,4 0-416,-2-3-280,-1-6-464,0-7 880,2-3-72,-1-9-201,0-6-119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5.484"/>
    </inkml:context>
    <inkml:brush xml:id="br0">
      <inkml:brushProperty name="width" value="0.05" units="cm"/>
      <inkml:brushProperty name="height" value="0.05" units="cm"/>
    </inkml:brush>
  </inkml:definitions>
  <inkml:trace contextRef="#ctx0" brushRef="#br0">66 1 17948,'-1'17'1992,"-7"16"-1112,-3 1-359,1 7 1215,0 4-752,1 4-312,2 1-168,4-2-728,0-4-640,1-5 712,0-2-152,2-4-160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6.064"/>
    </inkml:context>
    <inkml:brush xml:id="br0">
      <inkml:brushProperty name="width" value="0.05" units="cm"/>
      <inkml:brushProperty name="height" value="0.05" units="cm"/>
    </inkml:brush>
  </inkml:definitions>
  <inkml:trace contextRef="#ctx0" brushRef="#br0">134 0 19268,'-2'5'388,"0"0"0,0 0 0,0 0 0,1 0-1,-2 9 1,-1 4-89,-28 99 620,6 2 0,-21 223 0,46-327-860,0-3 48,0 0 0,1 0 0,0 0 0,1 0 0,3 15 0,-4-27-95,0 0 1,0 0-1,0 1 0,0-1 0,0 0 0,0 0 1,0 1-1,0-1 0,0 0 0,0 0 0,0 1 1,0-1-1,0 0 0,0 0 0,0 1 0,0-1 1,0 0-1,0 0 0,0 0 0,0 1 1,1-1-1,-1 0 0,0 0 0,0 0 0,0 1 1,0-1-1,1 0 0,-1 0 0,0 0 0,0 0 1,0 1-1,1-1 0,-1 0 0,0 0 0,0 0 1,0 0-1,1 0 0,-1 0 0,0 0 1,0 0-1,1 0 0,-1 0 0,0 0 0,0 0 1,1 0-1,-1 0 0,0 0 0,0 0 0,1 0 1,7-14 386,3-26 57,-7 12-262,-2-1 0,0 0 1,-5-46-1,-19-86-335,-2 84-2744,29 86 2269,0 0-1,0-1 0,1 0 0,0 0 1,0-1-1,1 0 0,0 0 1,0 0-1,1-1 0,0 0 0,0 0 1,0-1-1,1 0 0,14 6 1,-14-8 433,-1 0 1,1 0 0,-1-1-1,1 0 1,0-1 0,0 0 0,11 0-1,-13-1 454,-1 0-1,0-1 1,1 0-1,-1 0 1,0-1-1,0 1 1,0-1-1,0-1 1,0 1-1,10-7 1,-14 8-38,-1 0 0,1 0 1,0 0-1,0-1 1,-1 1-1,1 0 0,0-1 1,-1 0-1,0 1 0,1-1 1,-1 0-1,0 0 1,0 1-1,0-1 0,0 0 1,0 0-1,0 0 0,0 0 1,-1 0-1,1-3 1,-1 4-179,0 1 1,0 0-1,0 0 0,0-1 1,0 1-1,0 0 1,0 0-1,0-1 1,0 1-1,0 0 1,0 0-1,0-1 0,0 1 1,0 0-1,0 0 1,-1-1-1,1 1 1,0 0-1,0 0 1,0 0-1,0-1 0,0 1 1,-1 0-1,1 0 1,0 0-1,0 0 1,0-1-1,-1 1 1,1 0-1,0 0 1,0 0-1,-1 0 0,1 0 1,0 0-1,0 0 1,-1 0-1,1 0 1,0 0-1,0 0 1,-1 0-1,-13 4 958,-10 14-343,17-11-582,1 1 0,-1 0-1,1 0 1,-6 11 0,10-15-86,0-1 0,1 1 0,-1-1 0,0 1 0,1 0 0,0 0 0,0 0 0,0 0 0,1 0 0,-1 0 0,1 0 0,0 0 0,1 5 0,-1-8 14,0 0 0,1 0-1,-1 0 1,1 0-1,-1 1 1,1-1 0,-1 0-1,1 0 1,0 0 0,0 0-1,0 0 1,-1-1 0,1 1-1,0 0 1,0 0-1,0 0 1,0-1 0,0 1-1,0-1 1,1 1 0,-1-1-1,0 1 1,0-1-1,0 1 1,0-1 0,1 0-1,-1 0 1,0 0 0,0 0-1,1 1 1,-1-2 0,0 1-1,0 0 1,1 0-1,-1 0 1,0-1 0,0 1-1,2-1 1,4-1 98,1 0 1,-1 0-1,0-1 0,12-7 1,-5 1 45,0-1 0,-1-1 0,0 0 0,-1-1 0,-1 0 0,1-1 0,-2 0 0,13-20 0,-16 25-212,-3 13-190,-3 23-626,0-4-66,1-17 881,0 0 0,0 0 0,1 0 0,5 11 1,1-2-300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7.788"/>
    </inkml:context>
    <inkml:brush xml:id="br0">
      <inkml:brushProperty name="width" value="0.05" units="cm"/>
      <inkml:brushProperty name="height" value="0.05" units="cm"/>
    </inkml:brush>
  </inkml:definitions>
  <inkml:trace contextRef="#ctx0" brushRef="#br0">35 16 15651,'-1'-15'3285,"-1"32"-1102,0 4-1392,-6 36 335,-10 89-192,15-115-846,2 1 0,5 49 1,-4-80-69,0 1 0,0-1 1,0 0-1,0 1 1,1-1-1,-1 0 1,0 0-1,1 1 1,-1-1-1,1 0 1,-1 0-1,1 0 1,-1 0-1,1 0 1,0 0-1,0 0 1,0 0-1,-1 0 1,1 0-1,0 0 1,0 0-1,0 0 0,3 1 1,-3-2 11,1 0 0,0 1 0,-1-1 0,1 0 0,0 0 0,-1 0 0,1-1 0,0 1 0,-1 0 0,1 0 0,-1-1 0,1 1 0,0-1 0,-1 0 0,3-1 0,7-5 212,0 1 0,-1-2 0,17-15-1,-22 18-124,2-1 24,18-16 145,-24 22-275,0-1 0,0 0 0,0 1 1,0-1-1,0 0 0,0 1 1,0 0-1,0-1 0,0 1 1,0-1-1,0 1 0,0 0 0,0 0 1,1 0-1,-1 0 0,0 0 1,0 0-1,0 0 0,0 0 1,0 0-1,1 0 0,0 1 0,0 1-3,-1 0-1,1 1 0,-1-1 1,0 0-1,0 1 0,0-1 0,-1 1 1,1-1-1,-1 1 0,1-1 0,-1 1 1,0-1-1,0 1 0,0 0 0,0 3 1,0 3 0,0-7-9,0 0 1,0 0-1,0 0 0,1 0 0,-1 0 0,1 0 1,-1 0-1,1 0 0,-1 0 0,1 0 0,0 0 1,0 0-1,0 0 0,0-1 0,0 1 1,1 0-1,-1-1 0,0 1 0,2 1 0,-1-3 3,1 1 0,-1 0-1,0-1 1,0 1 0,1-1 0,-1 0-1,0 1 1,1-1 0,-1 0-1,0-1 1,0 1 0,1 0-1,-1-1 1,0 1 0,0-1-1,1 1 1,1-3 0,5 1-11,1 0 0,-1 0 0,0 0-1,10 1 1,20 0-3265,-38 1 3036,8-1-378,4-6-165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8.411"/>
    </inkml:context>
    <inkml:brush xml:id="br0">
      <inkml:brushProperty name="width" value="0.05" units="cm"/>
      <inkml:brushProperty name="height" value="0.05" units="cm"/>
    </inkml:brush>
  </inkml:definitions>
  <inkml:trace contextRef="#ctx0" brushRef="#br0">87 45 15755,'5'-35'2527,"-7"26"-980,-9 23 401,4 0-1702,0 1 0,1 0 0,1 1 0,0-1 0,1 1 0,1 0 0,1 0-1,0 1 1,0 20 0,4 8-682,1 0-1,11 48 0,-19-113 237,-11-30 1,-4-20 1070,16 55-643,2 5-55,-1 1-1,2-1 0,-1 0 0,1 1 0,1-1 0,0-11 0,0 21-182,1-1-1,-1 0 1,0 1 0,1-1 0,-1 0 0,0 1 0,1-1 0,-1 0 0,1 1 0,-1-1 0,1 1 0,-1-1 0,1 1-1,0-1 1,-1 1 0,1-1 0,-1 1 0,1 0 0,0-1 0,0 1 0,-1 0 0,1 0 0,0-1 0,-1 1 0,1 0 0,0 0-1,0 0 1,-1 0 0,1 0 0,0 0 0,0 0 0,-1 0 0,1 0 0,1 1 0,31 6-1182,-26-5 866,39 11-3151,84 11 0,-96-20 2796,51-2 0,-66-5 2262,-15 2 620,-11 2-181,-3 1-1023,0 0 0,1 1 0,-1 0 0,-16 8-1,23-9-896,-1-1 0,1 1 0,0 0 0,0 1 0,-1-1 0,1 0 0,1 1 0,-1 0 0,0-1 0,1 1 0,-1 0 0,1 1 0,0-1 0,0 0 0,-2 6 0,3-8-94,1 0 0,0 0 0,0 1 0,0-1 0,0 0 0,0 0 1,0 0-1,0 1 0,0-1 0,1 0 0,-1 0 0,0 0 0,1 0 0,-1 1 0,1-1 0,-1 0 1,1 0-1,0 0 0,-1 0 0,1 0 0,0 0 0,0 0 0,0-1 0,0 1 0,1 1 1,34 21-58,-15-11 32,-18-10 12,-1 0 0,0 0 0,0 0 0,0 0 0,0 0 0,0 0 0,0 1 1,-1-1-1,1 0 0,-1 1 0,1-1 0,-1 1 0,0 0 0,0 0 0,0-1 0,-1 1 0,1 0 0,-1 0 0,1 0 0,-1-1 0,0 1 0,0 0 0,0 0 0,-1 0 0,1 0 0,-2 4 0,1-4-27,0 0-1,0 0 0,-1 0 0,0 0 1,1-1-1,-1 1 0,0-1 0,0 1 1,0-1-1,-1 1 0,1-1 1,0 0-1,-1 0 0,0 0 0,1-1 1,-1 1-1,0-1 0,0 1 0,0-1 1,0 0-1,0 0 0,0 0 0,-5 0 1,-28 4-274,25-4 155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0.076"/>
    </inkml:context>
    <inkml:brush xml:id="br0">
      <inkml:brushProperty name="width" value="0.05" units="cm"/>
      <inkml:brushProperty name="height" value="0.05" units="cm"/>
    </inkml:brush>
  </inkml:definitions>
  <inkml:trace contextRef="#ctx0" brushRef="#br0">146 60 17868,'0'-2'97,"0"0"0,1-1 0,-1 1 1,0 0-1,-1 0 0,1-1 0,0 1 1,-1 0-1,1 0 0,-1 0 0,0 0 0,0 0 1,0 0-1,0 0 0,0 0 0,0 0 0,0 0 1,0 0-1,-1 0 0,1 1 0,-1-1 1,0 1-1,1-1 0,-1 1 0,0-1 0,0 1 1,0 0-1,0 0 0,0 0 0,0 0 1,0 0-1,0 1 0,0-1 0,0 1 0,-1-1 1,1 1-1,0 0 0,0 0 0,0 0 0,-1 0 1,1 0-1,0 0 0,0 1 0,-1-1 1,1 1-1,0-1 0,-4 3 0,3-2-35,-1 1 0,0 0 1,1 1-1,-1-1 0,1 1 0,0-1 0,0 1 0,0 0 0,0 0 1,0 0-1,1 1 0,-1-1 0,1 1 0,0-1 0,-3 7 0,4-8-60,0 0-1,0 0 0,0 0 0,1 0 0,-1 0 1,0 0-1,1 1 0,0-1 0,-1 0 1,1 0-1,0 0 0,0 1 0,0-1 1,0 0-1,1 0 0,-1 0 0,1 1 0,-1-1 1,1 0-1,0 0 0,0 0 0,-1 0 1,2 0-1,-1 0 0,0 0 0,0 0 0,1-1 1,-1 1-1,0 0 0,4 1 0,-3-1 14,0-1 0,1 0 0,0 0 0,-1 0 0,1 0 0,-1-1 0,1 1 0,0-1 0,-1 1 0,1-1 0,0 0 0,0 0 0,-1 0 0,1-1 0,0 1 0,2-1 0,-1 0 31,0 1 0,-1-1 0,1 1 0,0 0 0,0 0 0,-1 1 0,7 0 0,-9 0-36,0-1 0,0 1 0,0-1-1,0 1 1,0 0 0,-1-1 0,1 1 0,0 0-1,-1 0 1,1 0 0,-1-1 0,1 1 0,0 0-1,-1 0 1,0 0 0,1 0 0,-1 0 0,0 0-1,1 0 1,-1 0 0,0 0 0,0 0 0,0 0-1,0 1 1,0 31 64,-1-23-67,4 131 5,0-80 146,-8 98 1,4-153-112,0 0 0,0 0-1,0 0 1,-1 0 0,0 0 0,0 0 0,-5 8-1,6-13-29,0 0-1,0 0 0,1 1 0,-1-1 0,0 0 0,0 0 1,0 0-1,0 0 0,0 0 0,-1 0 0,1 0 0,0-1 0,0 1 1,0 0-1,-1-1 0,1 1 0,0-1 0,-1 1 0,1-1 0,-1 1 1,1-1-1,0 0 0,-1 0 0,1 0 0,-1 0 0,1 0 0,-1 0 1,1 0-1,0 0 0,-1-1 0,1 1 0,-1-1 0,1 1 0,0-1 1,-1 1-1,1-1 0,0 0 0,-2 0 0,-2-3 4,1 1 1,-1-1-1,1 0 0,-1-1 0,1 1 0,0-1 1,1 1-1,-1-1 0,1 0 0,0 0 1,0-1-1,1 1 0,-1-1 0,1 1 0,1-1 1,-1 0-1,-1-9 0,2 6-18,0 1 0,0 0 0,1 0 0,0 0 0,0 0 0,1-1 0,0 1 0,0 0 0,1 0 0,0 0 0,1 0 0,4-10 0,-2 9-9,1 0 0,0 1 1,0 0-1,1 0 1,0 1-1,0 0 0,1 0 1,14-10-1,10-4-30,35-16 0,-20 11 28,-28 15 8,95-60-14,-100 61 16,-1 0 1,-1-1 0,1 0-1,-2-1 1,21-26-1,-30 34 5,0 1 0,0 0 0,0-1 0,-1 1 0,1-1 0,-1 0 0,0 0 0,0 1 0,-1-1 0,1 0 0,0-5 0,-1 8-5,0 1 0,0-1 0,0 1 1,0-1-1,-1 0 0,1 1 0,0-1 0,0 1 1,0-1-1,-1 0 0,1 1 0,0-1 0,0 1 0,-1-1 1,1 1-1,0-1 0,-1 1 0,1-1 0,-1 1 0,1 0 1,-1-1-1,1 1 0,-1-1 0,1 1 0,-1 0 1,1 0-1,-2-1 0,0 1-2,0 0 0,1 0 0,-1 0-1,0 0 1,0 0 0,0 1 0,0-1 0,1 0 0,-1 1 0,0 0 0,0-1 0,1 1-1,-1 0 1,-2 1 0,-11 8 18,-1 0 0,2 1-1,0 1 1,0 0 0,1 1-1,0 0 1,1 1 0,1 0-1,-12 20 1,21-32-3,1 1 0,0-1 0,0 0 0,0 1 0,0 0 0,0-1 0,0 1 0,0 2 0,1-4-49,0 0-1,0 0 1,0 0-1,0-1 1,0 1-1,0 0 1,0 0-1,1 0 1,-1-1-1,0 1 0,0 0 1,1 0-1,-1 0 1,0-1-1,1 1 1,-1 0-1,1-1 1,-1 1-1,1 0 1,1 0-85,0 0 1,0 0-1,-1 0 1,1-1-1,0 1 1,0 0 0,0-1-1,0 0 1,0 0-1,0 1 1,0-1 0,0 0-1,0 0 1,0-1-1,0 1 1,0 0 0,0-1-1,0 1 1,0-1-1,-1 0 1,3 0 0,8-4-298,0 0 0,20-14 0,3-4-436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0.574"/>
    </inkml:context>
    <inkml:brush xml:id="br0">
      <inkml:brushProperty name="width" value="0.05" units="cm"/>
      <inkml:brushProperty name="height" value="0.05" units="cm"/>
    </inkml:brush>
  </inkml:definitions>
  <inkml:trace contextRef="#ctx0" brushRef="#br0">91 33 17292,'1'-1'183,"-1"0"0,1 0 0,-1-1 1,0 1-1,1 0 0,-1-1 0,0 1 1,0 0-1,0-1 0,0 1 0,0 0 1,0-1-1,0 1 0,-1 0 0,1 0 1,0-1-1,-2-1 0,2 3-76,-1-1 0,1 0 1,-1 1-1,1-1 0,-1 1 0,0-1 0,1 1 0,-1-1 1,0 1-1,0 0 0,1-1 0,-1 1 0,0 0 0,0-1 0,1 1 1,-1 0-1,0 0 0,0 0 0,0 0 0,1 0 0,-1 0 0,0 0 1,0 0-1,0 0 0,1 0 0,-1 0 0,0 1 0,0-1 0,0 0 1,0 1-1,-2 0-54,1 0 0,0 0-1,0 0 1,1 0 0,-1 0 0,0 1 0,0-1 0,1 1 0,-1-1 0,0 1-1,1-1 1,0 1 0,-1 0 0,1 0 0,0 0 0,0 0 0,0 0 0,0 0-1,0 0 1,1 0 0,-1 0 0,1 0 0,-1 1 0,1-1 0,0 0-1,0 4 1,-1 0-64,1 0-1,1 0 1,-1 0-1,1 0 1,0 0 0,1 0-1,-1 0 1,5 9-1,2 0 9,0 0 0,18 21 0,10 18-11,-36-53 16,0-1-1,1 1 1,-1 0 0,0 0-1,1-1 1,-1 1-1,0 0 1,0 0-1,1-1 1,-1 1-1,0 0 1,0 0-1,0 0 1,0-1-1,0 1 1,0 0-1,-1 0 1,1 0 0,0-1-1,0 1 1,0 0-1,-1 0 1,1-1-1,-1 2 1,0-1 8,0 1-1,0-1 1,-1 0 0,1 0 0,0 0 0,-1 0-1,1 0 1,0 0 0,-1-1 0,1 1 0,-3 0-1,-6 2 69,0 0-1,1-1 0,-14 1 1,15-2-18,-6 1 15,-17 1-284,58-22-2368,28-11-960,90-64 0,-24-8 4468,-109 93 277,-12 9-1173,0 0 0,1 0 0,-1 0 0,0 0 1,0 1-1,0-1 0,0 0 0,0 0 0,0 0 0,1 0 0,-1 0 0,0 0 0,0 0 0,0 1 1,0-1-1,0 0 0,0 0 0,0 0 0,0 0 0,0 0 0,0 0 0,0 1 0,0-1 0,0 0 1,0 0-1,0 0 0,0 0 0,0 1 0,0-1 0,0 0 0,0 0 0,0 0 0,0 0 0,0 0 1,0 1-1,0-1 0,0 0 0,0 0 0,0 0 0,0 0 0,0 0 0,0 0 0,0 1 0,-1-1 1,-13 30 2925,8-16-2225,1-1-436,0 0 0,1 0 0,0 0 0,1 1 0,1-1 0,0 1 0,0 24 0,2-37-388,0 1 0,0-1 0,0 1 0,0-1 0,0 0 1,0 1-1,1-1 0,-1 0 0,0 1 0,1-1 0,-1 0 1,1 0-1,-1 1 0,1-1 0,0 0 0,-1 0 1,1 0-1,0 1 0,0-1 0,0 0 0,0 0 0,0-1 1,0 1-1,0 0 0,0 0 0,2 1 0,-2-2 68,-1 0-1,0 0 1,1 0 0,-1 0-1,0 0 1,1 0-1,-1 0 1,0 0-1,1 0 1,-1 0-1,0-1 1,1 1-1,-1 0 1,0 0-1,1 0 1,-1 0 0,0-1-1,1 1 1,-1 0-1,0 0 1,0 0-1,1-1 1,-1 1-1,0 0 1,0-1-1,1 1 1,-1 0 0,0 0-1,0-1 1,0 1-1,0 0 1,1-1-1,-1 1 1,0 0-1,0-1 1,0 1-1,0-1 1,0 1-1,0 0 1,0-1 0,0 1-1,1-5-164,7-14-524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0.996"/>
    </inkml:context>
    <inkml:brush xml:id="br0">
      <inkml:brushProperty name="width" value="0.05" units="cm"/>
      <inkml:brushProperty name="height" value="0.05" units="cm"/>
    </inkml:brush>
  </inkml:definitions>
  <inkml:trace contextRef="#ctx0" brushRef="#br0">0 4 17812,'0'-3'1488,"0"4"-1048,0 1-344,3 6 296,4 2-600,3 5 272,0-1-248,6 0-136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1.382"/>
    </inkml:context>
    <inkml:brush xml:id="br0">
      <inkml:brushProperty name="width" value="0.05" units="cm"/>
      <inkml:brushProperty name="height" value="0.05" units="cm"/>
    </inkml:brush>
  </inkml:definitions>
  <inkml:trace contextRef="#ctx0" brushRef="#br0">108 288 16155,'-1'3'234,"0"0"1,-1 1-1,1-1 0,-1 0 0,0 0 0,0 0 0,0 0 0,0 0 0,-1-1 0,1 1 0,-1-1 0,-3 3 0,-8 10 766,3-2-399,1 0 0,-12 20 0,19-28-506,0 1 0,0-1 0,0 1 0,1 0 0,0 0 0,1 0-1,-1 0 1,1 0 0,-1 11 0,2-16-85,0 0-1,0 0 0,0 0 1,0 1-1,1-1 0,-1 0 1,0 0-1,0 0 0,1 0 1,-1 1-1,1-1 0,-1 0 1,1 0-1,0 0 0,-1 0 1,1 0-1,0 0 0,0 0 1,0 0-1,-1-1 0,1 1 1,0 0-1,0 0 0,0-1 1,0 1-1,1-1 0,-1 1 1,0-1-1,0 1 0,0-1 1,0 1-1,0-1 0,1 0 1,-1 0-1,0 0 0,0 0 1,0 0-1,2 0 0,2 0-3,-1 0 0,0-1 0,1 1 0,-1-1 0,0 0 0,0-1 0,1 1 0,-1-1 0,7-4 0,-2 0 7,0 0-1,-1-1 1,0-1-1,-1 1 1,0-1-1,0 0 0,0-1 1,-1 0-1,7-13 1,5-12 28,15-44 1,-32 77-42,43-121 82,-40 107-49,0 1-1,-1-1 1,-1 0 0,0 0 0,-1-1-1,-1-20 1,0 35-27,0-1 0,0 1-1,0 0 1,0-1 0,0 1-1,0 0 1,0-1 0,-1 1 0,1 0-1,-1-1 1,1 1 0,-1 0-1,1 0 1,-1 0 0,0-1 0,0 1-1,1 0 1,-1 0 0,0 0-1,0 0 1,0 0 0,0 0 0,0 1-1,0-1 1,-1 0 0,1 0 0,0 1-1,0-1 1,0 1 0,-1-1-1,1 1 1,0-1 0,-1 1 0,1 0-1,0 0 1,-1 0 0,1 0-1,0 0 1,-1 0 0,1 0 0,-1 0-1,1 0 1,0 0 0,-3 2-1,-2 0 11,0 0-1,1 0 0,-1 1 0,0 0 0,1 0 0,0 0 0,0 1 0,-7 6 1,7-5-34,0 0 1,0 0-1,1 1 1,-1 0 0,1 0-1,1 0 1,-1 0 0,1 1-1,0-1 1,1 1-1,-1 0 1,1 0 0,1 0-1,-1 0 1,1 0 0,1 0-1,-1 0 1,1 1-1,0-1 1,2 8 0,3 14-285,1-2 1,1 1-1,20 50 1,6 20-1759,-33-98 2065,0 1 0,0 0 0,0-1 0,0 1 1,0-1-1,1 1 0,-1 0 0,0-1 0,0 1 0,1-1 0,-1 1 0,0-1 0,1 1 0,-1-1 0,1 1 0,-1-1 0,0 1 0,1-1 0,-1 0 0,1 1 0,-1-1 0,1 0 0,0 1 0,-1-1 0,1 0 0,-1 0 0,1 1 0,-1-1 0,1 0 0,0 0 0,-1 0 0,1 0 0,0 0 0,-1 0 0,1 0 0,-1 0 0,1 0 0,1 0 0,22-12 167,0-3-135</inkml:trace>
  <inkml:trace contextRef="#ctx0" brushRef="#br0" timeOffset="1">541 55 17596,'-6'10'1448,"-4"10"-992,-1 6-184,2 9 552,3 5-239,2 4-241,0 2-184,2 1-416,2-4-209,-3-5-383,2-7 1977,-5-9-1265,-2-8-57,-1-10-63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1.741"/>
    </inkml:context>
    <inkml:brush xml:id="br0">
      <inkml:brushProperty name="width" value="0.05" units="cm"/>
      <inkml:brushProperty name="height" value="0.05" units="cm"/>
    </inkml:brush>
  </inkml:definitions>
  <inkml:trace contextRef="#ctx0" brushRef="#br0">1 77 12347,'0'-9'975,"-1"0"-552,1 1 1,0 0-1,3-13 0,-3 20-321,0 0-1,0 0 1,0 1-1,0-1 1,0 0-1,0 0 1,1 0-1,-1 0 1,0 0-1,1 0 1,-1 0 0,1 1-1,-1-1 1,1 0-1,-1 0 1,1 1-1,-1-1 1,1 0-1,0 1 1,-1-1-1,1 0 1,0 1-1,0-1 1,0 1-1,-1-1 1,1 1-1,0 0 1,0-1-1,0 1 1,0 0-1,0 0 1,0-1-1,-1 1 1,1 0-1,0 0 1,0 0 0,0 0-1,0 0 1,1 1-1,82 25 612,-2 0-1795,-50-18 420,52 4-1,-69-11 921,0 0 0,0-1-1,1-1 1,-1 0-1,26-7 1,-53 17 4907,-1-2-4416,1 1 0,-20 16 0,29-21-708,0 0 0,0 1 0,0-1-1,0 1 1,1 0 0,0-1 0,0 1-1,0 0 1,0 0 0,0 1 0,1-1-1,-2 5 1,2 0-41,0 1 0,1-1 0,0 1 0,2 15 0,-1-21-8,-1 0 1,0-1-1,0 1 1,-1-1-1,1 1 1,-1 0-1,0-1 1,0 1-1,0-1 1,0 1-1,-1-1 1,1 0-1,-1 1 1,0-1-1,0 0 1,0 0-1,0 0 1,0 0-1,-1-1 1,0 1-1,-5 4 1,-3 1-209,-1-1 1,0 0-1,0-1 1,-17 7-1,21-10 22,6-2-50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2.732"/>
    </inkml:context>
    <inkml:brush xml:id="br0">
      <inkml:brushProperty name="width" value="0.05" units="cm"/>
      <inkml:brushProperty name="height" value="0.05" units="cm"/>
    </inkml:brush>
  </inkml:definitions>
  <inkml:trace contextRef="#ctx0" brushRef="#br0">1 44 15147,'10'-10'2249,"4"4"-1289,3 2-432,5 1 2385,8 1-1985,3 2-656,4-4-56,6 0-104,3-6-128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4.164"/>
    </inkml:context>
    <inkml:brush xml:id="br0">
      <inkml:brushProperty name="width" value="0.05" units="cm"/>
      <inkml:brushProperty name="height" value="0.05" units="cm"/>
      <inkml:brushProperty name="color" value="#008C3A"/>
    </inkml:brush>
  </inkml:definitions>
  <inkml:trace contextRef="#ctx0" brushRef="#br0">21 297 13875,'2'2'223,"1"0"1,-1 0-1,1 0 0,0 0 1,-1 0-1,1-1 1,0 1-1,0-1 0,0 0 1,0 0-1,0 0 0,0 0 1,1-1-1,5 1 1,-3-1 41,0 0 1,1 0 0,-1-1 0,0 0-1,0 0 1,0-1 0,8-2 0,1-3 144,-1 0-1,0 0 1,0-1 0,0-1-1,15-13 1,-25 19-227,0 0 1,1-1 0,-1 0-1,-1 0 1,1 0-1,0 0 1,-1-1-1,0 1 1,4-8-1,-7 12-168,0 0 0,0 0 0,0 0 0,0 0 1,0-1-1,0 1 0,0 0 0,0 0 0,0 0 0,0 0 0,0 0 0,0-1 0,0 1 1,0 0-1,0 0 0,0 0 0,0 0 0,0 0 0,0 0 0,0-1 0,0 1 0,0 0 1,0 0-1,0 0 0,0 0 0,0 0 0,-1 0 0,1-1 0,0 1 0,0 0 0,0 0 1,0 0-1,0 0 0,0 0 0,0 0 0,0 0 0,-1 0 0,1 0 0,0 0 0,0-1 1,0 1-1,0 0 0,0 0 0,-9 1 309,-7 5 6,8-1-245,0-1-1,-1 2 1,2-1-1,-1 1 1,1 0-1,0 1 1,0 0-1,1 0 1,-1 0 0,2 1-1,-1 0 1,1 0-1,0 0 1,1 1-1,0-1 1,0 1-1,1 0 1,0 0-1,-2 17 1,4-23-96,1-1 0,-1 0 1,1 0-1,0 0 0,0 0 0,0 0 0,1 0 0,-1 0 0,0 1 1,1-1-1,-1 0 0,1 0 0,0 0 0,-1 0 0,1 0 1,0-1-1,0 1 0,1 0 0,-1 0 0,0-1 0,0 1 1,1 0-1,-1-1 0,1 1 0,0-1 0,-1 0 0,1 0 1,0 0-1,0 1 0,0-2 0,0 1 0,-1 0 0,1 0 0,1 0 1,-1-1-1,2 1 0,0-1-109,0 0 0,0 0 0,0 0 1,0 0-1,0-1 0,0 1 0,-1-1 0,1 0 0,0-1 1,-1 1-1,1 0 0,0-1 0,-1 0 0,0 0 0,1 0 0,-1 0 1,0-1-1,0 1 0,3-4 0,12-16-396,-4-3-140</inkml:trace>
  <inkml:trace contextRef="#ctx0" brushRef="#br0" timeOffset="1">40 0 19900,'-19'7'1064,"8"3"-1064,3-3-8,7-5 465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4.337"/>
    </inkml:context>
    <inkml:brush xml:id="br0">
      <inkml:brushProperty name="width" value="0.05" units="cm"/>
      <inkml:brushProperty name="height" value="0.05" units="cm"/>
    </inkml:brush>
  </inkml:definitions>
  <inkml:trace contextRef="#ctx0" brushRef="#br0">8 180 16812,'-1'5'2429,"-2"21"-1339,2 1 0,2 31 0,0-1-617,-3 17-97,-1-28-22,3-1-1,7 62 0,-7-106-333,0 0 0,0 1 0,0-1 0,1 0-1,-1 1 1,0-1 0,1 0 0,-1 0 0,1 1 0,-1-1 0,1 0 0,0 0 0,-1 0 0,1 0 0,0 0 0,0 0-1,0 0 1,1 2 0,-1-3-4,0 0 0,0 0 0,-1 0 0,1 0 0,0 1 0,0-1 0,0 0 0,-1 0 0,1-1 0,0 1 0,0 0 0,-1 0 0,1 0 0,0 0 0,0-1 0,-1 1 0,1 0 0,0-1 0,-1 1 0,1 0 0,0-1 0,0 0 0,4-3 35,-1 0-1,1-1 0,-1 1 0,0-1 0,-1 0 1,1 0-1,2-6 0,8-16 134,-2-2-1,17-56 1,8-66 140,-33 137-313,8-63 51,-8 50-45,10-43 1,-9 63-120,-2 15-3,-1 17-27,-4-14 101,-1 0-1,0 1 1,0-1-1,-1-1 1,-1 1-1,1 0 1,-2-1-1,1 0 0,-2 0 1,1-1-1,-1 0 1,-1 0-1,1 0 1,-2-1-1,1 0 1,-13 8-1,21-16 12,-1 1 0,0-1-1,0 1 1,1-1 0,-1 1-1,0 0 1,1-1 0,-1 1-1,1 0 1,-1-1 0,1 1-1,-1 0 1,1 0 0,-1-1 0,1 1-1,0 0 1,-1 0 0,1 0-1,0 0 1,0-1 0,-1 3-1,2-3-11,-1 1 0,0-1 1,0 1-1,1 0 0,-1-1 0,1 1 0,-1-1 0,0 1 0,1-1 0,-1 1 0,1-1 0,-1 1 0,1-1 0,0 0 0,-1 1 0,1-1 0,-1 0 0,1 1 0,0-1 0,-1 0 0,2 0 0,4 2-347,1 0-1,0-1 0,14 1 1,0-1-378,0-1 0,1-1 0,-1-1 0,0 0 0,0-2 0,30-9 1,-15 1 306,-2-2 0,63-33-1,-95 46 555,-1 0-1,0 0 0,1 1 0,-1-1 0,1 0 0,0 1 0,-1-1 0,1 1 0,-1 0 0,1-1 1,0 1-1,-1 0 0,4 0 0,-4 1-21,0-1-1,0 0 1,-1 0 0,1 1 0,0-1 0,0 1 0,0-1-1,-1 1 1,1-1 0,0 1 0,-1-1 0,1 1-1,0 0 1,-1-1 0,1 1 0,-1 0 0,1-1-1,0 3 1,1 2 295,0 1 0,0-1 0,-1 1-1,0 0 1,0-1 0,0 9 0,1 6 249,1-3-115,-2-5-260,1-1 1,0 1-1,1-1 0,4 13 1,-7-23-227,1 1-1,-1-1 1,1 1 0,0-1 0,0 1-1,-1-1 1,1 0 0,0 1 0,0-1-1,0 0 1,0 0 0,0 1-1,1-1 1,-1 0 0,0 0 0,0 0-1,1 0 1,-1-1 0,1 1 0,-1 0-1,1-1 1,-1 1 0,1-1 0,-1 1-1,1-1 1,0 1 0,-1-1-1,1 0 1,-1 0 0,1 0 0,0 0-1,-1 0 1,1 0 0,-1-1 0,1 1-1,2-1 1,2-2 11,1 0-1,0 0 1,-1-1-1,0 1 1,0-1 0,0-1-1,-1 1 1,1-1-1,-1 0 1,5-6 0,8-11 50,19-31 1,-12 17-207,-25 35 109,0 1-1,0 0 1,0-1-1,1 1 0,-1 0 1,0-1-1,0 1 0,0 0 1,1-1-1,-1 1 1,0 0-1,0 0 0,0-1 1,1 1-1,-1 0 0,0 0 1,1 0-1,-1-1 1,0 1-1,1 0 0,-1 0 1,0 0-1,1 0 1,-1 0-1,0 0 0,1-1 1,-1 1-1,0 0 0,1 0 1,-1 0-1,0 0 1,1 0-1,-1 0 0,1 1 1,3 12-326,-5 30-171,1-36 386,-1-1 45,3 27-481,-2-33 542,0 1 0,0-1 0,0 1 1,0-1-1,0 0 0,1 1 0,-1-1 0,0 1 0,0-1 1,0 0-1,1 1 0,-1-1 0,0 0 0,0 0 0,1 1 1,-1-1-1,0 0 0,1 1 0,-1-1 0,0 0 0,1 0 1,-1 0-1,1 1 0,-1-1 0,1 0 0,0 0-13,0 0-1,0 0 0,0-1 0,0 1 1,-1 0-1,1-1 0,0 1 0,0 0 1,0-1-1,0 1 0,0-1 0,-1 1 1,1-1-1,0 0 0,0 1 0,0-2 1,14-14-605,-1 0 1,-1-1-1,20-31 1,-12 16-105,135-207-4824,-147 226 5550,-15 24 985,-6 13-9,6-7-722,0 0-1,1 0 0,1 0 1,0 1-1,1 0 0,2 0 0,-1-1 1,2 1-1,1 0 0,0 0 1,1 0-1,4 19 0,-5-33-211,0 0 1,0 0-1,0-1 1,1 1-1,-1 0 1,1 0-1,0-1 0,0 1 1,0-1-1,1 0 1,-1 0-1,6 6 0,-6-8-3,0 0 0,-1 0-1,1 0 1,0-1-1,0 1 1,-1 0 0,1-1-1,0 1 1,0-1-1,0 0 1,0 0 0,0 0-1,0 0 1,0 0-1,0 0 1,-1 0 0,1 0-1,0-1 1,0 1 0,0-1-1,0 1 1,0-1-1,-1 0 1,1 0 0,0 0-1,-1 0 1,1 0-1,2-2 1,6-5 117,0 0 0,-1-1 0,0 0-1,0 0 1,-1-1 0,0 0 0,-1-1 0,8-14 0,42-94 969,-54 113-1083,0-1 19,1-1 1,-1 1-1,-1-1 1,1 0 0,-1 0-1,1-13 1,-6 20-740,-2 6 195,-5 8-301,-45 107-5035,50-108 5532,-6 14-711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4.745"/>
    </inkml:context>
    <inkml:brush xml:id="br0">
      <inkml:brushProperty name="width" value="0.05" units="cm"/>
      <inkml:brushProperty name="height" value="0.05" units="cm"/>
    </inkml:brush>
  </inkml:definitions>
  <inkml:trace contextRef="#ctx0" brushRef="#br0">1 0 10306,'5'4'1689,"0"2"-537,-2-2-352,4 4 1576,1-3-423,1 7-441,0-4-159,1 2-393,1 3-112,-1-7-336,3-3-440,-4-5 48,-2-8-112,1-15-104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5.162"/>
    </inkml:context>
    <inkml:brush xml:id="br0">
      <inkml:brushProperty name="width" value="0.05" units="cm"/>
      <inkml:brushProperty name="height" value="0.05" units="cm"/>
    </inkml:brush>
  </inkml:definitions>
  <inkml:trace contextRef="#ctx0" brushRef="#br0">66 0 18244,'-1'10'2072,"-15"41"-1671,3 0 0,1 0 0,3 1-1,2 0 1,0 94 0,7-139-387,1-1 1,-1 0 0,1 0-1,3 8 1,-4-14-9,0 1 0,0 0 1,1-1-1,-1 1 1,0-1-1,0 1 0,1 0 1,-1-1-1,0 1 0,1-1 1,-1 1-1,1-1 1,-1 1-1,1-1 0,-1 1 1,1-1-1,-1 0 0,1 1 1,-1-1-1,2 1 1,-2-1 1,1-1 0,0 1 0,-1 0 0,1 0 1,0 0-1,-1-1 0,1 1 0,0 0 1,-1-1-1,1 1 0,0 0 0,-1-1 0,1 1 1,-1-1-1,1 1 0,-1-1 0,1 0 1,-1 1-1,0-1 0,1 1 0,-1-1 0,1 0 1,-1-1-1,13-23 132,-1-1-1,-2 0 1,0 0-1,-2-1 1,9-53-1,-28 97-176,8-7 25,0 1 0,0 0 0,1 0 0,0 0 0,1 0 0,1 0 0,0 20 0,1-29 12,-1-1 0,0 1-1,1 0 1,-1-1 0,1 1-1,0-1 1,0 1 0,-1-1 0,1 1-1,0-1 1,0 1 0,0-1 0,0 0-1,1 0 1,-1 0 0,0 1 0,1-1-1,-1 0 1,0 0 0,1-1 0,-1 1-1,1 0 1,-1 0 0,1-1-1,0 1 1,-1-1 0,1 1 0,0-1-1,-1 0 1,1 0 0,0 0 0,-1 0-1,1 0 1,0 0 0,-1 0 0,1 0-1,2-1 1,7-1 13,0 0 0,-1-1 0,1 0 0,13-7 0,19-11 86,12-5 29,-50 24-107,0 0 0,0 0 0,0 1 0,1 0 0,-1 0 0,0 0 0,1 1 0,5 0 0,-9 0-11,0 0 0,0 1-1,0-1 1,-1 1 0,1 0 0,0-1 0,-1 1 0,1 0 0,0 0 0,-1 0-1,1 0 1,-1 0 0,0 1 0,1-1 0,-1 0 0,0 1 0,0-1-1,2 4 1,18 35 111,-8-12 15,-12-25-101,1-1 0,-1 1 0,1-1 0,0 1 0,0-1 0,0 1 1,1-1-1,-1 0 0,0 0 0,1 0 0,-1 0 0,1 0 0,0-1 0,-1 1 0,1-1 0,0 0 0,0 0 0,0 0 1,0 0-1,0 0 0,0-1 0,0 1 0,1-1 0,-1 0 0,0 0 0,0 0 0,0 0 0,0-1 0,0 1 0,1-1 0,-1 0 1,0 1-1,0-2 0,-1 1 0,6-3 0,9-5 273,25-20 0,-30 20-191,1 0 1,1 0-1,14-6 0,-27 14-125,0 1-1,0 0 0,0-1 1,0 1-1,0-1 0,0 1 1,0 0-1,0 0 0,0-1 0,0 1 1,0 0-1,0 0 0,0 0 1,0 0-1,0 0 0,0 1 1,0-1-1,0 0 0,0 0 0,0 0 1,0 1-1,0-1 0,-1 1 1,1-1-1,0 1 0,0-1 1,0 1-1,0-1 0,-1 1 0,1 0 1,0-1-1,0 1 0,0 1 1,0 0-56,0 0 0,0 0 0,0 0 0,-1 0 0,1 0 1,-1 0-1,1 1 0,-1-1 0,0 0 0,0 0 0,0 0 1,0 0-1,-1 5 0,0-6-194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5.610"/>
    </inkml:context>
    <inkml:brush xml:id="br0">
      <inkml:brushProperty name="width" value="0.05" units="cm"/>
      <inkml:brushProperty name="height" value="0.05" units="cm"/>
    </inkml:brush>
  </inkml:definitions>
  <inkml:trace contextRef="#ctx0" brushRef="#br0">218 11 21389,'4'-10'1720,"-11"14"-1376,-10 8-152,-9 18 632,-2 7-280,-7 17-208,2 10-184,3 6-112,6-3-8,9-2-200,8-4-104,16-16-560,8-9-480,4-21 1048,7-8-216,9-25-208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6.418"/>
    </inkml:context>
    <inkml:brush xml:id="br0">
      <inkml:brushProperty name="width" value="0.05" units="cm"/>
      <inkml:brushProperty name="height" value="0.05" units="cm"/>
    </inkml:brush>
  </inkml:definitions>
  <inkml:trace contextRef="#ctx0" brushRef="#br0">120 146 15563,'-3'81'5219,"-8"40"-3408,1-19-1640,8-79-304,2-9-204,-2 0 1,1 0-1,-7 23 1,8-36 264,0 0 0,-1 0 0,1 0 0,0 0 0,-1 0 0,1 0 0,0-1 0,-1 1 0,1 0 1,-1 0-1,1 0 0,-1 0 0,0 0 0,1-1 0,-1 1 0,0 0 0,0 0 0,0-1 0,1 1 1,-1-1-1,-2 2 0,2-2-3,1 0 0,-1-1 0,0 1 0,0 0 0,0 0 0,1 0 0,-1 0 0,0-1 0,0 1-1,1 0 1,-1-1 0,0 1 0,1-1 0,-1 1 0,0-1 0,1 1 0,-1-1 0,1 1 0,-1-1 0,1 0 0,-1 0 0,-3-4-243,0-1 0,1 0 0,-1 0 0,2 0 0,-5-9-1,0-10 249,0 1-1,2-1 0,1 0 0,0 0 0,2 0 1,1-1-1,1 1 0,1-1 0,8-39 0,-6 51 536,0 0-1,2 0 0,0 0 0,0 1 0,1-1 1,1 1-1,16-23 0,-16 27-7,0 0-1,1 1 1,0 0 0,0 1-1,1-1 1,0 2 0,0-1 0,1 1-1,-1 1 1,1 0 0,14-5-1,-21 8-382,0 1 0,1 0-1,0 0 1,-1 1 0,1-1 0,-1 1-1,1 0 1,-1-1 0,1 2 0,0-1-1,-1 0 1,1 1 0,-1 0 0,1-1-1,-1 1 1,5 2 0,-6-2-67,-1 0 0,1 0 1,-1 0-1,1 0 0,-1 1 0,0-1 1,1 0-1,-1 1 0,0-1 0,0 1 1,0-1-1,0 1 0,0-1 0,0 1 1,-1 0-1,1-1 0,0 1 0,-1 0 1,1 0-1,-1 0 0,0-1 1,0 1-1,1 0 0,-1 0 0,0 0 1,-1 0-1,1-1 0,0 1 0,0 0 1,-1 0-1,1 0 0,-1-1 0,-1 3 1,-1 6-11,-1-1 1,-1 1 0,1-1 0,-2 0-1,1-1 1,-1 1 0,-8 8-1,-55 52 66,7-6-411,47-47 39,10-11 36,-1 1-1,1-1 0,0 1 1,1 0-1,-1 1 0,1-1 1,1 1-1,-6 11 0,9-18 264,0 0-1,0 0 1,0 0 0,0 1-1,0-1 1,0 0-1,0 0 1,0 0-1,0 0 1,0 0-1,0 0 1,0 0 0,0 0-1,0 1 1,0-1-1,0 0 1,0 0-1,0 0 1,0 0 0,0 0-1,0 0 1,0 0-1,0 0 1,0 0-1,0 1 1,1-1 0,-1 0-1,0 0 1,0 0-1,0 0 1,0 0-1,0 0 1,0 0 0,0 0-1,0 0 1,0 0-1,0 0 1,1 0-1,-1 0 1,0 0-1,0 0 1,0 0 0,0 0-1,0 0 1,0 0-1,0 0 1,0 0-1,1 0 1,-1 0 0,0 0-1,12 0-730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6.807"/>
    </inkml:context>
    <inkml:brush xml:id="br0">
      <inkml:brushProperty name="width" value="0.05" units="cm"/>
      <inkml:brushProperty name="height" value="0.05" units="cm"/>
    </inkml:brush>
  </inkml:definitions>
  <inkml:trace contextRef="#ctx0" brushRef="#br0">1 1 15099,'3'6'469,"1"1"-1,-1 0 0,-1 0 0,1 0 1,-1 0-1,0 0 0,-1 0 1,1 12-1,-1 7 740,-2 29 0,0-22-427,-1 7-132,1-24-199,0 0 1,3 31 0,-2-47-435,0 1 0,0-1 0,0 0 0,0 0-1,0 1 1,0-1 0,0 0 0,0 1 0,0-1 0,0 0 0,0 0 0,0 1 0,0-1 0,0 0 0,0 1 0,0-1-1,0 0 1,0 0 0,0 1 0,0-1 0,1 0 0,-1 0 0,0 1 0,0-1 0,0 0 0,1 0 0,-1 0 0,0 1-1,0-1 1,0 0 0,1 0 0,-1 0 0,0 0 0,0 1 0,1-1 0,-1 0 0,0 0 0,1 0 0,-1 0 0,0 0-1,0 0 1,1 0 0,-1 0 0,0 0 0,1 0 0,-1 0 0,0 0 0,0 0 0,1 0 0,-1 0 0,0 0 0,1 0-1,-1 0 1,0-1 0,0 1 0,1 0 0,-1 0 0,0 0 0,0 0 0,1 0 0,-1-1 0,0 1 0,0 0 0,0 0-1,1-1 1,-1 1 0,0 0 0,12-18 628,-7-2-561,0 1 0,-1-1 1,-1 0-1,-1 0 1,-1 0-1,-1 0 0,0-1 1,-2 1-1,0 0 1,-7-28-1,5 33-1808,17 35-684,1-8 1691,4 2-60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7.200"/>
    </inkml:context>
    <inkml:brush xml:id="br0">
      <inkml:brushProperty name="width" value="0.05" units="cm"/>
      <inkml:brushProperty name="height" value="0.05" units="cm"/>
    </inkml:brush>
  </inkml:definitions>
  <inkml:trace contextRef="#ctx0" brushRef="#br0">143 53 13451,'0'0'96,"0"-1"1,0 1 0,0-1-1,0 0 1,0 1-1,0-1 1,0 1-1,0-1 1,0 0-1,0 1 1,-1-1 0,1 1-1,0-1 1,0 1-1,-1-1 1,1 1-1,0-1 1,-1 1 0,1-1-1,-1 1 1,1-1-1,0 1 1,-1-1-1,1 1 1,-1 0-1,1-1 1,-1 1 0,0-1-1,-1 1 55,1 0-1,-1 0 1,1 0-1,-1 0 0,1 0 1,0 0-1,-1 0 1,1 0-1,-1 0 1,1 1-1,-3 0 1,-3 2 340,0 0 0,0 0 0,-10 8 1,10-6-350,0 1 0,0 0 0,1 0 0,-1 0 0,2 1 0,-1 0 0,1 1 0,-5 7 0,8-12-120,0 1-1,0-1 1,0 0 0,1 1 0,-1 0 0,1-1 0,0 1-1,0 0 1,0-1 0,1 1 0,-1 0 0,1 0-1,0 0 1,0 0 0,0 0 0,1-1 0,-1 1 0,1 0-1,0 0 1,2 5 0,-2-7 4,0-1 1,0 0-1,-1 0 0,1 0 1,0 0-1,0 0 1,1 0-1,-1 0 0,0 0 1,0 0-1,0-1 0,1 1 1,-1 0-1,0-1 0,0 1 1,1-1-1,-1 1 1,1-1-1,-1 0 0,1 1 1,-1-1-1,0 0 0,1 0 1,-1 0-1,1 0 1,-1 0-1,1-1 0,-1 1 1,0 0-1,1-1 0,-1 1 1,0-1-1,1 1 0,1-2 1,1 0 78,1 0 0,-1 0 0,0-1-1,0 1 1,0-1 0,0 0 0,0 0 0,6-7 0,-5 2-37,0-1 1,-1 1-1,0-1 0,0 0 1,-1 0-1,0 0 0,0 0 1,-1 0-1,-1 0 0,0-1 1,0 1-1,0-1 0,-1 1 1,-1-1-1,0 1 0,-2-12 1,-3 5-619,6 15 495,0 1 1,0 0-1,0-1 1,0 1-1,0 0 1,0 0-1,0-1 1,-1 1-1,1 0 1,0-1-1,0 1 1,0 0-1,0-1 1,0 1-1,-1 0 1,1 0-1,0-1 1,0 1-1,0 0 1,-1 0-1,1 0 1,0-1-1,0 1 1,-1 0-1,1 0 1,0 0-1,0 0 1,-1-1-1,1 1 1,0 0-1,0 0 1,-1 0-1,1 0 1,0 0-1,-1 0 1,1 0-1,0 0 1,-1 0-1,1 0 1,-1 0-1,1 1-16,0-1-1,0 1 1,-1-1 0,1 1-1,0-1 1,0 1 0,0-1-1,0 1 1,0-1 0,0 1-1,0-1 1,0 1 0,0-1-1,0 1 1,1-1-1,-1 1 1,0-1 0,0 1-1,0-1 1,0 1 0,1-1-1,-1 1 1,0-1 0,1 1-1,-1-1 1,0 0 0,1 1-1,12 10-707,4-1-90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7.601"/>
    </inkml:context>
    <inkml:brush xml:id="br0">
      <inkml:brushProperty name="width" value="0.05" units="cm"/>
      <inkml:brushProperty name="height" value="0.05" units="cm"/>
    </inkml:brush>
  </inkml:definitions>
  <inkml:trace contextRef="#ctx0" brushRef="#br0">124 100 14995,'0'0'30,"1"0"-1,-1 0 0,0-1 0,0 1 1,0 0-1,0 0 0,0-1 1,0 1-1,0 0 0,0 0 1,0 0-1,0-1 0,0 1 1,-1 0-1,1 0 0,0-1 1,0 1-1,0 0 0,0 0 1,0-1-1,0 1 0,0 0 0,-1 0 1,1 0-1,0-1 0,0 1 1,0 0-1,-1 0 0,1 0 1,0 0-1,0 0 0,0-1 1,-1 1-1,1 0 0,0 0 1,0 0-1,-1 0 0,1 0 1,0 0-1,0 0 0,-1 0 0,1 0 1,0 0-1,0 0 0,0 0 1,-1 0-1,1 0 0,0 0 1,-16 9 437,-12 19 184,19-16-519,1-1 0,0 1-1,0 1 1,2-1-1,-1 1 1,2 0 0,0 1-1,0-1 1,1 1-1,1 0 1,-2 16-1,5-28-100,0 1-1,0-1 1,0 0-1,0 0 1,0 0-1,0 0 1,1 1-1,-1-1 1,1 0-1,0 0 1,-1 0-1,1 0 1,0 0-1,0 0 1,0-1-1,1 1 0,1 3 1,-1-4-2,-1 0 1,0-1-1,0 1 0,1 0 1,-1-1-1,0 1 0,1-1 1,-1 1-1,1-1 0,-1 0 1,1 0-1,-1 1 0,1-1 0,-1 0 1,1 0-1,-1-1 0,0 1 1,1 0-1,-1 0 0,1-1 1,-1 1-1,1-1 0,-1 1 1,0-1-1,1 1 0,1-3 1,7-2 124,-1-2 0,1 1 1,-2-1-1,1-1 0,-1 0 1,0 0-1,-1 0 0,9-13 0,47-79 1005,-52 81-941,-1 1 1,0-2-1,-2 1 1,0-1-1,8-34 1,-17 42-83,-5 11-49,4 2-79,0 0-1,0 0 1,0 1 0,0-1-1,1 1 1,-1-1 0,0 1-1,-2 2 1,-4 8 8,-1 0 0,1 1 0,1 0 0,1 0 0,-11 28 0,14-31-2,0 1 0,0-1 0,1 1 0,0 0 1,1 0-1,0 0 0,1 0 0,1 19 0,0-27-7,-1 0 1,1 1-1,-1-1 1,1 0-1,0 0 1,1 0-1,-1 0 1,0 0-1,1 0 1,0 0 0,-1 0-1,1 0 1,0-1-1,0 1 1,1-1-1,-1 0 1,1 1-1,-1-1 1,1 0-1,0 0 1,-1-1-1,1 1 1,0-1-1,0 1 1,0-1 0,0 0-1,1 0 1,-1 0-1,0 0 1,0-1-1,1 1 1,-1-1-1,6 0 1,2-1 12,-1 0 1,0 0-1,0-1 0,0-1 1,0 0-1,0 0 1,0-1-1,-1 0 0,14-8 1,-7 2 20,-1-1 0,0 0 0,24-24 0,-39 35-41,0-1 1,0 1 0,0 0-1,1 0 1,-1 0-1,0 0 1,0 0-1,0 0 1,0 0 0,0 0-1,0 0 1,0 0-1,0 0 1,0 0-1,0 0 1,0 0 0,0 0-1,0 0 1,0 0-1,1 0 1,-1 0-1,0 0 1,0 0 0,0 0-1,0 0 1,0 0-1,0 0 1,0 0-1,0 0 1,0 0 0,0 0-1,0 0 1,1 0-1,-1 0 1,0 0 0,0 0-1,0 0 1,0 0-1,0 0 1,0 0-1,0 0 1,0 0 0,0 0-1,0 0 1,0 0-1,0 0 1,0 0-1,0 0 1,1 0 0,-1 0-1,0 1 1,0-1-1,0 0 1,0 0-1,0 0 1,0 0 0,0 0-1,0 0 1,0 0-1,0 0 1,0 0-1,0 0 1,0 1 0,0 8 14,-2 10-3,1-16-10,1 0 0,-1 1 0,1-1 0,0 0 0,0 0-1,0 1 1,0-1 0,1 0 0,-1 1 0,1-1 0,0 0 0,0 0 0,2 6 0,-2-8 8,0 0 1,0 0-1,0 0 1,0 0-1,0 0 1,0 0-1,0 0 1,0 0-1,1-1 1,-1 1-1,0 0 1,1-1-1,-1 1 0,0-1 1,1 1-1,-1-1 1,0 0-1,1 1 1,-1-1-1,1 0 1,-1 0-1,1 0 1,-1 0-1,0 0 1,1-1-1,-1 1 0,1 0 1,-1-1-1,0 1 1,1-1-1,-1 1 1,0-1-1,0 0 1,3-1-1,4-2 51,0-1 0,-1 0 0,1 0 0,-1-1 0,0 0-1,0 0 1,-1-1 0,9-11 0,2-4 193,19-35 0,-37 75-154,-4 16-91,5-32-6,-2 7-9,-5 49-3,6-54-8,1 0 0,0 0 1,0 0-1,1 1 0,-1-1 0,1 0 1,0 0-1,0 0 0,0 0 0,3 6 0,-3-9-20,-1 0 0,1 0 0,0-1 0,0 1 0,0 0 0,0-1-1,-1 1 1,1-1 0,0 1 0,0-1 0,0 0 0,0 1 0,0-1 0,0 0-1,0 0 1,0 1 0,0-1 0,0 0 0,0 0 0,0 0 0,0 0-1,1 0 1,-1-1 0,0 1 0,0 0 0,0 0 0,0-1 0,0 1 0,-1-1-1,1 1 1,0-1 0,0 1 0,0-1 0,0 1 0,0-1 0,-1 0-1,1 1 1,0-1 0,0 0 0,-1 0 0,1 0 0,-1 1 0,1-1 0,0-2-1,13-18-274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8.444"/>
    </inkml:context>
    <inkml:brush xml:id="br0">
      <inkml:brushProperty name="width" value="0.05" units="cm"/>
      <inkml:brushProperty name="height" value="0.05" units="cm"/>
    </inkml:brush>
  </inkml:definitions>
  <inkml:trace contextRef="#ctx0" brushRef="#br0">1 46 16115,'4'-4'441,"0"-1"-1,1 1 0,0 0 1,0 1-1,0-1 0,0 1 1,0 0-1,1 0 0,-1 1 1,1 0-1,0 0 0,0 0 1,0 0-1,0 1 0,0 0 1,0 1-1,11-1 0,-12 1-284,0 0 0,0 1 0,0-1 0,-1 1 0,1 0 0,0 0 0,-1 1 0,1-1 0,-1 1 0,7 3 0,-8-3-114,-1-1 0,0 1 0,0 0 0,0 0 0,0 0-1,0 0 1,0 0 0,0 0 0,-1 1 0,1-1 0,-1 0-1,1 1 1,-1-1 0,0 1 0,0 0 0,0-1 0,0 1 0,0 5-1,-1-1-25,1 0-1,-1 0 1,-1 0-1,0 1 0,0-1 1,0 0-1,-1 0 1,1 0-1,-2 0 1,1-1-1,-5 10 0,-7 10 5,-26 37 1,10-17 3,29-45-23,0 0 0,1 1 0,-1-1 1,0 0-1,1 0 0,-1 0 0,1 0 1,-1 1-1,1-1 0,-1 0 0,1 0 1,0 1-1,0-1 0,0 0 0,0 1 1,0-1-1,0 0 0,0 0 0,0 1 1,0-1-1,1 0 0,-1 2 0,2-1 3,-1-1-1,0 0 0,1 0 0,-1 0 0,0 0 0,1 0 1,-1 0-1,1 0 0,-1 0 0,1-1 0,0 1 1,-1 0-1,1-1 0,0 0 0,-1 1 0,4-1 0,32 4-80,0-2 0,73-4-1,-104 2-32,-1 0-1,0 0 1,0-1 0,0 1-1,0-1 1,0 0-1,0-1 1,0 1-1,0-1 1,0 0 0,-1 0-1,1 0 1,-1-1-1,1 0 1,5-4-1,-10 6 88,1 1 1,0-1-1,-1 0 0,1 0 0,0 1 0,-1-1 0,1 0 1,-1 0-1,0 0 0,1 0 0,-1 0 0,1 0 0,-1 0 0,0-1 1,-6-11-436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8.862"/>
    </inkml:context>
    <inkml:brush xml:id="br0">
      <inkml:brushProperty name="width" value="0.05" units="cm"/>
      <inkml:brushProperty name="height" value="0.05" units="cm"/>
    </inkml:brush>
  </inkml:definitions>
  <inkml:trace contextRef="#ctx0" brushRef="#br0">1 88 16027,'11'0'1745,"11"-4"-1001,2-3-296,8-3 728,1 0-328,1-2-663,2-1-474,-5 1 361,-2 1-200,-6 3-216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4.598"/>
    </inkml:context>
    <inkml:brush xml:id="br0">
      <inkml:brushProperty name="width" value="0.05" units="cm"/>
      <inkml:brushProperty name="height" value="0.05" units="cm"/>
      <inkml:brushProperty name="color" value="#008C3A"/>
    </inkml:brush>
  </inkml:definitions>
  <inkml:trace contextRef="#ctx0" brushRef="#br0">54 104 18708,'-1'0'133,"-1"0"1,0 0-1,0 0 0,1 0 1,-1 0-1,0 0 1,0 0-1,1 1 0,-1-1 1,0 1-1,1-1 0,-1 1 1,1 0-1,-1-1 0,1 1 1,-1 0-1,1 0 0,-1 0 1,1 0-1,0 0 1,-1 1-1,1-1 0,0 0 1,0 1-1,0-1 0,0 0 1,0 1-1,0-1 0,1 1 1,-1 0-1,0-1 0,1 1 1,-1 0-1,0 3 1,-1 6 60,0 0 0,0 0 1,1 0-1,1 13 0,0-19-156,-1 7-11,2 0 0,-1 0 0,2 1-1,0-1 1,0 0 0,1-1 0,7 20-1,-9-29-13,0 1-1,0 0 0,0-1 1,1 1-1,-1-1 0,1 0 1,0 1-1,0-1 0,0 0 1,0 0-1,0 0 0,0-1 1,0 1-1,0 0 0,1-1 1,-1 1-1,1-1 0,-1 0 1,1 0-1,0 0 0,-1 0 1,1 0-1,0-1 0,0 1 0,-1-1 1,1 0-1,0 1 0,0-1 1,0-1-1,-1 1 0,1 0 1,0-1-1,0 1 0,-1-1 1,1 0-1,0 0 0,-1 0 1,5-2-1,4-3 60,0 0 0,-1-1 0,0 0 0,0 0 0,0-1 1,-1 0-1,0-1 0,-1 0 0,10-13 0,3-6 185,-2-1 0,17-34 0,-24 42-57,-2-1-1,0-1 1,-1 1-1,9-42 1,-23 99-101,2 1 0,1 0 0,2-1 0,8 67 0,-8-98-173,1 1 1,0-1 0,0 0 0,1 1-1,-1-1 1,1 0 0,0 0 0,0 0-1,0 0 1,0-1 0,4 6 0,-4-8 61,-1 0 1,1 0 0,-1 0 0,1 0-1,-1 0 1,1 0 0,0 0 0,-1-1-1,1 1 1,0-1 0,0 1 0,-1-1 0,1 0-1,0 1 1,0-1 0,0 0 0,0 0-1,-1 0 1,1-1 0,0 1 0,0 0-1,0-1 1,-1 1 0,1-1 0,0 1-1,0-1 1,-1 0 0,1 0 0,1-1-1,21-13-244,0-3-66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9.220"/>
    </inkml:context>
    <inkml:brush xml:id="br0">
      <inkml:brushProperty name="width" value="0.05" units="cm"/>
      <inkml:brushProperty name="height" value="0.05" units="cm"/>
    </inkml:brush>
  </inkml:definitions>
  <inkml:trace contextRef="#ctx0" brushRef="#br0">9 138 12243,'4'2'345,"0"-1"0,0 0 0,1-1 0,-1 1 0,0-1 0,1 0 0,-1 0 0,1 0 1,-1 0-1,0-1 0,1 0 0,-1 0 0,0 0 0,0 0 0,0-1 0,1 0 0,-2 0 0,1 0 1,0 0-1,5-4 0,-1 0 15,0 0 0,-1 0 1,0-1-1,0 0 0,0 0 1,-1-1-1,0 1 1,6-12-1,-11 17-315,0 1 1,0-1-1,0 0 1,0 0-1,0 0 0,-1 0 1,1 1-1,-1-1 1,1 0-1,-1 0 1,0 0-1,0 0 0,0 0 1,0 0-1,0 0 1,0 0-1,0 0 1,-1 0-1,0-2 0,1 3-28,0 1 0,-1-1 0,1 0 0,-1 1 0,1-1 0,-1 1 0,1-1 0,-1 1 0,1 0 0,-1-1 0,1 1 0,-1-1 0,1 1 0,-1 0 0,0-1 0,1 1 0,-1 0 0,0 0 0,1 0 0,-1-1 0,-1 1 0,0 0-1,0 0 1,0 0-1,0 1 1,0-1-1,-1 0 1,1 1-1,0-1 0,0 1 1,0 0-1,-2 1 1,-5 3 26,-1 0 0,1 1 0,0 0-1,1 1 1,-1 0 0,2 1 0,-1-1 0,1 1 0,-12 16 0,14-16-42,0-1 0,0 1 1,1 0-1,0 0 0,0 0 0,1 0 1,0 1-1,1 0 0,0-1 0,0 1 1,0 0-1,1 10 0,1-18-1,0 0-1,0 1 1,0-1-1,0 0 1,0 0-1,0 0 1,0 0-1,1 0 1,-1 1-1,0-1 1,1 0-1,-1 0 1,1 0-1,-1 0 1,1 0-1,0 0 1,-1 0 0,1 0-1,0-1 1,0 1-1,0 0 1,0 0-1,1 1 1,0-2-2,0 1 1,0-1-1,-1 1 1,1-1 0,0 0-1,0 0 1,0 0 0,0 0-1,-1 0 1,1 0-1,0 0 1,0 0 0,3-2-1,6-2 0,-1 0 0,1 0 0,18-12 0,-26 14 5,55-35 77,-41 24-30,1 2 0,0 0 0,1 1 0,34-13 0,-51 22-43,1 0 1,-1 0 0,1 1-1,-1-1 1,1 1 0,-1 0-1,1 0 1,-1 0 0,1 0 0,0 0-1,-1 0 1,1 1 0,2 0-1,-3 0-3,-1 0-1,1-1 1,-1 1-1,0 0 1,1 0-1,-1 0 1,0 1-1,0-1 1,0 0-1,0 0 0,0 1 1,0-1-1,0 0 1,-1 1-1,1-1 1,0 1-1,-1-1 1,1 1-1,-1-1 1,1 1-1,-1 2 1,3 19 3,-2-17 13,-1 0-1,1 0 0,1 0 1,-1 0-1,4 9 1,-4-13-7,-1-1 0,1 0 0,0 0 1,0 1-1,0-1 0,0 0 0,0 0 0,0 0 1,0 0-1,0 0 0,0 0 0,1 0 0,-1 0 0,0-1 1,0 1-1,1 0 0,-1-1 0,1 1 0,-1-1 1,0 0-1,1 1 0,-1-1 0,1 0 0,-1 0 1,1 0-1,-1 0 0,4 0 0,4-2 40,-1 0 1,1-1-1,0 0 0,-1-1 0,1 1 1,-1-2-1,0 1 0,0-1 1,11-9-1,4-1 68,6-5 7,-20 13-136,0 0 0,1 1 0,0 0 1,0 1-1,19-8 0,-29 13 0,1 0 1,-1 0-1,1-1 1,0 1-1,-1 0 1,1 0-1,0 0 1,-1 0-1,1 0 1,0 0-1,-1 0 1,1 0-1,0 0 1,-1 0-1,1 0 1,0 0-1,-1 1 1,1-1-1,-1 0 1,1 0-1,0 1 1,-1-1-1,1 0 1,-1 1 0,1-1-1,-1 0 1,1 1-1,-1-1 1,1 1-1,-1-1 1,1 1-1,-1-1 1,0 1-1,1-1 1,-1 1-1,0 0 1,1-1-1,-1 1 1,0 0-1,0-1 1,0 1-1,1-1 1,-1 1-1,0 0 1,0-1-1,0 1 1,0 0-1,0 0 1,-1 7-58,1-1 1,-1 0 0,-3 15 0,0 3-16,4-25 82,0 1 0,0-1 0,0 0 0,0 1 0,0-1 0,1 0 0,-1 1-1,0-1 1,0 1 0,0-1 0,1 0 0,-1 0 0,0 1 0,0-1 0,1 0 0,-1 1 0,0-1 0,1 0 0,-1 0 0,0 1 0,1-1 0,-1 0 0,0 0 0,1 0 0,-1 0 0,0 0 0,1 1 0,-1-1 0,1 0-1,17-1-418,16-9-1861,-28 6 1867,1-3-131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9.829"/>
    </inkml:context>
    <inkml:brush xml:id="br0">
      <inkml:brushProperty name="width" value="0.05" units="cm"/>
      <inkml:brushProperty name="height" value="0.05" units="cm"/>
    </inkml:brush>
  </inkml:definitions>
  <inkml:trace contextRef="#ctx0" brushRef="#br0">81 1 18428,'-20'84'3854,"8"-25"-3519,3 1-1,2 0 1,3 0-1,3 0 1,9 90-1,-23-233-2423,8 52 2214,2 1 0,-3-52-1,8 81-85,-1-1-1,1 0 0,0 1 1,1-1-1,-1 1 0,0-1 1,0 1-1,1-1 0,-1 0 1,1 1-1,-1-1 0,1 1 1,0 0-1,0-1 0,-1 1 1,1 0-1,0-1 0,0 1 1,0 0-1,3-2 1,-3 2-2,1 0-1,0 1 1,-1-1 0,1 1 0,0-1 0,-1 1 0,1 0 0,0-1 0,0 1 0,0 0 0,-1 0 0,1 0 0,0 1 0,0-1 0,-1 0 0,1 1 0,0-1 0,0 1 0,1 0-1,57 24 337,-40-16-420,-1-1 0,30 7-1,-42-13 0,1-1-1,0 1 0,-1-2 0,1 1 1,0-1-1,0-1 0,0 1 0,-1-1 1,1-1-1,10-2 0,-7 0-42,0 0 0,0-1 0,-1 0 0,17-11 0,-24 14 105,1 0 0,-1-1 0,0 1 0,0-1 0,0 0 0,0 1 1,0-1-1,-1-1 0,0 1 0,1 0 0,-1 0 0,0-1 0,0 0 0,-1 1 0,1-1 0,-1 0 1,1-4-1,-2 7 8,1 0 0,-1 0 0,0 0 0,0 1 1,0-1-1,0 0 0,-1 0 0,1 0 0,0 0 1,0 0-1,0 0 0,-1 1 0,1-1 0,0 0 0,-1 0 1,1 0-1,-1 0 0,1 1 0,-1-1 0,1 0 0,-1 1 1,0-1-1,1 0 0,-1 1 0,0-1 0,-1 0 1,0 0 21,0 0 0,0 0 1,0 1-1,0-1 0,-1 1 1,1-1-1,0 1 0,0 0 1,-1 0-1,-3 0 1,-2 1 65,0 0 0,0 1 0,0 0 0,0 0 0,-9 4 0,11-3-65,1 0 0,0 1 0,-1-1 0,1 1 1,1 0-1,-1 0 0,0 0 0,1 1 0,0-1 0,0 1 1,1 0-1,-1 1 0,1-1 0,0 0 0,0 1 0,1 0 1,0 0-1,0 0 0,0 0 0,-1 9 0,1-7-16,1 0 0,1 0-1,-1 1 1,1-1 0,1 0-1,0 1 1,0-1 0,0 0 0,1 0-1,0 0 1,1 0 0,0 0-1,0 0 1,8 13 0,-9-19-73,-1 0 1,0 0-1,1 0 1,0 0 0,-1 0-1,1 0 1,0 0-1,0-1 1,0 1-1,0-1 1,0 1-1,0-1 1,4 1 0,-5-1 21,1-1 0,0 0 1,-1 1-1,1-1 0,0 0 1,-1 0-1,1 0 0,-1 0 1,1-1-1,0 1 1,-1 0-1,1-1 0,0 1 1,-1-1-1,1 0 0,-1 1 1,1-1-1,-1 0 0,0 0 1,1 0-1,1-1 0,18-17-202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0.416"/>
    </inkml:context>
    <inkml:brush xml:id="br0">
      <inkml:brushProperty name="width" value="0.05" units="cm"/>
      <inkml:brushProperty name="height" value="0.05" units="cm"/>
    </inkml:brush>
  </inkml:definitions>
  <inkml:trace contextRef="#ctx0" brushRef="#br0">1 1 19660,'1'0'84,"-1"0"-1,1 0 1,-1-1 0,1 1-1,0 0 1,-1 0-1,1 0 1,0 0 0,-1 0-1,1 0 1,0 0 0,-1 0-1,1 1 1,0-1-1,-1 0 1,1 0 0,-1 0-1,1 1 1,0-1-1,-1 0 1,1 1 0,-1-1-1,1 0 1,-1 1 0,1-1-1,-1 1 1,1-1-1,-1 1 1,0-1 0,1 1-1,-1-1 1,0 1-1,1-1 1,-1 1 0,0 0-1,1-1 1,-1 1-1,0 0 1,8 30 1081,-7-25-707,1 8-171,0-3-179,0 0 0,0 1 0,2-1 0,7 19 1,-10-28-109,0 0 1,0 0 0,0 0 0,0 0-1,0-1 1,0 1 0,1 0 0,-1-1 0,1 1-1,-1-1 1,1 1 0,0-1 0,-1 0 0,1 0-1,0 0 1,0 0 0,0 0 0,0 0-1,0 0 1,0 0 0,0-1 0,0 1 0,0-1-1,1 0 1,-1 0 0,0 1 0,0-1 0,0 0-1,0-1 1,0 1 0,1 0 0,1-2-1,7-2 12,0 0-1,-1-1 0,0-1 0,0 0 0,-1 0 0,1-1 0,-1 0 0,-1-1 1,12-13-1,4-1 32,-23 21-41,-1 1-1,1-1 0,-1 1 1,1-1-1,-1 1 1,1-1-1,0 1 0,-1-1 1,1 1-1,-1 0 1,1-1-1,0 1 0,-1 0 1,1 0-1,0-1 1,0 1-1,-1 0 0,1 0 1,0 0-1,-1 0 1,1 0-1,1 0 0,-1 0 1,-1 1-1,0-1 0,1 1 0,-1-1 0,1 1 0,-1-1 0,0 1 1,1-1-1,-1 1 0,0-1 0,1 1 0,-1-1 0,0 1 1,0 0-1,0-1 0,1 1 0,-1-1 0,0 1 0,0 0 0,0 0 1,-3 45 17,1-33-24,0 9-32,1 0 1,1 0 0,4 25-1,-4-46-2,0 1-1,0-1 0,0 0 0,0 0 0,1 0 0,-1 0 0,0 0 1,1 0-1,-1 0 0,1 1 0,-1-1 0,1 0 0,-1 0 0,1-1 0,0 1 1,0 0-1,-1 0 0,1 0 0,0 0 0,2 1 0,-2-2 15,0 0-1,0 0 1,0 0-1,0 0 1,0 0 0,0 0-1,0 0 1,0 0-1,0 0 1,0 0-1,0 0 1,0-1-1,0 1 1,-1 0 0,1-1-1,0 1 1,0 0-1,0-1 1,1 0-1,4-4-70,1 0-1,-1 0 1,-1-1 0,10-9-1,12-16-283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0.810"/>
    </inkml:context>
    <inkml:brush xml:id="br0">
      <inkml:brushProperty name="width" value="0.05" units="cm"/>
      <inkml:brushProperty name="height" value="0.05" units="cm"/>
    </inkml:brush>
  </inkml:definitions>
  <inkml:trace contextRef="#ctx0" brushRef="#br0">144 0 17668,'-2'3'1632,"2"3"-1152,0 1-224,0 4 833,0 4-337,0 8-392,3 5-168,-3 7-192,0 1-176,-3 1-488,1-1-153,-3-8 649,2-2-144,-2-16-104</inkml:trace>
  <inkml:trace contextRef="#ctx0" brushRef="#br0" timeOffset="1">1 126 20956,'1'-10'1905,"9"5"-1385,6 2-224,8 3 880,2 3-263,11 2-833,5 1-473,-1-6 401,1 0-144,-5-6-40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1.280"/>
    </inkml:context>
    <inkml:brush xml:id="br0">
      <inkml:brushProperty name="width" value="0.05" units="cm"/>
      <inkml:brushProperty name="height" value="0.05" units="cm"/>
    </inkml:brush>
  </inkml:definitions>
  <inkml:trace contextRef="#ctx0" brushRef="#br0">1 11 15659,'0'-1'178,"0"0"0,1 1 0,-1-1-1,0 1 1,1-1 0,-1 1 0,0-1-1,1 0 1,-1 1 0,1 0 0,-1-1-1,1 1 1,-1-1 0,1 1 0,-1 0 0,1-1-1,0 1 1,-1 0 0,1-1 0,-1 1-1,1 0 1,0 0 0,-1 0 0,1 0-1,1 0 1,-2 1 32,1 0 0,0 0 0,-1 0 0,1 0 0,-1 1 0,0-1 0,1 0 0,-1 1 0,0-1 0,0 0 0,1 1 0,-1-1 0,-1 2 0,3 33 1319,-5 43-1,1-50-1378,1-1 0,1 1 0,5 29 0,-5-56-134,0-1 1,1 1-1,-1 0 1,0-1-1,1 1 1,-1 0-1,1-1 1,0 1-1,0-1 1,-1 1-1,1-1 1,0 1-1,0-1 1,0 0-1,0 1 1,1-1 0,-1 0-1,0 0 1,1 0-1,-1 0 1,0 0-1,3 1 1,-2-1 4,0-1 1,0 1 0,0-1 0,0 0 0,0 0 0,0 0-1,0 0 1,0 0 0,0-1 0,0 1 0,0 0-1,0-1 1,0 0 0,0 1 0,-1-1 0,1 0-1,0 0 1,0 0 0,2-2 0,9-7 90,0 0 0,0-1-1,-1-1 1,13-15 0,40-56 181,-56 70-285,45-66-1224,-50 66 212,-4 12 988,0 1 1,0 0 0,0 0-1,0-1 1,0 1 0,0 0-1,0 0 1,0 0 0,0-1-1,0 1 1,0 0 0,0 0-1,0-1 1,0 1-1,0 0 1,0 0 0,-1 0-1,1-1 1,0 1 0,0 0-1,0 0 1,0 0 0,-1 0-1,1-1 1,0 1 0,0 0-1,0 0 1,-1 0 0,1 0-1,0 0 1,0 0 0,0 0-1,-1 0 1,1-1-1,0 1 1,0 0 0,-1 0-1,1 0 1,0 0 0,0 0-1,0 0 1,-1 0 0,1 0-1,0 0 1,0 1 0,-1-1-1,1 0 1,0 0 0,0 0-1,0 0 1,-1 0 0,1 0-1,0 0 1,-1 1-1,-9 4-580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1.692"/>
    </inkml:context>
    <inkml:brush xml:id="br0">
      <inkml:brushProperty name="width" value="0.05" units="cm"/>
      <inkml:brushProperty name="height" value="0.05" units="cm"/>
    </inkml:brush>
  </inkml:definitions>
  <inkml:trace contextRef="#ctx0" brushRef="#br0">1 60 15659,'0'6'293,"0"1"0,0-1-1,1 0 1,0 1-1,0-1 1,1 0-1,0 0 1,0 0 0,0 0-1,1 0 1,4 7-1,-5-11-245,-1 1 0,1-1-1,0 0 1,1 1-1,-1-1 1,0 0-1,1-1 1,-1 1-1,1 0 1,0-1-1,-1 1 1,1-1-1,0 0 1,0 0-1,0 0 1,0 0 0,0 0-1,0-1 1,0 1-1,0-1 1,0 0-1,0 0 1,0 0-1,0 0 1,5-2-1,4 0-309,0-1 0,0-1 0,0 0 0,-1-1 0,1 0 0,-1-1 0,20-13 0,68-59-2860,-73 55 1916,-11 8 1741,-11 10 348,-8 7 1158,-47 43 1769,47-41-3627,0 0 0,1-1 1,0 1-1,0 0 1,0 1-1,0-1 1,1 0-1,0 1 0,0 0 1,0-1-1,-2 8 1,4-11-158,0-1 1,0 1 0,0 0-1,0 0 1,0 0 0,0 0-1,1 0 1,-1-1 0,0 1-1,0 0 1,1 0 0,-1 0-1,0-1 1,1 1 0,-1 0-1,1 0 1,-1-1 0,1 1-1,-1 0 1,1-1 0,-1 1-1,1-1 1,0 1 0,-1-1-1,1 1 1,0-1 0,0 1-1,-1-1 1,1 1 0,0-1-1,0 0 1,-1 0 0,1 1-1,0-1 1,0 0 0,0 0-1,0 0 1,1 0 0,4 0 54,-1 1 1,1-1-1,-1-1 0,10-1 1,4-3 69,-1 0 0,25-11 0,-29 10-107,0 1 0,0 0-1,0 1 1,1 0 0,21-2-1,-33 6-81,-1 0 0,1 1 0,-1-1 0,1 1 0,0-1 0,-1 1 0,1 0 0,-1 0 0,0 0 0,1 0 0,-1 1 0,0-1 0,1 1 0,1 2 0,-2-3-60,-1 0-1,1 1 1,-1-1 0,1 0 0,0 0-1,-1 0 1,1 0 0,0 0 0,0-1-1,0 1 1,-1 0 0,1-1 0,0 1 0,0-1-1,0 0 1,0 0 0,0 0 0,0 0-1,0 0 1,0 0 0,0 0 0,0-1-1,0 1 1,0 0 0,-1-1 0,1 0 0,0 0-1,3-1 1,16-11-368,2-3-100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2.144"/>
    </inkml:context>
    <inkml:brush xml:id="br0">
      <inkml:brushProperty name="width" value="0.05" units="cm"/>
      <inkml:brushProperty name="height" value="0.05" units="cm"/>
    </inkml:brush>
  </inkml:definitions>
  <inkml:trace contextRef="#ctx0" brushRef="#br0">108 0 18412,'-23'7'1562,"11"-4"-928,0 0 1,0 1-1,0 0 0,-18 11 0,29-15-610,1 0 1,-1 1-1,1-1 1,-1 0-1,1 1 0,0-1 1,-1 1-1,1-1 0,0 0 1,-1 1-1,1-1 1,0 1-1,-1-1 0,1 1 1,0-1-1,0 1 1,0-1-1,0 1 0,-1-1 1,1 1-1,0-1 0,0 1 1,0-1-1,0 1 1,0-1-1,0 1 0,0-1 1,0 1-1,1 0 1,-1-1-1,0 1 0,0-1 1,0 1-1,0-1 1,1 0-1,-1 1 0,0-1 1,1 1-1,-1-1 0,0 1 1,1-1-1,-1 0 1,0 1-1,1-1 0,-1 0 1,1 1-1,-1-1 1,1 0-1,-1 1 0,1-1 1,-1 0-1,1 0 0,31 18-177,-27-16 190,58 21-108,-49-19 49,-1 1 1,0 0-1,0 1 1,0 0 0,18 12-1,-30-18 25,-1 1-1,1-1 0,-1 1 1,1-1-1,-1 1 1,1-1-1,-1 1 1,1-1-1,-1 1 1,1-1-1,-1 1 0,0 0 1,1-1-1,-1 1 1,0 0-1,1-1 1,-1 1-1,0 0 1,0 0-1,0-1 0,0 1 1,0 0-1,0-1 1,0 1-1,0 1 1,0-1 4,-1 1 1,1-1-1,-1 0 1,0 1-1,0-1 0,1 0 1,-1 1-1,0-1 1,0 0-1,0 0 1,-2 2-1,-4 3 44,-1-1 0,1 0-1,-12 5 1,15-7-21,2-2-17,-6 4-132,0 0 1,0-1-1,-1 0 1,0 0-1,0-1 1,0 0-1,-17 3 1,26-6 133,0 0 1,-1 0-1,1 0 1,0 0 0,0 0-1,-1 0 1,1 0-1,0 0 1,0 0 0,-1 0-1,1-1 1,0 1-1,0 0 1,0 0-1,-1 0 1,1 0 0,0 0-1,0 0 1,-1 0-1,1-1 1,0 1 0,0 0-1,0 0 1,0 0-1,-1 0 1,1-1 0,0 1-1,0 0 1,0 0-1,0 0 1,0-1-1,0 1 1,0 0 0,-1 0-1,1-1 1,0 1-1,3-11 50,10-7-254,5-3-30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2.550"/>
    </inkml:context>
    <inkml:brush xml:id="br0">
      <inkml:brushProperty name="width" value="0.05" units="cm"/>
      <inkml:brushProperty name="height" value="0.05" units="cm"/>
    </inkml:brush>
  </inkml:definitions>
  <inkml:trace contextRef="#ctx0" brushRef="#br0">43 0 17588,'0'4'290,"-1"0"0,0 0 1,0 0-1,0-1 0,0 1 0,-1 0 1,1-1-1,-1 1 0,0-1 0,-3 4 1,-1 4 559,3-4-537,0 1-1,0-1 1,1 1-1,-1 0 1,2 0-1,-2 13 1,2-19-287,1-1 0,0 1 1,0-1-1,0 1 0,0-1 0,0 1 1,0-1-1,1 1 0,-1-1 1,0 1-1,1-1 0,-1 1 0,1-1 1,-1 0-1,1 1 0,0-1 1,0 0-1,-1 1 0,1-1 0,0 0 1,0 0-1,0 0 0,0 0 1,1 0-1,-1 0 0,0 0 0,0 0 1,0 0-1,1-1 0,-1 1 1,1 0-1,-1-1 0,0 1 0,1-1 1,-1 0-1,1 1 0,-1-1 1,1 0-1,-1 0 0,1 0 0,2 0 1,6-1 12,-1 0 0,0-1 0,1 0 1,-1 0-1,0-1 0,17-8 0,52-32 182,-37 19-136,-17 10-59,-19 10-19,0 0 0,1 1 0,-1 0 0,1 0-1,0 0 1,-1 1 0,1 0 0,0 0 0,8-2-1,-13 5-4,-1-1 0,1 0 0,-1 0-1,1 0 1,-1 0 0,1 1-1,-1-1 1,1 0 0,-1 0 0,0 1-1,1-1 1,-1 0 0,0 1-1,1-1 1,-1 1 0,0-1-1,1 0 1,-1 1 0,0-1 0,0 1-1,0-1 1,1 1 0,-1-1-1,0 1 1,0-1 0,0 1 0,0-1-1,0 0 1,0 1 0,0-1-1,0 2 1,1 19 41,-1-15-11,0-4-23,0 1 0,0-1 0,1 0 0,-1 1 0,1-1 0,0 0 0,0 1 0,0-1 0,0 0 0,0 0 0,0 0 0,0 0 0,1 0 0,-1 0 0,1 0 0,0 0 0,-1-1 0,1 1 0,0-1 0,0 1 0,0-1 0,0 1 0,0-1 0,0 0 0,0 0 0,1 0 0,-1-1 0,0 1 1,1 0-1,-1-1 0,0 1 0,1-1 0,4 0 0,6 1 27,0-1 1,0-1 0,0 0 0,25-6 0,103-33 173,-67 17-226,-73 22 14,0 1 1,-1 0-1,1-1 0,0 1 0,0 0 0,-1 0 0,1 0 0,0 0 0,0 0 0,-1-1 0,1 1 1,0 1-1,0-1 0,-1 0 0,1 0 0,0 0 0,0 0 0,-1 0 0,1 1 0,0-1 0,-1 0 1,1 1-1,0-1 0,-1 0 0,1 1 0,0-1 0,-1 1 0,1-1 0,-1 1 0,1-1 0,-1 1 1,1-1-1,-1 1 0,1 0 0,-1-1 0,0 1 0,1 0 0,-1-1 0,0 1 0,0 0 0,1 0 1,-1-1-1,0 1 0,0 1 0,1 0 1,-1 0 1,1-1 0,0 1-1,-1 0 1,1-1-1,0 1 1,0 0-1,0-1 1,0 1-1,1-1 1,1 3 0,0-2 5,0-1 1,0 1-1,0-1 1,0 0-1,0 1 1,1-1-1,-1-1 1,0 1 0,0 0-1,1-1 1,-1 0-1,0 1 1,1-1-1,5-1 1,7-1-22,30-9 0,-14 4-110,-27 6 76,0 0-1,0 1 1,-1-1-1,1 1 1,0 0 0,5 1-1,-9-1-36,1 1 0,-1-1 0,1 0 0,-1 1 1,0 0-1,1-1 0,-1 1 0,0 0 0,0-1 0,0 1 0,0 0 0,0 0 0,1 0 0,-1 0 0,-1 0 0,1 0 0,0 0 1,0 1-1,0-1 0,-1 0 0,1 0 0,0 1 0,-1-1 0,1 3 0,-1-3-22,0 0-1,1 0 1,-1 0-1,0 0 1,0 0 0,1 0-1,-1 0 1,1 0 0,-1 0-1,1-1 1,-1 1-1,1 0 1,-1 0 0,1 0-1,0-1 1,0 1-1,-1 0 1,1-1 0,0 1-1,0 0 1,0-1-1,-1 1 1,1-1 0,0 1-1,0-1 1,0 0-1,0 1 1,0-1 0,0 0-1,0 0 1,0 0-1,0 0 1,2 1 0,8-5-777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3.370"/>
    </inkml:context>
    <inkml:brush xml:id="br0">
      <inkml:brushProperty name="width" value="0.05" units="cm"/>
      <inkml:brushProperty name="height" value="0.05" units="cm"/>
    </inkml:brush>
  </inkml:definitions>
  <inkml:trace contextRef="#ctx0" brushRef="#br0">93 281 15515,'-2'-1'5054,"-22"6"-3905,19-4-1281,0 1 0,0-1-1,0 1 1,1 0 0,-1 1-1,0-1 1,1 1-1,-6 4 1,8-5 135,0-1-1,1 1 1,-1 0-1,1 0 1,-1 0-1,1 0 1,0 0 0,0 0-1,0 1 1,0-1-1,0 0 1,1 0-1,-1 1 1,1-1-1,-1 0 1,1 1 0,0-1-1,0 1 1,0-1-1,0 1 1,1 3-1,-1-4 6,1 0 0,0 0 0,0 0 0,0 0 0,0-1 0,0 1 0,0 0-1,0-1 1,1 1 0,-1 0 0,0-1 0,1 0 0,0 1 0,-1-1 0,1 0 0,0 0-1,-1 0 1,1 0 0,0 0 0,0 0 0,0 0 0,0-1 0,0 1 0,0-1 0,4 1-1,4 0 12,0-1-1,1 0 0,-1-1 1,1 0-1,-1-1 1,0 0-1,0 0 0,0-1 1,0 0-1,-1-1 0,16-8 1,-3 0 21,-1 0 1,0-2 0,33-28-1,-27 18 43,-1-2 1,37-48-1,-48 55 170,-2-1 1,0 0-1,-2-1 0,0 0 1,8-25-1,-16 32 382,-11 19-195,-9 20-16,-10 27-315,-21 64 0,39-88-94,0 1 1,2 1-1,1-1 0,-2 35 1,7-60-12,1 1 1,0 0 0,-1 0 0,2 0-1,-1 0 1,1 0 0,-1-1-1,1 1 1,1 0 0,1 7 0,-2-12-5,-1 0 1,0 0-1,0 0 1,0 0 0,1 0-1,-1 0 1,0 1-1,0-1 1,1 0-1,-1 0 1,0 0 0,0 0-1,0 0 1,1 0-1,-1 0 1,0 0-1,0 0 1,1 0 0,-1 0-1,0 0 1,0 0-1,0 0 1,1-1-1,-1 1 1,0 0 0,0 0-1,0 0 1,1 0-1,-1 0 1,0 0-1,0 0 1,0-1 0,1 1-1,-1 0 1,0 0-1,0 0 1,0 0 0,0-1-1,0 1 1,1 0-1,-1 0 1,0 0-1,0-1 1,0 1 0,0 0-1,0 0 1,0-1-1,0 1 1,0 0-1,0 0 1,0-1 0,0 1-1,6-14 16,-6 13-14,5-17 3,0 0 0,-2-1 0,0 1 0,-1-1 0,-1 0 1,0 1-1,-3-22 0,-1 30-10,6 22-17,1-6 13,0 0 0,1 0 0,-1-1-1,1 1 1,0-1 0,1 0-1,-1-1 1,1 1 0,0-1 0,0 0-1,0-1 1,0 0 0,1 0 0,0 0-1,7 2 1,-5-2 11,0-1 0,1 1 0,-1-2-1,0 1 1,1-1 0,-1-1 0,1 0-1,-1 0 1,1-1 0,-1 0 0,11-3 0,5-8 69,-25 12-67,1-1-1,0 1 0,-1 0 0,1-1 0,-1 1 1,1 0-1,0-1 0,-1 1 0,1-1 0,-1 1 1,1-1-1,-1 1 0,0-1 0,1 1 0,-1-1 1,1 0-1,-1 1 0,0-1 0,0 0 0,1 1 0,-1-1 1,0 0-1,0 1 0,0-1 0,0 0 0,1 1 1,-1-1-1,0 0 0,0 1 0,-1-1 0,1 0 1,0 1-1,0-1 0,0 0 0,-1 0 0,1 0 3,-1 1 1,1-1-1,-1 1 0,0-1 0,1 1 0,-1-1 0,0 1 0,1 0 0,-1-1 1,0 1-1,0 0 0,1 0 0,-1 0 0,0 0 0,0-1 0,0 1 1,1 0-1,-1 0 0,0 0 0,0 1 0,0-1 0,1 0 0,-1 0 0,0 0 1,0 0-1,1 1 0,-1-1 0,0 0 0,1 1 0,-1-1 0,0 1 1,1-1-1,-1 1 0,-1 0 0,0 1 8,0-1-1,0 1 1,0 0 0,0-1-1,1 1 1,-1 0 0,0 0 0,1 0-1,-1 0 1,0 3 0,1-4-4,0 1 1,1-1-1,-1 1 1,1-1-1,0 1 1,0-1-1,-1 1 1,1-1-1,0 1 1,0-1-1,0 1 0,0-1 1,1 1-1,-1-1 1,0 1-1,1-1 1,-1 0-1,1 1 1,-1-1-1,1 1 1,0-1-1,-1 0 1,3 3-1,-1-2 5,1 0 0,-1 0-1,0 0 1,1-1 0,-1 1 0,1-1-1,0 1 1,0-1 0,-1 0 0,1 0-1,4 1 1,5 0 13,0 0 0,0 0-1,0-2 1,24 0 0,-2-4-133,1-2 1,-1-1-1,51-18 1,-81 22-1208,-7 4 925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4.327"/>
    </inkml:context>
    <inkml:brush xml:id="br0">
      <inkml:brushProperty name="width" value="0.05" units="cm"/>
      <inkml:brushProperty name="height" value="0.05" units="cm"/>
    </inkml:brush>
  </inkml:definitions>
  <inkml:trace contextRef="#ctx0" brushRef="#br0">33 101 16331,'-1'0'133,"1"0"-1,-1 0 0,0 0 0,0 0 1,1 0-1,-1 0 0,0 0 0,0 1 1,1-1-1,-1 0 0,0 1 0,1-1 1,-1 0-1,0 1 0,1-1 0,-1 1 1,1-1-1,-1 1 0,1-1 0,-1 1 1,1-1-1,-1 1 0,1 0 0,-1-1 1,1 1-1,0 0 0,-1-1 0,1 1 1,0 0-1,0 0 0,-1-1 0,1 2 1,-6 30 1810,6-29-1696,-8 86 1434,8-79-1562,0 0 0,1 0 1,0 0-1,0 0 1,1 0-1,5 16 1,-6-24-94,-1 0 1,1-1 0,0 1-1,0 0 1,0 0 0,0-1-1,0 1 1,0-1 0,1 1-1,-1-1 1,0 1 0,1-1-1,-1 0 1,4 3-1,-4-4-13,0 0-1,0 0 1,0 1-1,0-1 0,0 0 1,0 0-1,0 0 0,0 0 1,0 0-1,0 0 1,0 0-1,0-1 0,0 1 1,-1 0-1,1 0 0,0-1 1,0 1-1,0-1 1,0 1-1,0-1 0,0 1 1,-1-1-1,1 1 0,0-1 1,0 0-1,-1 1 0,1-1 1,0 0-1,0-1 1,9-12 45,-1 0 0,0 0 0,-1-1 0,-1 0 0,0-1 0,-1 0 0,-1 0 0,0 0 0,-1 0 0,-1-1 0,1-19 0,-4 33-57,0 1 1,0-1 0,0 1-1,0-1 1,-1 1 0,1-1-1,-1 1 1,0-3 0,-4 1-32,-1 14-61,6-9 88,-1 0 0,1 0 0,0 0-1,-1 0 1,1 0 0,0 0-1,-1 0 1,1 0 0,0 0 0,0 1-1,0-1 1,0 0 0,0 0 0,0 0-1,0 0 1,1 0 0,-1 0-1,0 0 1,0 0 0,1 0 0,-1 0-1,1 0 1,-1 0 0,1 0 0,0 0-1,-1 0 1,1 0 0,0 0-1,-1 0 1,1-1 0,0 1 0,0 0-1,0-1 1,0 1 0,0 0 0,-1-1-1,1 1 1,0-1 0,0 0-1,1 1 1,-1-1 0,0 0 0,0 1-1,0-1 1,0 0 0,0 0 0,2 0-1,1 0 9,-1 0-1,1 0 0,0-1 0,-1 1 1,1-1-1,-1 0 0,1 0 0,-1 0 1,0 0-1,1-1 0,-1 1 0,0-1 1,5-3-1,-4 1-3,-1 1 0,1 0 0,-1-1 1,0 0-1,0 1 0,3-7 0,-17 22 10,8-7-11,1 1 0,0-1-1,0 0 1,0 1 0,0 0 0,1-1 0,0 1 0,1 0 0,-1 0 0,1-1 0,0 8 0,0-11 4,1 0 0,-1 0 1,1 0-1,0 0 0,-1 0 1,1 0-1,0 0 0,0 0 1,0 0-1,0 0 0,1-1 1,-1 1-1,0 0 0,1-1 0,-1 1 1,1-1-1,0 1 0,-1-1 1,1 0-1,0 0 0,0 0 1,0 0-1,0 0 0,0 0 1,0 0-1,0-1 0,0 1 1,0-1-1,0 0 0,0 1 0,0-1 1,5 0-1,0 0-7,1 0 0,-1-1 0,1 1 0,-1-1 1,1-1-1,-1 0 0,1 0 0,-1 0 0,0-1 0,0 0 0,0 0 0,-1-1 0,1 1 0,-1-2 1,0 1-1,0-1 0,11-10 0,-12 9-255,1-1 0,-1 1 0,0-1 0,-1 0 0,0-1 0,0 1 0,0-1 0,-1 1 0,0-1 0,2-9 0,-3 8 18,1 0 0,1 0-1,-1 0 1,2 1 0,-1-1 0,11-14-1,-1 4-145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5.210"/>
    </inkml:context>
    <inkml:brush xml:id="br0">
      <inkml:brushProperty name="width" value="0.05" units="cm"/>
      <inkml:brushProperty name="height" value="0.05" units="cm"/>
      <inkml:brushProperty name="color" value="#008C3A"/>
    </inkml:brush>
  </inkml:definitions>
  <inkml:trace contextRef="#ctx0" brushRef="#br0">249 45 19180,'0'-2'124,"0"0"0,0 0 0,0 0 0,-1 0 0,1 0 0,0 1 0,-1-1 0,0 0 0,1 0 0,-1 1 0,0-1 0,0 0 0,0 1 0,0-1 0,0 1 0,-1-1 0,1 1 0,0 0 0,-1-1 0,1 1 0,-1 0 0,1 0 0,-1 0 0,1 0 0,-1 0 0,0 0 0,1 0 0,-1 1 0,0-1 0,0 1 0,0-1 0,0 1 0,0 0 1,1 0-1,-1 0 0,0 0 0,0 0 0,0 0 0,0 0 0,0 0 0,0 1 0,1-1 0,-1 1 0,-2 1 0,-5 1 92,-1 1 0,2 0 1,-1 0-1,0 1 0,1 1 0,0-1 1,-10 10-1,1 0-96,1 0 0,-24 30-1,36-40-125,0 1-1,0-1 0,1 1 1,-1 0-1,2 0 0,-1 0 0,0 0 1,1 1-1,0-1 0,1 1 1,-1-1-1,1 1 0,0 10 0,1-16 4,0-1-1,0 1 1,1 0-1,-1 0 0,0 0 1,0-1-1,0 1 1,1 0-1,-1 0 1,0-1-1,1 1 0,-1 0 1,1-1-1,-1 1 1,1 0-1,-1-1 1,1 1-1,-1-1 0,1 1 1,0 0-1,-1-1 1,1 0-1,0 1 0,0 0 1,2 0-4,-1 0 1,1-1-1,-1 1 1,1-1-1,0 1 0,-1-1 1,1 0-1,2 0 1,9 0-17,-1-2 0,19-3-1,-24 3 13,8-1-21,54-8-64,-65 11 88,1 0 1,-1 0-1,1 0 0,-1 1 1,0-1-1,1 1 0,-1 1 1,0-1-1,0 1 1,8 3-1,-12-5 12,1 1 0,-1 0 0,1 1 0,-1-1 0,1 0 0,-1 0 0,0 1 0,1-1 0,-1 1 0,0-1 0,0 1 0,0-1 0,0 1 0,0 0-1,-1-1 1,1 1 0,0 0 0,-1 0 0,1 0 0,-1-1 0,0 1 0,1 0 0,-1 0 0,0 0 0,0 0 0,0 0 0,-1 0 0,1-1 0,0 1 0,-1 0 0,1 0 0,-1 0 0,0-1 0,1 1 0,-3 2 0,0 3 37,-1 0-1,1 0 1,-2-1 0,1 0 0,-1 0 0,0 0 0,-9 8-1,1-3-10,-1-1 0,0 0 0,-21 11 0,29-18-192,0 0 1,0 0-1,0-1 0,-1 0 1,1 0-1,-1 0 0,1-1 1,-1 0-1,0 0 0,1-1 1,-11 0-1,15-1-285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4.799"/>
    </inkml:context>
    <inkml:brush xml:id="br0">
      <inkml:brushProperty name="width" value="0.05" units="cm"/>
      <inkml:brushProperty name="height" value="0.05" units="cm"/>
    </inkml:brush>
  </inkml:definitions>
  <inkml:trace contextRef="#ctx0" brushRef="#br0">106 1 15947,'-1'0'132,"-1"1"0,0-1-1,1 1 1,-1 0-1,1-1 1,-1 1 0,1 0-1,-1 0 1,1 0-1,0 0 1,-1 0-1,1 0 1,0 1 0,0-1-1,0 0 1,0 1-1,0-1 1,-1 3 0,-19 33 789,17-29-327,-6 13 108,0 0 1,2 0-1,-8 32 1,13-41-548,0 1 0,1 0 0,0 0 0,1 0 0,1 1 0,0-1 0,3 19 0,-3-31-158,0 0 0,0 0 0,1 0-1,-1 0 1,0-1 0,0 1 0,1 0 0,-1 0 0,0 0-1,1 0 1,-1 0 0,1 0 0,0 0 0,-1 0 0,1-1-1,-1 1 1,1 0 0,1 0 0,-1-1-8,-1 1 0,1-1-1,-1 0 1,1 0 0,-1 0 0,1 0 0,-1 0 0,1 0-1,-1 0 1,1 0 0,-1-1 0,1 1 0,-1 0 0,1 0-1,-1 0 1,1 0 0,-1-1 0,0 1 0,1 0 0,-1 0 0,1-1-1,-1 1 1,0 0 0,1-1 0,2-2-50,0 0 0,-1-1 0,1 1-1,-1 0 1,0-1 0,0 1 0,2-7 0,2-6-159,-2-1 1,6-30-1,-8 51 240,0 0-1,0 0 0,1 0 1,0 0-1,0-1 1,0 0-1,0 1 1,1-1-1,3 3 1,-7-6-17,10 8 78,-1-1 0,1 0 1,1 0-1,-1-1 1,1-1-1,0 0 1,12 4-1,-14-6 13,0 0 1,-1-1-1,1 0 1,0-1-1,0 0 0,0 0 1,0-1-1,0 0 0,0-1 1,12-2-1,-19 3-69,-1-1-1,1 1 1,0-1-1,0 0 1,0 1-1,0-1 1,0 0-1,-1 0 1,1 0-1,0 0 1,-1-1-1,1 1 1,1-2-1,-2 2-10,0 0-1,-1 0 0,1 0 1,-1 0-1,1 0 1,-1 0-1,0 0 0,1 0 1,-1 0-1,0 0 1,0 0-1,1 0 0,-1 0 1,0 0-1,0 0 1,0 0-1,0 0 0,-1-2 1,0 1-8,1-1 1,-1 1-1,0 0 1,0 0-1,-1 0 1,1 1-1,0-1 1,-1 0-1,1 0 1,-1 1-1,1-1 1,-1 1-1,0-1 0,0 1 1,1 0-1,-1-1 1,0 1-1,0 0 1,0 0-1,-1 1 1,-3-2-1,3 1-7,-1 0-1,0 0 1,0 1 0,0 0-1,0 0 1,0 0-1,0 0 1,0 0-1,1 1 1,-1 0-1,0-1 1,0 1 0,0 1-1,1-1 1,-1 1-1,-4 2 1,6-3-29,0 1 1,0-1-1,0 1 1,0-1-1,0 1 1,0 0-1,0 0 1,1 0 0,-1 0-1,1 0 1,-1 0-1,1 1 1,0-1-1,0 0 1,0 1-1,0-1 1,1 1-1,-1-1 1,0 1-1,1-1 1,0 1-1,0-1 1,0 1-1,0 0 1,0 4 0,0-6-8,1 1 1,-1-1-1,0 0 1,1 0-1,-1 1 1,0-1-1,1 0 1,-1 0-1,1 1 1,0-1 0,-1 0-1,1 0 1,0 0-1,0 0 1,0 0-1,0 0 1,0 0-1,0 0 1,0-1 0,0 1-1,0 0 1,0 0-1,0-1 1,0 1-1,1-1 1,-1 1-1,0-1 1,0 0-1,2 1 1,14 1-300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5.173"/>
    </inkml:context>
    <inkml:brush xml:id="br0">
      <inkml:brushProperty name="width" value="0.05" units="cm"/>
      <inkml:brushProperty name="height" value="0.05" units="cm"/>
    </inkml:brush>
  </inkml:definitions>
  <inkml:trace contextRef="#ctx0" brushRef="#br0">247 0 16412,'3'33'2200,"1"2"-1248,1 5-336,0 4 1249,0 7-681,-5 0-120,-10 8-448,-6 4-184,-10 7-216,-4 5-144,-6 1-520,0-2 800,-2 1-352,-1-5-8,2-13-16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6.076"/>
    </inkml:context>
    <inkml:brush xml:id="br0">
      <inkml:brushProperty name="width" value="0.05" units="cm"/>
      <inkml:brushProperty name="height" value="0.05" units="cm"/>
    </inkml:brush>
  </inkml:definitions>
  <inkml:trace contextRef="#ctx0" brushRef="#br0">271 21 14515,'0'0'155,"0"-1"0,0 0 0,0 0 1,0 0-1,0 1 0,0-1 0,0 0 0,-1 0 0,1 1 0,0-1 1,0 0-1,-1 0 0,1 1 0,-1-1 0,1 0 0,0 1 0,-1-1 0,1 0 1,-1 1-1,0-1 0,1 1 0,-1-1 0,1 0 0,-1 1 0,-1-1 1,0 0 50,0 1 0,1-1 0,-1 1 0,0 0 0,0-1 0,0 1 0,1 0 0,-1 0 0,0 0 0,0 1 0,-2-1 0,-7 3 270,1 0 1,0 1-1,-12 5 1,17-7-379,-14 6 84,1 2 0,1 0 1,-25 17-1,33-19-193,-1-1 0,1 1 0,0 1 0,1 0 0,0 0 0,0 1 0,-6 11 0,13-20-10,0 1 1,0 0-1,0-1 0,1 1 0,-1 0 0,0 0 0,1 0 0,-1-1 0,1 1 0,0 0 1,-1 0-1,1 0 0,0 0 0,1 4 0,-1-5 2,0 0-1,1 0 1,-1 0 0,1 1 0,0-1-1,-1 0 1,1 0 0,0 0 0,0 0-1,0 0 1,-1 0 0,1 0 0,0 0-1,0 0 1,0-1 0,1 1-1,0 0 1,5 3-80,1-1-1,0-1 1,-1 0-1,1 0 1,15 2-1,-2-1-23,-5 0 74,1 2-1,-1-1 1,16 8 0,-28-10 76,0 0 1,0 0-1,0 0 1,0 0 0,0 1-1,-1-1 1,1 1 0,-1 0-1,1 0 1,-1 1-1,0-1 1,-1 1 0,1-1-1,0 1 1,-1 0 0,3 5-1,-5-7 17,1 0-1,-1 0 0,1 0 1,-1-1-1,0 1 1,0 0-1,1 0 1,-1 0-1,-1 0 0,1 0 1,0-1-1,0 1 1,-1 0-1,1 0 0,-1 0 1,1-1-1,-1 1 1,-1 3-1,-1-2 44,1 0 0,0 0 0,-1 0 0,1-1 1,-1 1-1,0 0 0,0-1 0,-6 4 0,0-1 93,0 0 0,0-1 0,-1 0 1,1-1-1,-21 5 0,29-8-119,-11 3-179,0-2 0,-24 1 0,33-2 28,1 0 1,-1 0-1,1-1 1,0 1-1,-1-1 1,1 1-1,-1-1 0,1 0 1,-4-2-1,6 3 57,-1-1-1,0 1 0,0-1 1,1 1-1,-1-1 0,1 0 0,-1 1 1,0-1-1,1 0 0,0 0 0,-1 1 1,1-1-1,-1 0 0,1 0 1,0 0-1,-1 0 0,1 1 0,0-1 1,0 0-1,0 0 0,0 0 1,0 0-1,0 0 0,0 0 0,0 0 1,0-1-1,5-12-438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6.544"/>
    </inkml:context>
    <inkml:brush xml:id="br0">
      <inkml:brushProperty name="width" value="0.05" units="cm"/>
      <inkml:brushProperty name="height" value="0.05" units="cm"/>
    </inkml:brush>
  </inkml:definitions>
  <inkml:trace contextRef="#ctx0" brushRef="#br0">0 0 19740,'2'1'97,"-1"0"1,0-1-1,0 1 0,0 0 0,0 0 0,0 0 0,0 0 0,0 0 1,0 0-1,0 0 0,0 0 0,-1 1 0,1-1 0,-1 0 1,1 0-1,0 1 0,-1-1 0,0 0 0,1 1 0,-1-1 0,0 0 1,0 2-1,4 41 541,-3-25-141,0-16-455,0 9 65,0-1-1,1 1 0,1-1 1,0 0-1,5 13 1,-7-22-86,0 1-1,0-1 1,1 0 0,-1 1 0,1-1 0,-1 0 0,1 0 0,0 0-1,0 0 1,-1 0 0,2-1 0,-1 1 0,0-1 0,0 1 0,0-1 0,1 0-1,-1 0 1,1 0 0,-1 0 0,1 0 0,-1 0 0,1-1 0,-1 1 0,1-1-1,0 0 1,-1 0 0,1 0 0,4 0 0,4-2 41,-1 1 0,0-2 0,0 1 0,0-2 0,0 1 0,13-8 0,54-35 356,-54 31-271,43-21 1,-64 35-147,-1 0 0,0 1 1,0-1-1,1 1 0,-1-1 1,0 1-1,1 0 0,-1-1 1,0 1-1,1 0 0,-1 0 1,0 0-1,1 0 0,-1 0 1,1 0-1,-1 0 1,0 1-1,1-1 0,1 1 1,-2 0-3,0 0 1,0 0-1,0 0 1,0 0-1,-1 0 1,1 0-1,0 0 1,0 0-1,-1 1 1,1-1 0,-1 0-1,1 0 1,-1 0-1,0 1 1,0-1-1,1 0 1,-1 0-1,0 1 1,0-1 0,0 2-1,-1 77 1,1-80 7,0 1 1,0 0-1,0-1 0,0 1 1,0 0-1,0-1 1,1 1-1,-1 0 0,0-1 1,0 1-1,1-1 0,-1 1 1,0 0-1,1-1 0,-1 1 1,0-1-1,1 1 0,-1-1 1,1 1-1,-1-1 0,1 0 1,-1 1-1,1-1 0,-1 1 1,1-1-1,-1 0 0,2 1 1,-1-1 4,1 0 1,-1 0-1,1 0 1,-1 0-1,1 0 1,-1 0 0,1 0-1,-1 0 1,0-1-1,1 1 1,-1-1-1,2 0 1,6-3 54,0-1 1,17-11-1,-21 13-47,33-24 169,29-18 37,-60 40-217,0 2 0,1-1 0,0 1 0,-1 0 1,1 0-1,0 1 0,9-2 0,-16 4-9,0 0 0,0 0-1,0 0 1,0 0 0,0 0 0,0 0-1,-1 0 1,1 0 0,0 0 0,0 1-1,0-1 1,0 0 0,0 0 0,-1 1 0,1-1-1,0 1 1,0-1 0,-1 1 0,1-1-1,0 1 1,-1-1 0,1 1 0,0-1-1,-1 1 1,1 0 0,-1 0 0,1-1 0,-1 1-1,1 0 1,-1 0 0,0-1 0,1 1-1,-1 0 1,0 0 0,0 0 0,1 0-1,-1-1 1,0 1 0,0 0 0,0 0 0,0 0-1,0 0 1,0 0 0,0 0 0,-1-1-1,1 1 1,0 1 0,-2 7-128,0-1 1,0 0-1,-5 14 0,5-17-39,1-3 105,0 1 0,0-1 1,0 1-1,0-1 0,-1 1 1,1-1-1,-3 4 1,3-6 61,1 0 0,-1 1 1,1-1-1,-1 0 1,1 1-1,-1-1 0,1 0 1,-1 1-1,0-1 1,1 0-1,-1 0 1,1 0-1,-1 1 0,1-1 1,-1 0-1,0 0 1,1 0-1,-1 0 1,1 0-1,-1 0 0,0 0 1,1 0-1,-1-1 1,1 1-1,-1 0 1,0 0-1,1 0 0,-1-1 1,1 1-1,-1 0 1,1-1-1,-1 1 0,1 0 1,-1-1-1,1 1 1,-1-1-1,1 1 1,0 0-1,-1-2 0,-11-12-188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6.916"/>
    </inkml:context>
    <inkml:brush xml:id="br0">
      <inkml:brushProperty name="width" value="0.05" units="cm"/>
      <inkml:brushProperty name="height" value="0.05" units="cm"/>
    </inkml:brush>
  </inkml:definitions>
  <inkml:trace contextRef="#ctx0" brushRef="#br0">0 1 16636,'7'0'1248,"-1"10"-976,3-2-272,2 5 200,2-1 432,3 1-624,-2 1-16,3-1-56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7.328"/>
    </inkml:context>
    <inkml:brush xml:id="br0">
      <inkml:brushProperty name="width" value="0.05" units="cm"/>
      <inkml:brushProperty name="height" value="0.05" units="cm"/>
    </inkml:brush>
  </inkml:definitions>
  <inkml:trace contextRef="#ctx0" brushRef="#br0">14 0 16524,'1'7'682,"-1"1"-1,1-1 1,-2 0 0,1 0 0,-1 0 0,0 0 0,-4 13 0,3-12-161,0-1 0,1 0-1,0 1 1,0-1 0,1 1-1,0 11 1,0-18-492,0 0 1,1 0-1,-1 0 0,0 0 0,1 0 1,-1 0-1,1 0 0,-1 0 0,1 0 0,-1 0 1,1-1-1,0 1 0,-1 0 0,1 0 1,0 0-1,0-1 0,0 1 0,-1 0 0,1-1 1,0 1-1,0-1 0,0 1 0,0-1 1,0 0-1,0 1 0,0-1 0,0 0 1,0 1-1,0-1 0,0 0 0,0 0 0,0 0 1,2 0-1,2 0 3,0-1-1,1 1 1,-1-1 0,0 0 0,8-3-1,9-4-2,0-2 0,23-13 0,-26 13-28,1 0 1,40-14-1,-59 24-3,0-1 0,0 1-1,0-1 1,0 1 0,0 0 0,0-1 0,0 1-1,0 0 1,0 0 0,0 0 0,0 0 0,0 0 0,0 0-1,0 0 1,1 0 0,-1 0 0,0 0 0,0 1-1,0-1 1,0 0 0,0 1 0,0-1 0,0 1-1,0-1 1,0 1 0,-1 0 0,1-1 0,0 1-1,0 0 1,0-1 0,-1 1 0,1 0 0,0 0-1,-1 0 1,1 0 0,-1 0 0,1 0 0,-1 0-1,1 0 1,-1 0 0,1 0 0,-1 0 0,0 0-1,0 0 1,0 0 0,0 0 0,1 0 0,-1 0-1,-1 2 1,1 7-20,-2 0-1,1 0 1,-1-1 0,-5 15-1,4-12-56,0 3-104,3-11 38,-1 0 1,0-1 0,1 1 0,-1 0 0,0-1 0,-1 1 0,1-1 0,-1 1 0,1-1-1,-3 4 1,5-9-192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7.756"/>
    </inkml:context>
    <inkml:brush xml:id="br0">
      <inkml:brushProperty name="width" value="0.05" units="cm"/>
      <inkml:brushProperty name="height" value="0.05" units="cm"/>
    </inkml:brush>
  </inkml:definitions>
  <inkml:trace contextRef="#ctx0" brushRef="#br0">116 9 17396,'-2'-1'114,"0"0"1,1 0-1,-1 0 1,0 0-1,0 1 1,0-1-1,0 0 1,0 1-1,0-1 1,0 1-1,0 0 0,0 0 1,0-1-1,0 1 1,0 1-1,0-1 1,0 0-1,0 0 1,0 1-1,0-1 1,0 1-1,0 0 1,0-1-1,0 1 1,1 0-1,-1 0 1,0 0-1,1 1 1,-1-1-1,0 0 1,1 1-1,-1-1 1,-1 4-1,-3 0 102,1 1 1,0 1-1,1-1 1,0 1-1,0 0 1,0 0-1,-4 11 1,6-11-142,0 0 1,0 1-1,0-1 1,1 1-1,0-1 1,0 1-1,1 0 1,0-1-1,1 1 1,-1-1-1,5 16 1,-4-20-36,0 0 0,0 1 0,0-1 0,1 0 0,0 0 0,-1 0 1,1 0-1,0 0 0,1 0 0,-1-1 0,0 1 0,1-1 0,0 1 0,-1-1 1,1 0-1,0 0 0,0 0 0,0 0 0,0-1 0,0 1 0,1-1 1,-1 0-1,0 0 0,1 0 0,-1 0 0,1-1 0,5 1 0,-2-1 52,1-1-1,0 1 1,0-2-1,-1 1 1,1-1-1,-1 0 1,1 0-1,-1-1 1,0 0-1,0 0 1,0-1-1,0 0 1,-1 0-1,1-1 1,-1 0-1,0 0 1,-1 0-1,6-7 1,-4 5-35,0 0 0,-1-1 1,0 0-1,-1-1 0,0 1 0,0-1 1,0 0-1,-1 0 0,-1 0 1,0-1-1,0 1 0,-1-1 1,3-16-1,-5 25-67,0 0-1,0 0 1,0 0-1,0 0 1,0 0 0,0-1-1,0 1 1,0 0 0,0 0-1,0 0 1,-1 0-1,1 0 1,0 0 0,-1 0-1,0-1 1,1 2 0,-1 0 1,1 0 0,0 0-1,0 0 1,-1 0-1,1 0 1,0 0-1,-1 0 1,1 1-1,0-1 1,-1 0-1,1 0 1,0 0-1,0 0 1,-1 0-1,1 0 1,0 1 0,0-1-1,-1 0 1,1 0-1,0 0 1,0 1-1,0-1 1,-1 0-1,1 0 1,0 1-1,0-1 1,0 0-1,0 0 1,-1 1 0,-1 2-87,0 1 1,0-1-1,1 1 1,-1-1 0,1 1-1,-2 7 1,2-8-77,1-1-1,-1 1 1,1 0 0,0 0 0,0 0-1,1 0 1,-1 0 0,0 0 0,1 0-1,0 0 1,0 0 0,-1 0 0,3 3-1,-2-5 88,0 0 0,0 0 0,0 0 0,0 0 0,1 0 0,-1 0 0,0 0 0,1 0 0,-1-1 0,0 1 0,1 0 0,-1-1 0,1 1 0,-1-1 0,0 0 0,1 1 0,-1-1 0,1 0 0,0 0 0,-1 0 0,1 0 0,-1 0 0,1 0 0,-1-1 0,1 1 0,-1 0 0,0-1 0,2 0 0,21-6-729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8.206"/>
    </inkml:context>
    <inkml:brush xml:id="br0">
      <inkml:brushProperty name="width" value="0.05" units="cm"/>
      <inkml:brushProperty name="height" value="0.05" units="cm"/>
    </inkml:brush>
  </inkml:definitions>
  <inkml:trace contextRef="#ctx0" brushRef="#br0">218 82 16011,'0'-1'96,"0"0"0,-1 1 0,1-1-1,0 0 1,0 1 0,-1-1-1,1 1 1,0-1 0,-1 1 0,1-1-1,0 1 1,-1-1 0,1 1-1,-1-1 1,1 1 0,-1-1 0,1 1-1,-1 0 1,1-1 0,-1 1-1,1 0 1,-1-1 0,1 1 0,-1 0-1,0 0 1,1 0 0,-1 0-1,1-1 1,-1 1 0,0 0-1,1 0 1,-1 0 0,0 0 0,1 0-1,-1 0 1,1 1 0,-2-1 0,-27 1 1722,20 1-1493,-1 0 0,1 1-1,0 0 1,0 0 0,0 1-1,0 1 1,1-1 0,-1 1-1,-13 12 1,16-12-288,0 0 0,0 0 0,1 1 0,0 0-1,0 0 1,0 0 0,1 0 0,0 1 0,0 0 0,1 0 0,0 0 0,-5 14-1,8-19-35,-1 0 0,1 0 0,-1 0 0,1 0 0,0 0-1,-1 0 1,1 0 0,0 0 0,0 0 0,1 0 0,-1 0-1,0 0 1,1 0 0,-1 0 0,1-1 0,0 1 0,-1 0-1,1 0 1,0 0 0,0 0 0,0-1 0,0 1 0,1-1-1,-1 1 1,0-1 0,1 1 0,-1-1 0,1 0 0,-1 1-1,1-1 1,0 0 0,0 0 0,-1 0 0,1 0 0,0-1-1,0 1 1,0 0 0,0-1 0,0 1 0,0-1 0,0 0-1,0 0 1,3 0 0,4 1 19,-1-1-1,0-1 0,0 1 1,0-2-1,0 1 1,-1-1-1,1 0 0,0 0 1,12-7-1,-9 3 36,-1 0-1,1-1 0,-2-1 1,1 0-1,-1 0 1,0-1-1,-1 0 1,11-15-1,-14 17-21,0 0 0,-1-1 0,0 1 0,0-1 0,0 0 0,-1 0-1,0-1 1,-1 1 0,0 0 0,0-1 0,-1 0 0,1-14 0,-3 20-28,1 1 0,-1-1 0,0 1 1,1-1-1,-1 1 0,0-1 1,-1 1-1,1 0 0,0-1 1,-1 1-1,1 0 0,-1 0 0,0 0 1,1 0-1,-1 0 0,0 0 1,0 1-1,-1-1 0,-2-2 0,4 4-110,0-1 0,-1 0 0,1 0 0,0 1 0,-1-1 0,1 1 0,0-1 0,-1 1 0,1 0 0,-1-1-1,1 1 1,0 0 0,-1 0 0,1 0 0,-1 0 0,1 0 0,-1 0 0,1 1 0,0-1 0,-1 0 0,1 1 0,0-1-1,-1 1 1,1-1 0,0 1 0,-1 0 0,1-1 0,0 1 0,0 0 0,0 0 0,0 0 0,0 0 0,0 0-1,0 0 1,0 0 0,0 0 0,-1 2 0,2-2 21,0-1-1,0 1 1,-1-1 0,1 1 0,0-1-1,0 1 1,0-1 0,0 1-1,0-1 1,0 1 0,0-1-1,0 1 1,0-1 0,0 1-1,0-1 1,0 1 0,0-1-1,0 1 1,0-1 0,0 0-1,1 1 1,-1-1 0,0 1-1,0-1 1,1 1 0,-1-1-1,0 0 1,1 1 0,-1-1-1,0 0 1,1 1 0,-1-1-1,0 0 1,1 1 0,-1-1-1,1 0 1,-1 0 0,1 1-1,-1-1 1,0 0 0,1 0-1,-1 0 1,1 0 0,-1 0-1,1 0 1,-1 0 0,1 0 0,-1 0-1,1 0 1,-1 0 0,1 0-1,17 2-1212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8.586"/>
    </inkml:context>
    <inkml:brush xml:id="br0">
      <inkml:brushProperty name="width" value="0.05" units="cm"/>
      <inkml:brushProperty name="height" value="0.05" units="cm"/>
    </inkml:brush>
  </inkml:definitions>
  <inkml:trace contextRef="#ctx0" brushRef="#br0">337 9 17260,'0'0'41,"0"-1"1,0 1-1,0 0 1,0-1-1,0 1 0,0 0 1,0-1-1,-1 1 1,1 0-1,0-1 1,0 1-1,0 0 1,0 0-1,0-1 0,0 1 1,-1 0-1,1-1 1,0 1-1,0 0 1,0 0-1,-1-1 1,1 1-1,0 0 1,-1 0-1,1 0 0,0-1 1,0 1-1,-1 0 1,1 0-1,0 0 1,-1 0-1,1 0 1,0 0-1,-1-1 1,1 1-1,0 0 0,-1 0 1,1 0-1,0 0 1,-1 0-1,1 0 1,0 0-1,-1 1 1,1-1-1,0 0 1,-1 0-1,1 0 0,0 0 1,-1 0-1,1 0 1,-1 1-1,-17 9 228,2 1 163,1 2-1,0 0 1,-21 25-1,-35 51-74,51-63-223,-62 91 268,74-104-340,1 0-1,0 1 1,1 0 0,1 0 0,0 0-1,1 1 1,-4 20 0,8-33-55,0 0 0,-1 0 0,1 0 0,0 0-1,0 0 1,0 0 0,0 1 0,1-1 0,-1 0 0,1 0 0,-1 0 0,1 0 0,0 0 0,0 0 0,-1 0 0,1 0-1,1 0 1,-1-1 0,0 1 0,0 0 0,1 0 0,-1-1 0,1 1 0,-1-1 0,3 2 0,-1-2-1,0 1 1,0-1-1,0 0 0,0 0 1,0 0-1,1-1 1,-1 1-1,0-1 1,0 1-1,1-1 0,-1 0 1,0 0-1,0-1 1,1 1-1,4-2 1,7-2 16,-1-1 1,0 0-1,-1-1 1,1-1 0,-1 0-1,0-1 1,-1 0-1,13-11 1,3-5 107,-1-1 1,25-31-1,-22 21 176,-2-2-1,45-76 0,-71 109-250,0 0-1,0-1 0,0 1 1,0-1-1,1-7 0,-3 12-52,0 0-1,0 0 0,0 0 1,0 1-1,0-1 0,0 0 1,0 0-1,0 0 1,-1 0-1,1 0 0,0 0 1,0 0-1,0 0 0,0 0 1,0 0-1,0 0 1,0 0-1,0 0 0,0 0 1,0 0-1,-1 0 0,1 0 1,0 0-1,0 0 1,0 0-1,0 0 0,0 0 1,0 0-1,0 0 0,0 0 1,0 0-1,-1 0 0,1 0 1,0 0-1,0 0 1,0 0-1,0 0 0,0 0 1,0-1-1,0 1 0,0 0 1,0 0-1,0 0 1,0 0-1,0 0 0,0 0 1,0 0-1,0 0 0,-1 0 1,1 0-1,0 0 1,0-1-1,0 1 0,0 0 1,0 0-1,0 0 0,0 0 1,0 0-1,0 0 1,0 0-1,0 0 0,0 0 1,0-1-1,0 1 0,0 0 1,1 0-1,-1 0 1,-13 16 69,-17 32-64,-41 90 0,19-9-3936,47-106 3287,0-5-229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9.048"/>
    </inkml:context>
    <inkml:brush xml:id="br0">
      <inkml:brushProperty name="width" value="0.05" units="cm"/>
      <inkml:brushProperty name="height" value="0.05" units="cm"/>
    </inkml:brush>
  </inkml:definitions>
  <inkml:trace contextRef="#ctx0" brushRef="#br0">203 18 19924,'0'0'73,"0"-1"0,0 0 1,0 0-1,0 0 0,-1 1 0,1-1 0,0 0 0,-1 0 0,1 1 0,0-1 0,-1 0 1,1 1-1,-1-1 0,0 0 0,1 1 0,-1-1 0,1 1 0,-1-1 0,0 1 0,1-1 1,-1 1-1,0-1 0,1 1 0,-1 0 0,0-1 0,0 1 0,0 0 0,1 0 0,-1 0 1,0 0-1,0-1 0,0 1 0,1 0 0,-3 0 0,-32 0 901,23 1-715,0 1 1,0 1-1,0 0 1,-23 9-1,30-10-276,1 0-1,-1 0 0,1 0 0,0 0 0,0 1 0,0 0 1,0 0-1,0 0 0,0 0 0,1 1 0,0-1 1,-1 1-1,1 0 0,1 0 0,-4 5 0,6-8 9,0-1-1,0 1 1,0 0-1,0-1 1,0 1-1,-1 0 1,1 0-1,1-1 1,-1 1-1,0 0 1,0-1-1,0 1 1,0 0 0,0-1-1,1 1 1,-1 0-1,0-1 1,0 1-1,1-1 1,-1 1-1,1 0 1,-1-1-1,0 1 1,1-1-1,-1 1 1,1-1-1,-1 0 1,1 1-1,0-1 1,-1 1-1,1-1 1,-1 0-1,1 1 1,0-1-1,-1 0 1,1 0 0,1 1-1,26 6-190,-27-7 197,36 4-147,-23-3 123,-1 1 1,1 0-1,-1 0 1,1 1-1,-1 1 1,0 0-1,23 12 1,-34-16 34,-1 1 0,0 0 0,0 0 0,0-1 1,0 1-1,0 0 0,0 0 0,0 0 0,0 0 1,0 0-1,0 0 0,0 0 0,0 1 0,-1-1 1,1 0-1,-1 0 0,1 1 0,-1-1 0,1 0 0,-1 1 1,0-1-1,1 3 0,-1-2 9,-1 0-1,1-1 1,-1 1 0,1 0 0,-1 0-1,0-1 1,0 1 0,0 0 0,0-1-1,0 1 1,0-1 0,0 1 0,0-1-1,-3 3 1,-4 3 75,-1-1 1,0 1-1,0-1 0,-13 6 1,21-12-87,-7 4 22,0 1 1,0-2 0,0 1-1,-1-1 1,1 0 0,-1-1-1,0 0 1,1-1 0,-1 1-1,0-2 1,-12 1 0,21-1-72,-1 0 1,0 0-1,1-1 1,-1 1-1,0 0 1,1 0-1,-1 0 1,1 0-1,-1-1 1,0 1-1,1 0 1,-1-1-1,1 1 1,-1 0-1,1-1 1,-1 1-1,1 0 1,-1-1-1,1 1 1,-1-1-1,1 1 1,0-1-1,-1 1 1,1-1-1,0 0 1,0 1-1,-1-1 1,1-1 0,0 1 1,0 0 0,0 0-1,0 0 1,0 0 0,1 0-1,-1-1 1,0 1-1,0 0 1,1 0 0,-1 0-1,1 0 1,1-2-1,1-2-61,1 0 0,0 0 0,0 0 0,7-6 0,19-11-394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5.784"/>
    </inkml:context>
    <inkml:brush xml:id="br0">
      <inkml:brushProperty name="width" value="0.05" units="cm"/>
      <inkml:brushProperty name="height" value="0.05" units="cm"/>
      <inkml:brushProperty name="color" value="#008C3A"/>
    </inkml:brush>
  </inkml:definitions>
  <inkml:trace contextRef="#ctx0" brushRef="#br0">179 18 18940,'-14'26'4528,"-14"39"-3178,25-57-1129,-114 259 126,112-257-400,-6 21-1071,11-26-618,9-19 5,111-219-7970,-45 81 10696,-71 144-318,-4 7-509,1-1 0,-1 1-1,1-1 1,0 1 0,-1 0-1,1-1 1,0 1 0,0 0 0,0 0-1,0-1 1,0 1 0,0 0-1,0 0 1,0 0 0,0 0 0,1 0-1,1 0 1,-3 2 73,1 0-1,-1 0 1,1 0-1,-1 0 1,1 0-1,-1 0 1,0 0 0,0 0-1,1 1 1,-1-1-1,0 0 1,0 0-1,0 0 1,0 1-1,0-1 1,-1 2 0,1-2 78,-5 104 2818,-1 68-1180,6-145-2065,2-1 0,1 0 0,2 1 0,8 29 0,-11-51-98,-2-2 17,1-1-1,-1 0 0,1 0 0,0 0 0,0 0 0,1 0 0,-1 0 1,1 0-1,-1-1 0,1 1 0,0 0 0,0-1 0,0 1 1,0-1-1,4 3 0,-6-5 114,0 0-1,0 0 1,1 0 0,-1 0-1,0 0 1,0 0 0,0 0 0,1-1-1,-1 1 1,0 0 0,0 0 0,1 0-1,-1 0 1,0 0 0,0 0-1,0 0 1,1-1 0,-1 1 0,0 0-1,0 0 1,0 0 0,0 0 0,0-1-1,1 1 1,-1 0 0,0 0-1,0 0 1,0-1 0,0 1 0,0 0-1,0 0 1,0 0 0,0-1-1,0 1 1,0 0 0,0 0 0,0-1-1,0 1 1,0 0 0,0 0 0,0-1-1,0 1 1,0 0 0,0 0-1,0 0 1,0-1 0,0 1 0,0 0-1,0 0 1,0-1 0,-1 1 0,1 0-1,0 0 1,0-1 0,-6-16-1582,-6-2 1463,0 1 1,-2 0 0,0 1 0,-1 0 0,-26-21 0,17 15 3237,-29-36 0,52 59-2965,1-1 0,-1 1 0,1-1-1,-1 1 1,1-1 0,-1 0 0,1 1 0,0-1 0,-1 1 0,1-1 0,0 0 0,-1 1 0,1-1 0,0 0 0,0 0 0,0 1 0,-1-1 0,1 0 0,0 0 0,0 1 0,0-1 0,0 0 0,0 1 0,1-1 0,-1 0 0,0 0 0,0 1 0,0-1 0,1 0 0,-1 1 0,0-1 0,1 0 0,-1 1 0,0-1 0,1 1 0,-1-1 0,1 0 0,-1 1 0,1-1 0,-1 1 0,1-1 0,0 1 0,-1 0 0,2-1 0,3-2 16,-1 1-1,1 1 1,0-1 0,0 1 0,7-2-1,-4 1-410,8-2-165,0-1 0,0-1 1,0-1-1,22-13 1,0-3-147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9.448"/>
    </inkml:context>
    <inkml:brush xml:id="br0">
      <inkml:brushProperty name="width" value="0.05" units="cm"/>
      <inkml:brushProperty name="height" value="0.05" units="cm"/>
    </inkml:brush>
  </inkml:definitions>
  <inkml:trace contextRef="#ctx0" brushRef="#br0">34 325 16876,'4'2'1784,"-1"2"-1224,-5 8-240,-2 2 1160,-3 5-807,-2 2-249,2-1-192,0 0-176,4-6-744,2-6 656,7-10-112,4-4-56</inkml:trace>
  <inkml:trace contextRef="#ctx0" brushRef="#br0" timeOffset="1">124 0 16828,'-1'14'1184,"2"2"-1016,3 0-248,4 4 0,0-3 168,4 6-216,3 0-72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9.818"/>
    </inkml:context>
    <inkml:brush xml:id="br0">
      <inkml:brushProperty name="width" value="0.05" units="cm"/>
      <inkml:brushProperty name="height" value="0.05" units="cm"/>
    </inkml:brush>
  </inkml:definitions>
  <inkml:trace contextRef="#ctx0" brushRef="#br0">213 440 16532,'-35'17'1082,"-35"22"1,58-31-909,0 0-1,1 1 0,0 0 1,1 1-1,0 0 1,-11 15-1,18-21-122,0 0 0,0 1 1,1-1-1,-1 1 0,-1 5 1,4-9-42,-1-1 0,1 1 0,0 0-1,-1 0 1,1 0 0,0 0 0,0 0 0,0 0 0,-1 0 0,1 0 0,0 0 0,0 0 0,1 0 0,-1 0 0,0-1 0,0 1 0,0 0 0,1 0 0,-1 0 0,0 0 0,1 0 0,-1 0 0,1 0 0,-1-1 0,1 1 0,-1 0 0,1 0-1,0-1 1,-1 1 0,1 0 0,0-1 0,0 1 0,-1-1 0,1 1 0,0-1 0,1 1 0,3 0 7,0 0 0,-1 0 0,1 0 0,0-1 0,0 0 0,0 0 0,0 0 0,-1 0 0,1-1 0,0 0 0,0 0 0,-1 0-1,1-1 1,4-2 0,7-2 9,-1-1 0,28-17 0,-24 11 35,0-2 1,-1 0-1,-1-1 1,0 0-1,-1-2 0,-1 0 1,0 0-1,-1-2 0,21-40 1,-21 30 32,0-1 1,-2 0 0,-2-1 0,0 0 0,-3 0 0,6-49 0,-12 79-90,0-10 24,0-1 0,0 1 1,-3-24-1,2 34-25,-1-1-1,1 1 1,-1-1-1,0 1 1,0-1-1,0 1 1,0 0-1,0-1 1,0 1-1,-1 0 1,-1-2-1,2 3-1,0 0 0,0 0 0,0 0 0,0 0 0,0 0 0,-1 1 0,1-1 1,0 0-1,-1 1 0,1-1 0,0 1 0,-1 0 0,1-1 0,0 1 0,-1 0 0,1 0 0,-1 0 0,1 0 0,-1 0 0,1 0 0,-2 0 0,-3 2 24,-1 0 0,1 0-1,0 0 1,0 1 0,0 0 0,0 0-1,1 1 1,-1-1 0,1 1 0,0 0 0,0 1-1,0-1 1,-8 11 0,0 1 47,1 1 1,0 1-1,-11 20 1,19-31-45,1 1 0,0-1 0,0 0 0,0 1 0,1 0 0,0 0 0,1-1 0,0 1 0,0 0 0,1 0-1,-1 0 1,3 16 0,1-11-26,0-1-1,1 1 1,0-1-1,0 0 1,2 0-1,-1-1 1,10 15-1,-4-10 2,0 2-296,0 0 1,11 28-1,-20-41 223,0 0 0,-1 0 1,1 0-1,-1 0 0,0 1 0,-1-1 0,1 0 1,-1 0-1,0 1 0,0-1 0,-1 0 0,1 1 1,-1-1-1,-3 9 0,-7 7-288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0.784"/>
    </inkml:context>
    <inkml:brush xml:id="br0">
      <inkml:brushProperty name="width" value="0.05" units="cm"/>
      <inkml:brushProperty name="height" value="0.05" units="cm"/>
    </inkml:brush>
  </inkml:definitions>
  <inkml:trace contextRef="#ctx0" brushRef="#br0">193 1 17844,'-2'21'481,"0"0"-1,-1 0 1,-8 25 0,0 6 20,-139 630 3472,145-662-3781,-4 33 0,9-53-187,0 0 1,0 0-1,0 0 0,0 0 0,1 0 0,-1-1 1,0 1-1,0 0 0,0 0 0,0 0 0,0 0 1,0 0-1,0 0 0,0 0 0,0 0 0,0 0 1,0 0-1,1 0 0,-1 0 0,0 0 0,0 0 0,0 0 1,0 0-1,0 0 0,0 0 0,0 0 0,0 0 1,1 0-1,-1 0 0,0 0 0,0 0 0,0 0 1,0 0-1,0 0 0,0 0 0,0 0 0,0 0 1,1 0-1,-1 0 0,0 0 0,0 0 0,0 0 0,0 0 1,0 0-1,0 0 0,0 0 0,0 0 0,0 0 1,0 1-1,0-1 0,0 0 0,0 0 0,1 0 1,-1 0-1,0 0 0,0 0 0,0 0 0,7-10 100,23-60 329,39-133 1,-58 168-359,63-213 152,-66 224-229,-7 24 0,-1 0-1,0 0 1,0 0 0,0 0 0,0 0-1,0 0 1,0 0 0,0 0-1,0 0 1,0 0 0,0 1 0,0-1-1,0 0 1,0 0 0,1 0-1,-1 0 1,0 0 0,0 0 0,0 0-1,0 0 1,0 0 0,0 0-1,0 0 1,0 0 0,1 0 0,-1 0-1,0 0 1,0 0 0,0 0-1,0 0 1,0 0 0,0 0 0,0 0-1,0 0 1,0 0 0,1 0-1,-1 0 1,0 0 0,0 0 0,0 0-1,0 0 1,0-1 0,0 1-1,0 0 1,0 0 0,0 0 0,0 0-1,0 0 1,1 0 0,-1 0-1,0 0 1,0 0 0,0 0 0,0-1-1,0 1 1,0 0 0,0 0 0,0 0-1,0 0 1,0 0 0,2 9-49,-2 14-35,0 0 0,-5 24 0,3-28 43,0-1 0,1 1 0,1 0 1,3 24-1,-3-41 39,1 0 0,-1 0 0,1 0-1,-1-1 1,1 1 0,-1 0 0,1 0 0,0 0 0,0-1 0,0 1 0,0 0 0,0-1 0,0 1 0,1-1 0,-1 1-1,0-1 1,1 0 0,-1 0 0,1 1 0,-1-1 0,4 1 0,-3-1 2,1 0 1,0 0-1,0-1 1,0 1-1,0-1 0,0 0 1,0 0-1,0 0 1,0 0-1,0-1 0,0 1 1,4-2-1,7-3 17,0 0-1,0-1 1,-1 0-1,16-11 1,-28 17-16,32-22 59,0-2 0,-1-1 0,-1-1-1,32-37 1,-114 120 25,42-45-65,-18 28-5,25-38-9,1 0-1,0 0 1,-1 0 0,1 1-1,0-1 1,1 0 0,-1 1-1,0-1 1,1 1-1,-1-1 1,1 1 0,0-1-1,0 1 1,0 3 0,0-6 0,1 1 0,-1 0 1,1 0-1,-1-1 1,1 1-1,-1-1 1,1 1-1,-1 0 1,1-1-1,-1 1 1,1-1-1,0 1 0,-1-1 1,1 0-1,0 1 1,0-1-1,-1 0 1,1 1-1,0-1 1,0 0-1,-1 0 0,1 0 1,0 0-1,0 0 1,0 0-1,-1 0 1,1 0-1,0 0 1,0 0-1,0 0 0,1-1 1,27-5 82,-28 5-84,35-13 66,0-1 0,-2-2 0,0-2 0,38-27 0,-62 42-64,-6 11 9,-9 23 24,2-6-21,3-22-14,0-1 0,1 1 0,-1 0 0,1 0 0,-1 0 0,1-1 0,0 1 0,0 0 0,0-1 0,0 1 0,0-1 0,0 1 0,0-1 0,0 1 0,1-1 0,-1 0 0,1 0 0,-1 0 0,1 1 0,-1-1 0,1-1 0,-1 1 0,1 0 0,0 0 0,0-1 0,-1 1 0,1-1 0,0 1 0,0-1 0,0 0 0,3 1 0,7 0 8,-1-1 0,1 1 0,19-4 1,-30 3-14,8-1-119,1 0-1,-1-1 0,0 0 1,1 0-1,-1-1 1,9-5-1,-14 6 51,0 1 0,-1-2 0,1 1-1,-1 0 1,1-1 0,-1 0 0,0 1 0,0-1 0,0-1 0,0 1 0,0 0 0,-1-1-1,0 1 1,1-1 0,-2 0 0,3-5 0,6-23-341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1.186"/>
    </inkml:context>
    <inkml:brush xml:id="br0">
      <inkml:brushProperty name="width" value="0.05" units="cm"/>
      <inkml:brushProperty name="height" value="0.05" units="cm"/>
    </inkml:brush>
  </inkml:definitions>
  <inkml:trace contextRef="#ctx0" brushRef="#br0">8 0 13163,'-7'0'1632,"13"7"-864,4 2-328,5 1 1465,4 3-1225,1-2-312,3-2 104,-3-5-216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1.571"/>
    </inkml:context>
    <inkml:brush xml:id="br0">
      <inkml:brushProperty name="width" value="0.05" units="cm"/>
      <inkml:brushProperty name="height" value="0.05" units="cm"/>
    </inkml:brush>
  </inkml:definitions>
  <inkml:trace contextRef="#ctx0" brushRef="#br0">138 219 18332,'0'-2'184,"-1"-1"0,1 1 0,-1-1 0,1 1 0,-1 0 0,0-1 0,0 1 0,0 0 0,0 0 0,0-1 0,0 1 0,-1 0 0,1 0 0,-1 1 0,-3-4 0,4 4-111,0 0 0,0 1 0,-1-1 1,1 1-1,0-1 0,-1 1 0,1 0 1,0-1-1,-1 1 0,1 0 0,-1 0 1,1 0-1,-1 0 0,1 0 0,0 0 1,-1 1-1,1-1 0,0 0 0,-1 1 1,1-1-1,0 1 0,-1-1 0,1 1 1,0 0-1,0 0 0,-1-1 0,1 1 1,0 0-1,-1 2 0,-6 3-13,1 1 1,0 1-1,1-1 0,0 1 1,0 0-1,1 1 0,0-1 1,0 1-1,1 0 0,0 1 1,0-1-1,1 0 1,0 1-1,1 0 0,-1 10 1,3-17-65,-1 0 0,1 0 1,0 0-1,0 0 1,0-1-1,1 1 1,-1 0-1,1 0 1,-1 0-1,1-1 0,1 4 1,-1-5 0,0 0 0,0 1 0,0-1 0,0 0 0,0 0 0,0 0 1,0 0-1,0 0 0,0 0 0,0 0 0,1 0 0,-1 0 0,0-1 0,1 1 0,-1-1 0,1 1 1,-1-1-1,1 1 0,-1-1 0,1 0 0,-1 1 0,3-1 0,3 0 2,-1-1 0,1 1 0,-1-1 0,0 0-1,0-1 1,1 1 0,-1-1 0,0-1 0,0 1 0,-1-1-1,1 0 1,7-5 0,8-6 111,33-31-1,-34 26 7,0-1-1,-2-1 1,0 0-1,-2-1 1,0-1-1,-1-1 1,-2 0-1,0-1 1,9-28-1,-12 18 103,-10 21-64,0 14-152,0-1 1,-1 1-1,1 0 1,0 0 0,0 0-1,0 0 1,-1 0-1,1 0 1,0 0-1,0 0 1,-1 0 0,1 0-1,0 0 1,0 0-1,-1 0 1,1 0 0,0 0-1,0 0 1,-1 0-1,1 0 1,0 0 0,0 0-1,0 0 1,-1 0-1,1 0 1,0 1 0,0-1-1,0 0 1,-1 0-1,1 0 1,0 1 0,-18 18-3,0 13-224,2 1 0,1 0 0,2 1 0,1 1 0,-9 39 0,21-70 165,-4 7-294,2 0 0,0 0 1,0 0-1,1 0 0,0 1 0,1-1 1,1 12-1,4-9-244,6-8-152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2.012"/>
    </inkml:context>
    <inkml:brush xml:id="br0">
      <inkml:brushProperty name="width" value="0.05" units="cm"/>
      <inkml:brushProperty name="height" value="0.05" units="cm"/>
    </inkml:brush>
  </inkml:definitions>
  <inkml:trace contextRef="#ctx0" brushRef="#br0">62 109 14307,'2'3'642,"1"-1"0,0 0 0,0 0 0,0 0 0,0 0 0,1 0 0,-1 0 0,1-1 0,-1 0 1,6 2-1,-7-3-515,-1 0 1,1 0 0,0 0 0,0-1 0,0 1 0,-1 0-1,1-1 1,0 1 0,0-1 0,-1 1 0,1-1-1,-1 0 1,1 0 0,0 0 0,-1 0 0,1 0 0,-1 0-1,0 0 1,1 0 0,-1 0 0,0-1 0,0 1 0,0-1-1,2-2 1,0-1-56,0-1 0,-1 0 0,1 0 0,-1 0 0,0 0 0,-1 0 0,1-1 0,0-11 0,-2 15-65,0 1 0,0 0-1,0 0 1,0-1 0,0 1-1,-1 0 1,1 0 0,-1-1-1,0 1 1,1 0 0,-1 0-1,-2-3 1,2 4-6,0 0 0,1 0 0,-1 0 0,0 0 0,0 1 0,0-1 0,0 0-1,0 1 1,0-1 0,0 1 0,0-1 0,0 1 0,-1-1 0,1 1 0,0 0 0,0 0 0,0-1 0,0 1 0,-1 0 0,1 0-1,0 0 1,0 0 0,0 1 0,0-1 0,-2 1 0,-3 0 0,1 1-1,0 0 0,0 0 1,0 1-1,0-1 1,0 1-1,1 0 1,-1 1-1,1-1 0,0 1 1,0 0-1,-6 7 1,2-2-10,1 0 1,0 0 0,1 1 0,0 0-1,-4 12 1,7-16 2,0 1 1,1 0-1,0 0 1,0 0-1,0 7 0,2-12 5,0-1 0,-1 1 0,1 0 0,0-1 0,0 1-1,0-1 1,1 1 0,-1-1 0,0 1 0,1-1 0,-1 1 0,0-1-1,1 1 1,0-1 0,-1 0 0,1 1 0,0-1 0,0 0 0,0 0-1,0 1 1,0-1 0,0 0 0,0 0 0,0 0 0,0 0 0,0 0-1,1 0 1,-1-1 0,3 2 0,1 0 1,0-1 0,1 0 0,-1-1 0,0 1 0,0-1 0,1 0 0,-1 0 0,0-1 0,1 1 0,7-3 0,54-18 61,-64 20-58,43-18 33,-31 12-22,1 1-1,-1 0 0,2 1 1,-1 0-1,0 1 0,28-2 0,-42 6-12,-1 0-1,1 0 0,0 0 0,0 0 0,-1 0 1,1 1-1,0-1 0,0 0 0,-1 1 1,1 0-1,-1-1 0,1 1 0,0 0 0,-1 0 1,1 0-1,-1 0 0,0 0 0,1 0 0,-1 0 1,0 0-1,0 1 0,0-1 0,1 0 0,-1 1 1,-1-1-1,1 1 0,0-1 0,0 1 0,0-1 1,0 4-1,0 3 6,1 0-1,-1 0 1,-1 0-1,0 0 1,-1 12-1,1 11 25,-1-31-35,1 0 0,0 0 1,0 1-1,0-1 0,0 0 1,0 0-1,0 0 1,0 1-1,0-1 0,0 0 1,0 0-1,0 1 0,0-1 1,0 0-1,0 0 0,0 1 1,0-1-1,0 0 0,0 0 1,0 1-1,0-1 0,0 0 1,0 0-1,0 0 0,1 1 1,-1-1-1,0 0 0,0 0 1,0 0-1,0 1 0,1-1 1,-1 0-1,0 0 1,0 0-1,0 0 0,0 1 1,1-1-1,-1 0 0,0 0 1,0 0-1,1 0 0,-1 0 1,0 0-1,0 0 0,1 0 1,-1 0-1,0 0 0,0 0 1,1 0-1,-1 0 0,0 0 1,0 0-1,0 0 0,1 0 1,-1 0-1,0 0 0,0 0 1,1 0-1,-1 0 1,0 0-1,0-1 0,1 1 1,11-13 85,-9 9-132,6-6-4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2.591"/>
    </inkml:context>
    <inkml:brush xml:id="br0">
      <inkml:brushProperty name="width" value="0.05" units="cm"/>
      <inkml:brushProperty name="height" value="0.05" units="cm"/>
    </inkml:brush>
  </inkml:definitions>
  <inkml:trace contextRef="#ctx0" brushRef="#br0">65 164 18980,'3'-13'705,"-1"9"-520,-1-1-1,1 0 1,-1 0 0,0 1-1,-1-1 1,0 0-1,1 0 1,-1 0 0,-1-7-1,-12 36 1246,-26 89-223,33-92-1091,1 0 0,1 0 0,-2 35 0,6-54-100,-1-1 0,1 1 0,0 0 0,0 0 1,0-1-1,0 1 0,0 0 0,1 0 0,-1-1 0,0 1 0,1 0 0,-1-1 1,1 1-1,0 0 0,-1-1 0,1 1 0,0-1 0,0 1 0,0-1 0,0 1 1,0-1-1,1 0 0,-1 0 0,0 1 0,1-1 0,-1 0 0,0 0 0,1 0 1,-1 0-1,1-1 0,0 1 0,-1 0 0,1-1 0,0 1 0,-1-1 0,1 1 1,0-1-1,0 0 0,-1 0 0,1 0 0,0 0 0,0 0 0,-1 0 0,4-1 1,3 0 35,1-1 0,-1-1 0,0 1 1,0-1-1,0-1 0,0 1 1,-1-1-1,8-6 0,1-1 29,-1-1-1,-1-1 1,0-1-1,-1 0 0,0-1 1,20-30-1,-10 7 71,35-75 1,-72 137-56,4 5-102,1 1 0,1-1 0,1 1 0,2 1 0,-3 60 0,8-86 3,1 0 1,-1-1-1,1 1 1,0 0-1,0-1 0,0 1 1,1-1-1,-1 1 1,1-1-1,0 1 1,0-1-1,1 0 1,3 5-1,-4-7 13,0 0-1,0 0 1,1 0 0,-1 0-1,1-1 1,-1 1 0,1-1-1,-1 1 1,1-1 0,0 0-1,0 0 1,-1 0 0,1-1-1,0 1 1,0 0 0,0-1-1,0 0 1,0 0-1,0 0 1,0 0 0,0 0-1,0-1 1,3 0 0,2-1 23,0-1 1,0 0-1,0 0 0,-1-1 1,0 0-1,1 0 1,-1-1-1,0 0 0,-1 0 1,1-1-1,-1 0 1,-1 0-1,1 0 0,-1 0 1,0-1-1,5-8 1,4-9 67,0 0 1,-2-1 0,15-41 0,-16 36-121,-1 0 1,-1-1-1,-2 0 1,5-41 0,-15 52-466,3 20 460,0 0 1,0 0-1,0 0 0,0 0 1,0 0-1,-1 0 0,1-1 0,0 1 1,0 0-1,0 0 0,-1 0 0,1 0 1,0 0-1,0 0 0,0 0 1,-1 0-1,1 0 0,0 0 0,0 0 1,0 0-1,-1 0 0,1 0 0,0 0 1,0 0-1,0 0 0,-1 0 1,1 0-1,0 0 0,0 0 0,0 0 1,-1 1-1,1-1 0,0 0 1,0 0-1,0 0 0,0 0 0,-1 0 1,1 0-1,0 1 0,0-1 0,0 0 1,-3 3-41,1 0 1,0 0-1,0-1 0,0 2 1,0-1-1,1 0 1,-3 4-1,-16 56-463,12-24 103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3.579"/>
    </inkml:context>
    <inkml:brush xml:id="br0">
      <inkml:brushProperty name="width" value="0.05" units="cm"/>
      <inkml:brushProperty name="height" value="0.05" units="cm"/>
    </inkml:brush>
  </inkml:definitions>
  <inkml:trace contextRef="#ctx0" brushRef="#br0">127 506 17484,'30'-17'4428,"-26"15"-4169,1 0-1,-1 0 1,0-1-1,1 1 1,-1-1 0,0 0-1,-1 0 1,1 0 0,0 0-1,-1-1 1,0 0-1,0 1 1,0-1 0,0 0-1,-1-1 1,1 1-1,-1 0 1,2-6 0,-3 7-229,-1-1 1,1 0 0,0 1 0,-1-1-1,1 0 1,-1 0 0,0 0 0,-1 1-1,1-1 1,-1 0 0,1 0-1,-1 1 1,0-1 0,-1 1 0,-1-5-1,2 7-31,0-1 0,0 0 0,0 1 0,0 0-1,-1-1 1,1 1 0,-1 0 0,1 0 0,-1-1-1,1 1 1,-1 0 0,0 1 0,1-1 0,-1 0-1,0 0 1,0 1 0,1-1 0,-1 1 0,0-1-1,0 1 1,0 0 0,0 0 0,0 0 0,0 0-1,0 0 1,0 0 0,1 1 0,-1-1 0,0 1-1,0-1 1,0 1 0,-2 0 0,-4 3-6,0 0 0,0 0 0,1 0 0,-1 1 0,1 0-1,0 1 1,0-1 0,1 1 0,0 1 0,-8 9 0,2-2-2,2 0-1,0 2 1,0-1-1,-7 19 0,14-28 4,0 0-1,1 0 0,0 1 0,0-1 0,1 1 0,-2 9 1,3-14 4,0 0-1,0-1 1,0 1 0,0 0 0,0-1 0,1 1 0,-1 0 0,0-1 0,1 1 0,-1 0-1,1-1 1,0 1 0,-1-1 0,1 1 0,0-1 0,0 0 0,0 1 0,0-1-1,0 0 1,1 1 0,-1-1 0,0 0 0,0 0 0,1 0 0,-1 0 0,1 0 0,-1-1-1,1 1 1,-1 0 0,3 0 0,6 2-1,0-1-1,0 0 0,0-1 1,1 0-1,-1-1 1,0 0-1,0-1 1,1 0-1,-1 0 1,17-5-1,-2-1 4,-1-1 0,-1-1-1,29-16 1,-31 13 9,0-1 0,0-1 0,-2-2 0,0 1 0,-1-2 0,0-1 0,-2 0 0,0-1-1,-1 0 1,0-2 0,-2 0 0,21-43 0,-28 49-5,-1 1-1,4-16 1,-7 25-6,-1 0 0,0 0 1,-1 0-1,1 0 0,-1 0 1,0 0-1,0 0 0,-1 0 1,1 0-1,-2-6 0,1 11-2,1-1 0,0 1 1,-1-1-1,1 1 0,0-1 0,-1 1 0,1-1 1,0 1-1,-1-1 0,1 1 0,-1 0 0,1-1 0,-1 1 1,1 0-1,-1-1 0,1 1 0,-1 0 0,1 0 1,-1-1-1,1 1 0,-1 0 0,0 0 0,1 0 0,-1 0 1,1 0-1,-1 0 0,1 0 0,-1 0 0,0 0 1,1 0-1,-1 0 0,1 0 0,-1 0 0,0 1 0,1-1 1,-1 0-1,1 0 0,-1 1 0,1-1 0,-1 0 1,1 1-1,-1-1 0,1 0 0,-1 2 0,-25 18-132,24-18 137,-23 20-80,2 2 1,-26 34-1,37-42 63,0 0-1,2 1 1,0 0 0,1 1 0,-8 21 0,16-35 12,-1 0-1,1 0 1,0 0 0,0 0-1,1 1 1,-1-1 0,1 0-1,0 0 1,1 7 0,-1-10 3,0 0 0,1 1 1,-1-1-1,1 0 1,-1 1-1,1-1 0,0 0 1,0 0-1,-1 1 0,1-1 1,0 0-1,0 0 1,0 0-1,0 0 0,0 0 1,1 0-1,-1 0 0,0-1 1,0 1-1,1 0 1,-1-1-1,0 1 0,1-1 1,-1 1-1,0-1 0,1 0 1,-1 1-1,1-1 1,-1 0-1,3 0 0,4 0 6,-1-1 0,1 1 1,-1-1-1,0-1 0,1 0 0,-1 0 0,0 0 0,0-1 0,0 0 0,0 0 0,-1 0 0,10-8 0,5-3 21,-1-2 0,26-25 0,-7-1 22,-1-1-1,-3-2 0,-1-2 1,-3-1-1,32-64 0,-51 81-38,-12 31-9,0 0 0,1 0-1,-1 0 1,0-1-1,0 1 1,0 0 0,0 0-1,0-1 1,0 1 0,0 0-1,0 0 1,0 0 0,0-1-1,0 1 1,0 0 0,0 0-1,0-1 1,0 1 0,0 0-1,0 0 1,0-1 0,0 1-1,0 0 1,-1 0-1,1 0 1,0-1 0,0 1-1,0 0 1,0 0 0,0 0-1,-1-1 1,1 1 0,-13 8-26,4 2 7,0 0 0,1 1-1,0 0 1,1 0-1,-8 16 1,-25 64 19,28-59 6,2 0 0,1 1 0,1-1 0,2 2 0,2-1 0,1 1 0,1 0 0,3 40 0,0-68-3,0-1-1,0 1 1,1 0 0,-1 0 0,1 0-1,4 6 1,-6-11 6,0 0-1,1 0 1,-1 0-1,1 0 1,-1 0-1,1 0 1,-1 0 0,1-1-1,0 1 1,-1 0-1,1 0 1,0-1-1,0 1 1,0 0-1,0-1 1,-1 1-1,1-1 1,0 1-1,0-1 1,0 1 0,0-1-1,0 1 1,0-1-1,0 0 1,0 0-1,0 0 1,1 0-1,-1 1 1,0-1-1,0-1 1,0 1 0,0 0-1,0 0 1,0 0-1,0 0 1,0-1-1,0 1 1,0-1-1,0 1 1,0 0-1,0-1 1,1-1-1,-1 1-36,0 0 0,0 1 0,0-1 0,0 0 0,0 0-1,-1-1 1,1 1 0,0 0 0,-1 0 0,1 0-1,-1 0 1,1-1 0,-1 1 0,0 0 0,1 0 0,-1-1-1,0 1 1,0 0 0,0-1 0,0 1 0,0 0-1,0 0 1,0-1 0,-1 1 0,1 0 0,0-1 0,-1 1-1,1 0 1,-1 0 0,0-2 0,-3-6-405,-1 0 1,0 1 0,-6-9-1,6 9 153,-14-24-389,1 0 0,1-1 0,-19-54 0,35 84 760,0 0 1,0 0 0,1 0 0,-1 0-1,1 0 1,-1 0 0,1-1 0,0-2-1,0 5-51,1 0 0,-1 0 0,0 1 0,0-1 0,1 0 0,-1 1 0,0-1 0,1 0 0,-1 1 0,0-1 0,1 1 0,-1-1 0,1 0-1,-1 1 1,1-1 0,0 1 0,-1-1 0,1 1 0,-1 0 0,1-1 0,0 1 0,-1 0 0,1-1 0,0 1 0,-1 0 0,1 0 0,0 0-1,0-1 1,-1 1 0,1 0 0,0 0 0,0 0 0,-1 0 0,1 0 0,0 1 0,0-1 0,0 0 0,10 2 228,-1 0 0,0 1 1,1 0-1,-1 0 0,11 6 0,-15-6-244,1 1 0,0-1 0,0-1 0,1 0-1,-1 0 1,0 0 0,1-1 0,-1 0 0,1 0-1,-1-1 1,1 0 0,8-1 0,11-7 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4.967"/>
    </inkml:context>
    <inkml:brush xml:id="br0">
      <inkml:brushProperty name="width" value="0.05" units="cm"/>
      <inkml:brushProperty name="height" value="0.05" units="cm"/>
    </inkml:brush>
  </inkml:definitions>
  <inkml:trace contextRef="#ctx0" brushRef="#br0">0 239 18756,'3'15'809,"-1"0"0,0-1 0,-1 1 0,-1 0-1,-3 24 1,2-21-63,0 0 0,4 34 0,-3-51-724,0 1 0,0 0 1,1-1-1,-1 1 0,1 0 0,-1-1 1,1 1-1,0 0 0,-1-1 0,1 1 1,0-1-1,0 0 0,0 1 0,0-1 1,0 0-1,1 1 0,-1-1 0,0 0 1,0 0-1,1 0 0,1 1 0,-1-1-9,1 0-1,-1-1 0,1 1 0,-1 0 1,1-1-1,-1 0 0,1 0 0,-1 0 0,1 0 1,0 0-1,-1 0 0,5-2 0,3 0-3,0-2-1,0 1 1,-1-1 0,1-1-1,16-10 1,-6 0 13,-1-1-1,-1-1 1,-1-1-1,0 0 1,-2-1-1,18-27 1,11-12-4,-44 58-17,0 1-1,0-1 0,0 0 0,0 0 1,0 0-1,0 0 0,0 0 0,0 0 1,0 0-1,0 0 0,0 0 0,0 0 1,0 0-1,0 0 0,0 0 0,0 0 1,0 0-1,0 1 0,0-1 0,0 0 1,0 0-1,0 0 0,0 0 1,0 0-1,0 0 0,0 0 0,0 0 1,0 0-1,0 0 0,0 0 0,0 0 1,0 0-1,0 0 0,0 0 0,0 1 1,0-1-1,0 0 0,0 0 0,0 0 1,0 0-1,0 0 0,0 0 0,0 0 1,1 0-1,-1 0 0,0 0 0,0 0 1,0 0-1,0 0 0,0 0 0,0 0 1,0 0-1,0 0 0,0 0 0,0 0 1,0 0-1,-2 14 13,-8 28 19,5-18 2,2-10-15,-1-3-3,2 1 1,0-1 0,0 1-1,1-1 1,0 1 0,1 0-1,1 13 1,-1-24-3,1 0 0,-1 1 1,0-1-1,1 0 0,-1 1 0,1-1 1,-1 0-1,1 0 0,0 0 1,-1 0-1,1 1 0,0-1 0,0 0 1,0 0-1,0 0 0,0-1 1,0 1-1,0 0 0,0 0 0,0 0 1,0-1-1,3 2 0,-2-2 6,0 1 0,0-1 1,0 0-1,0 0 0,1 0 0,-1 0 0,0 0 0,0 0 0,0-1 0,0 1 1,1-1-1,2-1 0,6-2 56,-1-1 0,0-1 0,0 0 0,10-7 0,-18 11-58,119-92 279,-121 93-307,0 1 0,1-1 0,-1 1-1,0 0 1,1-1 0,-1 1 0,1 0-1,-1-1 1,0 1 0,1 0 0,-1 0-1,1-1 1,-1 1 0,1 0 0,-1 0-1,1 0 1,-1-1 0,1 1 0,-1 0-1,1 0 1,-1 0 0,1 0 0,0 0 0,-1 0-1,1 0 1,-1 0 0,1 1 0,-1-1-1,1 0 1,-1 0 0,1 0 0,-1 0-1,1 1 1,-1-1 0,1 0 0,-1 0-1,0 1 1,1-1 0,0 1 0,5 22-911,-2-5 164,-4-17 600,1 1 0,0 0 0,0 0 0,-1-1 0,1 1 0,0-1 0,0 1 0,1-1 0,-1 1 0,0-1 0,0 0-1,1 1 1,-1-1 0,1 0 0,-1 0 0,1 0 0,-1 0 0,1 0 0,0 0 0,0-1 0,-1 1 0,1-1 0,0 1 0,0-1 0,0 0 0,-1 1-1,1-1 1,0 0 0,0 0 0,0 0 0,0 0 0,0-1 0,-1 1 0,1 0 0,0-1 0,0 1 0,3-3 0,7-1-531,0-2 1,0 0 0,0-1-1,14-9 1,-9 4 123,-1 2 399,-11 6 394,1 1 0,-1 0 1,0 0-1,1 0 1,-1 0-1,12-3 1,-16 7-179,-1-1 0,0 0-1,0 0 1,1 0 0,-1 1 0,0-1 0,0 0 0,0 0 0,1 0-1,-1 1 1,0-1 0,0 0 0,0 1 0,0-1 0,0 0 0,0 0 0,0 1-1,1-1 1,-1 0 0,0 0 0,0 1 0,0-1 0,0 0 0,0 1 0,0-1-1,0 0 1,0 1 0,-1-1 0,1 0 0,0 0 0,0 1 0,0-1 0,0 0-1,0 0 1,0 1 0,0-1 0,-1 0 0,1 0 0,0 1 0,-1-1 0,-4 13 766,-11 15 654,9-17-1279,1 1-1,0 0 1,-7 20 0,13-31-203,0-1 0,-1 1 0,1 0 0,0-1 0,0 1 0,0-1 0,0 1 0,0 0 0,0-1 0,0 1 0,0-1 0,0 1 0,0 0 0,1-1 0,-1 1 0,0-1 0,0 1 0,0-1 0,1 1 0,-1-1 0,0 1 0,1-1 0,-1 1 0,0-1 0,1 1 0,-1-1 0,1 1 0,-1-1 0,1 0 0,-1 1 0,1-1 0,-1 0 0,1 1 0,-1-1 0,1 0 0,-1 0 0,1 0 0,0 1 0,-1-1 0,1 0 0,-1 0 0,1 0 0,0 0 0,-1 0 0,1 0 0,-1 0 0,2 0 0,33-5-137,-30 5 132,22-6 10,1-2 0,-2 0 0,1-2-1,-1 0 1,-1-2 0,0-1 0,0-1 0,25-20 0,-20 11-26,-2-1-1,0-1 1,-2-2-1,-1 0 1,35-50-1,-57 72 44,27-42 82,-28 43-69,0 1 0,-1-1-1,1 0 1,-1 1 0,0-1-1,0 0 1,-1 0 0,1 0-1,-1 0 1,0 1 0,0-8-1,0 10-12,0 0 0,0 1 0,0-1-1,0 0 1,-1 0 0,1 1 0,0-1-1,0 0 1,-1 1 0,1-1 0,0 0-1,-1 1 1,1-1 0,-1 0 0,1 1-1,-1-1 1,1 1 0,-1-1 0,1 1-1,-1-1 1,1 1 0,-1-1 0,0 1-1,1-1 1,-1 1 0,0 0 0,0-1-1,1 1 1,-1 0 0,0 0 0,1 0-1,-1 0 1,0 0 0,0-1 0,0 1-1,1 0 1,-1 1 0,0-1 0,0 0-1,1 0 1,-1 0 0,0 0 0,0 0-1,1 1 1,-1-1 0,0 0 0,1 1-1,-1-1 1,0 1 0,-4 2 40,0-1 0,1 1 1,0 0-1,0 0 0,-1 0 0,-4 6 1,0 2-18,-1 1 1,2 1 0,-1 0 0,2 0 0,0 1 0,0-1 0,1 2 0,1-1 0,-4 19-1,5-20-22,2 0 0,-1 0 0,2 0 0,0 1 0,0-1 0,1 0 0,1 1 0,0-1 0,1 0 0,6 24 0,-7-34 2,0 0 0,0 0 1,1 0-1,-1 0 0,1 0 1,-1-1-1,1 1 0,0 0 1,0-1-1,0 0 0,0 1 1,1-1-1,-1 0 0,1 0 1,-1 0-1,1 0 0,0-1 0,2 2 1,-1-1 10,0-1 1,0 0-1,0 0 0,1-1 1,-1 1-1,0-1 0,0 0 1,0 0-1,0 0 0,0-1 1,0 1-1,6-3 0,2 0 39,0-2 0,0 1 0,0-2 0,-1 1 0,0-2 0,0 0 0,-1 0 0,12-10 0,-9 5 6,0-1 0,0 0 0,-1-1 1,-1-1-1,16-25 0,-21 29-57,0 0 0,-1 0 1,-1 0-1,0-1 0,0 0 1,-1 1-1,-1-1 0,0 0 0,1-17 1,-3 28-13,0 0-1,1 0 1,-1-1 0,0 1 0,0 0 0,0 0 0,0-1 0,-1 1 0,1 0 0,0 0-1,0 0 1,-1-1 0,1 1 0,-1 0 0,1 0 0,-1 0 0,0 0 0,1 0-1,-1 0 1,0 0 0,1 0 0,-1 0 0,0 0 0,0 0 0,-2-1 0,2 2-3,0 0 0,0 0 1,0 1-1,-1-1 1,1 0-1,0 0 0,0 1 1,0-1-1,0 0 0,0 1 1,0-1-1,0 1 1,0 0-1,0-1 0,0 1 1,1 0-1,-1-1 1,0 1-1,0 0 0,0 0 1,1 0-1,-1 0 0,1 0 1,-1 0-1,0 0 1,1 0-1,0 0 0,-1 1 1,-8 15-43,2 1 1,0 0-1,1 0 1,-6 30-1,-7 80-207,16-102 168,-5 105-1299,7-137 981,0 0 0,-1 1 1,1 0-1,-1-1 0,-5-7 0,-3-12-161,3 7 454,1-1 0,1 0 0,1 0 0,0-1 0,-1-30 0,5 49 159,0-1 1,0 0-1,1 0 1,-1 1-1,0-1 1,1 0-1,-1 1 0,1-1 1,-1 1-1,1-1 1,0 1-1,0-1 1,0 1-1,0-1 1,0 1-1,0 0 1,0-1-1,0 1 1,0 0-1,1 0 1,-1 0-1,0 0 1,1 0-1,-1 0 1,1 0-1,-1 1 1,1-1-1,-1 1 1,1-1-1,0 1 1,-1-1-1,1 1 1,0 0-1,-1 0 1,1-1-1,0 1 1,-1 1-1,4-1 1,8 1 101,1 1 0,-1 0 1,0 1-1,13 5 0,-7-3-315,-13-3 155,0 0 1,0-1-1,0 0 0,0 0 1,1 0-1,-1-1 0,0 0 1,12-2-1,10-11-78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5.987"/>
    </inkml:context>
    <inkml:brush xml:id="br0">
      <inkml:brushProperty name="width" value="0.05" units="cm"/>
      <inkml:brushProperty name="height" value="0.05" units="cm"/>
    </inkml:brush>
  </inkml:definitions>
  <inkml:trace contextRef="#ctx0" brushRef="#br0">1 125 16596,'7'-16'917,"2"0"0,0 0 0,13-17 0,-19 30-761,-1 0 0,1-1 0,0 1 0,0 0 0,0 0 0,0 0 0,1 1 0,-1-1 0,1 1-1,-1 0 1,1 0 0,0 0 0,0 0 0,0 1 0,0-1 0,0 1 0,0 0 0,0 1-1,7-2 1,-10 2-108,1 1 0,0-1 1,0 0-1,0 0 0,-1 1 0,1-1 0,0 1 0,-1-1 0,1 1 0,-1 0 0,1 0 0,0-1 0,-1 1 1,1 0-1,-1 1 0,0-1 0,1 0 0,-1 0 0,2 3 0,-2-2-10,1 1 1,0 0-1,-1 0 0,0 0 1,0 0-1,0 0 0,0 0 1,0 1-1,0 5 0,0 2-27,-1-1-1,-1 1 0,1 0 0,-2-1 0,-3 17 0,-2-4-46,-2-1-1,0 0 1,-17 31 0,-4 6-115,29-58 149,1 0-1,0-1 1,-1 1 0,1-1-1,0 1 1,0 0 0,0-1-1,0 1 1,-1 0-1,1-1 1,0 1 0,0 0-1,0-1 1,0 1 0,0 0-1,0-1 1,1 1 0,-1 1-1,9 1-15,14-10 12,0-4 23,0 0 1,-1-2 0,-1 0 0,31-25 0,70-74 229,-64 45 163,-64 85-388,1 1-1,1 0 1,0 0-1,2 0 1,0 0-1,1 0 1,1 1-1,1-1 1,3 22-1,-4-38 1,1 0 0,0 0 0,0 1 0,0-1 0,0 0-1,0 0 1,1 0 0,-1 0 0,1 0 0,0-1 0,0 1 0,0 0 0,0-1 0,0 1 0,0-1-1,1 0 1,-1 0 0,1 0 0,0 0 0,5 3 0,-5-4 19,1 0 1,-1 0-1,1-1 0,-1 1 0,1-1 1,0 0-1,-1 0 0,1 0 1,-1 0-1,1 0 0,-1-1 0,1 0 1,-1 0-1,1 0 0,-1 0 1,0 0-1,1-1 0,-1 1 0,3-3 1,6-4 92,0 0 0,-1-1 0,0 0 0,0-1 1,-1-1-1,-1 1 0,1-1 0,-2-1 0,14-22 1,-13 18-52,-1 0 1,-1 0-1,0-1 1,-1 0-1,-1 0 0,0 0 1,3-28-1,-9 30-75,-3 17-18,-6 27-90,7-9-345,-1 0 1,1 40-1,3-51 40,0-1 0,1 0 0,0 1 0,0-1 0,1 0 0,0 0 0,0 0 0,1 0 0,7 14 0,-9-21 352,-1 0 0,1 0 0,-1 0 0,1 0-1,0 0 1,-1 0 0,1-1 0,0 1 0,0 0 0,0-1 0,-1 1 0,1 0 0,0-1 0,0 1 0,2 0-1,17-3-1004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12:59.469"/>
    </inkml:context>
    <inkml:brush xml:id="br0">
      <inkml:brushProperty name="width" value="0.05" units="cm"/>
      <inkml:brushProperty name="height" value="0.05" units="cm"/>
    </inkml:brush>
  </inkml:definitions>
  <inkml:trace contextRef="#ctx0" brushRef="#br0">604 1 10794,'3'85'8538,"-6"6"-8242,-12-30-576,-6 3 88,-5 5-64,-3 4-208,-5-3 40,-2-5 248,-7-7 240,-11-10 16,-2-6-48,0-13-112,-1-9-96,8-14-368,4-7-192,9-17 543,7-6-183,12-18-40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6.359"/>
    </inkml:context>
    <inkml:brush xml:id="br0">
      <inkml:brushProperty name="width" value="0.05" units="cm"/>
      <inkml:brushProperty name="height" value="0.05" units="cm"/>
      <inkml:brushProperty name="color" value="#008C3A"/>
    </inkml:brush>
  </inkml:definitions>
  <inkml:trace contextRef="#ctx0" brushRef="#br0">0 65 20772,'2'-12'66,"8"-28"-4120,-4 28 5573,-1 17 214,-1 16 226,9 209 2394,-6-50-3646,-7-174-695,0 0-3,1 1 0,-1-1 0,1 0 0,0 0 0,1 0 0,-1 0 1,1 0-1,1 0 0,3 8 0,-6-14-8,1 1 0,-1 0 0,1-1 0,0 1 0,-1-1 0,1 1 1,0 0-1,-1-1 0,1 1 0,0-1 0,0 0 0,0 1 0,-1-1 0,1 0 0,0 1 0,0-1 1,0 0-1,0 0 0,0 0 0,-1 0 0,1 0 0,0 0 0,0 0 0,0 0 0,0 0 0,0 0 0,0 0 1,-1 0-1,1-1 0,0 1 0,0 0 0,0-1 0,-1 1 0,1-1 0,0 1 0,0-1 0,-1 1 1,1-1-1,0 1 0,0-2 0,5-3 7,1-1-1,-1 0 1,7-9 0,-12 14-6,70-98 0,-51 68 3,1 1 0,38-40-1,-57 67-3,1 0-1,1 0 0,-1 1 0,0-1 0,1 1 1,-1 0-1,6-3 0,-8 5 0,0-1 0,0 1-1,0 0 1,0 0 0,0-1 0,0 1 0,0 0-1,0 0 1,0 0 0,1 0 0,-1 0 0,0 0-1,0 1 1,0-1 0,0 0 0,0 0 0,0 1 0,0-1-1,0 1 1,0-1 0,0 1 0,-1-1 0,1 1-1,0 0 1,0-1 0,0 1 0,-1 0 0,1 0-1,0-1 1,-1 1 0,1 0 0,0 0 0,-1 0 0,1 0-1,0 1 1,2 6 0,0-1 1,-1 1-1,0-1 0,0 1 1,0 0-1,0 15 0,0 55 18,-2-54-14,-1 6-32,3 46-780,-2-75 752,0 0 0,0-1 0,0 1 0,0 0 0,0-1 0,0 1 0,0-1 0,1 1 0,-1 0 1,0-1-1,0 1 0,0-1 0,1 1 0,-1 0 0,0-1 0,1 1 0,-1-1 0,0 1 0,1-1 0,-1 1 0,1-1 0,-1 0 0,1 1 0,0-1-65,-1 0 0,1 0 0,-1 0 0,1-1-1,-1 1 1,1 0 0,-1 0 0,0-1 0,1 1 0,-1 0-1,1 0 1,-1-1 0,1 1 0,-1-1 0,0 1-1,1 0 1,-1-1 0,0 1 0,0-1 0,1 0 0,14-31-2427,-3 0 1352,2-2-316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7.170"/>
    </inkml:context>
    <inkml:brush xml:id="br0">
      <inkml:brushProperty name="width" value="0.05" units="cm"/>
      <inkml:brushProperty name="height" value="0.05" units="cm"/>
    </inkml:brush>
  </inkml:definitions>
  <inkml:trace contextRef="#ctx0" brushRef="#br0">318 424 18260,'-1'-3'186,"-1"-1"0,0 1 0,1-1 0,-1 1 0,0 0 0,-1 0 0,1 0 0,0 0 0,-1 0 0,0 1 0,1-1 0,-1 1 0,0-1 0,-1 1 0,1 0 0,0 0 0,0 1 0,-1-1-1,1 1 1,-1 0 0,0-1 0,1 1 0,-1 1 0,0-1 0,-7 0 0,2 0-2,-1 1-1,1 0 0,0 0 0,-1 1 1,1 0-1,0 1 0,-1 0 0,1 0 1,-13 6-1,11-3-144,0 1 0,1 0 0,0 1 0,0 0 0,1 0 0,-10 11 0,14-13-34,0 0 0,0 0 0,1 0 0,0 1 0,0 0 0,0 0 0,1 0 0,0 1 0,0-1 0,0 1 0,-2 12 0,4-18-2,1 1 0,-1-1 0,1 1 0,0-1 0,0 1 0,0-1 0,0 0 0,0 1-1,0-1 1,0 1 0,0-1 0,0 1 0,1-1 0,-1 0 0,1 1 0,-1-1 0,1 1 0,-1-1-1,1 0 1,0 0 0,0 1 0,0-1 0,0 0 0,-1 0 0,2 0 0,-1 0 0,0 0 0,0 0-1,0 0 1,0 0 0,0-1 0,1 1 0,-1 0 0,0-1 0,1 1 0,-1-1 0,1 1 0,-1-1-1,0 0 1,1 0 0,-1 1 0,1-1 0,-1 0 0,2 0 0,4-1 18,-1 1 0,1-1 1,-1 0-1,1 0 0,-1-1 0,0 0 0,0 0 1,0-1-1,6-2 0,10-9 113,-1-1 0,-1 0 0,-1-2 0,0 0 1,-1-1-1,-1 0 0,-1-2 0,0 0 0,-2-1 0,21-38 0,-18 8 546,-21 59-648,0-1 0,1 0-1,0 1 1,0-1 0,1 1-1,0 0 1,-1 9 0,0 1-64,2 0 1,-1 22 0,3-36 19,-1 1 0,0 0 0,1-1 1,0 0-1,0 1 0,0-1 0,1 0 0,-1 1 0,4 4 0,-4-7 7,-1-1 0,1 0 0,0 0 0,0 0 0,0 0 1,0 0-1,0 0 0,0 0 0,0 0 0,0 0 0,1 0 0,-1 0 0,0-1 1,0 1-1,1-1 0,-1 1 0,0-1 0,1 1 0,-1-1 0,1 0 0,-1 1 0,0-1 1,1 0-1,-1 0 0,1 0 0,-1 0 0,1 0 0,-1-1 0,0 1 0,1 0 1,-1-1-1,1 1 0,1-2 0,4-1-5,0-1-1,0-1 1,-1 1-1,0-1 1,0 0 0,0 0-1,0-1 1,-1 0-1,0 0 1,0 0 0,7-14-1,4-7 20,18-45 0,-16 31-7,-2-1 0,17-74 0,-33 116-4,0-1 0,0 1 0,1-1 0,-1 1 0,0-1 1,0 1-1,0-1 0,0 0 0,0 1 0,0-1 1,0 1-1,0-1 0,0 1 0,0-1 0,0 1 1,0-1-1,0 0 0,0 1 0,-1-1 0,1 1 0,-1-2 1,-7 9-31,-8 19-15,-5 17 39,-29 88 1,45-115-4,1 0 0,1 1 0,0-1 0,1 1 0,1-1 0,0 1 1,1 0-1,1 0 0,4 20 0,-4-34-9,-1 1 0,1-1 1,1 1-1,-1-1 0,0 1 1,4 5-1,-4-9 16,-1 1 0,1 0-1,-1-1 1,1 1 0,-1-1 0,1 1-1,-1-1 1,1 1 0,0-1 0,-1 1-1,1-1 1,0 0 0,-1 1 0,1-1-1,0 0 1,0 0 0,-1 1 0,1-1-1,0 0 1,0 0 0,-1 0 0,1 0-1,0 0 1,0 0 0,-1 0 0,1 0-1,0 0 1,0-1 0,-1 1 0,1 0-1,0 0 1,0-1 0,-1 1 0,1 0-1,0-1 1,-1 1 0,1-1 0,0 1-1,-1-1 1,1 0 0,11-10 2,-1 0 1,-1-1 0,0 0-1,-1 0 1,0-1 0,13-26-1,-6 11 40,168-309 513,-183 334-546,0 0 0,0 1 0,0-1 0,0 0 0,0 0 0,-1 0 0,1 0 0,-1 0 1,1-3-1,-2 6-5,1 0 0,0-1 0,0 1 1,0 0-1,0 0 0,0 0 0,0 0 1,0 0-1,0 0 0,0-1 0,0 1 1,0 0-1,0 0 0,0 0 0,0 0 1,-1 0-1,1 0 0,0 0 0,0 0 0,0-1 1,0 1-1,0 0 0,0 0 0,0 0 1,-1 0-1,1 0 0,0 0 0,0 0 1,0 0-1,0 0 0,0 0 0,-1 0 1,1 0-1,0 0 0,0 0 0,0 0 1,0 0-1,0 0 0,0 0 0,-1 0 0,1 0 1,0 0-1,0 0 0,0 0 0,0 1 1,0-1-1,0 0 0,-1 0 0,1 0 1,0 0-1,0 0 0,0 0 0,-13 15-1,-11 19-15,3 2-1,1 0 1,-22 56-1,-36 125-20,70-193 34,-12 34-232,3 0 1,2 2-1,-8 69 1,23-113-596,3-12-250,-1-6 980,-1 1 0,0-1 0,0 1 1,-1-1-1,1 1 0,0-1 0,0 0 1,-1 1-1,1-1 0,-1 0 0,1-2 1,4-22-628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7.716"/>
    </inkml:context>
    <inkml:brush xml:id="br0">
      <inkml:brushProperty name="width" value="0.05" units="cm"/>
      <inkml:brushProperty name="height" value="0.05" units="cm"/>
    </inkml:brush>
  </inkml:definitions>
  <inkml:trace contextRef="#ctx0" brushRef="#br0">1 132 13291,'4'6'696,"0"0"0,0 0 0,1 0 1,0-1-1,0 1 0,0-1 0,1 0 0,7 4 1,-9-7-437,-1 0 0,1-1 0,-1 1 0,1-1 0,0 0 0,0 0 0,-1 0 0,1-1 1,0 1-1,0-1 0,0 0 0,0 0 0,0-1 0,0 1 0,0-1 0,-1 0 0,6-1 1,2-2 88,1 0 0,-1-1 1,0-1-1,0 1 1,0-2-1,-1 1 1,11-10-1,-6 3-45,0 0 0,-2-1 0,22-27 0,-32 36-268,0 1 0,0-1-1,-1 0 1,0 0 0,0 0 0,3-9 0,-5 13-35,0 1 0,0-1 1,1 1-1,-1-1 0,0 1 0,0-1 1,0 0-1,0 1 0,0-1 0,0 1 1,0-1-1,0 1 0,0-1 1,-1 1-1,1-1 0,0 1 0,0-1 1,0 1-1,0-1 0,-1 1 0,1-1 1,0 1-1,-1-1 0,1 1 1,0 0-1,-1-1 0,1 1 0,-1-1 1,0 1-3,-1 0 1,1 0 0,-1 0-1,1 0 1,0 0 0,-1 0-1,1 0 1,-1 1 0,1-1-1,0 1 1,-1-1 0,1 1-1,0-1 1,0 1-1,-1 0 1,1-1 0,-1 2-1,-10 6-5,0 0 0,1 1-1,0 0 1,1 1 0,0 0-1,0 1 1,1 0 0,1 0-1,0 1 1,0 0 0,1 1-1,1-1 1,0 1 0,0 1-1,-6 26 1,12-39 6,-1 0-1,1 1 1,0-1-1,0 0 1,-1 1-1,1-1 1,0 0-1,0 0 1,0 1-1,1-1 1,-1 0-1,0 1 1,0-1-1,1 0 1,-1 1-1,1-1 1,-1 0-1,1 0 1,-1 0-1,1 0 1,0 1 0,0-1-1,-1 0 1,1 0-1,0 0 1,2 1-1,-1-1 1,0 0 1,0-1-1,0 1 1,0-1-1,1 1 0,-1-1 1,0 0-1,0 0 1,0 0-1,1 0 0,-1 0 1,0 0-1,0-1 0,3 0 1,8-3 2,1 0 1,-1-1-1,22-11 1,9-10-5,-30 17 6,0 1 0,1 0 0,0 1 0,0 0 0,1 1 0,0 1 1,16-3-1,-30 7-6,1 1 1,0 0 0,-1 0-1,1 0 1,-1 0 0,1 0-1,-1 0 1,1 1 0,-1-1-1,1 1 1,-1 0 0,1-1-1,-1 1 1,0 0 0,1 1-1,-1-1 1,0 0-1,4 3 1,-2 1 2,-1-1 0,1 1 0,0-1-1,-1 1 1,0 1 0,3 5 0,17 26 2,-21-35-2,0-1-1,-1 0 0,1 0 0,0 0 0,0 1 0,0-2 0,0 1 0,0 0 0,0 0 0,0-1 0,0 1 1,0-1-1,0 1 0,0-1 0,0 0 0,1 0 0,-1 0 0,0 0 0,0-1 0,0 1 0,0 0 0,3-2 1,8-1-4,-1-1 1,18-8 0,-19 7-25,62-16-3166,-88 14 2634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8.104"/>
    </inkml:context>
    <inkml:brush xml:id="br0">
      <inkml:brushProperty name="width" value="0.05" units="cm"/>
      <inkml:brushProperty name="height" value="0.05" units="cm"/>
    </inkml:brush>
  </inkml:definitions>
  <inkml:trace contextRef="#ctx0" brushRef="#br0">0 2 17620,'34'-1'1752,"8"1"-1224,8 1-624,5 1 360,8 0 80,3 4 8,0 4-408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8.511"/>
    </inkml:context>
    <inkml:brush xml:id="br0">
      <inkml:brushProperty name="width" value="0.05" units="cm"/>
      <inkml:brushProperty name="height" value="0.05" units="cm"/>
    </inkml:brush>
  </inkml:definitions>
  <inkml:trace contextRef="#ctx0" brushRef="#br0">23 87 18964,'4'-6'346,"1"-1"0,-1 0 1,2 1-1,-1 0 0,1 0 0,0 0 0,0 1 0,0 0 0,1 0 1,0 1-1,9-5 0,-11 6-167,1 1 1,-1 0-1,0 0 0,1 1 1,-1-1-1,1 1 0,-1 0 0,1 1 1,0-1-1,-1 1 0,1 1 1,0-1-1,-1 1 0,1-1 1,-1 2-1,1-1 0,6 3 1,-9-3-145,-1 0 0,1 0 0,0 1 1,-1-1-1,1 1 0,-1-1 0,1 1 1,-1 0-1,0 0 0,0 0 0,0 0 0,0 0 1,0 1-1,0-1 0,-1 1 0,1-1 1,-1 1-1,2 2 0,-2-1-17,0 0 0,0 0 0,-1 0 0,1 0 0,-1 0 0,0 1 0,0-1 1,0 0-1,-1 0 0,0 0 0,-1 7 0,-2 0-32,0 0 1,-1 0-1,0 0 1,-1 0-1,0-1 0,0 0 1,-1-1-1,-9 11 1,-12 7-97,-1 0 1,-38 26 0,40-33 23,26-19 70,-5 4-15,0 0 0,0-1 0,1 2 0,-5 5 0,9-11 22,1 1 1,0-1-1,-1 1 0,1-1 1,0 1-1,-1 0 1,1-1-1,0 1 0,0-1 1,-1 1-1,1-1 0,0 1 1,0 0-1,0-1 0,0 1 1,0-1-1,0 1 0,0 0 1,0-1-1,0 1 0,0 0 1,0-1-1,1 2 0,-1-2-15,1 1 0,0 0-1,0 0 1,0-1-1,0 1 1,0-1 0,-1 1-1,1-1 1,0 1-1,0-1 1,0 0 0,1 1-1,-1-1 1,0 0-1,0 0 1,0 0 0,0 1-1,0-1 1,1-1 0,15 2-47,-1-1 0,31-4 0,-33 2-45</inkml:trace>
  <inkml:trace contextRef="#ctx0" brushRef="#br0" timeOffset="1">11 790 19092,'-1'13'1977,"1"-5"-1737,3-6-424,-1-7 1480,1-16-704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8.432"/>
    </inkml:context>
    <inkml:brush xml:id="br0">
      <inkml:brushProperty name="width" value="0.05" units="cm"/>
      <inkml:brushProperty name="height" value="0.05" units="cm"/>
    </inkml:brush>
  </inkml:definitions>
  <inkml:trace contextRef="#ctx0" brushRef="#br0">70 0 10738,'-11'64'704,"4"-6"-1352,-2-2 648,2-1 624,3-2-696</inkml:trace>
  <inkml:trace contextRef="#ctx0" brushRef="#br0" timeOffset="1">12 1270 13315,'-2'33'1656,"-2"-3"-992,2-4-248,4-1 1361,-2-4-1169,3-2-112,-2-4-296,-1-2-344,-3-4 192,2-2-80,-5-10-120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9.179"/>
    </inkml:context>
    <inkml:brush xml:id="br0">
      <inkml:brushProperty name="width" value="0.05" units="cm"/>
      <inkml:brushProperty name="height" value="0.05" units="cm"/>
    </inkml:brush>
  </inkml:definitions>
  <inkml:trace contextRef="#ctx0" brushRef="#br0">0 0 18900,'45'138'3597,"-36"-117"-3225,1 0 1,0-1-1,2 0 0,18 24 1,6-3-101,1-2 0,65 53 0,-38-35-351,-50-44-196,0 0 0,-2 2 0,0-1 0,20 32 0,-28-39 113,0 0 0,0 0 0,-1 1 0,0-1-1,0 1 1,-1 0 0,0-1 0,0 1 0,-1 0 0,0 0 0,-1 0 0,1 0-1,-3 16 1,-6-2-501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9.520"/>
    </inkml:context>
    <inkml:brush xml:id="br0">
      <inkml:brushProperty name="width" value="0.05" units="cm"/>
      <inkml:brushProperty name="height" value="0.05" units="cm"/>
    </inkml:brush>
  </inkml:definitions>
  <inkml:trace contextRef="#ctx0" brushRef="#br0">36 351 17876,'-20'-16'2088,"6"3"-1392,12 6-295,11 0 1135,17-6-464,9-7-240,17-8-336,5-5-80,9-8-344,5 1-280,-4-3 280,-3-3 0,-12 2-104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50.254"/>
    </inkml:context>
    <inkml:brush xml:id="br0">
      <inkml:brushProperty name="width" value="0.05" units="cm"/>
      <inkml:brushProperty name="height" value="0.05" units="cm"/>
    </inkml:brush>
  </inkml:definitions>
  <inkml:trace contextRef="#ctx0" brushRef="#br0">171 0 18044,'1'0'79,"-1"0"1,1 1-1,0-1 1,-1 0-1,1 0 0,0 0 1,-1 1-1,1-1 1,-1 0-1,1 0 0,0 1 1,-1-1-1,1 1 1,-1-1-1,1 1 0,-1-1 1,1 1-1,-1-1 1,1 1-1,-1-1 0,0 1 1,1-1-1,-1 1 1,0 0-1,1-1 1,-1 1-1,0-1 0,0 1 1,0 0-1,0-1 1,1 1-1,-1 0 0,0-1 1,0 1-1,0 0 1,0 0-1,0-1 0,-1 1 1,1 0-1,0-1 1,0 1-1,-1 0 1,-10 39 1002,7-27-594,-39 127 973,35-119-1231,-1 0 0,-1 0-1,-1-1 1,-19 27 0,27-44-178,1 0 1,-1 0-1,1 0 1,-1-1-1,0 1 1,0-1-1,-5 3 1,8-4-56,-1-1 0,1 0 1,-1 0-1,0 1 0,1-1 1,-1 0-1,1 0 0,-1 0 0,0 0 1,1 1-1,-1-1 0,0 0 1,1 0-1,-1 0 0,1 0 0,-1-1 1,0 1-1,1 0 0,-1 0 1,0 0-1,1 0 0,-1-1 0,1 1 1,-1 0-1,1 0 0,-1-1 0,0 1 1,1-1-1,0 1 0,-1 0 1,1-1-1,-1 1 0,1-1 0,-1 1 1,1-1-1,0 1 0,-1-1 1,1 1-1,0-1 0,0 0 0,-1 1 1,1-1-1,0 1 0,0-1 1,0 0-1,0 1 0,0-1 0,0 0 1,0 1-1,0-1 0,0 0 1,-1-11-217,0 0 0,1 1 0,0-1 1,1 0-1,1 1 0,-1-1 0,7-18 1,29-77-1054,-35 102 1256,-1 1 1,1 0-1,0 0 1,1 0-1,-1 0 1,5-6-1,-6 9 23,-1 1-1,0 0 0,1 0 0,-1-1 0,0 1 0,0 0 0,1 0 0,-1 0 0,0 0 0,1-1 0,-1 1 0,0 0 0,1 0 1,-1 0-1,0 0 0,1 0 0,-1 0 0,1 0 0,-1 0 0,0 0 0,1 0 0,-1 0 0,0 0 0,1 0 0,-1 0 1,0 0-1,1 0 0,-1 1 0,0-1 0,1 0 0,1 1 22,-1 0 0,0 1 1,0-1-1,0 0 0,0 1 0,0-1 0,-1 0 1,1 1-1,0-1 0,-1 1 0,2 2 0,19 60 619,-10-29-356,27 59-1,-33-85-253,0 1 0,1-1 0,0 0 0,0 0 0,1 0 0,0-1-1,1 0 1,0-1 0,0 0 0,13 9 0,-20-15-16,1 1 0,0-1 0,0 0 1,-1 0-1,1 0 0,0-1 0,0 1 0,0 0 0,0-1 0,0 1 1,0-1-1,0 0 0,1 1 0,-1-1 0,3-1 0,-5 1-16,1 0-1,-1 0 0,0 0 0,0 0 1,1 0-1,-1-1 0,0 1 0,0 0 0,1 0 1,-1 0-1,0-1 0,0 1 0,0 0 1,1 0-1,-1-1 0,0 1 0,0 0 1,0-1-1,0 1 0,0 0 0,0-1 0,1 1 1,-1 0-1,0 0 0,0-1 0,0 1 1,0 0-1,0-1 0,0 1 0,0 0 1,0-1-1,-1 0 0,-9-19-50,-6 2-74,-1 0 1,-1 0-1,0 2 1,-1 0-1,-1 2 1,0 0-1,-1 1 0,-1 1 1,0 0-1,0 2 1,-26-7-1,29 9 124,27 8 119,36 7 158,-39-6-263,7 1 251,13 4-643,1-2 0,37 1 0,-54-5 192,0 0 0,0-1 0,-1 0-1,1-1 1,0 0 0,-1 0 0,1-1 0,-1 0 0,0-1 0,0 1 0,8-6 0,24-18-451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52.215"/>
    </inkml:context>
    <inkml:brush xml:id="br0">
      <inkml:brushProperty name="width" value="0.05" units="cm"/>
      <inkml:brushProperty name="height" value="0.05" units="cm"/>
    </inkml:brush>
  </inkml:definitions>
  <inkml:trace contextRef="#ctx0" brushRef="#br0">20 1 13515,'-5'14'458,"1"0"-1,1 0 1,0 1 0,-1 22 0,4-32-352,0-1 0,0 0 1,0 1-1,1-1 0,-1 0 0,1 1 1,0-1-1,0 0 0,1 0 0,-1 0 1,1 0-1,0 0 0,0 0 1,0 0-1,1-1 0,-1 1 0,1-1 1,0 0-1,5 6 0,2-3-9,-1 0 0,1 0 0,0-1-1,0-1 1,0 1 0,1-2 0,0 1 0,13 1-1,93 11 366,-108-16-433,108 8-41,1-5 1,0-5 0,145-22-1,-225 17-207,1-1 0,-1-2-1,72-30 1,-46 10-49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0:18.379"/>
    </inkml:context>
    <inkml:brush xml:id="br0">
      <inkml:brushProperty name="width" value="0.05" units="cm"/>
      <inkml:brushProperty name="height" value="0.05" units="cm"/>
    </inkml:brush>
  </inkml:definitions>
  <inkml:trace contextRef="#ctx0" brushRef="#br0">0 142 13667,'26'-12'929,"29"-10"0,19-2-884,1 4-1,1 3 1,142-13 0,-106 24 95,0 5 0,118 15-1,-74 1 31,176 16 128,3-21-127,148-50-22,-57 1-32,-364 39-61,0 2-1,80 12 1,118 35 236,-205-37-235,-22-6-11,45 5 0,-65-11-56,0 0 0,0 0-1,0-1 1,0-1 0,0 0 0,18-6 0,-30 8 1,1 0 1,-1-1-1,0 1 0,0 0 0,0-1 0,0 1 1,0-1-1,0 1 0,0-1 0,1 0 1,-2 1-1,1-1 0,0 0 0,0 0 1,0 0-1,0 1 0,0-1 0,-1 0 0,1 0 1,0 0-1,-1 0 0,1-1 0,-1 1 1,1 0-1,0-2 0,-4-3-60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6.792"/>
    </inkml:context>
    <inkml:brush xml:id="br0">
      <inkml:brushProperty name="width" value="0.05" units="cm"/>
      <inkml:brushProperty name="height" value="0.05" units="cm"/>
      <inkml:brushProperty name="color" value="#008C3A"/>
    </inkml:brush>
  </inkml:definitions>
  <inkml:trace contextRef="#ctx0" brushRef="#br0">51 1 17292,'-9'16'1225,"1"1"1,0 0 0,-7 26-1,12-33-976,1-1 1,0 1-1,0 0 0,1 0 0,1 0 0,-1 0 0,2 0 0,1 10 0,-2-19-229,0 0 1,0 0-1,0 0 1,0 0-1,0 0 1,0 0-1,1 0 1,-1 0 0,0-1-1,1 1 1,-1 0-1,1 0 1,-1 0-1,1 0 1,-1-1-1,1 1 1,0 0-1,-1-1 1,1 1-1,0 0 1,-1-1-1,1 1 1,0-1-1,0 1 1,0-1-1,-1 1 1,1-1-1,2 1 1,-2-1 3,1 0-1,0-1 1,0 1 0,0 0-1,0-1 1,-1 1 0,1-1-1,0 1 1,0-1 0,-1 0 0,1 0-1,-1 1 1,3-3 0,7-5 65,-1-1 0,0 1 1,9-12-1,-17 18-68,14-17 119,-13 15-103,0-1 0,0 1 0,1-1 0,0 1 0,0 0 0,0 0 0,0 1 0,1-1 0,-1 1-1,1 0 1,10-5 0,-14 8-33,1 0 0,-1 0 0,0 0 0,0 0 0,1 0-1,-1 1 1,0-1 0,0 0 0,1 1 0,-1-1 0,0 1 0,0-1-1,0 1 1,0-1 0,0 1 0,1 0 0,-1 0 0,-1-1-1,1 1 1,0 0 0,0 0 0,0 0 0,0 0 0,0 0 0,-1 0-1,1 0 1,-1 0 0,2 2 0,14 41 22,-11-28-16,-3-11 1,0 0-1,0 0 0,0-1 1,1 1-1,0-1 0,-1 0 1,2 1-1,-1-1 0,7 6 1,-8-8 6,0-1 0,0 0 0,1 1 1,-1-1-1,0 0 0,1 0 0,-1 0 1,1-1-1,-1 1 0,1-1 0,-1 1 1,1-1-1,0 0 0,-1 0 0,1 0 1,-1 0-1,1 0 0,-1-1 0,1 1 1,-1-1-1,4-1 0,8-3 81,-1-1 0,1 0 0,-2-1-1,21-15 1,-24 16-95,0-1 0,1 1 1,0 0-1,0 1 0,0 0 0,1 1 0,0 0 0,-1 1 0,13-3 0,-21 6-48,0 0-1,1 0 0,-1-1 1,0 1-1,0 1 0,0-1 1,1 0-1,-1 0 0,0 1 1,0-1-1,0 1 0,0 0 1,0 0-1,0 0 0,0 0 1,0 0-1,0 0 0,0 0 1,0 1-1,-1-1 0,1 1 1,-1-1-1,1 1 0,-1-1 1,3 4-1,-1 2-376,0 0-1,0 1 1,0-1 0,-1 0-1,3 16 1,-4-16 79,1 1-1,0 0 1,0-1 0,6 13 0,1-11-418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20.874"/>
    </inkml:context>
    <inkml:brush xml:id="br0">
      <inkml:brushProperty name="width" value="0.05" units="cm"/>
      <inkml:brushProperty name="height" value="0.05" units="cm"/>
    </inkml:brush>
  </inkml:definitions>
  <inkml:trace contextRef="#ctx0" brushRef="#br0">12 148 15067,'-1'-1'184,"0"-1"0,0 1 0,-1-1 0,1 1 1,1-1-1,-1 0 0,0 0 0,0 1 0,1-1 0,-1 0 0,1 0 0,-1 0 0,1 0 0,0 0 0,0 0 0,0 0 0,0 0 0,0 1 0,0-1 1,0 0-1,1 0 0,-1 0 0,1 0 0,0 0 0,-1 0 0,1 1 0,1-3 0,-1 2-123,1 0-1,0 0 1,-1 1-1,1-1 1,0 0-1,0 1 1,0-1-1,0 1 1,0 0 0,0 0-1,1 0 1,-1 0-1,0 0 1,1 0-1,-1 0 1,0 1-1,1-1 1,-1 1-1,1 0 1,4-1 0,106 7-33,-63-3-219,65-3 0,-70-5-73,78-19 0,-200 41 610,-1-4 1,0-3-1,-132 0 1,210-10-343,-33-4 257,32 4-253,0 0 0,0 0-1,1 0 1,-1 0 0,0-1 0,1 1 0,-1 0 0,0 0 0,1 0 0,-1-1 0,0 1 0,1 0 0,-1-1-1,0 1 1,1 0 0,-1-1 0,1 1 0,-1-1 0,1 1 0,-1-1 0,1 1 0,-1-1 0,1 0 0,0 1-1,-1-1 1,1 1 0,0-1 0,-1 0 0,1 1 0,0-1 0,0 0 0,0 0 0,0 1 0,0-1 0,-1 0-1,1 1 1,0-1 0,1 0 0,-1-1 0,2 0-1,-1 1-1,1-1 0,0 0 1,1 0-1,-1 1 1,0-1-1,0 1 0,1 0 1,-1 0-1,0 0 1,1 0-1,0 0 0,-1 0 1,1 1-1,4-1 1,4-2 4,56-13-131,2 2 0,0 4 0,101-2 1,-159 11 64,-6 0 10,1 1-1,-1 0 1,0 0 0,0 0 0,1 0 0,-1 1 0,0 0-1,6 2 1,-11-3 36,1 0 0,-1 1-1,1-1 1,-1 0-1,0 0 1,1 1 0,-1-1-1,1 0 1,-1 1 0,0-1-1,1 1 1,-1-1 0,0 0-1,0 1 1,1-1-1,-1 1 1,0-1 0,0 1-1,1-1 1,-1 1 0,0-1-1,0 1 1,0-1-1,0 1 1,0-1 0,0 1-1,0-1 1,0 1 0,0-1-1,0 1 1,0-1 0,0 1-1,0-1 1,-1 1-1,1-1 1,0 1 0,0-1-1,0 1 1,-1-1 0,1 1-1,0-1 1,-1 0-1,1 1 1,0-1 0,-1 1-1,1-1 1,0 0 0,-1 1-1,1-1 1,-1 0-1,0 1 1,-24 18-210,-2-5 190,-1-2 1,0 0-1,0-2 1,-1-1-1,0-2 1,-1 0-1,0-2 1,0-2-1,0 0 1,-36-2-1,58-2-96,1 1-1,-1-1 0,-12-3 1,18 3 109,0 0 0,0 0 0,0 1 0,0-1 0,0 0 0,0 0 0,0-1 0,1 1 0,-1 0-1,0-1 1,1 1 0,-1-1 0,1 1 0,0-1 0,-1 0 0,1 1 0,-1-4 0,-3-13-232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2.384"/>
    </inkml:context>
    <inkml:brush xml:id="br0">
      <inkml:brushProperty name="width" value="0.05" units="cm"/>
      <inkml:brushProperty name="height" value="0.05" units="cm"/>
    </inkml:brush>
  </inkml:definitions>
  <inkml:trace contextRef="#ctx0" brushRef="#br0">63 109 18772,'7'-23'2431,"-5"22"-1252,-3 15-24,-37 149 236,8-42-1507,28-99-432,3-19-360,3-14 73,51-237-5844,-29 118 6956,-19 112 894,-7 18-1141,0 0 0,0 0 0,0 0 0,1 0 0,-1 0 0,0 0 0,0 0 0,0 0 0,0 0 0,1 0 0,-1 0 0,0 0 0,0 0 0,0 0 0,0 0 0,1 0 0,-1 0 0,0 0 0,0 1 0,0-1 0,0 0 0,0 0 0,1 0 0,-1 0 0,0 0 1,0 1-1,0-1 0,0 0 0,0 0 0,0 0 0,0 0 0,0 1 0,0-1 0,1 0 0,-1 0 0,0 0 0,0 0 0,0 1 0,0-1 0,0 0 0,0 0 0,0 0 0,0 1 0,-1-1 0,7 38 1934,-5-30-1863,8 67 1136,27 100 0,-23-131-1787,31 71-1,-41-102-1535,-11-21 867,-11-17 169,-13-21 27,7 11 2321,-28-52-1,53 83 781,6 6-1200,8 6-332,-13-8-355,7 5-91,1-1 0,0 0 1,0-1-1,0 1 0,0-2 0,15 3 0,-7-3-113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4.829"/>
    </inkml:context>
    <inkml:brush xml:id="br0">
      <inkml:brushProperty name="width" value="0.05" units="cm"/>
      <inkml:brushProperty name="height" value="0.05" units="cm"/>
    </inkml:brush>
  </inkml:definitions>
  <inkml:trace contextRef="#ctx0" brushRef="#br0">1 107 12051,'6'-37'2162,"-5"23"-727,2 0 0,0 0-1,7-14 2698,-10 28-4085,2 11 776,0 14-413,-9 196 457,0 41-620,7-257-206,0-1 0,0 0 1,1 0-1,-1 1 0,1-1 0,0 0 1,2 6-1,-3-10-28,0 1 0,1-1 0,-1 0 0,0 1 0,0-1 0,1 0-1,-1 1 1,0-1 0,0 0 0,1 1 0,-1-1 0,0 0 0,1 0 0,-1 0 0,1 1 0,-1-1 0,0 0 0,1 0 0,-1 0 0,0 0 0,1 0-1,-1 1 1,1-1 0,-1 0 0,1 0 0,-1 0 0,0 0 0,2 0 0,-1-1 20,1 0 0,-1 1 0,1-1 0,-1 0 0,1 0-1,-1 0 1,1 0 0,-1 0 0,0 0 0,1 0 0,0-2 0,79-90 941,88-128 0,-169 220-989,17-27-1251,-17 28 1229,1-1 1,-1 1-1,0-1 1,1 1-1,-1-1 0,0 0 1,0 1-1,1-1 1,-1 1-1,0-1 1,0 1-1,0-1 1,0 0-1,0 1 0,0-1 1,0 0-1,0 1 1,0-1-1,0 1 1,0-1-1,0 0 1,-1 1-1,1-1 0,0 1 1,0-1-1,-1 1 1,1-1-1,0 1 1,0-1-1,-1 1 1,1-1-1,-1 1 0,1-1 1,-1 1-1,1-1 1,0 1-1,-1 0 1,0-1-1,1 1 1,-1 0-1,1-1 0,-1 1 1,0 0-1,-15-2-591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5.238"/>
    </inkml:context>
    <inkml:brush xml:id="br0">
      <inkml:brushProperty name="width" value="0.05" units="cm"/>
      <inkml:brushProperty name="height" value="0.05" units="cm"/>
    </inkml:brush>
  </inkml:definitions>
  <inkml:trace contextRef="#ctx0" brushRef="#br0">1 1 17300,'8'24'1960,"4"2"-1136,-1-3-344,8 3 937,3-2-169,-4 2-600,4 1-488,-2-3-1024,-4-4 816,-4-12-200,6-8-112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5.658"/>
    </inkml:context>
    <inkml:brush xml:id="br0">
      <inkml:brushProperty name="width" value="0.05" units="cm"/>
      <inkml:brushProperty name="height" value="0.05" units="cm"/>
    </inkml:brush>
  </inkml:definitions>
  <inkml:trace contextRef="#ctx0" brushRef="#br0">39 15 17492,'9'-14'2120,"-5"14"-1296,-2 7-368,-5 7 2129,-2 7-1497,1 7-744,-2 5-280,1 4-408,0 2-216,0 1-408,-1-1-232,3-6-465,-1-2 1073,1-12-224,-1-7-216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6.063"/>
    </inkml:context>
    <inkml:brush xml:id="br0">
      <inkml:brushProperty name="width" value="0.05" units="cm"/>
      <inkml:brushProperty name="height" value="0.05" units="cm"/>
    </inkml:brush>
  </inkml:definitions>
  <inkml:trace contextRef="#ctx0" brushRef="#br0">0 74 14883,'0'-5'376,"1"1"0,0-1 0,0 0 0,0 0-1,1 0 1,-1 1 0,1-1 0,0 1 0,5-7-1,-6 9-160,1 0 0,0 0 0,0 0 0,0 1 0,0-1-1,0 1 1,0 0 0,1-1 0,-1 1 0,0 0 0,1 0-1,-1 1 1,1-1 0,-1 0 0,1 1 0,-1-1 0,1 1-1,-1 0 1,1 0 0,4 1 0,10 1-14,-1 0 1,0 2-1,0 0 1,0 1-1,0 0 1,0 1-1,-1 1 1,0 1-1,-1 0 1,0 0-1,14 12 1,-26-18-201,0-1 0,0 1 1,0-1-1,0 1 0,-1 0 1,1 0-1,-1 0 0,1 0 1,-1 0-1,0 1 0,1-1 1,-1 0-1,1 4 0,-2-4 3,0-1-1,0 1 0,0-1 1,0 1-1,0-1 1,0 1-1,0 0 1,0-1-1,-1 1 1,1-1-1,-1 1 0,1-1 1,-1 0-1,1 1 1,-1-1-1,-2 3 1,-2 3 36,-2-1 1,1 0-1,-1 0 0,0 0 1,0-1-1,-11 6 1,-17 15 300,33-24-317,0 0 0,1 0-1,-1 0 1,0 0 0,1 0-1,0 0 1,-1 0 0,1 1-1,0-1 1,0 1 0,0-1-1,1 1 1,-1-1 0,0 1-1,1-1 1,0 1 0,0 4-1,0-3-12,1 0-1,-1 0 0,1 0 0,1 0 1,-1 0-1,0 0 0,1 0 1,0 0-1,0 0 0,3 3 1,5 6-397,0 0 0,2-1 0,-1 0 0,18 14 1,-24-22 302,0 0-1,0 0 1,0-1 0,1 0 0,-1 0 0,1 0 0,0 0 0,7 1-1,21 5-389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6.423"/>
    </inkml:context>
    <inkml:brush xml:id="br0">
      <inkml:brushProperty name="width" value="0.05" units="cm"/>
      <inkml:brushProperty name="height" value="0.05" units="cm"/>
    </inkml:brush>
  </inkml:definitions>
  <inkml:trace contextRef="#ctx0" brushRef="#br0">152 66 22797,'-7'27'668,"-1"-1"-1,-1 0 1,-19 37 0,10-25-200,8-14-417,-51 103-1860,53-116 619,6-15-645,7-21-54,59-147-1090,-41 121 3767,37-62-1,-55 106-560,-3 3-27,0 1 0,0-1 1,0 1-1,1 0 0,-1-1 1,1 1-1,0 0 0,5-4 1,-8 7-170,0 0 0,1 0 0,-1 0 0,0-1 0,1 1 0,-1 0 0,0 0 1,1 0-1,-1 0 0,0 0 0,1 0 0,-1 0 0,1 0 0,-1 0 0,0 0 0,1 0 1,-1 0-1,0 0 0,1 0 0,-1 0 0,0 0 0,1 1 0,-1-1 0,0 0 0,1 0 1,-1 0-1,0 0 0,0 1 0,1-1 0,-1 0 0,0 0 0,0 1 0,1-1 1,-1 0-1,0 0 0,0 1 0,0-1 0,1 0 0,-1 1 0,0-1 0,0 0 0,0 1 1,0-1-1,0 0 0,0 1 0,0-1 0,0 0 0,0 1 0,0-1 0,0 0 1,0 1-1,0-1 0,0 0 0,0 1 0,0-1 0,0 1 0,-1 25 689,-18 70 637,13-72-1080,1 0-1,1 0 0,1 0 1,1 0-1,3 47 1,0-65-257,0 0 0,0 0 0,1-1 0,0 1-1,0 0 1,1-1 0,-1 0 0,1 0 0,1 0 0,-1 0 0,0 0 0,1 0 0,5 4 0,0-1-765,-1 0 1,1-1-1,13 7 1,-20-12-695,-3-3 1001,-7-3 21,-5-7-489</inkml:trace>
  <inkml:trace contextRef="#ctx0" brushRef="#br0" timeOffset="1">74 231 16339,'-13'-24'2329,"6"7"-1209,4 4-456,7 13 1393,6 1-465,7 11-520,5-1-391,6 0-1034,2-2 1250,-2-5-881,-4-8 8,-2-15 72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6.845"/>
    </inkml:context>
    <inkml:brush xml:id="br0">
      <inkml:brushProperty name="width" value="0.05" units="cm"/>
      <inkml:brushProperty name="height" value="0.05" units="cm"/>
    </inkml:brush>
  </inkml:definitions>
  <inkml:trace contextRef="#ctx0" brushRef="#br0">0 21 20036,'6'-8'2345,"-3"3"-1401,-4-3 2937,3 14-3641,3 0-568,3 0 960,0-2-704,-3 2-88,1-1-80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7.216"/>
    </inkml:context>
    <inkml:brush xml:id="br0">
      <inkml:brushProperty name="width" value="0.05" units="cm"/>
      <inkml:brushProperty name="height" value="0.05" units="cm"/>
    </inkml:brush>
  </inkml:definitions>
  <inkml:trace contextRef="#ctx0" brushRef="#br0">1 12 18188,'0'11'1728,"0"-7"-1176,3-1-216,5-3 385,1 0-649,1-7 240,6-1-152,1-7-360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8.007"/>
    </inkml:context>
    <inkml:brush xml:id="br0">
      <inkml:brushProperty name="width" value="0.05" units="cm"/>
      <inkml:brushProperty name="height" value="0.05" units="cm"/>
    </inkml:brush>
  </inkml:definitions>
  <inkml:trace contextRef="#ctx0" brushRef="#br0">299 1 17812,'-2'5'3430,"-12"22"-1526,-147 225-38,48-79-2888,105-159 398,10-18-483,15-23-665,109-209-5154,-60 109 8284,-63 120-893,-2 4-227,0 1 1,1-1-1,-1 0 0,0 1 1,1 0-1,-1-1 1,1 1-1,0 0 0,0 0 1,0 0-1,0 0 1,0 0-1,5-3 0,-7 5-147,1 0-1,0 0 1,-1 0-1,1 0 1,-1 0-1,1 0 1,-1 1-1,1-1 1,-1 0-1,1 0 0,0 0 1,-1 1-1,1-1 1,-1 0-1,1 0 1,-1 1-1,1-1 1,-1 0-1,0 1 1,1-1-1,-1 1 1,1-1-1,-1 1 1,0-1-1,1 1 0,-1-1 1,0 1-1,0-1 1,1 1-1,-1 0 1,8 18 811,-8-18-809,33 128 2190,8 27-1803,-27-119-500,-8-23-348,0 1-1,-1 0 1,-1 0 0,5 32-1,-9-47 286,1 1-1,-1-1 1,0 1-1,0-1 0,0 1 1,0 0-1,0-1 0,0 1 1,0-1-1,0 1 1,0-1-1,0 1 0,-1-1 1,1 1-1,0-1 1,0 1-1,0-1 0,-1 1 1,1-1-1,0 1 1,-1-1-1,1 1 0,0-1 1,-1 1-1,1-1 1,0 0-1,-1 1 0,1-1 1,-1 0-1,1 1 0,-1-1 1,1 0-1,-1 0 1,1 1-1,-1-1 0,-1 0-94,0 0 0,0 0 0,1-1 0,-1 1 0,0 0-1,1-1 1,-1 1 0,0-1 0,1 1 0,-1-1 0,-1-1-1,-38-27-2176,41 29 2351,-24-20-318,1-2 0,-23-27 0,36 37 1443,0-1 0,1 0 0,-10-19 0,19 32-1058,0 0-1,0-1 0,0 1 0,0 0 0,0-1 0,0 1 0,0 0 0,0-1 0,0 1 0,0 0 0,0-1 0,0 1 0,0 0 0,0 0 0,0-1 1,0 1-1,0 0 0,0-1 0,1 1 0,-1 0 0,0-1 0,0 1 0,0 0 0,0 0 0,1-1 0,-1 1 0,0 0 0,0 0 0,1-1 0,-1 1 0,0 0 1,0 0-1,1 0 0,-1-1 0,0 1 0,1 0 0,-1 0 0,0 0 0,1 0 0,-1 0 0,0 0 0,1 0 0,-1 0 0,0 0 0,1 0 0,-1 0 1,1 0-1,19-1 446,-17 1-264,11 0-20,66 3-60,-55 0-192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7.820"/>
    </inkml:context>
    <inkml:brush xml:id="br0">
      <inkml:brushProperty name="width" value="0.05" units="cm"/>
      <inkml:brushProperty name="height" value="0.05" units="cm"/>
      <inkml:brushProperty name="color" value="#008C3A"/>
    </inkml:brush>
  </inkml:definitions>
  <inkml:trace contextRef="#ctx0" brushRef="#br0">278 489 14931,'-2'-5'277,"-1"1"0,0-1 0,0 1 0,0-1 0,0 1 0,-1 0 0,0 0 0,0 1 0,0-1 0,0 1 0,0 0 0,0 0-1,-1 0 1,0 1 0,0-1 0,-9-2 0,9 3-102,1 2 0,0-1 0,-1 0-1,1 1 1,-1 0 0,1 0 0,-1 0 0,1 1 0,-1-1-1,1 1 1,-1 0 0,1 0 0,0 1 0,-1 0-1,1-1 1,0 1 0,0 0 0,0 1 0,0-1-1,-5 6 1,-2 1 7,1 1-1,1 0 1,0 1 0,0-1-1,1 2 1,-10 17-1,13-20-152,0 1 0,1-1 0,0 1-1,1 0 1,0 0 0,0 0 0,1 0 0,0 1-1,0 12 1,2-22-28,0 1 0,0 0 0,0-1 0,0 1 0,0 0 1,0-1-1,0 1 0,0 0 0,1-1 0,-1 1 0,1 0 0,-1-1 0,1 1 0,0-1 0,0 1 0,-1-1 0,1 1 0,0-1 0,0 0 0,0 0 0,1 1 0,-1-1 0,2 2 0,-1-3 7,-1 1-1,1-1 1,0 0 0,0 0-1,-1 1 1,1-1-1,0 0 1,0 0 0,0-1-1,-1 1 1,1 0 0,0-1-1,0 1 1,-1-1-1,1 1 1,0-1 0,2-1-1,7-4 45,-1-1 0,0 1-1,0-2 1,-1 1 0,10-11-1,10-13 171,-2-2 0,-1 0-1,-1-2 1,31-59-1,-30 41 186,-2-1-1,29-97 1,-48 134-250,-1-1 1,3-23 0,-7 41-155,0 0 1,1 0-1,-1-1 0,0 1 1,0 0-1,0 0 0,0 0 1,0-1-1,0 1 0,0 0 1,0 0-1,0 0 0,0-1 1,0 1-1,0 0 0,0 0 1,0-1-1,0 1 0,0 0 1,0 0-1,0 0 0,0-1 1,0 1-1,0 0 1,0 0-1,0-1 0,0 1 1,0 0-1,-1 0 0,1 0 1,0 0-1,0-1 0,0 1 1,0 0-1,-1 0 0,1 0 1,0 0-1,0-1 0,0 1 1,0 0-1,-1 0 0,1 0 1,0 0-1,0 0 0,-1 0 1,1 0-1,-8 8 68,-1 12-43,0 0 0,1 2 0,2-1-1,0 0 1,-4 30 0,4-26-18,-2 13 2,-5 65 0,12-92-11,1 0-1,0 0 0,0 0 0,1 0 0,1 0 0,0-1 0,0 1 0,1 0 1,1-1-1,8 19 0,-10-26-2,-1-1 1,1 0-1,-1 0 1,1 0-1,0 0 1,0 0-1,0 0 1,0 0 0,0 0-1,0-1 1,1 0-1,-1 1 1,1-1-1,-1 0 1,1 0-1,-1 0 1,1 0-1,-1 0 1,1-1-1,0 1 1,-1-1-1,1 0 1,0 0-1,0 0 1,-1 0 0,1 0-1,0-1 1,-1 1-1,1-1 1,0 1-1,-1-1 1,1 0-1,2-2 1,6-1-2,0-1 0,-1-1 0,0 0 1,0 0-1,-1-1 0,14-12 0,-8 4 3,0 0 0,-1-1 0,-1 0 0,19-30 0,-27 38 5,0-1 0,0 0 1,-1 0-1,0 0 1,-1-1-1,0 0 0,0 1 1,-1-1-1,-1 0 1,1 0-1,-1-19 0,-1 27-3,0 0-1,0 0 1,0 0-1,-1 0 1,1 0-1,0 0 1,-1 0-1,1 0 1,-1 0 0,0 1-1,1-1 1,-1 0-1,0 0 1,0 0-1,0 1 1,-1-1-1,1 1 1,0-1-1,0 1 1,-1-1-1,1 1 1,-1-1-1,0 1 1,1 0-1,-1 0 1,0 0-1,0 0 1,1 0-1,-1 1 1,0-1-1,0 0 1,-4 0-1,3 1 0,0 0 0,0 1 0,0-1 0,-1 1 0,1 0 0,0 0 0,0 0 0,1 0 0,-1 0 0,0 1 0,0-1 0,0 1 0,1 0 0,-1-1 0,1 1 0,0 1 0,-1-1 0,1 0 0,0 0 0,0 1 0,-2 2 0,-2 6-1,-1 0 0,2 1 0,-1-1-1,1 1 1,1 0 0,0 1-1,-3 21 1,5-25 0,1-1-1,0 1 1,1-1-1,-1 1 0,2-1 1,-1 1-1,1-1 1,1 1-1,0-1 1,0 1-1,0-1 1,6 12-1,-6-16 0,1-1 0,-1 1 0,1-1 0,0 0 0,0 0 0,0 0 0,1 0 0,-1 0 0,1-1 0,-1 0 1,1 1-1,0-1 0,0-1 0,0 1 0,0 0 0,0-1 0,0 0 0,1 0 0,-1 0 0,0-1 0,1 1 0,-1-1 0,8-1 0,2 1-2,-1-2 1,0 0-1,0 0 1,0-1-1,-1 0 0,22-10 1,-12 3 2,0-2-1,-1 0 1,0-1 0,-1-1 0,-1-1-1,0-1 1,-1-1 0,0 0 0,-2-1 0,18-25-1,-24 29 3,0 0 0,-1-1 0,-1 0 0,0-1-1,-2 0 1,1 0 0,-2 0 0,0-1 0,-1 0 0,-1 0-1,0 0 1,-1 0 0,-1 0 0,-1-1 0,-2-22-1,2 38-1,0 1 0,-1-1 0,1 0 0,0 0 0,-1 0 0,1 0 0,-1 1 0,0-1 0,1 0 0,-1 0 0,0 1-1,0-1 1,0 1 0,0-1 0,-1 1 0,1-1 0,0 1 0,-1 0 0,1-1 0,-3 0 0,3 1-1,-1 1 1,1 0 0,-1 0-1,1 0 1,-1-1-1,1 2 1,0-1-1,-1 0 1,1 0 0,-1 0-1,1 1 1,0-1-1,-1 0 1,1 1 0,0-1-1,-1 1 1,1 0-1,0 0 1,0-1-1,-1 1 1,1 0 0,0 0-1,0 0 1,0 0-1,0 0 1,0 0 0,-1 3-1,-7 7 3,1 0-1,1 1 0,0 0 1,0 1-1,1-1 1,1 1-1,-4 14 1,1-2-2,2 1 1,-6 48-1,11-61 1,0 0 0,1 0 0,0 0-1,4 23 1,-4-33-2,1-1 1,-1 0-1,1 1 0,-1-1 0,1 0 0,0 0 0,0 1 1,0-1-1,0 0 0,0 0 0,0 0 0,1 0 1,-1 0-1,0 0 0,1-1 0,0 1 0,-1 0 1,1-1-1,0 1 0,0-1 0,0 0 0,0 0 0,0 0 1,0 0-1,0 0 0,1 0 0,-1 0 0,0 0 1,0-1-1,1 0 0,-1 1 0,1-1 0,3 0 0,1-1 2,0-1-1,0 1 0,0-1 0,0-1 1,0 1-1,0-1 0,-1-1 0,1 1 1,-1-1-1,8-6 0,-8 5 1,1 1-1,0-1 1,0 1-1,1 1 1,-1-1-1,1 2 1,11-4-1,-18 6 0,1 0 0,-1 0 0,0 0-1,0 0 1,1 0 0,-1 0 0,0 1 0,0-1 0,1 1-1,-1-1 1,0 1 0,0-1 0,0 1 0,0-1 0,0 1-1,0 0 1,0 0 0,0 0 0,0-1 0,0 1 0,0 0 0,0 0-1,0 0 1,-1 1 0,1-1 0,0 0 0,-1 0 0,1 0-1,-1 0 1,1 2 0,3 7-3,-1 1 0,4 19 0,-2-7 0,-5-23 3,0 1 0,0 0 0,0-1 0,1 1 1,-1 0-1,0-1 0,0 1 0,1 0 0,-1-1 0,0 1 1,1-1-1,-1 1 0,0 0 0,1-1 0,-1 1 0,1-1 1,-1 1-1,1-1 0,-1 0 0,1 1 0,0-1 0,-1 1 1,1-1-1,-1 0 0,1 0 0,0 1 0,-1-1 0,1 0 1,0 0-1,-1 0 0,1 0 0,0 0 0,0 0 0,-1 0 1,1 0-1,0 0 0,-1 0 0,1 0 0,0 0 0,-1 0 1,1-1-1,0 1 0,-1 0 0,1 0 0,0-1 0,5-2-1,-1-1-1,0 0 1,0 0-1,7-7 1,-8 7-82,-1 1 1,0 0-1,1 0 1,0 0-1,7-4 1,-10 7 33,0 0 1,0-1-1,-1 1 1,1 0-1,0 0 1,0 0-1,0 0 1,-1 0-1,1 0 1,0 0-1,0 0 1,0 0-1,-1 0 1,1 0-1,0 0 1,0 0-1,0 1 1,-1-1-1,1 0 1,0 1-1,-1-1 1,1 0-1,0 1 1,0-1-1,-1 1 1,1-1-1,-1 1 1,1 0-1,-1-1 1,1 1-1,-1 0 1,1-1-1,-1 1 1,1 0-1,-1-1 0,0 1 1,1 0-1,-1 0 1,0-1-1,1 2 1,0 3-104,-1 0 0,1 1-1,-1-1 1,0 10 0,-1 7-467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9.984"/>
    </inkml:context>
    <inkml:brush xml:id="br0">
      <inkml:brushProperty name="width" value="0.05" units="cm"/>
      <inkml:brushProperty name="height" value="0.05" units="cm"/>
    </inkml:brush>
  </inkml:definitions>
  <inkml:trace contextRef="#ctx0" brushRef="#br0">61 87 14283,'2'-4'308,"0"1"0,0-1-1,-1 0 1,1 1 0,-1-1-1,0 0 1,0 0 0,-1 0 0,1 0-1,-1 0 1,0-6 0,0 10-293,-2-15 2495,1 14-2421,0 1 0,1 0 0,-1 0 0,0-1 0,0 1 0,1 0 0,-1 0 0,0 0 0,0 0 0,1 0 0,-1 0 0,0 0 0,0 0 0,1 0 0,-1 0 0,0 1 0,1-1 0,-1 0 0,0 0 0,0 1 0,1-1 0,-2 1-1,-3 1 74,-5 2-381,16-10 118,-5 6 132,15-12 25,-17 12-25,1 0 0,0 0 1,0 0-1,0 0 0,0 0 1,-1 0-1,1 0 0,0 0 0,0 0 1,0 0-1,-1 0 0,1 0 1,0-1-1,0 1 0,0 0 1,0 0-1,-1 0 0,1 0 0,0 0 1,0 0-1,0-1 0,0 1 1,0 0-1,0 0 0,0 0 1,-1 0-1,1-1 0,0 1 0,0 0 1,0 0-1,0 0 0,0-1 1,0 1-1,0 0 0,0 0 1,0 0-1,0 0 0,0-1 1,0 1-1,0 0 0,0 0 0,0 0 1,0-1-1,0 1 0,0 0 1,0 0-1,1 0 0,-1-1 1,0 1-1,0 0 0,0 0 0,0 0 1,0 0-1,0 0 0,1-1 1,-1 1-1,0 0 0,0 0 1,0 0-1,1 0 0,-3 0 38,1 1 0,0-1 0,0 1 0,0-1 0,0 1 0,0 0 0,0 0 0,0-1 0,0 1 0,0 0 0,0 0 0,0 0 0,1 0 0,-1 0 0,0 0 0,1 0 0,-1 0 0,1 0 0,-2 3 0,-11 28 249,11-25-219,-4 6-63,2 0 1,0 1 0,0 0 0,1-1-1,1 1 1,0 0 0,1 0 0,2 27-1,-1-39-34,0-1 0,0 1-1,0-1 1,1 1 0,-1-1 0,1 1-1,-1-1 1,1 1 0,-1-1-1,1 1 1,0-1 0,0 1-1,0-1 1,0 0 0,0 0 0,0 1-1,0-1 1,0 0 0,0 0-1,0 0 1,1 0 0,-1 0 0,2 0-1,-1 0 9,1 0 0,-1-1 0,0 0 0,1 1 0,-1-1 0,1 0-1,-1 0 1,0-1 0,1 1 0,-1 0 0,0-1 0,1 1 0,3-3 0,4-1 50,-1 0 1,0-1-1,0 0 1,0-1 0,15-12-1,4-9 374,43-54-1,-37 40-74,-34 40-358,0 1 1,1 0 0,-1 0 0,0 0-1,0 0 1,0-1 0,0 1-1,0 0 1,0 0 0,0 0-1,0 0 1,0-1 0,0 1 0,1 0-1,-1 0 1,0 0 0,0 0-1,0 0 1,0 0 0,0 0 0,1-1-1,-1 1 1,0 0 0,0 0-1,0 0 1,0 0 0,1 0 0,-1 0-1,0 0 1,0 0 0,0 0-1,0 0 1,1 0 0,-1 0-1,0 0 1,0 0 0,0 0 0,0 0-1,1 0 1,-1 0 0,0 0-1,0 0 1,0 0 0,0 0 0,1 1-1,-1-1 1,0 0 0,0 0-1,1 12 20,-7 23-45,5-30 28,-1 7-11,-1 3-2,0 1 1,1-1-1,0 30 0,2-45 7,0 1-1,0 0 1,0 0-1,0-1 0,0 1 1,0 0-1,0 0 1,0-1-1,0 1 0,0 0 1,0 0-1,1-1 1,-1 1-1,0 0 0,1-1 1,-1 1-1,0 0 1,1-1-1,-1 1 1,1-1-1,-1 1 0,1-1 1,-1 1-1,1-1 1,-1 1-1,1-1 0,0 1 1,-1-1-1,1 0 1,0 1-1,-1-1 0,1 0 1,0 1-1,0-1 1,-1 0-1,1 0 0,0 0 1,-1 0-1,1 0 1,0 0-1,0 0 0,-1 0 1,1 0-1,0 0 1,0 0-1,-1 0 0,1-1 1,0 1-1,-1 0 1,1 0-1,0-1 1,-1 1-1,1-1 0,0 0 1,5-2-135,0 0 1,-1-1-1,1 0 0,7-7 1,-4 2-393,0-1-1,0 0 1,-1 0 0,-1-1-1,1 1 1,-2-2 0,10-19 0,-4 2-362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1.150"/>
    </inkml:context>
    <inkml:brush xml:id="br0">
      <inkml:brushProperty name="width" value="0.05" units="cm"/>
      <inkml:brushProperty name="height" value="0.05" units="cm"/>
    </inkml:brush>
  </inkml:definitions>
  <inkml:trace contextRef="#ctx0" brushRef="#br0">99 1 21605,'0'0'64,"1"0"0,-1 0 0,0 0 0,1 1 0,-1-1 0,0 0 0,1 0 0,-1 0 0,0 1 0,0-1 0,1 0 0,-1 0 0,0 1 0,0-1 0,0 0 1,0 1-1,1-1 0,-1 0 0,0 1 0,0-1 0,0 0 0,0 1 0,0-1 0,0 0 0,0 1 0,0-1 0,0 0 0,0 1 0,0-1 0,0 0 0,0 1 0,0-1 0,0 0 1,0 1-1,0-1 0,0 1 0,-4 19 133,2-12 138,-16 105 1138,-4 137 0,20-227-1463,1-12-9,0 0 0,1 0 0,0 0 0,0 0 0,1 0 0,1 0 0,3 13 0,-5-24 0,0 0-1,0 1 0,0-1 0,0 0 1,0 0-1,0 0 0,0 1 1,0-1-1,0 0 0,0 0 1,0 0-1,0 1 0,0-1 1,0 0-1,0 0 0,1 0 1,-1 1-1,0-1 0,0 0 0,0 0 1,0 0-1,0 0 0,0 1 1,1-1-1,-1 0 0,0 0 1,0 0-1,0 0 0,0 0 1,1 0-1,-1 0 0,0 1 1,0-1-1,0 0 0,0 0 0,1 0 1,-1 0-1,0 0 0,0 0 1,0 0-1,1 0 0,1-10 8,-4-18 13,-2 3 9,-9-28 1,11 46-5,0 0-1,-1 0 1,0 0-1,0 0 0,-1 1 1,0-1-1,0 1 1,-8-10-1,3 10 41,5 11-64,4-4-40,0 1 0,1-1-1,-1 1 1,0-1 0,1 1 0,-1-1 0,1 1 0,-1-1 0,1 1 0,0-1-1,0 0 1,1 3 0,2 0-234,1 0-1,-1 0 0,1 0 1,0 0-1,0-1 1,0 0-1,0 0 1,1 0-1,-1-1 1,1 1-1,0-1 0,-1-1 1,1 1-1,0-1 1,0 0-1,12 0 1,1 0-550,1-2 1,0 0 0,36-7-1,-54 7 890,0 1 1,0 0-1,0-1 0,0 1 1,0 0-1,0 0 0,0 1 0,0-1 1,0 0-1,0 1 0,0-1 0,0 1 1,0 0-1,0-1 0,0 1 1,2 2-1,0 0 168,-1 0 1,1 0-1,0 1 1,-1-1-1,3 5 0,-2-4-82,-1 0-1,0 0 0,1 0 1,0-1-1,0 1 1,7 4-1,11 1 771,-19-8-807,0 0 0,0 0-1,0 0 1,0 1 0,0 0 0,0-1 0,0 1 0,-1 0 0,4 3-1,-34-59 1115,27 52-1213,0 0-1,0 1 0,0-1 1,1 0-1,-1 0 0,0 0 1,1 0-1,0 0 0,-1 0 1,1-2-1,0 4-17,0 0 0,0-1 0,0 1 0,0 0 0,0 0 0,0 0 0,0-1 0,0 1-1,0 0 1,1 0 0,-1 0 0,0 0 0,0-1 0,0 1 0,0 0 0,0 0 0,0 0 0,1 0 0,-1 0 0,0 0 0,0-1 0,0 1 0,0 0 0,1 0 0,-1 0 0,0 0 0,0 0 0,0 0 0,1 0 0,-1 0 0,0 0-1,0 0 1,0 0 0,1 0 0,12 5-33,-12-5-12,0 0 1,-1 1-1,1-1 0,0 0 0,-1 0 0,1 0 0,0 0 0,-1 0 1,1 0-1,0 0 0,-1 0 0,1 0 0,-1-1 0,1 1 0,0 0 1,-1 0-1,1-1 0,0 1 0,-1 0 0,1-1 0,-1 1 0,1 0 1,-1-1-1,1 1 0,-1-1 0,1 1 0,-1-1 0,0 1 0,1-1 1,-1 1-1,1-1 0,-1 1 0,0-1 0,0 0 0,1 1 0,-1-1 1,0 1-1,0-1 0,0 0 0,0 1 0,0-1 0,0 0 0,0 1 1,0-1-1,0-1 0,1 2 69,-1-1 1,0 1 0,0-1-1,0 1 1,0-1-1,0 1 1,0-1 0,1 1-1,-1-1 1,0 0-1,0 1 1,-1-1 0,1 1-1,0-1 1,0 1-1,0-1 1,0 1 0,0-1-1,-1 1 1,1-1-1,0 1 1,0-1 0,-1 1-1,1-1 1,0 1-1,-1-1 1,1 1-1,0 0 1,-1-1 0,1 1-1,-1-1 1,1 1-1,-1 0 1,1 0 0,-1-1-1,1 1 1,-1 0-1,1 0 1,-1 0 0,1-1-1,-1 1 1,1 0-1,-1 0 1,1 0 0,-1 0-1,0 0 1,1 0-1,-1 0 1,1 0 0,-1 0-1,1 0 1,-1 1-1,1-1 1,-2 0 0,-9 5 165,-1 1 1,2 0 0,-1 0 0,1 1 0,-1 0 0,2 1 0,-1 0 0,1 1 0,1 0 0,-1 0 0,-7 12 0,15-19-179,0 0 0,0 0 1,0 0-1,0 0 0,0 0 0,1 0 1,-1 0-1,1 0 0,-1 0 1,1 0-1,0 0 0,0 3 1,0-4-10,0 0 1,0 0 0,1 0-1,-1 0 1,0 0 0,1 0 0,-1 0-1,1 0 1,-1 0 0,1 0 0,0 0-1,-1 0 1,1 0 0,0 0-1,-1 0 1,1-1 0,0 1 0,1 0-1,1 1-1,-1-1-1,1 0 0,0 0 1,0 0-1,0 0 0,0 0 1,0-1-1,0 1 0,0-1 1,0 0-1,0 0 0,0 0 1,0 0-1,0-1 0,5-1 1,3 0 1,-1-2 1,0 1 0,1-2-1,-2 1 1,1-1 0,15-11-1,50-44 56,-51 39-41,-19 20-83,-8 9 24,-9 21-6,6-18 19,6-11 26,0 0 1,0 1-1,-1-1 0,1 0 1,0 1-1,0-1 1,0 0-1,0 1 0,-1-1 1,1 0-1,0 1 0,0-1 1,0 0-1,0 1 0,0-1 1,0 0-1,0 1 0,0-1 1,0 0-1,0 1 0,0-1 1,0 0-1,0 1 0,1-1 1,-1 0-1,0 1 0,0-1 1,0 0-1,0 1 1,0-1-1,1 0 0,-1 1 1,12-3-28,20-17 12,-27 16 14,4-2-275,1 1 0,0 0-1,0 0 1,17-4 0,9-3-2115,-22 6 1663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1.555"/>
    </inkml:context>
    <inkml:brush xml:id="br0">
      <inkml:brushProperty name="width" value="0.05" units="cm"/>
      <inkml:brushProperty name="height" value="0.05" units="cm"/>
    </inkml:brush>
  </inkml:definitions>
  <inkml:trace contextRef="#ctx0" brushRef="#br0">97 0 20924,'-7'8'411,"1"0"0,-1 1-1,2-1 1,-1 1 0,1 1-1,0-1 1,1 0 0,-5 16-1,-1 9 165,-6 39-1,14-65-475,-3 19 63,1 0 0,1 0 0,1 0-1,2 0 1,5 55 0,-5-80-143,1 1 0,-1 0 1,1-1-1,0 1 0,0 0 0,0-1 0,0 1 0,0-1 1,0 1-1,1-1 0,-1 0 0,1 1 0,0-1 0,-1 0 1,1 0-1,0 0 0,3 1 0,-3-2 2,-1 0-1,1 0 0,0-1 1,0 1-1,0-1 1,0 0-1,0 0 0,0 1 1,0-1-1,0-1 1,-1 1-1,1 0 0,0 0 1,0-1-1,0 1 1,0-1-1,0 1 1,0-1-1,-1 0 0,1 1 1,0-1-1,-1 0 1,1 0-1,-1-1 0,1 1 1,1-2-1,12-10 108,-1 0-1,0-1 0,-1 0 1,0-1-1,-2 0 0,12-21 1,51-105 241,-45 70-1063,-27 60-181,-5 10-273,-8 12 162,-22 46-303,13-20 378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1.928"/>
    </inkml:context>
    <inkml:brush xml:id="br0">
      <inkml:brushProperty name="width" value="0.05" units="cm"/>
      <inkml:brushProperty name="height" value="0.05" units="cm"/>
    </inkml:brush>
  </inkml:definitions>
  <inkml:trace contextRef="#ctx0" brushRef="#br0">5 0 12219,'-5'26'2320,"5"-1"-1040,5-5-487,0-2 1647,5-3-968,3-4-287,5-8-1017,0-3-488,4-9 336,-2-4-240,0-11-201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2.360"/>
    </inkml:context>
    <inkml:brush xml:id="br0">
      <inkml:brushProperty name="width" value="0.05" units="cm"/>
      <inkml:brushProperty name="height" value="0.05" units="cm"/>
    </inkml:brush>
  </inkml:definitions>
  <inkml:trace contextRef="#ctx0" brushRef="#br0">7 1 17156,'-6'1'1200,"7"6"-1408,7-1 136,0 3 1080,-8-1-920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2.812"/>
    </inkml:context>
    <inkml:brush xml:id="br0">
      <inkml:brushProperty name="width" value="0.05" units="cm"/>
      <inkml:brushProperty name="height" value="0.05" units="cm"/>
    </inkml:brush>
  </inkml:definitions>
  <inkml:trace contextRef="#ctx0" brushRef="#br0">100 17 21717,'0'-1'246,"1"1"0,0-1 0,0 0 0,-1 1 0,1-1 0,0 0 0,-1 0 0,1 1 0,-1-1 0,1 0 0,-1 0 0,1 0 1,-1 0-1,0 0 0,1 0 0,-3-2 2394,-6 11-1473,-10 18-926,1 0 1,-16 35-1,28-49-245,0 1-1,0-1 1,1 1-1,1 0 1,0 0-1,1 0 1,-1 25-1,3-34-11,0-1 0,0 0 1,0 1-1,1-1 0,-1 0 0,1 1 0,0-1 0,0 0 0,0 0 1,1 0-1,-1 0 0,1 0 0,0 0 0,3 5 0,-3-7-40,-1 0-1,0 0 0,1 0 0,-1 0 1,0 0-1,1 0 0,-1-1 1,1 1-1,-1 0 0,1-1 0,0 0 1,-1 1-1,1-1 0,-1 0 1,1 1-1,0-1 0,-1 0 1,1 0-1,0-1 0,-1 1 0,1 0 1,-1 0-1,1-1 0,0 1 1,-1-1-1,1 0 0,-1 1 0,1-1 1,-1 0-1,1 0 0,1-2 1,3-1-230,-1 0 0,0 0 0,0-1 1,0 0-1,-1 0 0,0-1 0,0 1 1,0-1-1,6-11 0,1-7-213,9-28 0,-17 44 250,8-23-458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3.233"/>
    </inkml:context>
    <inkml:brush xml:id="br0">
      <inkml:brushProperty name="width" value="0.05" units="cm"/>
      <inkml:brushProperty name="height" value="0.05" units="cm"/>
    </inkml:brush>
  </inkml:definitions>
  <inkml:trace contextRef="#ctx0" brushRef="#br0">0 457 19684,'38'4'3203,"-9"-1"-1544,0 0 0,41-3 0,-61-1-1611,0 0 1,1-1 0,-1 0-1,0 0 1,0-1 0,0 0-1,-1-1 1,1 0 0,-1 0-1,1-1 1,11-8-1,-18 11-40,1-1 0,-1 1-1,0 0 1,0-1 0,0 1-1,0-1 1,0 0-1,0 1 1,-1-1 0,1 0-1,-1 0 1,0 0 0,0 0-1,2-7 1,-3 9-5,0-1-1,0 0 1,0 1 0,0-1-1,0 1 1,0-1 0,-1 0 0,1 1-1,-1-1 1,1 1 0,-1-1-1,1 1 1,-1-1 0,0 1 0,0-1-1,1 1 1,-1 0 0,0-1-1,0 1 1,-1 0 0,1 0 0,0 0-1,0 0 1,0 0 0,-1 0-1,1 0 1,-1 0 0,1 1 0,0-1-1,-1 0 1,1 1 0,-4-1-1,-1-1 0,0 1 0,0 0 0,-1 1 0,1-1-1,-1 1 1,1 0 0,0 1 0,-1 0-1,1 0 1,0 0 0,-1 1 0,1 0 0,0 0-1,0 0 1,-7 5 0,2-2-5,1 1-1,1 0 1,-1 1-1,1-1 1,0 2 0,1-1-1,-14 17 1,18-19 0,0 0 0,0 1 0,1-1 0,0 1 0,0 0 0,1 0 1,-1 0-1,1 1 0,0-1 0,1 0 0,-1 9 0,1-13-3,1 1 0,0 0-1,0-1 1,1 1 0,-1 0 0,0-1-1,1 1 1,0 0 0,-1-1-1,1 1 1,0-1 0,1 1 0,-1-1-1,0 0 1,1 1 0,-1-1 0,1 0-1,-1 0 1,1 0 0,0 0 0,0 0-1,0-1 1,0 1 0,0 0-1,1-1 1,-1 0 0,0 1 0,1-1-1,3 1 1,-2 0-55,0-1 1,0 0-1,0 0 0,1 0 0,-1 0 1,0-1-1,1 0 0,-1 0 0,0 0 1,1 0-1,-1-1 0,0 1 1,1-1-1,-1 0 0,0-1 0,0 1 1,0-1-1,0 0 0,0 0 0,0 0 1,0 0-1,-1-1 0,4-2 0,12-15-217</inkml:trace>
  <inkml:trace contextRef="#ctx0" brushRef="#br0" timeOffset="1">138 3 20276,'-13'0'897,"7"0"-889,5-2-8,4 1 408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3.738"/>
    </inkml:context>
    <inkml:brush xml:id="br0">
      <inkml:brushProperty name="width" value="0.05" units="cm"/>
      <inkml:brushProperty name="height" value="0.05" units="cm"/>
    </inkml:brush>
  </inkml:definitions>
  <inkml:trace contextRef="#ctx0" brushRef="#br0">50 0 17988,'-3'8'500,"0"-1"0,1 1 1,0 0-1,0 0 0,1 0 1,0 16-1,-1 0 401,-2 8-218,-11 85 585,0 146 1,15-257-1246,0-1 1,1 1-1,-1-1 1,1 0-1,0 1 1,0-1-1,3 6 1,-4-10-10,1 0 1,0 0-1,-1 0 1,1 0-1,0 0 1,0 0-1,-1 0 1,1 0-1,0 0 1,0-1 0,0 1-1,0 0 1,0-1-1,0 1 1,0-1-1,0 1 1,0-1-1,0 1 1,0-1-1,1 0 1,-1 1-1,0-1 1,0 0-1,0 0 1,1 0-1,-1 0 1,0 0 0,0 0-1,0 0 1,0-1-1,1 1 1,-1 0-1,0-1 1,0 1-1,0-1 1,2 0-1,7-4 108,1-1 0,-1 0 0,-1-1 0,1 0 0,-1 0-1,0-1 1,13-15 0,-4 5 60,36-34-69,-2-3 1,-3-1-1,-3-3 1,50-80 0,-94 134-230,14-26-1340,-15 29 1347,0 0-1,-1 0 1,1 0 0,0 0 0,-1 0 0,0 1-1,0-1 1,1 0 0,-1 0 0,0 0 0,0 0-1,-1 0 1,1 0 0,-1-2 0,-7-4-580,-7 6-220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4.179"/>
    </inkml:context>
    <inkml:brush xml:id="br0">
      <inkml:brushProperty name="width" value="0.05" units="cm"/>
      <inkml:brushProperty name="height" value="0.05" units="cm"/>
    </inkml:brush>
  </inkml:definitions>
  <inkml:trace contextRef="#ctx0" brushRef="#br0">45 0 10986,'-18'52'1865,"6"0"-553,2-5-384,7-6 1761,2-2-1073,2-9-256,2-4-255,7-9-873,5-2-456,7-11 312,3-4-208,6-10-176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4.634"/>
    </inkml:context>
    <inkml:brush xml:id="br0">
      <inkml:brushProperty name="width" value="0.05" units="cm"/>
      <inkml:brushProperty name="height" value="0.05" units="cm"/>
    </inkml:brush>
  </inkml:definitions>
  <inkml:trace contextRef="#ctx0" brushRef="#br0">103 51 18252,'-10'12'989,"1"-1"0,-17 15 0,18-19-567,0 1 1,0 0-1,1 0 0,0 1 0,-10 17 0,17-26-398,0 0 1,0 1 0,-1-1 0,1 0-1,0 1 1,0-1 0,-1 0 0,1 1-1,0-1 1,0 1 0,0-1-1,0 0 1,0 1 0,0-1 0,0 1-1,0-1 1,0 0 0,0 1 0,0-1-1,0 1 1,0-1 0,0 0-1,0 1 1,0-1 0,0 1 0,0-1-1,0 0 1,1 1 0,-1-1 0,0 0-1,0 1 1,0-1 0,1 0-1,-1 1 1,0-1 0,0 0 0,1 1-1,1-1 11,-1 1 0,1-1-1,-1 0 1,0 0-1,1 1 1,-1-1-1,1 0 1,-1-1-1,1 1 1,-1 0-1,2-1 1,42-13 266,-42 13-245,53-23 340,-37 15-264,0 1 0,0 0-1,1 2 1,0 0 0,31-5 0,-49 11-132,0 0 0,0 0 0,0-1 0,0 1 1,0 0-1,0 0 0,0 1 0,0-1 0,0 0 1,0 1-1,-1-1 0,1 1 0,0 0 0,0-1 1,0 1-1,-1 0 0,1 0 0,0 0 0,-1 0 1,1 1-1,-1-1 0,1 0 0,-1 1 0,0-1 0,1 1 1,-1-1-1,0 1 0,0-1 0,0 1 0,1 3 1,0 2-10,0 0 0,-1 1-1,0 0 1,0-1 0,0 1 0,-2 10 0,2 9 53,-1-27-42,0 1 0,0-1 0,0 0 0,0 1 0,0-1 0,0 0 0,0 1 0,1-1 0,-1 0 0,0 1 0,0-1-1,0 0 1,0 1 0,1-1 0,-1 0 0,0 1 0,0-1 0,1 0 0,-1 1 0,0-1 0,0 0 0,1 0 0,-1 1 0,0-1-1,1 0 1,-1 0 0,0 0 0,1 0 0,-1 1 0,0-1 0,1 0 0,-1 0 0,1 0 0,15-4 34,13-14-398,-27 17 268,2-2-123,-1 1-1,0-1 0,0 1 0,0-1 0,0 0 0,0 0 0,-1 0 0,1-1 0,-1 1 0,4-7 0,-4 0-294</inkml:trace>
  <inkml:trace contextRef="#ctx0" brushRef="#br0" timeOffset="1">693 9 17028,'1'0'146,"14"-6"1868,-11 3-644,-9 5 1745,-16 6-2662,0 2-1,1 0 1,0 1-1,1 2 1,-29 22-1,45-32-450,-20 17-32,23-20 30,0 0-1,0 0 1,-1 1 0,1-1 0,0 0 0,0 0 0,0 0 0,0 1 0,0-1 0,0 0 0,0 0 0,0 1-1,-1-1 1,1 0 0,0 0 0,0 1 0,0-1 0,0 0 0,0 0 0,0 1 0,0-1 0,1 0 0,-1 0-1,0 1 1,0-1 0,0 0 0,0 0 0,0 1 0,0-1 0,0 0 0,0 0 0,1 0 0,-1 1 0,0-1-1,17 3 39,35-4-61,-34-1 25,0 2 0,0 0 1,0 0-1,0 2 0,0 0 1,33 10-1,-49-12-4,0 1 0,0 0 0,0-1 0,0 1 0,-1 0 0,1 0 0,0 0 0,0 0 0,-1 0 0,1 1 0,-1-1 0,0 1 0,1-1 0,-1 1 0,0-1 0,0 1 0,1-1 0,-1 1 0,-1 0 0,2 2 0,-2-2-1,0-1 1,0 1 0,0-1 0,0 1 0,0-1 0,0 1 0,-1-1 0,1 1 0,-1-1 0,1 1 0,-1-1 0,0 0 0,1 1 0,-1-1 0,0 0 0,0 1 0,0-1 0,0 0-1,0 0 1,0 0 0,0 0 0,-1 0 0,1 0 0,0 0 0,0-1 0,-1 1 0,-1 1 0,-8 4-21,0 0 0,-1-1 0,1 0 0,-1-1 0,0 0 0,0-1 0,0 0 0,-1-1 1,-22 1-1,34-3-31,-1 0 0,1 0 1,0 0-1,0 0 1,-1 0-1,1 0 1,0 0-1,-1-1 0,1 1 1,0 0-1,0-1 1,0 1-1,-1-1 1,1 1-1,0-1 1,0 0-1,-2-1 0,3 1 43,-1 1-1,1-1 0,0 0 0,0 1 0,0-1 0,-1 0 1,1 1-1,0-1 0,0 0 0,0 1 0,0-1 0,0 0 1,0 0-1,0 1 0,0-1 0,0 0 0,0 1 0,1-1 1,-1 0-1,0 1 0,0-1 0,1 0 0,0 0 0,2-5-49,1 1 1,0-1-1,0 1 0,1 0 0,6-6 0,17-16-378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3.063"/>
    </inkml:context>
    <inkml:brush xml:id="br0">
      <inkml:brushProperty name="width" value="0.05" units="cm"/>
      <inkml:brushProperty name="height" value="0.05" units="cm"/>
      <inkml:brushProperty name="color" value="#008C3A"/>
    </inkml:brush>
  </inkml:definitions>
  <inkml:trace contextRef="#ctx0" brushRef="#br0">1 1 15475,'0'41'2574,"1"60"1212,0-88-3505,1 0 0,0 0 1,1 0-1,0-1 0,8 18 0,-11-29-266,0 0 1,0 0-1,0 0 0,1 0 0,-1 0 0,1 0 0,-1 0 0,1 0 0,-1 0 1,1 0-1,-1-1 0,1 1 0,0 0 0,-1 0 0,1-1 0,0 1 0,0 0 0,0-1 1,-1 1-1,1-1 0,0 1 0,0-1 0,0 1 0,0-1 0,0 0 0,0 1 1,0-1-1,0 0 0,0 0 0,0 0 0,0 0 0,0 0 0,0 0 0,0 0 0,0 0 1,0 0-1,0 0 0,0 0 0,0-1 0,0 1 0,0 0 0,0-1 0,0 1 1,0-1-1,0 1 0,0-1 0,-1 0 0,1 1 0,0-1 0,1-1 0,6-5 69,-1-1 0,0 0 0,-1 0 0,7-11 0,-6 9-6,2-2 11,-1-1 27,1 1 1,1 0-1,0 0 1,22-19-1,-30 29-105,0 1 1,1-1-1,-1 0 0,0 1 0,1 0 0,-1-1 0,1 1 0,-1 0 1,1 0-1,0 0 0,-1 1 0,1-1 0,0 1 0,0-1 1,-1 1-1,1 0 0,0 0 0,0 0 0,0 0 0,-1 1 0,1-1 1,0 1-1,-1 0 0,1 0 0,0-1 0,-1 2 0,1-1 1,-1 0-1,1 1 0,-1-1 0,0 1 0,1-1 0,2 5 1,3 2-3,-1 0 1,0 0 0,-1 1-1,0 0 1,0 1 0,5 11 0,24 63-38,-32-75 26,5 18 4,-7-22 9,0 0 0,0 0 1,0-1-1,1 1 1,0-1-1,0 1 0,0-1 1,0 0-1,1 1 0,0-1 1,-1-1-1,5 5 1,-6-8-8,-1 1 0,1-1 0,-1 0 0,1 0 0,-1 0 0,1 0 1,0 1-1,-1-1 0,1 0 0,0 0 0,-1 0 0,1 0 0,-1-1 1,1 1-1,0 0 0,-1 0 0,1 0 0,-1 0 0,1-1 0,-1 1 1,1 0-1,0 0 0,-1-1 0,1 1 0,-1 0 0,1-1 0,-1 1 1,0-1-1,1 1 0,-1-1 0,1 1 0,-1-1 0,0 1 0,1-1 1,-1 1-1,0-1 0,0 1 0,1-1 0,-1 0 0,0 0 0,13-31 83,-11 27-65,6-21 56,-3 8-17,1 0 0,1 0 0,1 0 0,0 1-1,16-23 1,-23 39-67,0-1 0,0 0-1,0 1 1,0-1 0,1 1 0,-1 0-1,1-1 1,-1 1 0,1 0 0,0 0-1,-1 0 1,1 0 0,0 0 0,0 0-1,-1 0 1,1 0 0,0 1 0,0-1-1,0 1 1,0 0 0,4-1 0,-4 2-6,1-1 1,-1 1-1,0 0 1,1 0-1,-1 0 1,0 0-1,0 0 1,0 0 0,0 1-1,0-1 1,0 1-1,-1-1 1,1 1-1,0 0 1,2 3-1,3 5-85,0 1-1,-1 0 0,0 0 1,0 0-1,5 21 0,-7-22-166,-1 0 0,0 0 1,0 0-1,-1 1 0,-1-1 0,0 1 0,0 11 0,-5-11-172,4-11 423,0 0 0,-1-1 0,1 1 0,-1 0 0,1 0 0,0 0 0,-1 0 0,1 0 0,0 0 0,-1 0 0,1 0 0,0-1 0,-1 1 1,1 0-1,0 0 0,-1 0 0,1-1 0,0 1 0,0 0 0,-1-1 0,1 1 0,0 0 0,0 0 0,-1-1 0,1 1 0,0 0 0,0-1 0,0 1 0,0 0 1,-1-2-1,-10-21-494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5.584"/>
    </inkml:context>
    <inkml:brush xml:id="br0">
      <inkml:brushProperty name="width" value="0.05" units="cm"/>
      <inkml:brushProperty name="height" value="0.05" units="cm"/>
    </inkml:brush>
  </inkml:definitions>
  <inkml:trace contextRef="#ctx0" brushRef="#br0">0 274 15731,'1'0'166,"0"1"0,1 0 0,-1 0 0,0 0 0,0 0 0,0 0 0,0 0 0,0 0 0,0 0 0,-1 0 0,1 1 0,0-1 0,-1 0 0,1 1 0,0-1 0,-1 0 0,0 1 0,1-1 0,-1 0 0,0 1 0,0-1 0,1 1 0,-1-1 0,-1 3 0,-4 44 2207,1-21-1026,4-23-1220,0-1 0,0 1-1,0-1 1,0 0 0,1 1 0,-1-1 0,1 1-1,0-1 1,0 0 0,0 1 0,0-1 0,1 0-1,3 5 1,-3-6-75,-1 0-1,1 0 1,0-1-1,0 1 1,0-1-1,1 0 1,-1 0-1,0 1 0,0-1 1,1-1-1,-1 1 1,1 0-1,-1 0 1,1-1-1,-1 0 1,1 1-1,-1-1 1,1 0-1,4-1 1,15-1 99,1-1 0,-1-1 0,-1-1 0,1-1 1,24-11-1,-21 8-111,0 1 0,0 1 0,31-4 0,-55 11-46,0 0 1,0-1-1,0 1 1,0 0-1,0 0 1,0 0 0,0 0-1,0 0 1,0 0-1,0 1 1,0-1-1,0 0 1,0 0 0,0 1-1,0-1 1,0 1-1,0-1 1,0 0 0,0 1-1,0 0 1,0-1-1,-1 1 1,1 0-1,1 0 1,-1 1-11,0 0 0,-1 0-1,1 0 1,-1 0 0,1 0 0,-1 0-1,0 0 1,1 0 0,-1 3 0,0-4 10,-1 0 1,1 0 0,0 0-1,0 1 1,0-1-1,0 0 1,0 0 0,1 1-1,-1-1 1,0 0-1,0 0 1,1 0 0,-1 0-1,1 1 1,-1-1-1,1 0 1,0 0 0,-1 0-1,1 0 1,0 0-1,0 0 1,-1 0 0,1-1-1,0 1 1,0 0-1,0 0 1,0-1 0,0 1-1,0 0 1,0-1-1,1 1 1,-1-1-1,2 1 1,5 0-5,1-1 0,0 1 0,0-2-1,0 1 1,-1-1 0,1-1 0,15-3 0,61-25-70,-67 23 21,17-8-42,-19 8 27,0 1 0,30-8 0,-46 14 65,1-1-1,-1 1 1,1 0-1,0 0 1,-1 0-1,1 0 1,0 0-1,0 0 1,-1 0-1,1 0 0,0 0 1,-1 0-1,1 0 1,0 0-1,-1 0 1,1 1-1,-1-1 1,1 0-1,0 1 1,-1-1-1,1 0 1,-1 1-1,1-1 1,0 0-1,-1 1 1,1 0-1,4 17-66,-5-17 75,0 1-1,0-1 1,0 1 0,0 0-1,1-1 1,-1 1-1,0-1 1,1 1-1,-1-1 1,1 1 0,0-1-1,0 1 1,0-1-1,-1 1 1,1-1-1,2 2 1,-1-2 10,1 0 0,-1 1 0,1-1 0,-1 0 1,1-1-1,-1 1 0,1 0 0,-1-1 0,1 1 0,0-1 0,-1 0 1,1 0-1,0 0 0,3-1 0,39-7 61,-28 2-188,0 1 0,-1-2 1,1 0-1,-2-1 0,1-1 0,-1 0 1,-1-2-1,1 1 0,-2-1 1,1-1-1,-2-1 0,0 0 0,14-19 1,-10 10-302,-2-1 1,0 0 0,-1-1-1,-2-1 1,-1 0 0,0 0-1,-2-1 1,6-32-1,-48 202 2150,16-78-1286,3 0 0,3 1 0,-4 71 0,16-135-403,0-1 1,0 1-1,0-1 1,1 1 0,-1 0-1,0-1 1,1 1 0,0-1-1,0 0 1,0 1 0,0-1-1,0 0 1,1 3-1,-1-5-20,-1 1-1,0-1 0,1 0 0,-1 1 0,0-1 1,1 0-1,-1 0 0,0 1 0,1-1 0,-1 0 1,0 0-1,1 0 0,-1 0 0,1 1 0,-1-1 0,1 0 1,-1 0-1,0 0 0,1 0 0,-1 0 0,1 0 1,-1 0-1,1 0 0,-1 0 0,0 0 0,1 0 1,0-1-1,0 1 20,0-1 0,1 0 0,-1 0 0,0 0 1,0 0-1,0 0 0,0 0 0,0 0 0,0 0 1,0 0-1,0 0 0,1-2 0,4-7 132,-1 0-1,-1 0 0,1-1 1,-1 1-1,-1-1 1,0 0-1,2-18 0,-1-1 97,-1-48 0,-3 65-318,4 32-58,-2-13 86,1 0 0,0 1 0,0-1 1,0 0-1,1-1 0,0 1 0,0-1 1,1 1-1,-1-1 0,1 0 0,0-1 1,0 1-1,1-1 0,0 0 0,-1-1 1,1 1-1,11 3 0,-9-4 25,0 0-1,1-1 1,-1 0 0,1 0-1,0-1 1,0-1-1,0 1 1,-1-1 0,1-1-1,0 1 1,0-2 0,0 1-1,11-4 1,2-3 40,-13 5-7,-1 0-1,0 1 1,12-2 0,-20 4-33,1 0 0,-1 0 0,1 1 1,-1-1-1,0 0 0,1 0 1,-1 1-1,0-1 0,1 0 0,-1 1 1,0-1-1,1 0 0,-1 1 1,0-1-1,1 0 0,-1 1 0,0-1 1,0 1-1,0-1 0,1 1 0,-1-1 1,0 1-1,0-1 0,0 0 1,0 1-1,0-1 0,0 1 0,0-1 1,0 1-1,0-1 0,0 1 1,0-1-1,0 1 0,0-1 0,0 1 1,-1-1-1,1 2 1,0-1 0,0 0 0,0 0 0,0 0 0,0 0 0,0 0-1,0 0 1,1 0 0,-1 0 0,0 0 0,1 0 0,-1 0 0,1 0 0,-1 0 0,1 0 0,-1 0 0,1 0 0,1 1 0,2 0 2,1 1 1,-1-2-1,1 1 1,0-1-1,0 1 1,0-1-1,0-1 1,0 1-1,0-1 1,6 0-1,55-5-215,-55 4 98,23-4-994,48-15 1,-62 15 941,7-2-349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6.579"/>
    </inkml:context>
    <inkml:brush xml:id="br0">
      <inkml:brushProperty name="width" value="0.05" units="cm"/>
      <inkml:brushProperty name="height" value="0.05" units="cm"/>
    </inkml:brush>
  </inkml:definitions>
  <inkml:trace contextRef="#ctx0" brushRef="#br0">30 320 21437,'-4'9'378,"0"1"0,0-1 1,0 1-1,1 0 0,1 0 1,0 1-1,-1 12 0,0 76 278,3-79-463,0-18-176,0 0 0,0 1 0,0-1 0,0 0 0,0 0 0,1 0 0,-1 0 0,1 0 0,0 0 0,-1 0 0,1 0 0,0 0 0,0-1 0,2 4 0,-2-4-12,-1-1 0,0 0 0,1 0 0,-1 0 0,0 1 0,0-1 0,1 0 0,-1 0 0,1 0 0,-1 0 0,0 0 0,1 0 0,-1 1 0,0-1 0,1 0 0,-1 0 0,0 0 0,1 0 0,-1 0 0,1-1 0,-1 1 0,0 0 0,1 0 0,-1 0 0,0 0 0,1 0 0,-1 0 0,0-1 0,1 1 0,1-1 5,-1-1-1,1 1 1,-1 0 0,0-1-1,1 1 1,-1-1 0,0 0-1,0 1 1,1-4-1,8-13 13,-2-1-1,0 0 0,-1 0 0,-1-1 0,0 0 0,3-31 1,-9 55-40,1 0 0,0-1 1,0 1-1,0 0 0,0-1 1,0 1-1,1-1 1,0 1-1,0-1 0,0 0 1,0 1-1,4 4 0,-3-4 19,0-1 0,1 1-1,-1 0 1,1-1-1,0 0 1,-1 0-1,2 0 1,-1 0-1,0-1 1,0 1-1,10 2 1,-7-3 16,0-1 0,0 0 1,0 0-1,0-1 0,0 1 1,0-2-1,0 1 0,0-1 1,12-3-1,2-2 138,36-15 1,-26 9 32,-31 11-182,0 1 0,1 0 0,-1-1 1,1 1-1,-1 0 0,1 0 0,-1 0 0,1-1 1,0 1-1,-1 0 0,1 0 0,-1 0 0,1 0 0,-1 0 1,1 0-1,-1 0 0,1 0 0,0 0 0,-1 0 0,1 1 1,-1-1-1,1 0 0,-1 0 0,1 0 0,-1 1 0,1-1 1,-1 0-1,1 0 0,-1 1 0,1-1 0,-1 1 1,0-1-1,1 0 0,-1 1 0,1-1 0,-1 1 0,1 0 1,2 24 49,-4-22-55,1 0-1,1 0 1,-1 0 0,0 0 0,1 0 0,1 6 0,-1-8-1,0 1 0,0 0-1,0-1 1,0 1 0,0-1-1,0 1 1,0-1-1,1 1 1,-1-1 0,0 0-1,1 0 1,-1 0 0,1 0-1,0 0 1,-1 0 0,1 0-1,0 0 1,0-1-1,-1 1 1,4 0 0,-1-1-32,0 1 0,0-1 0,0 0 0,0 0 0,0-1 0,0 1 0,0-1 1,0 0-1,5-2 0,1-1-176,0 0 0,0-1 0,-1 0 0,0 0 0,0-1 1,14-12-1,-3-1-543,-2-1 0,0-1 0,24-38 0,37-77-2378,-70 120 2755,36-72-1068,-40 75 1424,0-1 1,0 1 0,-1-1 0,4-24 0,-8 38 36,0 0 1,0-1-1,0 1 1,0 0-1,0 0 1,1-1-1,-1 1 1,0 0-1,0 0 1,0-1 0,0 1-1,0 0 1,0 0-1,0-1 1,0 1-1,0 0 1,0 0-1,0-1 1,0 1-1,0 0 1,0 0-1,0-1 1,0 1-1,0 0 1,0 0 0,-1-1-1,1 1 1,0 0-1,0 0 1,0-1-1,0 1 1,0 0-1,-1 0 1,1 0-1,0-1 1,0 1-1,0 0 1,-1 0 0,1 0-1,0 0 1,0 0-1,-1-1 1,1 1-1,0 0 1,0 0-1,-1 0 1,-11 11 896,-10 23 514,12-14-1053,2 1-1,1 0 0,0 1 0,2-1 0,0 1 0,1 0 1,0 37-1,3 1 30,11 94-1,-9-143-395,-1-8-6,0 0 0,0 1 1,1-1-1,-1 0 0,1 0 0,-1 0 0,1 0 0,0 0 0,1 0 1,-1 0-1,0 0 0,1 0 0,2 3 0,-4-5-4,0-1 1,1 0-1,-1 0 1,0 0-1,1 0 0,-1 1 1,0-1-1,1 0 0,-1 0 1,0 0-1,1 0 0,-1 0 1,0 0-1,1 0 0,-1 0 1,0 0-1,1 0 0,-1 0 1,1 0-1,-1 0 1,0 0-1,1 0 0,-1 0 1,0-1-1,1 1 0,-1 0 1,0 0-1,1 0 0,-1-1 1,0 1-1,0 0 0,1 0 1,-1 0-1,0-1 1,0 1-1,1 0 0,-1-1 1,0 1-1,0 0 0,0-1 1,1 1-1,9-18 22,-10 17-20,20-43 21,-8 18 192,29-51 0,-41 77-199,0-1 0,1 0 0,0 1 0,-1-1 0,1 1 0,-1-1 0,1 0 0,0 1 0,-1-1 0,1 1-1,0 0 1,-1-1 0,1 1 0,0-1 0,0 1 0,0 0 0,-1 0 0,1 0 0,0-1 0,0 1 0,0 0 0,-1 0 0,1 0 0,0 0-1,0 0 1,0 0 0,0 0 0,-1 1 0,1-1 0,0 0 0,0 0 0,0 1 0,-1-1 0,1 0 0,1 2 0,27 21 342,-17-12-211,1-2-76,1 0 1,0-1-1,0 0 0,0-1 0,31 9 0,-38-13-51,1-1-1,0-1 1,-1 1-1,1-1 1,0-1-1,0 1 0,0-1 1,0-1-1,0 1 1,0-1-1,-1-1 1,1 1-1,0-1 1,7-4-1,-13 6-13,0-1 0,0 0-1,0 0 1,0-1 0,0 1 0,0 0 0,0-1 0,0 1-1,-1-1 1,1 1 0,-1-1 0,1 0 0,-1 1 0,0-1 0,1 0-1,-1 0 1,0 0 0,0 0 0,0-1 0,-1 1 0,1 0-1,0 0 1,-1 0 0,0-1 0,1 1 0,-1 0 0,0 0-1,0-1 1,0 1 0,0 0 0,-1 0 0,1-1 0,-1 1-1,1 0 1,-1 0 0,0 0 0,0 0 0,0-1 0,0 1-1,-2-3 1,0 1 1,1-1 0,-2 0 0,1 1 0,0 0 0,-1-1 0,0 1 0,0 1 0,0-1 0,0 1 0,0-1 0,-1 1 0,0 1 0,1-1 0,-1 0-1,0 1 1,-7-2 0,9 3 3,1 1-1,-1-1 0,0 1 0,0 0 1,0 0-1,0 0 0,0 0 0,0 0 1,0 1-1,0-1 0,0 1 0,0 0 0,0 0 1,0 0-1,1 0 0,-1 0 0,0 1 1,1-1-1,-1 1 0,1-1 0,0 1 1,-1 0-1,1 0 0,0 0 0,0 1 1,0-1-1,0 0 0,1 1 0,-1-1 1,1 1-1,-1 0 0,1-1 0,0 1 0,0 0 1,0 0-1,0 0 0,1-1 0,-1 7 1,0-3-55,0 0-1,1 0 1,-1 0 0,1 1 0,1-1 0,-1 0 0,1 0 0,0 0-1,1 0 1,-1 0 0,1-1 0,1 1 0,-1 0 0,1-1-1,-1 1 1,2-1 0,-1 0 0,7 8 0,-3-7-242,0 0-1,0-1 1,0 0 0,1 0 0,0 0-1,0-1 1,1 0 0,-1-1-1,1 0 1,-1 0 0,14 2 0,22-4-536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7.657"/>
    </inkml:context>
    <inkml:brush xml:id="br0">
      <inkml:brushProperty name="width" value="0.05" units="cm"/>
      <inkml:brushProperty name="height" value="0.05" units="cm"/>
    </inkml:brush>
  </inkml:definitions>
  <inkml:trace contextRef="#ctx0" brushRef="#br0">68 0 19756,'-9'1'1649,"-1"12"-1153,0 3-232,-5 23 920,3 17-664,6 8-240,5 6-72,5 1-88,5-4-40,1-4-176,-2-3-120,1-10-360,-5-4-224,-4-14-400,-4-8-241,-6-14 969,-4-5-352,-6-20-144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8.077"/>
    </inkml:context>
    <inkml:brush xml:id="br0">
      <inkml:brushProperty name="width" value="0.05" units="cm"/>
      <inkml:brushProperty name="height" value="0.05" units="cm"/>
    </inkml:brush>
  </inkml:definitions>
  <inkml:trace contextRef="#ctx0" brushRef="#br0">11 416 13675,'-3'-32'740,"-1"-1"309,2 0-1,1 0 1,5-55 0,-3 79-772,0 0 1,1 0-1,1 0 1,-1 0-1,1 1 1,1-1-1,0 1 1,0 0-1,0 0 1,1 0-1,0 1 1,1 0-1,0 0 1,0 0-1,0 1 1,1-1-1,0 1 1,9-6-1,-4 6-147,1-1-1,-1 2 0,1-1 0,1 2 0,-1 0 0,0 0 0,1 2 0,0-1 0,-1 2 0,1 0 1,0 0-1,20 3 0,-25-2-128,1 1 0,0 0 0,0 1 0,-1 0 0,1 1 0,-1 0 0,0 0 0,0 1 1,0 0-1,0 1 0,-1 0 0,1 0 0,-1 1 0,-1 0 0,1 0 0,-1 1 0,0 0 0,8 9 0,-12-10 0,0-1-1,0 0 1,0 1-1,0 0 1,-1-1-1,0 1 0,0 0 1,0 0-1,-1 0 1,0 1-1,0-1 1,-1 0-1,0 0 0,0 1 1,-1 10-1,-1-9 29,0 0 1,0-1-1,-1 1 0,0 0 0,-1-1 0,1 1 0,-1-1 0,0 0 1,-1-1-1,0 1 0,-6 6 0,4-5-32,0-1-1,-1 0 1,0 0-1,0-1 1,0 0-1,-1 0 1,0-1 0,0 0-1,0-1 1,-1 0-1,1 0 1,-1-1 0,0 0-1,0-1 1,0 0-1,-1-1 1,1 0-1,0 0 1,-14-2 0,21 1-58,0-1 1,0 0-1,-1 1 1,1-1-1,0 0 1,0-1-1,0 1 1,0 0-1,0-1 1,1 0 0,-1 1-1,0-1 1,1-1-1,-1 1 1,1 0-1,0 0 1,-1-1-1,1 1 1,0-1-1,-1-3 1,-3-9-319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8.515"/>
    </inkml:context>
    <inkml:brush xml:id="br0">
      <inkml:brushProperty name="width" value="0.05" units="cm"/>
      <inkml:brushProperty name="height" value="0.05" units="cm"/>
    </inkml:brush>
  </inkml:definitions>
  <inkml:trace contextRef="#ctx0" brushRef="#br0">56 1 20300,'-3'1'1689,"3"19"-1225,-3 6-184,2 13 976,-2 5-696,2 11-392,-1 3-8,2-2-56,0 0-56,-1-9-176,1-4-112,-3-17-496,-2-9-416,-2-21 936,-4-16-192,-5-20-144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8.910"/>
    </inkml:context>
    <inkml:brush xml:id="br0">
      <inkml:brushProperty name="width" value="0.05" units="cm"/>
      <inkml:brushProperty name="height" value="0.05" units="cm"/>
    </inkml:brush>
  </inkml:definitions>
  <inkml:trace contextRef="#ctx0" brushRef="#br0">0 117 16540,'5'-9'407,"0"0"0,1 1 0,-1 0 1,2 0-1,-1 0 0,1 1 0,0 0 1,1 0-1,-1 1 0,12-7 1,-12 9-128,1 0 0,-1 0 1,1 1-1,-1 1 1,1-1-1,0 1 0,0 1 1,0-1-1,0 1 1,0 1-1,1-1 0,-1 1 1,10 2-1,-9-1-135,1 0 0,-1 1 0,1 1 0,-1 0 0,0 0 0,0 0 0,0 1 0,-1 1 0,1-1 0,-1 1 0,0 1 0,0-1 0,12 13-1,-17-14-135,1 0 0,-1 0-1,1 1 1,-2-1 0,1 1-1,0 0 1,-1 0 0,0 0-1,0 0 1,0 0 0,-1 0-1,1 1 1,-1-1-1,-1 0 1,1 1 0,-1-1-1,0 1 1,0-1 0,0 1-1,-1-1 1,0 0 0,0 1-1,0-1 1,-1 0 0,-4 10-1,-4 5-4,-2 0 1,0-1-1,-2 0 0,0-1 1,-1-1-1,-24 23 0,-27 32 84,64-70-78,0 0 0,0 1 0,1-1 0,-1 1 0,0 0 1,1-1-1,0 1 0,0 0 0,0 0 0,0 0 0,0 0 1,0 0-1,0 6 0,1-8-31,1 1-1,-1 0 1,1-1 0,-1 1-1,1 0 1,-1-1 0,1 1-1,0-1 1,0 1 0,0-1-1,0 1 1,0-1 0,0 1-1,1-1 1,-1 0 0,0 0-1,1 0 1,-1 0 0,1 0-1,-1 0 1,1 0 0,-1 0-1,1-1 1,0 1 0,1 0-1,8 4-266,1-1-1,-1-1 1,1 0-1,0 0 1,0-1-1,0 0 1,0-1-1,23-2 1,10-2-335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9.345"/>
    </inkml:context>
    <inkml:brush xml:id="br0">
      <inkml:brushProperty name="width" value="0.05" units="cm"/>
      <inkml:brushProperty name="height" value="0.05" units="cm"/>
    </inkml:brush>
  </inkml:definitions>
  <inkml:trace contextRef="#ctx0" brushRef="#br0">227 253 20764,'-10'22'732,"-1"0"0,-1 0 1,-1-2-1,-23 29 0,-7 13 222,-12 33-626,9-16-4273,121-204-3086,-10 17 5727,-34 59 2649,46-55 1,-74 100-872,1 0 0,0 0 0,-1 0 0,1 1 0,9-6 0,-12 8-421,-1 1 0,0 0 0,0 0 0,1 0 0,-1 0 0,0-1 0,0 1 0,1 0 0,-1 0 0,0 0 0,1 0 0,-1 0 0,0 0 0,0 0 0,1 0 0,-1 0 0,0 0 0,1 0 0,-1 0 0,0 0 0,1 0 0,-1 0 0,0 0 0,0 0 0,1 0 0,-1 1 0,0-1 0,0 0 0,1 0 0,-1 0 0,0 0 0,0 1 0,1-1 0,-1 0 0,0 0 0,1 1 0,-1 1 52,0-1 0,1 1 0,-1-1 0,0 1 0,0 0 0,0-1 0,0 1 0,0 0 0,0-1 0,-1 1 0,0 3 0,-34 113 1474,25-90-1431,1 0 0,1 1 0,2 0 0,-5 51 1,11-61-364,1-1 0,1 0 1,8 31-1,-7-35 1,-2 0-18,-2-6-81</inkml:trace>
  <inkml:trace contextRef="#ctx0" brushRef="#br0" timeOffset="1">81 453 20300,'-5'-28'2081,"9"9"-1353,6 6-336,14 6 1088,8 3-343,11 4-897,7-2-632,10-1 360,6-4-136,3-8-105</inkml:trace>
  <inkml:trace contextRef="#ctx0" brushRef="#br0" timeOffset="2">1019 1 18324,'-8'8'2032,"-3"4"-1271,4 5-441,-2-1 1760,6 1-2448,3-4 304,2 1-104,-2-1-216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9.766"/>
    </inkml:context>
    <inkml:brush xml:id="br0">
      <inkml:brushProperty name="width" value="0.05" units="cm"/>
      <inkml:brushProperty name="height" value="0.05" units="cm"/>
    </inkml:brush>
  </inkml:definitions>
  <inkml:trace contextRef="#ctx0" brushRef="#br0">8 16 20484,'0'20'1737,"-2"-11"-1281,2-6-400,0-12 752,-1-7-120,-3-7-368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0.168"/>
    </inkml:context>
    <inkml:brush xml:id="br0">
      <inkml:brushProperty name="width" value="0.05" units="cm"/>
      <inkml:brushProperty name="height" value="0.05" units="cm"/>
    </inkml:brush>
  </inkml:definitions>
  <inkml:trace contextRef="#ctx0" brushRef="#br0">26 1 20916,'-5'10'276,"1"0"-1,0 1 1,1 0-1,0 0 0,1 0 1,0 0-1,0 15 0,1-18-261,1 0 0,0 0 0,1 0 0,0 0 0,0 0-1,1 0 1,0 0 0,0 0 0,1 0 0,6 12 0,-7-17-22,-1-1 0,1 1 0,0-1 0,-1 0 0,1 1 0,0-1 0,1 0 0,-1 0 0,0 0 0,1-1 1,-1 1-1,1 0 0,-1-1 0,1 0 0,0 0 0,-1 1 0,5 0 0,-3-2-5,1 1 0,-1-1-1,1 0 1,0 0 0,-1 0-1,1 0 1,-1-1 0,1 0 0,-1 0-1,6-2 1,4-2-13,0-2 0,-1 1 0,0-2 0,0 1 0,20-18 1,-10 4 47,-17 15 1,0 0 0,1 1-1,13-9 1,-20 13-21,1 1 0,-1 0 1,0 0-1,1 0 0,-1 0 1,0 0-1,1 0 0,-1-1 0,0 1 1,1 0-1,-1 0 0,0 0 1,1 0-1,-1 0 0,1 0 0,-1 0 1,0 0-1,1 1 0,-1-1 1,0 0-1,1 0 0,-1 0 0,0 0 1,1 0-1,-1 1 0,0-1 1,1 0-1,-1 0 0,0 0 0,0 1 1,1-1-1,-1 0 0,0 0 1,0 1-1,1-1 0,-1 0 0,0 1 1,0-1-1,0 0 0,0 1 1,0-1-1,1 0 0,-1 1 0,0-1 1,0 0-1,0 1 0,0-1 1,0 1-1,2 23 48,-2-18-53,0-6 2,-1 5-55,2 1 0,-1-1 0,1 1 0,0-1 1,0 1-1,0-1 0,1 0 0,-1 1 0,1-1 0,1 0 0,-1 0 1,5 6-1,5-5-88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1.464"/>
    </inkml:context>
    <inkml:brush xml:id="br0">
      <inkml:brushProperty name="width" value="0.05" units="cm"/>
      <inkml:brushProperty name="height" value="0.05" units="cm"/>
    </inkml:brush>
  </inkml:definitions>
  <inkml:trace contextRef="#ctx0" brushRef="#br0">224 148 17572,'1'-8'1473,"3"-19"135,-3 21-383,-2 15 1126,-11 192-168,29 103-3235,-17-300 809,1 0 1,-1 1-1,0-1 0,0 1 0,0-1 0,-1 0 1,-1 9-1,2-12 158,-1 0 0,1-1 0,0 1 0,0-1-1,-1 1 1,1-1 0,0 1 0,-1-1 0,1 1 0,0-1 0,-1 0 0,1 1 0,-1-1 0,1 0 0,-1 1-1,1-1 1,-1 0 0,1 1 0,-1-1 0,1 0 0,-1 0 0,1 0 0,-1 1 0,0-1 0,0 0 0,-1 0-85,1-1 1,-1 1 0,0 0-1,0-1 1,1 1-1,-1-1 1,0 0 0,1 0-1,-1 1 1,1-1 0,-1 0-1,-2-2 1,-7-7-476,0 0 0,0 0-1,1-1 1,0 0 0,1-1 0,1 0 0,0 0-1,-10-20 1,0-6-981,-22-69 0,28 70 2341,-11-67 0,20 84 51,1 0 1,1-1-1,0 1 1,2 0 0,3-23-1,-3 38-439,0 0 1,0 0-1,1 0 0,0 1 1,-1-1-1,1 1 0,1-1 1,-1 1-1,1 0 0,-1 0 1,1 0-1,1 0 0,-1 0 1,5-4-1,-3 4 0,1 0 1,0 0-1,0 0 0,1 1 1,-1-1-1,1 2 0,0-1 1,13-3-1,0 3 43,1 0-1,0 1 1,1 1 0,-1 1 0,36 5-1,-44-4-318,0 1-1,0 0 0,-1 1 0,1 1 1,-1 0-1,0 0 0,17 10 0,-26-12-51,0-1 0,-1 1 0,1 0 0,-1 0 0,1 0 0,-1 0 0,1 0-1,-1 1 1,0-1 0,0 1 0,0 0 0,-1-1 0,1 1 0,-1 0 0,1 0-1,-1 0 1,0 0 0,0 0 0,0 0 0,-1 0 0,1 1 0,-1-1 0,1 0-1,-1 0 1,0 1 0,-1-1 0,1 0 0,0 0 0,-1 0 0,0 1 0,1-1-1,-1 0 1,-1 0 0,-1 5 0,-4 4-9,1 1 0,-2-1-1,0-1 1,0 1 0,-1-1 0,-17 16-1,-69 55-10,86-75 21,-70 48-1415,137-83-330,-28 14 1104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3.511"/>
    </inkml:context>
    <inkml:brush xml:id="br0">
      <inkml:brushProperty name="width" value="0.05" units="cm"/>
      <inkml:brushProperty name="height" value="0.05" units="cm"/>
      <inkml:brushProperty name="color" value="#008C3A"/>
    </inkml:brush>
  </inkml:definitions>
  <inkml:trace contextRef="#ctx0" brushRef="#br0">2 1 17404,'-2'3'1528,"2"8"-1016,0 2-328,2 1 2305,1 1-1737,2 0-248,1 0-64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2.021"/>
    </inkml:context>
    <inkml:brush xml:id="br0">
      <inkml:brushProperty name="width" value="0.05" units="cm"/>
      <inkml:brushProperty name="height" value="0.05" units="cm"/>
    </inkml:brush>
  </inkml:definitions>
  <inkml:trace contextRef="#ctx0" brushRef="#br0">1 28 12467,'4'29'1560,"0"0"0,-2 0 0,-1 0 1,-5 42-1,2 42 1861,3-108-3211,-1 0-1,1 0 1,0-1 0,0 1-1,2 7 1,-2-12-176,-1 1 0,0-1 0,0 1 0,1 0 0,-1-1 1,0 0-1,1 1 0,-1-1 0,0 1 0,1-1 0,-1 1 0,1-1 1,-1 0-1,0 1 0,1-1 0,-1 0 0,1 1 0,-1-1 0,1 0 1,0 0-1,0 1 0,0-1-3,0 0 0,-1-1 0,1 1 0,0 0 0,0 0 0,0-1 0,-1 1 0,1 0 0,0-1 0,0 1 0,-1-1 0,1 1 0,0-1 0,-1 1 0,1-1 0,0 0 0,-1 1 0,1-1 0,0-1 0,3-3 78,0-1 0,-1 0 0,0 0 1,0 0-1,0 0 0,-1-1 0,0 1 0,0-1 1,1-11-1,0-8 120,0-29 1,-3 47-194,0 6-31,-1-83 267,1 76-280,-1 1 0,-1 0 1,1-1-1,-1 1 0,-1 0 0,0 0 0,0 0 0,-4-7 0,7 14 0,0 1-1,0 0 1,0 0-1,0 0 1,0-1-1,0 1 1,0 0-1,0 0 1,0 0-1,0-1 1,-1 1-1,1 0 1,0 0-1,0 0 1,0 0-1,0-1 1,0 1-1,0 0 1,0 0-1,-1 0 1,1 0-1,0 0 1,0-1-1,0 1 1,0 0-1,0 0 1,-1 0-1,1 0 1,0 0-1,0 0 1,0 0-1,0 0 1,-1 0-1,1 0 1,0 0-1,0 0 1,0 0-1,-1 0 1,1 0-1,0 0 1,0 0-1,0 0 1,-1 0-1,1 0 1,0 0-1,-1 11-554,7 17-522,-4-22 784,0-1 0,0 1-1,1-1 1,0 0-1,1 0 1,-1 0 0,1-1-1,-1 1 1,2-1 0,-1 0-1,0 0 1,1 0-1,-1 0 1,1-1 0,0 0-1,1 0 1,-1 0 0,0-1-1,1 0 1,-1 0-1,1 0 1,0-1 0,-1 1-1,1-1 1,0-1 0,0 1-1,7-1 1,-7 0 213,-1-1-1,1 1 1,0-1 0,-1 0 0,1-1 0,-1 1-1,1-1 1,-1 0 0,0 0 0,1-1 0,-1 0-1,0 0 1,-1 0 0,1 0 0,-1-1 0,1 1-1,-1-1 1,4-5 0,-6 7 205,-1 0 1,0 0-1,0 0 0,0 0 1,0 0-1,0 0 0,0 0 1,0-1-1,-1 1 0,1 0 1,-1 0-1,1-3 0,-1 4-75,0 1 0,0 0 0,0-1 0,0 1 0,0 0 0,0 0 0,0-1 0,0 1 0,0 0 0,-1-1 0,1 1 0,0 0 0,0 0 0,0-1 0,0 1 0,0 0 0,-1 0 0,1-1 0,0 1 0,0 0 0,0 0 0,-1-1 0,1 1 0,0 0 0,0 0 0,0 0 0,-1 0 0,1-1 0,0 1 0,-1 0 0,1 0 0,-1 0 30,0 0-1,-1 0 0,1 1 0,0-1 1,0 0-1,0 1 0,0-1 0,0 0 1,0 1-1,1-1 0,-1 1 0,0 0 1,0-1-1,-1 2 0,-4 3 119,0 1-1,0 0 1,1 0-1,0 1 1,0-1-1,0 1 1,1 0-1,0 0 1,-5 14 0,5-9-87,-1 0 1,2 0 0,0 1 0,0-1 0,0 21 0,2-30-45,1 0 0,0 0 0,0 1 0,1-1 0,-1 0 0,1 0 0,-1 0 0,1 0 0,0 0 0,0 0 0,0 0 0,1 0 0,-1 0 0,1 0-1,2 3 1,-3-4 4,1-1-1,0 0 0,0 1 1,-1-1-1,1 0 0,0 0 0,0 0 1,0 0-1,0 0 0,0 0 1,1-1-1,-1 1 0,0-1 0,0 1 1,0-1-1,1 0 0,-1 0 1,0 0-1,0 0 0,0 0 0,1-1 1,-1 1-1,3-1 0,-1 0 36,1 0-1,-1-1 0,1 1 1,-1-1-1,1 0 1,-1 0-1,0-1 0,0 1 1,0-1-1,0 0 0,0 0 1,-1 0-1,1 0 0,5-8 1,-5 5-31,0-1 0,0 1 0,-1-1 0,0 0 0,0 0 1,0 0-1,-1 0 0,2-13 0,-2 3-556,0 0 0,-2 1 0,0-1-1,0 0 1,-2 0 0,0 1 0,-8-31 0,2 15-979,11 27 551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2.628"/>
    </inkml:context>
    <inkml:brush xml:id="br0">
      <inkml:brushProperty name="width" value="0.05" units="cm"/>
      <inkml:brushProperty name="height" value="0.05" units="cm"/>
    </inkml:brush>
  </inkml:definitions>
  <inkml:trace contextRef="#ctx0" brushRef="#br0">164 253 11602,'0'0'56,"0"0"0,0-1 0,0 1 0,0-1-1,0 1 1,0 0 0,0-1 0,0 1-1,0-1 1,0 1 0,0 0 0,-1-1-1,1 1 1,0 0 0,0-1 0,0 1 0,0 0-1,-1-1 1,1 1 0,0 0 0,0-1-1,0 1 1,-1 0 0,1 0 0,0-1-1,-1 1 1,1 0 0,0 0 0,-1-1 0,1 1-1,0 0 1,-1 0 0,1 0 0,0 0-1,-1 0 1,1-1 0,0 1 0,-1 0 0,1 0-1,-1 0 1,1 0 0,0 0 0,-1 0-1,1 0 1,-1 0 0,1 1 0,0-1-1,-1 0 1,1 0 0,0 0 0,-1 0 0,1 1-1,-24 6 1376,14 0-1280,-1 1 1,1 0 0,1 0-1,0 1 1,0 1 0,0-1-1,1 1 1,1 0 0,0 1 0,0 0-1,1 0 1,0 1 0,1 0-1,-7 22 1,12-31-110,-1-1 1,1 0-1,-1 0 1,1 0-1,0 0 1,0 0-1,0 0 1,0 1-1,1-1 1,-1 0-1,0 0 1,1 0-1,0 0 0,-1 0 1,2 2-1,-1-3 11,0 0-1,-1 0 0,1 0 0,0 0 0,0 0 0,0-1 0,0 1 0,0 0 1,0 0-1,0-1 0,0 1 0,0-1 0,0 1 0,0-1 0,1 1 0,-1-1 1,0 0-1,0 0 0,2 1 0,2-1 109,0-1-1,0 1 1,0-1-1,0 0 1,0 0 0,0 0-1,0 0 1,0-1-1,-1 0 1,10-5 0,1-3 125,-1 0 1,1-1 0,-2-1-1,0 0 1,0-1 0,-1 0-1,-1-1 1,0 0 0,-1-1-1,0 0 1,7-18-1,0 0-31,-2-1-1,-2-1 0,-1-1 0,9-48 0,-20 78-232,0 2-18,0 0 1,0 1 0,0-1-1,-1 1 1,1-1-1,-1 0 1,0 1 0,0-1-1,-1 0 1,1 1 0,-2-6-1,2 8-5,0 1 0,0 0 1,0 0-1,-1 0 0,1 0 0,0-1 0,0 1 0,0 0 0,0 0 0,0 0 0,-1 0 0,1-1 0,0 1 0,0 0 0,0 0 0,-1 0 0,1 0 0,0 0 1,0 0-1,0 0 0,-1 0 0,1 0 0,0 0 0,0 0 0,0-1 0,-1 1 0,1 0 0,0 0 0,0 1 0,-1-1 0,1 0 0,0 0 0,0 0 0,0 0 1,-1 0-1,1 0 0,0 0 0,0 0 0,0 0 0,-1 0 0,1 0 0,0 1 0,0-1 0,0 0 0,0 0 0,-1 0 0,1 0 0,0 1 0,0-1 0,0 0 1,0 0-1,0 0 0,0 1 0,0-1 0,-1 0 0,1 0 0,-8 14-37,8-13 35,-12 25-20,1 0 1,2 1 0,1 0 0,1 1 0,1 0-1,1 0 1,2 0 0,0 32 0,3-55 22,0 1 1,0 0-1,1 0 1,0 0-1,0 0 1,0-1-1,1 1 1,0 0-1,0-1 1,4 6-1,-5-9 2,0 0 0,0 0 1,1-1-1,-1 1 0,0-1 0,1 1 0,0-1 0,-1 0 0,1 1 0,0-1 1,0 0-1,0 0 0,-1 0 0,1-1 0,0 1 0,0 0 0,0-1 0,1 1 0,-1-1 1,0 0-1,0 1 0,0-1 0,0 0 0,0 0 0,0-1 0,0 1 0,0 0 0,1-1 1,-1 1-1,0-1 0,2-1 0,4-1 17,-1 0 0,0 0 1,-1-1-1,1 0 0,-1-1 0,1 1 0,-1-1 1,-1 0-1,8-8 0,45-59 197,-45 54-169,-27 92-51,12-67 6,1 1 0,1-1-1,-1 1 1,1-1 0,0 0 0,2 10 0,-2-15 7,0-1 1,1 0-1,-1 0 0,1 0 0,-1 1 1,1-1-1,-1 0 0,1 0 0,-1 0 1,1 0-1,0 0 0,0 0 1,0 0-1,0 0 0,-1-1 0,1 1 1,0 0-1,2 0 0,-2 0 8,1-1 0,0 1 0,0-1 0,-1 1 0,1-1 0,0 0 0,0 0 0,-1 0 0,1 0 0,0 0 0,0 0 0,0-1 0,-1 1 0,1-1 0,0 1 0,2-2 0,6-3 53,0 0-1,-1 0 0,1-1 0,-1-1 1,0 0-1,-1 0 0,0 0 0,0-1 1,12-16-1,25-22 32,-62 90-1056,13-33 398,0-1 0,1 1 0,-2 16 0,4-25 452,1 0 0,0 0 0,-1 1 0,1-1 0,0 0 0,0 1 0,0-1 0,1 0 0,-1 0 0,1 1 0,-1-1 0,1 0 0,0 0 0,-1 0 0,1 0 0,0 0 0,0 0 0,1 0 0,-1 0 0,0 0 0,1 0 0,-1-1 0,4 3 0,14 6-765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3.033"/>
    </inkml:context>
    <inkml:brush xml:id="br0">
      <inkml:brushProperty name="width" value="0.05" units="cm"/>
      <inkml:brushProperty name="height" value="0.05" units="cm"/>
    </inkml:brush>
  </inkml:definitions>
  <inkml:trace contextRef="#ctx0" brushRef="#br0">0 35 19932,'3'-4'289,"0"1"-1,0 0 1,1 0-1,-1 0 1,1 1-1,0-1 1,-1 1-1,1 0 1,0 0-1,0 0 1,1 1-1,7-3 1,-10 4-187,0-1-1,1 1 1,-1 0 0,0 1 0,0-1 0,0 0-1,0 1 1,0-1 0,0 1 0,0-1 0,0 1-1,0 0 1,0 0 0,0 0 0,0 0 0,0 0-1,0 1 1,-1-1 0,1 1 0,-1-1 0,1 1-1,-1-1 1,1 1 0,-1 0 0,0-1 0,0 1-1,0 0 1,2 4 0,-1-1-45,0 0 1,0 0-1,0 1 0,-1-1 0,1 1 1,-1-1-1,-1 1 0,1 0 0,-1-1 0,0 1 1,0 0-1,-1-1 0,1 1 0,-1 0 1,-1-1-1,-2 9 0,-4 6-66,0 0 0,-2-1-1,-12 21 1,10-20-17,-14 32 0,25-51 22,1 0-1,-1 1 1,1-1-1,0 0 1,0 0-1,-1 0 0,1 1 1,0-1-1,0 0 1,0 0-1,0 0 1,0 1-1,0-1 1,1 0-1,-1 0 1,0 1-1,1-1 1,-1 0-1,1 0 0,-1 0 1,1 0-1,-1 0 1,1 0-1,0 0 1,-1 0-1,1 0 1,0 0-1,0 0 1,0 0-1,0 0 1,0-1-1,0 1 0,0 0 1,0-1-1,0 1 1,0-1-1,0 1 1,0-1-1,1 1 1,-1-1-1,2 0 1,7 3-8,-1-1 0,1-1 1,-1 0-1,13 0 0,-13-1-6,4 1 37,49-1-1161,-59 0 1027,0 0-1,0-1 0,0 1 1,-1 0-1,1-1 0,0 0 0,-1 0 1,1 0-1,0 0 0,-1 0 0,1 0 1,-1-1-1,0 1 0,1-1 1,-1 0-1,0 0 0,3-3 0,0-7-398,-9 1-205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3.436"/>
    </inkml:context>
    <inkml:brush xml:id="br0">
      <inkml:brushProperty name="width" value="0.05" units="cm"/>
      <inkml:brushProperty name="height" value="0.05" units="cm"/>
    </inkml:brush>
  </inkml:definitions>
  <inkml:trace contextRef="#ctx0" brushRef="#br0">0 1 15923,'6'1'2017,"5"6"-1297,4-4-312,2-1 1008,4 2-1104,1 0-424,-1 1-992,0-3 960,-3 3-368,-1-5-208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3.999"/>
    </inkml:context>
    <inkml:brush xml:id="br0">
      <inkml:brushProperty name="width" value="0.05" units="cm"/>
      <inkml:brushProperty name="height" value="0.05" units="cm"/>
    </inkml:brush>
  </inkml:definitions>
  <inkml:trace contextRef="#ctx0" brushRef="#br0">0 409 13411,'2'1'434,"-1"0"1,1 0-1,-1 0 1,1-1-1,-1 1 1,1 0-1,0-1 1,-1 1-1,1-1 1,0 1-1,0-1 1,-1 0-1,4 0 0,27-6 2049,-17 0-2271,0-1 1,16-9 0,-22 11 87,14-9-145,-18 10-115,1 0 1,0 1 0,0 0 0,1 0-1,-1 0 1,0 1 0,11-3-1,-17 5-34,0 0 0,1 0 0,-1 0 0,1 1 0,-1-1-1,0 0 1,1 0 0,-1 0 0,0 1 0,1-1 0,-1 0-1,0 0 1,0 1 0,1-1 0,-1 0 0,0 1 0,0-1-1,1 0 1,-1 1 0,0-1 0,0 0 0,0 1 0,0-1-1,0 1 1,0-1 0,1 0 0,-1 1 0,0-1 0,0 1 0,0-1-1,0 0 1,0 1 0,0-1 0,-1 1 0,1-1 0,0 0-1,0 1 1,0-1 0,0 0 0,0 1 0,0-1 0,-1 1-1,-7 28 68,5-16-50,2-10-18,0 1 0,0 0 0,1-1 0,0 1 1,-1 0-1,1-1 0,1 1 0,-1 0 0,0-1 0,1 1 0,0-1 0,0 1 0,0-1 0,2 6 1,-1-7 1,-1-1 0,0 1 0,1-1 0,0 1 0,-1-1 0,1 1 0,0-1 0,0 0 0,0 0 0,0 0 0,0 0 0,0 0 0,0 0 0,0-1 0,0 1 1,0-1-1,1 1 0,-1-1 0,0 0 0,0 0 0,1 0 0,-1 0 0,0 0 0,0 0 0,3-1 0,10-1-11,0-1 0,0 0 1,-1-1-1,1-1 0,-1 0 0,0-1 0,-1 0 0,22-14 0,-18 8-1228,0-1-1,-1 0 1,0-1-1,-1 0 1,24-31-1,-24 24 465,-1-1 1,0 1-1,-2-2 0,0 0 0,14-42 1,-20 44 2632,0 0 0,-2 0 0,4-38 0,-9 52-68,-3 9-1243,-3 11-253,-20 58-77,3 1 0,3 2 1,-10 75-1,26-124-183,2-14-28,1 0 1,0 0-1,0 0 0,1 1 0,2 22 0,1-32 30,3-8-11,3-9 35,5-22 240,9-42 1,-14 49-67,-8 29-235,0 1 0,0 0 0,0-1 0,0 1 0,0 0 0,0-1 0,0 1 0,0-1 0,0 1 0,0 0 0,0-1 0,1 1 0,-1 0 0,0-1 0,0 1 0,1 0 0,-1-1 0,0 1 0,0 0 1,1 0-1,-1-1 0,0 1 0,1 0 0,-1 0 0,0-1 0,1 1 0,-1 0 0,0 0 0,1 0 0,-1 0 0,0 0 0,1-1 0,-1 1 0,1 0 0,-1 0 0,0 0 0,1 0 0,-1 0 0,0 0 0,1 0 0,-1 0 0,1 1 0,-1-1 0,0 0 0,1 0 0,-1 0 0,0 0 0,1 0 1,-1 1-1,1-1 0,18 18 2,-8-8 16,-3-5-1,0 0 0,0 0 0,0-1 1,1 0-1,-1-1 0,1 1 0,0-2 0,0 1 0,1-1 0,-1-1 1,0 0-1,12 0 0,5-1 221,0-1 0,0-1 0,29-7 0,-55 9-236,0 0 0,1 0 0,-1 0 0,1 0 0,-1 0 0,0 0-1,1 0 1,-1 0 0,0 0 0,1 0 0,-1 0 0,0 0-1,1 0 1,-1 1 0,0-1 0,1 0 0,-1 0 0,0 0 0,1 1-1,-1-1 1,0 0 0,0 0 0,1 1 0,-1-1 0,0 0-1,0 1 1,0-1 0,0 0 0,1 1 0,-1-1 0,0 0-1,0 1 1,0-1 0,0 0 0,0 1 0,0-1 0,0 0 0,0 1-1,0-1 1,0 1 0,0-1 0,0 0 0,0 1 0,0-1-1,0 0 1,0 1 0,0-1 0,0 0 0,-1 1 0,1-1 0,0 1-1,-8 23 82,7-19-79,0-3-5,0 1 0,0 0 0,0-1 0,1 1 0,-1 0 0,1 0 0,0 0-1,0-1 1,0 1 0,0 0 0,1 0 0,-1 0 0,1-1 0,-1 1 0,2 3 0,-1-5-9,0 0 0,0 0-1,0 0 1,0 1 0,0-1 0,0-1 0,0 1 0,0 0 0,0 0 0,0 0 0,0 0 0,1-1 0,-1 1 0,0-1 0,0 1 0,1-1-1,-1 1 1,1-1 0,-1 0 0,0 0 0,1 1 0,-1-1 0,0 0 0,1 0 0,-1-1 0,1 1 0,-1 0 0,0 0 0,1-1-1,-1 1 1,0 0 0,3-2 0,2 0-203,0-1 0,0 0 0,-1 0 0,1-1 0,0 0 0,-1 1-1,0-2 1,0 1 0,8-10 0,4-6-205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4.833"/>
    </inkml:context>
    <inkml:brush xml:id="br0">
      <inkml:brushProperty name="width" value="0.05" units="cm"/>
      <inkml:brushProperty name="height" value="0.05" units="cm"/>
    </inkml:brush>
  </inkml:definitions>
  <inkml:trace contextRef="#ctx0" brushRef="#br0">15 0 15411,'4'40'2088,"-2"0"0,-2 0-1,-1 0 1,-8 41 0,-1 43-855,10-122-1223,0 0 0,0 0 0,0-1 0,0 1 0,0 0 0,0 0 0,0-1 0,0 1 0,1 0 0,-1-1 0,1 1 0,-1 0 0,1-1 0,0 1 0,0-1 0,0 1 0,1 1 0,-1-2-6,-1-1-1,0 0 0,1 0 1,-1 0-1,0 0 0,1 0 1,-1 0-1,0 1 0,1-1 1,-1 0-1,0 0 0,1 0 1,-1 0-1,1 0 0,-1 0 0,0 0 1,1-1-1,-1 1 0,0 0 1,1 0-1,-1 0 0,1 0 1,-1 0-1,0 0 0,1-1 1,-1 1-1,13-15 37,0-8 20,-1-2 1,-1 1 0,-2-1 0,12-47 0,16-42 1,-37 114-62,0 0 0,0 0 0,1-1 0,-1 1 0,0 0 0,0 0 0,0 0 0,0-1 0,0 1 0,0 0 0,0 0 0,0 0 0,1-1 0,-1 1 0,0 0 0,0 0 0,0 0 0,0 0 0,0 0 0,1-1 0,-1 1 0,0 0 0,0 0 0,0 0 0,1 0 0,-1 0 0,0 0 0,0 0 0,0 0 0,1 0 0,-1 0 0,0 0-1,0 0 1,0 0 0,1 0 0,-1 0 0,0 0 0,0 0 0,1 0 0,7 9-4,8 26-8,-7-16 9,-6-13 3,1 0-1,-1-1 1,1 1 0,0-1-1,1 0 1,-1 0-1,1-1 1,0 1 0,0-1-1,0 0 1,7 3-1,-10-5 3,1-1 0,-1 0-1,1 0 1,0 0 0,0-1-1,-1 1 1,1-1-1,0 0 1,0 1 0,-1-1-1,1 0 1,0-1 0,0 1-1,0 0 1,-1-1 0,1 1-1,0-1 1,0 0 0,-1 0-1,1 0 1,-1-1-1,1 1 1,-1 0 0,0-1-1,1 0 1,-1 1 0,0-1-1,2-3 1,0 2 0,-1 0 0,0 0 0,0-1 0,0 0 0,0 1 0,-1-1 0,1 0 0,-1 0 0,0 0 0,-1-1 0,1 1 0,-1 0 0,1-1 0,-1 1 0,0-8 0,-1 11-3,0 1 1,1 0-1,-1 0 1,0 0-1,0 0 1,0-1-1,0 1 1,0 0-1,0 0 1,0-1-1,0 1 1,0 0-1,0 0 1,0 0-1,0-1 1,0 1-1,0 0 1,0 0-1,0 0 1,0-1-1,-1 1 1,1 0-1,0 0 1,0 0-1,0 0 1,0-1-1,0 1 1,0 0-1,-1 0 1,1 0-1,0 0 1,0-1-1,0 1 1,0 0-1,-1 0 1,1 0-1,0 0 1,0 0-1,0 0 1,-1 0-1,1 0 1,0 0-1,0 0 1,0 0-1,-1 0 0,1-1 1,-10 10-32,-8 18-16,14-21 38,0 1 0,1 0 1,0 1-1,1-1 0,0 0 1,0 1-1,0-1 0,1 1 0,-1 14 1,2-19 7,0 0 1,1 0 0,-1 0 0,0 0-1,1 0 1,0 0 0,0 0-1,-1 0 1,2 0 0,-1 0-1,0-1 1,1 1 0,-1 0 0,1-1-1,0 1 1,-1-1 0,1 0-1,0 0 1,1 0 0,-1 0 0,0 0-1,1 0 1,-1 0 0,1-1-1,-1 1 1,1-1 0,5 3 0,2-2-17,0 0 1,0 0-1,0-1 1,1 0-1,-1 0 1,0-1-1,0-1 1,0 0-1,1 0 1,-1-1-1,0 0 1,-1-1-1,1 0 1,0-1-1,-1 0 1,0 0-1,16-10 1,-9 4-297,-1 0 0,-1-1 1,0-1-1,0 0 0,-1-1 1,0 0-1,-1-1 0,-1-1 1,10-16-1,22-53-4755,-37 75 4212,3 1-114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5.330"/>
    </inkml:context>
    <inkml:brush xml:id="br0">
      <inkml:brushProperty name="width" value="0.05" units="cm"/>
      <inkml:brushProperty name="height" value="0.05" units="cm"/>
    </inkml:brush>
  </inkml:definitions>
  <inkml:trace contextRef="#ctx0" brushRef="#br0">43 61 12875,'1'0'45,"0"-6"522,1 0-1,-1 0 1,1 0 0,-2-1-1,1 1 1,-1-11-1,0 17-509,0 0-1,0 0 0,0-1 1,0 1-1,0 0 0,0 0 1,0-1-1,0 1 1,0 0-1,0 0 0,0-1 1,0 1-1,0 0 0,0 0 1,0 0-1,-1-1 0,1 1 1,0 0-1,0 0 1,0 0-1,0-1 0,0 1 1,-1 0-1,1 0 0,0 0 1,0 0-1,0-1 0,-1 1 1,1 0-1,0 0 1,0 0-1,-1 0 0,1 0 1,0 0-1,0 0 0,0 0 1,-1 0-1,1 0 0,0 0 1,0 0-1,-1 0 1,1 0-1,0 0 0,0 0 1,-1 0-1,1 0 0,0 0 1,0 0-1,-1 0 0,1 0 1,0 0-1,0 0 1,0 1-1,-1-1 0,1 0 1,0 0-1,0 0 0,-10 12 1026,2 15-747,2 1 1,0 0 0,2 0 0,-1 48 0,3-32-127,2 0 1,7 59 0,-6-99-171,0 0 0,0 0 0,0 1 0,0-1 0,1 0 0,-1 0 0,1 0 0,3 4 0,-5-7-26,1 0 0,0 0 0,0 0 1,-1 0-1,1-1 0,0 1 1,0 0-1,0 0 0,0-1 0,0 1 1,0-1-1,0 1 0,0-1 0,0 1 1,0-1-1,0 1 0,0-1 0,0 0 1,0 0-1,0 1 0,0-1 0,0 0 1,1 0-1,-1 0 0,0 0 1,0-1-1,0 1 0,0 0 0,0 0 1,0-1-1,0 1 0,0-1 0,1 1 1,0-2-1,4-1 30,-1-1 0,0 0 1,0 0-1,-1 0 0,1-1 0,-1 1 0,0-1 1,6-10-1,25-45 72,10-47-618,-45 107 498,0 0 0,1 0-1,-1 0 1,0-1 0,0 1 0,1 0-1,-1 0 1,0 0 0,1 0 0,-1 0 0,0 0-1,1-1 1,-1 1 0,0 0 0,1 0-1,-1 0 1,0 0 0,1 0 0,-1 1-1,0-1 1,1 0 0,-1 0 0,0 0-1,1 0 1,-1 0 0,0 0 0,1 0-1,-1 1 1,0-1 0,1 0 0,-1 0-1,0 0 1,0 1 0,1-1 0,-1 0-1,0 0 1,0 1 0,0-1 0,1 0-1,-1 1 1,0-1 0,0 0 0,0 0-1,0 1 1,0-1 0,1 0 0,-1 1-1,12 19 16,-10-17-9,7 12 88,1-1 0,1 0 0,0 0 0,1-1 0,1-1 0,0 0 0,0-1 0,1 0 0,1-1 0,0 0 0,18 7 0,-19-10 21,0-1 1,0-1-1,0 0 1,1-1-1,0 0 0,0-1 1,0-1-1,1 0 0,-1-2 1,0 1-1,1-2 1,29-4-1,-41 4-80,0 0 0,-1 0-1,1 0 1,0 0 0,-1-1 0,1 1-1,-1-1 1,1 0 0,-1 0 0,0 0-1,0 0 1,0-1 0,0 1 0,0-1-1,-1 0 1,1 0 0,-1 0 0,0 0-1,0 0 1,2-4 0,-3 4-18,0 0 0,-1 1 0,1-1 0,-1 1 0,0-1 0,1 0 1,-1 1-1,-1-1 0,1 0 0,0 1 0,0-1 0,-1 1 0,0-1 0,1 0 1,-1 1-1,0-1 0,0 1 0,-1 0 0,1-1 0,0 1 0,-1 0 0,1 0 0,-1 0 1,0 0-1,0 0 0,0 0 0,0 0 0,0 1 0,-3-3 0,1 1-7,1 1-1,-1-1 1,1 1-1,-1 0 1,0 0-1,0 0 1,0 1-1,0 0 1,0-1-1,0 1 1,0 1-1,-1-1 1,1 0-1,0 1 1,-1 0 0,1 0-1,0 0 1,0 1-1,-1 0 1,1-1-1,-5 3 1,4-1-6,1 0 0,0 0 0,-1 0 0,1 1 0,0 0 0,0-1 0,1 1 0,-1 1 0,0-1 0,1 1 0,0-1 0,0 1 0,0 0 0,0 0 0,1 0 0,0 0 0,-1 1 1,-1 6-1,2-6-48,1 1 1,-1-1-1,1 0 1,0 1 0,0-1-1,1 1 1,0 0 0,0-1-1,0 1 1,0-1-1,1 1 1,0 0 0,0-1-1,1 0 1,0 1 0,-1-1-1,2 0 1,-1 0-1,1 0 1,-1 0 0,2 0-1,-1-1 1,0 1 0,1-1-1,0 0 1,0 0-1,0 0 1,8 5 0,33 19-180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8.060"/>
    </inkml:context>
    <inkml:brush xml:id="br0">
      <inkml:brushProperty name="width" value="0.05" units="cm"/>
      <inkml:brushProperty name="height" value="0.05" units="cm"/>
    </inkml:brush>
  </inkml:definitions>
  <inkml:trace contextRef="#ctx0" brushRef="#br0">49 0 15379,'-14'68'1433,"4"0"-1001,-1 3-184,2-4 512,5-1-656,4-4-528,3-7-112,2-7 336,2-1-192,5-4-169</inkml:trace>
  <inkml:trace contextRef="#ctx0" brushRef="#br0" timeOffset="1">18 1647 13099,'-2'82'912,"0"4"-776,-1-2-64,1 1 184,2-2-104,3-1-128,3-4-96,0 1 72,-2-3-32,0-4-24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6.378"/>
    </inkml:context>
    <inkml:brush xml:id="br0">
      <inkml:brushProperty name="width" value="0.05" units="cm"/>
      <inkml:brushProperty name="height" value="0.05" units="cm"/>
    </inkml:brush>
  </inkml:definitions>
  <inkml:trace contextRef="#ctx0" brushRef="#br0">53 139 18388,'-13'169'2806,"0"-38"-2533,11-64-131,2-29 384,-1 1 0,-12 61-1,7-88 202,6-13-694,0 1-1,-1-1 0,1 1 0,0 0 0,-1-1 1,1 1-1,0-1 0,-1 1 0,1-1 0,0 1 1,0-1-1,0 1 0,-1-1 0,1 1 0,0-1 1,0 1-1,0-1 0,0 0 0,0 1 0,0-1 1,0 1-1,0-1 0,0 1 0,0-1 0,1 0 1,-2-65 573,14-99 0,23-64-611,-32 208-3,-1 1-10,1 0-1,0 0 1,2 0-1,0 1 0,1-1 1,13-23-1,-18 40 15,0 0 0,0 0-1,0 1 1,1-1 0,-1 1 0,1-1 0,-1 1-1,1 0 1,0 0 0,0 0 0,0 1-1,0-1 1,0 1 0,0-1 0,0 1-1,1 0 1,-1 0 0,0 1 0,1-1 0,-1 1-1,1 0 1,-1-1 0,1 1 0,-1 1-1,0-1 1,1 0 0,-1 1 0,1 0-1,-1 0 1,0 0 0,0 0 0,5 3 0,1 0 0,0 0 1,-1 1 0,0 0-1,0 0 1,0 1 0,0 0-1,-1 0 1,0 1 0,0 0-1,7 10 1,-12-13 3,0-1 0,0 0 1,0 1-1,0-1 0,-1 1 0,0-1 0,1 1 1,-1 0-1,0-1 0,-1 1 0,1 0 0,-1 0 0,0 0 1,0 0-1,0 5 0,-1-3 9,-1-1 0,1 1 0,-1-1 0,0 1 1,0-1-1,-1 0 0,1 0 0,-1 0 0,-5 7 0,-2 0 23,0-1-1,0 0 1,-1-1-1,-1 0 1,0-1 0,0 0-1,-14 7 1,18-11-86,0-1 1,-1 0-1,1 0 0,-1-1 1,0 0-1,-12 3 1,19-6 17,0 1 0,0-1 0,0 0 0,0 0 1,0 0-1,0 0 0,1 0 0,-1 0 1,0-1-1,0 1 0,0 0 0,0-1 0,0 0 1,1 1-1,-1-1 0,0 0 0,1 0 0,-1 0 1,0 0-1,1 0 0,-1 0 0,1-1 1,0 1-1,-1 0 0,1-1 0,0 1 0,0-1 1,0 1-1,0-1 0,0 0 0,0 1 1,0-1-1,1 0 0,-1 0 0,1 0 0,-1 1 1,0-4-1,-1-26-296,8-6-99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6.879"/>
    </inkml:context>
    <inkml:brush xml:id="br0">
      <inkml:brushProperty name="width" value="0.05" units="cm"/>
      <inkml:brushProperty name="height" value="0.05" units="cm"/>
    </inkml:brush>
  </inkml:definitions>
  <inkml:trace contextRef="#ctx0" brushRef="#br0">165 1 17452,'2'4'182,"-2"0"0,1 0 0,0 0 0,-1 0-1,0 0 1,1 0 0,-2 0 0,1 0 0,0 0 0,-1 0 0,0 0 0,0 0 0,-3 7 0,-1 3 42,-2-1 1,-12 19-1,3-5 306,-99 182 225,119-219-1249,0 0 0,0-1 0,-1 0 0,3-22 0,1-47-1657,-6 76 2016,-4-21-495,0 20 485,-2 15 313,3 2-58,0 0 0,1 0 0,0 1 0,1-1 0,0 0-1,1 0 1,0 0 0,1 0 0,1 0 0,4 13 0,-5-17-72,0-1 0,1 0 1,0 0-1,1 0 1,-1 0-1,1 0 0,1-1 1,-1 1-1,1-1 0,0 0 1,0-1-1,1 1 0,0-1 1,0 0-1,0 0 1,1-1-1,6 4 0,-12-7-18,0-1 0,0 1-1,1-1 1,-1 1 0,0-1 0,0 1-1,0-1 1,0 0 0,1 0 0,-1 1-1,0-1 1,0 0 0,1 0 0,-1 0-1,0 0 1,0 0 0,3-1 0,-4 0-9,1 1 0,-1 0 0,0-1 0,1 1 0,-1-1 1,0 1-1,0-1 0,1 1 0,-1-1 0,0 1 0,0-1 1,1 1-1,-1-1 0,0 1 0,0-1 0,0 1 0,0-1 1,0 0-1,0 1 0,0-1 0,0 1 0,0-1 0,0 1 1,0-1-1,0 1 0,-1-2 0,0-3 8,-1 1 1,0-1-1,0 0 0,0 0 0,-1 1 1,1-1-1,-4-3 0,-25-29-52,19 23 92,-1-1 0,2 0 0,0-1 0,1 0 0,0-1 0,-8-21 0,17 37-46,1-1 0,-1 1 0,1 0 1,0 0-1,-1-1 0,1 1 0,0 0 0,0 0 0,0-1 0,0 1 0,0 0 0,0-1 0,0 1 0,0 0 0,1-1 1,0-1-1,-1 2-8,0 1-1,1-1 1,-1 1 0,1-1 0,0 1 0,-1-1 0,1 1 0,-1 0-1,1-1 1,0 1 0,-1 0 0,1-1 0,-1 1 0,1 0 0,0 0-1,0-1 1,-1 1 0,1 0 0,0 0 0,-1 0 0,1 0 0,1 0-1,6 1 16,-1 0-1,1 0 1,0 1-1,12 5 0,-4-2 30,48 11-17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4.055"/>
    </inkml:context>
    <inkml:brush xml:id="br0">
      <inkml:brushProperty name="width" value="0.05" units="cm"/>
      <inkml:brushProperty name="height" value="0.05" units="cm"/>
      <inkml:brushProperty name="color" value="#008C3A"/>
    </inkml:brush>
  </inkml:definitions>
  <inkml:trace contextRef="#ctx0" brushRef="#br0">134 23 18804,'-1'-2'175,"0"1"0,0-1-1,0 1 1,0-1 0,0 1 0,-1-1 0,1 1 0,0 0-1,-1 0 1,1 0 0,-1 0 0,0 0 0,1 0-1,-1 0 1,0 0 0,1 1 0,-1-1 0,0 1 0,0-1-1,0 1 1,0 0 0,1 0 0,-1-1 0,0 1-1,0 1 1,0-1 0,0 0 0,0 0 0,1 1 0,-5 0-1,2 1-17,-1-1 0,1 1-1,0-1 1,-1 1-1,1 1 1,0-1 0,0 1-1,1-1 1,-1 1 0,0 0-1,-5 6 1,6-4-165,0-1 0,0 1 0,0-1 1,1 1-1,0 0 0,0 0 0,0 0 0,0 0 1,1 0-1,0 1 0,0-1 0,0 0 0,0 1 1,1-1-1,0 0 0,0 1 0,1-1 0,0 0 0,0 1 1,2 6-1,-3-12-9,1 1 0,-1 0 0,1 0 0,-1 0 0,1 0 0,0-1-1,0 1 1,-1 0 0,1-1 0,0 1 0,0 0 0,0-1 0,0 1 0,0-1 0,0 1 0,0-1 0,0 0 0,0 1 0,0-1 0,0 0 0,0 0 0,0 0 0,0 0 0,0 0-1,0 0 1,2 0 0,-2 0 3,1 0-1,-1 0 1,1 0-1,-1 0 1,1 1-1,-1-1 1,1 0-1,-1 1 1,0-1-1,1 1 1,-1-1-1,0 1 1,1 0 0,-1-1-1,0 1 1,2 1-1,0 2 6,1 1 0,-1 0 0,0 0 0,0 0 0,0 0 0,-1 0-1,0 0 1,0 1 0,1 5 0,11 55-6,-11-49 6,12 74 135,4 144-1,-18-228-73,-1-6-40,1 0 1,-1 0-1,0 1 1,0-1-1,0 0 1,0 1-1,0-1 1,0 0-1,0 0 1,0 1-1,-1-1 1,1 0-1,0 0 1,-1 1-1,1-1 1,-1 0-1,1 0 1,-1 0-1,-1 2 0,2-3-6,0 0 0,0 0 0,-1 0-1,1 0 1,0 0 0,0 0-1,0 0 1,-1 0 0,1 0-1,0 0 1,0 0 0,-1 0-1,1 0 1,0 0 0,0 0 0,0 0-1,-1 0 1,1 0 0,0 0-1,0 0 1,0-1 0,-1 1-1,1 0 1,0 0 0,0 0 0,0 0-1,0 0 1,0-1 0,-1 1-1,1 0 1,0 0 0,0 0-1,0 0 1,0-1 0,0 1-1,0 0 1,0 0 0,0 0 0,-1-1-1,1 1 1,0 0 0,-4-13 62,4 11-35,-9-29 54,3 0 0,0-1 1,-2-61-1,8 72-92,0 0-1,2 0 1,0 0 0,1 0-1,1 0 1,14-39 0,-16 56-12,0-1 1,0 1 0,0 0 0,0-1-1,1 1 1,0 0 0,0 1 0,0-1 0,0 0-1,1 1 1,-1 0 0,1 0 0,0 0-1,0 0 1,0 0 0,0 1 0,0 0 0,1 0-1,-1 0 1,1 0 0,-1 1 0,1 0-1,0 0 1,-1 0 0,1 0 0,0 1 0,0 0-1,0 0 1,0 0 0,-1 0 0,1 1-1,0 0 1,0 0 0,-1 0 0,9 4-1,-11-4 17,-1 0 0,1 0 0,0 0 0,-1 0 0,1 0 0,-1 1 0,1-1 0,-1 1 0,0-1 0,0 1 0,1 0 0,-1-1 0,0 1 0,-1 0 0,1 0 0,0 0 0,1 2 0,0-1 79,-2-17 17,0 12-88,0-23 134,2-57 352,-1 74-434,0 1 0,0 0 0,1-1 0,0 1 0,0 0 0,1 0 0,0 0 0,6-11 0,-9 18-53,1-1-1,-1 1 1,1-1-1,-1 0 1,1 1-1,-1-1 1,1 1-1,-1-1 1,1 1-1,0-1 1,-1 1-1,1 0 1,0-1-1,-1 1 1,1 0-1,0-1 1,-1 1-1,1 0 1,0 0-1,0 0 1,-1 0-1,1-1 1,0 1-1,0 0 1,-1 0-1,1 1 1,0-1-1,0 0 1,-1 0-1,1 0 1,0 0-1,0 1 1,0-1-1,25 18-378,-4-4-1216,-18-14 1296,0 0-1,-1 0 0,1 0 0,0 0 0,0-1 0,-1 1 1,1-1-1,-1 0 0,1 0 0,-1-1 0,5-1 0,6-3-276,7 1-325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5.055"/>
    </inkml:context>
    <inkml:brush xml:id="br0">
      <inkml:brushProperty name="width" value="0.05" units="cm"/>
      <inkml:brushProperty name="height" value="0.05" units="cm"/>
    </inkml:brush>
  </inkml:definitions>
  <inkml:trace contextRef="#ctx0" brushRef="#br0">0 73 17924,'22'2'1696,"2"-4"-1168,3-2-216,11-3 489,2-1-209,10 1-568,6 0-288,8 0-601,4 0-159,5 0-360,1-1 816,7 3-192,2-1-137</inkml:trace>
  <inkml:trace contextRef="#ctx0" brushRef="#br0" timeOffset="1">1080 16 12843,'32'9'1463,"-7"0"-157,1-2 1,0 0-1,0-2 0,0-1 0,40 0 0,180-22-1095,-47 1-2807,-84 11 1453,-63 5 396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5.402"/>
    </inkml:context>
    <inkml:brush xml:id="br0">
      <inkml:brushProperty name="width" value="0.05" units="cm"/>
      <inkml:brushProperty name="height" value="0.05" units="cm"/>
    </inkml:brush>
  </inkml:definitions>
  <inkml:trace contextRef="#ctx0" brushRef="#br0">1 1 10874,'14'4'2335,"0"0"1,31 4-1,31-6-1019,25-9-2051,-69 4 166,0 0 0,-1 2 0,1 2 1,58 7-1,-82-6 616,1 1 1,-1 0 0,1 0 0,-1 1-1,0 0 1,14 9 0,39 37 1779,-32-24-217,-28-26-1589,-1-1-1,0 1 1,0 0 0,1 0-1,-1 0 1,0 0 0,0 0-1,1 0 1,-1-1 0,0 1-1,0 0 1,1 0 0,-1 0-1,0-1 1,0 1 0,0 0-1,0 0 1,1-1 0,-1 1-1,0 0 1,0 0 0,0-1-1,0 1 1,0 0 0,0 0-1,0-1 1,0 1 0,0 0 0,0-1-1,0 1 1,0 0 0,0-1-1,0 1 30,2-11 282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7.628"/>
    </inkml:context>
    <inkml:brush xml:id="br0">
      <inkml:brushProperty name="width" value="0.05" units="cm"/>
      <inkml:brushProperty name="height" value="0.05" units="cm"/>
    </inkml:brush>
  </inkml:definitions>
  <inkml:trace contextRef="#ctx0" brushRef="#br0">35 1 20300,'3'6'1481,"-3"11"-1201,-3 6-240,2 11 280,-1 11-384,-1 9-696,-1 8-217,0 5-239,-2 2-168,0-6 720,-1 0-248,6-6 15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29.987"/>
    </inkml:context>
    <inkml:brush xml:id="br0">
      <inkml:brushProperty name="width" value="0.05" units="cm"/>
      <inkml:brushProperty name="height" value="0.05" units="cm"/>
    </inkml:brush>
  </inkml:definitions>
  <inkml:trace contextRef="#ctx0" brushRef="#br0">11 28 11698,'-4'-21'3643,"0"15"-1661,2 17-1186,19 323-126,8-9-667,-14-164 9,6 509 48,-16-256 484,2-284-385,12 251 181,-11-111-30,-5-163 207,-5-53-50,4-44-458,1-1-1,-1 1 1,2-1-1,-1 1 1,2 0-1,1 15 1,2-16-83,0-10-455,3-13-572,-4 9 1115,1-2-317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2.948"/>
    </inkml:context>
    <inkml:brush xml:id="br0">
      <inkml:brushProperty name="width" value="0.05" units="cm"/>
      <inkml:brushProperty name="height" value="0.05" units="cm"/>
    </inkml:brush>
  </inkml:definitions>
  <inkml:trace contextRef="#ctx0" brushRef="#br0">13 229 13523,'-1'-1'78,"0"1"-1,1 0 1,-1-1 0,0 1-1,1 0 1,-1-1 0,0 1 0,1-1-1,-1 1 1,0-1 0,1 1-1,-1-1 1,1 1 0,-1-1 0,1 0-1,0 1 1,-1-1 0,1 0-1,0 1 1,-1-1 0,1 0 0,0 0-1,0 1 1,-1-1 0,1-1-1,1 1 13,-1 0-1,0 0 1,1 0-1,-1 0 1,1 0-1,-1 1 0,1-1 1,0 0-1,-1 1 1,1-1-1,0 0 0,-1 1 1,1-1-1,0 0 1,0 1-1,0-1 1,1 1-1,4-3 212,0 0 0,0 1 0,0 0 1,13-2-1,30-3 27,-27 5-289,0-1-1,-1 0 1,1-2 0,30-11-1,-24 7-18,-19 6 6,-27 5 97,-6 0 169,1-2-1,-1 0 1,1-2-1,-24-4 1,-49-3 1296,114 5-1516,-1-2-1,29-12 0,-11 4-133,27-13-88,-41 17-80,1 1 0,1 1 1,26-7-1,-57 22 191,0-1 0,0 0 0,-11 6 0,14-10 38,-1 0 1,1-1-1,-1 1 0,0-1 1,0 0-1,1-1 0,-1 1 0,0-1 1,-10-1-1,13 1-21,0 0 1,1-1-1,-1 1 0,0-1 0,1 0 0,-1 0 1,1 1-1,-1-2 0,1 1 0,-1 0 0,1 0 1,0-1-1,0 1 0,-1-1 0,1 0 0,0 0 1,1 0-1,-1 0 0,0 0 0,0 0 0,1 0 1,-3-5-1,1-11-156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4.206"/>
    </inkml:context>
    <inkml:brush xml:id="br0">
      <inkml:brushProperty name="width" value="0.05" units="cm"/>
      <inkml:brushProperty name="height" value="0.05" units="cm"/>
    </inkml:brush>
  </inkml:definitions>
  <inkml:trace contextRef="#ctx0" brushRef="#br0">0 18 19284,'7'4'1544,"12"1"-1207,-3-2-153,2-6 400,8-3-312,9-1-528,-1 0-304,5 2-433,2 4-127,-6 1 704,-2 3-304,-2 1-40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4.655"/>
    </inkml:context>
    <inkml:brush xml:id="br0">
      <inkml:brushProperty name="width" value="0.05" units="cm"/>
      <inkml:brushProperty name="height" value="0.05" units="cm"/>
    </inkml:brush>
  </inkml:definitions>
  <inkml:trace contextRef="#ctx0" brushRef="#br0">1 82 11418,'23'14'1465,"-4"-5"-769,-2-6-320,3-2 1672,4-5-1375,11-3-417,8-3-232,10-6 48,4-3-56,10-1-88</inkml:trace>
  <inkml:trace contextRef="#ctx0" brushRef="#br0" timeOffset="1">1165 40 17516,'37'0'1432,"-4"-3"-1112,4 1-136,5-1 488,7-2-312,5 4-576,8-1-336,5 0-1120,0-3 1376,8-3-224,1-1-256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5.700"/>
    </inkml:context>
    <inkml:brush xml:id="br0">
      <inkml:brushProperty name="width" value="0.05" units="cm"/>
      <inkml:brushProperty name="height" value="0.05" units="cm"/>
    </inkml:brush>
  </inkml:definitions>
  <inkml:trace contextRef="#ctx0" brushRef="#br0">306 190 14611,'-3'-1'266,"0"1"1,0-1-1,0 0 1,0 1-1,0-2 0,0 1 1,0 0-1,0 0 0,-3-3 1,6 4-221,-1-1 0,1 1 0,-1-1 0,1 1 0,0 0 0,-1-1 0,1 1 0,0-1 0,-1 0 0,1 1 0,0-1 0,0 1 0,0-1 0,-1 1 0,1-1 0,0 0 0,0 1 0,0-1 0,0 1 0,0-2 1,1 0 18,-1 1 0,0-1 1,1 1-1,0-1 0,-1 1 0,1-1 1,0 1-1,0-1 0,0 1 1,0 0-1,1-2 0,1 0-31,-1 1 0,1 0-1,0-1 1,0 1 0,0 0 0,1 1-1,-1-1 1,0 0 0,1 1-1,-1 0 1,1 0 0,-1 0-1,1 0 1,0 0 0,-1 1 0,1 0-1,0-1 1,-1 2 0,1-1-1,0 0 1,-1 1 0,1-1-1,6 3 1,2 0-27,0 1-1,0 0 1,0 1-1,0 1 1,17 10 0,47 40-41,-26-17-88,-57-43 121,1 1 1,-1 0 0,0 0-1,0 1 1,0 0-1,-9-1 1,-8-3 11,-425-152 345,437 154-325,7 2-13,1 1 0,-1-1 0,0 0 1,1-1-1,-1 1 0,-3-4 0,8 6-14,-1-1-1,1 1 0,0 0 0,0 0 0,0 0 0,0 0 1,-1-1-1,1 1 0,0 0 0,0 0 0,0 0 0,0-1 1,0 1-1,0 0 0,0 0 0,0 0 0,0-1 0,0 1 1,0 0-1,0 0 0,0 0 0,0-1 0,0 1 1,0 0-1,0 0 0,0-1 0,0 1 0,0 0 0,0 0 1,0 0-1,0-1 0,0 1 0,0 0 0,0 0 0,0 0 1,1-1-1,-1 1 0,0 0 0,0 0 0,0 0 1,0 0-1,0-1 0,1 1 0,-1 0 0,0 0 0,0 0 1,0 0-1,1 0 0,-1 0 0,0 0 0,0 0 0,0 0 1,1-1-1,-1 1 0,0 0 0,0 0 0,1 0 1,-1 0-1,0 0 0,0 0 0,1 1 0,18-5 80,-18 4-80,388-39-671,-383 39 639,1-1-48,-1 1-1,0 0 1,0 1 0,1-1 0,7 2-1,-14-1 66,1-1-1,0 0 0,0 0 0,-1 1 0,1-1 0,0 1 0,0-1 0,-1 0 0,1 1 0,0-1 0,-1 1 0,1 0 0,-1-1 0,1 1 0,-1-1 1,1 1-1,-1 0 0,1-1 0,-1 1 0,1 0 0,-1 0 0,0-1 0,1 1 0,-1 0 0,0 0 0,0 0 0,0-1 0,0 1 0,0 0 1,0 0-1,0 0 0,0 0 0,0-1 0,0 1 0,0 0 0,0 0 0,0 0 0,-1-1 0,1 1 0,0 0 0,-1 0 0,1-1 0,-1 1 0,1 0 1,-1-1-1,0 2 0,-5 8 53,-1-1 0,0 0 1,-1-1-1,0 0 1,0 0-1,-1 0 0,0-1 1,0 0-1,-1-1 0,-13 7 1,15-9-81,-1-1 1,0 1-1,-1-2 0,1 1 1,-1-1-1,1-1 0,-1 0 1,1 0-1,-1 0 0,0-2 1,1 1-1,-1-1 1,-15-4-1,5 2-192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8.610"/>
    </inkml:context>
    <inkml:brush xml:id="br0">
      <inkml:brushProperty name="width" value="0.05" units="cm"/>
      <inkml:brushProperty name="height" value="0.05" units="cm"/>
    </inkml:brush>
  </inkml:definitions>
  <inkml:trace contextRef="#ctx0" brushRef="#br0">0 1 14395,'7'113'3800,"-1"-8"-3944,-4 43 408,18 748 1136,-12-704-1218,15 255 586,-10-316-1327,40 175 0,-51-303 235,-1-12 176,1-26-163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8.999"/>
    </inkml:context>
    <inkml:brush xml:id="br0">
      <inkml:brushProperty name="width" value="0.05" units="cm"/>
      <inkml:brushProperty name="height" value="0.05" units="cm"/>
    </inkml:brush>
  </inkml:definitions>
  <inkml:trace contextRef="#ctx0" brushRef="#br0">14 1 14443,'-4'16'495,"0"1"-1,2 0 1,0 0 0,1 0-1,0 1 1,3 19-1,19 104 964,-13-93-1366,56 601 489,-63 4-1168,-3-594 213,3 165-697,4-181 711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4.696"/>
    </inkml:context>
    <inkml:brush xml:id="br0">
      <inkml:brushProperty name="width" value="0.05" units="cm"/>
      <inkml:brushProperty name="height" value="0.05" units="cm"/>
      <inkml:brushProperty name="color" value="#008C3A"/>
    </inkml:brush>
  </inkml:definitions>
  <inkml:trace contextRef="#ctx0" brushRef="#br0">29 256 15451,'-1'-7'2985,"-2"11"-940,-3 12-471,2 1-969,0-6-438,1 0-1,1 0 0,0 1 0,0-1 0,1 18 0,1-29-162,1 0 0,-1 0 0,0 0 0,0 0 0,1 0 0,-1 0 0,0 0 0,1 0 0,-1 0 0,0 0 0,1 0 0,-1 0 0,0 0 0,0 0 0,1 0 0,-1 0 0,0 0 0,1 0 0,-1-1 1,0 1-1,0 0 0,1 0 0,-1 0 0,0 0 0,0-1 0,0 1 0,1 0 0,-1 0 0,0-1 0,0 1 0,0 0 0,1 0 0,-1-1 0,10-9 23,-2 3-16,0-1 0,0 1 0,1 0 0,0 1 0,0 0 1,13-6-1,-20 11-10,1-1-1,0 1 1,-1 0 0,1 0 0,0 1 0,0-1 0,0 0 0,0 1 0,0 0 0,0 0 0,-1 0 0,1 0 0,0 0-1,0 0 1,0 1 0,0 0 0,0-1 0,0 1 0,-1 0 0,1 0 0,0 1 0,-1-1 0,1 0 0,-1 1-1,1 0 1,-1 0 0,0-1 0,4 5 0,0 1 1,-1 1 0,0-1 0,0 1 0,0 1 0,-1-1 0,-1 0 0,1 1 0,-1 0 0,-1 0 0,0 0 0,0 0 0,0 10 0,2 17 77,-4 61 1,0-94-72,-1 22 153,-1 0 0,-9 46 0,14-116 183,7-28-277,4 1-1,2 1 1,4 1-1,3 0 1,51-108-1,-39 117 21,-32 56-69,2-1 1,-1 1-1,0-1 0,1 1 1,0 1-1,1-1 0,8-6 0,-13 11-15,0-1-1,0 0 1,0 1-1,0-1 0,0 0 1,0 1-1,0 0 0,0-1 1,0 1-1,0-1 0,0 1 1,0 0-1,0 0 1,0 0-1,0 0 0,1 0 1,-1 0-1,0 0 0,0 0 1,0 0-1,0 0 1,0 1-1,2 0 0,-2 0 0,0-1 0,0 1 0,0 0 0,0 0 0,0 1 0,-1-1 0,1 0 0,0 0 0,-1 0 0,1 0 0,-1 1 0,1-1 0,-1 0 0,1 0 0,-1 1 0,0 1 0,1 8 16,0 0-1,-1-1 1,-3 20-1,2-26-5,-5 27 29,4-24-27,1 0-1,-1 0 1,1 0-1,0 12 1,2-18-12,-1 0 1,0 0-1,0 0 1,1 0-1,-1 0 1,1-1-1,-1 1 1,1 0-1,-1 0 1,1 0-1,0 0 1,-1-1-1,1 1 1,0 0-1,-1-1 1,1 1-1,0-1 1,0 1-1,1 0 1,23 11-21,-9-5-78,-11-3 86,-1-1 0,-1 1 0,1-1 0,0 1 1,-1 0-1,0 1 0,0-1 0,0 0 0,0 1 0,-1 0 0,1-1 1,-1 1-1,-1 0 0,1 0 0,-1 0 0,1 1 0,-2-1 0,1 0 0,0 0 1,-1 1-1,0-1 0,0 0 0,-1 1 0,0-1 0,1 0 0,-4 7 1,3-7 29,0 0 0,-1 0 0,1 0 0,-1 0 0,-1 0 1,1-1-1,-1 1 0,1-1 0,-1 0 0,0 0 1,-1 0-1,1 0 0,-1 0 0,0-1 0,0 0 0,0 1 1,0-2-1,0 1 0,-1 0 0,1-1 0,-1 0 0,0 0 1,0 0-1,0 0 0,0-1 0,0 0 0,-6 1 1,9-2-91,-1 0 0,0 0 0,1-1 0,-1 1 1,1-1-1,-1 1 0,1-1 0,-1 0 0,1 0 1,-1 0-1,1 0 0,0 0 0,0 0 0,-1-1 1,1 1-1,0-1 0,0 0 0,1 0 1,-1 1-1,0-1 0,0 0 0,1 0 0,-1-1 1,1 1-1,0 0 0,0 0 0,0-1 0,0 1 1,0-1-1,0 1 0,1-1 0,-1 1 0,1-1 1,-1 1-1,1-1 0,0 1 0,0-1 0,0 0 1,1 1-1,-1-1 0,2-4 0,10-17-559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9.371"/>
    </inkml:context>
    <inkml:brush xml:id="br0">
      <inkml:brushProperty name="width" value="0.05" units="cm"/>
      <inkml:brushProperty name="height" value="0.05" units="cm"/>
    </inkml:brush>
  </inkml:definitions>
  <inkml:trace contextRef="#ctx0" brushRef="#br0">40 0 13195,'-8'21'838,"1"-1"0,1 1-1,1 0 1,0 1 0,-1 36 0,4 112 133,2-129-856,49 673 675,-1-356-2396,-46-346 1523,-1-3-2,0 1 1,1-1-1,0 0 0,1 1 1,6 14-1,3-8-340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9.762"/>
    </inkml:context>
    <inkml:brush xml:id="br0">
      <inkml:brushProperty name="width" value="0.05" units="cm"/>
      <inkml:brushProperty name="height" value="0.05" units="cm"/>
    </inkml:brush>
  </inkml:definitions>
  <inkml:trace contextRef="#ctx0" brushRef="#br0">54 4 16532,'4'-4'1352,"-5"37"-880,-11 27-168,-2 29 528,1 11-432,3 15-32,3 4 16,7 3-128,3-2-112,8-8-144,2-10-72,1-19-272,3-9-248,-2-15 496,-4-10-96,-5-20-64</inkml:trace>
  <inkml:trace contextRef="#ctx0" brushRef="#br0" timeOffset="1">585 205 19148,'8'19'1416,"-8"29"-1080,-2 13-135,-1 14 143,3 9-24,0 7 48,2 3-64,3-4-304,4-3-184,4-12-376,3-5-233,0-13 617,-2-4-144,-3-13-152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0.191"/>
    </inkml:context>
    <inkml:brush xml:id="br0">
      <inkml:brushProperty name="width" value="0.05" units="cm"/>
      <inkml:brushProperty name="height" value="0.05" units="cm"/>
    </inkml:brush>
  </inkml:definitions>
  <inkml:trace contextRef="#ctx0" brushRef="#br0">18 1 18700,'3'30'1424,"-8"22"-1112,0 11-136,0 8 216,1 5-23,3 3-241,1-2-192,5-9-641,4-7-167,5-15 640,-1-14-184,4-24-176</inkml:trace>
  <inkml:trace contextRef="#ctx0" brushRef="#br0" timeOffset="1">296 160 15691,'11'29'1497,"-8"27"-801,-6 7-248,-2 10 976,0 0-632,5-7-456,2-8-416,8-13 280,3-11-47,7-32-258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0.635"/>
    </inkml:context>
    <inkml:brush xml:id="br0">
      <inkml:brushProperty name="width" value="0.05" units="cm"/>
      <inkml:brushProperty name="height" value="0.05" units="cm"/>
    </inkml:brush>
  </inkml:definitions>
  <inkml:trace contextRef="#ctx0" brushRef="#br0">0 1 21309,'7'35'1440,"-1"-3"-1176,-4-5-240,0-2-440,-2-4 520,-2-10-120,2-8-16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1.035"/>
    </inkml:context>
    <inkml:brush xml:id="br0">
      <inkml:brushProperty name="width" value="0.05" units="cm"/>
      <inkml:brushProperty name="height" value="0.05" units="cm"/>
    </inkml:brush>
  </inkml:definitions>
  <inkml:trace contextRef="#ctx0" brushRef="#br0">96 4 15411,'0'0'40,"0"0"-1,0-1 1,-1 1-1,1 0 1,0 0-1,0-1 0,0 1 1,-1 0-1,1 0 1,0 0-1,0 0 1,-1-1-1,1 1 1,0 0-1,-1 0 0,1 0 1,0 0-1,-1 0 1,1 0-1,0 0 1,0 0-1,-1 0 1,1 0-1,0 0 0,-1 0 1,1 0-1,0 0 1,-1 0-1,1 0 1,0 0-1,-1 0 1,1 0-1,0 0 0,-1 1 1,-9 10 379,-6 23-141,3 13 232,1 0 1,3 1-1,-4 51 1,1 149 329,29 202 86,30 0-515,8 117-1257,-30 1-1504,-22-463 1818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8.324"/>
    </inkml:context>
    <inkml:brush xml:id="br0">
      <inkml:brushProperty name="width" value="0.05" units="cm"/>
      <inkml:brushProperty name="height" value="0.05" units="cm"/>
    </inkml:brush>
  </inkml:definitions>
  <inkml:trace contextRef="#ctx0" brushRef="#br0">1 1189 14363,'0'-1'77,"0"0"0,0 0-1,0 0 1,0 0 0,0 0 0,0 0 0,0 0-1,0 0 1,0 0 0,0 0 0,1 0 0,-1 0-1,0 0 1,1 0 0,-1 0 0,1 0 0,-1 0-1,1 1 1,-1-1 0,2-1 0,1-4 121,14-28 498,1 0-1,43-56 0,60-60 570,-48 63-838,79-99 1,207-197-1,-317 346-274,2 2 1,1 2-1,60-34 1,-98 63-71,0 0 0,0 0 0,1 1 0,13-5 1,-4 6 76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8.769"/>
    </inkml:context>
    <inkml:brush xml:id="br0">
      <inkml:brushProperty name="width" value="0.05" units="cm"/>
      <inkml:brushProperty name="height" value="0.05" units="cm"/>
    </inkml:brush>
  </inkml:definitions>
  <inkml:trace contextRef="#ctx0" brushRef="#br0">10 1 19588,'-2'5'583,"0"0"0,1 1 0,0-1-1,0 1 1,0-1 0,1 1 0,-1 5 0,1 62-540,0-30 160,0 13-584,2 0-1,2 0 1,16 75 0,-11-101-3558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9.203"/>
    </inkml:context>
    <inkml:brush xml:id="br0">
      <inkml:brushProperty name="width" value="0.05" units="cm"/>
      <inkml:brushProperty name="height" value="0.05" units="cm"/>
    </inkml:brush>
  </inkml:definitions>
  <inkml:trace contextRef="#ctx0" brushRef="#br0">0 462 17716,'1'-1'172,"0"1"1,-1 0-1,1 0 1,0-1 0,0 1-1,-1 0 1,1-1-1,0 1 1,-1 0-1,1-1 1,0 1 0,-1-1-1,1 1 1,0-1-1,-1 0 1,1 1-1,-1-1 1,1 0 0,-1 1-1,0-1 1,1 0-1,-1 1 1,0-1-1,1 0 1,-1 0 0,0-1-1,7-8 1263,90-111 2130,120-165-2885,-209 275-717,3-4-255,-11 13-666,-6 8-961,-16 8 702,12-5 398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9.622"/>
    </inkml:context>
    <inkml:brush xml:id="br0">
      <inkml:brushProperty name="width" value="0.05" units="cm"/>
      <inkml:brushProperty name="height" value="0.05" units="cm"/>
    </inkml:brush>
  </inkml:definitions>
  <inkml:trace contextRef="#ctx0" brushRef="#br0">16 300 16668,'-11'19'1912,"8"1"-960,2-6-360,8 1 945,4-2-305,7-3-248,2 0-160,5-2-368,1 2-152,0-1-168,0-2-80,-6 5-304,-3 1-296,-7 4 1425,-4 4-890,-6-4-15,0-1-8</inkml:trace>
  <inkml:trace contextRef="#ctx0" brushRef="#br0" timeOffset="1">551 1 20236,'4'21'2105,"-1"2"-1537,-3 5-264,6 5 1160,-2 4-984,5 4-192,1 1-392,0 1-272,1-10-504,-2 0-104,-2-9-192,-2-5-161,-5-6-959,-6-6 1472,-6-6-112,-5-5-81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50.062"/>
    </inkml:context>
    <inkml:brush xml:id="br0">
      <inkml:brushProperty name="width" value="0.05" units="cm"/>
      <inkml:brushProperty name="height" value="0.05" units="cm"/>
    </inkml:brush>
  </inkml:definitions>
  <inkml:trace contextRef="#ctx0" brushRef="#br0">3 232 17012,'-2'-9'443,"2"-1"1,-1 0 0,1 0 0,1 1 0,-1-1 0,2 0-1,3-14 1,-3 19-226,0-1 0,0 1 0,1 0-1,0 0 1,0 0 0,0 0 0,1 0 0,-1 1-1,1 0 1,0 0 0,0 0 0,1 0-1,-1 0 1,7-3 0,5-3 133,1 1 0,0 1 1,0 0-1,0 1 0,1 1 0,1 1 0,23-4 0,-29 7-306,0 0 0,0 1 0,0 0 0,0 1 0,0 1-1,0 0 1,0 1 0,0 0 0,0 1 0,-1 0 0,18 7-1,-26-8-43,0 0 0,0 0-1,0 1 1,0-1 0,0 1-1,0 0 1,-1 0-1,1 0 1,-1 1 0,0-1-1,0 1 1,0-1-1,0 1 1,-1 0 0,0 0-1,0 1 1,2 4 0,-2-3 1,0 1 0,-1-1 0,0 1 1,-1 0-1,1-1 0,-1 1 0,-1 0 1,1-1-1,-1 1 0,-3 12 0,-3 3 19,-1 1-1,-2-1 0,0 0 0,-1-1 1,-21 31-1,12-23 21,12-19-29,0 0-1,1 1 1,0 1-1,1-1 0,0 1 1,-5 16-1,11-27-11,0 0 0,0 0 0,0 0 0,-1 0 0,1 0 1,0 0-1,1 0 0,-1 0 0,0 0 0,0 0 0,0 0 0,0 0 0,1 0 0,-1 0 0,1 0 0,-1 0 0,1 0 0,-1 0 0,1-1 0,-1 1 0,1 0 0,0 0 1,-1 0-1,1-1 0,0 1 0,0 0 0,-1-1 0,1 1 0,0 0 0,0-1 0,0 1 0,1-1 0,4 3-3,0-1-1,0 0 0,1 0 1,7 0-1,2 2-2,8 2 97,-4-2-353,0 1 0,-1 1 0,0 1 0,0 0 1,0 2-1,29 18 0,-32-12 0,-7-1-82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5.109"/>
    </inkml:context>
    <inkml:brush xml:id="br0">
      <inkml:brushProperty name="width" value="0.05" units="cm"/>
      <inkml:brushProperty name="height" value="0.05" units="cm"/>
      <inkml:brushProperty name="color" value="#008C3A"/>
    </inkml:brush>
  </inkml:definitions>
  <inkml:trace contextRef="#ctx0" brushRef="#br0">0 64 14603,'6'0'614,"-1"0"0,1 0-1,-1-1 1,0 0 0,1 0-1,-1 0 1,0 0 0,6-3 0,-9 3-479,-1 0 1,1 0 0,-1 0 0,0 0 0,1 0 0,-1 0 0,0 0-1,0 0 1,0-1 0,0 1 0,0-1 0,0 1 0,0 0 0,0-1 0,0 0-1,-1 1 1,1-1 0,-1 1 0,1-1 0,-1 0 0,0 1 0,1-1-1,-1 0 1,0 1 0,0-1 0,0 0 0,-1 1 0,1-1 0,-1-2 0,-2-5 60,-3 10-35,-6 17 23,6-2-142,1 1 0,1-1 1,1 1-1,0 0 0,1 0 1,0 0-1,2 0 0,0 0 0,4 25 1,-4-41-43,0-1 0,0 1 0,0 0 0,0 0 0,0 0 0,0-1 0,1 1 0,-1 0 0,0 0 0,1-1 0,-1 1 0,0 0 0,1-1 0,-1 1 0,1 0 0,-1-1 1,1 1-1,-1-1 0,1 1 0,0-1 0,-1 1 0,1-1 0,0 1 0,-1-1 0,1 0 0,1 1 0,-1-1-1,0 0 0,0 0-1,1-1 1,-1 1 0,0 0 0,0-1-1,0 1 1,0-1 0,0 1 0,0-1 0,0 1-1,0-1 1,-1 0 0,1 1 0,0-1-1,1-1 1,5-6-15,0-1-1,-1 1 0,6-11 1,-9 15 4,7-13 0,0 1 7,19-24-1,-27 37 1,0 0 0,0 1 0,1 0 0,-1-1 0,0 1 0,1 0 0,0 0 0,0 0 0,-1 1 0,1-1 0,0 1 0,0-1 0,0 1 0,1 0 0,-1 0 0,4 0 0,-4 1 2,-1 0-1,1 0 1,-1 1-1,1-1 0,-1 1 1,0 0-1,1 0 1,-1 0-1,0 0 1,1 0-1,-1 0 0,0 1 1,0-1-1,0 0 1,0 1-1,0 0 1,-1 0-1,1-1 0,0 1 1,1 4-1,5 4-14,-2 1 0,11 23 0,-4-7 19,2-10 79,-15-17-90,0 0 1,1 1 0,-1-1-1,0 0 1,0 1 0,1-1 0,-1 0-1,0 1 1,1-1 0,-1 0 0,0 0-1,1 1 1,-1-1 0,0 0 0,1 0-1,-1 0 1,0 0 0,1 1 0,-1-1-1,1 0 1,-1 0 0,0 0-1,1 0 1,-1 0 0,1 0 0,-1 0-1,0 0 1,1 0 0,-1 0 0,1 0-1,-1 0 1,0 0 0,1 0 0,-1-1-1,1 1 1,-1 0 0,0 0-1,1 0 1,-1-1 0,0 1 0,1 0-1,-1 0 1,0-1 0,1 1 0,-1 0-1,0-1 1,0 1 0,1-1 0,-3-4-49,-7-2-26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6.301"/>
    </inkml:context>
    <inkml:brush xml:id="br0">
      <inkml:brushProperty name="width" value="0.05" units="cm"/>
      <inkml:brushProperty name="height" value="0.05" units="cm"/>
    </inkml:brush>
  </inkml:definitions>
  <inkml:trace contextRef="#ctx0" brushRef="#br0">2 1 17252,'-1'10'2088,"14"14"-1704,17 9-168,3 9-96,12 11 472,14 11-320,6 5-95,9 8-65,7 2-16,2-3-136,-6-3-160,-1-13-353,-6-7-207,-8-18 360,-9-9 184,-9-16-152,-11-7-192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6.708"/>
    </inkml:context>
    <inkml:brush xml:id="br0">
      <inkml:brushProperty name="width" value="0.05" units="cm"/>
      <inkml:brushProperty name="height" value="0.05" units="cm"/>
    </inkml:brush>
  </inkml:definitions>
  <inkml:trace contextRef="#ctx0" brushRef="#br0">0 15 15155,'0'-1'51,"0"1"-1,0-1 0,0 1 1,0-1-1,0 1 1,0-1-1,0 1 0,0-1 1,0 1-1,1-1 1,-1 0-1,0 1 0,0-1 1,0 1-1,1-1 1,-1 1-1,0 0 0,0-1 1,1 1-1,-1-1 1,1 1-1,-1 0 0,0-1 1,1 1-1,-1-1 1,1 1-1,-1 0 0,1-1 1,0 1 1,1 0 0,-1 0 0,0 0 0,0 0 0,0 0 0,0 0 1,1 0-1,-1 0 0,0 1 0,0-1 0,0 0 0,0 1 0,2 0 0,39 25 494,-32-19-303,65 48 654,110 107 1,-113-95-632,8 5-62,170 146 214,-201-180-830,2-2 0,2-2 0,73 35-1,-90-55 128,-12-9-115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7.101"/>
    </inkml:context>
    <inkml:brush xml:id="br0">
      <inkml:brushProperty name="width" value="0.05" units="cm"/>
      <inkml:brushProperty name="height" value="0.05" units="cm"/>
    </inkml:brush>
  </inkml:definitions>
  <inkml:trace contextRef="#ctx0" brushRef="#br0">1 1 15835,'11'12'1672,"15"26"-1208,8 11 120,19 14-28,2-2 0,75 63 1,-63-61-295,374 319 414,-338-302-616,379 268-2305,-421-313 1877,-54-32 281,-1 0-1,0-1 1,1 0-1,9 1 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7.519"/>
    </inkml:context>
    <inkml:brush xml:id="br0">
      <inkml:brushProperty name="width" value="0.05" units="cm"/>
      <inkml:brushProperty name="height" value="0.05" units="cm"/>
    </inkml:brush>
  </inkml:definitions>
  <inkml:trace contextRef="#ctx0" brushRef="#br0">1 1 15155,'10'46'1208,"26"27"-911,14 11-121,24 24 256,10 12 0,16 8-96,9 1-32,21-7-80,1-8-80,-4-10-32,-9-7 40,-11-14-136,-2-10-200,-12-14-304,-10-7 112,-31-18 232,-12-11-80,-27-32-88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7.903"/>
    </inkml:context>
    <inkml:brush xml:id="br0">
      <inkml:brushProperty name="width" value="0.05" units="cm"/>
      <inkml:brushProperty name="height" value="0.05" units="cm"/>
    </inkml:brush>
  </inkml:definitions>
  <inkml:trace contextRef="#ctx0" brushRef="#br0">2 149 14211,'-1'-1'188,"0"-11"649,5 10-469,4 8-54,48 57 409,-25-27-362,208 256 1094,71 80-430,-119-162-661,10-9 1,271 210 0,-387-345-274,27 22-770,144 86 0,-219-155 461,-11-11-85</inkml:trace>
  <inkml:trace contextRef="#ctx0" brushRef="#br0" timeOffset="1">726 0 14379,'33'56'1635,"64"77"0,-64-89-883,121 149 448,250 245 0,236 114-933,-553-483-518,-10-8-610,94 57 0,-162-113 776,0 0 0,0 0 0,17 5 0,-23-9 38,0 0 1,0-1 0,0 0 0,0 0-1,1 0 1,-1 0 0,0 0-1,0-1 1,6-1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8.292"/>
    </inkml:context>
    <inkml:brush xml:id="br0">
      <inkml:brushProperty name="width" value="0.05" units="cm"/>
      <inkml:brushProperty name="height" value="0.05" units="cm"/>
    </inkml:brush>
  </inkml:definitions>
  <inkml:trace contextRef="#ctx0" brushRef="#br0">1 88 18196,'39'77'1742,"0"1"-816,72 104 0,-62-116-618,3-4 0,2-1 0,74 63 1,-51-59-162,1-4 0,111 64 0,-115-81-679,3-4 1,158 58 0,-227-95 422,-3-1 27,1 0-1,-1 0 1,1 0-1,0-1 1,0 1 0,0-1-1,0-1 1,0 1-1,0-1 1,0 0-1,0 0 1,0-1 0,8-1-1,-13 1 65,0 1 0,0 0 0,0-1 0,-1 1 0,1-1 0,0 1 0,0-1-1,0 0 1,-1 1 0,1-1 0,0 0 0,0 1 0,-1-1 0,1 0 0,-1 0 0,1 0 0,-1 0 0,1 1 0,-1-1 0,1 0-1,-1 0 1,0 0 0,0 0 0,1 0 0,-1 0 0,0-2 0,0-6-135,-1 1 1,0-1-1,-5-14 0</inkml:trace>
  <inkml:trace contextRef="#ctx0" brushRef="#br0" timeOffset="1">434 0 18748,'10'41'1736,"26"26"-1039,11 12-257,20 10 728,11-1-384,16 0-72,14-6-120,9-15-240,1-7-120,-9-15-312,-6-5-272,-14-12-744,-10-6-1104,-19-19 1824,-16-9-321,-25-15-311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8.702"/>
    </inkml:context>
    <inkml:brush xml:id="br0">
      <inkml:brushProperty name="width" value="0.05" units="cm"/>
      <inkml:brushProperty name="height" value="0.05" units="cm"/>
    </inkml:brush>
  </inkml:definitions>
  <inkml:trace contextRef="#ctx0" brushRef="#br0">1 0 16932,'20'76'1816,"20"23"-1024,14 1-344,18 6 1873,8-2-1777,11-13-48,6-8-24,6-18-272,2-11-160,-10-16-320,-12-10-216,-10-13-552,-6-8-80,-17-11 783,-10-8-271,-18-14-120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9.072"/>
    </inkml:context>
    <inkml:brush xml:id="br0">
      <inkml:brushProperty name="width" value="0.05" units="cm"/>
      <inkml:brushProperty name="height" value="0.05" units="cm"/>
    </inkml:brush>
  </inkml:definitions>
  <inkml:trace contextRef="#ctx0" brushRef="#br0">0 1 19964,'39'70'1705,"18"6"-1177,11 1-224,9-4 840,6-4-584,4-16-144,2-11-128,-6-19-304,-5-11-280,-17-16-712,-9-12 1944,-20-18-1024,-9-10-48,-21-12-88</inkml:trace>
  <inkml:trace contextRef="#ctx0" brushRef="#br0" timeOffset="1">741 32 20012,'45'49'1905,"12"12"-1241,3 4-296,5-5 1488,1-3-1088,-6-9-487,-4-10-321,-13-10 128,-6-14-48,-13-30-88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9.788"/>
    </inkml:context>
    <inkml:brush xml:id="br0">
      <inkml:brushProperty name="width" value="0.05" units="cm"/>
      <inkml:brushProperty name="height" value="0.05" units="cm"/>
    </inkml:brush>
  </inkml:definitions>
  <inkml:trace contextRef="#ctx0" brushRef="#br0">0 428 14691,'0'-1'79,"1"0"0,-1 0 0,1 0 0,-1 0-1,0 0 1,1 0 0,0 0 0,-1 0 0,1 0 0,0 0-1,-1 0 1,1 0 0,0 0 0,0 0 0,0 0 0,0 1-1,0-1 1,0 0 0,0 1 0,0-1 0,0 1 0,2-1 0,4-3 44,3-3-14,211-111 1897,-95 66-1610,3 5 1,1 6 0,2 6-1,232-31 1,43 31-315,-272 33-36,140 14 0,-264-12-45,29 5 12,-38-4-41,0-1 0,0 0-1,-1 1 1,1-1 0,0 1 0,0 0-1,-1 0 1,1-1 0,-1 1 0,1 0-1,-1 0 1,1 1 0,-1-1 0,1 0-1,-1 0 1,0 1 0,2 1 0,-3-2 22,0-1 1,0 1-1,0 0 1,1 0 0,-1-1-1,0 1 1,-1 0-1,1-1 1,0 1-1,0 0 1,0-1 0,0 1-1,0 0 1,-1-1-1,1 1 1,0-1-1,0 1 1,-1 0 0,1-1-1,-1 1 1,1-1-1,0 1 1,-1-1-1,1 1 1,-1-1 0,1 1-1,-1-1 1,0 0-1,1 1 1,-1-1-1,1 0 1,-1 1 0,0-1-1,1 0 1,-1 0-1,0 1 1,1-1-1,-1 0 1,0 0 0,1 0-1,-2 0 1,-24 3-121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0.833"/>
    </inkml:context>
    <inkml:brush xml:id="br0">
      <inkml:brushProperty name="width" value="0.05" units="cm"/>
      <inkml:brushProperty name="height" value="0.05" units="cm"/>
    </inkml:brush>
  </inkml:definitions>
  <inkml:trace contextRef="#ctx0" brushRef="#br0">1 1 15651,'5'5'1617,"1"17"-1009,3 4-256,-6 17 1776,-1 11-1664,7 12-248,5 3-71,2 0-233,3-2-265,1-10-311,-4-7-104,-4-11 1040,-6-12-520,-12-14-136,-12-6-64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5.704"/>
    </inkml:context>
    <inkml:brush xml:id="br0">
      <inkml:brushProperty name="width" value="0.05" units="cm"/>
      <inkml:brushProperty name="height" value="0.05" units="cm"/>
      <inkml:brushProperty name="color" value="#008C3A"/>
    </inkml:brush>
  </inkml:definitions>
  <inkml:trace contextRef="#ctx0" brushRef="#br0">1 98 19644,'14'73'4376,"35"224"-1722,-48-287-2634,1-1 1,1 1 0,0-1 0,0 1 0,0-1-1,6 10 1,-8-18-14,-1-1 0,0 1 0,1 0 0,-1-1 0,1 1 0,-1-1 0,1 1-1,-1 0 1,1-1 0,-1 1 0,1-1 0,0 1 0,-1-1 0,1 0 0,0 1 0,0-1 0,-1 0 0,1 1 0,0-1 0,0 0-1,-1 0 1,1 0 0,0 1 0,0-1 0,-1 0 0,1 0 0,0 0 0,0 0 0,0-1 0,-1 1 0,1 0 0,0 0 0,0 0 0,-1-1-1,1 1 1,0 0 0,0-1 0,-1 1 0,1 0 0,0-1 0,-1 1 0,1-1 0,0 0 0,3-2 29,-1-1 1,0 0-1,0 1 1,0-1 0,3-6-1,9-16 150,-2-1 0,19-52-1,11-64 353,-28 89-333,2-10-3,22-63-131,-36 163-2484,-15 72-364,11-104 2677,-4 38-841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1.265"/>
    </inkml:context>
    <inkml:brush xml:id="br0">
      <inkml:brushProperty name="width" value="0.05" units="cm"/>
      <inkml:brushProperty name="height" value="0.05" units="cm"/>
    </inkml:brush>
  </inkml:definitions>
  <inkml:trace contextRef="#ctx0" brushRef="#br0">0 186 16083,'1'-6'212,"0"-1"0,1 1-1,-1 0 1,1 0-1,1 0 1,-1 0 0,1 0-1,0 0 1,0 0-1,1 1 1,-1-1 0,8-6-1,-4 5 53,1 0-1,-1 0 1,2 1-1,-1 0 1,0 1 0,1 0-1,13-6 1,3 2 73,1 0 1,0 2-1,0 1 1,1 1-1,31-2 1,-26 4-142,32 1 1,-54 3-180,0-1 0,0 2 0,0-1-1,0 1 1,0 1 0,-1 0 0,14 5 0,-21-7-12,0 0 0,0 0 0,0 0 0,-1 0 1,1 1-1,0-1 0,-1 0 0,1 1 0,-1-1 1,1 1-1,-1 0 0,0-1 0,2 4 0,-2-3 7,-1-1-1,1 0 0,-1 1 1,0-1-1,0 0 0,0 1 1,0-1-1,0 0 0,0 1 0,0-1 1,0 0-1,0 1 0,-1-1 1,1 1-1,0-1 0,-1 0 1,1 0-1,-1 1 0,0-1 1,1 0-1,-1 0 0,0 0 0,-1 2 1,-5 5 66,0-1 1,0 0 0,-1-1-1,1 1 1,-2-1 0,1-1-1,0 0 1,-12 6-1,-81 31 598,74-32-470,-94 35 62,120-45-342,0 0 0,0 1 0,0-1 0,1 0 0,-1 1 0,0-1 0,0 0-1,0 1 1,1-1 0,-1 1 0,0 0 0,0-1 0,1 1 0,-1 0 0,0-1-1,0 2 1,1-1 46,0-1 1,1 0-1,-1 1 0,0-1 0,0 0 0,1 1 0,-1-1 0,0 0 0,1 0 0,-1 1 1,0-1-1,1 0 0,-1 0 0,0 0 0,1 1 0,-1-1 0,0 0 0,1 0 1,-1 0-1,1 0 0,-1 0 0,0 0 0,1 0 0,-1 0 0,1 0 0,37 2-562,-36-2 556,42-1-553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1.651"/>
    </inkml:context>
    <inkml:brush xml:id="br0">
      <inkml:brushProperty name="width" value="0.05" units="cm"/>
      <inkml:brushProperty name="height" value="0.05" units="cm"/>
    </inkml:brush>
  </inkml:definitions>
  <inkml:trace contextRef="#ctx0" brushRef="#br0">32 0 17756,'1'12'1608,"-5"11"-1024,-5 5-232,0 14 777,4 7-369,0 11-296,4 3-24,2 4-168,7 1-96,0-5-112,2-5-40,2-10-208,-2-7-232,-6-16-392,-1-8-176,-7-20 727,-8-8-199,-5-24-176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2.029"/>
    </inkml:context>
    <inkml:brush xml:id="br0">
      <inkml:brushProperty name="width" value="0.05" units="cm"/>
      <inkml:brushProperty name="height" value="0.05" units="cm"/>
    </inkml:brush>
  </inkml:definitions>
  <inkml:trace contextRef="#ctx0" brushRef="#br0">2 155 16051,'-1'-8'350,"1"1"-1,0-1 0,0 1 0,1-1 0,0 0 0,0 1 1,1-1-1,0 1 0,5-14 0,-5 17-131,1 0 1,0-1-1,0 1 1,0 0-1,0 0 1,0 1-1,1-1 1,0 1-1,0 0 1,0-1-1,0 2 1,0-1-1,0 0 1,1 1-1,0 0 1,5-2-1,-3 2-111,1 0-1,0 1 1,1-1 0,-1 2-1,0-1 1,0 1-1,0 0 1,0 1 0,0 0-1,0 0 1,0 1 0,0 0-1,0 0 1,0 1-1,11 5 1,-14-5-99,-1-1 0,0 1 0,0-1 0,0 1 0,0 1 0,0-1 0,0 0 0,-1 1 0,0 0 0,0-1 0,5 9 0,-6-9-1,-1 1-1,0-1 1,1 1 0,-1-1-1,0 1 1,-1-1-1,1 1 1,-1 0-1,1-1 1,-1 1-1,0 0 1,-1-1 0,1 1-1,-1 0 1,1-1-1,-1 1 1,-2 4-1,-5 11 123,0-1-1,-2 0 1,-22 32-1,17-27 106,-15 29 0,26-44-174,0 1 1,1-1-1,0 1 1,0 0-1,1 0 1,0 0 0,1 0-1,0 0 1,0 11-1,1-15-47,1 0 0,-1-1 0,1 1 0,0 0 0,1-1 0,-1 1 0,1-1 0,0 1 0,0-1 0,0 0 0,1 0 0,-1 0 0,1 0 0,0 0 0,0-1 0,0 1 0,1-1 0,-1 0 0,6 4 0,13 6-419,-1-1-1,2-1 0,-1-1 0,43 13 1,-19-12 64,-1-9-110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2.582"/>
    </inkml:context>
    <inkml:brush xml:id="br0">
      <inkml:brushProperty name="width" value="0.05" units="cm"/>
      <inkml:brushProperty name="height" value="0.05" units="cm"/>
    </inkml:brush>
  </inkml:definitions>
  <inkml:trace contextRef="#ctx0" brushRef="#br0">118 1 19620,'1'0'110,"-1"0"0,1 0 0,0 0-1,-1 0 1,1 0 0,0 0 0,-1 0 0,1 0 0,-1 1-1,1-1 1,0 0 0,-1 1 0,1-1 0,-1 0 0,1 1-1,0-1 1,-1 0 0,1 1 0,-1-1 0,0 1-1,1-1 1,-1 1 0,1 0 0,-1-1 0,0 1 0,1-1-1,-1 2 1,13 19 660,-12-19-567,1 3-139,0 0-1,0 0 1,-1 0 0,0 1 0,0-1 0,0 0 0,0 1 0,-1-1 0,0 0 0,0 1-1,0-1 1,-1 1 0,0-1 0,-2 9 0,-3 7 82,-2 0 1,-11 26 0,13-35-65,-36 70 326,28-57-277,1 1 1,1 0 0,-17 54 0,28-72-349,-1 1 0,2-1-1,-1 1 1,1 0 0,2 13 0,0-21-1172,2-6 218,3-9-610,5-46-173,-1 16 873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2.974"/>
    </inkml:context>
    <inkml:brush xml:id="br0">
      <inkml:brushProperty name="width" value="0.05" units="cm"/>
      <inkml:brushProperty name="height" value="0.05" units="cm"/>
    </inkml:brush>
  </inkml:definitions>
  <inkml:trace contextRef="#ctx0" brushRef="#br0">76 12 14467,'1'-1'145,"-1"0"0,1 0 0,-1 0 0,1 1 0,0-1 0,-1 0 0,1 0 0,0 1 0,0-1 0,-1 0 0,1 1 0,0-1 0,0 1 0,1-1 0,-2 1-91,1 0-1,-1 0 0,0 0 0,1 0 1,-1 0-1,0 0 0,0 0 0,1 0 1,-1 0-1,0 0 0,0 1 0,1-1 1,-1 0-1,0 0 0,0 0 1,1 0-1,-1 1 0,0-1 0,0 0 1,0 0-1,1 1 0,-1-1 0,0 0 1,0 0-1,0 1 0,0-1 0,0 0 1,0 0-1,0 1 0,1-1 1,-1 1-1,4 36 2240,-3-19-1486,3 13-507,2-1-1,1 1 0,2-1 0,1 0 1,1-1-1,1 0 0,2-1 0,1 0 1,25 35-1,-27-47-446,-9-11-132,1 0-1,-1 1 0,0-1 1,0 1-1,-1 0 0,1 0 1,-1 0-1,-1 0 0,3 9 1,-5-15 258,0 0 1,0 1 0,0-1 0,0 0 0,0 1-1,0-1 1,0 0 0,0 1 0,0-1 0,0 0-1,0 1 1,0-1 0,0 0 0,-1 1 0,1-1-1,0 0 1,0 1 0,0-1 0,-1 0 0,1 0-1,0 1 1,0-1 0,-1 0 0,1 0 0,0 0-1,-1 1 1,1-1 0,0 0 0,0 0 0,-1 0-1,1 0 1,0 0 0,-1 1 0,1-1 0,-1 0-1,1 0 1,0 0 0,-1 0 0,1 0-1,0 0 1,-1 0 0,1 0 0,0 0 0,-1 0-1,1-1 1,0 1 0,-1 0 0,1 0 0,0 0-1,-1 0 1,1 0 0,0-1 0,-1 1 0,-17-5-798</inkml:trace>
  <inkml:trace contextRef="#ctx0" brushRef="#br0" timeOffset="1">5 283 17236,'-5'-6'1528,"13"5"-1088,4 1-192,13 4 736,3-1-359,5-2-369,2 4-120,-1-10-104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01.493"/>
    </inkml:context>
    <inkml:brush xml:id="br0">
      <inkml:brushProperty name="width" value="0.05" units="cm"/>
      <inkml:brushProperty name="height" value="0.05" units="cm"/>
    </inkml:brush>
  </inkml:definitions>
  <inkml:trace contextRef="#ctx0" brushRef="#br0">191 150 16620,'6'-7'3701,"-12"4"-353,-4-2-3113,-72-44 1276,81 48-1512,0 1-1,1 0 1,-1-1 0,0 1 0,1 0 0,-1-1 0,0 1 0,0 0-1,1 0 1,-1 0 0,0-1 0,0 1 0,1 0 0,-1 0 0,0 0-1,0 0 1,1 1 0,-1-1 0,0 0 0,0 0 0,1 0 0,-1 1-1,0-1 1,1 0 0,-1 1 0,0-1 0,1 0 0,-1 1 0,0-1-1,1 1 1,-2 0 0,1 1-1,0 0-1,1-1 0,-1 1 1,0 0-1,1 0 0,-1 0 1,1 0-1,-1 0 0,1 0 1,0 0-1,0 0 1,0 2-1,0 1-1,0-1-1,0 1 1,1-1 0,-1 1-1,1 0 1,0-1-1,1 0 1,-1 1 0,1-1-1,4 7 1,-6-10 5,1 0 0,0-1 0,0 1 0,-1 0 0,1-1 0,0 1 0,0-1-1,0 0 1,0 1 0,0-1 0,-1 0 0,1 1 0,0-1 0,0 0 0,0 0 0,0 0 0,0 0 0,0 0 0,0 0 0,0 0 0,0 0-1,0 0 1,0-1 0,0 1 0,0 0 0,0 0 0,0-1 0,-1 1 0,1-1 0,0 1 0,0-1 0,0 1 0,0-1 0,-1 0 0,2 0-1,2-3 29,0 0 0,0 0 0,0 0 0,6-9-1,-3 1 59,0 0 0,-1 0-1,5-14 1,-9 23-38,0-1 0,-1 0 1,0-1-1,0 1 0,0 0 0,0 0 1,-1 0-1,1-1 0,-1 1 1,0 0-1,0 0 0,-1-1 0,-1-7 1,2 11-40,0 1 0,-1 0-1,1-1 1,0 1 0,0-1 0,0 1 0,-1 0 0,1-1 0,0 1 0,0-1 0,-1 1 0,1 0 0,0-1 0,-1 1 0,1 0 0,0 0 0,-1-1 0,1 1 0,-1 0 0,1 0-1,0 0 1,-1-1 0,1 1 0,-1 0 0,1 0 0,-1 0 0,1 0 0,0 0 0,-1 0 0,1 0 0,-1 0 0,1 0 0,-1 0 0,0 0 0,-16 11 184,-10 21-15,17-16-112,-16 33-1,22-42-62,1 1 0,1-1 0,-1 1 0,1-1 0,1 1 0,-1 0 0,1 9 1,1-17-6,0 1 1,0-1 0,-1 0 0,1 0 0,0 1 0,0-1 0,0 0 0,0 1-1,0-1 1,0 0 0,0 1 0,0-1 0,0 0 0,1 1 0,-1-1 0,0 0 0,0 1-1,0-1 1,0 0 0,0 0 0,1 1 0,-1-1 0,0 0 0,0 1 0,0-1-1,1 0 1,-1 0 0,0 0 0,0 1 0,1-1 0,-1 0 0,0 0 0,0 0 0,1 0-1,-1 1 1,0-1 0,1 0 0,-1 0 0,0 0 0,1 0 0,-1 0 0,0 0-1,1 0 1,-1 0 0,0 0 0,1 0 0,-1 0 0,0 0 0,1 0 0,-1 0 0,0 0-1,0 0 1,1-1 0,-1 1 0,0 0 0,1 0 0,-1 0 0,0-1 0,17-10 3,-6-1 12,0-1 0,0 0 0,-1 0 0,0-1 1,-2-1-1,12-24 0,-16 25 39,-12 17-14,-13 18-4,-7 15-25,2 2 0,-23 42 0,90-197 14,-33 95-22,2-8-89,-10 30 84,0 0 0,0 0 0,0 0 1,0 1-1,0-1 0,0 0 0,0 0 0,0 0 1,0 0-1,0 0 0,0 0 0,1 0 1,-1 0-1,0 0 0,0 0 0,0 0 1,0 0-1,0 0 0,0 0 0,0 0 1,0 0-1,0 0 0,0 0 0,0 0 1,0 0-1,0 0 0,0 0 0,0 0 0,0 0 1,0 0-1,1 0 0,-1 0 0,0 0 1,0 0-1,0-1 0,0 1 0,0 0 1,0 0-1,0 0 0,0 0 0,-2 19-83,-3 10-33,2-18 91,1 0-1,1 0 1,0 0-1,1 17 1,-1-28 26,1 1-1,0-1 1,0 0-1,0 1 0,0-1 1,0 0-1,1 1 1,-1-1-1,0 0 1,0 1-1,0-1 1,0 0-1,0 0 1,0 1-1,0-1 1,1 0-1,-1 1 1,0-1-1,0 0 0,0 0 1,1 1-1,-1-1 1,0 0-1,0 0 1,1 0-1,-1 1 1,0-1-1,1 0 1,-1 0-1,0 0 1,0 0-1,1 0 1,-1 0-1,0 0 0,1 1 1,-1-1-1,0 0 1,1 0-1,-1 0 1,0 0-1,1 0 1,-1 0-1,0 0 1,1-1-1,-1 1 1,0 0-1,1 0 1,-1 0-1,0 0 0,0 0 1,1-1-1,15-10 3,-15 10 1,11-10 4,0-1 1,-1 0-1,-1-1 0,0 0 1,-1 0-1,0-1 0,-1-1 1,7-17-1,-14 31-4,0 0 0,-1-1 0,1 1 0,-1-1 0,1 1 0,-1-1 1,1 0-1,-1 1 0,0-1 0,0 1 0,0-1 0,0 0 0,0 1 0,0-1 0,0 1 0,-1-1 0,1 0 0,-1-1 0,0 2-2,1 1 0,-1-1 0,0 1 0,1-1 0,-1 1 0,0 0 0,1-1-1,-1 1 1,0 0 0,0 0 0,1-1 0,-1 1 0,0 0 0,0 0 0,1 0 0,-1 0-1,0 0 1,0 0 0,0 0 0,1 0 0,-1 0 0,0 0 0,0 0 0,1 1 0,-2-1 0,-5 3-7,1-1 1,-1 1 0,1 0 0,-1 1 0,1 0 0,-8 6-1,-9 8-9,1 1-1,1 1 0,1 1 1,1 0-1,-19 27 0,31-33-21,13-19-1,15-21-5,3-6-631,-1-2 0,33-65 1,-67 129 196,2-10 411,2 0 0,-6 28 0,5-6-160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04.189"/>
    </inkml:context>
    <inkml:brush xml:id="br0">
      <inkml:brushProperty name="width" value="0.05" units="cm"/>
      <inkml:brushProperty name="height" value="0.05" units="cm"/>
    </inkml:brush>
  </inkml:definitions>
  <inkml:trace contextRef="#ctx0" brushRef="#br0">41 214 16572,'7'14'1638,"3"2"-271,-9-15-1331,-1-1-1,1 0 0,0 0 0,-1 0 1,1 0-1,0 0 0,-1 0 0,1 0 1,0 0-1,-1 0 0,1 0 1,0 0-1,-1 0 0,1 0 0,-1-1 1,1 1-1,0 0 0,-1 0 0,1-1 1,-1 1-1,1 0 0,0-1 0,-1 1 1,1-1-1,-1 1 0,1-1 0,-1 1 1,0-1-1,1 1 0,-1-1 1,1 0-1,11-13 146,-1 0 1,0-1-1,-1 0 0,-1 0 1,-1-1-1,0-1 0,-1 1 1,0-1-1,-1 0 0,4-25 1,-9 39-120,-1 0 1,1 0-1,-1-1 1,0 1-1,0 0 1,0-1-1,-1-4 1,1 7-50,0 1 0,0 0 0,-1-1 0,1 1 0,0-1 0,0 1 0,0 0 0,-1-1 0,1 1 0,0 0 0,0-1 0,-1 1 1,1 0-1,0-1 0,0 1 0,-1 0 0,1-1 0,0 1 0,-1 0 0,1 0 0,-1 0 0,1-1 0,-1 1 0,0 0 3,0 0 1,0 0-1,0 0 1,0 0-1,1 1 1,-1-1-1,0 0 1,0 0-1,0 1 0,0-1 1,1 0-1,-1 1 1,0-1-1,0 1 1,-1 0-1,-5 6 47,0-1 0,0 1 0,1 0-1,0 0 1,0 1 0,0 0 0,1 0 0,-4 9-1,-32 75 188,38-85-229,3-6-19,-35 98 103,32-90-101,1 1 1,0 0-1,0 0 1,1-1-1,1 1 1,0 0-1,0 0 0,2 14 1,-1-23-4,-1 0 1,0 1-1,0-1 1,1 0-1,-1 0 1,1 0-1,-1 1 1,1-1-1,-1 0 1,1 0-1,0 0 0,-1 0 1,1 0-1,0 0 1,0 0-1,0 0 1,1 1-1,-1-2 1,0 1 0,0-1-1,0 0 1,-1 0 0,1 0-1,0 1 1,0-1 0,0 0 0,0 0-1,0 0 1,-1 0 0,1 0-1,0-1 1,0 1 0,0 0 0,0 0-1,0 0 1,-1-1 0,2 0-1,2-1 8,0 0 0,0-1 0,-1 1 0,1-1 0,-1 0-1,0 0 1,0 0 0,4-6 0,1-1 27,-1-1-1,9-17 1,-15 24-24,1 0 1,0 1 0,-1-1 0,0 0 0,0 0 0,0 1-1,0-1 1,-1 0 0,1 0 0,-1 0 0,0 0 0,-1-5-1,1 9-10,0-1 0,0 1-1,0 0 1,0-1 0,0 1 0,0 0-1,0 0 1,0-1 0,-1 1-1,1 0 1,0-1 0,0 1-1,0 0 1,0 0 0,-1-1-1,1 1 1,0 0 0,0 0 0,0-1-1,-1 1 1,1 0 0,0 0-1,0 0 1,-1-1 0,1 1-1,0 0 1,-1 0 0,1 0-1,0 0 1,0 0 0,-1 0 0,1 0-1,0 0 1,-1 0 0,-11 6 39,-9 17 2,11-8-402,0 0 0,1 1 0,1 0 0,0 1 0,2-1 0,-1 2 0,2-1 0,-6 36 0,12-36-316,-1-17 660,0 0 0,0 1 1,1-1-1,-1 0 0,0 0 1,1 0-1,-1 1 1,0-1-1,0 0 0,1 0 1,-1 0-1,0 0 0,1 0 1,-1 0-1,0 0 1,1 0-1,-1 0 0,0 0 1,1 0-1,-1 0 0,0 0 1,1 0-1,-1 0 1,0 0-1,1 0 0,-1 0 1,0 0-1,1 0 0,-1 0 1,0-1-1,1 1 1,-1 0-1,0 0 0,0 0 1,1-1-1,-1 1 0,0 0 1,0 0-1,0-1 1,1 1-1,-1 0 0,0 0 1,0-1-1,0 1 0,0 0 1,1-1-1,15-19-840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17.856"/>
    </inkml:context>
    <inkml:brush xml:id="br0">
      <inkml:brushProperty name="width" value="0.05" units="cm"/>
      <inkml:brushProperty name="height" value="0.05" units="cm"/>
      <inkml:brushProperty name="color" value="#E71224"/>
    </inkml:brush>
  </inkml:definitions>
  <inkml:trace contextRef="#ctx0" brushRef="#br0">50 17 15131,'0'-10'258,"0"3"-1460,4 10-1788,-3-2 3247,-1 0 0,1 0 0,-1 0 0,0 0 0,1 1 0,-1-1 1,0 0-1,0 0 0,0 1 0,0-1 0,0 0 0,0 1 1,0-1-1,-1 1 0,-4 28 1048,2-17 21,-31 208 3325,27-152-4451,1 85 1,6-143-372,0-7 0,0-1 1,0 1-1,0 0 1,0 0-1,1 0 1,0 0-1,-1-1 1,4 7-1,-3-9-197,-1-10-115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18.245"/>
    </inkml:context>
    <inkml:brush xml:id="br0">
      <inkml:brushProperty name="width" value="0.05" units="cm"/>
      <inkml:brushProperty name="height" value="0.05" units="cm"/>
      <inkml:brushProperty name="color" value="#E71224"/>
    </inkml:brush>
  </inkml:definitions>
  <inkml:trace contextRef="#ctx0" brushRef="#br0">19 246 18676,'-2'-4'161,"-1"1"-1,1-1 1,1 1-1,-1-1 1,0 0 0,1 0-1,0 0 1,0 0-1,0 0 1,0 0 0,0 0-1,1 0 1,0 0-1,0 0 1,0 0 0,0-1-1,1 1 1,0 0 0,0 0-1,0 0 1,0 0-1,0 0 1,1 1 0,0-1-1,0 0 1,0 1-1,4-6 1,1-2-103,1 1 0,-1 0-1,2 1 1,0 0 0,0 1 0,0-1 0,1 2-1,0-1 1,1 1 0,0 1 0,0 0 0,0 1-1,0 0 1,1 0 0,0 1 0,0 1 0,0 0-1,1 1 1,-1 0 0,1 1 0,-1 0 0,1 1-1,-1 0 1,1 1 0,-1 1 0,0 0 0,1 0-1,-1 1 1,0 1 0,0 0 0,-1 1 0,1 0-1,-1 0 1,15 11 0,-9-5-60,-2 0 1,0 1-1,0 1 1,-1 0-1,0 0 0,-2 2 1,1 0-1,-2 0 1,19 33-1,-28-45 2,-1-1 1,0 1-1,0 0 0,0 0 1,0 1-1,0-1 0,0 0 0,-1 0 1,0 0-1,1 1 0,-1-1 1,0 0-1,-1 0 0,1 0 0,-1 1 1,1-1-1,-1 0 0,0 0 1,-1 3-1,0-2 4,-1-1 1,1 0-1,0 1 1,-1-1-1,0 0 1,0-1-1,0 1 0,0 0 1,0-1-1,0 0 1,-1 1-1,1-1 0,-5 1 1,-8 3 25,1 0 0,-1-2 0,0 0 0,0-1 0,0 0-1,-19 0 1,20-2-49,-49 1 20,59-2-178,-1-1 1,1 1 0,-1-1-1,1 0 1,-1-1 0,1 1-1,0-1 1,-10-5 0,15 7 139,-1 0 1,1 0-1,-1 0 1,1-1-1,0 1 1,-1 0-1,1 0 0,-1-1 1,1 1-1,0 0 1,-1-1-1,1 1 1,0-1-1,-1 1 1,1 0-1,0-1 1,-1 1-1,1-1 1,0 1-1,0-1 0,0 1 1,0-1-1,-1 1 1,1-1-1,0 1 1,0-1-1,0 1 1,0-2-1,1 2 3,-1-1 0,0 1 0,1-1 0,-1 1 0,1-1 0,-1 1 0,1-1 0,-1 1 0,1-1 0,0 1 0,-1 0 0,1-1 0,-1 1 1,1 0-1,0-1 0,-1 1 0,1 0 0,0 0 0,-1 0 0,1 0 0,1-1 0,15 0-670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18.842"/>
    </inkml:context>
    <inkml:brush xml:id="br0">
      <inkml:brushProperty name="width" value="0.05" units="cm"/>
      <inkml:brushProperty name="height" value="0.05" units="cm"/>
      <inkml:brushProperty name="color" value="#E71224"/>
    </inkml:brush>
  </inkml:definitions>
  <inkml:trace contextRef="#ctx0" brushRef="#br0">238 93 18284,'0'9'336,"0"-1"1,-1 0-1,0 1 1,0-1-1,0 0 1,-1 0-1,-1 1 1,1-1-1,-6 9 0,-2 13 716,-12 59-828,4 2 0,-12 166 0,26-237-847,4-20 590,0 0-1,0 0 1,0 1 0,0-1-1,1 0 1,-1 0 0,-1 1-1,1-1 1,0 0-1,0 1 1,0-1 0,0 0-1,0 0 1,0 1 0,0-1-1,0 0 1,0 0 0,0 1-1,-1-1 1,1 0-1,0 0 1,0 0 0,0 1-1,0-1 1,-1 0 0,1 0-1,0 0 1,0 0 0,-1 1-1,1-1 1,0 0-1,0 0 1,-1 0 0,1 0-1,0 0 1,0 0 0,-1 0-1,1 0 1,0 0 0,0 0-1,-1 0 1,1 0-1,0 0 1,0 0 0,-1 0-1,1 0 1,0 0 0,0 0-1,-1 0 1,1 0 0,0 0-1,0 0 1,-1 0-1,1-1 1,0 1 0,0 0-1,-1 0 1,1 0 0,0 0-1,0-1 1,0 1 0,-1 0-1,1 0 1,0 0-1,0-1 1,0 1 0,-6-10-329,0 0 1,2-1-1,-1 1 1,1-1 0,0 0-1,-3-19 1,2 8 9,-4-8-158,-44-186-3799,45 169 5207,-3-52 1,10 91-540,1-1 1,0 1 0,0 0-1,1-1 1,0 1 0,1 0-1,-1-1 1,2 1-1,2-8 1,-3 12-62,1-1 1,0 1-1,-1 0 0,1 0 0,1 0 0,-1 0 1,0 0-1,1 1 0,0-1 0,0 1 0,0 0 1,0 0-1,0 1 0,1-1 0,-1 1 0,7-2 1,-1 0-80,1 1 1,0 0-1,0 0 1,1 2-1,-1-1 1,0 1 0,1 1-1,-1 0 1,0 0-1,15 3 1,-17-1-205,-1 0 0,1 0-1,-1 0 1,0 1 0,0 0 0,0 0 0,0 1 0,-1 0 0,1 1-1,-1 0 1,0 0 0,0 0 0,11 13 0,-15-14-16,0-1 1,-1 1 0,0 0-1,0 0 1,0 0 0,0 0-1,0 1 1,-1-1-1,0 0 1,0 1 0,0-1-1,-1 1 1,1-1 0,-1 1-1,0-1 1,0 1-1,-1-1 1,1 1 0,-1-1-1,0 0 1,0 1-1,0-1 1,-1 0 0,-3 7-1,-4 8 82,-1-1-1,-1 0 0,-26 32 0,30-41-15,-28 33 205,21-26-93,0 1 0,1 1 0,-13 23-1,25-39-162,0 1-1,-1 0 0,1 0 0,1-1 0,-1 1 0,0 0 0,1 0 0,-1 0 0,1 0 0,0 0 0,0 0 0,0 0 0,0 0 0,1-1 0,-1 1 0,1 0 0,-1 0 0,1 0 0,0 0 0,0-1 0,1 1 0,-1 0 0,1-1 1,-1 1-1,1-1 0,0 0 0,2 4 0,6 4-457,1 0 0,0-1 0,0 0 0,20 11 0,2 2-1025,-5-1 872,1-2-218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6.792"/>
    </inkml:context>
    <inkml:brush xml:id="br0">
      <inkml:brushProperty name="width" value="0.05" units="cm"/>
      <inkml:brushProperty name="height" value="0.05" units="cm"/>
      <inkml:brushProperty name="color" value="#008C3A"/>
    </inkml:brush>
  </inkml:definitions>
  <inkml:trace contextRef="#ctx0" brushRef="#br0">0 456 17452,'9'-3'1014,"-6"1"-718,0 1-1,0-1 0,0 1 0,0 0 0,0 1 0,0-1 0,0 0 1,0 1-1,6 0 0,-9 1-98,1 1 1,-1 0-1,0 0 1,0 0-1,0 0 0,0-1 1,0 1-1,0 0 1,0 0-1,0 0 1,-1 0-1,1 0 0,-1-1 1,0 1-1,1 0 1,-2 1-1,0 4 133,1-2-236,-7 24 275,-4 33-1,11-54-345,0 0 0,0 0 0,1 0 0,1 0 0,-1 0 0,1 0 0,0 0 0,1 0 1,4 11-1,-6-18-6,0 0 1,0 0 0,1 0 0,-1 0-1,0-1 1,1 1 0,-1 0 0,1 0-1,-1 0 1,1 0 0,0-1 0,-1 1-1,1 0 1,0-1 0,-1 1 0,1 0 0,0-1-1,0 1 1,0-1 0,0 1 0,-1-1-1,1 0 1,0 1 0,0-1 0,0 0-1,0 1 1,0-1 0,1 0 0,0 0 15,0-1 1,0 1 0,-1-1 0,1 0-1,0 1 1,0-1 0,-1 0-1,1 0 1,-1 0 0,1 0 0,-1-1-1,1 1 1,1-2 0,4-5 120,-1 1 1,0-1-1,0 0 0,5-12 1,-2 2 86,-1 0 1,-1-1 0,-1 1 0,5-22-1,-9 30-177,0 1 0,-1-1-1,0 1 1,-1-1-1,0 1 1,-1-1 0,1 0-1,-2 1 1,0 0-1,-3-14 1,5 22-60,-1 0 1,1 0-1,-1-1 0,1 1 0,0 0 1,-1 0-1,0 0 0,1 0 0,-1-1 1,0 1-1,0 0 0,1 0 1,-1 0-1,0 1 0,0-1 0,0 0 1,0 0-1,0 0 0,0 1 0,-1-1 1,1 0-1,0 1 0,0-1 1,0 1-1,-1 0 0,1-1 0,0 1 1,-3 0-1,3 0-5,-1 0 1,1 1-1,-1 0 1,1-1-1,0 1 1,-1 0 0,1 0-1,0 0 1,0 0-1,0 0 1,0 0-1,0 0 1,0 0-1,0 0 1,0 0-1,0 1 1,0-1-1,0 0 1,1 1-1,-1-1 1,1 0-1,-1 1 1,1-1 0,-1 3-1,0 0-7,0-1 0,1 1-1,-1-1 1,1 1 0,0-1 0,0 1 0,0-1-1,0 1 1,1-1 0,-1 0 0,1 1 0,0-1-1,0 1 1,0-1 0,1 0 0,-1 0 0,1 0-1,3 5 1,-4-6 0,1 0 0,0 0-1,0 0 1,0 0 0,0-1-1,0 1 1,0 0 0,0-1-1,0 0 1,1 1 0,-1-1-1,1 0 1,-1 0 0,1-1-1,-1 1 1,1 0 0,-1-1-1,1 1 1,0-1 0,-1 0 0,1 0-1,-1 0 1,1 0 0,0-1-1,4 0 1,3-3-10,0 1 1,0-2-1,-1 1 1,1-1-1,-1-1 1,0 0-1,-1 0 1,0 0-1,0-1 1,11-12-1,4-6-8,37-54 0,17-43 35,-70 108-4,1-1-1,-2 0 1,0 0-1,-1 0 1,-1-1-1,5-27 1,-9 40-2,0 0 1,0 0-1,0 0 0,0 0 0,0 0 1,0 0-1,-1 0 0,0 0 1,0 0-1,0 0 0,0 0 1,0 1-1,-2-5 0,2 6-2,0 0 0,0 0 0,1 0 1,-1 0-1,0 0 0,0 1 0,0-1 0,0 0 0,0 1 0,-1-1 0,1 1 0,0-1 0,0 1 0,0-1 0,0 1 0,-1 0 0,1-1 1,0 1-1,0 0 0,-1 0 0,1 0 0,0 0 0,0 0 0,-1 0 0,1 0 0,0 1 0,0-1 0,0 0 0,-1 1 0,1-1 0,0 1 0,0-1 1,-2 2-1,-3 1-1,0 1 1,1 0-1,-1 0 1,1 1 0,0 0-1,0 0 1,0 0-1,1 0 1,0 1 0,-6 9-1,-2 6 6,-16 40-1,17-35-9,2 1-1,1 0 1,1 1 0,1-1-1,1 1 1,2 0 0,1 0 0,2 48-1,1-70 2,-1 0-1,1 0 0,1 0 1,-1 0-1,1 0 0,0-1 0,0 1 1,1-1-1,-1 1 0,1-1 1,0 0-1,1 0 0,7 9 1,-8-11-3,0 0 1,1-1 0,-1 1 0,1-1-1,0 1 1,0-1 0,0 0 0,0-1 0,0 1-1,0-1 1,1 1 0,-1-1 0,0-1 0,1 1-1,-1-1 1,0 1 0,1-1 0,-1 0-1,7-2 1,-2 1-1,0-2-1,1 1 0,-1-1 0,0-1 1,-1 0-1,1 0 0,-1 0 0,0-1 1,0 0-1,0-1 0,0 0 1,-1 0-1,0-1 0,7-9 0,-9 11 5,-1-1-1,0 1 1,-1-1-1,1 0 1,-1 0-1,0 0 1,-1-1-1,1 1 1,1-9-1,-3 11 4,0-1-1,-1 0 0,0 1 0,0-1 0,0 0 1,0 1-1,-1-1 0,1 1 0,-1-1 1,-1 1-1,1-1 0,0 1 0,-1-1 0,-3-5 1,5 9-1,-1 1 1,1-1 0,0 0 0,-1 0-1,1 1 1,-1-1 0,1 0 0,-1 0-1,1 1 1,-1-1 0,1 1 0,-1-1-1,1 1 1,-1-1 0,0 1 0,1-1-1,-1 1 1,0-1 0,0 1 0,1 0-1,-1-1 1,0 1 0,0 0 0,-1 0-1,1 0 1,0 0 0,1 0 0,-1 1 0,0-1-1,0 1 1,1-1 0,-1 1 0,0-1-1,1 1 1,-1-1 0,0 1 0,1 0 0,-1-1-1,1 1 1,-1 0 0,1-1 0,-1 1-1,0 1 1,-1 4 4,-1 0-1,1-1 1,0 1 0,1 0-1,-2 11 1,2-6-4,0 0 1,2-1-1,-1 1 0,1 0 0,4 20 1,-4-28-3,-1-1 0,1 1 0,0 0 1,0-1-1,0 1 0,0 0 0,0-1 1,1 1-1,-1-1 0,1 0 0,-1 1 0,1-1 1,0 0-1,0 0 0,0 0 0,0 0 1,0-1-1,1 1 0,-1 0 0,0-1 0,1 0 1,-1 1-1,1-1 0,0 0 0,-1 0 1,1-1-1,0 1 0,3 0 0,2-1-1,-1 0 0,0-1-1,0 0 1,0 0-1,1 0 1,-1-1 0,-1 0-1,1-1 1,0 1 0,7-5-1,8-6-16,32-24-1,11-6-64,-65 42 79,1 0-1,0 1 1,0-1 0,0 0 0,0 1-1,0 0 1,0-1 0,0 1 0,0-1 0,0 1-1,0 0 1,0 0 0,0 0 0,0-1-1,0 1 1,0 0 0,0 0 0,0 0-1,0 1 1,0-1 0,1 0 0,-1 0-1,0 1 1,0-1 0,0 0 0,0 1 0,0 0-1,1 0-2,-1 1 0,0 0 0,0-1 0,0 1-1,-1 0 1,1 0 0,0 0 0,-1-1 0,1 1-1,-1 0 1,0 0 0,1 0 0,-1 0 0,0 3-1,0 27-30,0-23 41,-1 0 0,2 0 1,-1 0-1,1-1 0,0 1 0,1 0 0,0 0 1,0-1-1,5 10 0,-7-18 3,0 1-1,1-1 1,-1 1 0,0-1-1,1 1 1,-1-1 0,1 1-1,-1-1 1,1 1 0,-1-1-1,1 0 1,-1 1 0,1-1-1,-1 0 1,1 1 0,0-1-1,-1 0 1,1 0 0,-1 1-1,1-1 1,0 0 0,-1 0-1,1 0 1,0 0 0,-1 0-1,1 0 1,0 0-1,-1 0 1,1 0 0,0 0-1,-1 0 1,1-1 0,-1 1-1,1 0 1,0 0 0,-1-1-1,1 1 1,-1 0 0,1-1-1,-1 1 1,2-1 0,20-22 129,-17 17-104,4-4 12,-2 2-11,-1 0 0,2 1 0,-1-1 0,11-7 0,-16 14-32,-1 0 1,1 0-1,0 0 1,-1 0-1,1 0 1,0 0-1,-1 1 1,1-1-1,0 1 1,0-1-1,0 1 0,0-1 1,-1 1-1,1 0 1,0 0-1,0 0 1,0 0-1,0 0 1,0 1-1,0-1 1,-1 0-1,1 1 1,0 0-1,0-1 1,0 1-1,-1 0 0,1 0 1,0 0-1,-1 0 1,2 1-1,3 4-16,0 0 0,-1 0 0,0 0-1,0 1 1,-1 0 0,7 13 0,-6-10-2,0 0 1,12 14-1,-16-23 18,0 0 1,0-1-1,0 1 0,0 0 0,0 0 1,0-1-1,0 1 0,0-1 1,0 1-1,0-1 0,0 1 0,0-1 1,0 0-1,1 1 0,-1-1 0,0 0 1,0 0-1,0 0 0,1 0 0,-1 0 1,0 0-1,0 0 0,0 0 0,1-1 1,-1 1-1,0 0 0,0-1 0,0 1 1,0-1-1,0 1 0,0-1 0,2-1 1,4-2 1,0-1 0,0-1 0,9-9 0,-7 7-1,-1 0-33,1 0-1,1 1 0,-1 0 1,1 1-1,19-10 0,-25 15 9,0-1-1,0 1 0,0 0 0,0 0 1,0 0-1,0 1 0,0-1 1,1 1-1,-1 0 0,0 0 0,0 1 1,0-1-1,0 1 0,0 0 1,0 0-1,0 0 0,0 0 0,0 1 1,7 3-1,0 3-42,0 0-1,17 15 0,11 9-1064,-35-26 696,-3 1 181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19.958"/>
    </inkml:context>
    <inkml:brush xml:id="br0">
      <inkml:brushProperty name="width" value="0.05" units="cm"/>
      <inkml:brushProperty name="height" value="0.05" units="cm"/>
      <inkml:brushProperty name="color" value="#E71224"/>
    </inkml:brush>
  </inkml:definitions>
  <inkml:trace contextRef="#ctx0" brushRef="#br0">22 1 18500,'-6'35'1217,"1"-9"-707,1 1 0,0 0-1,2 0 1,2 0 0,3 43 0,-3-68-491,1 0 1,-1 0 0,0 0-1,1 0 1,0 0 0,-1 0-1,1 0 1,0 0 0,0 0-1,0 0 1,0 0 0,0-1-1,1 1 1,-1 0 0,0-1-1,1 1 1,-1-1 0,1 0-1,0 1 1,-1-1 0,1 0-1,3 2 1,-3-3 21,1 1 1,-1-1 0,0 0-1,1 0 1,-1 0 0,1 0-1,-1 0 1,1 0-1,-1-1 1,0 1 0,1-1-1,-1 1 1,0-1-1,0 0 1,1 0 0,-1 0-1,0 0 1,4-3-1,5-4 205,0-1-1,-1 0 0,0-1 1,10-12-1,-12 12 35,1 1 1,1 0-1,0 0 1,16-12-1,-26 21-271,1 0 0,-1 0 0,0-1 0,1 1 0,-1 0 0,0 0 0,1 0 0,-1-1 0,1 1 0,-1 0 0,0 0 0,1 0 0,-1 0 0,1 0 0,-1 0 0,0 0 0,1 0 0,-1 0 0,1 0 0,-1 0 0,1 0 0,-1 0 0,0 0 0,1 0 0,-1 0 0,1 1 0,-1-1 0,0 0 0,1 0 0,0 1 0,4 12 103,-7 27-108,1-32 5,1-1-16,0 0 1,0 0-1,0 0 0,1-1 1,2 13-1,-3-18 7,1 1 1,-1-1-1,1 1 1,-1-1-1,1 0 1,-1 0-1,1 1 1,0-1-1,0 0 1,0 0-1,0 0 1,0 0-1,0 0 1,0 0-1,0 0 1,0 0-1,0 0 1,1 0-1,-1-1 1,0 1-1,0 0 1,1-1-1,-1 1 1,1-1-1,-1 0 1,0 1-1,1-1 1,-1 0-1,1 0 1,-1 0-1,1 0 1,2 0-1,3-1 11,0-1 1,0 0-1,0 0 0,0-1 1,0 1-1,0-1 0,-1-1 1,1 1-1,-1-1 0,11-9 1,4-6-3,27-28 1,-46 45-17,10-12-272,17-27-1,-20 29 68,0-1 1,13-13 0,-19 22-35</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0.446"/>
    </inkml:context>
    <inkml:brush xml:id="br0">
      <inkml:brushProperty name="width" value="0.05" units="cm"/>
      <inkml:brushProperty name="height" value="0.05" units="cm"/>
      <inkml:brushProperty name="color" value="#E71224"/>
    </inkml:brush>
  </inkml:definitions>
  <inkml:trace contextRef="#ctx0" brushRef="#br0">1 1 17172,'7'3'2504,"-3"-1"-1432,-4 1-463,0 3 1743,-1 3-1128,1 1-223,0 3-601,0 1-312,0 2-1129,-2-3 929,0-5-160,-4-5-72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0.850"/>
    </inkml:context>
    <inkml:brush xml:id="br0">
      <inkml:brushProperty name="width" value="0.05" units="cm"/>
      <inkml:brushProperty name="height" value="0.05" units="cm"/>
      <inkml:brushProperty name="color" value="#E71224"/>
    </inkml:brush>
  </inkml:definitions>
  <inkml:trace contextRef="#ctx0" brushRef="#br0">8 32 18476,'4'32'2080,"-3"-15"-1255,-2-10 1511,2-12-2048,-2-16 16,-5-6-184,0-7-280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2.104"/>
    </inkml:context>
    <inkml:brush xml:id="br0">
      <inkml:brushProperty name="width" value="0.05" units="cm"/>
      <inkml:brushProperty name="height" value="0.05" units="cm"/>
      <inkml:brushProperty name="color" value="#E71224"/>
    </inkml:brush>
  </inkml:definitions>
  <inkml:trace contextRef="#ctx0" brushRef="#br0">96 49 17300,'2'-10'4127,"-2"22"-1646,-53 312 80,13-91-2482,38-222-57,1-8 12,0 1-1,1 0 1,-1 0-1,1-1 1,0 1-1,1 4 0,-1-7-24,0-1 0,0 0 0,0 0 0,0 0 0,0 1 0,0-1 0,0 0 0,0 0 0,0 0 0,0 1 0,0-1-1,0 0 1,0 0 0,1 0 0,-1 0 0,0 1 0,0-1 0,0 0 0,0 0 0,0 0 0,1 0 0,-1 0 0,0 0 0,0 1-1,0-1 1,0 0 0,1 0 0,-1 0 0,0 0 0,0 0 0,0 0 0,1 0 0,-1 0 0,0 0 0,0 0 0,0 0 0,1 0-1,-1 0 1,0 0 0,0 0 0,11-5 231,9-13 133,167-224 1306,-117 148-1489,138-172-757,-195 247-291,-13 19 828,1 0-1,-1 0 0,0 0 1,0-1-1,0 1 1,0 0-1,0 0 0,1 0 1,-1 0-1,0-1 0,0 1 1,0 0-1,0 0 1,0-1-1,0 1 0,0 0 1,0 0-1,0 0 0,0-1 1,0 1-1,0 0 1,0 0-1,0-1 0,0 1 1,0 0-1,0 0 0,0-1 1,0 1-1,0 0 1,0 0-1,0 0 0,0-1 1,0 1-1,-1 0 0,1 0 1,0 0-1,0-1 1,0 1-1,0 0 0,0 0 1,-1 0-1,1 0 0,0 0 1,0-1-1,0 1 0,-1 0 1,1 0-1,0 0 1,0 0-1,0 0 0,-1 0 1,1 0-1,0 0 0,0 0 1,-1 0-1,1 0 1,0 0-1,0 0 0,-1 0 1,1 0-1,0 0 0,0 0 1,0 0-1,-1 0 1,1 0-1,0 0 0,0 0 1,-1 1-1,-14 2-289,-9 3-429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2.538"/>
    </inkml:context>
    <inkml:brush xml:id="br0">
      <inkml:brushProperty name="width" value="0.05" units="cm"/>
      <inkml:brushProperty name="height" value="0.05" units="cm"/>
      <inkml:brushProperty name="color" value="#E71224"/>
    </inkml:brush>
  </inkml:definitions>
  <inkml:trace contextRef="#ctx0" brushRef="#br0">4 231 14299,'-3'42'2273,"4"-8"-969,5-7-480,3-2 2305,2-4-1681,8 1-376,1-2-224,4 1-656,0-2-616,1-5 352,-4 1-16,-2-7-136,1 1-72</inkml:trace>
  <inkml:trace contextRef="#ctx0" brushRef="#br0" timeOffset="1">679 0 19588,'0'10'1929,"-5"18"-1321,-7 2-264,-4 14 1576,3 6-1240,0 8-472,3-1-136,1-1-320,2-3-200,1-7-424,2-6-248,0-13-296,-2-5 943,-4-14-247,0-3-216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2.940"/>
    </inkml:context>
    <inkml:brush xml:id="br0">
      <inkml:brushProperty name="width" value="0.05" units="cm"/>
      <inkml:brushProperty name="height" value="0.05" units="cm"/>
      <inkml:brushProperty name="color" value="#E71224"/>
    </inkml:brush>
  </inkml:definitions>
  <inkml:trace contextRef="#ctx0" brushRef="#br0">1 142 16091,'7'-16'867,"0"0"0,2 1 0,0 0-1,0 0 1,15-15 0,-21 26-598,1 1 0,-1 0 0,1 0 1,0 0-1,0 0 0,0 0 0,0 1 0,0 0 0,0 0 1,8-2-1,-9 3-113,0 0 0,1 1 1,-1 0-1,1-1 0,-1 1 1,0 1-1,1-1 0,-1 0 0,1 1 1,-1 0-1,0-1 0,1 1 1,-1 1-1,0-1 0,0 0 0,4 3 1,-4-2-120,0 0 0,-1-1 0,1 1 0,-1 0 0,0 0 0,0 1 0,0-1 0,0 0 0,0 1-1,0-1 1,-1 1 0,1-1 0,-1 1 0,1 0 0,0 4 0,0-1-17,-1 0-1,0 0 0,0 0 0,-1 0 0,0-1 1,0 1-1,-1 10 0,-2 0-22,0 0-1,-1 0 1,-1 0-1,-12 27 1,-35 52-8,33-64 23,-16 36 0,33-62-29,1 0-1,-1 0 1,1 0 0,0 0-1,0 0 1,0 0-1,1 0 1,0 0 0,0 0-1,0 1 1,1-1-1,-1 0 1,1 0 0,0 0-1,1 0 1,-1 0-1,1-1 1,0 1 0,0 0-1,1-1 1,-1 1-1,6 6 1,-1-2-167,0-1 1,1 0-1,-1-1 0,1 0 0,1 0 0,0-1 1,-1 0-1,2 0 0,17 8 0,2-3-248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3.410"/>
    </inkml:context>
    <inkml:brush xml:id="br0">
      <inkml:brushProperty name="width" value="0.05" units="cm"/>
      <inkml:brushProperty name="height" value="0.05" units="cm"/>
      <inkml:brushProperty name="color" value="#E71224"/>
    </inkml:brush>
  </inkml:definitions>
  <inkml:trace contextRef="#ctx0" brushRef="#br0">53 0 20292,'-6'8'313,"0"-1"-1,1 2 0,0-1 0,0 0 1,1 1-1,0 0 0,0 0 0,1 0 1,0 1-1,1-1 0,0 1 0,1-1 1,0 1-1,0 12 0,1-21-308,0 1 0,0-1 1,0 1-1,0-1 0,0 1 0,0-1 1,1 0-1,-1 1 0,0-1 0,1 1 1,-1-1-1,1 0 0,0 1 0,0-1 0,-1 0 1,1 0-1,0 1 0,0-1 0,0 0 1,0 0-1,0 0 0,0 0 0,0 0 0,3 1 1,-2-2-6,-1 0 1,1 0 0,0 0-1,-1 0 1,1 0 0,0 0 0,-1 0-1,1-1 1,0 1 0,-1-1-1,1 1 1,-1-1 0,1 0-1,-1 1 1,1-1 0,-1 0 0,1 0-1,-1 0 1,0 0 0,1 0-1,-1 0 1,1-2 0,55-60 74,-41 44-29,0 1 0,21-17 0,-37 34-43,0 1-1,0 0 1,1-1-1,-1 1 1,0 0 0,1-1-1,-1 1 1,1 0-1,-1 0 1,0-1-1,1 1 1,-1 0 0,1 0-1,-1 0 1,0 0-1,1-1 1,-1 1-1,1 0 1,-1 0 0,1 0-1,-1 0 1,1 0-1,-1 0 1,0 0-1,1 0 1,1 10 8,-8 17-17,5-24 10,-5 14 23,0 0 1,1 1 0,0 0-1,2 0 1,0 0 0,-1 23-1,4-40-10,0 0 0,0 0 0,0 0 0,0 0 0,0 0 0,0 0 0,0 0 0,0 0 0,1 0 0,-1 0 0,0 0-1,1 0 1,-1 0 0,1-1 0,-1 1 0,1 0 0,-1 0 0,1 0 0,-1-1 0,1 1 0,0 0 0,-1-1 0,1 1-1,0-1 1,0 1 0,1 0 0,-1 0 10,1-1-1,0 0 1,-1 0-1,1 0 1,0 0-1,-1 0 1,1 0-1,-1 0 1,1 0-1,0-1 1,-1 1-1,1-1 0,-1 1 1,3-2-1,6-3 111,0 0 0,-1-1-1,14-10 1,-22 15-126,166-146 906,-144 120-1661,-23 27 706,0-1-1,1 1 1,-1-1-1,0 1 1,0-1-1,1 1 0,-1-1 1,0 1-1,0-1 1,0 1-1,0-1 1,0 0-1,0 1 0,0-1 1,0 1-1,0-1 1,0 1-1,0-1 1,0-1-1,-1 2 23,1-1 0,-1 1 0,1 0 0,-1-1 1,1 1-1,-1-1 0,1 1 0,-1 0 0,1 0 0,-1-1 0,0 1 0,1 0 0,-1 0 1,1 0-1,-1 0 0,0-1 0,1 1 0,-1 0 0,0 0 0,1 0 0,-1 1 0,-1-1 1,-16 1-381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3.787"/>
    </inkml:context>
    <inkml:brush xml:id="br0">
      <inkml:brushProperty name="width" value="0.05" units="cm"/>
      <inkml:brushProperty name="height" value="0.05" units="cm"/>
      <inkml:brushProperty name="color" value="#E71224"/>
    </inkml:brush>
  </inkml:definitions>
  <inkml:trace contextRef="#ctx0" brushRef="#br0">41 1 22789,'7'10'2016,"-1"-2"-1416,-6-2-312,3-6 1689,3 0-2297,1-6 352,-4 1-80,-3-1-144</inkml:trace>
  <inkml:trace contextRef="#ctx0" brushRef="#br0" timeOffset="1">1 436 20444,'8'6'2137,"0"-5"-1321,-5 2-480,-2-7 1600,0-3-1223,-5 4-577,-3 0-136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9.994"/>
    </inkml:context>
    <inkml:brush xml:id="br0">
      <inkml:brushProperty name="width" value="0.05" units="cm"/>
      <inkml:brushProperty name="height" value="0.05" units="cm"/>
      <inkml:brushProperty name="color" value="#E71224"/>
    </inkml:brush>
  </inkml:definitions>
  <inkml:trace contextRef="#ctx0" brushRef="#br0">0 120 18268,'6'-7'1453,"-4"5"-1160,0-1 0,0 1 1,0 0-1,0 0 0,0 0 1,0 0-1,4-2 0,-6 4-222,1 0-1,-1 0 0,0 0 1,1 0-1,-1 1 0,0-1 0,1 0 1,-1 0-1,0 0 0,0 1 0,1-1 1,-1 0-1,0 0 0,0 1 1,0-1-1,1 0 0,-1 0 0,0 1 1,0-1-1,0 0 0,0 1 1,0-1-1,1 0 0,-1 1 0,0-1 1,0 0-1,0 1 0,0-1 0,0 0 1,0 1-1,0-1 0,0 0 1,0 1-1,0-1 0,1 19 481,-1-16-368,6 216 599,-6-218-784,0 6-29,0-1 0,0 1 0,1-1-1,1 8 1,-2-14 19,0 1-1,0-1 0,0 1 1,0-1-1,1 0 1,-1 1-1,0-1 0,0 1 1,0-1-1,1 1 1,-1-1-1,0 0 0,1 1 1,-1-1-1,0 1 1,1-1-1,-1 0 0,0 0 1,1 1-1,-1-1 1,1 0-1,-1 1 0,0-1 1,1 0-1,-1 0 1,1 0-1,0 0-25,1 0 0,-1 0 0,0-1 0,0 1 0,0-1 0,0 1 0,0-1 0,0 1 0,-1-1 0,1 0 0,0 1 0,0-1 0,0 0 0,0 0 0,-1 0 0,1 0 0,0-1 0,18-24-843,-2-1 0,20-39 0,-11 18 82,9-18-86,36-58 153,-54 102 1083,-10 20 46,-5 11 228,-3 18 287,-9 43 0,1-9-373,8-48-450,-7 106 523,8-107-660,1 0 1,0 0 0,0 0 0,1 0 0,1-1-1,0 1 1,8 19 0,-11-30 12,0 0-1,1-1 1,-1 1 0,0 0 0,0-1-1,1 1 1,-1 0 0,0-1-1,1 1 1,-1-1 0,0 1-1,1 0 1,-1-1 0,1 1 0,-1-1-1,1 1 1,-1-1 0,1 0-1,-1 1 1,1-1 0,0 0-1,-1 1 1,1-1 0,0 0 0,0 1-1,-1-2-29,1 0 1,-1 0-1,0 0 0,0 0 0,0 0 0,0 1 0,0-1 1,0 0-1,0 0 0,0 0 0,-1 0 0,1 0 1,0 0-1,-1 1 0,1-1 0,0 0 0,-1 0 0,1 0 1,-1 1-1,0-2 0,-7-11-373,0 0 0,-1 1 0,-1 0 0,1 0 0,-2 1 1,-14-12-1,-75-53-515,49 43 3881,57 32-2323,9 1-227,108-2-1315,-75 0 757,-2 1-166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0.423"/>
    </inkml:context>
    <inkml:brush xml:id="br0">
      <inkml:brushProperty name="width" value="0.05" units="cm"/>
      <inkml:brushProperty name="height" value="0.05" units="cm"/>
      <inkml:brushProperty name="color" value="#E71224"/>
    </inkml:brush>
  </inkml:definitions>
  <inkml:trace contextRef="#ctx0" brushRef="#br0">225 1 19516,'-6'-1'231,"-1"2"1,1-1-1,-1 1 0,1-1 1,0 2-1,0-1 0,-1 1 0,1 0 1,0 0-1,0 1 0,1 0 0,-1 0 1,1 0-1,-1 1 0,-7 6 1,-1 1-64,1 1 0,1 0 0,0 1 0,-15 20 0,20-22-148,-1 1-1,-9 20 0,15-29-19,1 0 0,-1 0 0,1 1 0,0-1 0,0 0 0,0 0 0,1 0 0,-1 1 0,1-1 0,0 0 0,0 1 0,0-1 0,0 0 0,1 1 0,-1-1 0,2 4-1,-2-6 9,1-1 0,-1 1 0,1 0-1,0 0 1,-1-1 0,1 1-1,0 0 1,0-1 0,0 1 0,0-1-1,-1 1 1,1-1 0,0 1-1,0-1 1,0 0 0,0 1-1,0-1 1,0 0 0,0 0 0,0 0-1,0 1 1,0-1 0,0 0-1,0-1 1,0 1 0,0 0 0,0 0-1,0 0 1,0 0 0,1-1-1,30-11 180,-12 1 34,0-2 0,29-21 1,-33 21-20,2 0 0,-1 2 0,32-16 0,-48 27-192,1-1 0,-1 0 1,0 1-1,0-1 0,1 1 0,-1 0 0,0-1 0,1 1 0,-1 0 0,1 0 1,-1 0-1,0 0 0,1 0 0,-1 0 0,1 0 0,-1 0 0,0 1 0,1-1 1,-1 0-1,0 1 0,1-1 0,-1 1 0,0 0 0,3 1 0,-3 0 3,1 0-1,0 0 1,-1 0-1,0 0 1,1 0-1,-1 1 1,0-1-1,0 0 1,-1 1-1,1-1 1,0 1-1,-1-1 1,1 4-1,0-2-11,-1 0 5,1 0 0,0 1 0,0-1 0,0 0 0,0 0 0,3 5 0,-3-8-4,-1-1 0,1 1 0,0 0 0,-1 0 0,1 0 0,0-1 0,-1 1 0,1 0 0,0-1 0,0 1 0,0-1 0,0 1 1,0-1-1,0 1 0,0-1 0,0 0 0,0 1 0,0-1 0,0 0 0,0 0 0,0 0 0,0 1 0,0-1 0,0 0 0,0-1 0,0 1 0,0 0 0,0 0 0,0 0 0,0-1 0,2 0 0,6-2 32,0-1-1,0-1 0,-1 1 1,1-1-1,12-11 0,-15 11-22,0 0 0,0 1 0,0 0-1,0 0 1,1 0 0,-1 1 0,1 0 0,0 1-1,0-1 1,0 1 0,8-1 0,-14 3-31,0 0 1,0 0-1,0 1 1,0-1-1,0 0 1,0 0-1,0 1 1,0-1 0,0 1-1,0-1 1,-1 0-1,1 1 1,0 0-1,0-1 1,-1 1-1,1-1 1,0 1-1,0 0 1,-1 0-1,1-1 1,-1 1-1,1 0 1,-1 0-1,1 0 1,-1 0 0,1 0-1,-1 0 1,0-1-1,0 1 1,1 0-1,-1 0 1,0 0-1,0 0 1,0 1-1,0 2-214,1 0-1,-1 0 1,0 0-1,0 0 1,-1 0-1,0 6 1,0-8-120,2 0-106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12:59.812"/>
    </inkml:context>
    <inkml:brush xml:id="br0">
      <inkml:brushProperty name="width" value="0.05" units="cm"/>
      <inkml:brushProperty name="height" value="0.05" units="cm"/>
    </inkml:brush>
  </inkml:definitions>
  <inkml:trace contextRef="#ctx0" brushRef="#br0">0 1 15587,'26'19'1113,"5"11"-849,3 9-104,10 6 280,5 3-264,12 5-64,1 1-104,4-9-312,2-9-232,-3-12 400,5-4-128,-2-12-65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7.579"/>
    </inkml:context>
    <inkml:brush xml:id="br0">
      <inkml:brushProperty name="width" value="0.05" units="cm"/>
      <inkml:brushProperty name="height" value="0.05" units="cm"/>
      <inkml:brushProperty name="color" value="#008C3A"/>
    </inkml:brush>
  </inkml:definitions>
  <inkml:trace contextRef="#ctx0" brushRef="#br0">213 219 13739,'-55'6'2810,"51"-5"-2415,-1 0 0,1 0 0,-1 0-1,1 1 1,0 0 0,0 0-1,-1 0 1,1 0 0,-5 4-1,9-6-341,-1 0 1,1 0-1,0 1 0,0-1 0,-1 0 0,1 0 0,0 0 0,0 1 0,0-1 0,-1 0 0,1 0 0,0 1 0,0-1 1,0 0-1,0 0 0,-1 1 0,1-1 0,0 0 0,0 1 0,0-1 0,0 0 0,0 0 0,0 1 0,0-1 0,0 0 0,0 1 1,0-1-1,0 0 0,0 1 0,0-1 0,0 0 0,0 1 0,0-1 0,1 1 0,10 4 957,16-4 138,-19-3-995,1 0-1,-1-1 1,0 0 0,0 0 0,0-1 0,0 0-1,0-1 1,-1 1 0,0-2 0,0 1 0,0-1-1,-1 0 1,0 0 0,8-10 0,-9 10-113,0 0 0,-1-1 1,0 1-1,0-1 1,-1 0-1,1 0 0,-1 0 1,-1 0-1,0-1 0,0 1 1,0-1-1,-1 1 0,0-1 1,0 0-1,-1 1 1,-1-14-1,1 18-36,-1 1 0,1 0 1,-1-1-1,1 1 0,-1 0 0,0-1 1,0 1-1,0 0 0,0 0 1,0 0-1,0 0 0,-1 0 0,1 0 1,-1 0-1,0 0 0,1 1 0,-1-1 1,0 0-1,0 1 0,0 0 1,0-1-1,0 1 0,0 0 0,0 0 1,-1 0-1,1 0 0,0 1 0,0-1 1,-1 1-1,1-1 0,-1 1 0,1 0 1,0 0-1,-1 0 0,1 0 1,-1 0-1,-1 1 0,-5 0 2,0 1-1,1 0 1,0 0-1,-1 1 1,1 0-1,0 0 1,1 1-1,-1 0 1,-7 6-1,-1 1-7,1 2 0,1 0 0,0 0 0,-23 29-1,31-34-6,-1 1 0,2 0 0,-1 0 0,1 1 0,0-1 0,1 1 0,0 0 0,1 0 0,0 1 0,-2 12 0,5-21 6,-1 0 0,1 0 0,0 0 0,0 0 0,0 0 0,0 0 0,0 0 0,1 0 0,-1 0 0,0 0 1,1 0-1,0 0 0,-1 0 0,1 0 0,0-1 0,0 1 0,0 0 0,0 0 0,0-1 0,1 1 0,1 2 1,-1-3-3,0 0 1,0 0 0,0 0 0,1 0 0,-1 0 0,0 0 0,1-1 0,-1 1 0,0-1 0,1 1 0,-1-1 0,1 0 0,-1 0-1,0 0 1,4-1 0,5 0-2,0-2-1,-1 1 0,1-1 1,0-1-1,-1 0 0,14-7 1,64-44 5,-65 39 10,2 1-1,0 0 0,0 2 1,40-14-1,-62 26-8,0 0 0,0 0 0,-1 0 1,1 1-1,0 0 0,0-1 0,0 1 0,0 0 0,0 0 1,0 0-1,0 1 0,0-1 0,0 1 0,0 0 1,0-1-1,0 1 0,-1 1 0,1-1 0,0 0 0,-1 1 1,1-1-1,-1 1 0,1 0 0,-1 0 0,0 0 1,0 0-1,0 0 0,0 0 0,0 1 0,0-1 0,1 3 1,3 8-10,0-1 0,-1 1 0,0-1 0,-1 1 0,3 20 0,-3-14 6,-4-18 6,1 0 0,-1 0 0,0 0 0,0 1 0,1-1 0,-1 0 0,0 0 0,1 0 0,-1 0-1,1 0 1,0 0 0,-1 0 0,1 0 0,0-1 0,-1 1 0,1 0 0,2 1 0,-3-2 0,1 0 1,-1 0-1,1 0 1,-1 0-1,1 0 0,-1 0 1,1 0-1,0 0 1,-1 0-1,1 0 1,-1-1-1,0 1 0,1 0 1,-1 0-1,1-1 1,-1 1-1,1 0 0,-1-1 1,1 1-1,-1 0 1,0-1-1,1 1 1,-1-1-1,0 1 0,1 0 1,-1-1-1,5-7 45,-1 0 0,1 0 0,3-12-1,-5 12-20,5-10 43,17-37 94,-23 50-148,1 1-1,0-1 1,1 0-1,-1 1 1,1 0 0,-1 0-1,1 0 1,5-4 0,-8 8-15,-1-1 0,1 1 0,-1-1-1,1 1 1,0-1 0,-1 1 0,1-1 0,0 1 0,-1 0 0,1-1 0,0 1 0,0 0 0,-1 0 0,1 0 0,0 0 0,0 0 0,-1 0 0,1 0 0,0 0 0,0 0 0,0 0 0,-1 0 0,1 0-1,0 0 1,0 0 0,-1 1 0,1-1 0,0 0 0,0 1 0,-1-1 0,1 0 0,0 1 0,-1-1 0,1 1 0,-1-1 0,1 1 0,-1 0 0,1-1 0,-1 1 0,1-1 0,-1 1 0,1 0 0,-1-1-1,0 1 1,1 0 0,-1 1 0,2 4 0,0 0-1,0 0 0,-1 0 0,2 10 1,-3-14-2,7 68-180,-7-62 42,0 1 0,0-1 0,-1 0 0,0 1 0,-1-1 0,-3 11 0,2-16-38,-3-5-72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1.139"/>
    </inkml:context>
    <inkml:brush xml:id="br0">
      <inkml:brushProperty name="width" value="0.05" units="cm"/>
      <inkml:brushProperty name="height" value="0.05" units="cm"/>
      <inkml:brushProperty name="color" value="#E71224"/>
    </inkml:brush>
  </inkml:definitions>
  <inkml:trace contextRef="#ctx0" brushRef="#br0">151 138 19188,'-1'-1'76,"0"0"-1,0 0 1,0 0-1,0 0 1,0 0 0,0 0-1,0 0 1,-1 0-1,1 1 1,0-1-1,-1 0 1,1 1 0,0-1-1,-1 1 1,1 0-1,-1-1 1,1 1 0,0 0-1,-1 0 1,1 0-1,-1 0 1,1 0-1,-1 0 1,1 0 0,-1 0-1,1 1 1,-1-1-1,1 0 1,0 1-1,-1 0 1,1-1 0,0 1-1,-1 0 1,0 1-1,-4 1 73,0 0-1,1 1 0,0 0 1,0 0-1,0 0 1,-7 9-1,5-3-81,-1 0 0,2 0 0,-1 1-1,1 0 1,1 0 0,-6 16 0,9-20-70,0-1 1,1 1-1,-1 0 0,1 0 0,0 0 0,1 0 1,0 0-1,0 0 0,0 0 0,1 0 1,0 0-1,4 12 0,-5-17 7,1 0 1,-1-1-1,1 1 1,0 0-1,0 0 0,-1-1 1,1 1-1,1 0 1,-1-1-1,0 1 1,0-1-1,0 0 0,1 1 1,-1-1-1,1 0 1,-1 0-1,1 0 0,0 0 1,-1 0-1,1 0 1,0 0-1,0 0 0,-1-1 1,1 1-1,0-1 1,0 1-1,0-1 1,0 0-1,0 0 0,0 0 1,2 0-1,1-1 34,0 0 0,-1 0 0,1 0 0,0-1 0,0 0 0,-1 0 0,1 0 0,-1-1 0,0 1 0,0-1 0,5-4 0,5-6 122,-1 0-1,0-1 0,0-1 0,-2 0 0,0 0 0,0-1 0,-2-1 0,10-21 0,-3 2 369,-3-1 0,19-74 0,-28 85-273,-9 32-129,-10 38-75,-6 69-85,19-100-166,1 0 0,1 0 1,0 0-1,1 1 0,0-1 1,5 21-1,-6-32 120,1-1 1,-1 0 0,0 0-1,0 0 1,1 0-1,-1 0 1,1 0-1,-1 0 1,1 0 0,-1 0-1,1 0 1,0 0-1,0 0 1,-1 0-1,1 0 1,0-1 0,0 1-1,0 0 1,0-1-1,0 1 1,0 0 0,0-1-1,1 1 1,0-1 15,-1 0 1,0 0 0,0 0-1,0-1 1,0 1 0,0 0-1,0-1 1,1 1 0,-1-1-1,0 1 1,0-1 0,0 0-1,-1 1 1,1-1 0,0 0-1,0 0 1,0 0 0,0 0-1,-1 0 1,1 1-1,0-1 1,0-3 0,11-14-760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1.652"/>
    </inkml:context>
    <inkml:brush xml:id="br0">
      <inkml:brushProperty name="width" value="0.05" units="cm"/>
      <inkml:brushProperty name="height" value="0.05" units="cm"/>
      <inkml:brushProperty name="color" value="#E71224"/>
    </inkml:brush>
  </inkml:definitions>
  <inkml:trace contextRef="#ctx0" brushRef="#br0">0 599 12723,'1'2'158,"0"-1"1,0 0-1,0 1 1,0-1-1,0 0 1,0 0-1,0 0 1,1 0-1,-1 0 1,0 0 0,1 0-1,-1 0 1,1-1-1,-1 1 1,0-1-1,1 1 1,0-1-1,-1 1 1,1-1-1,-1 0 1,1 0-1,-1 1 1,1-1-1,0 0 1,-1-1 0,1 1-1,-1 0 1,1 0-1,-1-1 1,4 0-1,4-2 628,0-1 0,0 0 1,16-9-1,-20 10-429,31-17 796,-2-2-1,-1-1 1,46-40 0,-55 34-670,-23 28-473,-1 1-1,1 0 1,-1-1-1,0 1 1,1-1-1,-1 1 1,0-1-1,1 1 1,-1-1-1,0 1 1,0-1-1,1 1 1,-1-1-1,0 1 1,0-1-1,0 1 1,0-1-1,0 1 1,0-1-1,0 0 1,0 1 0,0-1-1,0 1 1,0-1-1,0 1 1,0-1-1,0 1 1,-1-1-1,1 0 1,0 1-1,0-1 1,-1 1-1,1-1 1,0 1-1,-1 0 1,1-1-1,0 1 1,-1-1-1,1 1 1,-1 0-1,1-1 1,0 1-1,-1 0 1,1-1-1,-1 1 1,1 0-1,-1 0 1,1-1-1,-1 1 1,0 0 0,1 0-1,-1 0 1,1 0-1,-1 0 1,1 0-1,-1 0 1,1 0-1,-1 0 1,0 0-1,0 0 1,-6 1 8,0-1 0,0 1 0,0 1 0,0-1 0,0 1 0,0 0 0,0 1 0,1 0 0,-1 0 0,1 0 0,0 1 0,-1 0 0,-5 6 0,-4 2 23,2 1 0,0 0 0,-22 27 0,29-30-52,-1 1 1,1-1-1,-9 20 0,14-24 7,-1-1 0,2 1 0,-1-1 0,0 1 0,1 0 0,0 0 0,0-1 0,1 1 0,0 0 0,0 7 0,0-11 4,1 0 0,-1 0 0,0-1 0,1 1 0,0 0 0,-1 0 1,1-1-1,0 1 0,0 0 0,0-1 0,0 1 0,0-1 0,0 1 0,0-1 0,0 0 0,1 1 0,-1-1 0,1 0 0,-1 0 0,1 0 0,-1 0 0,1 0 0,0 0 0,-1 0 1,1-1-1,0 1 0,0-1 0,-1 1 0,1-1 0,0 0 0,0 1 0,0-1 0,0 0 0,-1 0 0,1 0 0,3-1 0,5 0-5,-1-1 0,1 1-1,-1-2 1,0 1 0,0-1 0,9-5-1,9-5 14,-1-1-1,-1-2 1,0 0-1,-1-2 0,-1-1 1,0 0-1,-2-2 0,0 0 1,-2-2-1,23-32 1,-18 18-2,-1-1 1,-2-1-1,-2-1 1,-2 0-1,-1-1 1,14-58-1,-29 93-7,2-4 1,-1 0 0,0 0 1,0 0-1,-1 0 0,0-21 0,-1 30 0,0 0 1,0 0-1,0 0 0,0 1 0,-1-1 0,1 0 1,0 0-1,0 0 0,-1 0 0,1 0 0,0 0 1,-1 0-1,1 0 0,-1 1 0,1-1 1,-1 0-1,-1-1 0,2 2 0,-1 0 0,1 0 1,-1 0-1,1-1 0,-1 1 0,1 0 0,-1 0 0,1 0 1,-1 0-1,1 0 0,-1 0 0,1 0 0,-1 1 0,1-1 1,0 0-1,-1 0 0,1 0 0,-1 0 0,1 1 0,-1-1 1,1 0-1,-1 0 0,1 1 0,-1-1 0,-3 4 0,0 0 0,0 0 0,0 0 0,0 0 0,-3 7 0,-28 42-11,3 1-1,3 1 1,1 1 0,4 2-1,-33 111 1,53-150-104,0 0-1,1 0 1,-1 21 0,3-36-15,1 0 1,0 0 0,0 0 0,0 0 0,1 0-1,-1 0 1,1 0 0,0 0 0,0-1 0,0 1 0,0 0-1,1 0 1,0-1 0,0 1 0,0-1 0,0 0-1,0 0 1,0 1 0,1-1 0,0-1 0,0 1 0,3 2-1,-4-4 63,0 0-1,0 0 0,0 0 0,0 0 1,0-1-1,0 1 0,1-1 1,-1 1-1,0-1 0,0 0 0,1 0 1,-1 0-1,0 0 0,0 0 0,0-1 1,1 1-1,-1-1 0,4-1 0,24-11-766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2.044"/>
    </inkml:context>
    <inkml:brush xml:id="br0">
      <inkml:brushProperty name="width" value="0.05" units="cm"/>
      <inkml:brushProperty name="height" value="0.05" units="cm"/>
      <inkml:brushProperty name="color" value="#E71224"/>
    </inkml:brush>
  </inkml:definitions>
  <inkml:trace contextRef="#ctx0" brushRef="#br0">73 12 18868,'10'-11'1774,"-14"12"121,-22 19 487,21-14-2084,-2 0-125,0 1 0,1 0 1,0 1-1,1-1 0,-7 12 1,12-18-177,-1 0 1,0 1-1,1-1 1,-1 1-1,1-1 1,-1 1-1,1-1 1,0 1-1,0-1 1,0 1-1,0-1 1,0 1-1,0-1 1,0 1-1,0-1 1,0 1-1,1-1 1,-1 1 0,1-1-1,-1 1 1,1-1-1,-1 0 1,1 1-1,0-1 1,0 0-1,0 1 1,0-1-1,0 0 1,0 0-1,0 0 1,0 0-1,0 0 1,0 0-1,1 0 1,-1 0-1,0 0 1,1-1-1,-1 1 1,0-1-1,3 2 1,19 6-91,1 0 1,0-2-1,46 7 0,-37-8 1,39 12 0,-70-16 94,0-1-1,0 1 1,0 0 0,-1-1-1,1 1 1,0 0 0,0 0-1,0 0 1,-1 0 0,1 0-1,-1 1 1,1-1 0,-1 1-1,1-1 1,-1 1 0,2 1-1,-3-2 5,0 0 0,0 0-1,0 1 1,0-1-1,0 0 1,0 0 0,0 0-1,-1 0 1,1 0 0,0 0-1,0 0 1,-1 0 0,1 0-1,-1 0 1,1 0-1,-1 0 1,1 0 0,-1 0-1,0 0 1,1 0 0,-1 0-1,0 0 1,0-1-1,0 1 1,0 0 0,0 0-1,1-1 1,-1 1 0,0-1-1,-2 1 1,-18 12-29,0-1 0,-1-1 0,0-1 0,-1-1 1,0-1-1,-1-1 0,-39 6 0,60-13 6,1 1 0,-1-1 0,1 0-1,-1 0 1,1 0 0,-1 0 0,1-1 0,-1 1 0,1-1-1,-1 1 1,1-1 0,0 0 0,-1 0 0,1 0-1,0 0 1,-4-3 0,-2-10-194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3.317"/>
    </inkml:context>
    <inkml:brush xml:id="br0">
      <inkml:brushProperty name="width" value="0.05" units="cm"/>
      <inkml:brushProperty name="height" value="0.05" units="cm"/>
      <inkml:brushProperty name="color" value="#E71224"/>
    </inkml:brush>
  </inkml:definitions>
  <inkml:trace contextRef="#ctx0" brushRef="#br0">96 1 15811,'2'11'2265,"0"9"-1321,-2 11-416,-7 9 2529,-3 11-2153,1 5-328,0 3-424,4-2-192,-1-7-552,2-4-128,2-8-336,-1-7-153,1-12-199,-4-8-112,-3-11 808,-4-4-217,-1-15 257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3.705"/>
    </inkml:context>
    <inkml:brush xml:id="br0">
      <inkml:brushProperty name="width" value="0.05" units="cm"/>
      <inkml:brushProperty name="height" value="0.05" units="cm"/>
      <inkml:brushProperty name="color" value="#E71224"/>
    </inkml:brush>
  </inkml:definitions>
  <inkml:trace contextRef="#ctx0" brushRef="#br0">0 160 14955,'1'-10'423,"0"-1"1,1 0-1,0 0 0,0 1 1,2-1-1,-1 1 0,9-18 0,-9 24-209,-1 0-1,1 0 1,0 0-1,0 1 1,0-1-1,0 1 1,1 0-1,-1 0 1,1 0-1,0 0 1,0 1-1,0-1 1,0 1-1,1 0 1,-1 0-1,1 1 1,-1-1-1,1 1 1,-1 0-1,9-1 1,0 1-5,0 1 1,-1 0 0,1 0-1,-1 1 1,1 1-1,-1 0 1,0 1 0,0 0-1,0 1 1,0 0-1,0 1 1,18 11-1,-28-15-205,1 1-1,-1-1 0,0 1 1,0 0-1,0 0 0,0 0 0,0 0 1,0 0-1,-1 0 0,1 1 0,-1-1 1,1 0-1,-1 1 0,0-1 0,0 1 1,0 0-1,0-1 0,0 1 0,-1 0 1,1 0-1,-1-1 0,0 1 0,0 0 1,0 0-1,0-1 0,0 1 1,-1 0-1,1 0 0,-1-1 0,0 1 1,0 0-1,0-1 0,0 1 0,-2 3 1,-4 7-18,-2 1 1,0-2-1,0 1 1,-22 21-1,15-16-70,-4 4-134,11-14-239,1 1 0,0 1 1,0-1-1,1 1 0,1 1 0,-9 15 1,15-26 418,0 0 0,0 1 0,0-1 0,-1 0 0,1 0 0,0 1 0,0-1 0,0 0 0,0 1 0,0-1 0,0 0 0,0 0 0,0 1 0,0-1 0,0 0 0,0 1 0,0-1 0,0 0 0,0 1 0,0-1 0,0 0 0,0 0 0,0 1 0,0-1 0,0 0 0,0 1 0,0-1 0,1 0 0,-1 0 0,0 1 0,0-1 0,0 0 0,1 0 0,-1 1 0,0-1 0,0 0 0,0 0 0,1 0 0,-1 0 0,0 1 0,0-1 0,1 0 0,-1 0 0,0 0 0,1 0 0,-1 0 0,0 0 0,1 0 0,-1 0 0,0 0 0,0 0 0,1 0 0,-1 0 0,19-3-991,4-6-55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4.127"/>
    </inkml:context>
    <inkml:brush xml:id="br0">
      <inkml:brushProperty name="width" value="0.05" units="cm"/>
      <inkml:brushProperty name="height" value="0.05" units="cm"/>
      <inkml:brushProperty name="color" value="#E71224"/>
    </inkml:brush>
  </inkml:definitions>
  <inkml:trace contextRef="#ctx0" brushRef="#br0">12 1 14163,'2'3'247,"1"1"0,-1 0 0,0 0 0,0 0 0,-1 0 0,1 1 0,-1-1 0,0 0 0,0 1 0,0-1 0,0 0 0,-1 1 0,0-1 0,0 9 0,-3 5 719,1-1-1,-9 27 1,-2 16 1225,13-55-2068,-1-1 28,1 0-1,-1 0 1,1 1-1,0-1 1,1 0-1,0 5 1,-1-8-124,1 0 0,-1 0 1,0 0-1,1 0 1,-1 0-1,1 0 1,-1 0-1,1 0 1,0-1-1,-1 1 1,1 0-1,0-1 1,0 1-1,-1 0 1,1-1-1,0 1 0,0-1 1,0 1-1,0-1 1,0 1-1,0-1 1,0 0-1,0 1 1,0-1-1,0 0 1,0 0-1,0 0 1,0 0-1,0 0 1,1 0-1,2 0 12,1-1-1,-1 1 1,1-1-1,-1-1 1,0 1-1,0 0 1,0-1-1,0 0 1,0 0-1,0 0 1,0-1-1,-1 1 1,1-1-1,-1 0 1,1 0-1,-1 0 1,0 0-1,0-1 1,-1 1-1,1-1 1,2-5-1,2-1 37,-1-1-1,-1 0 0,0 0 1,0-1-1,-1 1 1,4-21-1,-3-12 59,-5 40-126,0 1 0,0 0 0,-1 0 0,1 0 0,-1 0 0,1 0 0,-1 0 0,0 0 0,-1 0 0,1 0 0,0 0 0,-2-3 0,2 6-12,1 0-1,0 0 0,0-1 0,0 1 1,0 0-1,0 0 0,0-1 0,-1 1 1,1 0-1,0 0 0,0-1 0,0 1 1,-1 0-1,1 0 0,0 0 1,0-1-1,0 1 0,-1 0 0,1 0 1,0 0-1,-1 0 0,1 0 0,0 0 1,0-1-1,-1 1 0,1 0 0,0 0 1,-1 0-1,1 0 0,0 0 0,0 0 1,-1 0-1,1 0 0,0 0 0,-1 0 1,1 0-1,0 1 0,0-1 1,-1 0-1,1 0 0,0 0 0,-1 0 1,1 0-1,0 0 0,0 1 0,0-1 1,-1 0-1,1 0 0,0 0 0,0 1 1,-1-1-1,1 0 0,0 0 0,0 1 1,0-1-1,-1 1-74,1 0 0,-1 0 0,1 0 0,0 0-1,-1 0 1,1 0 0,0 1 0,0-1 0,0 0 0,0 0 0,0 0 0,0 0 0,0 0-1,1 2 1,-1-1-63,1 0-1,0-1 0,0 1 0,0 0 0,1 0 1,-1-1-1,0 1 0,1-1 0,-1 1 0,1-1 1,-1 0-1,1 0 0,0 0 0,0 1 0,-1-1 1,1-1-1,0 1 0,3 1 0,1 0-74,0 0 0,0-1-1,0 0 1,13 1 0,13-1-776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4.595"/>
    </inkml:context>
    <inkml:brush xml:id="br0">
      <inkml:brushProperty name="width" value="0.05" units="cm"/>
      <inkml:brushProperty name="height" value="0.05" units="cm"/>
      <inkml:brushProperty name="color" value="#E71224"/>
    </inkml:brush>
  </inkml:definitions>
  <inkml:trace contextRef="#ctx0" brushRef="#br0">155 0 15875,'-4'1'276,"1"0"-1,-1 0 0,1 0 1,0 1-1,-1 0 0,1-1 0,0 1 1,0 0-1,0 0 0,0 1 1,-4 4-1,-29 34 273,27-30-167,-1 1 144,0 0-1,1 1 1,-10 20 0,16-27-412,0 0 1,0 1-1,1-1 1,0 0-1,1 1 1,-1-1-1,1 1 1,0-1 0,1 1-1,0 10 1,0-15-83,0 0-1,0 0 1,1 0 0,-1-1 0,1 1 0,-1 0 0,1 0 0,0-1 0,0 1-1,0 0 1,-1-1 0,2 1 0,-1-1 0,0 1 0,0-1 0,0 0 0,1 1 0,-1-1-1,1 0 1,-1 0 0,1 0 0,-1 0 0,1 0 0,-1 0 0,1-1 0,0 1-1,0 0 1,-1-1 0,1 1 0,0-1 0,0 0 0,0 0 0,0 0 0,-1 0-1,1 0 1,0 0 0,2 0 0,0-1 52,1 1-1,-1-1 1,1 0 0,-1 0 0,1 0-1,-1-1 1,0 0 0,0 0-1,0 0 1,0 0 0,0 0-1,0-1 1,-1 0 0,6-4 0,-5 1 14,1 0 0,-2-1-1,1 1 1,-1-1 0,0 0 0,0 1 0,-1-1 0,1-1 0,-2 1 0,1 0 0,-1 0 0,0-9 0,0 11-103,-1 0 0,1 0-1,-1 0 1,-1 0-1,1-1 1,-1 1 0,0 0-1,0 0 1,-1 0-1,1 0 1,-1 0 0,0 0-1,0 1 1,-1-1-1,1 1 1,-1-1 0,-6-6-1,8 10-42,1 1 0,-1-1 0,1 1-1,-1-1 1,1 1 0,-1-1 0,0 1 0,1 0-1,-1-1 1,1 1 0,-1 0 0,0 0 0,1-1 0,-1 1-1,0 0 1,1 0 0,-2 0 0,2 0-13,-1 0 0,1 0 0,0 0 0,-1 0 0,1 0 0,0 0 0,0 1 0,0-1 0,-1 0 0,1 0 0,0 0 1,0 1-1,-1-1 0,1 0 0,0 0 0,0 0 0,0 1 0,0-1 0,0 0 0,-1 0 0,1 1 0,0-1 0,0 0 0,0 0 0,0 1 0,0-1 0,0 0 0,0 1 1,0 0-41,0 0 0,0 0 0,0 0 0,0 1 0,0-1 0,1 0 0,-1 0 0,0 0 1,1 0-1,-1 0 0,1 0 0,-1 0 0,1 0 0,-1 0 0,1 0 0,0-1 0,-1 1 0,1 0 1,0 0-1,0 0 0,0-1 0,1 2 0,16 7-750,7 0-130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5.012"/>
    </inkml:context>
    <inkml:brush xml:id="br0">
      <inkml:brushProperty name="width" value="0.05" units="cm"/>
      <inkml:brushProperty name="height" value="0.05" units="cm"/>
      <inkml:brushProperty name="color" value="#E71224"/>
    </inkml:brush>
  </inkml:definitions>
  <inkml:trace contextRef="#ctx0" brushRef="#br0">229 275 13571,'-7'0'354,"1"-1"0,-1 1-1,0 1 1,0-1 0,0 1 0,0 0 0,0 1 0,0 0 0,1 0-1,-1 0 1,1 1 0,-1 0 0,1 0 0,0 1 0,0-1 0,1 1-1,-1 1 1,-5 5 0,-1 1 11,1 0 1,0 1-1,1 0 1,0 0-1,1 2 0,1-1 1,-7 15-1,12-22-316,1-1 0,0 1 0,0-1 0,0 1 0,1 0 0,0 0 0,0 0 0,0 10 0,1-14-44,0-1-1,1 1 0,-1-1 1,0 0-1,0 1 0,0-1 0,1 1 1,-1-1-1,1 0 0,-1 1 1,1-1-1,0 0 0,-1 1 0,1-1 1,0 0-1,0 0 0,0 0 1,0 0-1,0 0 0,0 0 1,0 0-1,0 0 0,0 0 0,1 0 1,-1 0-1,0-1 0,1 1 1,-1-1-1,0 1 0,1-1 0,-1 1 1,1-1-1,-1 0 0,0 0 1,1 0-1,-1 1 0,1-1 1,-1-1-1,1 1 0,1 0 0,4-1 6,-1 0 0,0-1 0,0 1-1,0-1 1,0 0 0,-1 0-1,1-1 1,-1 0 0,1 0 0,4-4-1,0 0 42,0-1-1,-1-1 1,0 1-1,11-16 1,2-5 140,-2-2 1,22-43 0,-17 25 167,-1-2-1,-3-1 1,24-89-1,-43 124-217,-2 17-139,0 0 0,0 0 0,0 0 0,0 0 0,0-1 0,0 1 1,0 0-1,0 0 0,0 0 0,0 0 0,0 0 0,0 0 0,0 0 0,0 0 0,0 0 1,-1 0-1,1 0 0,0-1 0,0 1 0,0 0 0,0 0 0,0 0 0,0 0 0,0 0 0,0 0 1,0 0-1,0 0 0,0 0 0,0 0 0,-1 0 0,1 0 0,0 0 0,0 0 0,0 0 1,0 0-1,0 0 0,0 0 0,0 0 0,0 0 0,0 0 0,0 0 0,-1 0 0,1 0 1,0 0-1,0 0 0,0 0 0,0 0 0,0 0 0,0 0 0,0 0 0,0 0 0,0 0 1,0 0-1,0 0 0,-1 0 0,1 0 0,0 0 0,0 0 0,0 1 0,0-1 0,0 0 1,0 0-1,0 0 0,-14 22 123,-8 22-67,3 0 0,-14 49-1,25-65-52,1 0-1,1 1 0,1 0 1,-1 48-1,6-72-10,0-1 0,0 0 0,1 1 0,-1-1-1,1 0 1,0 1 0,1-1 0,-1 0 0,0 0 0,1 0 0,0 0-1,0 0 1,4 5 0,-5-7 5,1-1-1,0 1 0,0-1 1,-1 1-1,1-1 1,0 0-1,0 0 0,0 1 1,1-1-1,-1-1 0,0 1 1,0 0-1,0 0 1,1-1-1,-1 1 0,0-1 1,1 0-1,-1 0 1,0 0-1,1 0 0,-1 0 1,0 0-1,1-1 1,-1 1-1,0-1 0,4-1 1,5-3-3,1 0 1,0-1 0,-1 0-1,0-1 1,-1-1 0,0 1 0,0-2-1,17-17 1,-14 13 27,1 0 1,30-20 0,-44 33-25,0-1 0,0 1 0,1 0 1,-1 0-1,0 0 0,0 0 0,0 0 1,0 0-1,1 0 0,-1-1 0,0 1 0,0 0 1,0 0-1,0 0 0,1 0 0,-1 0 1,0 0-1,0 0 0,0 0 0,0 0 1,1 0-1,-1 0 0,0 0 0,0 0 0,0 0 1,1 0-1,-1 0 0,0 0 0,0 0 1,0 0-1,0 1 0,1-1 0,-1 0 1,0 0-1,0 0 0,0 0 0,0 0 0,0 0 1,1 0-1,-1 1 0,0-1 0,0 0 1,0 0-1,0 0 0,0 0 0,0 0 1,0 1-1,0-1 0,0 0 0,1 0 0,-1 0 1,0 1-1,0-1 0,0 0 0,0 0 1,0 0-1,0 0 0,0 1 0,0-1 1,0 0-1,0 0 0,0 0 0,-1 1 0,1-1 1,0 0-1,0 0 0,0 0 0,-4 16 38,4-13-27,-3 6 24,1-1 0,0 1 0,1 0-1,0 0 1,0 0 0,1 10 0,1-17-16,-1 1-1,0-1 0,1 1 1,-1-1-1,1 1 0,0-1 0,0 0 1,0 1-1,0-1 0,0 0 1,0 0-1,1 0 0,-1 0 1,1 0-1,0 0 0,-1 0 0,1 0 1,0-1-1,0 1 0,0-1 1,0 1-1,0-1 0,0 0 1,1 0-1,-1 0 0,5 2 1,2-1 42,1 0 1,0-1-1,0 0 1,0 0 0,0-1-1,0-1 1,0 1-1,17-5 1,77-22 257,-81 17-420,7-1-796,-10 9-4385,-12 3 4128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5.460"/>
    </inkml:context>
    <inkml:brush xml:id="br0">
      <inkml:brushProperty name="width" value="0.05" units="cm"/>
      <inkml:brushProperty name="height" value="0.05" units="cm"/>
      <inkml:brushProperty name="color" value="#E71224"/>
    </inkml:brush>
  </inkml:definitions>
  <inkml:trace contextRef="#ctx0" brushRef="#br0">3 39 19772,'7'-6'676,"0"1"0,1 0 0,-1 1-1,1 0 1,0 0 0,9-2 0,-15 5-577,0 0 0,-1 1 1,1-1-1,0 1 0,0-1 1,0 1-1,0 0 1,-1 0-1,1 0 0,0 0 1,0 0-1,0 0 0,0 1 1,-1-1-1,1 0 0,0 1 1,0-1-1,-1 1 0,1 0 1,0 0-1,-1 0 0,1 0 1,-1 0-1,1 0 0,-1 0 1,1 0-1,-1 0 1,0 1-1,0-1 0,1 1 1,-1-1-1,0 1 0,0-1 1,0 1-1,0 2 0,1-1-67,-2 1 0,1-1 1,0 1-1,-1-1 0,1 1 0,-1-1 0,0 1 0,0-1 0,0 1 0,-1 0 0,1-1 0,-1 0 0,0 1 0,0-1 0,0 1 0,-3 5 1,-3 4-27,-1 0 0,-14 20 0,14-22 20,-18 22-11,20-26-17,-1 1 0,1 0 0,0 0 0,1 1 0,0 0 0,-5 10 0,10-18 2,-1 0-1,1 0 1,0 0-1,0 0 1,0-1 0,-1 1-1,1 0 1,0 0-1,0 0 1,0 0-1,0 0 1,1 0 0,-1 0-1,0 0 1,0 0-1,1 0 1,-1-1-1,0 1 1,1 0-1,-1 0 1,1 0 0,-1-1-1,1 1 1,-1 0-1,1 0 1,-1-1-1,1 1 1,0 0 0,0-1-1,-1 1 1,1-1-1,0 1 1,0-1-1,-1 1 1,3 0 0,2 1-2,0-1 0,1 1 0,-1-1 1,11 1-1,-12-1-1,29 3-616,1-2 0,-1-1-1,51-5 1,-78 3 436,-3 1 103,-1 0 0,1-1 0,0 1 0,0-1 1,-1 0-1,1 1 0,-1-1 0,1 0 0,4-3 0,-3 0-555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5.911"/>
    </inkml:context>
    <inkml:brush xml:id="br0">
      <inkml:brushProperty name="width" value="0.05" units="cm"/>
      <inkml:brushProperty name="height" value="0.05" units="cm"/>
      <inkml:brushProperty name="color" value="#E71224"/>
    </inkml:brush>
  </inkml:definitions>
  <inkml:trace contextRef="#ctx0" brushRef="#br0">1 56 15523,'5'-1'423,"1"-1"0,-1 1 0,1 0 1,0 0-1,-1 1 0,1-1 0,0 1 0,8 1 0,9 0 656,12-2-181,104-9-2201,-125 8 723,1 0 0,-1-1-1,0-1 1,1-1 0,-2 0 0,1 0 0,13-8-1,-29 18 4325,-1-2-3079,0 1 1,1-1 0,0 1 0,0 0-1,0 0 1,-2 5 0,4-8-613,0 0-1,0-1 1,-1 1 0,1 0 0,0 0 0,0 0-1,0 0 1,0 0 0,0 0 0,1 0-1,-1-1 1,0 1 0,0 0 0,0 0 0,1 0-1,-1 0 1,1-1 0,-1 1 0,0 0-1,1 0 1,-1-1 0,1 1 0,0 0-1,-1-1 1,1 1 0,0 0 0,-1-1 0,1 1-1,0-1 1,-1 1 0,1-1 0,0 1-1,0-1 1,0 0 0,-1 1 0,1-1 0,0 0-1,0 0 1,0 0 0,0 0 0,0 0-1,1 0 1,19 2 42,-1 0 1,0-2-1,1-1 0,-1 0 0,32-7 0,-27 4-87,0 1 0,-1 1-1,31 1 1,-53 1 0,1 0 0,0 0 0,0 1 0,-1-1 0,1 1 0,0-1 0,-1 1 0,1 0 0,-1 0 0,1 0 0,-1 1 0,1-1 0,-1 0 0,0 1 0,1 0 0,-1-1 1,0 1-1,0 0 0,0 0 0,-1 0 0,1 0 0,0 1 0,-1-1 0,1 0 0,-1 1 0,0-1 0,0 1 0,1 2 0,-1-3 4,0 0 1,1 0-1,-1 0 0,0 0 1,1 0-1,0 0 0,-1-1 1,1 1-1,0 0 0,0-1 1,0 0-1,0 1 0,0-1 1,0 0-1,0 0 0,0 0 1,0 0-1,1 0 0,-1-1 1,0 1-1,1-1 0,-1 1 1,1-1-1,-1 0 1,4 0-1,7-1-319,1 0 0,-1 0 0,18-6 1,-23 6-10,64-16-344,-34 6 220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9.045"/>
    </inkml:context>
    <inkml:brush xml:id="br0">
      <inkml:brushProperty name="width" value="0.05" units="cm"/>
      <inkml:brushProperty name="height" value="0.05" units="cm"/>
      <inkml:brushProperty name="color" value="#008C3A"/>
    </inkml:brush>
  </inkml:definitions>
  <inkml:trace contextRef="#ctx0" brushRef="#br0">24 323 17644,'-4'-24'4199,"4"24"-4154,0 0 0,0 0 0,-1 0 0,1-1 0,0 1 0,0 0 0,0 0 0,0 0 0,0 0 0,0 0 0,0 0 0,0 0 0,0 0 0,0-1 0,0 1 0,0 0 1,0 0-1,0 0 0,-1 0 0,1 0 0,0 0 0,0 0 0,0 0 0,0 0 0,0 0 0,0 0 0,0 0 0,-1 0 0,1 0 0,0 0 0,0 0 0,0 0 0,0 0 0,0 0 0,0 0 0,-1 0 1,1 0-1,0 0 0,0 0 0,0 0 0,0 0 0,0 0 0,0 0 0,0 0 0,-1 0 0,1 0 0,-4 12 1459,0 10-738,-2 42 0,6-55-746,0 0 0,0 0 0,1 0 0,1 0 0,-1-1 0,1 1 0,5 12 0,-7-20-16,0 0 0,1 0 0,-1 0 0,1 0 0,0 0-1,-1 0 1,1 0 0,0 0 0,-1 0 0,1-1-1,0 1 1,0 0 0,0 0 0,0-1 0,0 1 0,0 0-1,0-1 1,0 1 0,0-1 0,0 1 0,0-1-1,0 0 1,0 1 0,0-1 0,2 0 0,-1 0 2,0 0 0,1-1 1,-1 1-1,1-1 1,-1 1-1,0-1 0,1 0 1,-1 0-1,0 0 0,0 0 1,3-2-1,4-3 9,1-1 1,-2-1-1,1 1 0,7-10 1,1-6-35,0-1 1,18-33 0,-39 74 16,2 0 0,0 1 0,1-1 0,0 0 0,1 1 0,2-1 0,5 30 0,-7-46 7,0 1-1,0-1 1,1 0 0,-1 0-1,1 1 1,-1-1 0,1 0 0,-1 0-1,1 0 1,0 0 0,-1 1-1,1-1 1,0 0 0,0 0 0,0-1-1,0 1 1,0 0 0,0 0-1,0 0 1,0-1 0,0 1 0,1 0-1,-1-1 1,2 1 0,-2-1 6,1 0 0,-1 0 0,1 0 0,-1-1 0,1 1 0,-1-1 0,1 1 0,-1-1 0,1 1 0,-1-1 0,1 0 0,-1 0 0,0 0 1,0 0-1,1 0 0,-1 0 0,1-1 0,6-6 57,-1-1 0,-1 0 1,1 0-1,7-15 1,0-5 69,-1 0 1,-2-1 0,15-62-1,-31 173-91,4-68-47,-1 16 2,0-1 1,5 49-1,-3-76 1,0 1 1,0-1-1,0 0 1,0 0-1,0 0 1,1 1-1,-1-1 1,0 0-1,1 0 1,-1 0-1,0 0 1,1 0-1,0 0 1,-1 0-1,1 0 1,0 0-1,-1 0 1,1 0-1,0 0 1,0 0-1,0 0 1,0-1-1,0 1 1,0 0-1,0-1 1,0 1-1,2 0 0,-2-1 8,1 0-1,-1 0 1,1-1-1,-1 1 0,1 0 1,-1-1-1,1 0 0,-1 1 1,1-1-1,-1 0 0,0 1 1,0-1-1,1 0 0,-1 0 1,0 0-1,0 0 0,0 0 1,0-1-1,0 1 0,0 0 1,1-2-1,10-14 86,0-1-1,-1 0 0,14-33 1,18-62 165,-28 70-218,-12 65-33,-4 27-14,-1-29-10,2 1 0,0-1 0,5 34 0,-4-52 14,-1 0 0,1 0 0,-1 0-1,1 0 1,0 0 0,-1 0 0,1 0-1,0 0 1,0 0 0,1 0 0,-1-1-1,0 1 1,0 0 0,1-1 0,-1 1-1,1-1 1,2 2 0,-3-2-1,0-1 1,1 1 0,-1-1-1,1 1 1,0-1-1,-1 0 1,1 0-1,-1 0 1,1 0-1,0 0 1,-1 0-1,1 0 1,-1 0-1,1 0 1,-1-1-1,1 1 1,-1-1-1,1 1 1,-1-1-1,1 0 1,-1 1-1,1-1 1,1-1-1,8-7-7,0 1-1,-1-1 1,0-1 0,-1 0-1,0 0 1,-1-1-1,13-20 1,11-13-429,-32 44 410,0 0 0,0-1-1,1 1 1,-1 0 0,0 0-1,0-1 1,0 1 0,0 0-1,1 0 1,-1-1 0,0 1 0,0 0-1,1 0 1,-1 0 0,0-1-1,0 1 1,1 0 0,-1 0-1,0 0 1,1 0 0,-1 0-1,0 0 1,1-1 0,-1 1 0,0 0-1,1 0 1,-1 0 0,0 0-1,1 0 1,-1 0 0,0 0-1,1 1 1,-1-1 0,5 12-753,-3 31-689,-2-24 492,1-14 573,-1-1 1,1 1-1,0 0 0,0 0 1,3 6-1,-4-10 328,1-1 0,-1 1 0,0 0 0,0-1 0,1 1 0,-1-1 1,1 1-1,-1-1 0,0 1 0,1 0 0,-1-1 0,1 0 0,-1 1 0,1-1 0,-1 1 0,1-1 0,0 0 0,-1 1 0,1-1 0,0 0 1,-1 1-1,1-1 0,-1 0 0,1 0 0,0 0 0,0 0 0,-1 0 0,1 0 0,0 0 0,-1 0 0,1 0 0,0 0 0,-1 0 0,1 0 1,0 0-1,-1 0 0,1-1 0,0 1 0,-1 0 0,1-1 0,-1 1 0,1 0 0,0-1 0,-1 1 0,1-1 0,0 0 0,4-3-297,0 0 0,0-1 0,-1 0 0,0 0 0,1 0-1,-2 0 1,7-12 0,21-48-913,-19 38 898,9-21 494,23-82 0,-15 9 3065,-34 157-1149,0 71 1,4-70-1434,0 7-67,-1-21-274,0 1 1,2-1-1,1 1 0,2-1 0,0 1 0,6 24 1,-3-36-169,-3-12-329,-5-21-231,-3 7 309,-2 0-1,0 0 1,0 1-1,-2 0 0,1 0 1,-17-17-1,14 16 260,1 1 0,0-2 0,0 1 0,-11-26 0,21 39-46,-1 0 0,1 0 0,-1 0 0,1 0 0,0-1 1,0 1-1,-1 0 0,1 0 0,0 0 0,0 0 0,0 0 0,0 0 0,1-1 0,-1 1 0,0 0 0,0 0 1,1 0-1,-1 0 0,0 0 0,1 0 0,-1 0 0,1 0 0,0 0 0,-1 0 0,1 0 0,0 0 1,-1 0-1,1 1 0,0-1 0,0 0 0,0 0 0,0 1 0,0-1 0,0 0 0,0 1 0,0-1 1,0 1-1,0 0 0,0-1 0,0 1 0,0 0 0,0 0 0,2-1 0,6-1 279,1 1 0,0-1 0,19 1 0,-17 1-155,19 0 71,-22 1-454,0-1 0,0-1 1,0 1-1,18-5 0,-15-1-38,-7-4-113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6.547"/>
    </inkml:context>
    <inkml:brush xml:id="br0">
      <inkml:brushProperty name="width" value="0.05" units="cm"/>
      <inkml:brushProperty name="height" value="0.05" units="cm"/>
      <inkml:brushProperty name="color" value="#E71224"/>
    </inkml:brush>
  </inkml:definitions>
  <inkml:trace contextRef="#ctx0" brushRef="#br0">61 1 18916,'-7'17'4587,"-1"15"-3741,-13 113 514,-3 244-1,26-372-1269,0-11 36,1-10 147,9-50 8,-2 0 0,4-99 0,-10 104-316,-4 55 19,1-1-1,0 1 1,0-1 0,0 1 0,1-1-1,0 0 1,0 1 0,5 7 0,-2-4 1,0 0 0,0 0 0,1-1 0,12 14 1,-10-15 13,0 0 0,0-1 0,1 0 0,0-1 1,0 0-1,0 0 0,1-1 0,0 0 0,0-1 1,0 0-1,0 0 0,0-1 0,0-1 0,1 0 0,15 0 1,3-1 22,0-2 1,-1-1-1,1-1 1,37-11 0,-65 14-21,0 1 0,-1-1 0,1 1 0,0 0-1,0 0 1,0 0 0,0-1 0,0 1 0,0 0 0,0 0 0,0 0 0,0 0 0,0 0 0,0 1 0,0-1 0,0 0 0,0 0 0,0 1 0,0-1 0,0 0 0,-1 1 0,3 0 0,-3 0 7,1 1 0,-1-1 1,1 0-1,-1 0 0,1 0 1,-1 1-1,1-1 0,-1 0 1,0 1-1,0-1 0,0 0 1,0 2-1,4 19 135,-2-19-121,-1 0 0,1 0-1,0 0 1,1-1-1,-1 1 1,0 0-1,1-1 1,-1 0-1,1 1 1,0-1 0,0 0-1,0 0 1,0-1-1,0 1 1,0-1-1,0 1 1,0-1-1,1 0 1,-1 0 0,1-1-1,-1 1 1,0-1-1,5 1 1,12 0 59,-1 0 0,38-4 0,-41 2-43,140-21-131,-76 9-1249,-74 13 1294,-6 2-66,-6 2-135,6-4 245,-10 5-337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8.076"/>
    </inkml:context>
    <inkml:brush xml:id="br0">
      <inkml:brushProperty name="width" value="0.05" units="cm"/>
      <inkml:brushProperty name="height" value="0.05" units="cm"/>
      <inkml:brushProperty name="color" value="#E71224"/>
    </inkml:brush>
  </inkml:definitions>
  <inkml:trace contextRef="#ctx0" brushRef="#br0">0 1 17260,'18'69'3784,"-16"-56"-3341,1 0 0,0-1 0,0 1-1,2-1 1,-1 0 0,2 0 0,7 13 0,-11-23-426,-1 1 1,1-2 0,-1 1 0,1 0-1,0 0 1,0 0 0,0-1 0,0 1-1,0-1 1,0 0 0,1 0 0,-1 1-1,0-1 1,0-1 0,1 1 0,-1 0-1,4 0 1,-2-1-21,1 1-1,-1-1 1,0-1-1,0 1 1,1-1 0,-1 1-1,0-1 1,0 0-1,6-3 1,3-2-53,-1 0 0,0 0 0,-1-2 0,1 1 0,13-13 0,8-11-97,36-43 0,-54 56 186,-15 18-30,0 0 1,0 0 0,0 0-1,0 0 1,0 0 0,0 0 0,0 0-1,0-1 1,0 1 0,0 0 0,0 0-1,0 0 1,0 0 0,1 0-1,-1 0 1,0 0 0,0 0 0,0 0-1,0-1 1,0 1 0,0 0 0,0 0-1,0 0 1,0 0 0,0 0 0,1 0-1,-1 0 1,0 0 0,0 0-1,0 0 1,0 0 0,0 0 0,0 0-1,0 0 1,1 0 0,-1 0 0,0 0-1,0 0 1,0 0 0,0 0-1,0 0 1,0 0 0,0 0 0,1 0-1,-1 0 1,0 0 0,0 0 0,0 0-1,0 0 1,0 0 0,0 1 0,0-1-1,0 0 1,1 0 0,-1 0-1,0 0 1,0 10 99,-5 10 4,1-7-12,1-4-204,0 0 1,0 0-1,1 0 0,0 1 1,1-1-1,0 1 0,0 0 0,1-1 1,2 16-1,1-18-90,3-9-74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8.943"/>
    </inkml:context>
    <inkml:brush xml:id="br0">
      <inkml:brushProperty name="width" value="0.05" units="cm"/>
      <inkml:brushProperty name="height" value="0.05" units="cm"/>
      <inkml:brushProperty name="color" value="#E71224"/>
    </inkml:brush>
  </inkml:definitions>
  <inkml:trace contextRef="#ctx0" brushRef="#br0">94 26 17348,'0'0'38,"0"-1"1,0 1 0,0 0-1,0 0 1,0 0-1,0 0 1,0-1 0,-1 1-1,1 0 1,0 0 0,0 0-1,0 0 1,0-1-1,0 1 1,0 0 0,-1 0-1,1 0 1,0 0 0,0 0-1,0 0 1,0 0-1,-1-1 1,1 1 0,0 0-1,0 0 1,0 0 0,-1 0-1,1 0 1,0 0-1,0 0 1,0 0 0,-1 0-1,1 0 1,0 0 0,0 0-1,0 0 1,0 0-1,-1 0 1,1 0 0,0 0-1,0 0 1,0 0 0,-1 1-1,1-1 1,0 0-1,0 0 1,0 0 0,0 0-1,-1 0 1,1 0 0,0 1-1,0-1 1,0 0-1,0 0 1,0 0 0,0 0-1,0 1 1,-1-1 0,1 0-1,0 0 1,0 0-1,0 0 1,0 1 0,0-1-1,0 0 1,0 0 0,0 1-1,-8 17 161,6-14 56,-8 25 623,1 1-1,-9 49 1,-2 64-482,18-125-315,-3 14 10,-5 68 154,10-88-144,0-1 0,0 0-1,1 1 1,0-1-1,1 0 1,4 13 0,-6-23-77,0 0 0,0 0 0,0 0 0,1 0 0,-1 0 0,0-1 0,1 1 0,-1 0 1,0 0-1,1 0 0,-1-1 0,1 1 0,0 0 0,-1 0 0,1-1 0,-1 1 1,1-1-1,0 1 0,0 0 0,-1-1 0,1 1 0,0-1 0,0 0 0,0 1 0,-1-1 1,1 1-1,0-1 0,0 0 0,0 0 0,0 0 0,0 0 0,0 1 0,0-1 0,-1 0 1,1-1-1,0 1 0,0 0 0,0 0 0,0 0 0,0 0 0,0-1 0,0 1 0,0-1 1,4-1 81,0-1 0,-1 0 0,1-1 0,-1 1 0,6-7 0,-9 9-96,41-43 763,52-70 0,27-57 24,-68 93-641,-33 49-127,4-5-291,38-46 0,-46 68-824,-16 12 1062,0 0 0,0 0 0,0 0 0,0 0 0,0 0 0,1 0 0,-1 0 0,0 0 0,0 0 0,0 0 0,0 0 0,1 0 0,-1 0 0,0 0 0,0 0 0,0 0 0,0 0 0,0 0 0,1 0 0,-1 0 0,0 0 0,0 0 0,0 0 0,0 0 0,0 0 0,0 0 0,1 1 0,-1-1 0,0 0 0,0 0 0,0 0 0,0 0 0,0 0 0,0 0 0,0 0 0,0 1 0,0-1 0,1 0 0,-1 0 0,0 0 0,0 0 0,0 1 0,0-1 0,0 0 0,0 0 0,0 0 0,0 0 0,0 1 0,-7 29-1073,-4-2 331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9.362"/>
    </inkml:context>
    <inkml:brush xml:id="br0">
      <inkml:brushProperty name="width" value="0.05" units="cm"/>
      <inkml:brushProperty name="height" value="0.05" units="cm"/>
      <inkml:brushProperty name="color" value="#E71224"/>
    </inkml:brush>
  </inkml:definitions>
  <inkml:trace contextRef="#ctx0" brushRef="#br0">1 1 16876,'8'44'1400,"1"-11"-960,3-1-352,6-11 224,5-2-400,6-19 152,1-9-144,6-17-192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9.791"/>
    </inkml:context>
    <inkml:brush xml:id="br0">
      <inkml:brushProperty name="width" value="0.05" units="cm"/>
      <inkml:brushProperty name="height" value="0.05" units="cm"/>
      <inkml:brushProperty name="color" value="#E71224"/>
    </inkml:brush>
  </inkml:definitions>
  <inkml:trace contextRef="#ctx0" brushRef="#br0">118 59 16708,'-3'1'2398,"-8"9"-1478,-13 15 347,17-15-706,-38 48 1283,41-52-1714,0 1 0,1-1 1,0 1-1,0-1 0,0 1 0,0 0 1,-1 10-1,4-16-119,0 0 1,0 0-1,0 0 0,0 0 1,0 0-1,0 0 0,0 0 1,0 0-1,0-1 1,1 1-1,-1 0 0,0 0 1,0 0-1,1 0 0,-1-1 1,1 1-1,-1 0 0,1 0 1,-1-1-1,1 1 0,0 0 1,-1-1-1,1 1 0,0-1 1,-1 1-1,1-1 1,0 1-1,0-1 0,-1 1 1,1-1-1,0 0 0,0 1 1,0-1-1,0 0 0,0 0 1,-1 1-1,1-1 0,0 0 1,0 0-1,0 0 1,0 0-1,0 0 0,0-1 1,1 1-1,7-1 12,0 0 0,1 0 0,11-4 0,-12 3 13,-4 1-30,17-4 38,0 1 0,37-2 0,-53 6-43,0 0-1,0 1 1,0-1-1,0 1 0,0 0 1,0 1-1,0 0 1,0-1-1,0 2 1,0-1-1,-1 1 1,0 0-1,1 0 1,6 6-1,-9-8-72,-1 1 0,1-1 0,-1 0 0,1 0 0,0 0 0,-1 0 0,1 0 0,0-1 0,0 1 0,-1-1 0,1 0 0,0 0 0,0 0 0,0 0 0,-1 0 0,1 0 0,0-1 0,0 1 0,-1-1 0,1 0 0,0 0 0,-1 0 0,1 0 0,3-3 0,9-4 31,0 0 1,24-19-1,-29 20-151,26-20-229</inkml:trace>
  <inkml:trace contextRef="#ctx0" brushRef="#br0" timeOffset="1">597 0 23341,'-18'9'368,"6"-4"-200,-1 1 0,1 1 0,1 0 0,-1 1 0,-16 15 0,27-23-165,0 1-1,0 0 0,0 0 1,0 0-1,1 0 1,-1 0-1,0 0 0,1 0 1,-1 0-1,1 0 1,-1 0-1,1 0 0,0 0 1,-1 1-1,1-1 1,0 0-1,0 0 0,0 0 1,-1 0-1,2 1 1,-1-1-1,0 0 0,0 0 1,0 0-1,0 1 0,1-1 1,-1 0-1,0 0 1,1 0-1,-1 0 0,1 0 1,0 0-1,-1 0 1,1 0-1,0 0 0,-1 0 1,1 0-1,0 0 1,1 1-1,5 3-11,-1 0 1,1 0-1,0 0 0,12 5 1,-12-6 11,16 9-6,40 24 32,-59-34-26,1 0-1,-1 0 0,0 1 0,0-1 0,-1 1 0,1 0 0,-1 1 0,0-1 0,0 0 1,4 10-1,-6-12 1,0 0 0,0 1 0,-1-1 0,1 1-1,-1-1 1,0 1 0,0-1 0,0 1 0,0-1 0,0 1 0,0-1 0,0 1 0,-1-1 0,0 1 0,1-1 0,-2 3 0,0 0 12,-1-1 1,1 0-1,-1 0 0,1 0 0,-1 0 1,0-1-1,-1 1 0,-3 2 0,-2 2-37,-1-1 0,0 0 0,0-1 0,0 0-1,-23 9 1,32-15-44,-1 1 0,0 0-1,0-1 1,1 0-1,-1 1 1,0-1 0,0 0-1,0 0 1,0 0 0,-2 0-1,4 0 31,-1 0 0,1 0 1,-1-1-1,0 1 0,1 0 0,-1 0 0,0-1 0,1 1 0,-1 0 0,1-1 0,-1 1 0,1-1 1,-1 1-1,1-1 0,-1 1 0,1 0 0,0-1 0,-1 0 0,1 1 0,-1-1 0,1-2-14,-1 1 0,1-1 0,-1 1 0,1 0-1,0-1 1,0 1 0,0-1 0,0 1 0,1 0 0,-1-1-1,0 1 1,1 0 0,0-1 0,1-3 0,14-29-474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0.196"/>
    </inkml:context>
    <inkml:brush xml:id="br0">
      <inkml:brushProperty name="width" value="0.05" units="cm"/>
      <inkml:brushProperty name="height" value="0.05" units="cm"/>
      <inkml:brushProperty name="color" value="#E71224"/>
    </inkml:brush>
  </inkml:definitions>
  <inkml:trace contextRef="#ctx0" brushRef="#br0">2 0 14699,'1'7'674,"0"-1"-1,0 1 0,-1-1 1,0 1-1,0-1 1,-3 11-1,2-10 99,1 0 0,-1 0 0,1 0 0,1 14 0,0-20-690,-1 1 0,1 0 0,0-1 1,-1 1-1,1-1 0,0 1 0,0-1 0,0 1 1,0-1-1,0 1 0,0-1 0,0 0 0,1 0 0,-1 0 1,0 1-1,1-1 0,-1 0 0,1-1 0,-1 1 0,1 0 1,-1 0-1,1-1 0,0 1 0,-1-1 0,1 1 0,0-1 1,0 0-1,2 1 0,4-1 66,0 1 0,1-1-1,-1 0 1,15-3 0,17-5 162,74-26 0,-81 22-239,1 2-1,0 1 1,39-5 0,-70 14-70,-1-1 1,0 1-1,0 0 0,0 0 1,0 0-1,0 0 0,1 0 1,-1 0-1,0 0 0,0 1 1,0-1-1,0 1 0,0 0 1,0-1-1,0 1 0,0 0 1,0 0-1,0 0 0,0 0 1,-1 1-1,1-1 0,0 1 1,-1-1-1,1 1 0,-1-1 1,0 1-1,1 0 0,-1-1 1,0 1-1,0 0 0,0 0 1,0 0-1,0 0 0,-1 0 1,1 0-1,-1 0 0,1 0 1,-1 1-1,1 2 0,-1-3 15,0 0 0,1 0 0,-1 0 0,1 0 0,0 0 0,0 0 0,-1 0-1,1 0 1,0-1 0,1 1 0,-1 0 0,0 0 0,1-1 0,-1 1 0,0-1 0,1 1 0,0-1 0,-1 0-1,1 0 1,0 0 0,0 0 0,0 0 0,-1 0 0,1 0 0,0 0 0,0-1 0,0 1 0,0-1 0,1 1-1,-1-1 1,0 0 0,3 0 0,7-1 74,0 0 0,-1 0 0,1-2 0,20-5 0,-10 1-17,5 0-150,-5 2 186,40-7 0,-56 12-408,0-1 0,0 1 1,0 0-1,0 0 0,-1 1 1,1 0-1,0 0 1,0 0-1,-1 1 0,1 0 1,-1 0-1,6 3 0,-10-4 105,1 0 1,-1-1-1,0 1 0,1 0 0,-1-1 1,1 1-1,-1-1 0,1 1 0,-1-1 0,1 0 1,-1 1-1,1-1 0,0 0 0,-1 0 0,4-1 1,7-2-752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0.999"/>
    </inkml:context>
    <inkml:brush xml:id="br0">
      <inkml:brushProperty name="width" value="0.05" units="cm"/>
      <inkml:brushProperty name="height" value="0.05" units="cm"/>
      <inkml:brushProperty name="color" value="#E71224"/>
    </inkml:brush>
  </inkml:definitions>
  <inkml:trace contextRef="#ctx0" brushRef="#br0">11 353 20532,'-1'1'133,"0"0"0,0 0-1,0 0 1,0 0 0,0 0-1,1 1 1,-1-1 0,0 0 0,1 1-1,-1-1 1,1 0 0,-1 1-1,1-1 1,0 1 0,-1-1-1,1 1 1,0-1 0,0 0-1,0 1 1,0-1 0,1 3-1,-1-4-41,1 1 0,0 0 0,-1 0 0,1 0-1,0 0 1,0-1 0,0 1 0,0 0 0,-1-1-1,1 1 1,0 0 0,0-1 0,0 0-1,0 1 1,0-1 0,0 1 0,1-1 0,-1 0-1,0 0 1,0 0 0,1 1 0,5-1 58,0 0 1,0 0-1,0 0 1,1-1-1,-1 0 0,-1-1 1,10-2-1,-4-1-105,-1 0-1,0-1 0,0-1 0,12-8 1,24-15-3,-51 52-15,2-15-17,0 1-1,0 0 1,0 0-1,1 0 1,-1 16-1,2-22-1,0-1 0,0 1-1,0-1 1,1 0 0,-1 1 0,0-1-1,1 1 1,-1-1 0,1 0 0,-1 1-1,1-1 1,-1 0 0,1 0-1,0 0 1,0 1 0,0-1 0,0 0-1,0 0 1,0 0 0,0 0 0,0 0-1,0-1 1,0 1 0,1 0-1,-1 0 1,0-1 0,0 1 0,1-1-1,-1 1 1,0-1 0,1 0 0,-1 1-1,1-1 1,-1 0 0,0 0-1,1 0 1,-1 0 0,1 0 0,-1 0-1,1 0 1,-1-1 0,2 1-1,8-3 9,1 1-1,-1-1 0,0-1 0,0 0 0,0-1 1,-1 0-1,1 0 0,-1-1 0,0-1 0,12-10 1,-4 2-439,-1 0 0,-1-2 1,0 0-1,18-25 1,-7-1-2253,-2-1 0,31-72 0,-41 83 1482,4-1 4248,-28 52-984,-2 6-1000,1 0 0,1 0 0,-10 47 0,13-43-865,2-1 0,1 1 0,2-1 0,0 1 0,2 0 0,6 36 0,-6-53-189,1 0 0,1-1 0,0 1 0,0 0 0,1-1 0,6 11 0,-10-20-14,0-1-1,1 1 0,-1-1 0,0 0 0,0 1 0,0-1 0,0 0 0,1 0 0,-1 1 1,0-1-1,0 0 0,1 1 0,-1-1 0,0 0 0,0 0 0,1 1 0,-1-1 0,0 0 1,1 0-1,-1 0 0,0 0 0,1 0 0,-1 1 0,0-1 0,1 0 0,-1 0 0,1 0 1,-1 0-1,0 0 0,1 0 0,-1 0 0,0 0 0,1 0 0,-1 0 0,0 0 0,1 0 0,-1 0 1,1-1-1,-1 1 0,0 0 0,1 0 0,-1 0 0,0 0 0,0-1 0,1 1 0,-1 0 1,0 0-1,1-1 0,-1 1 0,0 0 0,0-1 0,1 1 0,-1 0 0,0 0 0,0-1 1,0 1-1,0 0 0,1-1 0,8-19 32,-5 2-5,-1 0-1,0 0 0,-1 0 1,-1 0-1,0 0 1,-2 0-1,0 0 0,-6-27 1,7 44-29,0-1 1,-1 1-1,1-1 1,-1 1-1,0 0 1,1 0-1,-1-1 1,0 1-1,0 0 0,0 0 1,0 0-1,0 0 1,0 0-1,0 0 1,-1-1-1,1 2 1,1 0-1,0 0 1,0 0 0,0-1-1,0 1 1,0 0 0,-1 0-1,1 0 1,0 0 0,0 0-1,0 0 1,0 0 0,-1 0-1,1 0 1,0 0 0,0 0-1,0 0 1,0 0-1,-1 0 1,1 0 0,0 0-1,0 0 1,0 0 0,0 0-1,-1 0 1,1 0 0,0 1-1,0-1 1,0 0 0,0 0-1,0 0 1,-1 0-1,1 0 1,0 0 0,0 0-1,0 1 1,0-1 0,0 13-9,1-11 7,0 1-1,1 0 1,-1-1-1,1 0 1,-1 1-1,1-1 1,0 0-1,0 0 1,0 0-1,0 0 1,0 0-1,1 0 1,-1 0-1,0-1 1,1 1 0,-1-1-1,1 0 1,0 0-1,-1 0 1,1 0-1,0 0 1,0 0-1,4 0 1,7 1 3,1 0 1,-1-1-1,17 0 1,-10-2-8,41-7 0,-6 0 0,-55 8 17,1 0-1,0 0 1,-1 0-1,1 0 0,-1 1 1,1-1-1,0 0 0,-1 1 1,1-1-1,-1 1 1,1-1-1,-1 1 0,1 0 1,-1 0-1,0-1 1,1 1-1,-1 0 0,0 0 1,0 1-1,0-1 0,0 0 1,0 0-1,0 0 1,0 1-1,0-1 0,0 1 1,0-1-1,-1 0 0,1 1 1,0 2-1,0-2 24,0 1 1,1-1-1,-1 0 0,1 1 0,-1-1 1,1 0-1,0 0 0,0 0 0,0 0 1,0 0-1,0 0 0,4 2 0,-2-2-85,0-1-1,0 1 0,1-1 0,-1 0 0,0 0 1,1 0-1,-1-1 0,0 1 0,1-1 1,-1 0-1,1-1 0,-1 1 0,1-1 0,-1 0 1,0 0-1,0 0 0,1 0 0,-1-1 1,0 0-1,0 0 0,0 0 0,7-5 0,5-3-254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1.760"/>
    </inkml:context>
    <inkml:brush xml:id="br0">
      <inkml:brushProperty name="width" value="0.05" units="cm"/>
      <inkml:brushProperty name="height" value="0.05" units="cm"/>
      <inkml:brushProperty name="color" value="#E71224"/>
    </inkml:brush>
  </inkml:definitions>
  <inkml:trace contextRef="#ctx0" brushRef="#br0">59 36 17436,'-5'-11'1874,"2"10"719,-5 19 636,7-15-3344,-9 27 358,1 0 1,2 1-1,1 0 0,2 0 0,1 0 0,1 37 0,2-62-227,0 0-1,1 0 1,0 0 0,3 10-1,-4-15-9,1 0 1,-1-1-1,0 1 0,0 0 0,0 0 0,1-1 0,-1 1 1,0 0-1,1-1 0,-1 1 0,1 0 0,-1-1 1,1 1-1,-1-1 0,1 1 0,-1-1 0,1 1 0,-1-1 1,1 1-1,0-1 0,-1 0 0,1 1 0,0-1 1,-1 0-1,1 1 0,0-1 0,-1 0 0,1 0 0,0 0 1,0 0-1,-1 1 0,1-1 0,0 0 0,0 0 1,-1-1-1,1 1 0,0 0 0,-1 0 0,1 0 0,0 0 1,0-1-1,-1 1 0,1 0 0,0-1 0,-1 1 1,1 0-1,0-1 0,-1 1 0,1-1 0,0 0 0,4-3 32,0-1 0,0 0 0,0 0 0,-1 0 0,0-1 0,0 1 0,4-9 0,22-48 160,-22 46-143,3-9-24,0 0-1,-2-1 1,-1 0 0,8-46 0,-16 76-38,-1 0-1,1 0 1,0 0-1,0 0 1,0 0-1,1 0 1,-1 0-1,1 0 1,0 0-1,0 0 1,0 0-1,1-1 1,-1 1-1,1 0 1,0-1-1,0 1 1,0-1-1,1 0 0,-1 0 1,5 5-1,-2-4 9,0-1-1,0 0 0,0 0 0,0 0 1,0 0-1,0-1 0,1 0 0,-1 0 0,1 0 1,-1-1-1,1 0 0,0 0 0,10 0 1,2-1 18,33-4 0,6-1 43,-55 6-51,1-1 0,-1 0 0,0 1 0,0 0 0,1-1 0,-1 1 0,0 0 0,0 0 0,0 0 0,0 1 0,0-1 0,0 0 0,0 1 0,-1-1 0,1 1 0,0 0 0,-1-1 0,1 1 0,-1 0 0,0 0 0,2 4 0,-1-4-1,-1 0-1,0 1 0,1-1 1,0 0-1,-1 0 0,1 0 1,0 0-1,0 0 0,0-1 1,0 1-1,0-1 0,1 1 1,-1-1-1,0 0 0,1 1 1,-1-1-1,1-1 0,-1 1 1,5 1-1,0-2-182,-1 0 1,0-1-1,0 1 0,0-1 1,0-1-1,0 1 0,0-1 1,-1 0-1,1 0 0,0-1 1,-1 1-1,0-1 0,0 0 1,1-1-1,-2 0 0,1 1 1,0-1-1,4-5 0,3-5-372,0 0 0,-1 0 0,-1-1 0,0-1 0,7-16 0,13-32-666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2.224"/>
    </inkml:context>
    <inkml:brush xml:id="br0">
      <inkml:brushProperty name="width" value="0.05" units="cm"/>
      <inkml:brushProperty name="height" value="0.05" units="cm"/>
      <inkml:brushProperty name="color" value="#E71224"/>
    </inkml:brush>
  </inkml:definitions>
  <inkml:trace contextRef="#ctx0" brushRef="#br0">80 1 17156,'-7'20'985,"-9"18"531,2 1 0,2 1 0,2 0 0,-8 63 0,15-2-1142,4-89-355,0 0 0,0-1 0,1 1 0,1 0-1,0-1 1,6 15 0,-9-25-18,0-1-1,0 1 1,0-1-1,1 1 1,-1-1-1,0 1 1,0-1-1,1 1 1,-1-1 0,0 1-1,1-1 1,-1 1-1,0-1 1,1 0-1,-1 1 1,1-1 0,-1 0-1,1 1 1,-1-1-1,1 0 1,-1 0-1,1 1 1,-1-1-1,1 0 1,-1 0 0,1 0-1,-1 0 1,1 0-1,-1 0 1,1 0-1,0 0 1,-1 0 0,1 0-1,-1 0 1,1 0-1,-1 0 1,1 0-1,-1 0 1,1 0 0,-1-1-1,1 1 1,-1 0-1,1 0 1,-1-1-1,1 1 1,-1 0-1,1-1 1,-1 1 0,1-1-1,-1 1 1,0 0-1,1-1 1,-1 1-1,0-1 1,1 1 0,-1-2-1,20-29 36,-20 31-36,6-12 2,-1 4-7,0-1 1,-1 1 0,0-1-1,0 0 1,-1 0-1,-1 0 1,4-18 0,-6 30 16,1 0 0,-1 1 1,1-1-1,0 0 1,0 0-1,1 0 1,-1 0-1,1 0 0,-1 0 1,1 0-1,0 0 1,0 0-1,0-1 1,0 1-1,1-1 0,-1 0 1,1 1-1,-1-1 1,1 0-1,0-1 1,0 1-1,0 0 0,0-1 1,5 2-1,0 1 45,1-1-1,0 0 1,1 0-1,-1-1 1,0 0-1,1-1 1,17 1-1,6-7 209,-31 5-250,-1 0 0,0-1 1,0 1-1,0 0 0,0-1 1,0 1-1,0-1 1,0 0-1,0 1 0,0-1 1,0 1-1,0-1 0,0 0 1,0 0-1,0 0 0,-1 0 1,1 1-1,0-1 0,-1 0 1,1 0-1,-1 0 0,1 0 1,-1-1-1,1 1 1,-1 0-1,1-1 0,-1 1-3,-1 0-1,1 1 1,0-1-1,0 0 0,-1 0 1,1 0-1,0 1 1,-1-1-1,1 0 0,0 1 1,-1-1-1,1 0 1,-1 1-1,0-1 1,1 1-1,-1-1 0,1 0 1,-1 1-1,0-1 1,1 1-1,-1 0 0,0-1 1,0 1-1,1 0 1,-1-1-1,0 1 1,0 0-1,0 0 0,1 0 1,-1 0-1,-2 0 1,-27-2 136,27 3-140,-1-1 0,0 1 0,1 0 1,-1 0-1,0 1 0,1-1 0,0 1 1,-1-1-1,1 1 0,0 0 0,0 1 0,0-1 1,0 0-1,-4 5 0,6-6-17,0 1-1,0-1 1,0 1-1,0-1 1,0 1 0,0 0-1,0-1 1,0 1-1,1 0 1,-1 0-1,1-1 1,-1 1-1,1 0 1,0 0 0,0 0-1,-1 0 1,1 0-1,1-1 1,-1 1-1,0 0 1,0 0-1,1 0 1,-1 0 0,1-1-1,-1 1 1,1 0-1,0-1 1,0 1-1,0 0 1,0-1-1,1 2 1,0-1-136,-1 0 0,1 0 0,0-1 0,0 1 0,0-1 0,0 1-1,0-1 1,0 0 0,0 0 0,0 0 0,1 0 0,-1 0 0,0 0 0,1-1 0,-1 1 0,0-1 0,1 0 0,-1 1 0,1-1 0,-1 0-1,1 0 1,4-2 0,13-7-519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3.028"/>
    </inkml:context>
    <inkml:brush xml:id="br0">
      <inkml:brushProperty name="width" value="0.05" units="cm"/>
      <inkml:brushProperty name="height" value="0.05" units="cm"/>
      <inkml:brushProperty name="color" value="#E71224"/>
    </inkml:brush>
  </inkml:definitions>
  <inkml:trace contextRef="#ctx0" brushRef="#br0">56 1 15099,'2'2'3370,"-4"16"-2229,2-18-1035,-19 87 4824,8-40-3935,2 0 0,2 1 0,-2 73 0,9-117-962,0 1-1,1-1 1,-1 0-1,1 1 0,0-1 1,0 0-1,1 0 1,-1 0-1,4 6 1,-4-9-30,0 0 0,-1 0 0,1 0 1,0 0-1,0 0 0,0 0 0,-1 0 1,1-1-1,0 1 0,0 0 0,0-1 0,0 1 1,0-1-1,0 1 0,0-1 0,0 1 1,1-1-1,-1 0 0,0 0 0,0 1 0,0-1 1,0 0-1,1 0 0,-1 0 0,0 0 1,0 0-1,0 0 0,0-1 0,0 1 1,1 0-1,-1-1 0,0 1 0,0-1 0,0 1 1,0-1-1,0 1 0,0-1 0,0 0 1,0 1-1,0-1 0,0-1 0,4-2 7,0-1 1,0 0-1,-1 0 0,0 0 1,0-1-1,0 0 0,-1 1 0,1-1 1,-1 0-1,-1-1 0,4-11 0,1-6-41,7-45-1,-12 57 6,1-3-16,-1 0-1,0 1 0,-1-1 1,0 0-1,-1 0 1,-5-27-1,5 41 38,0 1-1,0-1 0,0 1 1,0 0-1,0-1 1,0 1-1,0-1 1,0 1-1,0 0 1,0-1-1,0 1 0,0-1 1,-1 1-1,1 0 1,0-1-1,0 1 1,0 0-1,-1-1 0,1 1 1,0 0-1,0 0 1,-1-1-1,1 1 1,0 0-1,-1 0 0,1-1 1,0 1-1,-1 0 1,-3 10-86,1 23 10,3-26 68,0 0 0,1 1 1,0-1-1,1 0 1,-1 0-1,2 0 0,-1 0 1,1-1-1,-1 1 0,2-1 1,-1 1-1,8 9 0,-9-14 13,1 1-1,-1 0 1,1-1-1,0 1 0,0-1 1,0 0-1,0 0 1,0 0-1,1 0 0,-1 0 1,1-1-1,-1 1 1,1-1-1,-1 0 0,1 0 1,0-1-1,-1 1 1,1-1-1,0 0 0,0 0 1,0 0-1,-1 0 1,1-1-1,0 1 0,6-3 1,-3 1 3,1-1 0,-1-1 0,0 1 1,0-1-1,-1-1 0,1 1 0,-1-1 0,0 0 1,10-11-1,4-2 3,-20 19-6,0-1-1,0 0 0,0 1 0,0-1 0,0 0 0,0 1 1,0-1-1,0 0 0,0 1 0,0-1 0,0 0 0,0 1 1,0-1-1,0 0 0,0 1 0,0-1 0,0 0 0,0 1 1,1-1-1,-1 0 0,0 1 0,0-1 0,0 0 1,1 1-1,-1-1 0,0 0 0,0 0 0,1 0 0,-1 1 1,0-1-1,1 0 0,-1 0 0,0 0 0,1 0 0,-1 1 1,0-1-1,1 0 0,-1 0 0,0 0 0,1 0 0,-1 0 1,0 0-1,1 0 0,-1 0 0,0 0 0,1 0 0,-1 0 1,0 0-1,1 0 0,-1 0 0,0 0 0,1-1 1,-1 1-1,0 0 0,1 0 0,-1 0 0,0 0 0,1-1 1,-1 1-1,0 0 0,0 0 0,1-1 0,-1 1 0,0 0 1,0 0-1,1-1 0,-1 0 0,-5 38-8,3-26 0,2-7 0,0 1 1,0-1 0,0 1-1,0-1 1,0 1 0,1 0-1,0-1 1,2 8 0,-2-12-4,-1 1 0,1 0 0,-1 0 0,1 0 1,-1 0-1,1 0 0,-1-1 0,1 1 0,0 0 0,-1 0 1,1-1-1,0 1 0,0-1 0,-1 1 0,1 0 0,0-1 0,0 0 1,1 1-1,0 0-22,-1-1 0,1 0 0,-1 0 0,0 0 0,1 0-1,-1 0 1,1-1 0,-1 1 0,0 0 0,1-1 0,-1 1 0,0-1 0,1 1 0,-1-1 0,0 1 0,3-3 0,4-2-282,-1-1 1,1 0-1,-1-1 0,0 0 1,-1 0-1,1 0 0,-2-1 1,1 0-1,-1 0 0,5-10 1,5-14-759,16-47 0,-24 61 950,15-42-754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9.478"/>
    </inkml:context>
    <inkml:brush xml:id="br0">
      <inkml:brushProperty name="width" value="0.05" units="cm"/>
      <inkml:brushProperty name="height" value="0.05" units="cm"/>
      <inkml:brushProperty name="color" value="#008C3A"/>
    </inkml:brush>
  </inkml:definitions>
  <inkml:trace contextRef="#ctx0" brushRef="#br0">12 2 20956,'-10'-2'1641,"9"5"-1241,1 0-288,12 1 288,1-1 24,0 3-296,-6 1-192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3.512"/>
    </inkml:context>
    <inkml:brush xml:id="br0">
      <inkml:brushProperty name="width" value="0.05" units="cm"/>
      <inkml:brushProperty name="height" value="0.05" units="cm"/>
      <inkml:brushProperty name="color" value="#E71224"/>
    </inkml:brush>
  </inkml:definitions>
  <inkml:trace contextRef="#ctx0" brushRef="#br0">44 1 16508,'-9'23'1097,"1"0"-1,1 1 1,1 0 0,1 1 0,1 0 0,0 32 0,8 149-431,-3-183-714,-1-9-54,1 0 1,0 0-1,1 0 1,1 0-1,6 22 1,-9-36 90,0 0 0,0 1 0,0-1 0,0 0 0,0 1 1,0-1-1,0 0 0,0 1 0,0-1 0,1 0 1,-1 1-1,0-1 0,0 0 0,0 1 0,0-1 0,1 0 1,-1 0-1,0 1 0,0-1 0,0 0 0,1 0 1,-1 0-1,0 1 0,0-1 0,1 0 0,-1 0 0,0 0 1,1 0-1,-1 1 0,0-1 0,1 0 0,-1 0 1,0 0-1,1 0 0,-1 0 0,0 0 0,1 0 0,-1 0 1,0 0-1,0 0 0,1 0 0,-1 0 0,0 0 1,1 0-1,8-17-225,1-25 42,-4-3 92,-4 24 130,2 1 0,0 0 0,8-25 0,-12 44-12,0 0 0,0-1 0,1 1 1,-1 0-1,1 0 0,-1 0 1,1 0-1,0-1 0,-1 1 0,1 0 1,0 0-1,0 0 0,-1 0 1,1 0-1,0 1 0,0-1 0,0 0 1,0 0-1,0 0 0,0 1 0,1-1 1,-1 1-1,0-1 0,0 1 1,0-1-1,1 1 0,-1 0 0,0-1 1,0 1-1,1 0 0,-1 0 1,0 0-1,1 0 0,-1 0 0,0 0 1,0 1-1,3 0 0,3 1 98,-1 2-1,0-1 1,1 1 0,-1 0-1,10 9 1,7 4 89,-16-13-152,1 0-1,0 0 1,0-1 0,0 0 0,0-1 0,0 1 0,1-1 0,-1-1-1,1 0 1,11 1 0,-16-2-36,-1 0 0,0-1-1,0 1 1,1 0 0,-1-1 0,0 0-1,0 1 1,1-1 0,-1-1 0,0 1-1,0 0 1,0-1 0,-1 1-1,1-1 1,0 0 0,0 0 0,-1 0-1,0-1 1,1 1 0,-1 0 0,0-1-1,0 0 1,0 1 0,0-1 0,-1 0-1,1 0 1,-1 0 0,1 0-1,0-6 1,-1 7-6,0 0-1,0 0 1,-1-1-1,1 1 1,-1 0 0,0 0-1,0 0 1,0 0-1,0-1 1,0 1-1,0 0 1,0 0-1,-1 0 1,1 0-1,-1-1 1,0 1 0,1 0-1,-1 0 1,0 0-1,0 0 1,0 1-1,-1-1 1,1 0-1,0 0 1,-1 1 0,1-1-1,-1 1 1,1-1-1,-1 1 1,0-1-1,0 1 1,0 0-1,0 0 1,-3-1 0,2 1-1,0 0 1,-1 0-1,1 1 1,0-1-1,-1 1 1,1 0-1,0 0 1,0 0-1,-1 0 1,1 1-1,0 0 0,0-1 1,-1 1-1,1 0 1,0 0-1,0 1 1,0-1-1,0 1 1,1-1-1,-1 1 1,0 0-1,-4 4 1,1 1 8,0 0 0,0 0 0,1 1 0,0 0-1,0 0 1,1 0 0,0 1 0,0-1 0,1 1 0,-4 14 0,4-12-53,1 1 1,0 0 0,1 0-1,0 0 1,1 1-1,0-1 1,3 20 0,-2-27-20,0 0 0,1 0 0,-1 0 0,1 0 0,0 0 0,1 0 0,-1 0 0,1-1 1,0 1-1,0-1 0,0 0 0,1 0 0,0 0 0,-1 0 0,1-1 0,1 1 0,-1-1 1,7 4-1,23 6-191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57.269"/>
    </inkml:context>
    <inkml:brush xml:id="br0">
      <inkml:brushProperty name="width" value="0.05" units="cm"/>
      <inkml:brushProperty name="height" value="0.05" units="cm"/>
      <inkml:brushProperty name="color" value="#E71224"/>
    </inkml:brush>
  </inkml:definitions>
  <inkml:trace contextRef="#ctx0" brushRef="#br0">36 101 11394,'-2'0'753,"-1"0"0,0-1 0,0 1 0,0-1 0,0 0 0,1 0 0,-7-4 3925,26 12-3699,-6-3-924,1 0 1,-1-1-1,1-1 0,0 1 1,0-2-1,19 1 0,76-6-69,-81 2 44,27-1-23,156-4 29,-179 8-30,0 1 0,1 2-1,-1 1 1,55 18 0,-79-21-7,31 11 18,-31-10 15,-23-7 24,-280-50 541,109 24-42,134 18-402,-50-7 62,92 18-212,0 0-1,0 0 1,0 2-1,0-1 1,0 2-1,-18 3 1,30-5-5,-1 0 0,1 0 0,-1 0 0,0 0 0,1 0 1,-1 0-1,1 0 0,-1 1 0,1-1 0,-1 0 1,1 0-1,-1 0 0,1 1 0,-1-1 0,1 0 0,-1 0 1,1 1-1,0-1 0,-1 1 0,1-1 0,-1 0 1,1 1-1,0-1 0,-1 2 0,13 1-71,25 0-3,118-6-7,207-31 0,-347 32 55,-13 2-4,-4 1 19,-117 17 28,-168 3-1,110-11 36,243-22-57,42 2-73,239-33-279,-432 65 493,-52 10 123,115-28-295,1-2 0,-1 0 0,0-1 1,-29-2-1,37-3-322,12 3 288,0 0-1,0 0 1,0 1 0,0-1-1,1 1 1,-1-1 0,0 1 0,0 0-1,-3 0 1,0 1-192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03.617"/>
    </inkml:context>
    <inkml:brush xml:id="br0">
      <inkml:brushProperty name="width" value="0.05" units="cm"/>
      <inkml:brushProperty name="height" value="0.05" units="cm"/>
      <inkml:brushProperty name="color" value="#E71224"/>
    </inkml:brush>
  </inkml:definitions>
  <inkml:trace contextRef="#ctx0" brushRef="#br0">22 77 13475,'-17'-5'2413,"13"4"-136,14 1-523,217 12 152,-181-10-1890,0-2 0,59-9 0,-67 5-9,0 1 0,0 2 1,1 1-1,40 6 0,-22 5 2,-34-6-5,0 0 1,1-2-1,0-1 1,0 0 0,-1-2-1,27-3 1,7-6 30,-23 2 16,0 2 0,1 2 0,36 1 0,178-1 62,-82-1-48,-120 7-37,1 2 0,87 20 0,-81-13-26,90 7-1,179-29 54,-76-2 25,-166 12-60,377 14-3,-283 1-19,270-11-1,286-13 50,-320 0-47,78 4 22,373 14-7,-585-12-11,636-48 33,-499 20-26,174 7-11,-133 7 0,461 26-13,-6 32 66,-728-26-54,-149-10-1,0 2 1,0 0-1,44 19 0,-52-18 9,-1 0 1,1-2-1,0 0 0,1-2 1,-1-1-1,1 0 1,0-2-1,27-3 0,19-5 112,112-27 0,-178 33-128,7-2 170,-12 2-88,-7 0-70,-7-1-250,1 0-1,-17-5 1,19 4 206,-25-5-132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09.463"/>
    </inkml:context>
    <inkml:brush xml:id="br0">
      <inkml:brushProperty name="width" value="0.05" units="cm"/>
      <inkml:brushProperty name="height" value="0.05" units="cm"/>
      <inkml:brushProperty name="color" value="#E71224"/>
    </inkml:brush>
  </inkml:definitions>
  <inkml:trace contextRef="#ctx0" brushRef="#br0">44 1553 13331,'-35'30'1491,"27"-21"-719,26-20 12,585-442 3081,-149 107-3245,-45 30-499,-183 139-305,86-87-3895,-299 249 3557,-13 15 507,1 0 1,-1 0-1,0 0 0,0 0 1,0 0-1,0 0 0,1-1 0,-1 1 1,0 0-1,0 0 0,0 0 1,0 0-1,0 0 0,1-1 1,-1 1-1,0 0 0,0 0 0,0 0 1,0 0-1,0-1 0,0 1 1,0 0-1,0 0 0,0 0 0,0-1 1,0 1-1,0 0 0,0 0 1,0 0-1,0-1 0,0 1 1,0 0-1,0 0 0,0 0 0,0-1 1,0 1-1,0 0 0,0 0 1,0 0-1,0-1 0,0 1 1,0 0-1,0 0 0,-1 0 0,1 0 1,0-1-1,0 1 0,0 0 1,0 0-1,-1 0 0,1 0 1,0 0-1,0 0 0,0-1 0,0 1 1,-1 0-1,1 0 0,0 0 1,0 0-1,0 0 0,-1 0 0,1 0 1,0 0-1,0 0 0,0 0 1,-1 0-1,1 0 0,0 0 1,-19 4-912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09.862"/>
    </inkml:context>
    <inkml:brush xml:id="br0">
      <inkml:brushProperty name="width" value="0.05" units="cm"/>
      <inkml:brushProperty name="height" value="0.05" units="cm"/>
      <inkml:brushProperty name="color" value="#E71224"/>
    </inkml:brush>
  </inkml:definitions>
  <inkml:trace contextRef="#ctx0" brushRef="#br0">7 2137 12123,'-7'12'1545,"21"-35"-487,11-11-458,1 1-1,1 2 1,47-42 0,-17 17-143,345-314 1353,22 22-1060,-292 242-586,-107 86-142,822-658 37,-387 335-3717,-424 318 3048,-18 16-154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0.283"/>
    </inkml:context>
    <inkml:brush xml:id="br0">
      <inkml:brushProperty name="width" value="0.05" units="cm"/>
      <inkml:brushProperty name="height" value="0.05" units="cm"/>
      <inkml:brushProperty name="color" value="#E71224"/>
    </inkml:brush>
  </inkml:definitions>
  <inkml:trace contextRef="#ctx0" brushRef="#br0">1 2495 10034,'-1'9'874,"5"-7"-176,13-14 196,182-169 3272,-50 43-2974,473-391 1413,-502 429-2344,442-342 375,14 23-467,-248 175-286,-146 107-467,128-114-597,-254 198 826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0.744"/>
    </inkml:context>
    <inkml:brush xml:id="br0">
      <inkml:brushProperty name="width" value="0.05" units="cm"/>
      <inkml:brushProperty name="height" value="0.05" units="cm"/>
      <inkml:brushProperty name="color" value="#E71224"/>
    </inkml:brush>
  </inkml:definitions>
  <inkml:trace contextRef="#ctx0" brushRef="#br0">1 2730 12251,'0'2'53,"1"-1"1,-1 0-1,1 1 1,0-1-1,0 0 1,0 0-1,0 0 1,0 1-1,0-1 1,0 0-1,0-1 1,0 1-1,0 0 0,0 0 1,1 0-1,-1-1 1,0 1-1,1 0 1,-1-1-1,0 1 1,1-1-1,-1 0 1,1 0-1,-1 1 1,1-1-1,-1 0 1,1 0-1,-1 0 1,1 0-1,-1-1 1,0 1-1,1 0 1,2-1-1,4-2 70,1 0 0,-1-1 0,0 0-1,0 0 1,8-6 0,238-181 2737,-196 144-2425,407-335 1955,410-323-1010,-709 578-1343,490-364 88,18 30-319,-161 167-1853,-471 274 1684,-30 16-118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1.133"/>
    </inkml:context>
    <inkml:brush xml:id="br0">
      <inkml:brushProperty name="width" value="0.05" units="cm"/>
      <inkml:brushProperty name="height" value="0.05" units="cm"/>
      <inkml:brushProperty name="color" value="#E71224"/>
    </inkml:brush>
  </inkml:definitions>
  <inkml:trace contextRef="#ctx0" brushRef="#br0">1 2563 13675,'0'1'42,"0"0"1,0 0-1,0 1 0,0-1 1,0 0-1,0 0 0,0 0 1,1 0-1,-1 0 0,0 1 0,1-1 1,-1 0-1,0 0 0,1 0 1,0 0-1,-1 0 0,1 0 1,0 0-1,-1 0 0,1-1 1,0 1-1,0 0 0,0 0 1,0 0-1,0-1 0,0 1 1,0-1-1,0 1 0,0-1 1,0 1-1,0-1 0,0 1 1,0-1-1,0 0 0,0 0 1,1 1-1,-1-1 0,0 0 1,0 0-1,2 0 0,5-2 87,0 0 0,0-1 1,0 1-1,0-1 0,14-8 0,61-37 1157,134-98 1,-198 132-1160,711-567 2483,-702 557-2572,174-145 155,496-407 96,20 26-246,-563 439-612,284-151 0,-406 245 37,0 1-1,1 2 1,0 1-1,64-15 0,-75 27-315,-22 1 822,-1 0 0,0 0 0,1 0 0,-1 0-1,1 0 1,-1 0 0,0 0 0,1 1 0,-1-1 0,0 0 0,1 0-1,-1 0 1,0 1 0,1-1 0,-1 0 0,0 1 0,1-1 0,-1 0-1,0 0 1,0 1 0,1-1 0,-1 0 0,0 1 0,0-1 0,0 1-1,0-1 1,1 0 0,-1 1 0,-1 2-49,0 0-1,1 0 1,-1-1 0,0 1-1,-1 0 1,1-1 0,0 1-1,-1-1 1,0 1 0,1-1 0,-1 1-1,0-1 1,-4 4 0,-48 49-639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1.525"/>
    </inkml:context>
    <inkml:brush xml:id="br0">
      <inkml:brushProperty name="width" value="0.05" units="cm"/>
      <inkml:brushProperty name="height" value="0.05" units="cm"/>
      <inkml:brushProperty name="color" value="#E71224"/>
    </inkml:brush>
  </inkml:definitions>
  <inkml:trace contextRef="#ctx0" brushRef="#br0">45 2455 14547,'-6'13'180,"-1"4"-30,-1 1 0,2 0-1,1 0 1,0 1-1,-2 21 1,7-39-147,-1 1 0,1-1 0,0 1 0,0-1 0,1 1 0,-1-1 0,0 1 0,0-1 0,1 1 0,-1-1 0,1 1 0,-1-1 0,1 1 0,0-1 0,0 0 0,-1 1 1,1-1-1,0 0 0,0 0 0,0 0 0,0 0 0,3 2 0,-2-2 8,0 0-1,0 0 1,0-1 0,0 1-1,0 0 1,0-1 0,1 0-1,-1 1 1,0-1 0,0 0 0,0 0-1,1-1 1,-1 1 0,0 0-1,3-2 1,7-1 54,0-1-1,-1 0 0,0-1 1,18-10-1,53-36 263,-74 46-296,413-302 1201,-11-26-383,-310 251-672,988-761 594,-825 657-696,8 11-1,7 13 1,354-150 0,-541 273-370,1 4 1,127-29 0,-163 56 104,-43 8 114,-10 4-17,-22 14-135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1.945"/>
    </inkml:context>
    <inkml:brush xml:id="br0">
      <inkml:brushProperty name="width" value="0.05" units="cm"/>
      <inkml:brushProperty name="height" value="0.05" units="cm"/>
      <inkml:brushProperty name="color" value="#E71224"/>
    </inkml:brush>
  </inkml:definitions>
  <inkml:trace contextRef="#ctx0" brushRef="#br0">6 2258 13075,'-1'1'15,"0"3"90,0 1-1,0 0 1,0 0-1,1 0 1,0 0-1,-1 0 1,2 0-1,0 5 1,-1-9-96,0-1 0,0 1 0,0-1 0,1 1 1,-1-1-1,0 1 0,1-1 0,-1 0 0,0 1 0,1-1 0,-1 0 1,1 1-1,-1-1 0,0 0 0,1 1 0,-1-1 0,1 0 0,-1 0 1,1 1-1,-1-1 0,1 0 0,-1 0 0,1 0 0,-1 0 0,1 0 1,-1 0-1,1 0 0,0 0 0,2 0 18,0-1-1,0 1 1,1-1 0,-1 0 0,-1 0-1,1 0 1,0 0 0,3-3-1,46-25 684,71-54 0,47-51 340,-87 67-610,562-416 1998,17 18-1469,-534 377-940,570-388-191,12 35-2109,-649 409 1879,-59 31 358,0 0 0,0 0 0,0 0 0,0 1 0,0-1 1,0 0-1,0 1 0,1 0 0,-1-1 0,4 1 0,-6 1 15,0-1 1,0 1-1,0 0 1,0-1 0,0 1-1,0-1 1,0 1-1,0 0 1,0-1-1,0 1 1,0 0 0,-1-1-1,1 1 1,0-1-1,0 1 1,-1-1-1,1 1 1,0 0-1,-1-1 1,1 1 0,-1-1-1,0 1 1</inkml:trace>
  <inkml:trace contextRef="#ctx0" brushRef="#br0" timeOffset="1">916 2366 14211,'20'21'1056,"37"-48"-640,21-18-80,49-29 249,16-19-1,41-33 48,18-15 24,20-14-128,8-2-40,2-7-320,-4 5-176,-22 12-432,-5 13-208,-37 34 504,-25 17-104,-55 30-120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0.580"/>
    </inkml:context>
    <inkml:brush xml:id="br0">
      <inkml:brushProperty name="width" value="0.05" units="cm"/>
      <inkml:brushProperty name="height" value="0.05" units="cm"/>
      <inkml:brushProperty name="color" value="#008C3A"/>
    </inkml:brush>
  </inkml:definitions>
  <inkml:trace contextRef="#ctx0" brushRef="#br0">42 315 17900,'3'-20'3576,"-6"19"-2089,-3 13-258,-2 13-942,0 1 0,2 0 0,1 1 0,1-1-1,1 1 1,2 52 0,1-75-290,0 0-1,1 0 0,-1 0 1,1-1-1,0 1 0,0 0 1,0-1-1,0 1 0,1 0 1,0-1-1,-1 0 0,1 1 1,0-1-1,5 5 1,-5-7 1,-1 1 0,1-1 0,1 0 0,-1 1 0,0-1 0,0 0 0,0-1 0,1 1 0,-1 0 0,0-1 0,1 1 1,-1-1-1,0 0 0,1 1 0,-1-1 0,1 0 0,-1-1 0,0 1 0,1 0 0,-1-1 0,0 1 0,1-1 0,-1 0 0,4-1 1,5-3 1,0-1 0,1 0 0,-2-1 0,1 0 0,-1 0 1,0-1-1,-1 0 0,10-12 0,67-81 86,-84 98-80,31-40 127,49-84 0,-71 106-84,0-1 1,-2 0-1,0 0 1,-2-1-1,0-1 1,5-34-1,-10 21 44,-2 35-91,0 1 0,1 0 0,-2-1 1,1 1-1,0-1 0,0 1 1,0 0-1,-1-1 0,1 1 1,0 0-1,-1 0 0,1-1 0,-1 1 1,0 0-1,1 0 0,-1 0 1,0 0-1,0-1 0,0 1 1,0 0-1,0 1 0,-2-3 0,3 3 0,-1 0-1,0 0 0,0 0 0,0 0 0,0 0 0,0 0 0,0 0 0,0 0 0,0 0 0,0 0 0,1 1 1,-1-1-1,0 0 0,0 1 0,0-1 0,0 0 0,0 1 0,1-1 0,-1 1 0,0-1 0,1 1 1,-1 0-1,0-1 0,1 1 0,-1 0 0,0-1 0,1 1 0,-1 0 0,0 1 0,-14 28 22,1 5-31,2 2 0,2-1 0,1 1-1,2 1 1,1 0 0,2-1-1,2 2 1,3 54 0,1-81-3,-1 0 1,1 0-1,1 0 1,0-1-1,6 15 0,-8-24 6,0 1-1,1-1 1,-1 1 0,0-1-1,1 0 1,0 0-1,-1 0 1,1 0-1,0 0 1,0 0-1,0 0 1,0-1-1,3 2 1,-4-2 1,1 0 0,0-1 0,-1 1 0,1-1 0,0 0 0,0 1 0,-1-1 0,1 0 0,0 0 0,0 0 0,-1 0 0,1-1 0,0 1 0,0 0 0,-1-1 0,1 1 0,0-1 0,-1 0 0,1 1 0,-1-1 0,1 0 0,1-2 0,1 1-7,0-1 0,-1 0 1,1-1-1,-1 1 0,0-1 0,0 1 1,0-1-1,0 0 0,-1 0 1,4-8-1,18-52 10,-10 25 53,-11 33-37,1-1-1,-1 1 1,1 0 0,0 0-1,1 0 1,9-10 0,-13 15-13,0 0 0,0 0 1,0 0-1,0 0 0,0 1 1,0-1-1,1 0 1,-1 1-1,0-1 0,0 0 1,1 1-1,-1 0 0,1-1 1,-1 1-1,0 0 0,1 0 1,1 0-1,-1 0-3,-1 0 0,0 1 0,1 0-1,-1-1 1,0 1 0,0 0 0,0 0 0,1-1-1,-1 1 1,0 0 0,0 0 0,0 0 0,-1 0-1,1 0 1,0 1 0,0-1 0,0 0-1,-1 0 1,1 1 0,-1-1 0,2 3 0,0 4-8,0 0 0,0 0 0,0 1 0,-1-1 0,0 1-1,-1-1 1,1 1 0,-2-1 0,-1 13 0,-2 6-46,-12 39 1,33-132 239,-6 21-46,31-83-1,-42 127-139,0 0 0,0 1-1,0-1 1,1 0-1,-1 1 1,0-1-1,1 0 1,-1 1-1,1-1 1,-1 1-1,0-1 1,1 0 0,-1 1-1,1-1 1,0 1-1,-1-1 1,1 1-1,-1 0 1,1-1-1,0 1 1,1-1 0,-2 1-1,1 0 1,-1 1 0,1-1 0,-1 0 0,1 0 0,-1 1 0,1-1 0,-1 0 0,1 1 0,-1-1 0,1 1 0,-1-1 0,0 0 0,1 1 0,-1-1 0,0 1 0,1-1 0,-1 1 0,0-1 0,0 1 0,1 0-1,12 44-31,-9-29 16,-3-13 20,0 0 0,0 0 0,1 0 0,-1 0 0,1 0 0,-1-1-1,1 1 1,0 0 0,0-1 0,0 1 0,0-1 0,1 0 0,-1 0 0,1 0 0,-1 0 0,1 0 0,5 2-1,-4-2 12,0-1 0,0 0 0,0 0-1,0-1 1,0 1 0,1-1-1,-1 0 1,0 0 0,0 0-1,0-1 1,0 1 0,5-2-1,5-3 30,-1 1 0,1-2-1,-2 0 1,1 0-1,-1-1 1,0-1-1,12-9 1,-7 4 31,23-24 1,-36 33-66,0 0 0,0-1 1,-1 1-1,1-1 1,-1 0-1,0-1 0,0 1 1,-1 0-1,1-1 1,1-9-1,-3 15-8,-1-1 1,0 1-1,0-1 0,0 0 0,0 1 1,0-1-1,0 0 0,0 1 1,0-1-1,0 1 0,0-1 1,0 0-1,0 1 0,0-1 1,-1 0-1,1 1 0,0-1 0,0 1 1,-1-1-1,1 0 0,-10 0 29,7 3-27,0-1 1,0 1 0,0 0 0,0-1-1,0 1 1,-3 4 0,-3 3-6,1 0 1,1 0-1,0 1 0,0 0 1,-11 21-1,15-25 3,0 0 0,1 1 0,0-1-1,0 1 1,0 0 0,0 0 0,1-1 0,1 1-1,-1 0 1,1 0 0,1 12 0,-1-17-1,0 0 1,1-1-1,-1 1 1,0 0-1,1-1 0,-1 1 1,1-1-1,0 1 1,-1-1-1,1 1 1,0-1-1,0 1 1,0-1-1,0 0 1,0 0-1,1 1 1,-1-1-1,0 0 1,0 0-1,1 0 1,-1 0-1,3 1 1,-1-2 0,-1 1 0,1 0 0,0-1 1,-1 0-1,1 0 0,0 1 1,0-2-1,-1 1 0,1 0 0,0 0 1,-1-1-1,5-1 0,7-3 2,-1 0 0,1-2 0,-2 1 0,14-9 0,-24 13-4,20-12 1,-14 8-2,-1 0 0,1 1 0,1 1 0,-1-1 0,1 1 0,0 1 0,0-1 0,0 1 0,12-2 0,-19 5 1,0 0-1,0 0 1,0 0 0,0 0-1,0 1 1,0-1 0,0 0-1,-1 1 1,1 0 0,0-1-1,0 1 1,-1 0 0,1 0 0,0 0-1,-1 0 1,1 0 0,-1 0-1,1 0 1,-1 0 0,1 1-1,-1-1 1,0 1 0,0-1-1,0 1 1,0-1 0,0 1-1,0 0 1,1 1 0,1 6 2,0 1 0,0-1-1,-1 0 1,1 16 0,5 13 13,-8-38-13,0 0-1,0 1 1,0-1-1,0 0 1,0 0 0,0 1-1,0-1 1,0 0 0,0 1-1,1-1 1,-1 0-1,0 0 1,0 1 0,0-1-1,1 0 1,-1 0 0,0 1-1,0-1 1,1 0-1,-1 0 1,0 0 0,0 0-1,1 1 1,-1-1 0,0 0-1,0 0 1,1 0-1,-1 0 1,0 0 0,1 0-1,-1 0 1,1 0 0,8-7 11,5-17-8,-13 22-5,6-14-20,8-15-85,-14 29 86,0 1-1,0-1 1,0 1 0,0 0 0,0-1-1,1 1 1,-1 0 0,0 0 0,1-1-1,-1 1 1,1 0 0,-1 1 0,1-1-1,3-1 1,-5 2 8,1 0-1,0 0 0,-1 0 1,1 0-1,0 0 0,-1 0 1,1 0-1,-1 0 0,1 1 1,0-1-1,-1 0 0,1 1 1,-1-1-1,1 0 1,-1 1-1,1-1 0,-1 0 1,1 1-1,-1-1 0,1 1 1,-1-1-1,0 1 0,1-1 1,-1 1-1,0-1 1,1 1-1,-1-1 0,0 1 1,0 0-1,1-1 0,-1 2 1,6 20-367,-5-20 333,1 6-49,0 1 1,-1 0-1,0 0 1,-1 0-1,0 0 1,0 0 0,0 0-1,-2 0 1,1 0-1,-4 11 1,-3-5-57,7-15 144,1 0-1,0 0 1,-1 1-1,1-1 1,-1 0 0,1 0-1,0 0 1,-1 0-1,1 0 1,-1 0-1,1 0 1,-1 0 0,1 0-1,0 0 1,-1 0-1,1 0 1,-1-1 0,1 1-1,0 0 1,-1 0-1,1 0 1,-1-1-1,1 1 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2.381"/>
    </inkml:context>
    <inkml:brush xml:id="br0">
      <inkml:brushProperty name="width" value="0.05" units="cm"/>
      <inkml:brushProperty name="height" value="0.05" units="cm"/>
      <inkml:brushProperty name="color" value="#E71224"/>
    </inkml:brush>
  </inkml:definitions>
  <inkml:trace contextRef="#ctx0" brushRef="#br0">17 1212 13203,'-17'53'968,"29"-26"-632,18-25-104,41-38 944,20-17-864,46-30 33,20-21 15,32-26 32,19-9 0,9-4-240,3 1-152,-7 13-344,-3 11-304,-38 19 512,-18 21-128,-40 39-113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2.860"/>
    </inkml:context>
    <inkml:brush xml:id="br0">
      <inkml:brushProperty name="width" value="0.05" units="cm"/>
      <inkml:brushProperty name="height" value="0.05" units="cm"/>
      <inkml:brushProperty name="color" value="#E71224"/>
    </inkml:brush>
  </inkml:definitions>
  <inkml:trace contextRef="#ctx0" brushRef="#br0">3 914 10946,'-2'27'1545,"12"-20"-833,33-28-144,21-18 832,42-22-432,15-10-71,35-20-89,9-11-104,9-9-360,3 4-176,-8 12-472,-9 11-160,-35 18-360,-15 13 648,-55 23-200,-21 14-136</inkml:trace>
  <inkml:trace contextRef="#ctx0" brushRef="#br0" timeOffset="1">1044 768 16932,'-36'46'1232,"26"-11"-1144,33-29-24,24-17 224,38-27-176,20-15-48,31-17-112,8-9-136,8-8-376,-3 2-192,-20 14 592,-11 12-168,-35 19-121</inkml:trace>
  <inkml:trace contextRef="#ctx0" brushRef="#br0" timeOffset="2">2107 551 11322,'-30'33'785,"10"-7"-737,3-6-24,17-10 336,9-7-368,19-12-16,11-6-32,13-5 80,5-2 72,0 1 72,-2 2-8,-8 8-88,-8 3-80,-16 5 72,-18 6 80,-16 6-88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3.248"/>
    </inkml:context>
    <inkml:brush xml:id="br0">
      <inkml:brushProperty name="width" value="0.05" units="cm"/>
      <inkml:brushProperty name="height" value="0.05" units="cm"/>
      <inkml:brushProperty name="color" value="#E71224"/>
    </inkml:brush>
  </inkml:definitions>
  <inkml:trace contextRef="#ctx0" brushRef="#br0">1 316 11426,'1'3'84,"0"0"-1,0 0 0,1 0 1,-1-1-1,1 1 0,0 0 1,0 0-1,0-1 1,0 1-1,0-1 0,0 0 1,1 0-1,3 3 0,-4-4-49,1 0 0,-1 0 0,1 0 0,0-1 0,-1 1 1,1-1-1,0 0 0,-1 1 0,1-1 0,0 0 0,-1 0 0,1-1 0,0 1 0,-1-1 0,1 1 0,0-1 0,-1 0 0,3-1 0,24-11 306,0-1 1,-2-1-1,40-28 0,-31 19-337,25-16-41,211-126-377,-261 160 389,-4 1 6,1 1-1,0 0 0,0 0 1,0 1-1,0 0 0,0 0 1,1 1-1,0 0 1,8-1-1,-16 3 19,0 0 0,0 0 1,0 0-1,0 0 0,0 0 0,0 0 0,0 0 1,0 0-1,0 1 0,0-1 0,0 0 1,0 1-1,0-1 0,0 1 0,0-1 0,0 1 1,0-1-1,0 1 0,-1 0 0,1-1 0,0 1 1,0 0-1,-1 0 0,1-1 0,0 1 1,-1 0-1,1 0 0,0 1 0,-1 1 2,1 0 0,-1-1 0,1 1 0,-1 0 0,0-1-1,0 1 1,0 0 0,0 0 0,-1-1 0,1 1 0,-2 2 0,-2 11 30,-2-1 0,-13 28 0,17-39-19,-40 91 162,33-63-83,9-32-89,0 0 0,0 1 0,0-1 1,0 0-1,0 1 0,0-1 1,0 0-1,0 1 0,0-1 0,1 0 1,-1 0-1,0 1 0,0-1 0,0 0 1,0 1-1,1-1 0,-1 0 0,0 0 1,0 1-1,1-1 0,-1 0 0,0 0 1,0 0-1,1 1 0,-1-1 0,0 0 1,0 0-1,1 0 0,-1 0 0,0 0 1,1 0-1,-1 1 0,0-1 1,1 0-1,0 0 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3.980"/>
    </inkml:context>
    <inkml:brush xml:id="br0">
      <inkml:brushProperty name="width" value="0.05" units="cm"/>
      <inkml:brushProperty name="height" value="0.05" units="cm"/>
      <inkml:brushProperty name="color" value="#E71224"/>
    </inkml:brush>
  </inkml:definitions>
  <inkml:trace contextRef="#ctx0" brushRef="#br0">1 1255 16668,'3'0'134,"0"-1"1,0 1 0,0-1-1,0 0 1,0 1 0,0-1 0,0 0-1,0-1 1,0 1 0,0-1-1,-1 1 1,1-1 0,0 0 0,3-3-1,4-2 114,65-46 865,71-67 0,-30 24-418,0 4-212,321-264 578,-75 69-1766,-109 86-4149,-227 179 3792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4.376"/>
    </inkml:context>
    <inkml:brush xml:id="br0">
      <inkml:brushProperty name="width" value="0.05" units="cm"/>
      <inkml:brushProperty name="height" value="0.05" units="cm"/>
      <inkml:brushProperty name="color" value="#E71224"/>
    </inkml:brush>
  </inkml:definitions>
  <inkml:trace contextRef="#ctx0" brushRef="#br0">38 10 17852,'6'-10'1928,"-4"10"-936,-2 12-327,-4 15 1663,-3 9-1136,1 13-367,-2 8-137,0 9-200,1 6-64,3 4-416,3-5-240,1-5-424,1-6-193,2-11-583,-2-9 2080,-1-13-1008,0-9-192,-1-11 48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5.555"/>
    </inkml:context>
    <inkml:brush xml:id="br0">
      <inkml:brushProperty name="width" value="0.05" units="cm"/>
      <inkml:brushProperty name="height" value="0.05" units="cm"/>
      <inkml:brushProperty name="color" value="#E71224"/>
    </inkml:brush>
  </inkml:definitions>
  <inkml:trace contextRef="#ctx0" brushRef="#br0">0 525 18668,'25'-18'4317,"40"-24"-2405,-19 13-1066,104-70 494,140-123 0,-178 115-1456,-107 101-892,-6 5 123,-14 10-512,-21 18 129,10-2 485,-3 3-178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5.945"/>
    </inkml:context>
    <inkml:brush xml:id="br0">
      <inkml:brushProperty name="width" value="0.05" units="cm"/>
      <inkml:brushProperty name="height" value="0.05" units="cm"/>
      <inkml:brushProperty name="color" value="#E71224"/>
    </inkml:brush>
  </inkml:definitions>
  <inkml:trace contextRef="#ctx0" brushRef="#br0">1 0 18860,'20'27'2425,"5"-1"-1441,11-3-336,6 1 1104,7 2-375,1-1-145,1-1-432,1 0-208,-6-1-288,-8-1-136,-9-4-320,-5 0-192,-9-3-512,-4-2-312,-9-6 896,-2-1-232,0-2-185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6.367"/>
    </inkml:context>
    <inkml:brush xml:id="br0">
      <inkml:brushProperty name="width" value="0.05" units="cm"/>
      <inkml:brushProperty name="height" value="0.05" units="cm"/>
      <inkml:brushProperty name="color" value="#E71224"/>
    </inkml:brush>
  </inkml:definitions>
  <inkml:trace contextRef="#ctx0" brushRef="#br0">51 4 23133,'11'-3'1840,"-5"13"-1344,0 6-207,-6 11 479,0 7-176,0 12-168,-2 7-88,2 9-304,2 4-200,-1-2-272,1 1-160,1-5-433,-3-3-207,-6-11-440,2-7-161,-14-20 1121,-3-7-264,-9-13-96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6.740"/>
    </inkml:context>
    <inkml:brush xml:id="br0">
      <inkml:brushProperty name="width" value="0.05" units="cm"/>
      <inkml:brushProperty name="height" value="0.05" units="cm"/>
      <inkml:brushProperty name="color" value="#E71224"/>
    </inkml:brush>
  </inkml:definitions>
  <inkml:trace contextRef="#ctx0" brushRef="#br0">1 250 18220,'5'-13'318,"1"0"0,0 1 0,1 0 0,1 0 0,0 1 0,0-1 0,1 2 0,0-1 1,1 1-1,0 1 0,1 0 0,0 0 0,1 1 0,-1 1 0,22-11 0,-7 5 241,1 2 0,0 0 0,1 2 1,0 1-1,30-5 0,-36 10-367,0 0 0,1 1 0,-1 2 0,0 0 0,1 1 0,-1 2-1,26 5 1,-41-6-166,-1 0 0,1 0 0,-1 0 0,1 1 0,-1 0 0,0 0 0,0 1 0,0 0 0,10 8 0,-14-10-24,0 0-1,0 0 0,0 1 0,0-1 1,-1 1-1,1-1 0,-1 1 0,1-1 0,-1 1 1,0 0-1,0 0 0,0 0 0,0-1 1,-1 1-1,1 0 0,-1 0 0,0 0 1,0 0-1,0 0 0,0 0 0,0 0 0,0 0 1,-1 0-1,0 0 0,0 3 0,-5 6-3,1-1-1,-1 0 0,-1 0 0,0 0 0,0-1 0,-1 0 0,-1-1 1,-17 17-1,6-6-1,-19 20-6,9-11 26,2 2 0,1 0 0,-25 38-1,48-62-11,1-1 0,0 0 0,0 0-1,1 1 1,-1 0 0,1-1-1,1 1 1,-1 0 0,0 9 0,2-12-3,0 0 1,0-1 0,0 1-1,1 0 1,-1 0 0,1-1-1,0 1 1,0-1 0,0 1 0,1 0-1,-1-1 1,1 0 0,0 1-1,0-1 1,0 0 0,0 0-1,1 0 1,4 4 0,0-1 5,1 0 0,0 0 0,1-1 0,-1 0 0,1-1 1,0 0-1,1 0 0,9 2 0,84 17-137,-53-13-247,74 17-781,-109-26 852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7.906"/>
    </inkml:context>
    <inkml:brush xml:id="br0">
      <inkml:brushProperty name="width" value="0.05" units="cm"/>
      <inkml:brushProperty name="height" value="0.05" units="cm"/>
      <inkml:brushProperty name="color" value="#E71224"/>
    </inkml:brush>
  </inkml:definitions>
  <inkml:trace contextRef="#ctx0" brushRef="#br0">26 88 21381,'-2'-6'2367,"-2"11"-1451,-3 13 68,2 9-668,2 1 0,0-1 0,2 1 0,1 0 0,1 0-1,5 27 1,-6-53-297,0 1-1,0-1 1,1 0-1,-1 0 1,1 1 0,-1-1-1,1 0 1,0 0-1,0 0 1,0 0-1,0 0 1,1 0-1,-1 0 1,0 0-1,1 0 1,0 0-1,-1-1 1,1 1-1,0-1 1,0 1 0,-1-1-1,5 2 1,-2-2 20,-1-1 0,1 1 0,-1-1 0,1 0 0,-1 0 0,1-1 0,-1 1 0,0-1 0,1 1 0,-1-1 0,1 0 0,-1-1 0,0 1 0,5-3 1,23-13 187,-1-1 0,-1-1 0,-1-2 1,40-37-1,-36 31-82,39-37 122,46-36-10,-116 100-255,-1-1 0,1 0 1,0 1-1,-1-1 0,1 1 0,0-1 0,-1 1 0,1-1 0,0 1 1,0 0-1,0-1 0,0 1 0,-1 0 0,1 0 0,0 0 0,0-1 0,0 1 1,0 0-1,0 0 0,1 0 0,-2 1-1,0-1 0,1 1 1,-1-1-1,0 1 0,0-1 0,1 1 0,-1-1 0,0 1 1,0-1-1,0 1 0,0-1 0,1 1 0,-1-1 0,0 1 1,0-1-1,0 1 0,0 0 0,0-1 0,-1 1 1,1-1-1,0 1 0,0-1 0,0 2 0,-17 43 39,13-36-25,-10 26-17,0-1 21,2-1 0,1 2 0,-8 39 0,18-72-20,1-1 0,0 1-1,-1-1 1,1 1 0,0-1 0,0 1 0,0-1 0,0 1 0,0-1 0,1 1 0,-1-1 0,0 1 0,1-1 0,-1 1 0,1-1 0,-1 1 0,1-1 0,0 0 0,-1 1 0,1-1 0,2 2 0,-2-2-1,0 0 1,1-1 0,-1 1 0,0-1-1,1 1 1,-1-1 0,0 0 0,1 1-1,-1-1 1,1 0 0,-1 0 0,1 0 0,-1 0-1,0 0 1,1 0 0,-1 0 0,1-1-1,1 1 1,6-3-8,0 0 0,0-1 0,0 0 0,-1 0-1,11-7 1,9-8-267,0-2 0,-1 0-1,-1-2 1,-2 0 0,39-48 0,-57 63-47,-1 0 1,0 0 0,-1 0 0,1-1 0,-2 1-1,1-1 1,-1 0 0,0 0 0,2-18 0,0-11-587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0.985"/>
    </inkml:context>
    <inkml:brush xml:id="br0">
      <inkml:brushProperty name="width" value="0.05" units="cm"/>
      <inkml:brushProperty name="height" value="0.05" units="cm"/>
      <inkml:brushProperty name="color" value="#008C3A"/>
    </inkml:brush>
  </inkml:definitions>
  <inkml:trace contextRef="#ctx0" brushRef="#br0">53 65 21061,'-24'-13'1256,"8"2"-1816,8-2 528,3-2 1136,7 2-1256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47.713"/>
    </inkml:context>
    <inkml:brush xml:id="br0">
      <inkml:brushProperty name="width" value="0.05" units="cm"/>
      <inkml:brushProperty name="height" value="0.05" units="cm"/>
      <inkml:brushProperty name="color" value="#E71224"/>
    </inkml:brush>
  </inkml:definitions>
  <inkml:trace contextRef="#ctx0" brushRef="#br0">123 1501 12555,'-11'9'857,"-1"-1"0,0 0 0,-21 10 0,0-7 4234,35-14-3280,-2 3-1763,1 0 1,-1-1 0,0 1-1,0-1 1,0 1 0,1 0-1,-1-1 1,0 1 0,0 0-1,1-1 1,-1 1 0,0 0 0,1-1-1,-1 1 1,0 0 0,1 0-1,-1 0 1,1-1 0,-1 1-1,0 0 1,1 0 0,-1 0-1,1 0 1,8-2 125,1 0-1,-1-1 1,0 0-1,0 0 1,-1-1-1,1 0 1,-1 0-1,0-1 1,11-8-1,66-58 184,-82 68-320,71-64 382,105-74 0,-172 136-407,351-252 160,-215 140-157,286-214 108,-339 269-54,128-115 1,-153 116 3,2 4 1,145-97 0,-309 223-81,-131 98-841,-14 8 243,-106 55-38,14 18 252,-80 76 234,205-163 89,151-116 22,-63 64 1,113-98 9,9-6-11,1-5 45,-1 0-1,1 0 1,0-1-1,-1 1 1,1 0-1,0-1 0,-1 1 1,1-1-1,-1 0 1,1 1-1,2-3 1,157-98-17,-56 33 44,115-60 64,54-34-38,-171 98-58,387-259-36,-240 145-5,30-23 52,7-20 21,-273 209 74,-21 13-59,-27 15-171,-20 11-67,-151 85-165,-47 35 303,-201 130-462,245-127 228,-366 344 0,520-436 285,4 3 1,-68 105-1,114-160 10,-26 34-39,26-37 7,4-4 1,14-22-11,16-19 32,1 1 0,2 2 0,57-54 0,129-92 70,-128 111-36,432-303 19,-294 220-46,-57 40-8,65-47-11,-13-16 25,-203 161 6,51-50 112,-66 59-6,-13 11-46,-11 8 8,-96 67-643,-36 25-921,105-66 1072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58.404"/>
    </inkml:context>
    <inkml:brush xml:id="br0">
      <inkml:brushProperty name="width" value="0.05" units="cm"/>
      <inkml:brushProperty name="height" value="0.05" units="cm"/>
      <inkml:brushProperty name="color" value="#E71224"/>
    </inkml:brush>
  </inkml:definitions>
  <inkml:trace contextRef="#ctx0" brushRef="#br0">66 666 12955,'-12'16'1640,"4"-6"-655,1-1-1,-1 1 0,2 1 0,-1 0 0,2-1 0,-7 16 1,12-26-942,0 0 0,0 0 0,0 1 0,0-1 1,0 0-1,0 0 0,0 1 0,0-1 0,0 0 1,0 0-1,0 1 0,0-1 0,0 0 0,0 0 1,0 1-1,0-1 0,0 0 0,0 0 0,0 1 0,0-1 1,0 0-1,0 0 0,0 0 0,0 1 0,1-1 1,-1 0-1,0 0 0,0 0 0,0 1 0,0-1 1,1 0-1,-1 0 0,0 0 0,0 1 0,10-3 847,13-10 39,58-42 362,121-107 0,55-88-889,-2-33-925,-246 268-131,-9 14 626,0 0 0,0 0 0,0-1 0,0 1 0,0 0 0,-1 0 0,1 0-1,0 0 1,0 0 0,0 0 0,0-1 0,0 1 0,0 0 0,-1 0 0,1 0 0,0 0 0,0 0 0,0 0 0,0 0 0,0 0-1,-1 0 1,1 0 0,0 0 0,0 0 0,0 0 0,0 0 0,-1 0 0,1 0 0,0 0 0,0 0 0,0 0 0,0 0 0,-1 0-1,1 0 1,0 0 0,0 0 0,0 0 0,0 0 0,-1 0 0,1 0 0,0 0 0,0 0 0,0 1 0,-28 14-830,11-1 564,1 0 0,-21 23-1,-3 11-250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58.826"/>
    </inkml:context>
    <inkml:brush xml:id="br0">
      <inkml:brushProperty name="width" value="0.05" units="cm"/>
      <inkml:brushProperty name="height" value="0.05" units="cm"/>
      <inkml:brushProperty name="color" value="#E71224"/>
    </inkml:brush>
  </inkml:definitions>
  <inkml:trace contextRef="#ctx0" brushRef="#br0">8 873 14787,'-1'3'249,"-5"28"1033,6-31-1249,0 1-1,0-1 1,0 1 0,0-1-1,-1 1 1,1-1-1,0 1 1,1-1-1,-1 1 1,0-1-1,0 1 1,0-1-1,0 1 1,0-1-1,0 1 1,1-1-1,-1 0 1,0 1 0,0-1-1,1 1 1,-1-1-1,0 1 1,0-1-1,1 0 1,-1 1-1,0-1 1,1 0-1,-1 0 1,1 1-1,-1-1 1,1 0 0,-1 0-1,0 1 1,1-1-1,-1 0 1,1 0-1,-1 0 1,1 0-1,-1 0 1,1 0-1,-1 0 1,1 1-1,-1-2 1,1 1-1,-1 0 1,1 0 0,-1 0-1,1 0 1,-1 0-1,1 0 1,-1 0-1,0-1 1,1 1-1,0 0 1,12-7 443,0-1 0,0 0 0,-1 0 0,0-1-1,-1-1 1,0 0 0,10-12 0,-8 9-148,269-287 3499,-114 116-3099,-9 22-522,-107 113-547,67-48 0,-112 92 50,0-1 0,0 2 0,1-1 1,0 1-1,10-4 0,-17 8 243,-1 0 0,0 0 0,0 0-1,0 0 1,1 0 0,-1 0 0,0 0-1,0 0 1,1 0 0,-1 0 0,0 0 0,0 0-1,0 0 1,1 0 0,-1 0 0,0 0-1,0 0 1,0 0 0,1 0 0,-1 0 0,0 1-1,0-1 1,0 0 0,1 0 0,-1 0-1,0 0 1,0 0 0,0 1 0,0-1 0,0 0-1,1 0 1,-1 0 0,0 1 0,0-1-1,0 0 1,0 0 0,0 0 0,0 1-1,0-1 1,0 0 0,0 0 0,0 1 0,0-1-1,0 0 1,0 0 0,0 1 0,0-1-1,0 0 1,0 0 0,0 0 0,0 1 0,0-1-1,0 0 1,0 0 0,-1 1 0,-4 13-1571,-2-4 1137,-1 0 1,-1-1-1,-13 14 1,5-7-57,-32 33-917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59.241"/>
    </inkml:context>
    <inkml:brush xml:id="br0">
      <inkml:brushProperty name="width" value="0.05" units="cm"/>
      <inkml:brushProperty name="height" value="0.05" units="cm"/>
      <inkml:brushProperty name="color" value="#E71224"/>
    </inkml:brush>
  </inkml:definitions>
  <inkml:trace contextRef="#ctx0" brushRef="#br0">7 1045 15323,'-7'20'2009,"19"-23"-905,3-14-336,21-28 1465,11-9-785,19-21-296,10-8-40,18-10-367,0-6-225,4-4-216,-1 0-136,-4 13-224,-5 6-192,-15 16-480,-10 9-345,-23 16 841,-11 10-176,-19 20-176</inkml:trace>
  <inkml:trace contextRef="#ctx0" brushRef="#br0" timeOffset="1">535 676 16171,'-8'12'496,"2"-4"-227,0 0 0,1 0 1,0 0-1,1 1 0,-1-1 1,2 1-1,-1 0 0,1 0 1,-2 14-1,5-22-219,0-1 0,-1 1 0,1 0 1,0-1-1,0 1 0,0 0 0,0-1 0,1 1 0,-1 0 0,0-1 0,0 1 0,0-1 1,0 1-1,1 0 0,-1-1 0,0 1 0,1-1 0,-1 1 0,0-1 0,1 1 0,-1-1 1,1 1-1,-1-1 0,1 1 0,-1-1 0,1 1 0,-1-1 0,1 0 0,-1 1 0,1-1 1,-1 0-1,1 0 0,0 1 0,-1-1 0,1 0 0,-1 0 0,1 0 0,0 0 0,-1 0 1,1 0-1,0 0 0,-1 0 0,1 0 0,0 0 0,-1 0 0,1 0 0,-1 0 1,1-1-1,0 1 0,0 0 0,31-14 782,5-10-409,0-3 0,-2-1 1,38-40-1,-42 39-305,413-416-2033,-422 421 1580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59.600"/>
    </inkml:context>
    <inkml:brush xml:id="br0">
      <inkml:brushProperty name="width" value="0.05" units="cm"/>
      <inkml:brushProperty name="height" value="0.05" units="cm"/>
      <inkml:brushProperty name="color" value="#E71224"/>
    </inkml:brush>
  </inkml:definitions>
  <inkml:trace contextRef="#ctx0" brushRef="#br0">2 280 17036,'-1'11'2120,"1"-6"-1256,11-13-312,5-7 1065,7-10-521,4-2-136,6-4-352,2-4-256,-4 2-584,-1 2-528,-7-2 672,-3 4-168,-13 0-96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0.315"/>
    </inkml:context>
    <inkml:brush xml:id="br0">
      <inkml:brushProperty name="width" value="0.05" units="cm"/>
      <inkml:brushProperty name="height" value="0.05" units="cm"/>
      <inkml:brushProperty name="color" value="#E71224"/>
    </inkml:brush>
  </inkml:definitions>
  <inkml:trace contextRef="#ctx0" brushRef="#br0">1465 31 13115,'51'-31'5473,"-83"46"-3438,-43 27 0,27-15-1476,-189 99 539,-244 144-98,231-102-493,179-115-293,-89 86 0,136-115-178,1 1 1,1 0 0,-22 35-1,38-50-36,-1 0 0,2 1 0,0-1-1,0 1 1,1 0 0,0 0 0,1 1 0,0-1-1,1 1 1,0-1 0,1 1 0,0 18 0,1-23-51,1 0 1,1-1-1,-1 1 1,1-1-1,0 0 1,0 1-1,1-1 1,0 0-1,0-1 1,0 1 0,1 0-1,0-1 1,0 0-1,0 0 1,1 0-1,0 0 1,0-1-1,0 0 1,0 0-1,1 0 1,-1 0-1,1-1 1,0 0 0,0 0-1,0-1 1,1 0-1,-1 0 1,0 0-1,1-1 1,11 1-1,38 0-269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1.031"/>
    </inkml:context>
    <inkml:brush xml:id="br0">
      <inkml:brushProperty name="width" value="0.05" units="cm"/>
      <inkml:brushProperty name="height" value="0.05" units="cm"/>
      <inkml:brushProperty name="color" value="#E71224"/>
    </inkml:brush>
  </inkml:definitions>
  <inkml:trace contextRef="#ctx0" brushRef="#br0">2 13 17556,'-2'-11'1808,"4"9"-1136,-2 8-232,7 20 889,3 11-209,4 17-368,1 7-200,3 10-336,2 7-8,2 3-48,2-2-152,-5-11-352,-1-8-288,-3-11-560,-4-9 968,-9-15-200,-2-9-144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1.437"/>
    </inkml:context>
    <inkml:brush xml:id="br0">
      <inkml:brushProperty name="width" value="0.05" units="cm"/>
      <inkml:brushProperty name="height" value="0.05" units="cm"/>
      <inkml:brushProperty name="color" value="#E71224"/>
    </inkml:brush>
  </inkml:definitions>
  <inkml:trace contextRef="#ctx0" brushRef="#br0">13 584 16532,'-3'-15'342,"0"1"1,0 0-1,1-1 1,1 1-1,1-1 1,0 0-1,1 1 1,0-1 0,1 1-1,1-1 1,6-19-1,-2 15 37,0 1 0,2 0 0,0 0 0,1 1 0,1 0-1,1 0 1,25-26 0,-15 20-97,0 1 0,2 1 0,1 2 0,0 0 0,1 2-1,46-23 1,-49 29-235,0 1 0,1 1 0,1 1 0,-1 2 0,1 0 0,0 2 1,0 0-1,41 1 0,-62 2-49,1 1 0,0 1 0,-1-1 0,1 1 0,-1-1 0,1 1 0,-1 1 0,1-1 0,-1 1 0,0-1 0,0 1 0,0 1 0,0-1 0,8 6 0,-10-6 5,0 1 1,0 0 0,0-1 0,-1 1 0,1 0 0,0 0-1,-1 0 1,0 0 0,0 0 0,0 0 0,0 1 0,0-1 0,-1 0-1,1 0 1,-1 1 0,0-1 0,0 0 0,0 1 0,-1-1 0,1 0-1,-2 5 1,-2 10 64,0 0 0,-2 0 0,0 0-1,-14 27 1,-44 67 295,42-76-149,0 1 0,-18 47 1,38-79-197,1-1 1,-1 1-1,1 0 1,-1 0-1,1 0 1,1-1 0,-1 1-1,1 0 1,0 0-1,0 8 1,1-11-27,0 0 1,0 0-1,-1 0 0,1 0 0,0 0 0,1 0 1,-1 0-1,0 0 0,1 0 0,-1 0 1,1-1-1,-1 1 0,1-1 0,0 1 1,-1-1-1,1 0 0,0 0 0,0 1 1,0-1-1,0 0 0,0-1 0,0 1 0,1 0 1,-1-1-1,2 1 0,16 3-548,-1-1-1,35 1 1,3 0 468,33 11-362,-43-5 95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2.540"/>
    </inkml:context>
    <inkml:brush xml:id="br0">
      <inkml:brushProperty name="width" value="0.05" units="cm"/>
      <inkml:brushProperty name="height" value="0.05" units="cm"/>
      <inkml:brushProperty name="color" value="#E71224"/>
    </inkml:brush>
  </inkml:definitions>
  <inkml:trace contextRef="#ctx0" brushRef="#br0">35 193 16812,'0'0'32,"0"0"1,0 0-1,0 0 0,0 0 1,0 0-1,0 0 1,0 0-1,0 0 1,0 0-1,0 0 1,0 0-1,1 0 1,-1 0-1,0 0 1,0 0-1,0 0 0,0 0 1,0 0-1,0 0 1,0 0-1,0 0 1,0 0-1,0 0 1,0 0-1,0 0 1,0 0-1,0 0 1,0 0-1,0 0 1,0 0-1,1 0 0,-1 0 1,0 0-1,0 0 1,0 0-1,0 0 1,0 0-1,0 0 1,0 0-1,0 0 1,0 0-1,0 0 1,0-1-1,0 1 0,0 0 1,0 0-1,0 0 1,0 0-1,0 0 1,0 0-1,0 0 1,0 0-1,0 0 1,0 0-1,0 0 1,0 0-1,0 0 0,0 0 1,0 0-1,0 0 1,0 0-1,0-1 1,0 1-1,7 5 634,8 9-14,15 20-29,-1 1 0,-1 2 0,25 44 0,58 126-264,-107-200-313,65 135-285,69 201 0,-138-343 217,0 0 0,0 0 0,0-1 0,0 1-1,0 0 1,0 0 0,0 0 0,-1 0 0,1 0 0,0 0 0,0 0-1,0 0 1,0 0 0,0 0 0,0 0 0,0 0 0,0 0 0,0 0 0,0 0-1,0 0 1,-1 1 0,1-1 0,0 0 0,0 0 0,0 0 0,0 0-1,0 0 1,0 0 0,0 0 0,0 0 0,0 0 0,0 0 0,0 0-1,0 0 1,0 0 0,0 0 0,0 0 0,0 0 0,0 0 0,0 1-1,0-1 1,-1 0 0,1 0 0,0 0 0,0 0 0,0 0 0,0 0-1,0 0 1,0 0 0,0 0 0,0 0 0,0 0 0,0 1 0,1-1-1,-1 0 1,0 0 0,0 0 0,0 0 0,-7-6-544,-98-130-3471,60 74 2947,-45-57-327,-145-211 2872,230 321-1117,0 1-1,0-1 1,1-1 0,0 1 0,0-1 0,1 1-1,-2-16 1,4 20-134,1-1 1,0 1-1,0-1 0,0 0 0,1 1 0,0-1 1,0 1-1,0-1 0,1 1 0,0-1 0,0 1 0,0 0 1,1 0-1,5-8 0,11-12 140,1 0-1,1 2 1,1 1 0,1 0 0,1 2-1,1 1 1,53-32 0,-57 39-242,0 1 0,35-13 0,-49 22-88,1-1 0,-1 1 0,1 0 0,-1 1 0,1 0 0,0 0 0,-1 0 0,1 1 0,0 1 0,-1-1 1,14 3-1,-18-2-9,0 0 1,0 1-1,0-1 1,0 1 0,-1-1-1,1 1 1,0 0-1,-1 0 1,1 0 0,-1 0-1,0 1 1,1-1-1,-1 1 1,0-1-1,-1 1 1,1 0 0,0 0-1,-1 0 1,1 0-1,-1 0 1,0 0 0,0 0-1,0 0 1,-1 0-1,1 0 1,-1 1 0,0 3-1,1 2 38,-1 0 0,-1 0-1,0 0 1,0 0 0,-1-1 0,0 1 0,0 0-1,-7 14 1,0-4 86,-1-1 0,-1 0 0,0-1 0,-2 0 0,0-1 0,-27 26 0,-5-1-20,-51 33 1,82-62-586,14-12 477,0 0-1,0 0 1,0 0 0,1 0-1,-1 0 1,0 0-1,0 0 1,0 0 0,0 0-1,0 0 1,0 0-1,0 0 1,0 0 0,0 0-1,0 0 1,0 0 0,1 0-1,-1 0 1,0 0-1,0 0 1,0 0 0,0 0-1,0 1 1,0-1-1,0 0 1,0 0 0,0 0-1,0 0 1,0 0 0,0 0-1,0 0 1,0 0-1,0 0 1,0 0 0,1 0-1,-1 0 1,0 0-1,0 1 1,0-1 0,0 0-1,0 0 1,0 0 0,0 0-1,0 0 1,0 0-1,0 0 1,0 0 0,0 0-1,0 0 1,0 0 0,0 1-1,0-1 1,-1 0-1,1 0 1,0 0 0,0 0-1,0 0 1,0 0-1,0 0 1,0 0 0,0 0-1,0 0 1,0 0 0,0 0-1,0 0 1,0 0-1,0 1 1,0-1 0,28-8 150,-21 5-311,29-9-63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3.113"/>
    </inkml:context>
    <inkml:brush xml:id="br0">
      <inkml:brushProperty name="width" value="0.05" units="cm"/>
      <inkml:brushProperty name="height" value="0.05" units="cm"/>
      <inkml:brushProperty name="color" value="#E71224"/>
    </inkml:brush>
  </inkml:definitions>
  <inkml:trace contextRef="#ctx0" brushRef="#br0">5 40 11410,'2'-16'1121,"1"6"-793,-3 0-224,0 9 272,-3-2-304,1 3-120,-3 2 16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1.935"/>
    </inkml:context>
    <inkml:brush xml:id="br0">
      <inkml:brushProperty name="width" value="0.05" units="cm"/>
      <inkml:brushProperty name="height" value="0.05" units="cm"/>
      <inkml:brushProperty name="color" value="#008C3A"/>
    </inkml:brush>
  </inkml:definitions>
  <inkml:trace contextRef="#ctx0" brushRef="#br0">199 377 17748,'1'-1'196,"-1"-1"0,0 1-1,0 0 1,0-1 0,0 1 0,0-1 0,0 1 0,0 0 0,0-1 0,0 1 0,-1 0 0,1-1-1,0 1 1,-1 0 0,1-1 0,-1 1 0,0 0 0,1 0 0,-1-1 0,0 1 0,0 0 0,0 0-1,0 0 1,0 0 0,0 0 0,0 0 0,0 1 0,0-1 0,0 0 0,0 0 0,-1 1-1,1-1 1,0 1 0,0-1 0,-3 0 0,1 0-61,0 1-1,-1-1 1,1 1-1,-1 0 1,1-1-1,0 1 1,-1 1-1,1-1 1,-1 0-1,1 1 1,0 0-1,0 0 1,-6 2-1,0 2-128,0 1 0,0 1 0,1-1 0,0 1 0,0 1 0,1 0 0,0 0 0,0 0 0,1 1 0,0-1 0,0 2 0,1-1 0,0 0 0,1 1 0,0 0 0,1 0 0,0 1 0,0-1 0,1 0 0,0 1 0,1 13 0,0-23-13,1-1-1,0 1 1,1 0-1,-1 0 1,0 0 0,0 0-1,0 0 1,0 0-1,1 0 1,-1-1 0,1 1-1,-1 0 1,0 0-1,1 0 1,-1-1 0,1 1-1,1 1 1,-2-2 1,1 1 0,-1-1 0,1 0 0,-1 0 0,1 0 0,-1 1 0,1-1 1,-1 0-1,1 0 0,0 0 0,-1 0 0,1 0 0,-1 0 0,1 0 0,-1 0 0,1 0 0,0-1 1,-1 1-1,1 0 0,0-1 0,2 0-15,1-1 1,-1 0-1,0 0 0,0 0 1,0-1-1,4-3 1,8-11-25,0-1 0,-2 0 0,0-1 0,-1 0 0,14-30 0,37-107 144,-56 139-71,6-17 89,-1 0 0,-2-1 0,-1 0 0,6-57 0,-17 103-25,-10 81-101,11-68-8,0 114 3,2-125 17,0 0-1,1-1 1,1 1-1,0-1 1,0 0 0,1 0-1,1 0 1,10 18-1,-14-28-2,0 0 0,0 0 0,0 0 0,0 0 0,1 0 0,-1-1 0,1 1 0,-1-1 0,1 1 0,0-1 0,0 1 0,0-1 1,-1 0-1,1 0 0,0 0 0,0 0 0,1 0 0,-1-1 0,0 1 0,4 0 0,-3-1-1,-1 0 1,1-1 0,0 1-1,-1-1 1,1 1 0,0-1-1,-1 0 1,1 0-1,-1 0 1,1 0 0,-1-1-1,0 1 1,0-1-1,4-2 1,2-3-2,-1-1 0,0 1-1,0-1 1,-1 0 0,0-1 0,-1 0 0,8-15-1,-7 11 10,-1-1 0,-1 1 0,3-16 0,-7 57 2,1 50 12,0-70-15,0 0 0,0 0 0,1 0 0,0 0 1,0-1-1,1 1 0,4 9 0,-6-16-2,-1 0 0,1-1 0,-1 1 0,1 0 0,-1 0 0,1-1 1,0 1-1,-1-1 0,1 1 0,0-1 0,0 1 0,-1-1 0,1 1 0,0-1 0,0 0 0,0 1 0,-1-1 0,1 0 0,0 0 0,0 1 0,0-1 0,0 0 1,0 0-1,0 0 0,-1 0 0,1 0 0,0 0 0,0-1 0,0 1 0,0 0 0,0 0 0,0-1 0,-1 1 0,1 0 0,0-1 0,0 1 0,0-1 0,-1 1 1,1-1-1,0 1 0,0-2 0,7-4 33,-1 0 0,0 0 0,7-10 0,-5 7 7,22-24 62,-18 18-62,1 0 0,1 1 1,0 1-1,0 0 0,18-10 0,-31 22-41,0 0-1,-1 0 1,1 0 0,-1 0 0,1 1 0,0-1 0,0 0 0,-1 1 0,1-1 0,0 1 0,0 0 0,0 0 0,0 0 0,-1 0 0,1 0 0,0 0-1,0 0 1,0 0 0,0 1 0,-1-1 0,1 1 0,0-1 0,0 1 0,-1 0 0,1 0 0,-1 0 0,1 0 0,0 0 0,-1 0 0,0 0-1,1 0 1,-1 1 0,0-1 0,1 0 0,-1 1 0,0-1 0,0 1 0,0 0 0,0-1 0,1 4 0,2 7 12,1 0 0,-2 0 0,1 0 0,2 23 0,-4-24-5,1 10-73,4 15 399,-7-36-325,0 0-1,0 0 1,0 0 0,0 0-1,0 0 1,0 0 0,0 0-1,0 0 1,0 0 0,0 0-1,0 0 1,0 0 0,0 0-1,0 0 1,0 0 0,0 0-1,1 0 1,-1 0 0,0 0-1,0 0 1,0 0 0,0 0-1,0 0 1,0 0 0,-1-22 244,-9-52 331,6 50-850,-2-45 0,6 67 77,0-1-1,1 1 0,-1-1 0,1 1 0,-1-1 0,1 1 0,0 0 0,0-1 0,0 1 0,0 0 0,0 0 0,0 0 0,1 0 0,-1 0 0,1 0 0,0 0 0,2-2 0,9-8-583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3.935"/>
    </inkml:context>
    <inkml:brush xml:id="br0">
      <inkml:brushProperty name="width" value="0.05" units="cm"/>
      <inkml:brushProperty name="height" value="0.05" units="cm"/>
      <inkml:brushProperty name="color" value="#E71224"/>
    </inkml:brush>
  </inkml:definitions>
  <inkml:trace contextRef="#ctx0" brushRef="#br0">8 215 17740,'-7'-32'6289,"8"48"-4396,79 301-37,-76-304-1821,-3-7-21,1 0 1,0 1-1,0-1 1,1 0-1,-1 0 1,1-1-1,0 1 1,7 9-1,-9-15-7,-1 0 0,0 1 0,1-1 0,-1 0 0,0 1 1,1-1-1,-1 0 0,0 1 0,1-1 0,-1 0 0,1 0 0,-1 1 0,1-1 0,-1 0 0,0 0 0,1 0 0,-1 0 0,1 0 0,-1 0 0,1 0 0,-1 0 0,1 0 0,-1 0 0,1 0 0,-1 0 0,1 0 0,-1 0 0,0 0 0,1 0 1,-1 0-1,1-1 0,-1 1 0,1-1 0,13-16 166,4-28 71,-18 42-227,17-61 367,15-114 0,-5 19-191,-21 141-195,-6 18 2,0 0-1,0-1 1,0 1 0,0 0 0,0 0-1,0 0 1,0 0 0,1 0 0,-1 0-1,0 0 1,0 0 0,0 0 0,0 0 0,0 0-1,0 0 1,0 0 0,0 0 0,1 0-1,-1 0 1,0 0 0,0 0 0,0 0-1,0 0 1,0 0 0,0 0 0,0 1-1,0-1 1,1 0 0,-1 0 0,0 0-1,0 0 1,0 0 0,0 0 0,0 0-1,0 0 1,0 0 0,0 0 0,0 0 0,0 1-1,0-1 1,0 0 0,0 0 0,0 0-1,1 0 1,-1 0 0,0 0 0,0 0-1,0 0 1,0 1 0,0-1 0,0 0-1,0 0 1,0 0 0,0 0 0,0 0-1,0 0 1,-1 0 0,1 0 0,0 1-1,0-1 1,0 0 0,0 0 0,0 0 0,0 0-1,3 37-31,-3-23 34,1-3-5,3 39-10,2-1 0,19 75 0,-24-118 15,1 0 0,1 0 0,-1 0 0,1 0 0,4 6 0,-6-11-1,-1 0-1,1 0 0,-1 0 1,1 0-1,0-1 0,-1 1 1,1 0-1,0 0 1,0-1-1,0 1 0,0-1 1,-1 1-1,1 0 0,0-1 1,0 0-1,0 1 1,0-1-1,0 0 0,0 1 1,0-1-1,0 0 0,1 0 1,-1 0-1,0 0 1,0 0-1,0 0 0,0 0 1,0 0-1,0 0 0,0-1 1,0 1-1,0 0 1,0-1-1,0 1 0,0-1 1,0 1-1,0-1 0,0 1 1,-1-1-1,2 0 1,3-4 8,0 1-1,0-1 1,0 0 0,-1 0 0,0-1 0,0 1 0,5-10 0,21-48 155,-21 43-107,-5 11-70,21-44-145,-2-1 1,-3-1-1,18-73 1,-35 114-82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3.728"/>
    </inkml:context>
    <inkml:brush xml:id="br0">
      <inkml:brushProperty name="width" value="0.05" units="cm"/>
      <inkml:brushProperty name="height" value="0.05" units="cm"/>
      <inkml:brushProperty name="color" value="#66CC00"/>
    </inkml:brush>
  </inkml:definitions>
  <inkml:trace contextRef="#ctx0" brushRef="#br0">35 2644 14027,'-13'5'1139,"-6"1"87,16-6 18,11-4 850,329-169 2780,148-124-3762,-215 126-818,32-22-32,-160 98-168,239-166 34,307-198 29,-166 175-178,-218 130 43,-224 108-6,122-94-1,-194 134-15,37-29 68,-1-1 0,59-66 0,-100 97-64,1 1-1,0 0 1,0 0-1,0 0 1,0 0 0,0 1-1,1-1 1,0 1-1,0 0 1,0 1 0,0-1-1,7-2 1,-10 4 18,1 0 1,-1-1 0,0 1-1,0-1 1,0 0-1,0 1 1,0-1-1,0 0 1,-1 0 0,1 0-1,0 0 1,-1-1-1,0 1 1,1 0 0,0-3-1,-1 2-13,1 0-1,-1 0 1,1 0-1,0 1 1,0-1-1,0 1 1,0-1 0,0 1-1,0 0 1,1 0-1,3-3 1,20-8-39,1 2 0,51-16 1,-32 12 49,-31 10-30,1 1 1,-1 1 0,1 0-1,0 1 1,0 0-1,0 2 1,0 0 0,0 0-1,0 2 1,0 0 0,23 6-1,9-1 14,0-1-1,62-1 0,-71-5-1,0 1 0,0 2 0,0 3-1,58 14 1,-70-10-15,-1 1 0,-1 1 0,0 1 0,45 31 0,83 79 34,-145-116-13,70 64-47,101 119 1,-133-143 48,2-2-1,101 74 1,26 23-18,75 101 23,-198-197-9,2-2 0,1-3-1,3-2 1,121 62 0,251 113 7,-368-182-18,-2 3-1,-2 2 0,89 75 1,-121-91 5,2-1 0,0-1-1,2-2 1,0-1 0,0-1 0,2-1 0,0-2 0,33 9-1,21 2 9,-16-5-11,0 3-1,77 36 1,117 75-14,-194-92 23,106 81 1,-153-103 0,1 0 1,1-1-1,0-2 0,1-1 1,1 0-1,0-2 1,0-2-1,31 9 0,71 8 41,-134-28-52,0 1 0,0 0-1,1 1 1,-1-1-1,0 1 1,0 0-1,1 0 1,-1 1 0,1-1-1,-1 1 1,1 0-1,-5 3 1,-62 37-261,37-20 223,1-4-31,-1-2-1,0-1 0,-1-2 1,-65 16-1,-149 14-45,215-38 110,-141 14 34,-238-3-1,-179-38-72,397 12 62,-988-32 29,-124-4-97,1235 40 74,-893-53 51,52 49-117,-191-4 43,881 3 24,-86-1-7,222 12-6,-131 18 1,145-4-209,73-15 177,0 1 1,0 0-1,0 0 1,0 0 0,0 0-1,0 0 1,0 0-1,0 0 1,0 0 0,0 0-1,0 0 1,0 0 0,0 0-1,0 0 1,0 0-1,0 0 1,0 0 0,0-1-1,0 1 1,0 0-1,0 0 1,0 0 0,0 0-1,0 0 1,0 0-1,0 0 1,0 0 0,0 0-1,0 0 1,0 0-1,0 0 1,0 0 0,0 0-1,0-1 1,0 1 0,0 0-1,0 0 1,0 0-1,0 0 1,0 0 0,0 0-1,0 0 1,0 0-1,0 0 1,0 0 0,0 0-1,0 0 1,-1 0-1,1 0 1,0 0 0,0 0-1,0 0 1,0 0-1,0 0 1,0 0 0,0 0-1,0 0 1,0 0 0,0 0-1,0 0 1,0 0-1,0 0 1,0 0 0,-1 0-1,1 0 1,7-7-1252,9-6-1095,23-8 179,-14 5 847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5.066"/>
    </inkml:context>
    <inkml:brush xml:id="br0">
      <inkml:brushProperty name="width" value="0.05" units="cm"/>
      <inkml:brushProperty name="height" value="0.05" units="cm"/>
      <inkml:brushProperty name="color" value="#66CC00"/>
    </inkml:brush>
  </inkml:definitions>
  <inkml:trace contextRef="#ctx0" brushRef="#br0">0 265 15603,'11'33'501,"-2"0"-1,-1 1 0,-2-1 1,3 47-1,-4-40-105,3 27 28,27 185 676,-27-213-990,1 0 0,3-1 0,0-1 0,24 46 0,-31-72-82,1 0 0,0-1 0,1 0 0,0 0 0,0 0 0,1-1 0,16 14 0,-20-20-11,0 0 0,1 0 0,-1 0 0,1-1 0,0 1 0,-1-1 0,1-1-1,0 1 1,0 0 0,0-1 0,0 0 0,1-1 0,-1 1 0,0-1 0,0 0 0,0 0 0,1 0 0,-1-1 0,8-1 0,-2-1 21,-1-1 1,1 1-1,-1-2 0,1 0 1,-1 0-1,16-11 1,-3-2 88,31-29 1,-13 4 74,-1-1 1,-2-2 0,59-96-1,71-165 435,-146 265-573,64-130 112,-66 140-167,-20 32-9,0 1 0,0-1 1,0 0-1,0 0 0,0 0 0,0 1 0,0-1 0,0 0 1,0 0-1,1 0 0,-1 0 0,0 1 0,0-1 0,0 0 1,0 0-1,0 0 0,0 0 0,0 0 0,1 1 0,-1-1 1,0 0-1,0 0 0,0 0 0,0 0 0,1 0 1,-1 0-1,0 0 0,0 0 0,0 0 0,1 0 0,-1 0 1,0 0-1,0 0 0,0 1 0,0-1 0,1-1 0,-1 1 1,0 0-1,0 0 0,0 0 0,1 0 0,-1 0 0,0 0 1,0 0-1,0 0 0,0 0 0,1 0 0,-1 0 1,0 0-1,0-1 0,-4 27-32,-9 32-12,-14 82-9,25-125 55,1 0 0,0 0 0,1 1-1,1-1 1,0 0 0,7 29 0,-7-41 2,0 1 0,0-1 0,0 0 0,1 1 0,-1-1 0,1 0 0,0 0 0,0 0 1,0 0-1,0 0 0,0-1 0,1 1 0,-1-1 0,1 1 0,0-1 0,0 0 0,0 0 0,0 0 0,0 0 0,0-1 0,0 1 0,0-1 0,1 0 0,-1 0 1,1 0-1,-1 0 0,1-1 0,-1 0 0,1 1 0,-1-1 0,1 0 0,4-1 0,6-1 6,0 0 1,0-1-1,-1-1 1,1 0-1,-1-1 0,0 0 1,14-9-1,16-11 5,-1-1 1,-2-2 0,61-55-1,99-114 28,-198 196-42,168-183-12,-113 121-37,-51 56 38,-1 1 0,1 0 1,12-8-1,-18 13 10,1 1 1,-1 0-1,0 0 0,1 0 0,-1 0 1,0-1-1,1 1 0,-1 0 1,0 0-1,1 0 0,-1 0 1,0 0-1,1 0 0,-1 0 0,1 0 1,-1 0-1,0 0 0,1 0 1,-1 0-1,0 0 0,1 0 0,-1 0 1,0 1-1,1-1 0,-1 0 1,0 0-1,1 0 0,-1 0 1,0 1-1,1-1 0,-1 0 0,0 0 1,0 1-1,1-1 0,-1 0 1,0 1-1,0-1 0,1 0 0,-1 1 1,0-1-1,0 0 0,0 1 1,0-1-1,0 0 0,0 1 1,1-1-1,-1 0 0,0 1 0,0-1 1,0 1-1,0-1 0,0 1 1,0 9-6,1 0 0,-1 0-1,0 0 1,-1 0 0,0 0 0,-1 0 0,-3 11 0,1-1-1,-11 52-8,-10 62 49,22-111-11,1 1-1,1-1 1,4 42-1,-2-60-17,-1 1 0,1 0 1,1 0-1,-1-1 0,1 1 0,0-1 1,0 1-1,1-1 0,0 0 0,0 0 0,0 0 1,0 0-1,1-1 0,4 5 0,-5-6 0,1 0 0,0 0-1,0-1 1,0 1 0,1-1 0,-1 0-1,0 0 1,1 0 0,0-1 0,-1 0-1,1 1 1,0-2 0,-1 1-1,1-1 1,0 1 0,0-1 0,0 0-1,6-2 1,7-1 8,0 0-1,1-2 0,-1 0 1,-1-2-1,1 1 1,22-14-1,101-65-11,-113 67-12,175-119-62,69-43-110,-271 180 182,13-9-21,-1 1-1,2 0 1,-1 2-1,25-9 1,-36 14 17,0 0-1,1 0 1,-1 1 0,1-1-1,-1 1 1,1 0 0,-1 0-1,1 0 1,-1 0 0,1 0-1,-1 1 1,0 0 0,1 0-1,-1 0 1,1 0 0,-1 0-1,0 0 1,0 1 0,0 0-1,0-1 1,0 1 0,0 1-1,0-1 1,-1 0 0,1 1-1,-1-1 1,4 5 0,-2 0-3,1 1 1,-2-1 0,1 1 0,-1 0 0,0 0 0,3 15 0,7 57 3,-6 20 51,6 45 64,-11-129-88,2-1 1,-1 1 0,2-1-1,0 0 1,1 0-1,14 24 1,-16-32-13,0 0 0,1-1 1,0 0-1,0 0 0,1 0 0,0-1 1,0 0-1,0 0 0,0 0 0,1-1 1,0 0-1,0 0 0,11 3 0,-6-3 5,0 0 0,0-1 0,0-1 0,0 0-1,1-1 1,-1 0 0,23-2 0,1-4 3,-1-1-1,0-2 1,0-1 0,63-25-1,81-46-8,-105 45-51,156-52 0,-213 82 37,0 2 0,0 0 0,0 0 0,20 1 0,-30 2 12,-1 0-1,0 0 1,0 1-1,0 0 1,0 0 0,0 1-1,0 0 1,0 0-1,0 0 1,-1 0-1,1 1 1,-1 0 0,0 0-1,10 8 1,-9-5 3,-1 0 0,0 1 0,0-1-1,0 1 1,0 0 0,-1 0 0,6 16 0,18 61 75,-14-36-35,-8-32-18,0 0 1,1 0 0,1-1 0,17 28-1,-19-36-17,-1 0-1,1 0 1,1 0 0,-1-1-1,1 0 1,0 0 0,0-1-1,1 0 1,0 0 0,0-1-1,11 5 1,-1-4-13,0 0 0,0-1 0,0-1 0,0-1 0,1 0 0,0-1 0,-1-2 0,1 0 0,-1 0 0,20-5 0,22-7-47,100-34 0,11-18-151,21-7-127,-188 71 313,70-19-135,-67 18 140,0 1 0,0 1-1,1-1 1,-1 1 0,0 1 0,1-1-1,-1 1 1,8 2 0,-11-2 14,0 1 0,0-1 0,-1 1-1,1 0 1,-1 0 0,1 1 0,-1-1 0,0 1 0,0-1 0,0 1 0,0 0-1,0 0 1,-1 0 0,1 1 0,-1-1 0,0 0 0,0 1 0,0 0-1,-1-1 1,1 1 0,-1 0 0,0 0 0,0 0 0,1 8 0,1 9 107,-1 1 1,-1-1 0,-3 34 0,1-29 24,0 1-11,1 74 397,0-88-432,2 1-1,-1-1 1,2 0-1,0 1 1,5 12-1,-7-21-84,1-1 0,0 0 0,0 0 0,0-1 0,1 1 0,-1 0 0,1-1 0,0 1 0,0-1-1,0 0 1,0 0 0,1 0 0,-1 0 0,1-1 0,0 1 0,-1-1 0,1 0 0,0 0 0,1 0-1,-1-1 1,0 0 0,0 1 0,1-2 0,-1 1 0,0 0 0,8-1 0,1 0-74,-1-1 0,1 0 0,-1-1-1,1-1 1,-1 0 0,0 0 0,0-1 0,16-8 0,15-12-173,-1-2 0,-1-1 0,74-65 0,-46 32-115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5.814"/>
    </inkml:context>
    <inkml:brush xml:id="br0">
      <inkml:brushProperty name="width" value="0.05" units="cm"/>
      <inkml:brushProperty name="height" value="0.05" units="cm"/>
      <inkml:brushProperty name="color" value="#66CC00"/>
    </inkml:brush>
  </inkml:definitions>
  <inkml:trace contextRef="#ctx0" brushRef="#br0">5154 39 15299,'1'-2'65,"0"1"0,0-1 0,1 1 0,-1-1 0,0 1 0,-1-1 0,1 0 0,0 1 0,0-1 0,-1 0 0,1 0 0,-1 0-1,1-1 1,-1 2-57,0 1 0,0-1 0,0 1 0,-1-1-1,1 1 1,0-1 0,0 1 0,0-1-1,0 1 1,-1 0 0,1-1 0,0 1 0,-1-1-1,1 1 1,0 0 0,-1-1 0,1 1 0,0 0-1,-1 0 1,1-1 0,0 1 0,-1-1-1,-20-2 8,-1 4 19,0 2 0,-1 1 0,2 1-1,-1 1 1,0 0 0,-22 12 0,22-10-16,-59 25 100,2 4 0,-75 48 0,102-55-49,-204 122 513,-418 330 1,239-117-252,26 28-202,165-123-99,-236 342 0,-141 347-28,-206 578 416,504-859 504,230-454-315,-70 256 0,122-298-565,37-150-173,1 0 0,2 0 0,3 50 0,7-38 5,-9-42 117,1-1 1,-1 0 0,0 0 0,1 0-1,-1 0 1,1 0 0,-1 0 0,1 1-1,-1-1 1,1 0 0,0-1 0,0 1-1,-1 0 1,1 0 0,0 0 0,0 0-1,0 0 1,0-1 0,0 1 0,0-1-1,0 1 1,0 0 0,0-1 0,0 0-1,0 1 1,1-1 0,1 1 0,-1-2-18,1 0 1,0 0 0,-1 0-1,0 0 1,1 0 0,-1-1-1,1 1 1,-1-1 0,3-2-1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7.435"/>
    </inkml:context>
    <inkml:brush xml:id="br0">
      <inkml:brushProperty name="width" value="0.05" units="cm"/>
      <inkml:brushProperty name="height" value="0.05" units="cm"/>
      <inkml:brushProperty name="color" value="#66CC00"/>
    </inkml:brush>
  </inkml:definitions>
  <inkml:trace contextRef="#ctx0" brushRef="#br0">9 377 12379,'-9'-162'9164,"11"153"-5815,1 19-2109,3 27-377,2 29-640,2 27 96,5-1-1,31 108 1,-46-197-319,3 6 2,1 1 1,0 0-1,7 13 0,-10-21-1,0-1 0,0 1 1,-1-1-1,1 1 0,0-1 0,0 0 0,0 0 0,0 1 1,1-1-1,-1 0 0,0 0 0,0 0 0,1 0 0,-1 0 1,1-1-1,-1 1 0,1 0 0,-1-1 0,1 1 1,-1 0-1,1-1 0,-1 0 0,1 1 0,0-1 0,-1 0 1,1 0-1,0 0 0,-1 0 0,1 0 0,-1-1 0,3 1 1,-1-2 5,1 0 1,-1 1 0,0-1 0,0 0 0,-1-1-1,1 1 1,0 0 0,-1-1 0,1 0-1,2-3 1,22-36 91,7-22 232,34-95 0,-20 43 71,-43 102-350,-4 11-40,0 1 0,-1-1 1,2 0-1,-1 0 0,0 1 1,0-1-1,1 1 0,-1-1 1,1 1-1,0-1 0,0 1 1,0 0-1,0 0 0,0 0 1,1 0-1,4-3 0,-7 5-9,1 0-1,-1 0 0,1 0 0,-1-1 0,1 1 0,-1 0 0,1 0 1,0 0-1,-1 0 0,1 0 0,-1 0 0,1 0 0,-1 0 0,1 1 1,0-1-1,-1 0 0,1 0 0,-1 0 0,1 1 0,-1-1 0,1 0 1,-1 0-1,1 1 0,-1-1 0,1 0 0,-1 1 0,0-1 1,1 1-1,-1-1 0,0 1 0,1-1 0,-1 1 0,8 20-15,-7-18 10,10 42-92,5 52 0,-12-61 41,2-1 1,1 0-1,14 38 1,-21-72 51,0 0 0,1 1 0,-1-1 0,1 0 0,-1 1 0,1-1 0,0 0 0,-1 0 1,1 0-1,0 0 0,0 1 0,0-1 0,0 0 0,0-1 0,0 1 0,0 0 0,0 0 0,0 0 0,0 0 0,1-1 0,-1 1 0,0-1 0,2 2 0,-1-3 5,0 1-1,-1 0 0,1 0 0,-1-1 0,1 1 0,-1-1 0,0 1 0,1-1 0,-1 0 0,1 1 0,-1-1 0,0 0 0,0 0 0,1 0 0,-1 0 0,0 0 0,1-2 0,7-6 31,-2-1-1,0-1 1,0 1 0,6-13-1,29-68 111,-3-1-1,-5-2 0,30-127 1,-57 197-281,-4 11-350,1 1 1,-1-1-1,-1 0 0,0 0 1,-1-15-1,-1 29 422,-1-1-1,0 1 1,0-1-1,0 0 0,0 1 1,1-1-1,-1 1 1,0 0-1,0-1 0,1 1 1,-1 0-1,0-1 0,1 1 1,-1 0-1,1 0 1,-1-1-1,1 1 0,-1 0 1,1 1-1,-14 27-844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7.845"/>
    </inkml:context>
    <inkml:brush xml:id="br0">
      <inkml:brushProperty name="width" value="0.05" units="cm"/>
      <inkml:brushProperty name="height" value="0.05" units="cm"/>
      <inkml:brushProperty name="color" value="#66CC00"/>
    </inkml:brush>
  </inkml:definitions>
  <inkml:trace contextRef="#ctx0" brushRef="#br0">166 175 21157,'2'-8'400,"-1"1"1,1-1-1,-2 0 1,1 1 0,-1-1-1,0 0 1,-1 0 0,0 1-1,-1-9 1,1 14-336,1 1 0,-1-1-1,1 0 1,-1 0 0,1 0 0,-1 1-1,0-1 1,0 0 0,0 1 0,0-1 0,0 0-1,0 1 1,0 0 0,-1-1 0,1 1-1,0 0 1,-1-1 0,1 1 0,-1 0-1,0 0 1,1 0 0,-1 0 0,0 1-1,1-1 1,-1 0 0,0 1 0,0-1 0,0 1-1,0 0 1,0-1 0,1 1 0,-1 0-1,0 0 1,0 0 0,0 0 0,0 1-1,0-1 1,0 0 0,0 1 0,1 0 0,-5 1-1,1 0-51,0 1-1,-1 0 0,1 0 0,0 0 1,1 1-1,-1 0 0,1 0 1,-1 0-1,1 0 0,0 1 1,1 0-1,-1-1 0,-5 12 0,3-6-28,1 1 0,0-1 0,1 2 0,0-1 0,1 0 0,-2 13 0,3-14 10,1-1-1,1 0 1,0 0-1,0 0 1,1 0 0,0 0-1,4 17 1,-5-23 17,1-1-1,0 1 1,0-1 0,-1 0 0,2 0 0,-1 1 0,0-1-1,0 0 1,1 0 0,-1 0 0,1 0 0,-1 0 0,1 0 0,0-1-1,0 1 1,0 0 0,0-1 0,0 0 0,0 1 0,1-1 0,-1 0-1,0 0 1,0 0 0,1 0 0,-1-1 0,1 1 0,-1-1 0,1 1-1,-1-1 1,1 0 0,-1 0 0,1 0 0,3-1 0,2-1 50,0 0 0,0 0 1,0-1-1,-1 0 1,1-1-1,-1 0 0,0 0 1,0 0-1,0-1 0,0 0 1,-1 0-1,0-1 1,7-7-1,2-4 178,-1 0-1,-1-1 1,19-33-1,-25 38-102,0 0 0,-1-1 0,-1 0 0,0 0 0,2-16 0,-6 26-119,0 0 0,-1-1 1,1 1-1,-1 0 0,0-1 0,-1 1 1,1 0-1,-1-1 0,-1-6 0,1 9-35,0 0 0,0 0-1,0 0 1,0 1 0,0-1-1,0 0 1,-1 0 0,1 1-1,0-1 1,-1 1 0,1-1-1,-1 1 1,0 0 0,1 0-1,-1 0 1,0 0 0,0 0-1,0 0 1,0 0 0,-4-1-1,4 2-125,-1-1 0,0 1 0,0-1-1,1 1 1,-1 0 0,0 0 0,0 1 0,0-1 0,1 0-1,-1 1 1,0 0 0,1-1 0,-1 1 0,0 0-1,1 1 1,-1-1 0,1 0 0,-1 1 0,1-1-1,0 1 1,0 0 0,0 0 0,0 0 0,0 0 0,0 0-1,0 0 1,1 0 0,-1 1 0,1-1 0,-1 1-1,1-1 1,0 1 0,-1 3 0,2 10-762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8.506"/>
    </inkml:context>
    <inkml:brush xml:id="br0">
      <inkml:brushProperty name="width" value="0.05" units="cm"/>
      <inkml:brushProperty name="height" value="0.05" units="cm"/>
      <inkml:brushProperty name="color" value="#66CC00"/>
    </inkml:brush>
  </inkml:definitions>
  <inkml:trace contextRef="#ctx0" brushRef="#br0">0 0 13739,'3'2'253,"-1"0"1,0 0-1,-1 0 0,1 0 1,0 0-1,0 1 0,-1-1 1,0 0-1,1 1 0,-1-1 1,0 1-1,0 0 0,0-1 1,0 5-1,5 44 1326,-4-30-145,10 177 1817,6 51-1767,-12-203-1369,2-1 0,2 0 0,21 59 0,-27-95-212,-2-2-117,0-1 0,1 0 0,0 0-1,0 0 1,4 6 0,-5-14-74,0-17-56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9.349"/>
    </inkml:context>
    <inkml:brush xml:id="br0">
      <inkml:brushProperty name="width" value="0.05" units="cm"/>
      <inkml:brushProperty name="height" value="0.05" units="cm"/>
      <inkml:brushProperty name="color" value="#66CC00"/>
    </inkml:brush>
  </inkml:definitions>
  <inkml:trace contextRef="#ctx0" brushRef="#br0">1 249 19308,'2'-15'535,"1"0"-1,0 1 1,1-1-1,1 1 1,0 0-1,1 0 1,0 1-1,1 0 1,1 0-1,0 0 1,1 1-1,0 1 1,1-1 0,0 1-1,19-15 1,-26 23-482,0 1 0,1 0 0,-1-1 0,1 1 0,-1 0 1,1 1-1,-1-1 0,1 1 0,0 0 0,0-1 0,0 2 1,0-1-1,0 0 0,0 1 0,7 0 0,-8 0-42,0 1 0,0 0-1,0 0 1,0 0 0,0 0-1,0 0 1,0 1 0,0-1-1,0 1 1,0 0 0,-1 0-1,1 0 1,-1 0 0,1 0-1,-1 0 1,0 1 0,0-1-1,0 1 1,3 5 0,-1 0 9,0 0 1,0 1-1,-1-1 1,0 1-1,0 0 0,-1 0 1,0 0-1,-1 0 1,0 0-1,0 0 1,-1 17-1,-2-6-383,-1 0 1,0 0-1,-2 0 0,-8 24 1,17-68-3809,-1 3 3530,2-12-507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9.768"/>
    </inkml:context>
    <inkml:brush xml:id="br0">
      <inkml:brushProperty name="width" value="0.05" units="cm"/>
      <inkml:brushProperty name="height" value="0.05" units="cm"/>
      <inkml:brushProperty name="color" value="#66CC00"/>
    </inkml:brush>
  </inkml:definitions>
  <inkml:trace contextRef="#ctx0" brushRef="#br0">0 9 16363,'13'-8'1929,"-13"8"-1891,0 0 1,0 0 0,1 0-1,-1 0 1,0 0-1,1 0 1,-1 0 0,0 0-1,0 0 1,1 1-1,-1-1 1,0 0 0,0 0-1,0 0 1,1 0-1,-1 0 1,0 1 0,0-1-1,0 0 1,1 0-1,-1 0 1,0 1 0,0-1-1,0 0 1,0 0-1,0 1 1,0-1 0,1 0-1,-1 0 1,0 1-1,1 30 1443,-1-16-688,1 56 306,17 259 2261,-13-292-3804,2 0 0,2-1 0,1 0 0,2-1 0,2 0 0,30 58 0,-42-91 232,-2-2 180,0 0 0,0-1 0,0 1 0,1-1 0,-1 1 0,0-1 0,0 1 0,1-1 0,-1 1 0,0-1 0,1 1 0,-1-1 0,1 1 0,-1-1 0,0 0 0,1 1 0,-1-1 0,1 0 0,-1 1 0,1-1 0,-1 0 0,1 0 0,-1 1 0,1-1 0,-1 0 0,1 0 0,0 0 0,-1 0 0,1 0 0,9-3-736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0.498"/>
    </inkml:context>
    <inkml:brush xml:id="br0">
      <inkml:brushProperty name="width" value="0.05" units="cm"/>
      <inkml:brushProperty name="height" value="0.05" units="cm"/>
      <inkml:brushProperty name="color" value="#66CC00"/>
    </inkml:brush>
  </inkml:definitions>
  <inkml:trace contextRef="#ctx0" brushRef="#br0">115 15 19764,'0'-1'137,"-1"0"-1,1 0 1,-1 0-1,1 0 1,-1 0 0,0 0-1,1 1 1,-1-1-1,0 0 1,0 0-1,0 0 1,0 1-1,1-1 1,-3-1 0,2 2-105,1 0 0,-1 0 0,0 0 1,1 0-1,-1 0 0,0 0 1,0 0-1,1 0 0,-1 0 0,0 1 1,1-1-1,-1 0 0,0 0 1,1 1-1,-1-1 0,0 0 0,1 1 1,-1-1-1,1 0 0,-1 1 1,1-1-1,-1 1 0,1-1 0,-1 1 1,1-1-1,-1 1 0,1 0 1,-1 0-1,-3 6 204,0 0-1,0 0 1,0 0 0,1 0-1,0 0 1,1 1 0,-1-1 0,0 9-1,-10 71 317,10-61-407,-3 45 61,2 0 1,4 0-1,11 86 1,55 209 284,-54-318-401,-12-48-85,0 0-1,0 0 1,0 0 0,0 0 0,0 0-1,0 0 1,0 0 0,0 0 0,0-1-1,0 1 1,0 0 0,0 0 0,0 0-1,0 0 1,0 0 0,0 0 0,0 0 0,0 0-1,0 0 1,0 0 0,0 0 0,0 0-1,0 0 1,0 0 0,1 0 0,-1 0-1,0 0 1,0 0 0,0 0 0,-1-10 87,-3-19 45,-97-367 1776,93 365-1699,4 14 18,6 14-189,12 19-455,2 2-401,-10-12 244,1-1 0,1 0 0,-1 0 0,1-1 0,0 0 0,0-1-1,0 0 1,0 0 0,1 0 0,-1-1 0,1 0 0,-1-1-1,1 0 1,0-1 0,0 1 0,13-2 0,-15 0 190,1 0 0,-1-1 1,0 1-1,0-1 0,0-1 0,0 1 1,0-1-1,0 0 0,-1-1 0,1 0 1,5-4-1,-7 4 382,-1 0 0,0 0 0,0 0 1,0 0-1,0-1 0,-1 0 0,0 1 1,0-1-1,3-8 0,-5 11 197,0-1 0,0 0 0,0 0 0,0 0 0,-1 0 1,1 0-1,-1 0 0,0-6 0,0 8-101,0 1 0,0-1 0,0 0 0,0 0 0,-1 0 0,1 1 0,0-1 0,0 0 0,-1 0 0,1 1 0,0-1 0,-1 0 0,1 1 0,-1-1 0,1 0 0,-1 1 0,1-1 0,-1 1 0,1-1 0,-1 0 0,0 1 0,1 0 0,-1-1 0,0 1 1,1-1-1,-1 1 0,0 0 0,1-1 0,-1 1 0,0 0 0,0 0 0,0 0 0,1-1 0,-1 1 0,0 0 0,0 0 0,-1 1 0,0-1 24,0 1 0,0-1 0,0 1 0,0 0 0,0 0 1,1 0-1,-1 0 0,0 0 0,1 0 0,-1 0 0,1 1 0,-1-1 0,1 1 0,-1-1 0,1 1 1,0-1-1,0 1 0,0 0 0,0 0 0,-2 3 0,-15 43 827,16-44-850,-2 8 126,1 0 0,-3 23-1,5-31-170,1 0 0,0-1-1,-1 1 1,2-1 0,-1 1-1,0 0 1,1-1 0,0 1 0,-1-1-1,2 1 1,-1-1 0,0 1 0,1-1-1,2 5 1,-3-7-15,1 1 0,-1-1 0,1 0 0,0 1 0,-1-1 0,1 0 0,0 0 0,-1 0 0,1-1 1,0 1-1,0 0 0,0-1 0,0 1 0,0-1 0,0 0 0,0 1 0,0-1 0,0 0 0,0 0 0,0 0 0,0-1 0,0 1 0,0 0 0,0-1 0,0 1 0,-1-1 0,1 0 1,0 0-1,3-1 0,6-3 138,1-1 0,-1-1 0,13-9 1,-22 14-152,79-62 795,-52 40-379,57-38 0,-85 61-439,1 0 0,-1 0 0,1 0 0,0 1 0,-1-1 0,1 0 0,0 1 0,0-1 1,-1 1-1,1-1 0,0 1 0,0 0 0,0 0 0,0 0 0,-1 0 0,1 0 0,0 0 0,0 0 0,0 1 0,-1-1 0,4 2 0,-3-1-4,0 0 0,0 1 0,0-1 0,-1 1 0,1 0 1,-1-1-1,1 1 0,-1 0 0,1 0 0,-1 0 0,0 0 0,0 0 0,0 0 0,1 4 0,2 8-12,-1 0 1,-1 0-1,0 0 0,1 19 0,-3-28 13,1 31 72,11-149 686,-10 78-655,-1 14-218,1 0 1,1 0-1,6-23 1,-9 44 65,0 0 1,0 0 0,1 0 0,-1-1 0,0 1 0,0 0 0,0 0 0,0 0 0,0-1-1,1 1 1,-1 0 0,0 0 0,0 0 0,0 0 0,1-1 0,-1 1 0,0 0 0,0 0-1,1 0 1,-1 0 0,0 0 0,0 0 0,0 0 0,1 0 0,-1 0 0,0 0 0,0 0 0,1 0-1,-1 0 1,0 0 0,0 0 0,1 0 0,-1 0 0,0 0 0,0 0 0,1 0 0,12 5-2004,5 1-1278,-16-6 3199,0 0 0,0 0 0,0-1 0,-1 1 0,1-1 0,0 1 0,0-1 0,0 0 0,-1 0 0,1 0 0,0 0 0,-1 0 0,1 0 0,-1 0 0,1 0 0,-1-1 0,1 1 0,1-3 0,14-18-1397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2.384"/>
    </inkml:context>
    <inkml:brush xml:id="br0">
      <inkml:brushProperty name="width" value="0.05" units="cm"/>
      <inkml:brushProperty name="height" value="0.05" units="cm"/>
      <inkml:brushProperty name="color" value="#008C3A"/>
    </inkml:brush>
  </inkml:definitions>
  <inkml:trace contextRef="#ctx0" brushRef="#br0">12 0 19284,'-10'0'1528,"8"10"-1183,2 4-297,3 6 376,6 5-624,4 2 152,0-1-192,5 1-97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1.184"/>
    </inkml:context>
    <inkml:brush xml:id="br0">
      <inkml:brushProperty name="width" value="0.05" units="cm"/>
      <inkml:brushProperty name="height" value="0.05" units="cm"/>
      <inkml:brushProperty name="color" value="#66CC00"/>
    </inkml:brush>
  </inkml:definitions>
  <inkml:trace contextRef="#ctx0" brushRef="#br0">5 0 14611,'-4'154'6011,"23"220"1,-18-353-5696,6 38 379,-6-53-621,0 0 0,1-1 0,-1 1 0,1-1 0,0 1 0,1-1 0,4 8 0,-6-12-61,-1 0 1,1 0 0,0 0 0,0 0 0,-1-1-1,1 1 1,0 0 0,0 0 0,0-1-1,0 1 1,0-1 0,0 1 0,0-1 0,0 1-1,0-1 1,0 0 0,0 1 0,0-1-1,0 0 1,0 0 0,0 0 0,1 0-1,-1 0 1,0 0 0,0 0 0,0 0 0,0 0-1,0-1 1,0 1 0,0 0 0,0-1-1,0 1 1,0-1 0,0 1 0,0-1-1,0 1 1,0-1 0,2-1 0,2-3 28,1 0 1,0 0 0,-1 0-1,6-9 1,-10 13-34,32-40 177,25-31 76,-57 70-257,0 1 0,1-1 0,-1 1 0,1-1 1,-1 1-1,1 0 0,0 0 0,-1 0 0,1 0 0,0 0 1,0 0-1,-1 0 0,1 0 0,0 1 0,0-1 1,0 1-1,0-1 0,0 1 0,3-1 0,-3 2-2,-1 0-1,1-1 1,0 1 0,-1 0-1,1 0 1,-1-1-1,0 1 1,1 0-1,-1 0 1,0 1 0,1-1-1,-1 0 1,0 0-1,0 1 1,0-1-1,0 0 1,0 1 0,-1-1-1,1 1 1,0 0-1,-1-1 1,1 1-1,0 1 1,8 31 28,6 11 22,-15-45-53,0 1 0,0-1 0,0 1 1,0-1-1,0 1 0,1-1 0,-1 1 0,0-1 0,0 0 1,1 1-1,-1-1 0,0 1 0,1-1 0,-1 0 0,0 1 1,1-1-1,-1 0 0,1 1 0,-1-1 0,0 0 0,1 0 1,-1 0-1,1 1 0,-1-1 0,1 0 0,-1 0 0,1 0 0,-1 0 1,1 0-1,-1 0 0,1 0 0,0 0 1,0-1 0,0 1 0,0-1 0,0 1 0,-1-1-1,1 0 1,0 1 0,0-1 0,-1 0 0,1 1 0,-1-1 0,1 0 0,0 0 0,0-1 0,14-33 5,-15 35-6,10-40-7,-8 29-37,0 1 0,1 0 0,1-1 0,4-10 1,-7 21 27,-1-1 0,0 1-1,0 0 1,0 0 0,0 0 0,1-1 0,-1 1 0,0 0 0,0 0 0,0 0 0,1 0 0,-1-1 0,0 1 0,0 0 0,1 0 0,-1 0 0,0 0 0,0 0-1,1 0 1,-1 0 0,0 0 0,1 0 0,-1 0 0,0 0 0,0 0 0,1 0 0,-1 0 0,0 0 0,0 0 0,1 0 0,-1 0 0,0 0 0,1 0 0,-1 0-1,0 0 1,0 1 0,0-1 0,1 0 0,-1 0 0,0 0 0,0 0 0,1 1 0,-1-1 0,0 0 0,0 1 0,13 13-805,-5-5 148,-7-8 515,1 1 0,-1-1 1,1 0-1,-1 0 0,1 0 0,0 0 0,-1 0 0,1 0 1,0 0-1,0 0 0,0-1 0,0 1 0,0-1 0,0 1 1,0-1-1,0 0 0,0 0 0,0 0 0,0 0 0,0 0 0,0 0 1,0 0-1,0-1 0,0 1 0,0-1 0,-1 0 0,1 1 1,3-3-1,2-1-147,-2 0-1,1-1 1,0 0 0,-1 0 0,0 0 0,7-11 0,13-15-541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2.050"/>
    </inkml:context>
    <inkml:brush xml:id="br0">
      <inkml:brushProperty name="width" value="0.05" units="cm"/>
      <inkml:brushProperty name="height" value="0.05" units="cm"/>
      <inkml:brushProperty name="color" value="#66CC00"/>
    </inkml:brush>
  </inkml:definitions>
  <inkml:trace contextRef="#ctx0" brushRef="#br0">23 1 18108,'-5'14'773,"1"1"0,0 0 0,1 0 1,1 0-1,0 1 0,1-1 0,2 22 0,-1-7 121,-2 78-213,4 1 0,6-1 0,4 0 1,29 115-1,-39-214-677,-2-7-3,1 0 1,-1 1-1,1-1 0,-1 0 0,1 0 0,0 1 0,0-1 0,0 0 0,0 0 0,1 0 0,1 3 0,-3-5-3,0 0-1,0 0 0,1 0 1,-1 0-1,0 0 1,0 0-1,0 1 1,0-1-1,0 0 1,0 0-1,0 0 1,1 0-1,-1 0 1,0 0-1,0 0 0,0 0 1,0 0-1,0 0 1,0 0-1,1 0 1,-1 0-1,0 0 1,0 0-1,0 0 1,0 0-1,0 0 1,1 0-1,-1 0 0,0 0 1,0 0-1,0 0 1,0 0-1,0 0 1,0 0-1,1 0 1,-1 0-1,0 0 1,0 0-1,0 0 1,0-1-1,0 1 0,0 0 1,0 0-1,1 0 1,-1 0-1,3-10-148,-1-13-170,-2-14-662,-2-1 0,-2 0 0,-12-52 0,0-5-2164,15 94 3073,1 0 0,0 1 0,0-1 1,1 0-1,-1 0 0,0 1 0,0-1 0,0 0 1,0 1-1,1-1 0,-1 0 0,0 1 0,0-1 0,1 0 1,-1 1-1,1-1 0,-1 0 0,1 1 0,-1-1 1,1 1-1,-1-1 0,1 1 0,-1-1 0,1 1 1,-1-1-1,1 1 0,0 0 0,-1-1 0,1 1 0,0 0 1,0 0-1,-1-1 0,1 1 0,0 0 0,0 0 1,34-3-1456,-17 2 842,-8-1 441,0-1-1,0 0 1,-1 0 0,1-1 0,-1 0 0,0-1 0,9-5-1,7-8 1027,23-21 0,-13 11 2009,-30 25-2425,-1 0 0,0 0 0,1 0 0,0 1 0,0 0 0,-1 0 0,1 0 0,0 1 0,1 0 0,-1 0 0,0 0 0,0 0 0,0 1 0,1 0 0,5 0 0,-10 3 233,-8 2-356,-8 2 34,5-2-160,0 0-1,1 1 0,-1 0 0,1 0 1,1 1-1,-10 9 0,15-13-122,0 0-1,0 0 1,0 1-1,0-1 1,0 0-1,1 1 0,0 0 1,0-1-1,0 1 1,0 0-1,0 0 1,1 0-1,0 0 1,0 1-1,0-1 1,0 0-1,0 0 0,1 7 1,0-10-2,1 1 1,-1 0-1,1-1 1,-1 0-1,1 1 1,0-1-1,0 1 0,-1-1 1,1 0-1,0 0 1,0 1-1,0-1 1,0 0-1,1 0 1,-1 0-1,0 0 1,0 0-1,1 0 0,-1 0 1,0-1-1,1 1 1,-1 0-1,1-1 1,-1 1-1,1-1 1,-1 0-1,4 1 0,4 0-27,1 0 0,0 0 0,14-1 0,-9-1-26,3 1 51,0 1 1,0 1-1,0 1 0,0 0 0,20 7 0,-34-8 46,1-1 0,-1 1 0,0 0 0,0 1-1,1-1 1,-1 1 0,-1 0 0,1 0-1,0 0 1,5 7 0,-7-7 8,0-1 0,-1 1 0,1 0 0,-1 0 0,0 0 0,0 0-1,0 0 1,0 0 0,0 0 0,-1 0 0,1 0 0,-1 0 0,0 1 0,0-1 0,0 0 0,0 0 0,-1 0 0,0 4 0,-1 0 71,0 1 0,-1-1 1,0 1-1,-1-1 1,1 0-1,-2 0 0,1 0 1,0-1-1,-1 0 1,-1 1-1,1-2 0,-1 1 1,-10 8-1,8-8-207,1-1-1,-1 1 0,0-2 1,0 1-1,-1-1 0,0 0 1,1-1-1,-1 0 1,0 0-1,-1-1 0,-12 2 1,19-4 60,1 0-1,-1 0 1,0 0 0,0 0 0,0 0 0,1-1-1,-1 0 1,0 1 0,0-1 0,1 0 0,-1 0-1,0 0 1,1-1 0,-1 1 0,1-1-1,0 1 1,0-1 0,-1 0 0,-1-2 0,-14-23-442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3.606"/>
    </inkml:context>
    <inkml:brush xml:id="br0">
      <inkml:brushProperty name="width" value="0.05" units="cm"/>
      <inkml:brushProperty name="height" value="0.05" units="cm"/>
      <inkml:brushProperty name="color" value="#66CC00"/>
    </inkml:brush>
  </inkml:definitions>
  <inkml:trace contextRef="#ctx0" brushRef="#br0">173 143 22653,'0'-2'126,"-1"1"0,0-1 1,0 1-1,0-1 0,0 1 1,0-1-1,0 1 0,0 0 1,0 0-1,0-1 0,0 1 0,-1 0 1,1 0-1,-1 0 0,1 0 1,-1 1-1,1-1 0,-1 0 1,1 1-1,-1-1 0,0 1 1,1-1-1,-3 1 0,1 0 11,1 0-1,-1 0 0,0 1 1,0-1-1,0 1 1,1 0-1,-1 0 0,0 0 1,1 0-1,-1 0 1,1 1-1,-5 2 1,-2 3-6,0 1-1,0 0 1,1 0 0,0 1 0,-10 14 0,11-13-137,1-1 0,0 1 0,0 0-1,1 1 1,-6 17 0,36-48-141,-24 18 140,1 0 0,0 1 0,-1-1 0,1 1 0,0 0 0,0-1 0,0 1 0,0 0-1,0 0 1,0 0 0,0 1 0,1-1 0,-1 0 0,0 1 0,0-1 0,1 1 0,-1 0 0,0 0-1,0 0 1,1 0 0,-1 0 0,0 0 0,1 1 0,-1-1 0,0 1 0,0-1 0,0 1 0,1 0-1,-1 0 1,0 0 0,0 0 0,0 0 0,0 1 0,-1-1 0,3 2 0,3 4-8,-1 0 0,1 0 0,-1 1 0,-1 0-1,0 0 1,0 0 0,5 12 0,9 23-34,-1 2 0,-3 1 0,16 74-1,-16-37 272,5 100 0,-17-62 262,-3-101-295,-2 0-1,0 0 1,-10 37 0,11-54-151,0 0 0,0 0 1,0 0-1,-1 1 0,1-1 0,-1 0 0,0-1 1,0 1-1,0 0 0,0 0 0,0-1 1,0 1-1,-5 2 0,7-4-27,-1-1 1,0 1-1,0-1 0,0 0 1,0 1-1,0-1 0,0 0 1,0 0-1,0 1 0,0-1 1,0 0-1,0 0 0,0 0 1,0 0-1,0 0 1,0 0-1,0-1 0,-1 1 1,0-1-5,0 0 1,0 0-1,0 0 1,1 0-1,-1 0 1,0-1 0,1 1-1,-1 0 1,1-1-1,-1 1 1,-1-4-1,-4-6-10,0 0 0,2 0 0,-1-1-1,1 1 1,1-1 0,0 0 0,1 0-1,0-1 1,-1-12 0,1-6-54,0-1-1,3-47 1,2 54 27,2 1 0,0 0 0,1-1 0,2 1 0,0 1 0,1-1 0,14-24 0,12-16-52,45-64 0,12-20-136,-84 135 195,-4 9 12,0 0 1,-1 0-1,1 0 1,-1-1-1,0 1 1,0-1-1,-1 1 1,1-1 0,-1 0-1,0 1 1,-1-1-1,1 0 1,-1-8-1,0 13 9,0 0-1,0-1 0,0 1 1,0 0-1,0-1 1,0 1-1,-1 0 0,1-1 1,0 1-1,0 0 0,-1-1 1,1 1-1,0 0 1,0-1-1,-1 1 0,1 0 1,0 0-1,-1-1 1,1 1-1,0 0 0,-1 0 1,1 0-1,0 0 0,-1-1 1,1 1-1,-1 0 1,1 0-1,0 0 0,-1 0 1,1 0-1,0 0 1,-1 0-1,1 0 0,-1 0 1,1 0-1,0 0 0,-1 0 1,1 0-1,-1 1 1,1-1-1,0 0 0,-1 0 1,1 0-1,0 0 1,-1 1-1,1-1 0,0 0 1,-1 0-1,1 1 0,-1-1 1,-18 17-38,13-9 30,0 0 1,0 1 0,1 0-1,0 0 1,0 1-1,1-1 1,0 1-1,-3 16 1,4-17 4,1 1 1,0-1-1,1 0 1,0 0-1,1 1 0,0-1 1,0 1-1,1-1 1,3 16-1,-4-23 6,1 0 0,0 0 1,-1 1-1,1-2 0,0 1 0,0 0 0,0 0 0,0 0 1,1 0-1,-1-1 0,0 1 0,1 0 0,-1-1 0,1 1 0,0-1 1,-1 0-1,1 1 0,0-1 0,0 0 0,2 1 0,-1-1 2,0-1 0,0 1 0,0-1 0,0 0 0,0 1 0,-1-1 0,1-1 0,0 1 0,0 0 0,0-1 0,0 1 0,0-1 0,3-1 0,5-3 11,-1 0 1,1-1-1,-1 0 0,0 0 1,18-16-1,-3 0 47,-2-2-1,0-1 1,-2 0-1,0-1 1,-2-2-1,-1 0 1,-2-1-1,0 0 1,-2-1-1,12-37 1,-24 56-44,-4 12-17,-7 14-23,0 10 9,1 0 0,-9 43-1,15-52 29,-1 0 0,2 1 0,0 0 1,1-1-1,2 23 0,-1-37-5,-1 0 1,1 0-1,-1 1 1,1-1-1,0 0 0,-1 0 1,1 0-1,0 0 1,0 0-1,1 0 1,-1-1-1,0 1 1,1 0-1,1 2 1,-2-4 1,0 1-1,0 0 1,1 0 0,-1-1 0,0 1 0,1-1 0,-1 1 0,0-1-1,1 0 1,-1 1 0,0-1 0,1 0 0,-1 0 0,1 0 0,-1 0-1,0 0 1,1 0 0,-1 0 0,1-1 0,-1 1 0,0 0-1,1-1 1,-1 1 0,2-2 0,7-3 32,-1 0 0,0-1 1,0 0-1,0-1 0,-1 0 0,0 0 0,9-11 1,48-63 249,-40 45-150,-2-2-1,24-51 1,-43 78-123,-8 19-31,-9 23-29,7-8 7,1 0-1,-3 32 1,7-47 32,0 1-1,1-1 1,0 0-1,1 1 1,0-1-1,0 0 1,1 1 0,0-1-1,0 0 1,5 10-1,-6-16 6,1 1 0,-1-1-1,0 0 1,1 0 0,-1 0-1,1 1 1,0-1 0,0-1-1,0 1 1,0 0-1,0 0 1,0-1 0,0 1-1,1-1 1,-1 0 0,0 0-1,1 0 1,4 2 0,-4-3 2,1 1 1,0-1 0,0 0-1,-1 0 1,1 0 0,0-1-1,-1 1 1,1-1-1,-1 0 1,1 0 0,-1 0-1,5-2 1,2-2 15,0-1 1,0 0-1,0 0 0,-1-1 1,0-1-1,0 1 1,12-15-1,-9 7 16,0 0-1,-1 0 1,-1-1 0,10-20-1,-16 29-25,-1-1-1,0 1 0,-1-1 0,1 0 1,-1 0-1,-1 0 0,0 0 0,0 0 1,0 0-1,-1 0 0,0 0 0,-2-11 1,2 18-13,0 0 0,0 0 0,0 0 0,-1 0 0,1 0 0,0 1 0,0-1 0,-1 0-1,1 0 1,-1 0 0,1 0 0,-1 0 0,1 1 0,-1-1 0,1 0 0,-1 0 0,0 1 0,0-1 0,1 0 0,-2 0 0,1 1-1,1 0 0,-1 0-1,0 0 1,1 0 0,-1 0 0,0 0-1,0 0 1,1 0 0,-1 0 0,0 0-1,1 0 1,-1 0 0,0 1-1,1-1 1,-1 0 0,1 1 0,-1-1-1,0 0 1,1 1 0,-1-1 0,0 1-1,-2 1-6,1 1 0,-1-1 0,1 1 0,0 0 0,-1 0 0,1 0-1,1 0 1,-1 0 0,-2 4 0,2-2 4,1 1-1,-1-1 1,1 0-1,0 1 1,1-1-1,-1 1 1,1-1 0,0 1-1,0-1 1,1 0-1,1 9 1,-2-12 2,1-1 1,-1 1-1,1-1 1,0 1-1,-1-1 1,1 1-1,0-1 1,0 0-1,0 1 1,0-1-1,0 0 1,0 0-1,1 0 1,-1 0-1,0 0 1,3 2-1,-2-2 3,0-1-1,0 1 1,0 0-1,0-1 1,1 0-1,-1 0 1,0 1-1,0-1 1,0 0-1,0-1 1,0 1-1,0 0 1,1-1-1,-1 1 1,0-1-1,2 0 1,4-3-7,-1 1 0,1-1 0,-1-1 0,0 1 0,0-1 0,0-1 0,-1 1 0,9-10 0,-7 7 3,0 1 0,0 0-1,18-12 1,-26 19 2,0 0 0,1 0 1,-1 0-1,1 0 0,-1 0 0,0-1 0,1 1 0,-1 0 1,1 0-1,-1 0 0,0 0 0,1 0 0,-1 0 0,1 0 1,-1 1-1,0-1 0,1 0 0,-1 0 0,1 0 1,-1 0-1,0 0 0,1 1 0,-1-1 0,0 0 0,1 0 1,-1 1-1,0-1 0,1 0 0,-1 1 0,0-1 1,1 0-1,-1 1 0,0-1 0,0 0 0,0 1 0,1-1 1,-1 0-1,0 1 0,0-1 0,0 1 0,0-1 0,0 0 1,0 1-1,0-1 0,0 1 0,0-1 0,0 1 1,0-1-1,0 0 0,0 1 0,0 0 0,0 31-54,0-23 50,0-1-3,-1 5-9,1 1 0,1-1-1,0 1 1,1-1 0,7 25 0,-8-35 16,0-1 1,0 1 0,0-1 0,0 1-1,1-1 1,0 1 0,-1-1-1,1 0 1,0 0 0,0 0-1,0 0 1,0 0 0,0-1 0,4 3-1,-3-2 5,0-1-1,0 0 1,1 0-1,-1 0 0,0-1 1,0 1-1,1-1 1,-1 0-1,0 0 0,0 0 1,1 0-1,-1 0 1,0-1-1,1 0 1,3-1-1,17-6 20,0-2-1,-1 0 1,0-2 0,-1-1 0,23-16 0,25-14 68,-57 35-80,0 2-1,0 0 1,0 0-1,0 1 1,17-4-1,-26 8-14,0 1 0,-1-1-1,1 1 1,0 0 0,0 0 0,0 0 0,-1 0-1,1 1 1,0-1 0,0 1 0,-1 0 0,1 0-1,0 0 1,-1 1 0,1-1 0,-1 1 0,0 0-1,1 0 1,-1 0 0,0 0 0,0 1 0,-1-1-1,1 1 1,3 3 0,-5-4 3,0 0 1,0-1-1,1 1 1,-1-1-1,1 1 1,0-1-1,-1 1 1,1-1-1,0 0 0,0 0 1,0 0-1,0 0 1,0 0-1,0 0 1,4 0-1,-4-1-25,0 0 0,0 0 0,0-1 0,1 1 0,-1 0 0,0-1 0,0 0 0,0 0 1,0 0-1,0 0 0,0 0 0,0 0 0,0 0 0,-1 0 0,4-3 0,-2 2-166,0-1-1,0 1 1,-1-1-1,1 1 1,0-1 0,-1 0-1,0 0 1,0 0 0,0-1-1,0 1 1,0 0-1,2-8 1,-3 2-379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4.048"/>
    </inkml:context>
    <inkml:brush xml:id="br0">
      <inkml:brushProperty name="width" value="0.05" units="cm"/>
      <inkml:brushProperty name="height" value="0.05" units="cm"/>
      <inkml:brushProperty name="color" value="#66CC00"/>
    </inkml:brush>
  </inkml:definitions>
  <inkml:trace contextRef="#ctx0" brushRef="#br0">6 4 21781,'-6'-3'1920,"6"7"-1536,7 6-584,2 3 744,5 3 512,5 0-960,2 1-192,5 0-56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4.451"/>
    </inkml:context>
    <inkml:brush xml:id="br0">
      <inkml:brushProperty name="width" value="0.05" units="cm"/>
      <inkml:brushProperty name="height" value="0.05" units="cm"/>
      <inkml:brushProperty name="color" value="#66CC00"/>
    </inkml:brush>
  </inkml:definitions>
  <inkml:trace contextRef="#ctx0" brushRef="#br0">4 110 20100,'-2'24'2653,"2"-18"-2004,-1 0 0,1 1 0,0-1 0,1 10 0,-1-16-595,0 1 1,0-1 0,0 0 0,1 1 0,-1-1 0,0 1 0,0-1 0,0 1 0,1-1 0,-1 0 0,0 1-1,1-1 1,-1 0 0,0 1 0,1-1 0,-1 0 0,0 1 0,1-1 0,-1 0 0,1 0 0,-1 1 0,0-1 0,1 0-1,-1 0 1,1 0 0,-1 0 0,1 0 0,-1 0 0,1 1 0,-1-1 0,0 0 0,1 0 0,-1 0 0,1-1-1,-1 1 1,1 0 0,-1 0 0,1 0 0,18-7 456,82-55 171,-2 1-526,-94 58-150,72-33 51,-70 33-49,1 1 0,-1-1 1,1 2-1,0-1 0,0 1 0,0 0 0,0 1 0,11 0 0,-17 0-1,0 0 0,0 1 0,1-1 0,-1 1 0,0 0-1,0-1 1,0 1 0,0 0 0,0 0 0,0 1 0,0-1 0,0 0 0,-1 0 0,1 1 0,0 0 0,-1-1 0,1 1 0,-1 0 0,0-1 0,1 1 0,-1 0 0,0 0 0,0 0 0,0 0 0,0 0 0,-1 0 0,1 1 0,0-1 0,-1 0 0,0 0 0,1 0 0,-1 1 0,0-1 0,0 0 0,-1 3 0,0 10-291,0 0 1,-1-1-1,-1 1 1,-5 16 0,4-16-549,3-12 340</inkml:trace>
  <inkml:trace contextRef="#ctx0" brushRef="#br0" timeOffset="1">867 114 19324,'9'4'2337,"-1"11"-1505,-8 16-360,3 8 1872,-3 14-1327,0 4-305,1 5-792,2-2-536,6-10 600,1-7-112,11-20-128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5.981"/>
    </inkml:context>
    <inkml:brush xml:id="br0">
      <inkml:brushProperty name="width" value="0.05" units="cm"/>
      <inkml:brushProperty name="height" value="0.05" units="cm"/>
      <inkml:brushProperty name="color" value="#66CC00"/>
    </inkml:brush>
  </inkml:definitions>
  <inkml:trace contextRef="#ctx0" brushRef="#br0">62 180 11650,'-6'-17'1923,"-8"-34"0,8 21 2287,5 26-3317,1 4-810,0 0 0,0 0 1,-1 0-1,1 0 0,0 0 0,-1 0 0,1 0 0,0 0 1,0 0-1,-1 0 0,1 0 0,0 0 0,0 0 0,-1 0 1,1 0-1,0 0 0,0 0 0,-1 0 0,1 0 1,0 1-1,0-1 0,-1 0 0,1 0 0,0 0 0,0 0 1,0 1-1,-1-1 0,1 0 0,0 1 0,-2 2 118,0 0 1,0 0-1,0 0 0,0 1 0,1-1 0,0 1 0,-1-1 1,1 1-1,0 4 0,-6 40 547,6-36-552,-1 5-58,0-1 0,2 1 0,2 27 0,-1-38-123,0 1-1,0-1 0,1 0 0,0 0 0,0-1 1,0 1-1,0 0 0,1-1 0,0 1 0,1-1 1,-1 0-1,9 10 0,-10-13 2,0-1 0,0 1-1,0 0 1,0 0 0,0-1 0,1 0 0,-1 1 0,1-1-1,-1 0 1,1 0 0,-1 0 0,1 0 0,0-1-1,0 1 1,-1-1 0,1 0 0,5 1 0,-3-2 15,-1 0 0,1 0 0,0 0 0,-1 0 1,1-1-1,0 0 0,-1 0 0,0 0 0,7-4 0,0-2 48,-1 0-1,0 0 0,0-1 1,-1 0-1,0-1 0,13-17 0,-10 9 15,-1-1 1,-1 0-1,-1 0 0,0-1 0,-1 0 0,-1 0 1,6-33-1,-18 89-96,1 60 0,4-93 6,1 13-6,0 1 0,1 0-1,1 0 1,5 17 0,-7-30 18,1 0-1,-1-1 1,1 1-1,0-1 1,0 1-1,0-1 1,0 0-1,0 1 1,1-1-1,4 4 1,-5-6 9,-1 0 0,1 1 1,0-1-1,0 0 0,1 0 0,-1 0 0,0-1 1,0 1-1,0 0 0,1-1 0,-1 1 1,0-1-1,0 0 0,1 0 0,-1 0 0,0 0 1,1 0-1,-1 0 0,3-1 0,1-1 43,0 0 0,-1 0 0,1-1 0,-1 0 0,0 0 0,1 0 0,-1 0 0,-1-1 0,1 0 0,0 0-1,-1 0 1,0 0 0,0-1 0,0 1 0,-1-1 0,5-8 0,-1 0 75,0 0-1,-1-1 1,0 1-1,-1-1 1,5-23-1,-3-15 105,-7 49-238,0 1 0,0-1 0,0 0 0,0 1 0,0-1 1,-1 1-1,1-1 0,-1 1 0,0-1 0,0 1 0,1 0 1,-2-1-1,1 1 0,0 0 0,0 0 0,-1-1 0,-1-1 0,3 4-9,-1 0-1,1 0 0,-1-1 0,1 1 0,-1 0 0,1 0 0,-1 0 0,1 0 0,-1 0 0,1 0 1,-1 0-1,1 0 0,-1 0 0,1 0 0,-1 0 0,1 0 0,-1 0 0,1 0 0,-1 0 0,1 0 1,-1 0-1,1 1 0,-1-1 0,1 0 0,-1 0 0,1 1 0,0-1 0,-1 0 0,1 1 0,-1-1 1,1 0-1,0 1 0,-1-1 0,1 1 0,0-1 0,0 0 0,-1 1 0,1-1 0,0 1 0,0-1 1,0 1-1,-1 0 0,-7 20-1,6-15-5,0 1 0,1 0 0,0 0 0,0 0 0,1 0 0,1 13 0,-1-17 6,0-1-1,1 1 1,-1-1-1,1 1 0,0-1 1,-1 1-1,1-1 1,0 0-1,1 0 0,-1 1 1,0-1-1,1 0 0,-1 0 1,1 0-1,-1 0 1,1-1-1,0 1 0,0 0 1,0-1-1,0 1 1,0-1-1,4 2 0,0-1 2,0 0 0,0-1 0,0 0 0,0 0-1,0-1 1,0 0 0,0 0 0,0 0-1,0-1 1,0 1 0,0-1 0,0-1 0,0 1-1,0-1 1,10-5 0,4-2-4,0-1 0,36-25 0,-36 22 4,-2-1 1,29-27 0,-43 37 0,1-1 0,-1 1 0,-1-1 0,1 0 0,0 0 1,-1 0-1,0-1 0,-1 1 0,1-1 0,-1 1 0,0-1 0,0 0 1,-1 0-1,1 0 0,0-8 0,-2 13-2,0 0 1,0 0-1,0 0 1,0 1-1,0-1 1,0 0-1,0 0 0,0 0 1,0 0-1,-1 0 1,1 0-1,0 0 0,-1 1 1,1-1-1,0 0 1,-1 0-1,1 0 1,-1 1-1,1-1 0,-1 0 1,1 1-1,-1-1 1,0 0-1,1 1 0,-1-1 1,0 1-1,1-1 1,-1 1-1,0-1 1,0 1-1,0-1 0,0 1 1,1 0-1,-1-1 1,0 1-1,0 0 0,0 0 1,0 0-1,0 0 1,0 0-1,0 0 1,1 0-1,-1 0 0,0 0 1,0 0-1,0 0 1,-1 1-1,-3 1-4,0-1 0,0 1 0,0 0 0,0 1 0,1-1 0,-1 1 0,-4 4 0,-5 3-1,1 1 0,1 1 0,0 0 0,1 1-1,0 0 1,1 1 0,0 0 0,1 0 0,1 1 0,0 0 0,-7 20 0,14-32 8,1 0 1,-1 0-1,0 0 0,1 0 1,0 1-1,0-1 1,0 0-1,0 3 0,0-5 1,0 0-1,1 0 0,-1 0 0,0 0 0,1 0 0,-1-1 0,1 1 0,-1 0 0,0 0 0,1 0 0,0-1 0,-1 1 0,1 0 0,-1-1 0,1 1 0,0-1 0,0 1 0,-1-1 0,1 1 1,0-1-1,0 1 0,-1-1 0,1 1 0,0-1 0,0 0 0,0 0 0,0 1 0,0-1 0,0 0 0,-1 0 0,1 0 0,0 0 0,0 0 0,0 0 0,1-1 0,12-1 11,0-2 0,0 0-1,0-1 1,0 0-1,-1-1 1,0 0 0,13-9-1,11-5 16,-30 17-20,6-4 8,1 1 0,-1 0 0,1 1 0,27-6 0,-38 10-16,1 1 0,-1 0 0,0-1 0,1 1 0,-1 0-1,0 1 1,1-1 0,-1 0 0,0 1 0,1 0 0,-1 0 0,0 0 0,0 0 0,0 1-1,0-1 1,0 1 0,0-1 0,0 1 0,0 0 0,-1 0 0,1 1 0,-1-1 0,1 0-1,-1 1 1,0 0 0,0-1 0,2 5 0,10 25-2,-11-23 2,1-1-1,-1 1 1,2-1 0,7 12-1,-11-19 3,0 1 0,0-1 0,0 1-1,1-1 1,-1 0 0,0 0-1,1 0 1,-1 0 0,1 0-1,-1 0 1,1 0 0,0 0-1,-1 0 1,1-1 0,0 1-1,-1-1 1,1 1 0,0-1-1,0 0 1,0 0 0,-1 1-1,1-1 1,0-1 0,0 1-1,0 0 1,0 0 0,3-2-1,5-2 10,0-1 0,0-1-1,0 1 1,-1-2-1,1 1 1,-1-1-1,15-16 1,3-1-13,-14 12 2,30-22-46,-40 33 37,-1-1 0,1 0 0,-1 1 0,1 0 1,0 0-1,0 0 0,-1 0 0,1 0 1,0 0-1,0 1 0,0-1 0,0 1 1,0 0-1,4 0 0,-5 0 6,-1 1-1,0-1 1,0 1-1,0 0 1,0-1-1,0 1 1,0 0 0,0-1-1,0 1 1,0 0-1,0 0 1,0 0-1,0 0 1,-1 0 0,1 0-1,0 0 1,-1 0-1,1 0 1,0 1-1,-1-1 1,0 0 0,1 0-1,-1 0 1,1 3-1,3 34-145,-4-31 87,0 8-95,-1-11 52,1 0 1,0 0-1,0 0 1,1 0 0,0 8-1,0-12 68,-1 1 1,0-1-1,0 1 0,0-1 1,0 0-1,1 1 0,-1-1 1,0 0-1,0 1 0,1-1 1,-1 0-1,0 1 0,1-1 1,-1 0-1,0 1 0,1-1 1,-1 0-1,0 0 0,1 1 1,-1-1-1,1 0 0,-1 0 0,1 0 1,0 0-68,0 0-1,0 0 1,0 0 0,0 0 0,0 0-1,0-1 1,0 1 0,0 0-1,0-1 1,0 1 0,0 0 0,0-1-1,0 0 1,1 0 0,11-9-961,0 0 0,-1-1-1,0-1 1,-1 0 0,0-1 0,13-19 0,-12 15 158,1 0 0,1 1 0,24-22 1,-38 38 967,1-1 0,0 0 0,-1 1 0,1-1 0,0 0 0,0 1 0,-1-1 1,1 1-1,0-1 0,0 1 0,0 0 0,0-1 0,0 1 0,-1 0 0,1-1 1,0 1-1,0 0 0,0 0 0,0 0 0,0 0 0,0 0 0,0 0 0,2 0 1,-3 1 25,1 0 1,-1-1 0,1 1-1,0 0 1,-1 0 0,1-1-1,-1 1 1,0 0-1,1 0 1,-1 0 0,0 0-1,1-1 1,-1 1 0,0 0-1,0 0 1,0 0 0,0 0-1,0 0 1,0 1 0,-1 10 989,0 0 1,-5 21-1,4-26-575,-1 6 385,-4 26 963,7-37-1705,-1 1 1,1-1 0,0 1-1,0 0 1,0-1 0,1 1-1,-1-1 1,0 0 0,1 1-1,0-1 1,1 4 0,-2-5-122,1-1 0,-1 0 0,0 1 0,1-1 0,-1 0 0,1 1 0,-1-1 0,1 0 0,-1 0 0,1 0 0,-1 1 0,1-1 0,-1 0 0,1 0 0,-1 0 0,1 0 0,-1 0 0,1 0 0,-1 0 0,1 0 0,-1 0 0,1 0 0,-1 0 0,1 0 0,-1 0 0,1-1 0,-1 1 0,1 0 0,-1 0 0,1 0 0,-1-1 0,1 1 0,-1 0 0,0-1 0,1 1 0,-1 0 0,1-1 1,20-17 246,-17 14-206,27-26 111,40-36 64,-63 59-236,1 0 0,0 1 0,0 0 0,1 1 0,-1 0 0,16-5 0,-24 9-11,1 0-1,-1 1 1,1 0-1,0-1 1,-1 1-1,1 0 1,-1-1-1,1 1 1,0 0-1,-1 0 1,1 0-1,0 1 1,-1-1-1,1 0 1,-1 1-1,1-1 1,-1 1-1,1-1 1,-1 1 0,1 0-1,-1-1 1,3 3-1,-3-2 7,1 1 1,-1 0-1,0 0 1,0-1-1,1 1 0,-1 0 1,-1 0-1,1 0 1,0 0-1,0 0 0,-1 1 1,1-1-1,-1 0 1,0 4-1,1 2-206,-1 1 0,-1 0 0,0-1-1,0 1 1,-1-1 0,0 0 0,-4 12 0,6-18 157,-1 1 1,0-1-1,0 0 1,0 0-1,0 0 1,0 0-1,-1 0 1,1 0-1,-1 0 1,1 0-1,-1-1 1,-3 4-1,-4-5-343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6.605"/>
    </inkml:context>
    <inkml:brush xml:id="br0">
      <inkml:brushProperty name="width" value="0.05" units="cm"/>
      <inkml:brushProperty name="height" value="0.05" units="cm"/>
      <inkml:brushProperty name="color" value="#66CC00"/>
    </inkml:brush>
  </inkml:definitions>
  <inkml:trace contextRef="#ctx0" brushRef="#br0">298 28 20900,'0'-1'129,"0"0"-1,0-1 0,0 1 0,-1 0 0,1 0 0,0-1 0,-1 1 1,1 0-1,-1 0 0,0 0 0,1 0 0,-1 0 0,0 0 0,0 0 0,1 0 1,-1 0-1,0 0 0,0 0 0,0 0 0,0 0 0,0 1 0,0-1 0,-1 0 1,1 1-1,0-1 0,0 1 0,0-1 0,-1 1 0,1 0 0,0-1 1,0 1-1,-1 0 0,1 0 0,0 0 0,-1 0 0,1 0 0,0 0 0,0 0 1,-1 1-1,1-1 0,-2 1 0,-1 1 49,-1 0 1,0 0-1,1 0 0,-1 1 1,1 0-1,0 0 0,0 0 1,0 0-1,-4 6 0,-25 26-112,1 2 0,-42 65 0,71-90-246,10-7 41,22-7-37,-11-1 120,4 3 14,0 0 0,26 4 0,-39-3 41,-1 1 0,1 0 0,-1 1 1,1 0-1,-1 0 0,0 0 0,0 1 1,10 7-1,-17-10 7,1-1 1,-1 1-1,0 0 1,0-1-1,0 1 1,0 0 0,0-1-1,-1 1 1,1 0-1,0 0 1,0 0-1,0 0 1,-1 0-1,1 0 1,-1 0-1,1 0 1,-1 0-1,1 1 1,-1-1-1,1 0 1,-1 0-1,0 0 1,0 0-1,0 1 1,1-1-1,-1 0 1,-1 2-1,1-1 12,-1 0 0,0 0 0,-1-1 0,1 1 0,0 0 0,0-1 0,-1 1 0,1-1 0,0 0 0,-1 1 0,0-1 0,1 0 0,-1 0 0,-3 2 0,-7 2 80,0 0 1,1 0 0,-2-1 0,-13 3-1,6-4-124,-1-1 0,0-1-1,0-1 1,0 0 0,0-2-1,0 0 1,-37-10 0,57 12-67,0 0 1,1 0 0,-1-1-1,0 1 1,1 0-1,-1 0 1,0 0 0,1 0-1,-1 0 1,0 0 0,1 0-1,-1 0 1,0 0-1,1 0 1,-1 0 0,0 1-1,1-1 1,-1 0 0,-1 1-1,2-1 18,0 1-1,0-1 0,0 0 1,0 1-1,0-1 1,0 0-1,0 1 1,0-1-1,0 1 1,0-1-1,0 0 1,0 1-1,0-1 0,0 0 1,0 1-1,0-1 1,0 1-1,1-1 1,-1 0-1,0 1 1,0-1-1,0 0 0,1 0 1,-1 1-1,22 22-1608,-1-7 688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7.082"/>
    </inkml:context>
    <inkml:brush xml:id="br0">
      <inkml:brushProperty name="width" value="0.05" units="cm"/>
      <inkml:brushProperty name="height" value="0.05" units="cm"/>
      <inkml:brushProperty name="color" value="#66CC00"/>
    </inkml:brush>
  </inkml:definitions>
  <inkml:trace contextRef="#ctx0" brushRef="#br0">7 258 18580,'3'23'2128,"-3"5"-1415,-3 2-297,-2 1 1424,3-2-976,2 0-192,0-6-576,0-8-344,2-9-800,2-6 352,3-14 448,2-8-240,2-18-136</inkml:trace>
  <inkml:trace contextRef="#ctx0" brushRef="#br0" timeOffset="1">66 2 19756,'-3'-1'2129,"-1"6"-1537,-2 11-296,1 3 1520,5 4-1384,-2 1-632,6-3-1048,4 0 1048,4-7-200,6-4-128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7.549"/>
    </inkml:context>
    <inkml:brush xml:id="br0">
      <inkml:brushProperty name="width" value="0.05" units="cm"/>
      <inkml:brushProperty name="height" value="0.05" units="cm"/>
      <inkml:brushProperty name="color" value="#66CC00"/>
    </inkml:brush>
  </inkml:definitions>
  <inkml:trace contextRef="#ctx0" brushRef="#br0">80 362 18476,'0'0'71,"1"0"0,-1 0 0,0 0 0,1 0 0,-1 0 0,0 0 0,0 0 0,1 0 0,-1 1 0,0-1 0,1 0 0,-1 0 0,0 0 0,0 0 0,1 0 0,-1 1-1,0-1 1,0 0 0,1 0 0,-1 0 0,0 1 0,0-1 0,0 0 0,0 0 0,1 1 0,-1-1 0,0 0 0,0 1 0,0-1 0,0 0 0,0 0 0,0 1 0,0-1 0,0 0 0,0 1 0,0-1 0,0 0 0,0 0 0,0 1 0,0-1 0,0 0 0,0 1 0,0-1 0,0 0 0,0 1 0,0-1 0,0 0 0,0 0 0,-1 1 0,1-1 0,0 0 0,0 0-1,0 1 1,-1-1 0,-13 25 1153,4-10-488,0 3-542,2 0 1,-1 0 0,2 0-1,1 1 1,0 0 0,1 0-1,1 1 1,-2 30 0,6-48-180,0 1-1,0-1 1,0 0-1,1 0 1,-1 1 0,0-1-1,1 0 1,0 0 0,-1 0-1,1 0 1,0 0 0,0 0-1,0 0 1,2 3-1,-2-4-2,0 0-1,0-1 1,0 1-1,1 0 0,-1 0 1,0-1-1,0 1 0,1-1 1,-1 1-1,0-1 0,1 0 1,-1 1-1,1-1 0,-1 0 1,0 0-1,1 0 0,-1 0 1,1 0-1,-1 0 1,0-1-1,1 1 0,-1 0 1,0-1-1,1 1 0,1-2 1,8-2 38,0-1-1,-1-1 1,0 0 0,0 0 0,-1-1 0,1-1 0,-1 1-1,12-14 1,61-79 466,-79 97-497,30-41 365,47-83 1,-67 101-259,0-1 1,-2 0-1,0-1 0,11-55 0,-20 75-108,-1-1 0,0 1 0,0-1 1,-1 1-1,0-1 0,0 1 0,-1-1 1,-2-8-1,2 15-19,1 1 1,-1-1-1,0 0 1,1 0-1,-1 1 1,0-1-1,0 0 0,0 1 1,0-1-1,-1 1 1,1-1-1,0 1 1,-1 0-1,1-1 1,-1 1-1,1 0 1,-2-1-1,0 1-2,1 1-1,0-1 1,-1 0-1,1 1 1,0 0 0,-1-1-1,1 1 1,-1 0 0,1 0-1,0 1 1,-1-1-1,1 0 1,-1 1 0,1 0-1,0-1 1,0 1 0,-3 1-1,-7 4-7,-1 1-1,2 0 0,-1 1 1,1 0-1,0 1 0,1 0 1,0 1-1,0 0 0,1 0 1,1 1-1,-13 21 0,19-29 8,0 0 1,0 1-1,1-1 0,-1 1 0,1-1 1,0 1-1,0 0 0,0 0 1,1-1-1,-1 1 0,1 0 0,0 0 1,0 0-1,0 0 0,1-1 0,-1 1 1,1 0-1,0 0 0,0-1 0,0 1 1,2 3-1,4 7-5,0-1-1,1 0 1,1-1 0,11 14 0,11 16-37,-18-22-214,-1 1 0,-1 1 0,-1 0 1,-1 0-1,-1 1 0,-1 0 0,4 24 1,-5-18-87,2-11-112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7.971"/>
    </inkml:context>
    <inkml:brush xml:id="br0">
      <inkml:brushProperty name="width" value="0.05" units="cm"/>
      <inkml:brushProperty name="height" value="0.05" units="cm"/>
      <inkml:brushProperty name="color" value="#66CC00"/>
    </inkml:brush>
  </inkml:definitions>
  <inkml:trace contextRef="#ctx0" brushRef="#br0">258 322 16692,'1'-5'483,"-1"0"0,1 0 0,-1 0 0,0 0 0,0 0 0,0 0 0,-2-6 1,2 10-401,0 0 1,0 0-1,-1 0 1,1 1 0,0-1-1,-1 0 1,1 1-1,-1-1 1,1 0 0,-1 1-1,1-1 1,-1 0 0,1 1-1,-1-1 1,0 1-1,1-1 1,-1 1 0,0 0-1,0-1 1,0 0-1,-1 1 12,0 0 0,1 0 0,-1-1 0,0 1 0,0 0 0,1 0 0,-1 1 0,0-1 0,0 0 0,1 1 0,-1-1 0,0 0 0,-2 2 0,-5 3 45,-1-1 1,1 2-1,-1-1 0,1 2 0,1-1 0,-1 1 0,1 0 0,-7 9 0,-9 10 79,-22 32 0,34-41-116,1 0 0,-11 23 0,19-34-75,0-1 0,1 0 0,0 1 0,0-1 0,1 1 0,-1-1 0,1 1 1,0 0-1,1 0 0,-1 0 0,1-1 0,1 10 0,0-13-23,-1-1 1,1 0-1,-1 1 1,1-1-1,-1 0 1,1 0-1,-1 0 1,1 0-1,0 1 1,0-1-1,0 0 0,-1 0 1,1-1-1,0 1 1,0 0-1,1 0 1,-1 0-1,0-1 1,0 1-1,0 0 1,0-1-1,1 1 1,-1-1-1,0 1 0,0-1 1,1 0-1,-1 0 1,0 1-1,1-1 1,1 0-1,2 0 2,0-1-1,-1 1 0,1-1 1,0 0-1,0 0 0,-1 0 1,1-1-1,4-1 1,8-6 19,-1 0 0,0-1 0,0-1 0,-1 0 0,25-25 0,63-76 152,-70 72-55,56-87 0,-76 105-81,-2-1 0,0 1 0,-1-2 0,-1 0-1,-1 0 1,5-28 0,-12 31-28,-1 21-14,0 0 0,0 0 0,0-1-1,0 1 1,0 0 0,0 0 0,0 0 0,0-1 0,0 1 0,0 0 0,0 0 0,0 0 0,0 0-1,0-1 1,0 1 0,0 0 0,0 0 0,0 0 0,0 0 0,0-1 0,0 1 0,0 0-1,-1 0 1,1 0 0,0 0 0,0 0 0,0 0 0,0-1 0,0 1 0,-1 0 0,1 0 0,0 0-1,0 0 1,0 0 0,0 0 0,-1 0 0,1 0 0,0 0 0,0 0 0,-1 0 0,0 1-2,-1 1 0,0-1 0,1 1 0,-1 0 1,1 0-1,0 0 0,-1 0 0,1 0 0,0 0 1,0 0-1,-1 4 0,-18 45 67,3 0 1,2 0-1,2 2 1,2 0-1,3 0 0,-2 62 1,9-108-89,3 45-434,-2-50 354,0 1 0,1-1 1,-1 1-1,1-1 0,0 1 0,-1-1 1,1 1-1,1-1 0,-1 0 1,0 1-1,0-1 0,1 0 1,-1 0-1,1 0 0,0 0 0,3 3 1,-4-5 61,0 1 0,1-1 1,-1 0-1,1 1 0,-1-1 1,1 0-1,-1 0 1,1 0-1,-1 0 0,1 0 1,-1-1-1,1 1 0,-1 0 1,1-1-1,-1 1 0,1-1 1,-1 1-1,0-1 0,1 0 1,-1 0-1,0 1 0,0-1 1,1 0-1,-1 0 0,0 0 1,2-3-1,18-19-727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2.755"/>
    </inkml:context>
    <inkml:brush xml:id="br0">
      <inkml:brushProperty name="width" value="0.05" units="cm"/>
      <inkml:brushProperty name="height" value="0.05" units="cm"/>
      <inkml:brushProperty name="color" value="#008C3A"/>
    </inkml:brush>
  </inkml:definitions>
  <inkml:trace contextRef="#ctx0" brushRef="#br0">69 179 18468,'5'1'405,"0"0"0,0 0 0,1-1 0,-1 0 0,0 0 1,0 0-1,0 0 0,0-1 0,0 0 0,1 0 0,-1-1 0,-1 1 0,1-1 0,9-5 0,2-1 327,0-1 0,27-21 0,-36 25-621,-1 0 0,0-1 0,0 0-1,-1 0 1,9-12 0,-13 17-99,0 0-1,0 0 1,0-1-1,-1 1 1,1 0 0,0-1-1,-1 1 1,1 0 0,0-1-1,-1 1 1,0-1 0,1 1-1,-1-1 1,0 0 0,0 1-1,0-1 1,0 1 0,0-1-1,0 1 1,0-1 0,-1 1-1,1-1 1,0 1 0,-1-1-1,1 1 1,-1-1-1,0 1 1,1-1 0,-1 1-1,0 0 1,0 0 0,0-1-1,0 1 1,0 0 0,0 0-1,0 0 1,0 0 0,-3-1-1,-1-1 1,-1 0 0,0 0 0,-1 1 0,1 0 0,0 0 0,0 1 0,-1 0-1,1 0 1,-1 0 0,0 1 0,1 0 0,-1 0 0,1 0 0,-1 1 0,1 0 0,-1 1 0,1-1-1,0 1 1,0 0 0,0 1 0,-12 6 0,10-5-28,0 0 0,0 1 0,0 1 0,1-1 0,0 1 0,0 0 0,0 1 0,1 0 0,0 0 0,0 0 0,0 1 0,1 0 0,1 0 0,-8 17 0,9-19-78,2 1 0,-1-1 0,1 1 0,0-1 0,0 1 0,1 0 0,0-1 0,0 1 0,0-1 1,1 1-1,3 12 0,-3-15-27,0-1-1,0 0 1,1 0 0,-1 0 0,1 0 0,0 0-1,-1 0 1,2-1 0,-1 1 0,0 0 0,0-1-1,1 0 1,-1 1 0,1-1 0,0 0 0,0 0-1,-1-1 1,1 1 0,0-1 0,1 1 0,-1-1-1,0 0 1,0 0 0,6 1 0,-2-1-87,0-1 0,0 1 1,0-1-1,0-1 0,-1 1 1,1-1-1,0 0 0,11-4 1,-2-1-176,-1 0 1,24-14-1,18-13-672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8.419"/>
    </inkml:context>
    <inkml:brush xml:id="br0">
      <inkml:brushProperty name="width" value="0.05" units="cm"/>
      <inkml:brushProperty name="height" value="0.05" units="cm"/>
      <inkml:brushProperty name="color" value="#66CC00"/>
    </inkml:brush>
  </inkml:definitions>
  <inkml:trace contextRef="#ctx0" brushRef="#br0">129 2 19932,'-2'-1'81,"0"1"-1,-1 0 0,1 0 1,-1 0-1,1 0 0,0 0 1,-1 1-1,1-1 0,0 1 1,-1-1-1,1 1 0,0 0 1,0 0-1,0 0 0,0 0 1,0 0-1,0 1 0,0-1 1,0 0-1,0 1 0,0 0 1,1-1-1,-1 1 0,1 0 1,-3 4-1,-4 5 47,0 0-1,1 0 1,-6 13-1,7-12 12,1 0-1,0 0 0,1 0 0,0 1 0,0-1 0,1 1 0,1 0 0,1 0 0,-1 26 0,2-37-112,0 0 0,0 0 0,0 0-1,0-1 1,0 1 0,0 0-1,1 0 1,-1 0 0,1 0-1,0-1 1,-1 1 0,1 0-1,0-1 1,0 1 0,0 0-1,0-1 1,0 1 0,0-1-1,1 0 1,-1 1 0,0-1 0,1 0-1,-1 0 1,1 0 0,-1 0-1,1 0 1,0 0 0,-1 0-1,1 0 1,0-1 0,0 1-1,-1 0 1,1-1 0,0 0-1,0 1 1,0-1 0,0 0 0,-1 0-1,1 0 1,0 0 0,0-1-1,3 0 1,7-2 16,-1 0 0,1 0 0,-1-2 0,0 1 0,-1-1 0,1-1 0,9-7 0,70-54 175,-76 56-163,128-106 490,-140 115-530,27-16 148,-29 18-157,0 0 0,1-1-1,-1 1 1,1 0 0,-1 0 0,1-1 0,0 1 0,-1 0 0,1 0 0,-1 0 0,1 0 0,-1 0 0,1 0 0,-1 0 0,1 0 0,-1 0-1,1 0 1,-1 0 0,1 0 0,0 1 0,-1-1 0,1 0 0,-1 0 0,1 0 0,-1 1 0,0-1 0,1 0 0,-1 1 0,1-1-1,-1 0 1,1 1 0,-1-1 0,0 1 0,1-1 0,-1 1 0,0-1 0,1 0 0,-1 1 0,0-1 0,0 1 0,0-1 0,1 1 0,-1-1-1,0 1 1,0 0 0,0-1 0,0 1 0,0-1 0,0 1 0,0-1 0,0 1 0,0-1 0,0 2 0,-2 15 6,0 0 0,-1-1 0,0 1 0,-1-1 0,-8 19 0,-3 15-73,10-31-74,2-9-127,0 0-1,1 0 1,0 0 0,1 0-1,0 0 1,1 19 0,0-28 216,0-1 1,0 0 0,0 1-1,0-1 1,0 0-1,0 0 1,0 1-1,0-1 1,0 0-1,0 1 1,0-1-1,0 0 1,0 1 0,1-1-1,-1 0 1,0 0-1,0 1 1,0-1-1,0 0 1,1 0-1,-1 1 1,0-1-1,0 0 1,0 0 0,1 0-1,-1 0 1,0 1-1,1-1 1,-1 0-1,0 0 1,0 0-1,1 0 1,-1 0-1,11-5-607,9-21 122,-18 25 440,25-40-792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8.835"/>
    </inkml:context>
    <inkml:brush xml:id="br0">
      <inkml:brushProperty name="width" value="0.05" units="cm"/>
      <inkml:brushProperty name="height" value="0.05" units="cm"/>
      <inkml:brushProperty name="color" value="#66CC00"/>
    </inkml:brush>
  </inkml:definitions>
  <inkml:trace contextRef="#ctx0" brushRef="#br0">109 0 16171,'-6'12'767,"-1"-1"0,0 0 0,-1 0-1,0-1 1,-13 13 0,11-13 46,1 1-1,0 0 1,-13 22-1,22-33-797,-1 0 0,1 1-1,0-1 1,0 0 0,0 0-1,0 1 1,0-1 0,0 0-1,0 0 1,-1 1 0,1-1-1,0 0 1,0 0 0,0 1-1,0-1 1,0 0 0,0 0-1,0 1 1,0-1 0,0 0-1,0 0 1,1 1-1,-1-1 1,0 0 0,0 0-1,0 1 1,0-1 0,0 0-1,0 0 1,0 0 0,1 1-1,-1-1 1,0 0 0,0 0-1,0 0 1,0 1 0,1-1-1,-1 0 1,0 0 0,0 0-1,0 0 1,1 0-1,-1 0 1,0 1 0,0-1-1,1 0 1,-1 0 0,0 0-1,0 0 1,1 0 0,-1 0-1,0 0 1,0 0 0,1 0-1,-1 0 1,0 0 0,1 0-1,20-3 48,-15 2-7,7 0-75,1 0 0,0 1 0,0 1-1,0 0 1,0 1 0,0 0 0,24 8 0,-32-8 24,0 0 0,0 1 0,0-1 0,0 1 0,0 1 0,-1-1 0,0 1 0,0 0 0,0 0 0,0 0 1,-1 1-1,1 0 0,-1 0 0,0 0 0,-1 0 0,1 1 0,-1-1 0,0 1 0,3 8 0,-5-10 35,0 0-1,0-1 0,0 1 0,-1 1 1,0-1-1,1 0 0,-1 0 0,-1 0 1,1 0-1,-1 0 0,1 0 1,-1 0-1,0 0 0,0 0 0,-3 4 1,1-2 26,0 0-1,0 0 1,-1-1 0,0 1 0,0-1 0,0 0 0,-1 0 0,-9 8 0,8-8-50,0-1 1,0 1 0,0-1 0,0-1 0,-1 1 0,0-1 0,1 0-1,-1-1 1,0 1 0,-1-1 0,1-1 0,0 1 0,0-1 0,-1-1-1,1 1 1,0-1 0,-13-2 0,16 1-17,1 1 1,0-1-1,-1-1 0,1 1 1,0 0-1,0-1 0,-5-3 1,4 2-17,1-1 0,-1 1 1,1-1-1,0 0 0,-3-4 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9.287"/>
    </inkml:context>
    <inkml:brush xml:id="br0">
      <inkml:brushProperty name="width" value="0.05" units="cm"/>
      <inkml:brushProperty name="height" value="0.05" units="cm"/>
      <inkml:brushProperty name="color" value="#66CC00"/>
    </inkml:brush>
  </inkml:definitions>
  <inkml:trace contextRef="#ctx0" brushRef="#br0">73 15 20404,'0'-1'122,"0"1"0,0-1 0,0 0 0,0 1 0,0-1 0,0 0 0,0 1 0,0-1 0,0 0 0,0 1 0,0-1 0,0 1 0,0-1 0,-1 0 0,1 1 0,0-1 0,0 1 0,-1-1 0,1 1 0,0-1 0,-1 0 0,-6 11 1286,-5 27 182,-30 184 172,37-184-1669,2 1 0,2 0 0,7 74 1,-5-107-85,-1 0 0,1 0 0,1 0 0,-1 0-1,1-1 1,-1 1 0,1 0 0,1-1 0,-1 0 0,1 1 0,-1-1 0,1 0 0,0 0 0,1-1 0,3 5 0,-3-5-22,-1-1-1,1 0 1,0 0 0,0 0-1,0 0 1,0 0 0,0-1 0,0 0-1,1 0 1,-1 0 0,0 0-1,0-1 1,1 0 0,-1 1 0,1-2-1,-1 1 1,8-2 0,12-3-297,-1-2 1,0-1-1,-1-1 1,0 0 0,0-2-1,29-19 1,-4 1-141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0.026"/>
    </inkml:context>
    <inkml:brush xml:id="br0">
      <inkml:brushProperty name="width" value="0.05" units="cm"/>
      <inkml:brushProperty name="height" value="0.05" units="cm"/>
      <inkml:brushProperty name="color" value="#66CC00"/>
    </inkml:brush>
  </inkml:definitions>
  <inkml:trace contextRef="#ctx0" brushRef="#br0">193 359 19420,'-10'3'191,"0"-1"0,0 2 0,1-1 0,-1 1 0,1 1 0,0 0 0,1 0 0,-1 0 1,1 1-1,0 1 0,0-1 0,1 1 0,0 1 0,0-1 0,-8 13 0,9-11-158,0 0 1,1 0 0,0 0 0,0 0-1,1 1 1,0 0 0,1 0-1,0 0 1,1 0 0,0 0-1,0 0 1,1 1 0,0-1 0,2 21-1,-1-28-19,1 0 0,-1 0 1,1 0-1,0 0 0,0 0 0,0 0 0,0 0 0,0 0 0,1 0 0,-1 0 0,1-1 0,0 1 1,0 0-1,4 4 0,-4-6 6,0 1 1,0-1-1,0 0 0,0 0 1,1 0-1,-1 0 1,0 0-1,1 0 0,-1 0 1,0-1-1,1 1 1,-1-1-1,1 0 0,-1 0 1,4 0-1,3-1 43,0-1 0,-1 0 0,1 0 0,0-1 0,-1 0 0,1 0 0,-1-1 0,15-9-1,117-86 630,-11 7-295,-121 87-384,1 0 1,-1 1-1,1 0 1,15-5-1,-22 8-11,-1 0 0,1 1 0,-1 0 0,1-1-1,-1 1 1,1 0 0,-1 0 0,1 0 0,-1 0 0,1 0 0,0 0-1,-1 0 1,1 0 0,-1 1 0,1-1 0,-1 1 0,1-1 0,-1 1-1,0-1 1,1 1 0,-1 0 0,0 0 0,1 0 0,-1 0-1,0 0 1,0 0 0,0 0 0,0 0 0,0 0 0,0 0 0,0 1-1,0-1 1,0 0 0,0 1 0,-1-1 0,1 2 0,2 9 13,-1 1 0,0-1 0,-1 1 1,0-1-1,-1 1 0,0-1 0,-4 17 0,1 29 53,3-56-63,0 0 0,1 0 0,-1 0 0,0 0-1,1 0 1,-1 0 0,1 0 0,-1 0 0,1 0 0,0 0-1,0 0 1,1 2 0,-1-3-3,0-1 1,-1 1-1,1 0 0,0-1 0,0 1 1,0-1-1,-1 1 0,1-1 0,0 0 1,0 1-1,0-1 0,0 0 0,0 1 1,0-1-1,0 0 0,0 0 1,0 0-1,0 0 0,0 0 0,0 0 1,0 0-1,0 0 0,-1-1 0,1 1 1,0 0-1,0 0 0,0-1 0,0 1 1,1-1-1,10-6-95,0 0 0,-1-1-1,0 0 1,0 0 0,-1-1 0,0-1 0,9-11 0,10-7-506,-21 20 260,11-10-1002,41-30 0,-54 44 589,0 0 1,1 0-1,-1 1 0,1 0 0,0 0 0,0 0 0,1 1 0,-1 0 1,0 1-1,1-1 0,11 1 0,-13 0 697,0 0-1,0 0 1,0 0 0,0-1 0,-1 0-1,1 0 1,0 0 0,-1-1 0,1 0 0,-1 0-1,0 0 1,0-1 0,0 1 0,5-6-1,5-6 1568,0 0-1,21-28 1,-32 37-1172,0 3-29,-1-1 0,0 0 0,0-1 0,0 1 0,0 0 0,-1-1 1,0 0-1,0 1 0,0-1 0,1-7 0,-3 11-284,0 1 0,0 0 0,0 0 0,0 0 0,0-1 0,0 1 0,0 0 0,0 0 0,0 0 0,0-1 0,0 1 0,0 0 0,0 0 0,-1 0 0,1 0 1,0-1-1,0 1 0,0 0 0,0 0 0,0 0 0,-1 0 0,1 0 0,0 0 0,0-1 0,0 1 0,-1 0 0,1 0 0,0 0 0,0 0 0,0 0 0,-1 0 0,1 0 0,0 0 0,0 0 0,0 0 0,-1 0 0,1 0 0,0 0 0,0 0 0,0 0 0,-1 0 0,1 0 0,0 0 0,-1 1 0,-10 3 551,4 2-377,-1 0 1,1 0-1,0 1 1,0 0 0,1 0-1,0 1 1,-10 15-1,6-7 64,2 0-1,0 0 0,-8 25 1,13-34-169,1 0 0,1 0 1,-1 0-1,1 1 0,0-1 0,0 10 1,1-16-77,0 1-1,1-1 1,-1 1 0,0-1 0,0 1 0,1-1 0,-1 1 0,1-1 0,-1 0 0,1 1 0,-1-1 0,1 0 0,0 1 0,0-1-1,0 0 1,-1 0 0,1 0 0,1 0 0,-1 0 0,0 0 0,0 0 0,0 0 0,0 0 0,1 0 0,-1 0 0,0-1 0,1 1-1,-1-1 1,0 1 0,1-1 0,-1 1 0,1-1 0,-1 0 0,1 0 0,-1 0 0,3 0 0,5 0 47,1-1 0,-1-1 0,0 0 0,0 0 0,0-1 0,0 0 0,0 0 0,-1-1 0,0 0 1,13-8-1,11-9 152,34-30-1,-64 50-209,36-31 186,-1-2 0,-2-1 0,-1-2 0,-1-1 0,-3-2 1,42-70-1,-65 98-145,0-1-1,-1 0 1,-1-1 0,4-14 0,-9 28-49,1 0 0,-1-1 1,0 1-1,0 0 0,0-1 0,0 1 0,0 0 0,0-1 0,0 1 1,1 0-1,-1-1 0,0 1 0,0-1 0,0 1 0,0 0 0,-1-1 1,1 1-1,0 0 0,0-1 0,0 1 0,0 0 0,0-1 1,0 1-1,0 0 0,-1-1 0,1 1 0,0 0 0,0 0 0,-1-1 1,1 1-1,0 0 0,0-1 0,-1 1 0,1 0 0,-1 0 1,1 0-2,-1 0 1,0 0 0,0 0-1,1 1 1,-1-1 0,0 0-1,1 1 1,-1-1-1,0 0 1,1 1 0,-1-1-1,1 1 1,-1-1 0,1 1-1,-1 0 1,1-1 0,-1 2-1,-19 26-18,1 1-1,2 2 0,1-1 0,2 2 0,0 0 0,-12 50 0,20-63-325,2 0-1,0 0 1,1 0-1,-1 24 0,4-37 117,0-1-1,1 1 1,-1 0-1,1 0 1,1-1 0,-1 1-1,1-1 1,3 7-1,-4-9 141,1 0-1,-1 0 1,1 0-1,0-1 1,0 1-1,1-1 1,-1 1 0,0-1-1,1 0 1,-1 0-1,1 0 1,0 0-1,0-1 1,0 1-1,4 1 1,28 5-884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1.753"/>
    </inkml:context>
    <inkml:brush xml:id="br0">
      <inkml:brushProperty name="width" value="0.05" units="cm"/>
      <inkml:brushProperty name="height" value="0.05" units="cm"/>
      <inkml:brushProperty name="color" value="#66CC00"/>
    </inkml:brush>
  </inkml:definitions>
  <inkml:trace contextRef="#ctx0" brushRef="#br0">200 685 17772,'0'-2'82,"0"1"1,-1-1-1,1 0 1,0 1-1,-1-1 0,1 1 1,-1-1-1,0 0 1,0 1-1,0 0 0,1-1 1,-1 1-1,0-1 1,-1 1-1,1 0 1,0 0-1,0-1 0,0 1 1,-1 0-1,1 0 1,-2 0-1,0 0-16,1 0 0,-1 0-1,1 1 1,-1-1 0,1 1-1,-1-1 1,1 1 0,-1 0-1,1 0 1,-1 0 0,1 1-1,-6 0 1,2 1 44,0 0 1,0 0-1,0 0 0,0 1 1,0 0-1,1 0 1,-1 0-1,1 1 0,0 0 1,0 0-1,-5 5 0,3 1 37,-1 0-1,1 1 0,1 0 1,0 0-1,0 0 1,1 1-1,1 0 0,0 0 1,-3 18-1,3-12 15,2 0 0,0 1 0,1-1-1,0 0 1,5 35 0,-4-48-126,1 1 0,1 0 0,-1-1 0,1 1 0,0-1 0,0 1 0,5 9 1,-6-14-26,0 0 0,0 0 0,0 0 0,-1 0 1,1 0-1,0 0 0,0 0 0,1 0 1,-1-1-1,0 1 0,0 0 0,0-1 0,0 1 1,1-1-1,-1 1 0,0-1 0,0 1 1,1-1-1,-1 0 0,0 0 0,1 0 0,-1 0 1,0 0-1,1 0 0,-1 0 0,0 0 0,1 0 1,-1-1-1,0 1 0,1 0 0,-1-1 1,0 1-1,0-1 0,0 0 0,1 1 0,-1-1 1,0 0-1,0 0 0,1-1 0,7-5 51,-1 0 0,-1 0 0,1 0-1,-1-1 1,-1-1 0,0 1 0,0-1-1,8-16 1,1-6 198,16-47 0,-21 52-104,-2-1 1,-1-1-1,0 1 1,-2-1 0,-2 0-1,1-41 1,-4 68-149,0 0 0,0 0-1,0 0 1,0 0 0,0 0-1,0 0 1,0-1 0,0 1 0,0 0-1,-1 0 1,1 0 0,0 0 0,-1 0-1,1 1 1,-1-1 0,1 0 0,-1 0-1,1 0 1,-1 0 0,0 0-1,1 1 1,-1-1 0,0 0 0,0 0-1,-1 0 1,1 1-3,0 0 0,0 1-1,1-1 1,-1 0 0,0 1-1,0-1 1,0 1 0,0-1 0,0 1-1,1 0 1,-1-1 0,0 1 0,0 0-1,1-1 1,-1 1 0,1 0-1,-1 0 1,1-1 0,-1 1 0,1 0-1,-1 0 1,1 0 0,-1 0-1,1 1 1,-4 11-7,0-1 0,1 1 0,0 0 1,1 0-1,1 0 0,0 0 0,1 0 0,0 0 0,1 0 0,0 0 0,1 0 0,1-1 0,0 1 1,1 0-1,0-1 0,6 13 0,-8-21 3,-1-1 1,1 0-1,0 0 1,0-1-1,0 1 1,0 0-1,1-1 1,-1 1-1,1-1 1,-1 0-1,1 1 1,0-1-1,0-1 1,0 1-1,0 0 1,0-1-1,0 1 1,0-1-1,1 0 1,-1 0-1,0-1 1,1 1-1,-1 0 1,1-1-1,-1 0 1,1 0-1,-1 0 1,1 0-1,-1-1 1,0 1-1,1-1 1,-1 0-1,0 0 1,5-2-1,3-2 8,1-1 0,-1 0 0,0-1-1,0 0 1,-1-1 0,0 0 0,17-17 0,1-6 38,-2-1 0,-1-1 0,-1-1-1,-2-1 1,24-53 0,-20 31 81,-3-2 0,29-113 0,-48 154-72,-1 0-1,1-21 1,-5 33-43,-1 7-9,-3 8-6,-10 41 27,2 1-1,3 0 1,-4 55 0,12-91-16,-28 289 302,29-254-435,1 0 0,3 0 1,2-1-1,12 54 0,-17-102 104,11 34-271,-10-34 277,-1 0 0,0 0 0,1 0 1,-1-1-1,1 1 0,-1 0 0,1-1 1,-1 1-1,1 0 0,-1-1 0,1 1 1,0-1-1,-1 1 0,1-1 0,1 1 1,-1-1 0,-1 0 0,1 0 0,-1 0 1,1 0-1,-1 0 0,1 0 0,-1 0 1,1 0-1,-1 0 0,1-1 0,-1 1 1,1 0-1,-1 0 0,0-1 1,1 1-1,-1 0 0,1-1 0,-1 1 1,0 0-1,1-1 0,-1 1 0,1-1 1,-1 1-1,0 0 0,0-1 0,1 1 1,-1-1-1,0 0 0,6-10-71,0-1 0,-1 0 0,-1 0 0,5-17 0,2-8-15,145-346-286,-78 203 404,-48 110-10,-4-2 0,19-83 1,-45 154-8,3-10 20,0 1 0,-1 0 0,-1-1 0,0 0 0,0 1 0,-1-1 1,-1 1-1,-2-18 0,3 28-17,0 0 0,0 0 0,0-1 1,0 1-1,0 0 0,0-1 0,0 1 1,0 0-1,0 0 0,0-1 0,0 1 1,0 0-1,0 0 0,0-1 0,-1 1 1,1 0-1,0 0 0,0-1 0,0 1 1,0 0-1,-1 0 0,1 0 0,0-1 1,0 1-1,-1 0 0,1 0 0,0 0 1,0 0-1,-1 0 0,1 0 0,0-1 1,0 1-1,-1 0 0,1 0 0,0 0 0,-1 0 1,1 0-1,0 0 0,-9 10 117,-4 20 42,-15 67 164,4 2 0,4 0 1,5 1-1,4 1 0,2 107 0,12-90-133,-2-103-302,1 1 0,1-1 0,1 1 0,0-1 1,8 20-1,1-17-711,-6-16-235,-3-15-398,-5-3 756,-2-1-1,0 1 1,0 0 0,-2 0 0,0 0-1,-11-24 1,2 3-442,-22-54-3524,-10-30 1429,43 106 3282,3 15-25,0 0 0,0 0 0,0 0 1,0 0-1,0 0 0,0 0 0,0 0 1,0 0-1,0-1 0,1 1 0,-1 0 1,0 0-1,0 0 0,0 0 0,0 0 1,0 0-1,0 0 0,0 0 0,0 0 1,0 0-1,0 0 0,0-1 0,0 1 1,0 0-1,0 0 0,1 0 0,-1 0 1,0 0-1,0 0 0,0 0 0,0 0 1,0 0-1,0 0 0,0 0 1,0 0-1,0 0 0,0 0 0,1 0 1,-1 0-1,0 0 0,0 0 0,0 0 1,0 0-1,0 0 0,0 0 0,0 0 1,0 0-1,1 0 0,-1 0 0,0 0 1,0 0-1,0 0 0,0 0 0,0 1 1,0-1-1,2 1 337,0 1 1,-1 0-1,1-1 1,-1 1-1,1 0 0,-1 0 1,0 0-1,2 3 1,-1-1-93,-1-1 0,1 1 1,0-1-1,1 1 0,-1-1 1,1 0-1,-1 0 0,1 0 1,0-1-1,6 6 1,-7-7-207,-1-1 0,1 1 0,0 0 1,0-1-1,0 1 0,-1-1 1,1 0-1,0 1 0,0-1 0,0 0 1,0 0-1,0 0 0,0-1 1,0 1-1,-1 0 0,1-1 0,0 1 1,0-1-1,0 1 0,-1-1 1,1 0-1,0 0 0,-1 0 0,4-2 1,7-7-114,0 0 1,0-1-1,-1 0 1,0-1-1,11-16 1,14-14-1007,-32 37 950,7-7-294,0 0-1,1 1 1,1 0 0,-1 0-1,23-13 1,-34 24 478,-1 0 0,1-1 0,-1 1 0,1 0 0,0-1 1,-1 1-1,1 0 0,0 0 0,-1 0 0,1 0 0,-1 0 0,1-1 0,0 1 1,-1 0-1,1 0 0,0 1 0,-1-1 0,1 0 0,0 0 0,-1 0 0,1 0 0,-1 0 1,1 1-1,0-1 0,-1 0 0,1 1 0,0-1 0,0 1 56,0 0 0,0 1 0,0-1 0,-1 0 0,1 0 0,0 0 0,-1 1 0,1-1 0,0 0 0,-1 1 0,0-1 0,1 2 0,1 6 442,-1 1 0,0 0 0,-1 9 0,0-12-253,0 22 621,0-10-381,0-1 1,6 34-1,-6-51-552,0 0-1,0-1 1,1 1 0,-1 0-1,0 0 1,0-1 0,1 1-1,-1 0 1,0 0 0,1-1-1,-1 1 1,0 0 0,1-1-1,-1 1 1,1 0 0,-1-1 0,1 1-1,0-1 1,-1 1 0,2 0-1,-2-1-4,1 0 0,-1 0 0,1 0-1,-1 0 1,1 0 0,0 0 0,-1 0 0,1 0-1,-1-1 1,1 1 0,-1 0 0,1 0 0,-1 0-1,1-1 1,-1 1 0,1 0 0,-1 0-1,0-1 1,1 1 0,-1-1 0,1 1 0,-1-1-1,23-32 97,-20 28-93,16-26 36,34-54 15,-45 72-54,2 1 0,0 0 1,0 0-1,13-10 0,-21 21-6,-1-1 0,0 1 1,1 0-1,-1 0 0,1 0 0,0 0 1,-1 0-1,1 0 0,-1 1 0,1-1 0,0 0 1,0 1-1,0-1 0,-1 1 0,1 0 1,0-1-1,0 1 0,2 0 0,-3 1 0,0-1 0,0 1 0,0-1-1,1 1 1,-1-1 0,0 1 0,0 0-1,0 0 1,0-1 0,0 1 0,-1 0-1,1 0 1,0 0 0,0 0 0,-1 0-1,1 0 1,0 0 0,-1 0 0,1 0 0,0 2-1,1 4 4,0 0-1,0 0 0,-1 1 1,1-1-1,-2 1 1,1 14-1,-5 36 271,-13 74 1,12-180-412,2 11 92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2.718"/>
    </inkml:context>
    <inkml:brush xml:id="br0">
      <inkml:brushProperty name="width" value="0.05" units="cm"/>
      <inkml:brushProperty name="height" value="0.05" units="cm"/>
      <inkml:brushProperty name="color" value="#66CC00"/>
    </inkml:brush>
  </inkml:definitions>
  <inkml:trace contextRef="#ctx0" brushRef="#br0">9 507 17284,'-1'2'151,"0"-1"1,0 1-1,0-1 1,1 1-1,-1-1 0,0 1 1,1-1-1,-1 1 1,1 0-1,-1-1 1,1 1-1,0 0 1,-1-1-1,1 1 1,0 0-1,0 0 1,1-1-1,-1 1 1,1 2-1,-1-3-87,1 0 1,0 0-1,-1 0 0,1-1 1,0 1-1,0 0 0,0-1 1,0 1-1,0 0 0,0-1 1,0 1-1,0-1 0,0 0 1,0 1-1,0-1 0,0 0 1,0 1-1,0-1 0,0 0 1,0 0-1,0 0 0,0 0 1,1 0-1,-1 0 0,0 0 1,0-1-1,0 1 0,0 0 1,0 0-1,2-2 0,5 0 45,0-1-1,1 0 1,-1-1-1,-1 0 0,1-1 1,-1 1-1,1-1 0,-1-1 1,-1 1-1,10-11 0,0 0 122,-1-2 0,22-33 0,-24 31 71,18-41 0,-27 51-190,0 0 1,-1 0 0,0-1-1,0 1 1,-1-1 0,1-12-1,-3 22-102,0 1 0,0-1-1,0 0 1,0 1 0,0-1-1,0 0 1,0 1 0,0-1 0,0 0-1,0 1 1,-1-1 0,1 1 0,0-1-1,0 0 1,-1 1 0,1-1-1,0 1 1,-1-1 0,0 0 0,-7 2 63,-9 16-32,10-6-26,0 1 0,1 0 0,1 0 0,0 1-1,0-1 1,-3 22 0,3-12-15,2 0 0,0 1 0,1 23 0,2-43 4,-1 0-1,1 0 0,0 0 1,1-1-1,-1 1 0,0 0 0,1 0 1,0 0-1,0 0 0,0 0 1,0-1-1,0 1 0,0 0 1,1-1-1,-1 1 0,1-1 1,3 4-1,-3-5 2,0 0 1,0 0-1,0 0 0,0 0 1,0-1-1,0 1 0,0-1 1,1 1-1,-1-1 0,0 0 0,0 0 1,1 0-1,-1 0 0,0-1 1,0 1-1,1 0 0,-1-1 1,0 0-1,0 1 0,0-1 1,0 0-1,0 0 0,4-3 1,15-7 47,0-1 0,-1-1 0,0-1 1,-1-1-1,33-35 0,77-98 194,-129 148-245,2-2 1,103-132 173,-93 118-167,0-1 0,-1 0 1,0 0-1,13-33 0,-67 247 13,39-160-17,0 1 1,3 0 0,3 50-1,0-74-22,1 1 0,0-1 0,0 1-1,2-1 1,-1 0 0,2-1 0,0 1 0,1-1-1,0 0 1,11 14 0,-17-26 7,0 1-1,0-1 1,0 0 0,0 0-1,0 0 1,1 0 0,-1 0-1,0 0 1,0 0-1,1 0 1,1 0 0,-3-1 8,0 0 0,1 0 0,-1 0 1,1 0-1,-1 0 0,0 0 0,1 0 0,-1 0 1,1 0-1,-1 0 0,0 0 0,1 0 0,-1 0 1,0-1-1,1 1 0,-1 0 0,0 0 0,1 0 1,-1-1-1,0 1 0,1 0 0,-1 0 0,0-1 1,0 1-1,1 0 0,-1-1 0,0 1 0,0 0 1,0-1-1,1 1 0,-1 0 0,0-1 0,0 1 1,0 0-1,0-1 0,0 1 0,0 0 0,0-1 1,0 1-1,0-1 0,0 1 0,0 0 0,0-1 1,0 1-1,0-1 0,0 1 0,0-1 0,-1-11-33,1-1-1,-1 0 1,-1 1-1,-1 0 1,1-1-1,-2 1 1,0 0-1,0 0 1,-12-20 0,1 5-18,0 2 0,-38-46 0,36 51 112,0 2 0,-2 0 0,0 1 0,-30-20 0,84 38 472,-15 0-449,0-2 0,0 0 0,-1-1 0,33-7 0,-40 6-246,-1-1 1,1 1 0,0-2-1,-1 0 1,0 0-1,0-1 1,-1-1-1,17-11 1,-8-3-114,-6-3-78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3.150"/>
    </inkml:context>
    <inkml:brush xml:id="br0">
      <inkml:brushProperty name="width" value="0.05" units="cm"/>
      <inkml:brushProperty name="height" value="0.05" units="cm"/>
      <inkml:brushProperty name="color" value="#66CC00"/>
    </inkml:brush>
  </inkml:definitions>
  <inkml:trace contextRef="#ctx0" brushRef="#br0">1 82 15955,'16'-1'1817,"6"-1"-1209,9-1-256,4 1 1624,11-6-1976,6 3-32,7-8 152,4-6-80,5-9-136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4.280"/>
    </inkml:context>
    <inkml:brush xml:id="br0">
      <inkml:brushProperty name="width" value="0.05" units="cm"/>
      <inkml:brushProperty name="height" value="0.05" units="cm"/>
      <inkml:brushProperty name="color" value="#66CC00"/>
    </inkml:brush>
  </inkml:definitions>
  <inkml:trace contextRef="#ctx0" brushRef="#br0">1 883 16780,'0'0'77,"0"1"0,1-1 0,-1 1 0,1-1 0,0 1 0,-1-1 0,1 1 0,-1-1 0,1 0 0,0 1 0,-1-1 0,1 0 0,0 1 0,-1-1 0,1 0 0,0 0 0,-1 0 0,1 0 0,0 0 0,0 0 0,-1 0 0,1 0 0,0 0 0,0 0 0,-1 0 0,1 0 0,0 0 0,-1 0 0,1-1 1,0 1-1,-1 0 0,1-1 0,0 1 0,-1 0 0,1-1 0,-1 1 0,1-1 0,0 1 0,-1-1 0,1 1 0,-1-1 0,1 0 0,25-31 1065,-21 25-651,38-54 1232,-2-3 0,56-116 0,-74 126-1435,-1 0 0,-3-2 0,-3-1 0,10-58 0,-23 93-214,0-1 1,-1-25-1,-2 40-59,0 0 0,-1 0 0,0 0 0,-1 0 0,1 0 0,-1 0-1,-1 1 1,0-1 0,-3-7 0,5 14-13,1 0 0,-1-1-1,1 1 1,-1 0 0,0 0-1,1 0 1,-1-1 0,0 1 0,0 0-1,0 0 1,0 0 0,0 0-1,0 0 1,0 0 0,0 1 0,-1-1-1,1 0 1,0 1 0,0-1 0,-1 0-1,1 1 1,0 0 0,-1-1-1,1 1 1,-1 0 0,1 0 0,0-1-1,-1 1 1,1 0 0,-1 0-1,1 1 1,0-1 0,-1 0 0,1 0-1,-1 1 1,1-1 0,0 1-1,0-1 1,-1 1 0,1 0 0,0-1-1,0 1 1,-1 0 0,1 0-1,0 0 1,0 0 0,-1 1 0,-3 3 3,-1 1 1,1 0 0,0 0 0,1 0 0,-1 1 0,1 0 0,-4 9-1,-8 24 42,1 2 0,2 0 0,-14 82 0,16-47 98,0 106 0,11-137-58,1 1 0,12 61 0,-9-84-73,2 0 0,0 0 0,2-1 0,1 0 0,0 0 0,15 23 0,-20-39-83,0 0-1,1 0 1,0-1 0,0 0 0,1 0 0,-1 0 0,1-1-1,1 1 1,-1-2 0,12 8 0,-15-11-27,-1 1 0,1-1 0,0 0 0,-1-1 0,1 1 0,0 0 0,0-1 0,0 0 0,-1 1 0,1-1 0,0 0 0,0-1 0,0 1 0,0 0 1,-1-1-1,1 1 0,0-1 0,0 0 0,-1 0 0,1 0 0,-1-1 0,1 1 0,-1 0 0,1-1 0,-1 0 0,0 1 0,0-1 0,1 0 0,-1 0 0,-1 0 0,1-1 0,0 1 0,2-5 0,3-4-495,0-1-1,-1 0 1,0 0-1,-1 0 1,6-23-1,12-71-2356,-16 71 2054,34-248-1478,-40 262 2947,-3 11 117,2 10-669,0 0-1,0 0 1,0 0 0,0 0 0,0 0 0,0 0-1,0 0 1,0-1 0,0 1 0,0 0 0,0 0-1,0 0 1,0 0 0,0 0 0,0 0 0,0 0-1,0 0 1,0 0 0,0 0 0,0 0 0,0 0-1,0 0 1,0 0 0,-1 0 0,1 0 0,0-1 0,0 1-1,0 0 1,0 0 0,0 0 0,0 0 0,0 0-1,0 0 1,0 0 0,0 0 0,0 0 0,0 0-1,-1 0 1,1 0 0,0 0 0,0 0 0,0 0-1,0 0 1,0 0 0,0 0 0,0 1 0,0-1-1,0 0 1,0 0 0,0 0 0,0 0 0,-1 0-1,1 0 1,0 0 0,0 0 0,0 0 0,0 0 0,0 0-1,0 0 1,0 0 0,0 0 0,0 0 0,0 0-1,0 0 1,0 1 0,0-1 0,0 0 0,0 0-1,-5 11 465,1-1-1,1 1 1,0 0-1,0 1 1,1-1-1,-1 20 1,1-16-161,2-14-291,-5 62 888,5-59-847,0-1 0,0 1 0,0 0 0,1 0 0,0-1 0,-1 1 0,1 0 0,0-1 0,1 1 0,-1-1 0,1 1 0,0-1 0,-1 0 0,4 4 0,-4-6-29,0 0 1,1 0-1,-1-1 1,0 1 0,1 0-1,-1 0 1,1-1 0,-1 1-1,1 0 1,-1-1-1,1 0 1,0 1 0,-1-1-1,1 0 1,-1 0 0,1 0-1,0 0 1,-1 0-1,1 0 1,-1 0 0,1-1-1,0 1 1,2-2 0,36-16 616,-37 16-620,21-11 252,-9 4-111,0 1 0,1 0 1,29-10-1,-41 17-175,1 0 0,0 0 0,0 0 0,0 0 1,0 1-1,0 0 0,0 0 0,0 0 0,0 1 1,0 0-1,0 0 0,0 0 0,0 0 0,0 1 0,0 0 1,-1 0-1,8 4 0,-3 1-4,0 0 0,-1 0 0,0 1 0,-1 0 0,1 0 0,-2 1 0,7 9 0,-11-15 5,-1-2 3,0 0 0,-1 0 0,1 0 0,0 0 0,0 0 0,0 0-1,-1 0 1,1-1 0,0 1 0,0 0 0,0-1 0,0 1 0,0 0 0,1-1 0,0 1 0,-1-1 0,-1 0 0,1 0 0,-1 0 0,1 0-1,-1 0 1,1 0 0,-1 0 0,1 0 0,-1-1-1,1 1 1,-1 0 0,1 0 0,-1-1 0,0 1-1,1 0 1,-1-1 0,1 1 0,-1 0 0,0-1-1,1 1 1,-1 0 0,0-1 0,0 1 0,1-1-1,-1 0 1,3-4 109,-1-1 0,0 1 0,-1-1-1,3-12 1,-3 13-94,11-96 742,-10 70-654,1 0-1,10-38 0,-13 68-144,0-1 0,1 1-1,-1 0 1,1-1 0,-1 1-1,1 0 1,-1-1 0,1 1-1,0 0 1,-1 0 0,1 0-1,0 0 1,0 0 0,0 0-1,0 0 1,0 0 0,0 0-1,0 0 1,0 0 0,0 1 0,1-1-1,-1 1 1,0-1 0,0 0-1,1 1 1,1-1 0,2 1-305,-1 0 0,1 0 1,-1 1-1,1-1 0,-1 1 1,8 2-1,-7-1 58,-1-1 0,0 0 0,0-1 0,1 1 0,-1-1 0,0 1 0,1-1 1,7-1-1,7-8-552,1-7-156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4.680"/>
    </inkml:context>
    <inkml:brush xml:id="br0">
      <inkml:brushProperty name="width" value="0.05" units="cm"/>
      <inkml:brushProperty name="height" value="0.05" units="cm"/>
      <inkml:brushProperty name="color" value="#66CC00"/>
    </inkml:brush>
  </inkml:definitions>
  <inkml:trace contextRef="#ctx0" brushRef="#br0">53 6 18484,'-26'-6'1672,"11"9"-1168,3 3-392,14 7 353,3-2-2122,10-1 1665,6-1-448,15-5-360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5.198"/>
    </inkml:context>
    <inkml:brush xml:id="br0">
      <inkml:brushProperty name="width" value="0.05" units="cm"/>
      <inkml:brushProperty name="height" value="0.05" units="cm"/>
      <inkml:brushProperty name="color" value="#66CC00"/>
    </inkml:brush>
  </inkml:definitions>
  <inkml:trace contextRef="#ctx0" brushRef="#br0">147 332 18988,'0'-1'91,"-7"-12"635,0 0 0,-13-18 0,18 28-618,0 1 1,0-1-1,0 1 0,0-1 1,-1 1-1,1 0 0,0 0 1,-1 0-1,0 0 0,1 1 1,-1-1-1,0 1 1,0-1-1,0 1 0,0 0 1,0 0-1,0 1 0,-4-2 1,6 2-37,-1 1 1,1-1-1,-1 0 1,1 0-1,-1 0 1,1 1 0,-1-1-1,1 1 1,0-1-1,-1 1 1,1 0-1,0-1 1,-1 1-1,1 0 1,0 0 0,0 0-1,0 0 1,-2 1-1,1 1 11,0 0 0,0 0 0,0 1 0,0-1-1,0 0 1,1 1 0,-2 3 0,-1 6 14,1 0 1,0 1-1,-1 14 1,3-16-66,0-1 0,0 1-1,2 0 1,-1-1 0,1 1 0,5 21 0,-5-30-26,0 0 1,0 0-1,0 1 1,1-2-1,-1 1 1,1 0-1,0 0 1,-1 0-1,1-1 1,1 1-1,-1-1 1,0 1-1,0-1 1,1 0-1,-1 0 1,1 0-1,0 0 1,0-1-1,0 1 0,0-1 1,0 1-1,0-1 1,0 0-1,0 0 1,0 0-1,0-1 1,1 1-1,-1-1 1,4 0-1,0 0 30,-1 0-1,1-1 0,0 0 1,-1 0-1,1 0 0,-1-1 1,1 0-1,-1-1 0,12-5 1,-7 2 39,-1-1 1,1 0-1,-1 0 1,16-17-1,-6 3 94,-2-1-1,0-1 1,26-43 0,-25 32 43,-1-1-1,15-40 1,-26 54-117,0 1 1,-2-1-1,0 0 0,-1-1 1,1-26-1,-7 37-48,2 11-47,0 0 1,0 0-1,-1 0 1,1 0-1,0 0 1,-1 0 0,1 0-1,0 0 1,0 0-1,-1 0 1,1 1-1,0-1 1,0 0-1,0 0 1,-1 0 0,1 0-1,0 1 1,0-1-1,0 0 1,-1 0-1,1 1 1,0-1-1,0 0 1,0 0-1,0 1 1,0-1 0,-1 0-1,1 0 1,0 1-1,0-1 1,0 0-1,0 1 1,0-1-1,0 0 1,0 1-1,-7 19-1,1 1 0,1 0 0,-5 39 0,1 70-25,8-124 25,0 14-2,1 1-1,3 22 1,-3-39 4,0 0 0,1 0 0,0 0 0,0 0 0,0 0 0,0 0 1,1 0-1,-1 0 0,1 0 0,0-1 0,0 1 0,1-1 0,-1 1 0,1-1 1,0 0-1,5 5 0,-6-6 0,0-1-1,0 0 1,1 0 0,-1 0-1,0 0 1,0-1 0,1 1-1,-1 0 1,0-1 0,0 0-1,1 0 1,-1 1 0,1-1 0,-1-1-1,4 1 1,-1-1 0,1-1 0,-1 1 1,0-1-1,0 0 0,0 0 1,7-4-1,4-4 4,0-1 0,25-23 0,-39 32-4,16-13 12,-1-1 1,-1 0 0,-1-1-1,17-24 1,-32 41-12,1 0-1,-1-1 1,0 1 0,1-1-1,-1 1 1,1-1 0,-1 1-1,0-1 1,1 1 0,-1-1-1,0 1 1,0-1 0,0 0-1,1 1 1,-1-1 0,0 1-1,0-1 1,0 0 0,0 1-1,0-1 1,0 1 0,0-1 0,0 0-1,0 1 1,0-1 0,-1 1-1,1-1 1,0 1 0,-1-2-1,1 2 1,-1 0-1,0 0 1,0 0-1,0 0 1,1 0-1,-1 0 1,0 0-1,0 1 1,0-1-1,1 0 1,-1 1 0,0-1-1,1 0 1,-1 1-1,0-1 1,1 1-1,-1-1 1,0 1-1,1-1 1,-1 1-1,1-1 1,-1 2-1,-9 8 10,0 0-1,1 1 1,-13 20 0,18-24-13,0-1 0,1 1 0,-1 0 0,1 0 0,1 1 0,-1-1 0,1 0 0,-1 12 1,3-18 0,0 0 1,0 0-1,-1 0 1,1-1-1,0 1 1,1 0-1,-1 0 1,0 0-1,0 0 0,0 0 1,1 0-1,-1 0 1,0 0-1,1 0 1,-1 0-1,1 0 1,-1-1-1,1 2 1,0-2-1,-1 1 0,1-1 1,-1 1-1,1-1 0,0 0 0,-1 0 1,1 1-1,-1-1 0,1 0 0,0 0 0,-1 0 1,1 0-1,0 0 0,-1 0 0,1 0 1,0 0-1,-1 0 0,1 0 0,0 0 0,0 0 1,4-2-4,0 0-1,0 0 1,0 0 0,0-1 0,5-3 0,-8 5 4,32-20-1,-4 2-4,34-16 1,-56 31 3,0 1 1,1 0-1,-1 0 0,1 0 0,0 1 1,0 1-1,0-1 0,0 2 0,12-1 1,-18 1-1,0 0 1,0 1-1,0-1 1,0 1 0,0 0-1,0 0 1,0 0 0,0 0-1,-1 0 1,1 1 0,0-1-1,-1 1 1,1 0 0,-1 0-1,1 0 1,-1 0 0,3 4-1,0 0 1,-1 1-1,1 0 0,-2 1 1,7 13-1,10 20 24,-20-40-20,1 0 0,0 0 1,-1 0-1,1 0 0,0-1 1,0 1-1,-1 0 0,1 0 0,0-1 1,0 1-1,0-1 0,0 1 1,0-1-1,0 1 0,0-1 0,0 1 1,0-1-1,0 0 0,0 0 0,0 1 1,0-1-1,0 0 0,1 0 1,-1 0-1,0 0 0,0 0 0,0-1 1,0 1-1,0 0 0,0 0 1,0-1-1,0 1 0,0-1 0,0 1 1,0-1-1,0 1 0,0-1 1,0 1-1,0-1 0,1-1 0,5-4-9,0 0 1,-1 0-1,1-1 0,5-8 0,-2 3-151,-6 8 53,20-18-806,-24 21 885,1 1 0,-1-1 0,1 1 0,-1 0 0,1-1 1,0 1-1,-1-1 0,1 1 0,0 0 0,-1 0 0,1-1 0,0 1 0,-1 0 0,1 0 0,0 0 0,0 0 0,-1 0 1,1 0-1,0 0 0,0 0 0,-1 0 0,1 0 0,0 0 0,0 0 0,-1 0 0,1 1 0,0-1 0,-1 0 1,1 1-1,0-1 0,-1 0 0,1 1 0,-1-1 0,2 1 0,5 12-372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3.331"/>
    </inkml:context>
    <inkml:brush xml:id="br0">
      <inkml:brushProperty name="width" value="0.05" units="cm"/>
      <inkml:brushProperty name="height" value="0.05" units="cm"/>
      <inkml:brushProperty name="color" value="#008C3A"/>
    </inkml:brush>
  </inkml:definitions>
  <inkml:trace contextRef="#ctx0" brushRef="#br0">17 0 18900,'-9'78'1172,"3"-1"-1,4 1 1,13 128-1,-3-173-1250,0-21-168,-8-12 226,0 0-1,1 0 1,-1 0 0,0 0 0,1 0 0,-1 0 0,1 0 0,-1 0 0,0 0 0,1 0 0,-1 0 0,1 0 0,-1 0 0,0 0 0,1 0 0,-1-1 0,0 1 0,1 0 0,-1 0 0,0 0-1,1-1 1,-1 1 0,0 0 0,1 0 0,-1-1 0,0 1 0,0 0 0,1-1 0,-1 1 0,0 0 0,0-1 0,1 0 0,2-7-279,1 0-1,-1-1 1,-1 1 0,0-1-1,0 0 1,0 1 0,-1-1 0,0-13-1,0 6-170,1-1-9,-1-1-29,4 33 734,-4-7-97,12 57 668,-12-61-715,0 0 0,1 0 0,-1 0 0,1-1 0,0 1 0,0 0 0,0-1 0,0 0 0,0 1 0,1-1 1,0 0-1,0 0 0,4 4 0,-6-7-41,0 1 1,1-1 0,-1 1-1,0-1 1,0 1-1,0-1 1,0 0 0,1 0-1,-1 0 1,0 0 0,0 0-1,0 0 1,1 0-1,-1 0 1,0 0 0,0 0-1,0-1 1,0 1 0,1 0-1,-1-1 1,0 1-1,0-1 1,0 1 0,0-1-1,0 0 1,0 1-1,0-1 1,0 0 0,0 0-1,0 0 1,-1 1 0,1-1-1,1-2 1,2-3 147,1 0 1,-1 0 0,0-1 0,3-7-1,4-12 151,-2-1 0,0 0 0,-1 0 0,-2-1 0,4-44 0,-5 12-122,-4-90-1,-3 139-244,1 12 16,-2 15 0,-1 59-60,3 0-1,12 102 0,-11-176 73,2 11 3,-1 0 0,1 0 0,1-1 0,0 1 0,1-1 0,6 13 0,-10-23-5,0-1-1,0 1 1,1 0-1,-1-1 1,0 1-1,0-1 1,1 1 0,-1 0-1,0-1 1,1 1-1,-1-1 1,1 1-1,-1-1 1,1 1-1,-1-1 1,1 0 0,-1 1-1,1-1 1,-1 1-1,1-1 1,-1 0-1,1 1 1,-1-1 0,1 0-1,0 0 1,-1 0-1,1 1 1,0-1-1,-1 0 1,1 0-1,0 0 1,-1 0 0,1 0-1,0 0 1,-1 0-1,1 0 1,0-1-1,-1 1 1,2 0-1,-1-1-8,0 0-1,0-1 0,0 1 1,0 0-1,0 0 0,0 0 0,-1-1 1,1 1-1,0 0 0,-1-1 0,1 1 1,0-1-1,-1 1 0,0-1 0,1-2 1,0-8-50,0 0 0,0-1 0,-1 1 0,-3-17 0,2 21 54,0 1 1,0 1-1,-1-1 0,0 0 0,0 0 1,-1 1-1,0-1 0,0 1 0,-5-7 1,0 6 61,4 12 32,4 17 16,1-17-98,0 0-1,1 0 1,0 0-1,0 0 1,0 0-1,0 0 1,1 0-1,0-1 1,0 1 0,0-1-1,0 0 1,1 0-1,0 0 1,-1 0-1,1-1 1,1 0 0,8 6-1,-6-6-6,-1 0 1,1 0-1,0-1 1,1 0-1,-1-1 1,0 1-1,0-1 0,1-1 1,-1 1-1,0-1 1,1-1-1,10-1 0,-3-1-7,-1 0-1,25-10 1,16-4-37,-54 17 46,0 0 0,0 0 0,0 0 0,0 0 0,0 0 1,0 0-1,-1 0 0,1 0 0,0 0 0,0 1 0,0-1 1,0 0-1,0 0 0,0 1 0,-1-1 0,1 1 0,0-1 1,0 1-1,-1-1 0,1 1 0,0-1 0,0 1 0,-1 0 1,1-1-1,-1 1 0,1 0 0,0 1 0,11 27 67,-4-8 26,-7-19-77,0 0 0,0 0 0,0 0 0,0-1 0,0 1 0,1 0 1,-1 0-1,1-1 0,-1 1 0,1-1 0,0 0 0,-1 1 0,1-1 0,0 0 1,0 0-1,0 0 0,0 0 0,0 0 0,0 0 0,0-1 0,1 1 0,-1-1 1,0 0-1,0 1 0,0-1 0,0 0 0,1 0 0,-1 0 0,0-1 0,4 0 1,4-2 58,1 0 0,-1-1 0,0-1 0,0 1 0,11-9 0,13-5 46,-29 16-104,0 0 0,1 0 0,-1 1 0,0-1 0,0 1 0,1 0 0,-1 1 0,0-1 0,1 1 0,-1 0 0,1 0 0,5 2 1,-8-1-46,0 0 1,1 0 0,-1 0 0,0 0 0,0 1 0,0 0 0,0-1 0,0 1 0,-1 0 0,1 1 0,0-1 0,-1 0 0,0 1 0,1-1 0,-1 1 0,0 0 0,0 0 0,-1 0 0,3 5 0,-3-7 13,0 1 0,-1-1 1,1 0-1,-1 1 0,1-1 0,-1 0 1,1 1-1,-1-1 0,0 1 1,0-1-1,0 1 0,0-1 0,0 0 1,0 1-1,0-1 0,-1 3 0,-4-1-130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5.935"/>
    </inkml:context>
    <inkml:brush xml:id="br0">
      <inkml:brushProperty name="width" value="0.05" units="cm"/>
      <inkml:brushProperty name="height" value="0.05" units="cm"/>
      <inkml:brushProperty name="color" value="#66CC00"/>
    </inkml:brush>
  </inkml:definitions>
  <inkml:trace contextRef="#ctx0" brushRef="#br0">3 176 18380,'0'-19'1754,"-1"13"-950,1 9 24,-2 153 2709,4-133-3452,0 1 0,1-1 0,1 0 0,12 36 0,-15-56-70,0-1-1,0 1 0,-1-1 1,2 1-1,-1-1 0,0 1 1,0-1-1,1 0 1,0 1-1,-1-1 0,1 0 1,0 0-1,0 0 0,0 0 1,0-1-1,0 1 1,1-1-1,-1 1 0,0-1 1,1 0-1,-1 0 0,1 0 1,-1 0-1,4 1 1,-2-2 7,0 0 1,1-1 0,-1 1 0,0-1 0,0 0 0,0 0 0,0-1 0,0 1-1,0-1 1,0 0 0,0 0 0,-1 0 0,1 0 0,-1-1 0,5-3 0,17-15 82,-2-1 1,0-2 0,-1 0-1,-2-1 1,25-38 0,72-145 340,-107 188-391,-1 0 1,7-24 0,-14 32 19,-6 17-33,-7 18-19,-3 25-7,2 0 0,-9 77 0,18-109-18,-11 138 26,13-128-106,1 0 0,2 0 0,8 47 0,1-45-315,-4-19 15,-6-9 364,-1 0 0,0 0-1,0 0 1,1 0 0,-1 0-1,0 0 1,1 0 0,-1 0 0,0 0-1,0 0 1,1 0 0,-1 0-1,0 0 1,0 0 0,1-1-1,-1 1 1,0 0 0,0 0 0,1 0-1,-1 0 1,0-1 0,0 1-1,0 0 1,1 0 0,-1 0 0,0-1-1,0 1 1,0 0 0,0 0-1,1-1 1,-1 1 0,0 0-1,0 0 1,0-1 0,0 1 0,1-3-84,0 0 0,-1 0 0,1 1 0,-1-1 0,1 0 1,-1 0-1,0 0 0,0 0 0,0 0 0,-1 1 0,1-1 1,-2-6-1,-13-34-686,7 27 562,-1 0 0,0 0 0,0 1 0,-2 0 0,-19-21 0,21 26 170,-1 0 0,0 1 0,-1 0 0,0 0 0,-1 2 0,1-1 0,-26-11 0,35 19 57,1-1-1,-1 0 0,0 1 1,1-1-1,-1 1 1,0 0-1,1-1 1,-1 1-1,0 0 1,1 0-1,-1 0 1,0 0-1,0 0 0,-1 1 1,2-1 2,1 1 0,-1-1 1,0 0-1,1 1 0,-1-1 0,0 0 0,1 1 1,-1-1-1,1 1 0,-1-1 0,1 1 0,-1-1 1,1 1-1,0 0 0,-1-1 0,1 1 0,0 0 1,-1-1-1,1 1 0,0 0 0,0-1 0,-1 1 1,1 1-1,0 0-18,0 0 1,0 1-1,0-1 0,1 1 1,-1-1-1,1 1 0,-1-1 1,1 0-1,0 1 0,0-1 1,0 0-1,0 1 0,0-1 1,1 0-1,-1 0 0,0 0 1,3 2-1,1 0-206,-1 0 0,1 0 0,0 0 0,0-1 0,0 1 0,1-2 0,-1 1 0,1 0 0,0-1 1,-1 0-1,1 0 0,0-1 0,8 2 0,3-1-275,1-1 0,-1-1 0,27-2 0,8-5-538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6.344"/>
    </inkml:context>
    <inkml:brush xml:id="br0">
      <inkml:brushProperty name="width" value="0.05" units="cm"/>
      <inkml:brushProperty name="height" value="0.05" units="cm"/>
      <inkml:brushProperty name="color" value="#66CC00"/>
    </inkml:brush>
  </inkml:definitions>
  <inkml:trace contextRef="#ctx0" brushRef="#br0">106 9 16051,'0'0'57,"0"0"0,1 0 0,-1 0 0,0-1-1,0 1 1,0 0 0,0 0 0,0 0 0,0-1-1,0 1 1,1 0 0,-1 0 0,0-1 0,0 1-1,0 0 1,0-1 0,0 1 0,0 0 0,0 0 0,0-1-1,0 1 1,-1 0 0,1 0 0,0-1 0,0 1-1,0 0 1,0 0 0,0 0 0,0-1 0,0 1-1,-1 0 1,1 0 0,0-1 0,0 1 0,0 0-1,0 0 1,-1 0 0,1-1 0,-11 5 1015,-11 12 288,14-7-965,0 1-1,1-1 0,0 1 1,1 1-1,0-1 1,-7 18-1,10-20-312,0 1 0,0-1 0,1 0-1,0 1 1,0 0 0,1-1 0,1 1 0,-1 0 0,2 14 0,-1-22-79,0 0 1,0 0-1,0 0 1,1 0 0,-1 0-1,0 0 1,0 0 0,1-1-1,-1 1 1,0 0 0,1 0-1,-1 0 1,1 0-1,-1-1 1,1 1 0,-1 0-1,1-1 1,-1 1 0,1 0-1,0-1 1,0 1 0,-1 0-1,1-1 1,0 0-1,0 1 1,-1-1 0,1 1-1,0-1 1,0 0 0,0 1-1,0-1 1,0 0 0,0 0-1,0 0 1,-1 0 0,1 0-1,0 0 1,0 0-1,0 0 1,0 0 0,0 0-1,0 0 1,0-1 0,0 1-1,-1 0 1,1-1 0,0 1-1,0-1 1,0 1-1,1-2 1,6-2 32,-1-1-1,1 0 1,13-11 0,32-34 60,17-14 46,-61 57-117,0 0 0,0 0 0,1 2 0,0-1 0,20-7 0,-28 12-25,0 0 0,1 0 1,-1 0-1,1 0 1,-1 1-1,1 0 0,0-1 1,-1 1-1,1 0 1,-1 0-1,1 0 0,-1 1 1,1-1-1,0 1 1,-1-1-1,1 1 0,-1 0 1,0 0-1,1 0 1,-1 0-1,0 0 0,1 1 1,-1-1-1,0 1 0,0-1 1,0 1-1,0 0 1,-1 0-1,1 0 0,0 0 1,-1 0-1,1 0 1,-1 0-1,0 0 0,0 1 1,1-1-1,0 5 1,2 6-3,-1-1 0,0 1 1,0 0-1,-2 0 1,1 26-1,-1 23-14,-1-61 15,0-1 0,0 1 1,0-1-1,0 1 0,0-1 0,0 0 1,0 1-1,0-1 0,0 1 0,0-1 1,0 1-1,1-1 0,-1 1 0,0-1 1,0 0-1,0 1 0,0-1 0,1 1 1,-1-1-1,0 0 0,0 1 0,1-1 0,-1 0 1,0 1-1,1-1 0,-1 0 0,0 0 1,1 1-1,-1-1 0,1 0 0,-1 0 1,0 1-1,1-1 0,-1 0 0,1 0 1,-1 0-1,1 0 0,-1 0 0,0 0 1,1 0-1,-1 0 0,1 0 0,-1 0 0,1 0 1,-1 0-1,1 0 0,-1 0 0,0 0 1,1 0-1,-1 0 0,1-1 0,-1 1 1,1-1-1,18-15-337,3-12-971,24-37 0,-26 35 531,27-30 0,-15 25-89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6.999"/>
    </inkml:context>
    <inkml:brush xml:id="br0">
      <inkml:brushProperty name="width" value="0.05" units="cm"/>
      <inkml:brushProperty name="height" value="0.05" units="cm"/>
      <inkml:brushProperty name="color" value="#66CC00"/>
    </inkml:brush>
  </inkml:definitions>
  <inkml:trace contextRef="#ctx0" brushRef="#br0">148 474 17220,'0'0'105,"-1"-1"0,1 0 0,-1 1 0,0-1 0,1 0 0,-1 1 1,0-1-1,1 1 0,-1-1 0,0 1 0,0 0 0,0-1 0,1 1 0,-1 0 0,0-1 1,0 1-1,0 0 0,0 0 0,0 0 0,0 0 0,1 0 0,-3 0 0,1 0 23,-1 1-1,1-1 1,0 1-1,-1 0 1,1 0 0,0 0-1,0 0 1,-3 2-1,-2 2 104,0 0-1,1 0 1,0 1-1,-6 6 1,3-1-15,1 0 0,0 0 0,0 1 0,-10 23 0,15-28-170,0 0-1,1 0 0,0 0 1,0 0-1,0 1 0,1-1 1,0 0-1,0 1 0,1-1 1,1 12-1,-1-18-37,0 0 0,0 0 1,0 0-1,1 0 0,-1 0 0,0 0 1,0 0-1,1 0 0,-1 0 0,1 0 0,-1 0 1,1 0-1,0 0 0,-1 0 0,1 0 0,0 0 1,-1 0-1,1-1 0,0 1 0,0 0 0,0 0 1,0-1-1,0 1 0,1 0 0,0-1 7,-1 1-1,1-1 0,0 0 1,-1 0-1,1 0 0,0 0 1,0 0-1,-1 0 1,1-1-1,0 1 0,-1-1 1,1 1-1,0-1 0,1 0 1,7-4 67,0-1-1,-1 0 1,16-12 0,20-20 206,-1-2-1,51-62 1,63-103 795,-137 175-876,-15 18-20,-10 14-13,-12 16-15,-5 14-21,2 1 1,1 1-1,2 1 1,1 0-1,2 1 1,-15 66-1,26-94-98,0 1 1,1 0-1,0 0 0,1 15 0,0-22-32,0-1 1,0 0-1,0 1 0,0-1 1,1 0-1,-1 0 0,0 1 0,1-1 1,-1 0-1,0 0 0,1 0 1,0 0-1,-1 0 0,1 1 1,0-1-1,-1 0 0,1 0 0,0 0 1,0-1-1,0 1 0,0 0 1,0 0-1,0 0 0,0-1 1,0 1-1,0 0 0,0-1 0,1 1 1,-1-1-1,0 0 0,0 1 1,1-1-1,-1 0 0,0 0 1,0 0-1,1 1 0,-1-1 1,0-1-1,0 1 0,1 0 0,1-1 1,3 0 5,0-1-1,1 0 1,-2-1 0,1 1 0,0-1-1,0 0 1,-1-1 0,0 1 0,0-1-1,0 0 1,7-7 0,7-10 11,22-28 1,-22 25 0,29-41-30,-59 111-50,4-24 55,2-1 0,0 1 1,1 0-1,-1 38 0,5-57 2,0-1 0,0 0 0,1 1 0,-1-1 0,1 1 0,-1-1 0,1 0-1,0 1 1,0-1 0,1 3 0,-1-4-1,-1 0 0,1-1 0,0 1-1,-1 0 1,1-1 0,0 1 0,0-1 0,-1 1-1,1-1 1,0 0 0,0 1 0,0-1 0,0 0-1,-1 0 1,1 1 0,0-1 0,0 0 0,0 0-1,0 0 1,0 0 0,0 0 0,0 0 0,-1 0-1,1 0 1,0-1 0,0 1 0,0 0 0,0-1-1,0 1 1,-1 0 0,1-1 0,0 1 0,0-1-1,0 0 1,12-7 13,-1 0 0,0-1 0,-1-1 0,0 0 0,17-20 0,-3 4 12,38-40 40,60-79 0,-100 114-35,-2 0-1,-1-1 0,-2-1 0,-1-1 1,19-52-1,-33 77-12,-1 0-1,0 0 1,0-1 0,-1 1 0,0-1-1,-1-10 1,0 18-12,0-1-1,-1 1 1,1 0-1,0 0 1,-1-1-1,0 1 1,0 0-1,1 0 1,-1 0 0,0 0-1,0 0 1,-1 0-1,-1-2 1,2 3-3,0 0 1,0 0-1,0 0 1,-1 0 0,1 1-1,0-1 1,-1 0-1,1 1 1,-1-1-1,1 1 1,-1-1-1,1 1 1,-1 0-1,1 0 1,-1-1-1,1 1 1,-1 0 0,1 0-1,-1 1 1,1-1-1,-3 1 1,-1 0 5,0 1 0,0 0 1,0 0-1,0 0 1,1 1-1,-1-1 1,1 1-1,0 0 0,0 0 1,0 1-1,-6 6 1,-5 7 18,-16 24 1,25-33-25,-15 21 8,1 2 1,-29 61-1,41-76-37,2 2-1,0-1 1,1 0 0,0 1-1,2 0 1,0 0 0,-1 28-1,4-41-26,0 0-1,1 1 1,-1-1-1,1 0 1,0 1 0,0-1-1,1 0 1,0 0-1,0 0 1,0 0-1,0-1 1,1 1-1,-1 0 1,1-1-1,6 7 1,-5-7-28,1 0 0,0 0 0,0 0 1,0-1-1,0 0 0,0 0 0,1 0 0,-1-1 0,1 0 1,0 0-1,0 0 0,0-1 0,9 2 0,0-2-35,0 0 1,17-2-1,32-4-350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7.409"/>
    </inkml:context>
    <inkml:brush xml:id="br0">
      <inkml:brushProperty name="width" value="0.05" units="cm"/>
      <inkml:brushProperty name="height" value="0.05" units="cm"/>
      <inkml:brushProperty name="color" value="#66CC00"/>
    </inkml:brush>
  </inkml:definitions>
  <inkml:trace contextRef="#ctx0" brushRef="#br0">1 1 19636,'10'7'2353,"0"6"-1577,-2 14-336,1 9 1272,-5 14-727,-1 9-217,-4 4-472,-4 4-320,1-1-832,-2-3-313,4-7 937,-1-8-208,3-16-192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7.830"/>
    </inkml:context>
    <inkml:brush xml:id="br0">
      <inkml:brushProperty name="width" value="0.05" units="cm"/>
      <inkml:brushProperty name="height" value="0.05" units="cm"/>
      <inkml:brushProperty name="color" value="#66CC00"/>
    </inkml:brush>
  </inkml:definitions>
  <inkml:trace contextRef="#ctx0" brushRef="#br0">69 1 25397,'-11'38'1305,"-1"-25"-1305,-6-13-24,-9-28 640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4.119"/>
    </inkml:context>
    <inkml:brush xml:id="br0">
      <inkml:brushProperty name="width" value="0.05" units="cm"/>
      <inkml:brushProperty name="height" value="0.05" units="cm"/>
      <inkml:brushProperty name="color" value="#008C3A"/>
    </inkml:brush>
  </inkml:definitions>
  <inkml:trace contextRef="#ctx0" brushRef="#br0">1 201 17892,'10'126'4103,"7"95"-1774,-17-210-2442,0-7-43,0 0 0,1 0 0,-1 0 1,1-1-1,0 1 0,1 4 0,-2-7 133,0-1 0,0 0 0,0 0 0,0 0 0,0 0 0,0 0 0,0 0 1,0 1-1,0-1 0,0 0 0,0 0 0,0 0 0,1 0 0,-1 0 0,0 0 1,0 0-1,0 0 0,0 0 0,0 1 0,0-1 0,0 0 0,0 0 0,1 0 1,-1 0-1,0 0 0,0 0 0,0 0 0,0 0 0,0 0 0,0 0 0,1 0 1,-1 0-1,0 0 0,0 0 0,0 0 0,0 0 0,0 0 0,0 0 0,1 0 0,-1 0 1,0 0-1,0 0 0,0 0 0,0 0 0,0 0 0,0 0 0,0-1 0,1 1 1,-1 0-1,0 0 0,0 0 0,0 0 0,0 0 0,0 0 0,0 0 0,0 0 1,0 0-1,0-1 0,0 1 0,0 0 0,0 0 0,0 0 0,1 0 0,2-11-874,2-19-562,-2-1 1,-2 0-1,-1 0 1,-7-57-1,4 51 838,1 9 3,-5-49 159,6 68 658,-1 0-1,0 1 0,0-1 1,-1 1-1,0 0 1,-5-10-1,8 18-176,0 0-1,0 0 0,0 0 1,0 0-1,0 0 0,0-1 1,0 1-1,0 0 0,0 0 1,0 0-1,0 0 1,0 0-1,0-1 0,0 1 1,0 0-1,0 0 0,0 0 1,0 0-1,0 0 1,0 0-1,-1 0 0,1-1 1,0 1-1,0 0 0,0 0 1,0 0-1,0 0 1,0 0-1,0 0 0,-1 0 1,1 0-1,0 0 0,0 0 1,0 0-1,0 0 0,0-1 1,0 1-1,-1 0 1,1 0-1,0 0 0,0 0 1,0 0-1,0 0 0,0 0 1,-1 0-1,1 1 1,0-1-1,0 0 0,0 0 1,0 0-1,0 0 0,0 0 1,-1 0-1,1 0 1,0 0-1,0 0 0,0 0 1,0 0-1,0 0 0,0 1 1,-2 11 1060,4 21 120,5 7-47,20 72 0,-21-96-932,0 1 0,1-1 0,0 0 0,1 0 0,1-1 0,20 25 0,-26-35-133,1-1 0,0 0 0,-1 0 0,2 0 0,-1-1 0,0 0 0,1 0 0,0 0 0,-1 0-1,1 0 1,0-1 0,0 0 0,1 0 0,-1-1 0,0 1 0,1-1 0,-1 0 0,1-1 0,5 1 0,-4-2 17,-1 0 0,0 0 0,0 0 1,0-1-1,0 0 0,0 0 0,0-1 0,-1 1 0,1-1 1,-1-1-1,0 1 0,0-1 0,0 0 0,0 0 0,-1 0 1,8-9-1,-2 1 46,0-2 0,-1 1 0,-1-1 1,0 0-1,-1-1 0,-1 0 0,0 0 0,0 0 1,-2-1-1,0 0 0,-1 0 0,1-17 1,-2 17-75,-1-1 1,-1 0-1,-1 1 1,0-1-1,-1 1 1,-1-1-1,0 1 1,-2 0-1,1 0 1,-2 0-1,-13-25 1,16 34-56,-1 0 1,-1 1-1,-8-10 1,12 14-31,-1 0 1,0 0-1,0 0 1,0 1-1,0-1 1,0 1-1,-1 0 1,1-1 0,0 1-1,-1 0 1,1 0-1,-1 0 1,1 1-1,-3-1 1,3 1-13,1 0-1,0 0 1,0 0 0,0 0 0,0 0 0,0 1-1,0-1 1,0 0 0,0 1 0,0-1 0,0 1 0,0-1-1,0 1 1,0 0 0,0-1 0,0 1 0,1 0-1,-1 0 1,0-1 0,0 1 0,1 0 0,-1 0-1,0 0 1,1 0 0,-1 0 0,1 0 0,-1 0-1,1 0 1,0 0 0,-1 0 0,1 0 0,0 0 0,0 0-1,0 1 1,0-1 0,0 2 0,-1 6-293,1 0 1,-1 0-1,3 11 1,0-1-233,1 0 1,1 0-1,10 29 1,0-13-118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4:15.846"/>
    </inkml:context>
    <inkml:brush xml:id="br0">
      <inkml:brushProperty name="width" value="0.05" units="cm"/>
      <inkml:brushProperty name="height" value="0.05" units="cm"/>
    </inkml:brush>
  </inkml:definitions>
  <inkml:trace contextRef="#ctx0" brushRef="#br0">1 187 12123,'0'2'48,"1"-1"1,0 1-1,0 0 1,0-1 0,-1 1-1,2-1 1,-1 1 0,0-1-1,0 0 1,0 1-1,1-1 1,-1 0 0,0 0-1,1 0 1,-1 0 0,1 0-1,0 0 1,-1 0-1,1-1 1,0 1 0,-1 0-1,3-1 1,5 3-63,1-1 1,18 1-1,-18-2 26,507 48-957,-406-42 1487,136-8-1,110-25 239,-234 15-660,1017-39 451,1253-5 229,-1835 35-806,655-16-6,-546 31-146,250-7-124,-2-11-9,139-6 15,284 19 235,-1044 9 295,43 2 116,-325-1-318,-6 0-15,0 0 0,0 0 0,0 1 0,0 0 0,8 2 0,-15-2-41,1 0 0,-1 0 0,0-1 0,1 1 0,-1 0 0,0 0 0,1-1 0,-1 1 0,0 0 0,0-1 0,0 1 0,0 0 0,1-1 0,-1 1 0,0-1 0,0 0 0,-1 1 0,-55 14-59,20-7 20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4.552"/>
    </inkml:context>
    <inkml:brush xml:id="br0">
      <inkml:brushProperty name="width" value="0.05" units="cm"/>
      <inkml:brushProperty name="height" value="0.05" units="cm"/>
      <inkml:brushProperty name="color" value="#008C3A"/>
    </inkml:brush>
  </inkml:definitions>
  <inkml:trace contextRef="#ctx0" brushRef="#br0">154 104 19724,'-4'-4'212,"-1"0"0,0 0 0,1 1 1,-1 0-1,-1-1 0,1 2 0,0-1 0,-1 0 0,1 1 0,-1 0 0,0 1 0,0-1 0,-11 0 1,14 1-175,1 1 0,-1 0 0,0 1 1,1-1-1,-1 0 0,1 1 0,-1-1 1,0 1-1,1 0 0,0 0 1,-1 0-1,1 0 0,0 0 0,-1 1 1,1-1-1,0 1 0,0-1 0,0 1 1,0 0-1,0 0 0,1 0 1,-1 0-1,0 0 0,1 0 0,0 0 1,-1 1-1,1-1 0,0 0 0,0 1 1,0-1-1,1 1 0,-1-1 1,0 1-1,1 3 0,-1-3-30,0 1 0,1-1 0,-1 1-1,1 0 1,0-1 0,0 1 0,0 0 0,0-1-1,1 1 1,0 0 0,0-1 0,0 1-1,0-1 1,0 1 0,1-1 0,-1 0 0,1 1-1,0-1 1,0 0 0,0 0 0,0 0 0,1 0-1,-1-1 1,1 1 0,0-1 0,0 0 0,0 1-1,0-1 1,0 0 0,0-1 0,0 1 0,1 0-1,-1-1 1,1 0 0,-1 0 0,1 0 0,-1 0-1,1-1 1,0 1 0,-1-1 0,1 0 0,0 0-1,-1 0 1,1-1 0,0 1 0,-1-1 0,1 0-1,-1 0 1,1 0 0,-1 0 0,7-4 0,1-2 53,-1 0 0,1 0 1,-1-1-1,-1 0 1,0-1-1,0 0 0,0 0 1,-1-1-1,-1 0 1,0-1-1,0 0 1,-1 0-1,0 0 0,-1-1 1,0 1-1,-1-1 1,-1-1-1,3-14 0,-6 17-26,-2 8-31,-6 13-79,4 1-189,1-1 0,0 0-1,1 1 1,0-1-1,1 1 1,1 0 0,0-1-1,0 1 1,1 0-1,0-1 1,1 1 0,1-1-1,0 1 1,8 19-1,-10-28 188,0-1 0,0 1-1,1-1 1,-1 1 0,1-1-1,0 0 1,2 3-1,17 5-662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4.972"/>
    </inkml:context>
    <inkml:brush xml:id="br0">
      <inkml:brushProperty name="width" value="0.05" units="cm"/>
      <inkml:brushProperty name="height" value="0.05" units="cm"/>
      <inkml:brushProperty name="color" value="#008C3A"/>
    </inkml:brush>
  </inkml:definitions>
  <inkml:trace contextRef="#ctx0" brushRef="#br0">105 367 14515,'-9'7'402,"1"0"1,-1 0-1,1 1 1,0 0-1,1 0 0,0 1 1,0 0-1,-5 11 0,8-13-245,0 0-1,0 0 1,1 1-1,0-1 1,0 1 0,1 0-1,0 0 1,1 0-1,-1 0 1,2 0-1,-1 13 1,1-19-144,0 0 1,0 0-1,0 0 0,0 0 1,1 0-1,-1 0 1,0 0-1,1 0 0,0 0 1,-1 0-1,1 0 0,0 0 1,0-1-1,0 1 0,0 0 1,0-1-1,1 1 1,-1-1-1,0 1 0,1-1 1,-1 1-1,1-1 0,0 0 1,-1 0-1,1 0 0,0 0 1,0 0-1,-1 0 1,1 0-1,0-1 0,0 1 1,0-1-1,0 1 0,0-1 1,0 0-1,0 0 1,0 0-1,3 0 0,2-1 55,0 0 0,0 0 0,-1-1-1,1 0 1,-1 0 0,1-1 0,-1 0 0,0 0-1,0-1 1,8-5 0,1-4 101,1 0 1,-2-1 0,0-1-1,-1 0 1,0-1-1,-1-1 1,-1 0-1,-1 0 1,0-1-1,10-30 1,-12 28-70,-1 0-1,-1-1 1,0 0 0,-2 0-1,-1 0 1,-1-1 0,0 0-1,-2 1 1,-3-40 0,2 53-76,-1 0 0,0 0 1,0 0-1,-1 0 0,0 1 0,0-1 0,-1 1 1,0 0-1,0 0 0,-7-8 0,9 12-17,0 1-1,0-1 0,0 1 0,-1 0 1,1 0-1,-1 0 0,0 0 0,0 1 1,1-1-1,-1 1 0,0-1 0,0 1 1,0 0-1,-1 0 0,1 0 0,0 1 1,0-1-1,0 1 0,-1 0 0,1 0 1,0 0-1,-1 0 0,1 0 0,0 1 1,0-1-1,0 1 0,-7 2 0,3 0 0,0 1 1,1 0-1,-1 0 0,0 0 0,1 0 0,0 1 0,0 0 0,1 1 1,-1-1-1,1 1 0,0 0 0,1 0 0,-6 10 0,4-5-7,0 0 0,1 0 0,0 0-1,1 1 1,0 0 0,1 0 0,-3 20-1,6-29 3,-1 0 0,1 0-1,0 0 1,0 0 0,1 0 0,-1 0-1,0 0 1,1 0 0,0 0-1,0 0 1,0 0 0,0 0 0,0 0-1,0-1 1,3 5 0,-1-4 0,0 1 1,0-1 0,0 0-1,1 0 1,-1-1 0,1 1-1,0-1 1,0 1 0,7 2-1,54 22-93,-48-21-138,-1 0 0,1 1 0,-1 1 0,-1 0 0,1 1 0,-2 1 0,1 1 0,17 15 0,-20-12 265,-1 1 0,0 0-1,-1 1 1,13 25 0,-8-10-299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5.504"/>
    </inkml:context>
    <inkml:brush xml:id="br0">
      <inkml:brushProperty name="width" value="0.05" units="cm"/>
      <inkml:brushProperty name="height" value="0.05" units="cm"/>
      <inkml:brushProperty name="color" value="#008C3A"/>
    </inkml:brush>
  </inkml:definitions>
  <inkml:trace contextRef="#ctx0" brushRef="#br0">3 1 18396,'9'225'6692,"-3"-104"-5714,-6-93-827,0-21-115,0 0-1,0 0 0,0 1 0,1-1 0,0 0 0,0 0 0,1 0 1,4 13-1,-6-19-33,1-1 0,-1 0 0,0 1 1,0-1-1,1 1 0,-1-1 0,0 0 0,1 1 1,-1-1-1,0 0 0,1 1 0,-1-1 1,0 0-1,1 0 0,-1 1 0,1-1 0,-1 0 1,1 0-1,-1 0 0,0 1 0,1-1 1,-1 0-1,1 0 0,-1 0 0,1 0 0,-1 0 1,1 0-1,-1 0 0,1 0 0,0 0 1,16-10 33,14-22-12,-28 28-21,7-6-49,0-1 1,0 2-1,1-1 1,0 2-1,0-1 1,1 1-1,16-7 1,-24 13 8,-1 1 1,1-1-1,1 1 0,-1 0 0,0 0 1,0 0-1,0 0 0,1 1 0,-1 0 1,0 0-1,0 0 0,6 1 0,-7 0 5,0 0-1,0 0 0,0 0 1,-1 0-1,1 1 0,0-1 1,0 1-1,-1 0 1,1 0-1,-1 0 0,0 0 1,1 0-1,-1 0 0,0 1 1,0-1-1,0 1 0,-1 0 1,3 4-1,-2-5 47,-1 1-1,1-1 1,-1 1 0,0 0 0,0-1-1,0 1 1,0 0 0,0 0-1,0 0 1,-1 0 0,0 0 0,1 0-1,-1 0 1,0-1 0,0 1-1,-1 0 1,1 0 0,-1 0 0,1 0-1,-1 0 1,0 0 0,0 0-1,0-1 1,-1 1 0,1 0 0,-1-1-1,1 1 1,-1-1 0,0 0-1,0 1 1,0-1 0,0 0 0,0 0-1,0 0 1,-1-1 0,1 1-1,-1 0 1,-2 0 0,-7 4 121,1 0 0,-1-1-1,0-1 1,-1 0 0,1-1 0,-1 0 0,-18 1 0,-48 1-23,71-5-470,0 0 0,0-1 1,1 0-1,-1 0 0,1-1 0,-1 0 1,-13-5-1,20 7 289,1-1 0,0 1 0,-1 0 0,1 0 0,0 0 0,-1 0 0,1 0 0,0 0 0,0-1 1,-1 1-1,1 0 0,0 0 0,0 0 0,-1-1 0,1 1 0,0 0 0,0 0 0,-1-1 0,1 1 0,0 0 0,0-1 0,0 1 0,0 0 1,0 0-1,-1-1 0,1 1 0,0 0 0,0-1 0,0 1 0,0 0 0,0-1 0,0 1 0,0 0 0,0-1 0,0 1 0,0 0 0,0-1 1,0 1-1,1 0 0,-1-1 0,10-7-1063,5 4-118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6.253"/>
    </inkml:context>
    <inkml:brush xml:id="br0">
      <inkml:brushProperty name="width" value="0.05" units="cm"/>
      <inkml:brushProperty name="height" value="0.05" units="cm"/>
      <inkml:brushProperty name="color" value="#008C3A"/>
    </inkml:brush>
  </inkml:definitions>
  <inkml:trace contextRef="#ctx0" brushRef="#br0">138 148 15395,'1'-2'151,"-1"0"0,1 0 0,-1 0-1,0 0 1,0-1 0,0 1 0,0 0 0,0 0-1,0 0 1,-1 0 0,1-1 0,-1 1-1,1 0 1,-1 0 0,0 0 0,0 0 0,0 0-1,0 0 1,0 0 0,0 1 0,0-1 0,-1 0-1,1 1 1,-1-1 0,1 0 0,-1 1-1,0 0 1,0-1 0,1 1 0,-1 0 0,0 0-1,0 0 1,0 0 0,0 0 0,0 1 0,0-1-1,-1 1 1,1-1 0,0 1 0,0 0-1,0 0 1,0 0 0,-1 0 0,1 0 0,0 0-1,0 0 1,0 1 0,0-1 0,-1 1 0,1 0-1,0 0 1,0-1 0,0 1 0,1 1-1,-1-1 1,0 0 0,0 0 0,0 1 0,1-1-1,-1 1 1,-1 1 0,-3 4-94,1-1 1,0 1-1,0 0 1,1 1-1,0-1 0,0 1 1,1 0-1,0 0 1,0 0-1,1 0 1,0 1-1,0-1 0,1 1 1,0-1-1,0 1 1,1-1-1,1 10 1,-1-17-61,0 0 1,0-1 0,0 1-1,1 0 1,-1 0 0,0 0-1,1 0 1,-1 0 0,0 0-1,1 0 1,-1 0 0,1 0-1,-1-1 1,1 1 0,-1 0-1,1 0 1,0-1 0,-1 1-1,1 0 1,0-1 0,0 1-1,0-1 1,-1 1 0,1-1-1,1 1 1,0-1 1,-1 0 0,1 0 1,-1 0-1,0 0 0,1 0 0,-1 0 0,0-1 1,1 1-1,-1 0 0,0-1 0,1 0 0,-1 1 1,0-1-1,0 0 0,2-1 0,5-3 10,-1-1 0,0-1 0,12-14 0,1-6 4,-16 20-6,1 0 0,-1 1-1,10-10 1,-14 15-8,1 1 1,-1 0-1,0 0 0,0 0 1,0 0-1,1-1 0,-1 1 1,0 0-1,0 0 0,1 0 1,-1 0-1,0 0 0,0-1 0,1 1 1,-1 0-1,0 0 0,0 0 1,1 0-1,-1 0 0,0 0 1,1 0-1,-1 0 0,0 0 0,0 0 1,1 0-1,-1 0 0,0 0 1,0 0-1,1 1 0,-1-1 1,0 0-1,1 0 0,-1 0 0,0 0 1,6 11-10,1 19-5,-7-27 8,2 10-9,-2-9 16,0 1 1,1 0-1,-1-1 0,1 1 1,1-1-1,-1 1 1,0-1-1,1 1 0,0-1 1,4 6-1,-6-10 2,0 1-1,1-1 1,-1 0 0,0 0-1,1 1 1,-1-1 0,1 0-1,-1 0 1,1 0 0,-1 1-1,0-1 1,1 0-1,-1 0 1,1 0 0,-1 0-1,1 0 1,-1 0 0,0 0-1,1 0 1,-1 0 0,1 0-1,-1 0 1,1 0-1,-1-1 1,1 1 0,-1 0-1,0 0 1,1 0 0,-1-1-1,1 1 1,-1 0-1,0 0 1,1-1 0,-1 1-1,0 0 1,1-1 0,-1 1-1,12-16 74,-11 14-65,7-10 116,-1-2 1,-1 1-1,0-1 1,8-26 0,8-62 639,-13 58-409,-4 30-233,2 12-122,8 20-169,-7-7 92,4 1-32,0 0 0,0-1 0,26 18-1,-21-17 92,26 24 0,-40-32 14,1 0-2,0 0 0,1 0 0,-1 0 0,1 0-1,-1-1 1,8 4 0,-10-6-4,-1-1 1,1 1-1,0-1 0,0 1 0,-1-1 0,1 0 1,0 0-1,0 0 0,0 0 0,-1 0 0,1 0 1,0 0-1,0-1 0,0 1 0,-1-1 1,1 1-1,0-1 0,-1 0 0,1 1 0,0-1 1,-1 0-1,1 0 0,-1 0 0,3-2 0,20-22-144,-20 20 127,1 0-1,-1 1 1,1-1 0,7-4 0,-11 9 25,0 0 0,-1 0 1,1 0-1,0 0 1,-1 0-1,1 1 0,0-1 1,-1 0-1,1 0 1,-1 1-1,1-1 0,0 0 1,-1 1-1,1-1 1,-1 1-1,1-1 0,-1 1 1,1-1-1,-1 1 1,1-1-1,-1 1 0,0-1 1,1 1-1,-1 0 1,0-1-1,1 1 0,-1 0 1,0-1-1,0 1 1,0 0-1,1-1 0,-1 2 1,8 25 10,11 60 43,-5-65-604,-11-15 414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1:26.329"/>
    </inkml:context>
    <inkml:brush xml:id="br0">
      <inkml:brushProperty name="width" value="0.05" units="cm"/>
      <inkml:brushProperty name="height" value="0.05" units="cm"/>
    </inkml:brush>
  </inkml:definitions>
  <inkml:trace contextRef="#ctx0" brushRef="#br0">226 1 12651,'-3'2'96,"1"0"0,-1 0 1,0 1-1,1-1 0,0 1 1,-1 0-1,1-1 1,1 1-1,-1 0 0,0 0 1,-2 6-1,-11 39 137,13-42-115,-11 47 347,3 1-1,-6 85 1,10 112 339,6-205-703,-1 394 248,-17 696-262,-71 148 457,74-1080-271,4 176 524,11-376-785,0 10 42,1 1 0,5 22 1,-5-35-48,-1 1 0,1-1 1,0 1-1,-1-1 0,1 0 0,0 1 1,1-1-1,-1 0 0,0 0 0,1 0 1,-1 1-1,1-1 0,-1-1 0,1 1 1,0 0-1,0 0 0,0-1 0,0 1 1,0-1-1,0 0 0,3 2 0,-3-3-29,-1 1-1,0-1 0,1 0 1,-1 0-1,1 0 1,-1 0-1,0 0 0,1 0 1,-1 0-1,1 0 0,-1 0 1,0-1-1,1 1 1,-1-1-1,0 1 0,1-1 1,-1 1-1,0-1 0,0 0 1,0 1-1,1-1 1,-1 0-1,0 0 0,0 0 1,0 0-1,0 0 0,-1 0 1,1 0-1,0 0 0,0-1 1,-1 1-1,1 0 1,0 0-1,0-3 0,1-1-121,0 0 0,-1 0 0,1-1-1,-1 1 1,0 0 0,0-1 0,-1-9 0,-2-13-172,-1-5-93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1:27.280"/>
    </inkml:context>
    <inkml:brush xml:id="br0">
      <inkml:brushProperty name="width" value="0.05" units="cm"/>
      <inkml:brushProperty name="height" value="0.05" units="cm"/>
    </inkml:brush>
  </inkml:definitions>
  <inkml:trace contextRef="#ctx0" brushRef="#br0">13 3 13539,'0'0'29,"0"0"0,0 0 0,-1-1 0,1 1 0,0 0-1,-1 0 1,1 0 0,0 0 0,-1-1 0,1 1 0,0 0 0,-1 0 0,1 0 0,-1 0 0,1 0 0,0 0 0,-1 0 0,1 0-1,0 0 1,-1 0 0,1 0 0,0 0 0,-1 0 0,1 0 0,0 1 0,-1-1 0,1 0 0,0 0 0,-1 0 0,1 0 0,0 1 0,-1-1-1,1 0 1,-1 15 383,14 29-315,-9-31 33,42 159 30,41 331 1,-29 189-416,-50-579 263,60 795 157,15 242-60,-76-1027-143,2 55-1129,39 214 0,-30-319 783,3-7-114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1:34.339"/>
    </inkml:context>
    <inkml:brush xml:id="br0">
      <inkml:brushProperty name="width" value="0.05" units="cm"/>
      <inkml:brushProperty name="height" value="0.05" units="cm"/>
    </inkml:brush>
  </inkml:definitions>
  <inkml:trace contextRef="#ctx0" brushRef="#br0">2494 94 10466,'-7'2'241,"1"2"0,0-1 0,0 1 0,0 0 0,0 0 0,-8 9 0,-14 9 1076,24-20-1255,1 0 1,0-1 0,0 0 0,-1 0 0,1 0 0,-1 0 0,1 0 0,-1-1 0,1 0 0,-1 1-1,0-1 1,1 0 0,-1-1 0,1 1 0,-4-2 0,-17 1 71,22 0-140,0 1 1,0 1 0,0-1-1,0 0 1,-1 0-1,1 1 1,0-1-1,0 1 1,0 0 0,0-1-1,0 1 1,0 0-1,0 0 1,1 0-1,-1 1 1,0-1 0,0 0-1,1 1 1,-1-1-1,1 1 1,-1-1-1,1 1 1,0 0 0,0 0-1,-2 3 1,0-1 3,0-1 13,0 0-1,0 0 0,0 0 1,0-1-1,0 1 1,-1-1-1,1 0 1,-1 0-1,1 0 0,-1-1 1,0 1-1,0-1 1,0 0-1,0 0 1,-6 1-1,5-1 5,0-1 0,-1 1 0,1-1 0,0 0 1,-1 0-1,1-1 0,0 0 0,0 0 0,-1 0 0,1 0 0,-7-4 0,-20-12 52,17 9-15,-1 0 0,1 0 0,-1 2 0,0 0 0,-27-6 0,-199-21 274,203 30-222,-1 2 1,1 2 0,0 1 0,-47 9-1,59-5-37,-116 25 150,119-24-183,1 1-1,1 0 1,0 2 0,-21 12 0,19-7-36,2 1 0,0 1 0,1 1 0,0 0 0,2 2 0,0 0 0,2 1 0,0 1 1,1 1-1,1 0 0,-16 35 0,-46 82-57,44-85 27,3 1-1,-32 84 1,21-13-121,16-48-16,-52 116 0,-153 247 148,88-135-67,117-244 57,3 1 0,-26 132-1,-26 408 17,33 2 61,25-338-73,-4 385 26,24-562-5,21 129 0,-15-168 10,2 0 0,2-1 0,40 93 0,-37-110-20,2 0 0,2-2 0,1 0 0,1-1 0,1-2 0,2 0 0,38 32 0,221 155-239,-260-198 235,13 6 41,1-1-1,1-2 0,1-2 0,46 15 1,178 44 185,-164-51-176,29 8-33,268 34 1,-321-62 0,-1-4 0,0-3 0,1-3 0,-1-4-1,77-17 1,75-28-84,202-37-66,-45 3-229,-8-34 99,5 1 252,144-53-85,-433 135-19,-2-4-1,-2-4 0,128-85 1,-98 42 115,-4-4 1,176-183-1,-248 226 91,55-82 0,26-64 34,-54 82-61,193-350 4,-26-14-256,-210 421 181,40-92-85,-7-3 1,-7-2-1,-6-2 1,42-256 0,-82 369 115,-2-1 1,-2 1-1,-2-1 1,-2 1-1,-7-52 1,3 64 4,-2 0 0,0 0 0,-2 1 1,-2 0-1,0 1 0,-2 0 0,-32-52 0,-25-16 21,-132-140-1,116 141-23,30 35-82,-2 2-1,-3 3 0,-2 3 1,-3 2-1,-1 4 0,-145-75 1,0 23-162,-4 9 0,-4 10 0,-328-74 0,-276-1 578,633 132-156,-1 8 0,-261 15 0,137 22-104,152-11-34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1:43.471"/>
    </inkml:context>
    <inkml:brush xml:id="br0">
      <inkml:brushProperty name="width" value="0.05" units="cm"/>
      <inkml:brushProperty name="height" value="0.05" units="cm"/>
    </inkml:brush>
  </inkml:definitions>
  <inkml:trace contextRef="#ctx0" brushRef="#br0">101 88 11578,'1'-15'947,"-1"9"-650,1 0 0,-1 0 0,0 0 0,-1 1-1,1-1 1,-1 0 0,0 0 0,-1 0-1,1 1 1,-5-9 0,5 17-93,0 0 0,-1 0 1,1 1-1,1-1 0,-1 1 0,0-1 1,1 4-1,-37 503 290,20-271-433,18-207-66,3-26 33,2-19 55,1-20 114,-1 1-1,-2-1 1,0-38-1,-1 18 8,41-407 849,-44 457-1042,1-6 41,-1 1 0,1 0-1,-2 0 1,0-9 0,1 17-50,0 0 1,0 0 0,0-1 0,0 1 0,0 0-1,0 0 1,-1 0 0,1 0 0,0 0 0,0 0-1,0-1 1,0 1 0,0 0 0,0 0 0,0 0-1,0 0 1,-1 0 0,1 0 0,0 0 0,0 0-1,0 0 1,0-1 0,0 1 0,0 0 0,-1 0-1,1 0 1,0 0 0,0 0 0,0 0 0,0 0-1,-1 0 1,1 0 0,0 0 0,0 0 0,0 0-1,0 0 1,0 0 0,-1 0 0,1 0-1,0 1 1,0-1 0,0 0 0,0 0 0,0 0-1,0 0 1,-1 0 0,1 0 0,0 0 0,0 0-1,0 0 1,0 0 0,0 1 0,0-1 0,0 0-1,0 0 1,-1 0 0,1 0 0,0 0 0,0 1-1,0-1 1,0 0 0,0 0 0,-7 11 83,-7 26 12,2 0 0,2 1-1,-9 62 1,10-54-94,8-38-7,-24 147 44,22-133-86,2 1 1,1 0 0,0 0-1,7 40 1,-6-59-61,0-1-1,0 1 1,0-1 0,1 0-1,-1 1 1,1-1 0,0 0-1,0 0 1,0 0 0,0 0-1,0 0 1,1-1-1,-1 1 1,1-1 0,3 3-1,-5-4 38,0 0-1,0 0 0,0 0 0,0 0 1,-1 0-1,1 0 0,0 0 0,0 1 1,-1-1-1,1 0 0,-1 0 0,1 1 0,-1-1 1,1 0-1,-1 1 0,0-1 0,0 0 1,0 1-1,0-1 0,0 1 0,0-1 1,0 3-1,-4 12-403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1:45.043"/>
    </inkml:context>
    <inkml:brush xml:id="br0">
      <inkml:brushProperty name="width" value="0.05" units="cm"/>
      <inkml:brushProperty name="height" value="0.05" units="cm"/>
    </inkml:brush>
  </inkml:definitions>
  <inkml:trace contextRef="#ctx0" brushRef="#br0">93 0 16347,'-9'34'628,"1"-1"0,-4 56 0,11-81-547,-21 186 73,4 227 0,18-409-156,-1-5-2,1-1 1,1 0-1,-1 1 0,1-1 0,0 1 1,0-1-1,3 7 0,-4-13 4,0 0-1,0 0 1,0 0 0,0 0 0,0 0-1,0 0 1,0 0 0,0 0 0,0 0-1,1 0 1,-1 0 0,0 1 0,0-1-1,0 0 1,0 0 0,0 0 0,0 0-1,0 0 1,0 0 0,0 0 0,0 0-1,1 0 1,-1 0 0,0 0 0,0 0-1,0 0 1,0 0 0,0 0 0,0 0-1,0 0 1,0 0 0,0 0 0,0 0-1,1 0 1,-1 0 0,0-1 0,0 1-1,0 0 1,0 0 0,0 0 0,0 0-1,0 0 1,0 0 0,0 0 0,0 0-1,0 0 1,0 0 0,0 0 0,0 0-1,1 0 1,-1-1 0,0 1 0,0 0-1,0 0 1,0 0 0,5-9 3,1-9 16,16-90-48,-4 0 0,-6 0 0,-1-125 0,-11 168-28,0 65 56,0-1 1,0 1 0,0 0 0,0 0 0,0 0 0,0 0-1,0 0 1,0-1 0,0 1 0,0 0 0,0 0-1,0 0 1,0 0 0,0-1 0,0 1 0,0 0-1,0 0 1,0 0 0,0 0 0,0 0 0,0-1 0,0 1-1,0 0 1,0 0 0,0 0 0,-1 0 0,1 0-1,0-1 1,0 1 0,0 0 0,0 0 0,0 0 0,0 0-1,0 0 1,-1 0 0,1 0 0,0 0 0,0 0-1,0-1 1,0 1 0,0 0 0,-1 0 0,1 0 0,0 0-1,0 0 1,0 0 0,0 0 0,-1 0 0,-4 9 4,-3 14 10,-75 421-23,82-437 5,-2 9-9,1 0 0,1 0 0,0-1 0,2 22 1,12-13 362,-12-24-283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5:02.929"/>
    </inkml:context>
    <inkml:brush xml:id="br0">
      <inkml:brushProperty name="width" value="0.05" units="cm"/>
      <inkml:brushProperty name="height" value="0.05" units="cm"/>
    </inkml:brush>
  </inkml:definitions>
  <inkml:trace contextRef="#ctx0" brushRef="#br0">1 311 12211,'81'17'381,"2"-4"1,96 2 0,168-13-254,208-27-46,94-1-5,-532 26-77,994-23 27,21-33 47,1 25-51,-551 28 4,858-21-1,128-52 40,-239 10-38,-219 39-59,1 29 27,-25 4-131,1689 31 129,-246-17 64,95-23-87,-536-3-30,-923-2 147,-1000 7-85,185 1 39,-9 19-91,-308-16 44,0 1-1,57 16 0,-85-18 3,-1 0-1,1 0 1,-1 0 0,1 1-1,5 4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4:26.572"/>
    </inkml:context>
    <inkml:brush xml:id="br0">
      <inkml:brushProperty name="width" value="0.05" units="cm"/>
      <inkml:brushProperty name="height" value="0.05" units="cm"/>
    </inkml:brush>
  </inkml:definitions>
  <inkml:trace contextRef="#ctx0" brushRef="#br0">0 401 10698,'6'3'82,"-1"0"-1,1 0 0,0 0 1,0-1-1,0 0 1,0 0-1,0 0 0,0-1 1,12 1-1,62 1-106,-61-4 94,485-36-226,-240 10-70,-14 13 429,0 10 1,324 38 0,-425-18-52,399 27 351,168-73-41,-212 3-186,-164 17-120,761-27-37,-81-1-59,2 48-37,-319 17-14,-4-32 211,453-65 278,-485 26-446,-191 14-77,541-30-126,2 35 51,-92 34 118,460 0 22,366 2 66,-1684-10-107,464 6-11,0-28 8,-505 19 3,559-53-97,-422 29-151,40-4-145,-193 30 299,-16 0-27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5:05.230"/>
    </inkml:context>
    <inkml:brush xml:id="br0">
      <inkml:brushProperty name="width" value="0.05" units="cm"/>
      <inkml:brushProperty name="height" value="0.05" units="cm"/>
    </inkml:brush>
  </inkml:definitions>
  <inkml:trace contextRef="#ctx0" brushRef="#br0">1 402 12811,'28'-11'83,"1"0"0,0 2 0,0 0-1,1 3 1,0 0 0,1 2 0,31 0 0,-15 4-9,-1 2-1,0 2 1,89 19-1,-50-3-53,225 47 76,7-26-41,201-39-25,2-34 17,-304 17-36,871-65 21,702-42 61,-182 88-31,-136 5-4,-82-47 22,-206 9-70,333 21-77,-3 72 14,-780 11 54,893 34 7,-1321-64-9,1847 66-29,-584 18 25,88 4 138,3-27 740,-1163-56-453,400 13 312,-2 21-291,-96 43-763,-590-62 271,-24-5-43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5:09.136"/>
    </inkml:context>
    <inkml:brush xml:id="br0">
      <inkml:brushProperty name="width" value="0.05" units="cm"/>
      <inkml:brushProperty name="height" value="0.05" units="cm"/>
    </inkml:brush>
  </inkml:definitions>
  <inkml:trace contextRef="#ctx0" brushRef="#br0">93 165 15147,'-56'5'931,"19"-2"-423,74-5-549,497-42-2247,-126 7 1151,1315 14 1289,249 16 306,-1701-10-453,537-25 126,0 50 133,-716-3-234,-20-6-11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6:29.710"/>
    </inkml:context>
    <inkml:brush xml:id="br0">
      <inkml:brushProperty name="width" value="0.05" units="cm"/>
      <inkml:brushProperty name="height" value="0.05" units="cm"/>
    </inkml:brush>
  </inkml:definitions>
  <inkml:trace contextRef="#ctx0" brushRef="#br0">19369 861 12211,'-117'-30'481,"-209"-84"0,263 92-591,-2 2 0,0 3 0,0 3 0,-105-9 0,-272 8-186,387 15 280,-1514-21 144,844 9-146,-453-34 161,2-37 192,257 22-199,-502-42-44,-235-46-247,-4 39-96,551 90 130,-1 45 242,845-16-111,-856 42 49,10 79-22,-348 207 81,1325-298-91,-153 67 0,204-69-37,1 5-1,-139 94 1,118-60-13,-124 117-1,167-134 38,3 2 0,3 3-1,-50 76 1,86-113-20,2 1-1,0 1 1,-22 59 0,33-73-7,1 1 1,0-1 0,1 0-1,1 1 1,0 0 0,1 0-1,1-1 1,0 1-1,1 0 1,4 18 0,0-16-29,0 0 1,2 0 0,0 0 0,1-1-1,1 0 1,0 0 0,1-1-1,1 0 1,1-1 0,23 24 0,-4-9-229,1-1 0,2-1 1,60 38-1,-33-31-252,1-3-1,2-2 1,1-3 0,73 20-1,280 55-1894,-361-89 2214,97 21-357,716 150 240,7-28 2412,-270-71-956,654 110-736,-92 69 44,-424-89 279,5-28 202,293-25-386,6-82-362,1-61-190,-4-40-21,191-17-17,0 37 144,-530 42-2,259-5-16,-4-68-48,279-170-7,-29-116 34,-730 181 12,-366 127-63,-3-6 0,112-72 0,-187 104 33,-2-2 1,55-48 0,-81 64 4,-1 1 0,0-1 0,-1-1 0,0 0 0,0 0 0,-1 0 0,-1-1 0,0 0 0,0-1 0,-2 1 0,1-1 0,-1 0 0,2-16 0,-1-14 152,-3 1 0,-5-84-1,-23-84 121,7 101-277,-4 1-1,-5 1 0,-56-137 0,55 175-53,-4 1-1,-2 1 1,-3 2-1,-3 2 1,-91-108-1,69 103-81,-3 3 0,-2 3 0,-3 2 0,-136-86 0,55 59 13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6:50.603"/>
    </inkml:context>
    <inkml:brush xml:id="br0">
      <inkml:brushProperty name="width" value="0.05" units="cm"/>
      <inkml:brushProperty name="height" value="0.05" units="cm"/>
    </inkml:brush>
  </inkml:definitions>
  <inkml:trace contextRef="#ctx0" brushRef="#br0">19375 622 8970,'-425'-59'3211,"-4"24"-2838,165 14-356,-252-21-334,-906-91 330,1074 90 72,-584-67 256,-5 30-367,-625 1-1041,-135 60 303,-917 37 1865,1633-17-657,-673 35-161,732-9-272,-27 16 9,5 66-350,-398 148-927,1217-229 1294,1 5 1,1 6 0,3 5-1,-130 67 1,-46 64 64,233-129-39,2 1 0,-78 81-1,124-113-58,2 1-1,0 1 0,1-1 0,1 2 1,0 0-1,1 0 0,1 1 0,1 0 0,1 1 1,1 0-1,0 0 0,1 0 0,-1 21 1,4-24-8,1-1 1,1 1 0,0 0 0,1-1 0,1 1-1,1 0 1,0-1 0,1 0 0,1 0 0,1 0-1,0 0 1,0-1 0,2 0 0,0-1 0,1 1-1,16 20 1,-5-14-8,1 0 0,1-1-1,1-1 1,0-1 0,1-1 0,1-1-1,1-1 1,50 21 0,-7-10-101,1-2 0,98 19 0,269 35-966,4-21-231,-134-18 587,-265-34 617,909 117-668,5-31 1487,302-22 440,160 11-402,-288 12-384,698 42-200,866-30-80,-1772-86-42,301 11 316,-1142-26-316,674 23 382,1-34-35,-204-29-161,900-177 0,-449-31-197,-875 205 22,-2-5 1,-2-6 0,-2-5 0,-3-5 0,-3-6 0,-2-4 0,120-101-1,-205 147 18,-1-1-1,-1-1 0,-2-1 0,-1-2 1,-1-1-1,25-43 0,-35 50-2,-1 0 0,0-1-1,-2-1 1,-1 0 0,-1 0 0,-1-1 0,-2 0-1,-1 0 1,2-41 0,-7 47-31,-1 0-1,0 1 1,-2-1-1,0 0 1,-2 1 0,0 0-1,-1 1 1,-1-1-1,-1 1 1,-1 1 0,-17-27-1,1 9-2,-1 1 0,-1 2 0,-2 0-1,-49-40 1,40 40-47,-2 3 0,-1 1 0,-1 1 0,-1 3 0,-2 2-1,0 1 1,-2 3 0,0 2 0,0 2 0,-2 2 0,-90-11 0,-32 7-34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7:23.991"/>
    </inkml:context>
    <inkml:brush xml:id="br0">
      <inkml:brushProperty name="width" value="0.05" units="cm"/>
      <inkml:brushProperty name="height" value="0.05" units="cm"/>
    </inkml:brush>
  </inkml:definitions>
  <inkml:trace contextRef="#ctx0" brushRef="#br0">1 108 13203,'26'5'238,"0"0"1,0-1 0,0-2-1,46-2 1,105-17-310,-155 14 109,246-40-159,177-18-205,157 71 120,-295 3 275,341-12 186,33 2 451,-275 33 55,-401-35-783,-3-1 19,-1 0-1,1 1 0,0-1 0,-1 0 0,1 0 1,0 0-1,0 0 0,-1 0 0,1-1 1,0 1-1,2-1 0,-1-3-59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7:25.218"/>
    </inkml:context>
    <inkml:brush xml:id="br0">
      <inkml:brushProperty name="width" value="0.05" units="cm"/>
      <inkml:brushProperty name="height" value="0.05" units="cm"/>
    </inkml:brush>
  </inkml:definitions>
  <inkml:trace contextRef="#ctx0" brushRef="#br0">1 109 12035,'32'17'162,"0"-2"1,1-1-1,1-1 0,0-3 1,1 0-1,0-2 1,52 5-1,255-1-48,-275-12 18,458 4 454,392-4-117,-184-44-405,-3-39 32,-608 68-82,438-50 91,-351 52 8,0 8 1,240 27-1,-391-16-170,0-4 1,0-1-1,71-9 0,-42-9-31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6:02.250"/>
    </inkml:context>
    <inkml:brush xml:id="br0">
      <inkml:brushProperty name="width" value="0.05" units="cm"/>
      <inkml:brushProperty name="height" value="0.05" units="cm"/>
    </inkml:brush>
  </inkml:definitions>
  <inkml:trace contextRef="#ctx0" brushRef="#br0">1 375 11658,'76'-19'240,"133"-50"-1,-116 36-321,-11 4-42,354-113-399,-340 116 441,1 5 1,163-15 0,331 40 349,-246 7 17,233-16 216,197 3-118,-239 8-316,345 11-44,-353 32 9,-4 29 22,-19-7 16,684 10-1,543-102-19,-646 0-23,1080 27 51,-826-6 321,-1065-2-306,968 62 358,-1241-60-451,416 36 115,-299-31-165,180-16 1,-267 8 6,1-1 0,-1-2 0,0-1 0,52-18 0,-42 3-9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6:03.335"/>
    </inkml:context>
    <inkml:brush xml:id="br0">
      <inkml:brushProperty name="width" value="0.05" units="cm"/>
      <inkml:brushProperty name="height" value="0.05" units="cm"/>
    </inkml:brush>
  </inkml:definitions>
  <inkml:trace contextRef="#ctx0" brushRef="#br0">1 159 13683,'20'8'197,"0"-2"1,1-1-1,36 5 1,66-2-494,-79-6 310,415 2-366,2-24 158,70-2 75,352 15-55,413-11 130,29-41 69,-200 8-28,-1 27 5,1284 71 23,-565-2 177,-387-18 82,-3 50 299,-770-31-388,-1-35-1568,-585-12 1166,-8 1-87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8:36.581"/>
    </inkml:context>
    <inkml:brush xml:id="br0">
      <inkml:brushProperty name="width" value="0.05" units="cm"/>
      <inkml:brushProperty name="height" value="0.05" units="cm"/>
    </inkml:brush>
  </inkml:definitions>
  <inkml:trace contextRef="#ctx0" brushRef="#br0">15259 587 10226,'-43'-4'155,"-1071"-103"1524,195 22-1572,160 14-1278,-632-18-4274,-4 46 3763,-727-51 1230,1766 75 1257,-1377-43-38,540 49-1416,786 25 570,0 17 0,2 18 0,3 18 0,-592 174 0,804-178 239,3 9-1,3 8 1,-254 147 0,318-148-347,4 5 0,-156 143 1,160-124 75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8:37.606"/>
    </inkml:context>
    <inkml:brush xml:id="br0">
      <inkml:brushProperty name="width" value="0.05" units="cm"/>
      <inkml:brushProperty name="height" value="0.05" units="cm"/>
    </inkml:brush>
  </inkml:definitions>
  <inkml:trace contextRef="#ctx0" brushRef="#br0">259 1193 4817,'-167'468'1408,"141"-369"-886,4 2-1,-16 188 1,33-171-261,5 0 1,5 0 0,5 0-1,6 0 1,42 163 0,-33-195-297,3-1 0,4-1 0,3-2 0,5-1 0,2-2 0,4-2 1,100 126-1,-65-112-39,4-4 1,3-3 0,183 132-1,334 161 468,-373-253-226,6-10 0,4-11 1,4-11-1,452 107 0,626 48-134,-1078-205-20,1769 180 14,-536-196 18,-761-20-29,-63 4-32,864 7 155,-2-62 284,806-257-164,-1573 142-250,-8-45 7,-444 101 12,-4-13-1,-5-12 1,283-175 0,-177 58 61,-24-34-395,-334 248 204,249-225-1780,-209 180 622,104-131-1,27-85 229,-159 215 1866,73-162 0,-17-26 2472,125-501 1,-209 669-3125,-4-1 1,-4 0 0,-5-1 0,-5-1 0,-12-140-1,3 181-183,-3 0 0,-3 0 0,-3 1 0,-2 1 0,-2 0 0,-31-62 0,28 75-149,-3 1 0,-1 2 0,-2 0 0,-1 2 0,-3 1 0,-1 2 0,-72-64 0,12 30-35,-4 0-21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3:21.489"/>
    </inkml:context>
    <inkml:brush xml:id="br0">
      <inkml:brushProperty name="width" value="0.05" units="cm"/>
      <inkml:brushProperty name="height" value="0.05" units="cm"/>
    </inkml:brush>
  </inkml:definitions>
  <inkml:trace contextRef="#ctx0" brushRef="#br0">11214 444 14267,'-138'-87'1033,"99"59"-1062,-2 3-1,-53-27 0,49 34-4,-1 2-1,0 3 1,0 1 0,-74-9-1,-193-2-102,-198 25 61,2 24 124,-79 2 21,-563-57-95,716-5 8,-751-46 28,-269 21 526,104 57-178,957 26-524,-554 107 0,686-74 49,-480 175 0,644-194 137,-130 73 1,186-87-45,2 1 1,1 3-1,1 1 1,2 1-1,-47 51 1,66-62-11,1 2 1,0 0-1,2 0 1,1 2 0,1 0-1,0 0 1,2 1-1,-14 47 1,19-51 15,1 0 0,1-1 0,1 2 0,1-1 0,0 0-1,2 0 1,0 0 0,1 0 0,1 0 0,1 0 0,13 37 0,-5-25 29,3 0-1,1 0 1,1-2-1,1 0 1,2 0-1,1-2 0,1-1 1,1-1-1,42 37 1,-26-32 23,1-1 0,1-2 0,1-2 1,1-2-1,1-2 0,60 21 0,14-3 17,144 30 0,129 5-14,-272-54-33,698 102-43,8-65 17,-76-64 50,0-27-12,218-5 0,329 35-1,-381 5 15,0-25-17,420-71 49,-162 8 254,-1085 81-270,359-26 184,-304 16-173,153-39 0,-232 38-48,80-32-1,-106 32-8,-1-1 1,-1-2-1,49-33 0,-66 38 1,0 0-1,-1-2 0,0 0 1,-2-2-1,0 1 1,26-39-1,-32 40 2,-1 0 0,-1-1 0,0-1 0,-1 1 0,-1-1 0,-1 0 0,-1 0 0,0-1-1,2-32 1,-5 26-1,-1 0-1,-1 1 0,-1-1 1,-1 0-1,-2 1 1,0-1-1,-1 1 0,-2 1 1,0-1-1,-2 1 0,0 1 1,-2 0-1,0 0 0,-2 1 1,0 1-1,-1 0 0,-1 1 1,-35-32-1,9 15-122,-2 2 0,-1 2 0,-2 2-1,-1 2 1,-1 3 0,-53-20 0,-321-95-958,187 78 744,-25 2-88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1:51.887"/>
    </inkml:context>
    <inkml:brush xml:id="br0">
      <inkml:brushProperty name="width" value="0.05" units="cm"/>
      <inkml:brushProperty name="height" value="0.05" units="cm"/>
    </inkml:brush>
  </inkml:definitions>
  <inkml:trace contextRef="#ctx0" brushRef="#br0">19025 482 9282,'-343'-64'229,"-390"-22"1,-467 23-832,807 45 1201,-1426-36 2198,1618 50-2681,-1369-71 1080,66 1-493,-359 31-135,-303 61-1811,592 131 899,679 25 401,21 68 5,39 66-23,641-219-40,3 8 0,-201 139 0,201-104-14,6 9 0,-219 213 1,-79 180-42,393-416 13,5 3 0,-128 245 1,133-191-49,7 3 0,9 4 0,-72 324 1,-82 751-41,162-425 118,60-644-93,8-2-1,52 271 1,77 67-241,52-18 6,384 774-105,-305-760 442,44-25 42,-184-327-69,7-6 0,7-6 1,304 249-1,-248-250-87,284 164 1,260 62-52,-337-215 103,772 203 0,592-3-5,-298-172 251,-1088-169 102,709-46 0,-752-17-87,346-85-1,317-161 21,-29-96-97,-36-69-22,427-342-46,-947 504-665,421-373 0,-591 431-263,307-360 0,138-327 13,-228 147 1977,-344 527 172,120-336 0,-64-54 496,-62-17-813,19-593-427,-126 218-1047,-22 874 172,-7 1 0,-7 0 0,-6 2 0,-69-206 0,69 276 252,-3 1 0,-4 2 0,-2 1 0,-4 2 0,-62-79 0,42 73 223,-4 2 1,-2 4-1,-154-123 0,116 118-8,-3 4 0,-3 5 0,-2 6 0,-4 4 0,-1 5 0,-3 6 0,-142-33 0,130 47-146,-2 7-1,0 6 1,-148-2 0,25 18-65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3:13.001"/>
    </inkml:context>
    <inkml:brush xml:id="br0">
      <inkml:brushProperty name="width" value="0.05" units="cm"/>
      <inkml:brushProperty name="height" value="0.05" units="cm"/>
    </inkml:brush>
  </inkml:definitions>
  <inkml:trace contextRef="#ctx0" brushRef="#br0">589 347 14643,'-36'3'-16,"35"-2"8,9-2 0,66-6-13,175-26 74,261 0 0,24 19-81,208-2 52,-309 13 100,432 6 397,359-50-201,-164-26-122,-206-16-158,-840 88-37,292-32-248,-376 30-55,-482 44-1348,423-27 1547,-387 46-121,-145 13-83,-1-26 161,-825-57 102,1145-3 39,-391-12 11,-1 27 101,-38 52 289,358-19-70,341-30-314,-1-3-1,-131-13 1,234 22-199,72 15 80,1-5 1,1-4-1,163 6 0,319-30-358,-472 3 358,2338-98-4427,-889 39 3348,-1 76 3354,-696 38-857,-339-18-1039,-275-21-217,-15-11-33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7:52.310"/>
    </inkml:context>
    <inkml:brush xml:id="br0">
      <inkml:brushProperty name="width" value="0.05" units="cm"/>
      <inkml:brushProperty name="height" value="0.05" units="cm"/>
    </inkml:brush>
  </inkml:definitions>
  <inkml:trace contextRef="#ctx0" brushRef="#br0">40 152 12403,'-33'11'1088,"27"-7"-1115,24-8 38,73-27-178,-6 1 226,-31 17 106,0 3 1,2 1-1,-1 4 0,1 1 1,80 7-1,270-14 33,-399 11-197,29-2 2,376-18 59,-282 19 14,152 19-1,-225-11-53,301 27 156,365-43-97,-259-11-43,-345 18-12,431-22-16,-249 8 4,189-2 905,-466 19-722,0 1 0,0 2 0,0 0-1,0 1 1,-1 1 0,43 18 0,-65-23-154,17 4-430,-17-9 0,-7-8 290,-13-19-95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8:28.018"/>
    </inkml:context>
    <inkml:brush xml:id="br0">
      <inkml:brushProperty name="width" value="0.05" units="cm"/>
      <inkml:brushProperty name="height" value="0.05" units="cm"/>
    </inkml:brush>
  </inkml:definitions>
  <inkml:trace contextRef="#ctx0" brushRef="#br0">0 143 7426,'60'18'445,"1"-3"1,85 10-1,125 0 968,-187-19-999,23-1-99,0-5 1,119-15 0,208-48-123,-112 14-214,2 20 109,353 27 385,-213 7 92,-195-5-300,780-9 222,-424-39-411,-412 28-27,-176 16 4,-1 2 0,1 2 0,59 6 0,-63 0 15,-10-1-120,1-2-1,46 2 1,-66-5 49,0-1 0,-1 1-1,1-1 1,-1 1 0,1-1 0,5-2 0,-7 2-3,0-1 0,1 1 0,-1-1 0,0 0-1,0 0 1,0 1 0,2-4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9:08.583"/>
    </inkml:context>
    <inkml:brush xml:id="br0">
      <inkml:brushProperty name="width" value="0.05" units="cm"/>
      <inkml:brushProperty name="height" value="0.05" units="cm"/>
    </inkml:brush>
  </inkml:definitions>
  <inkml:trace contextRef="#ctx0" brushRef="#br0">54 55 11875,'-19'0'1000,"2"-3"-864,6-3-160,5 2 408,13 3-488,7-2-40,18 0-112,7 1-40,18-2-440,12-2-281,8-1 769,5 0-80,2-2-96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9:09.033"/>
    </inkml:context>
    <inkml:brush xml:id="br0">
      <inkml:brushProperty name="width" value="0.05" units="cm"/>
      <inkml:brushProperty name="height" value="0.05" units="cm"/>
    </inkml:brush>
  </inkml:definitions>
  <inkml:trace contextRef="#ctx0" brushRef="#br0">1 335 8874,'484'32'1716,"3"-21"-550,76 4-511,-469-11-606,590 21 178,3-37 33,-30-42 66,130-8 43,-466 47-224,333-17 150,-2-22-74,-87-16-88,16-1-80,2 22 114,-399 46-60,-119 10-67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5:18.300"/>
    </inkml:context>
    <inkml:brush xml:id="br0">
      <inkml:brushProperty name="width" value="0.05" units="cm"/>
      <inkml:brushProperty name="height" value="0.05" units="cm"/>
    </inkml:brush>
  </inkml:definitions>
  <inkml:trace contextRef="#ctx0" brushRef="#br0">8482 308 9730,'-615'-85'2270,"371"55"-2057,-809-72 274,-4 40-200,-662 33-143,1002 40-167,3 30-9,466-16 18,1 12 1,-290 81-1,342-62 93,-323 141 0,231-52 77,248-122-138,1 2-1,1 2 1,1 1 0,2 2 0,-32 35 0,57-55-20,0 1 0,1 0 0,1 0 0,-1 1 0,2-1 0,0 2 0,0-1 0,1 1 0,1-1-1,-6 24 1,9-27-13,0 0 0,1-1 0,-1 1 0,1 0 0,1 0 0,0 0 0,0-1 0,1 1-1,0-1 1,0 1 0,1-1 0,0 0 0,1 1 0,0-2 0,0 1 0,1 0 0,7 10-1,1-4-51,0 0-1,1-1 0,0-1 1,1 0-1,0-1 0,1 0 1,0-1-1,29 12 0,-3-4-249,1-1 0,67 15 0,485 65-1973,-248-50 1673,264 76 801,127 20 565,136-79-271,3-68-355,-193-2-67,-557 7-57,1720 21 1375,-1579-14-950,473 2 371,-539-18-668,335-54-1,91-90-41,-15-51 0,-583 192-79,114-44 46,-113 42-23,-1-2 0,41-27 0,-64 38-18,-1-1 0,1 0 0,-1-1 0,0 1 0,-1-1 0,1 0 0,-1-1 0,5-8 0,-8 11-3,0 0 0,0 0 0,0 0-1,-1 0 1,1-1 0,-1 1 0,-1 0 0,1-1 0,0 1-1,-1-1 1,0 1 0,0-1 0,0 1 0,-1-1 0,1 1-1,-3-8 1,-1 0 8,-1 1 0,0-1 0,-1 1 0,0 0 0,0 1 0,-2-1-1,-15-17 1,-4-2 31,-38-30 1,16 20 2,-1 3 1,-106-60 0,-125-40-127,219 108 9,14 7 49,-215-96-32,74 43-2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9:56.158"/>
    </inkml:context>
    <inkml:brush xml:id="br0">
      <inkml:brushProperty name="width" value="0.05" units="cm"/>
      <inkml:brushProperty name="height" value="0.05" units="cm"/>
    </inkml:brush>
  </inkml:definitions>
  <inkml:trace contextRef="#ctx0" brushRef="#br0">1 0 12483,'9'5'150,"1"0"0,1-1 1,-1 0-1,1-1 1,-1 0-1,1-1 0,16 2 1,80 0-64,-85-5 16,76 1 93,307 9 334,392 6-81,160-20-537,-13 15 255,0-35 80,-610 14-211,-195 6 2,145-3 139,-2 22 156,-128 12-115,-106-16-535,1-2 0,0-2 0,69-1 0,-71-10 100,-4-6-74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9:58.577"/>
    </inkml:context>
    <inkml:brush xml:id="br0">
      <inkml:brushProperty name="width" value="0.05" units="cm"/>
      <inkml:brushProperty name="height" value="0.05" units="cm"/>
    </inkml:brush>
  </inkml:definitions>
  <inkml:trace contextRef="#ctx0" brushRef="#br0">1086 1 5689,'-62'4'575,"9"-2"687,0 3 0,0 2 0,-57 15 0,62-5-977,2 2 1,0 1-1,1 3 0,1 2 1,-54 39-1,-68 70-531,141-113 167,-127 119-184,143-131 304,0 0 0,1 1 0,0 0 0,1 0 0,0 1 0,0 0 0,1 1 0,1-1 0,-6 19 0,9-23-33,0 1 0,1-1 0,-1 1 1,2 0-1,-1-1 0,1 1 0,1 0 1,-1-1-1,1 1 0,0 0 0,1-1 0,0 1 1,0-1-1,1 0 0,0 1 0,6 10 0,2 1 21,1-1-1,0 0 0,2-1 0,0-1 1,1 0-1,0 0 0,25 18 1,-17-18-4,1 0 0,0-2 0,1-1 0,1 0 1,27 8-1,-5-6 5,0-1 1,54 7 0,99 4 17,33 17 499,-195-33-402,-23-6-130,1 0 0,-1-2 0,1 0-1,0 0 1,-1-1 0,1-1 0,-1-1 0,1-1-1,-1 0 1,0-1 0,0 0 0,0-2 0,0 0 0,-1 0-1,0-2 1,20-12 0,35-19 26,18-11-153,-78 43 62,-1 0 0,1-1 0,-1 0 0,-1 0 1,1-1-1,9-14 0,-12 15 30,0-1-1,-1 1 1,0-1 0,0-1 0,-1 1-1,0-1 1,-1 1 0,0-1-1,0 0 1,-1-1 0,-1 1 0,1 0-1,-2 0 1,1-1 0,-1 1-1,-1 0 1,0-1 0,-3-13 0,-4-12 77,1-1 1,-1-51 0,1 9-46,5 67 22,1 0 0,-2 0-1,0 0 1,0 1 0,-1-1 0,0 1-1,-1 0 1,0 0 0,-1 1 0,0 0 0,-1 0-1,0 0 1,-1 0 0,0 1 0,0 1 0,-1-1-1,0 1 1,0 1 0,-1 0 0,-10-6-1,2 1-11,2-1-1,0-1 1,0 0-1,1-1 1,1 0-1,0-2 1,-12-19-1,21 30-26,1 0 0,-1 0 0,0 0 0,0 1-1,0 0 1,-1 0 0,0 1 0,0-1-1,0 1 1,0 0 0,-1 1 0,0 0-1,0 0 1,1 0 0,-2 1 0,1 0-1,0 0 1,0 1 0,-1-1 0,1 2-1,0-1 1,-1 1 0,1 0 0,-1 1-1,1 0 1,0 0 0,-13 4 0,-36 13-2,-10 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31:00.628"/>
    </inkml:context>
    <inkml:brush xml:id="br0">
      <inkml:brushProperty name="width" value="0.05" units="cm"/>
      <inkml:brushProperty name="height" value="0.05" units="cm"/>
    </inkml:brush>
  </inkml:definitions>
  <inkml:trace contextRef="#ctx0" brushRef="#br0">15 217 10874,'-15'2'-1,"31"-6"9,47-10 10,-46 10-19,34-5 4,1 1-1,88 0 0,107 15 140,-48 1 243,395-26 754,56 1-747,-99 51-285,-254-10-72,410-3 4,-18-2-7,830 18 52,-652-37-70,-772 1-15,2149-69-7,-479-28-51,-1127 66 184,493 5 84,-182 8-274,-594 3-16,999-23-93,-29 71 356,-642-8-65,-172-7-94,44 18 158,134 5 494,-405-38-335,91 2 127,-358-6-314,-1 1 1,1 1 0,-1 0 0,29 8 0,-38-9 1764,-7-10-1405,-5-9-18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4:55.163"/>
    </inkml:context>
    <inkml:brush xml:id="br0">
      <inkml:brushProperty name="width" value="0.05" units="cm"/>
      <inkml:brushProperty name="height" value="0.05" units="cm"/>
    </inkml:brush>
  </inkml:definitions>
  <inkml:trace contextRef="#ctx0" brushRef="#br0">1 214 11578,'25'-12'602,"33"-21"-1,-35 19-368,36-16-1,-50 26-194,-1 1-1,1 1 0,0-1 1,0 1-1,0 1 1,0-1-1,0 2 0,12-1 1,18 5 24,0 2 1,40 11 0,8 2-16,12-6-39,185 3 1,101-29-147,-160 2 71,405-21 24,-152-28 56,-58 4 10,-309 47-15,197 9 0,-185 14 68,189 48 1,-211-39-23,272 52 176,2-33-100,56-43-168,-1-26-37,62-2 58,-396 26 18,303-18-411,-320 10 314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5:51.015"/>
    </inkml:context>
    <inkml:brush xml:id="br0">
      <inkml:brushProperty name="width" value="0.05" units="cm"/>
      <inkml:brushProperty name="height" value="0.05" units="cm"/>
    </inkml:brush>
  </inkml:definitions>
  <inkml:trace contextRef="#ctx0" brushRef="#br0">695 148 11875,'-6'-9'333,"0"1"1,0 0 0,0 0 0,-1 1 0,-9-8 0,12 12-197,-1 0-1,1 0 1,-1 0 0,1 1 0,-1 0-1,0 0 1,0 0 0,0 0-1,0 1 1,-1 0 0,1 0 0,-5 0-1,-7 1 84,1 0 0,-1 1 0,1 1 0,0 1 0,0 0 0,0 1 0,0 1 0,0 1 0,1 0 0,0 0 0,-18 13 0,4-2-9,0 2 1,2 0-1,0 2 1,-37 39-1,45-39-162,1 1 0,0 0 0,2 2 0,0 0 0,2 0-1,1 1 1,-15 39 0,16-28-42,1 0 1,2 0-1,2 1 0,1 1 0,-1 39 0,6-8-68,4 1 0,2-1 0,4 1-1,3-2 1,34 115 0,-36-147 11,2 0 0,2-1 0,27 51 0,-36-76 41,2 0 0,-1 0-1,1-1 1,1 0 0,-1 0 0,1 0-1,1-1 1,0-1 0,0 1-1,1-2 1,-1 1 0,1-1 0,1-1-1,-1 1 1,18 4 0,-15-6-3,0-1 1,0-1 0,0 0 0,1 0-1,-1-2 1,0 1 0,1-2-1,-1 0 1,1-1 0,17-4-1,-13 1 2,0-1-1,0-1 1,-1-1-1,0 0 1,-1-1-1,27-19 1,-9 1 6,-2-2 0,-1-1 0,-1-1 0,-2-2 0,44-64 0,-12 1 31,-4-3 0,80-194-1,-121 255-18,-2 0-1,-2-1 0,-1 0 1,7-65-1,-15 77 1,-1 1 1,-1-1-1,-1 0 0,-2 1 0,0-1 1,-2 1-1,-16-50 0,10 45 16,-2 0-1,-33-57 1,39 77-39,0 0 1,0 0-1,-1 1 1,-1 0-1,0 1 1,0 0-1,-1 0 0,0 1 1,0 0-1,-17-9 1,23 15-24,1 1 1,0-1-1,-1 1 0,1 0 1,-1 0-1,1 1 1,-1-1-1,1 1 0,-1-1 1,0 1-1,1 0 1,-1 0-1,1 1 0,-1-1 1,1 1-1,-1 0 1,1 0-1,-1 0 0,1 0 1,-5 3-1,2 0-8,-1 0 0,1 0 0,0 1 0,0 0 1,1 0-1,-1 1 0,1-1 0,-7 11 0,-14 26-210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5:58.398"/>
    </inkml:context>
    <inkml:brush xml:id="br0">
      <inkml:brushProperty name="width" value="0.05" units="cm"/>
      <inkml:brushProperty name="height" value="0.05" units="cm"/>
    </inkml:brush>
  </inkml:definitions>
  <inkml:trace contextRef="#ctx0" brushRef="#br0">152 1 10370,'0'1'2424,"-1"3"-590,9 3-1359,-1-3-429,1 0 1,0-1-1,-1 0 0,1 0 0,1-1 0,-1 0 0,0 0 1,0-1-1,1 0 0,8 0 0,11-2-32,48-8 0,-47 5 26,33 0-1,-62 4-38,0 0 1,0 0-1,0 0 1,0-1-1,0 1 1,0 0-1,1 0 0,-1 0 1,0 0-1,0 0 1,0 0-1,0 0 0,0 0 1,0 0-1,0 0 1,0 0-1,1 0 0,-1 0 1,0 0-1,0 0 1,0 0-1,0 0 1,0 0-1,0 0 0,0 0 1,0 1-1,0-1 1,1 0-1,-1 0 0,0 0 1,0 0-1,0 0 1,0 0-1,0 0 1,0 0-1,0 0 0,0 0 1,0 0-1,0 0 1,0 0-1,0 1 0,0-1 1,0 0-1,0 0 1,0 0-1,0 0 1,0 0-1,1 0 0,-1 0 1,0 0-1,0 1 1,0-1-1,-1 0 0,1 0 1,0 0-1,0 0 1,0 0-1,0 0 1,0 0-1,0 0 0,0 0 1,0 1-1,0-1 1,0 0-1,-8 7 58,-14 6 50,-22 3 280,0-2-1,-91 16 1,83-20 139,-91 30 1,158-44-585,0 0-1,0 2 1,1 0-1,-1 0 1,0 2-1,18 1 0,-20-1-118,0 1-1,-1 0 0,1 1 0,0 1 0,-1 0 1,0 1-1,0 0 0,0 1 0,19 10 0,-93-12 426,-11 6-194,57-6 79,1 0 1,-1-2-1,1 0 1,-1 0-1,0-2 1,-15-1-1,18-2 24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03.215"/>
    </inkml:context>
    <inkml:brush xml:id="br0">
      <inkml:brushProperty name="width" value="0.05" units="cm"/>
      <inkml:brushProperty name="height" value="0.05" units="cm"/>
    </inkml:brush>
  </inkml:definitions>
  <inkml:trace contextRef="#ctx0" brushRef="#br0">614 97 12003,'-8'-9'158,"-1"0"0,0 1 0,0 0 0,-1 0 0,0 1 0,-1 0 0,1 1 0,-1 0 0,0 1 0,-1 0 0,1 1 0,-18-5 0,19 7-116,1 1 1,-1 0 0,1 0-1,-1 0 1,0 1 0,1 1-1,-1 0 1,1 0 0,-1 1-1,1 0 1,0 0 0,0 1-1,-1 0 1,2 1-1,-1 0 1,-13 9 0,7-2-23,1 0 0,1 1 1,0 1-1,0 0 0,1 1 1,1 0-1,0 1 0,-9 18 0,-4 11 19,-32 80 0,36-71-43,3 1 0,3 0 0,1 1 0,3 0 0,3 0 0,-2 84 0,9-102-19,2 1 1,1-1 0,2 0 0,1 0 0,3 0 0,0-1-1,3 0 1,0-1 0,3-1 0,30 55 0,-35-73 3,1-1 0,0 0 0,1-1 0,1 0 1,0-1-1,1-1 0,0 0 0,1-1 0,0 0 0,26 13 0,-31-19 18,1 0 0,1-1 0,-1 0 0,0 0 0,1-1 0,0-1 0,0 0 0,0-1 0,0 0 0,0-1 0,0 0 0,-1-1 0,1 0 0,0-1 0,0 0 0,0-1 0,14-5 0,-7 0 66,-1-1 0,-1-1-1,0-1 1,0 0 0,-1-1-1,0 0 1,-1-2 0,23-25 0,-7 2 201,-2-1 1,36-63-1,-7 2 208,-5-2 0,-5-2 0,-4-2 0,41-147 0,-75 214-361,-2 0 0,6-68-1,-14 94-115,1 0-1,-1 0 0,-1 0 0,0 0 0,-1 0 0,0 0 0,-1 0 0,0 1 0,-1 0 1,0-1-1,-1 1 0,0 1 0,-7-11 0,7 14-41,0 1 0,0 1 0,-1-1 0,0 1 0,0 0 0,0 0 0,0 0 0,-1 1 0,0 0 0,0 1 0,0-1 0,0 1 1,0 0-1,-1 1 0,1 0 0,-11-1 0,-9-1-241,-1 2 1,0 1-1,-33 3 0,20-1 47,7-1-128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04.285"/>
    </inkml:context>
    <inkml:brush xml:id="br0">
      <inkml:brushProperty name="width" value="0.05" units="cm"/>
      <inkml:brushProperty name="height" value="0.05" units="cm"/>
    </inkml:brush>
  </inkml:definitions>
  <inkml:trace contextRef="#ctx0" brushRef="#br0">434 99 12283,'-3'-2'83,"1"0"0,-1-1 0,0 1 0,0 0 0,1 0 0,-1 0 0,0 0 0,-1 1 0,1-1 0,0 1 0,0 0 0,-1 0 0,1 0 0,-1 1 0,1-1 0,0 1 0,-1-1 0,-6 1 0,4 1-41,0 1-1,0-1 1,1 1-1,-1 0 1,0 0-1,1 0 0,-1 1 1,1 0-1,0 0 1,-7 6-1,-7 6-5,1 2-1,0-1 0,1 2 0,1 0 0,1 2 0,1-1 0,1 1 0,-14 27 1,5-1 12,2 1 0,-28 93 1,33-81-6,2 0 0,-9 117-1,20-137-32,2 0-1,1 0 0,2 0 0,2-1 1,17 63-1,-18-85-15,2 0 1,0 0 0,1-1-1,0 0 1,1 0-1,1-1 1,18 23 0,-21-29-1,1-1 0,0 0 0,1 0 1,-1-1-1,1 0 0,1 0 0,-1-1 1,1 0-1,0-1 0,0 0 0,1 0 1,-1-1-1,1 0 0,10 2 0,-3-3-5,-1-1-1,1 0 1,-1-1-1,1-1 0,-1-1 1,1 0-1,-1-1 1,0-1-1,0-1 0,0 0 1,-1-1-1,0 0 1,0-1-1,27-18 0,-19 9 11,-1 0 1,0-1-1,-2-2 0,0 0 0,-1-1 1,-1-1-1,0-1 0,15-27 0,-7 5 103,-3-2 0,-2 0 0,-2-1 1,-2-1-1,-2-1 0,-2 0 0,-2-1 0,-3 0 0,-1-1 0,-3 1 0,-2-1 1,-3 0-1,-11-87 0,8 115-100,0 1 0,-2 0 0,0 0 0,-2 0 1,0 1-1,-19-32 0,22 44-53,0 1 1,-1-1 0,0 1-1,-1 0 1,0 1 0,0 0-1,0 0 1,-1 0-1,0 1 1,-1 0 0,1 1-1,-1 0 1,0 0-1,0 1 1,-1 0 0,-17-5-1,12 6-9,0 1-1,-1 0 1,1 1-1,0 1 0,-1 0 1,-20 3-1,-27 8-175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15.660"/>
    </inkml:context>
    <inkml:brush xml:id="br0">
      <inkml:brushProperty name="width" value="0.05" units="cm"/>
      <inkml:brushProperty name="height" value="0.05" units="cm"/>
    </inkml:brush>
  </inkml:definitions>
  <inkml:trace contextRef="#ctx0" brushRef="#br0">511 89 11426,'-7'-5'225,"-1"1"0,0-1-1,-1 2 1,1-1 0,-1 1-1,0 0 1,0 1-1,1 0 1,-1 0 0,-1 1-1,1 0 1,0 1 0,0 0-1,0 1 1,0-1 0,0 2-1,-9 1 1,4 0-165,0 1 1,1 0-1,0 1 0,0 1 1,0 0-1,1 0 1,0 1-1,0 1 0,0 0 1,-14 14-1,12-8-58,1 2 0,1 0 0,0 0 0,1 1 0,1 0 0,1 1 0,0 0 0,-10 33 0,-1 14-7,-13 80 0,22-90 7,3 0-1,2 1 1,2 0-1,8 106 1,-1-135-4,2 0 0,0-1 0,2 1 0,1-1 0,12 26 0,-12-35 0,0-1 0,2 1 0,0-1 0,0-1 0,2 0 0,0-1 1,0 0-1,18 14 0,-20-19-4,1 0 1,1-1 0,-1 0-1,1-1 1,1 0 0,-1-1-1,1-1 1,0 0-1,1 0 1,-1-1 0,1-1-1,0-1 1,-1 0-1,1 0 1,0-1 0,0-1-1,0-1 1,0 0 0,0 0-1,0-1 1,0-1-1,-1-1 1,1 0 0,-1 0-1,0-2 1,0 1 0,-1-2-1,1 1 1,-1-2-1,17-13 1,12-16 36,-1-1 0,-1-2 0,49-68 0,-66 80 36,33-40 149,-3-2 0,47-84 1,-85 125-167,0 0 1,-1-1-1,12-47 1,-20 56-53,-1 0 1,0 0 0,-2-1-1,-1 0 1,0 1 0,-3-26-1,-1 28 0,-1 1 1,0 0-1,-1 0 0,-1 0 0,-1 1 0,-1-1 0,0 2 0,-1-1 1,-1 1-1,0 0 0,-1 1 0,-1 1 0,-18-19 0,17 20-51,0 1 0,-1 0-1,0 1 1,-1 1-1,0 0 1,-1 1 0,0 1-1,0 0 1,-1 1-1,0 1 1,0 1 0,0 0-1,-36-5 1,49 10 5,-1-1 0,1 1 1,-1 0-1,0 1 0,1-1 1,-1 1-1,1 0 0,-1 0 1,1 0-1,0 0 0,0 1 1,-1 0-1,1 0 0,0 0 1,0 0-1,1 1 0,-1-1 1,0 1-1,-5 6 0,-8 10-256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27.218"/>
    </inkml:context>
    <inkml:brush xml:id="br0">
      <inkml:brushProperty name="width" value="0.05" units="cm"/>
      <inkml:brushProperty name="height" value="0.05" units="cm"/>
    </inkml:brush>
  </inkml:definitions>
  <inkml:trace contextRef="#ctx0" brushRef="#br0">391 26 11354,'-12'-5'373,"0"1"0,-1 0-1,1 0 1,-1 1-1,0 1 1,-22-1-1,28 3-298,0 0 0,-1 1 0,1 0-1,0 1 1,0-1 0,0 1 0,1 1 0,-1-1-1,0 1 1,1 0 0,0 1 0,0-1-1,-11 10 1,3-1-54,1 1 0,1 0 0,0 1 0,0 1 0,1 0 0,1 1 0,1 0 0,0 0 0,1 1 0,1 0 0,1 0 0,-6 22 0,0 11 21,2 1 0,2 0 0,-1 58 0,8-43-6,2-1 0,4 0 0,2 0 0,25 102 0,-24-128 1,1 4-13,2 0 1,1-2-1,30 67 0,-39-101-23,1 0 1,0 0-1,1-1 0,0 0 0,0 0 0,0 0 0,1-1 0,-1 1 0,1-1 0,1 0 0,-1-1 0,13 7 1,-9-6-4,1-1 0,0 0 0,0-1 0,0 0 1,0-1-1,0 0 0,22 0 0,5-3 9,1-2-1,-1-1 1,0-3-1,40-11 1,-63 15 1,0-1 0,0 0-1,-1-1 1,0-1 0,0 0 0,0-1-1,-1-1 1,0 0 0,-1 0 0,1-1 0,11-12-1,32-39 168,-4-3 0,-2-1-1,52-89 1,-83 123-144,-1-2-1,-1 0 1,-2-1 0,14-43-1,-24 55-32,0 1-1,-1 0 0,-1-1 0,0 0 1,-2 0-1,-1 0 0,0 0 1,-6-37-1,1 34 41,-1-1 0,-1 1 0,-1 0 0,-1 1 0,-1 0 0,-1 0 0,-1 1 0,-1 1 0,-1 0 0,-1 1 0,-28-31 0,33 41-31,-1-1 1,0 2-1,-1-1 1,0 2-1,0-1 1,-1 2 0,0-1-1,0 2 1,-1 0-1,0 1 1,0 0-1,0 1 1,-1 0-1,1 1 1,-1 1 0,0 0-1,0 1 1,0 1-1,0 0 1,-26 5-1,18 0-54,0 2 1,0 1-1,-28 13 0,35-13-88,-1 0-1,0-2 1,-1 0 0,0-1-1,1-1 1,-35 4 0,28-8-70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15.732"/>
    </inkml:context>
    <inkml:brush xml:id="br0">
      <inkml:brushProperty name="width" value="0.05" units="cm"/>
      <inkml:brushProperty name="height" value="0.05" units="cm"/>
    </inkml:brush>
  </inkml:definitions>
  <inkml:trace contextRef="#ctx0" brushRef="#br0">0 194 13995,'5'1'76,"-1"0"-1,0 0 1,1-1 0,-1 0 0,1 0-1,-1 0 1,0 0 0,1-1-1,-1 1 1,1-1 0,7-3 0,4-2-88,28-15 0,-6 3 82,-21 10-60,0 1 0,1 1 0,0 0 0,0 1 0,1 1 0,0 1 0,-1 1 0,1 0 0,0 2 0,0 0 0,0 1 1,23 4-1,48 16 0,-36-7 40,0-3-1,0-2 0,96 4 1,-55-19 92,139-26 0,4-1-102,369-5 32,-510 33-65,0 4 1,139 17-1,17 6 214,304-12 0,-193-10-126,-2 37-49,-53 5-41,-243-38 4,0-2 0,113-12 0,156-48 7,-196 31 94,227-17 0,126-3 54,-451 42-160,1 3-1,-1 1 1,1 1-1,76 12 1,24 10 7,200 4 0,-3-3 48,-38-2-12,162 11-71,-230-12 18,199 45 53,-349-52-46,1-4 1,0-3-1,155-11 0,295 1 19,-449 4 58,0-3 0,0-5-1,157-34 1,-192 30 455,0 2 0,2 2-1,67-2 1,-118 12-543,-7 2 6,-14 9 0,7-6-9,-36 21-39,-29 0-61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5.677"/>
    </inkml:context>
    <inkml:brush xml:id="br0">
      <inkml:brushProperty name="width" value="0.05" units="cm"/>
      <inkml:brushProperty name="height" value="0.05" units="cm"/>
    </inkml:brush>
  </inkml:definitions>
  <inkml:trace contextRef="#ctx0" brushRef="#br0">17 94 18764,'1'5'180,"0"0"0,0 0 1,-1-1-1,0 1 0,0 0 0,0 0 1,-1 0-1,1-1 0,-1 1 0,-1 0 1,-2 8-1,-4 22 467,7-21-579,-1 0 0,2 0 0,0 0 0,1 1 0,3 19 0,-3-30-63,0 0 0,0 0-1,0 0 1,0-1 0,1 1-1,0 0 1,0-1 0,0 1-1,0-1 1,0 0 0,1 0-1,-1 0 1,1 0 0,0 0 0,0 0-1,0-1 1,0 1 0,0-1-1,1 0 1,-1 0 0,1 0-1,0-1 1,-1 1 0,5 0-1,0 0 9,0-1-1,-1 0 0,1-1 0,0 0 0,0 0 0,-1 0 0,1-1 0,0-1 0,-1 1 1,1-1-1,-1 0 0,1-1 0,-1 0 0,0 0 0,0 0 0,0-1 0,-1 0 1,12-9-1,-3 1 67,-1 0 0,0 0-1,-1-2 1,0 0 0,-1 0 0,17-28 0,-22 30-14,-1 0 0,0 0-1,-1-1 1,0 1 0,-1-1 0,-1 0-1,0 0 1,0 0 0,-1-1 0,-1 1-1,0-1 1,-2-15 0,1 27-58,0 1 0,0-1 0,0 1 0,0-1 1,-1 1-1,1-1 0,0 1 0,-1-1 0,1 1 0,-1 0 0,1-1 1,-1 1-1,0 0 0,0-1 0,0 1 0,1 0 0,-1 0 1,0 0-1,0 0 0,-1 0 0,1 0 0,0 0 0,0 0 1,-2-1-1,2 2-8,0 0-1,0 0 1,-1 0 0,1 1 0,0-1 0,0 0 0,-1 0 0,1 1 0,0-1 0,0 0-1,0 1 1,0 0 0,-1-1 0,1 1 0,0-1 0,0 1 0,0 0 0,0 0 0,1 0-1,-1 0 1,0 0 0,0 0 0,0 0 0,1 0 0,-1 0 0,0 0 0,1 0 0,-2 2-1,-3 9-13,0 0 1,0 0-1,1 0 0,0 0 0,1 1 0,1-1 0,-2 22 0,2-14 12,2-1 0,0 1 1,1-1-1,5 27 0,-4-40 5,-1-1-1,0 1 1,1 0 0,0-1-1,1 1 1,-1-1-1,1 1 1,0-1 0,0 0-1,1 0 1,0-1 0,7 9-1,-7-10-53,0 0-1,0-1 0,0 1 1,0-1-1,0 0 0,0 0 1,1 0-1,-1-1 1,1 1-1,-1-1 0,1 0 1,-1-1-1,1 1 0,0-1 1,-1 0-1,10 0 1,-2-2-201,-1 0 1,0 0 0,0-1 0,0-1 0,0 0-1,20-10 1,-8 1-29,43-32-1,3-11-313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6.106"/>
    </inkml:context>
    <inkml:brush xml:id="br0">
      <inkml:brushProperty name="width" value="0.05" units="cm"/>
      <inkml:brushProperty name="height" value="0.05" units="cm"/>
    </inkml:brush>
  </inkml:definitions>
  <inkml:trace contextRef="#ctx0" brushRef="#br0">199 0 14515,'-81'132'4628,"59"-100"-3490,1 0 0,1 2 0,-27 66-1,47-99-1123,-1 1 0,0 0 0,0 0 0,1 0 0,-1 0 0,1-1 0,0 1-1,-1 0 1,1 0 0,0 0 0,0 0 0,0 0 0,0 0 0,1 0 0,-1 0 0,0 0-1,1 0 1,-1-1 0,1 1 0,0 0 0,0 0 0,-1-1 0,1 1 0,0 0-1,1-1 1,-1 1 0,0-1 0,0 1 0,1-1 0,-1 1 0,1-1 0,-1 0 0,1 0-1,-1 0 1,1 0 0,0 0 0,0 0 0,-1 0 0,1-1 0,0 1 0,0-1-1,0 1 1,2-1 0,40 9-131,-29-7 44,-1 1-1,27 8 1,-37-10 67,-1 1 0,0-1 0,0 1 0,1 0 0,-1-1 1,0 1-1,0 1 0,-1-1 0,1 0 0,0 1 0,-1 0 0,1-1 0,-1 1 0,0 0 1,0 0-1,3 5 0,-5-6 6,1 0 1,-1 0-1,0 0 1,1 0-1,-1-1 0,0 1 1,0 0-1,0 0 1,0 0-1,0 0 1,-1 0-1,1 0 1,0-1-1,-1 1 1,0 0-1,1 0 0,-1-1 1,0 1-1,0 0 1,0-1-1,0 1 1,0-1-1,-2 3 1,-4 4 31,0-1 1,0 0 0,-10 7 0,9-8 7,-19 17-27,5-4-217,-1-1 1,0 0-1,-32 16 1,96-72-1260,-7 12 906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6.548"/>
    </inkml:context>
    <inkml:brush xml:id="br0">
      <inkml:brushProperty name="width" value="0.05" units="cm"/>
      <inkml:brushProperty name="height" value="0.05" units="cm"/>
    </inkml:brush>
  </inkml:definitions>
  <inkml:trace contextRef="#ctx0" brushRef="#br0">262 24 15739,'26'-20'1939,"-25"20"-1910,-1-1 0,0 1-1,0 0 1,0 0 0,0 0-1,0-1 1,1 1-1,-1 0 1,0 0 0,0 0-1,1-1 1,-1 1 0,0 0-1,0 0 1,0 0-1,1 0 1,-1 0 0,0 0-1,1-1 1,-1 1 0,0 0-1,0 0 1,1 0-1,-1 0 1,0 0 0,0 0-1,1 0 1,-1 0 0,0 0-1,1 0 1,-1 1-1,0-1 1,0 0 0,1 0-1,-1 0 1,0 0 0,0 0-1,1 0 1,-1 0-1,0 1 1,-4 9 887,-63 63 3118,-7 8-3391,38-36-700,1 1 0,-37 64-1,71-108-28,0 1 0,-1-1 1,1 1-1,0-1 0,1 1 0,-1 0 0,0-1 0,1 1 0,-1 5 1,1-7 46,0-1 1,0 1-1,0-1 1,1 1-1,-1-1 1,0 1-1,0-1 0,1 1 1,-1-1-1,0 0 1,1 1-1,-1-1 1,0 1-1,1-1 1,-1 0-1,0 1 1,1-1-1,-1 0 1,1 1-1,-1-1 1,1 0-1,-1 0 1,1 1-1,-1-1 1,1 0-1,-1 0 1,1 0-1,-1 0 1,1 0-1,0 0 1,-1 0-1,1 0 1,-1 0-1,1 0 1,-1 0-1,1 0 1,-1 0-1,1 0 1,-1 0-1,1 0 1,-1-1-1,1 1 1,-1 0-1,1 0 1,-1-1-1,1 0 1,7-2-366,0 0 0,0-1 0,0 0 1,-1-1-1,0 0 0,0 0 0,10-9 1,43-48-1593,-42 43 1540,149-191 659,-124 152 2156,-35 48-1594,-5 9 442,-11 22 583,-18 31-1241,3 2-1,-26 87 0,43-119-565,1 1 0,1-1 1,2 1-1,0 0 0,1 0 1,1-1-1,2 1 0,0 0 1,9 39-1,3-20-1466,-14-47 1197,-1 0 1,0 1-1,0-1 1,0 0-1,0 1 0,-1-1 1,1 1-1,-1-1 1,-3-4-1,0-1-167,-106-217-2401,106 218 3143,3 7-105,0-1 0,1 1-1,-1-1 1,1 0 0,0 1-1,-1-1 1,1 0 0,0 0-1,1 0 1,-1 0 0,0 0-1,0-6 1,2 9-110,0-1 0,-1 1 0,1-1 0,-1 1 0,1-1 0,0 1 0,-1 0 0,1-1 0,0 1 0,-1 0 0,1-1 0,0 1 0,-1 0 0,1 0 0,0 0 0,0 0 0,-1 0 0,1 0 0,0 0 0,0 0 0,-1 0 0,1 0 0,1 0 0,22 3 346,-20-2-324,97 15 22,-61-11-191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2:51.281"/>
    </inkml:context>
    <inkml:brush xml:id="br0">
      <inkml:brushProperty name="width" value="0.05" units="cm"/>
      <inkml:brushProperty name="height" value="0.05" units="cm"/>
    </inkml:brush>
  </inkml:definitions>
  <inkml:trace contextRef="#ctx0" brushRef="#br0">0 1 24575,'8'1'0,"11"4"0,9 5 0,1 8 0,-5 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5:33.397"/>
    </inkml:context>
    <inkml:brush xml:id="br0">
      <inkml:brushProperty name="width" value="0.05" units="cm"/>
      <inkml:brushProperty name="height" value="0.05" units="cm"/>
    </inkml:brush>
  </inkml:definitions>
  <inkml:trace contextRef="#ctx0" brushRef="#br0">42 64 12099,'-4'4'312,"-22"18"426,25-21-690,0 0-1,0 0 1,0 0 0,0 0 0,0 0-1,0 1 1,1-1 0,-1 0 0,0 0 0,1 1-1,-1-1 1,1 1 0,-1-1 0,1 0-1,0 1 1,0-1 0,-1 1 0,1 2-1,1-3-35,-1-1 1,0 1-1,1-1 0,-1 1 0,0-1 0,1 0 0,-1 1 0,0-1 0,1 1 1,-1-1-1,1 0 0,-1 1 0,1-1 0,-1 0 0,1 1 0,-1-1 0,1 0 0,-1 0 1,1 0-1,0 1 0,-1-1 0,1 0 0,-1 0 0,1 0 0,-1 0 0,2 0 1,19 0 29,-16-1-14,152-7 33,52-2-54,-8 13-26,175-5 24,-14-20-5,297-8 47,-396 29-20,525-10-55,620-1 109,-680-3 183,56-1 388,82 90-233,-857-72-410,171 16-170,-153-17 117,1-1-1,-1-1 1,1-1 0,40-10 0,-14-5-38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7.275"/>
    </inkml:context>
    <inkml:brush xml:id="br0">
      <inkml:brushProperty name="width" value="0.05" units="cm"/>
      <inkml:brushProperty name="height" value="0.05" units="cm"/>
    </inkml:brush>
  </inkml:definitions>
  <inkml:trace contextRef="#ctx0" brushRef="#br0">186 471 17500,'-4'0'192,"-1"1"0,1 0 0,-1 0 0,0 0 0,1 0 0,0 1 0,-1 0-1,1 0 1,0 0 0,0 0 0,0 1 0,0 0 0,-5 5 0,-2 1 61,0 2 0,1 0-1,-8 12 1,9-13-229,1 1 1,1 0-1,0 0 0,1 1 1,0 0-1,0 0 0,2 0 1,-1 1-1,2 0 0,-1-1 1,-1 22-1,5-33-22,0 1 0,0 0 0,0 0 0,0 0 0,0-1-1,0 1 1,1 0 0,-1 0 0,1 0 0,-1-1 0,1 1 0,0 0 0,0-1 0,0 1 0,1 2 0,-1-3 3,0-1-1,0 1 1,0 0 0,0 0 0,0-1 0,0 1 0,1 0-1,-1-1 1,0 0 0,0 1 0,0-1 0,1 1 0,-1-1-1,0 0 1,0 0 0,1 0 0,1 0 0,2 0 12,1-1 1,-1 0 0,0-1-1,0 1 1,0-1 0,0 0 0,0 0-1,0-1 1,6-3 0,19-14 135,-1-2 0,-1 0 1,41-43-1,61-90 586,-123 145-693,3-2 64,-1-1 0,0 0 0,13-28-1,-22 41-107,-1 0-1,1 0 0,0 0 0,0 0 0,0 0 1,0 0-1,0 0 0,0 0 0,0 0 0,0 0 1,0 0-1,0 0 0,0 0 0,0 0 0,0 0 0,0 0 1,0 0-1,0 0 0,0 0 0,0 0 0,-1 0 1,1 0-1,0 0 0,0 0 0,0 0 0,0 0 1,0 0-1,0 0 0,0 0 0,0 0 0,0-1 1,0 1-1,0 0 0,0 0 0,0 0 0,0 0 1,0 0-1,0 0 0,0 0 0,0 0 0,0 0 0,0 0 1,0 0-1,0 0 0,0 0 0,0 0 0,0 0 1,0 0-1,0 0 0,0 0 0,0-1 0,0 1 1,0 0-1,-7 7 7,-9 12-29,9-8 9,1 1-1,1 0 0,0 0 0,0 0 1,-3 17-1,7-23 9,-1 1 1,1-1-1,1 1 0,-1-1 1,1 1-1,0-1 0,0 1 1,1 0-1,0-1 0,0 1 1,1-1-1,3 10 0,-4-13 10,1-1 1,-1 0-1,1 0 0,-1 0 0,1 0 0,0 0 0,0 0 0,-1 0 0,1-1 0,1 1 0,-1-1 0,0 1 0,0-1 0,0 0 0,1 0 0,-1 0 1,1 0-1,-1 0 0,1 0 0,-1-1 0,1 1 0,-1-1 0,1 0 0,0 0 0,-1 0 0,1 0 0,-1 0 0,4-1 0,5-1 32,0 0-1,0-1 0,0 0 1,0-1-1,13-7 0,-2 0 56,0-2 0,-2 0 0,1-1 0,-2-1 0,0-1 0,0-1 0,-2-1 0,21-26 0,-12 11 25,-3-1 1,-1-1-1,-1-2 0,18-45 1,-28 57-73,10-37-1,-19 55-45,0 1 0,-1 0-1,0-1 1,0 1-1,0-1 1,-1 1 0,0-1-1,-1 1 1,1 0-1,-1-1 1,-3-11-1,3 17-3,1 0 0,-1 0-1,1 0 1,0 1 0,-1-1-1,0 0 1,1 0 0,-1 0 0,0 0-1,1 1 1,-1-1 0,0 0-1,0 1 1,1-1 0,-1 0-1,0 1 1,0-1 0,0 1-1,0-1 1,0 1 0,0 0-1,0-1 1,0 1 0,-2 0-1,1 0-3,0 0 1,1 0-1,-1 0 0,0 0 0,0 1 0,0-1 0,0 1 0,0-1 0,1 1 0,-1 0 0,0 0 1,0 0-1,-2 2 0,-6 5-26,0 0 1,1 0 0,0 2 0,1-1-1,0 1 1,-9 15 0,-39 72-98,39-65 121,2 1 1,1 0 0,2 1-1,1 0 1,2 1 0,1 0-1,-5 65 1,12-91-5,1 1 1,1-1-1,0 1 1,0 0-1,0-1 1,2 0-1,-1 1 0,1-1 1,0 0-1,6 11 1,-7-17-55,0 1 0,0-1 0,0 0 1,1 1-1,-1-1 0,1 0 0,0 0 0,0-1 1,0 1-1,0 0 0,0-1 0,1 0 1,-1 0-1,1 0 0,0 0 0,-1-1 1,1 1-1,0-1 0,0 0 0,0 0 0,0 0 1,0-1-1,0 1 0,0-1 0,0 0 1,7-1-1,-3 0-19,0-1 1,0-1 0,-1 1-1,1-1 1,0-1 0,-1 1-1,0-1 1,11-8-1,18-17-439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7.694"/>
    </inkml:context>
    <inkml:brush xml:id="br0">
      <inkml:brushProperty name="width" value="0.05" units="cm"/>
      <inkml:brushProperty name="height" value="0.05" units="cm"/>
    </inkml:brush>
  </inkml:definitions>
  <inkml:trace contextRef="#ctx0" brushRef="#br0">231 1 18260,'-150'76'5266,"148"-75"-5184,-1 1-1,0-1 0,1 1 0,-1 0 1,1 0-1,0 0 0,-1 0 0,1 0 0,0 1 1,-3 4-1,5-7-74,0 1 0,0-1 0,0 0 0,-1 1 0,1-1 0,0 1 0,0-1 0,0 1 0,0-1 0,0 1 0,0-1 0,0 0 0,0 1 0,0-1 0,0 1 0,0-1 0,1 1 0,-1-1 0,0 1 0,0-1 1,0 0-1,0 1 0,1-1 0,-1 1 0,0-1 0,1 0 0,-1 1 0,2 0-20,-1 0 0,1 0 0,0 0-1,-1 0 1,1 0 0,0-1 0,-1 1 0,1-1 0,0 1 0,0-1 0,2 1 0,24 2-383,35 0 0,-40-3 165,0 1 0,0 1 0,27 6 0,-48-8 229,-1 1 1,1-1 0,0 1 0,0-1 0,-1 1 0,1 0 0,0 0 0,-1-1 0,1 1 0,-1 0 0,1 1 0,-1-1 0,1 0-1,-1 0 1,0 1 0,1-1 0,-1 0 0,0 1 0,0-1 0,1 4 0,-1-3 24,-1-1 0,0 1 0,0 0 0,0 0 0,0-1 0,0 1 0,0 0 0,-1 0-1,1-1 1,0 1 0,-1 0 0,1-1 0,-1 1 0,0-1 0,0 1 0,0 0 0,1-1 0,-1 0 0,-1 1 0,1-1 0,0 0 0,0 1 0,-2 0 0,-15 15 197,-1-2 1,-1-1 0,0 0 0,-1-1 0,0-1-1,-27 10 1,42-19-262,-1-1-1,1 1 1,-1-1 0,0-1-1,0 0 1,0 0-1,0 0 1,0 0-1,0-1 1,0-1 0,0 1-1,1-1 1,-13-3-1,-12-7-238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8.205"/>
    </inkml:context>
    <inkml:brush xml:id="br0">
      <inkml:brushProperty name="width" value="0.05" units="cm"/>
      <inkml:brushProperty name="height" value="0.05" units="cm"/>
    </inkml:brush>
  </inkml:definitions>
  <inkml:trace contextRef="#ctx0" brushRef="#br0">440 0 19348,'-6'1'319,"-1"0"-1,1 0 1,-1 0-1,1 1 1,0 0-1,0 1 0,-10 4 1,5-2-41,-12 7 130,0 0 1,0 2-1,2 0 0,-27 23 1,-72 76-325,116-109-90,-18 19-118,-24 30 0,41-47 21,1 0-1,0 0 1,0 1-1,0 0 1,1 0-1,0 0 1,0 0-1,1 0 1,0 0-1,-2 14 1,4-19 45,0 0 0,0 0 0,0 1 0,1-1 0,-1 0 0,1 0 0,-1 1 0,1-1 0,0 0 0,0 0 0,0 0 0,0 0 0,0 0 0,1 0 1,-1 0-1,1-1 0,-1 1 0,1 0 0,-1-1 0,1 1 0,0-1 0,0 0 0,0 1 0,0-1 0,4 2 0,5 2-190,0-1 1,1 0-1,19 4 0,-24-6 160,97 19-729,-54-12 768,65 20 0,-110-27 95,-2-1-1,0-1 1,-1 1-1,1 0 0,0 0 0,0 1 0,0-1 0,-1 0 0,1 1 0,-1 0 0,1-1 0,-1 1 0,0 0 0,0 1 1,3 2-1,-5-5-27,0 0 1,1 1 0,-1-1 0,0 1 0,0-1-1,0 0 1,0 1 0,0-1 0,0 1 0,0-1 0,0 1-1,0-1 1,0 1 0,0-1 0,0 0 0,0 1-1,0-1 1,0 1 0,0-1 0,0 0 0,-1 1-1,1-1 1,0 1 0,0-1 0,0 0 0,-1 1 0,1-1-1,0 0 1,-1 1 0,-14 8 354,-22 0 155,35-9-476,-34 6 202,1-2-1,0-1 0,-1-2 1,0-2-1,1-1 1,-45-8-1,78 10-254,0 0 0,0-1-1,0 1 1,0-1 0,0 1 0,0-1-1,1 0 1,-1 0 0,0 0 0,0 0-1,1 0 1,-1 0 0,0 0 0,1 0-1,-1-1 1,1 1 0,-2-3 0,3 4 16,0-1 0,-1 1 0,1-1 0,0 1 0,0-1 0,0 1 0,0-1 0,0 1 0,0 0 1,0-1-1,0 1 0,1-1 0,-1 1 0,0-1 0,0 1 0,0 0 0,0-1 0,1 1 1,-1-1-1,0 1 0,0 0 0,1-1 0,-1 1 0,0 0 0,1-1 0,-1 0 0,22-10-112,16 2 25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8.641"/>
    </inkml:context>
    <inkml:brush xml:id="br0">
      <inkml:brushProperty name="width" value="0.05" units="cm"/>
      <inkml:brushProperty name="height" value="0.05" units="cm"/>
    </inkml:brush>
  </inkml:definitions>
  <inkml:trace contextRef="#ctx0" brushRef="#br0">279 113 18868,'-11'13'753,"1"0"-1,0 1 0,1 0 1,1 1-1,-12 26 1,7-12-332,-107 255 590,61-134-678,57-146-324,-2 4 21,1 1 0,0 0-1,-3 14 1,6-23-28,0 0-1,0 0 1,0 0-1,0 0 1,0-1-1,0 1 1,1 0-1,-1 0 1,0 0-1,0 0 1,0 0-1,0 0 1,0 0-1,0 0 1,0 0-1,1 0 0,-1 0 1,0 0-1,0 0 1,0 0-1,0 0 1,0 0-1,0 0 1,1 0-1,-1 0 1,0 0-1,0 0 1,0 0-1,0 0 1,0 0-1,0 0 1,1 0-1,-1 0 1,0 0-1,0 0 1,0 1-1,0-1 1,0 0-1,0 0 1,0 0-1,0 0 1,0 0-1,0 0 1,1 0-1,-1 0 1,0 1-1,0-1 1,0 0-1,0 0 1,0 0-1,0 0 1,0 0-1,0 0 1,0 0-1,0 1 1,0-1-1,0 0 1,0 0-1,0 0 1,0 0-1,0 0 1,0 0-1,0 1 1,0-1-1,0 0 1,0 0-1,0 0 1,-1 0-1,11-9 41,6-13 41,-1-1-1,23-47 1,-11 19-14,245-400-95,-262 434-27,1 2-1,1-1 1,0 2 0,26-25-1,-37 38 39,1-1 0,0 1 0,0-1-1,0 1 1,0 0 0,1 0 0,-1 0-1,0 0 1,0 0 0,1 0 0,-1 0-1,0 1 1,4-1 0,-5 1 5,-1 0 1,1 0-1,0 1 1,0-1-1,0 0 1,0 0-1,0 1 1,-1-1 0,1 0-1,0 1 1,0-1-1,-1 1 1,1-1-1,0 1 1,-1-1-1,1 1 1,0 0-1,-1-1 1,1 1-1,-1 0 1,1-1-1,-1 1 1,2 2-1,-1 1-6,0 0 0,0 0-1,0 1 1,0-1 0,0 1-1,-1-1 1,0 1-1,0-1 1,0 1 0,-1-1-1,-1 6 1,-2 8 16,0 0-1,-2 0 1,0-1 0,-1 0-1,-1 0 1,-12 19 0,13-24 21,-1-1 0,-1 1 0,0-1 0,0-1 0,-1 0 0,0 0 0,-1-1 0,-20 15 0,28-22-78,0-1 0,0 1 0,0-1 1,0 1-1,0-1 0,0 0 0,-1 0 0,1 0 1,0-1-1,-1 1 0,1-1 0,0 0 1,-1 1-1,1-2 0,0 1 0,-1 0 0,1-1 1,0 1-1,-1-1 0,1 0 0,-4-2 1,4 1-47,0 0 1,0 0 0,0 0 0,0 0-1,1-1 1,-1 1 0,1-1 0,-1 0-1,1 0 1,0 0 0,0 0 0,1 0-1,-1 0 1,1 0 0,-1 0 0,1-1-1,0 1 1,0-1 0,-1-6 0,1-16-555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9.292"/>
    </inkml:context>
    <inkml:brush xml:id="br0">
      <inkml:brushProperty name="width" value="0.05" units="cm"/>
      <inkml:brushProperty name="height" value="0.05" units="cm"/>
    </inkml:brush>
  </inkml:definitions>
  <inkml:trace contextRef="#ctx0" brushRef="#br0">250 6 18068,'-4'-1'112,"-1"0"0,0 0 0,0 1 0,1-1 0,-1 1 0,0 0 0,0 0 0,0 1 0,1 0 0,-1 0 0,0 0 0,1 0 0,-1 1 0,1-1 0,-1 1 0,-4 3 0,-4 2 38,0 1 0,0 0-1,-21 19 1,26-19-117,-1 0 0,1 0 1,0 1-1,1 0 0,0 0 0,0 1 0,1-1 0,0 2 0,1-1 1,0 0-1,1 1 0,0 0 0,-3 12 0,7-21-25,-1-1 1,1 1-1,0 0 0,0-1 1,0 1-1,-1-1 0,1 1 0,1 0 1,-1-1-1,0 1 0,0-1 0,1 1 1,-1 0-1,1-1 0,-1 1 1,1-1-1,-1 1 0,1-1 0,0 1 1,0-1-1,0 0 0,0 0 1,0 1-1,0-1 0,0 0 0,0 0 1,1 0-1,-1 0 0,0 0 0,1 0 1,-1 0-1,0-1 0,1 1 1,-1 0-1,1-1 0,0 1 0,-1-1 1,1 1-1,-1-1 0,1 0 1,0 0-1,-1 0 0,1 0 0,-1 0 1,1 0-1,3-1 0,4 0 29,0-1-1,1 1 1,-1-2 0,0 1-1,0-1 1,13-7 0,0-2 70,-1-1 0,-1-1-1,0 0 1,30-31 0,-36 32-34,-1-1-1,-1 0 1,0-1-1,-1-1 0,-1 0 1,14-27-1,-22 34 0,-6 9-39,-8 11-34,0 2 28,2 1 0,0 0-1,0 1 1,1 0 0,1 1-1,1 0 1,0 0 0,1 1-1,1-1 1,-6 33 0,11-47-6,0 0 1,-1 0 0,1 0 0,0 0 0,1 0 0,-1 0 0,0 0 0,0 0-1,1 0 1,0 0 0,-1 0 0,1 0 0,2 3 0,-2-4-6,-1 0 0,1 0 0,0 0-1,0 0 1,1 0 0,-1 0 0,0 0 0,0-1 0,0 1 0,1-1 0,-1 1 0,0-1 0,0 1 0,1-1-1,-1 1 1,0-1 0,1 0 0,-1 0 0,1 0 0,-1 0 0,0 0 0,2 0 0,7-1 46,0-1-1,0 0 1,0-1 0,-1 1 0,1-2 0,13-6 0,57-34 190,-59 32-177,153-93 174,-173 104-248,0 1-1,-1-1 1,1 0-1,0 1 0,0-1 1,0 1-1,0-1 1,0 1-1,0-1 0,0 1 1,0 0-1,0-1 1,0 1-1,0 0 1,0 0-1,0 0 0,0-1 1,1 2-1,-14 12 26,2-3-22,0-1-1,1 1 0,0 0 0,1 0 0,0 1 0,1 0 1,0 0-1,-6 14 0,13-24 0,-1-1 0,1 1 0,0 0 0,-1-1 0,1 1 0,0 0 0,0 0 0,0 0 1,0-1-1,0 1 0,0 0 0,0 0 0,0-1 0,0 1 0,0 0 0,0 0 0,0 0 0,0-1 0,1 1 0,-1 0 0,0 0 0,0-1 0,1 1 0,-1 0 0,1-1 1,-1 1-1,1 0 0,-1-1 0,1 1 0,-1-1 0,1 1 0,-1-1 0,1 1 0,0-1 0,-1 1 0,1-1 0,0 0 0,-1 1 0,1-1 0,0 0 0,0 0 1,-1 1-1,1-1 0,0 0 0,0 0 0,0 0 0,-1 0 0,1 0 0,1 0 0,5 0 16,-1 0-1,0-1 1,0 0-1,0 0 1,7-2-1,16-8 15,-2 0 1,1-2-1,-2-1 0,0-2 0,42-31 1,33-19-325,-100 65 285,0 1-1,-1-1 0,1 1 0,0 0 1,-1-1-1,1 1 0,0 0 0,-1-1 1,1 1-1,0 0 0,-1 0 0,1 0 1,0 0-1,0 0 0,-1 0 0,1 0 1,1 0-1,-2 0 4,1 0 1,-1 1 0,0-1-1,0 0 1,0 0-1,1 1 1,-1-1 0,0 0-1,0 1 1,0-1-1,0 0 1,0 0 0,0 1-1,0-1 1,0 0-1,0 1 1,0-1 0,0 0-1,0 1 1,0-1-1,0 0 1,0 1 0,0-1-1,0 0 1,0 1-1,-1-1 1,-12 27-25,11-24 28,-61 129-357,60-120-294,3-12 639,0 0 1,1 1-1,-1-1 0,0 0 1,1 0-1,-1 0 1,0 0-1,1 0 0,-1 0 1,0 0-1,1 0 1,-1 0-1,0 0 0,1 0 1,-1 0-1,0 0 1,1 0-1,-1 0 0,0 0 1,0-1-1,1 1 1,-1 0-1,0 0 0,1 0 1,-1 0-1,0-1 0,0 1 1,1 0-1,-1 0 1,0-1-1,0 1 0,1 0 1,-1 0-1,0-1 1,0 1-1,14-13-317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9.743"/>
    </inkml:context>
    <inkml:brush xml:id="br0">
      <inkml:brushProperty name="width" value="0.05" units="cm"/>
      <inkml:brushProperty name="height" value="0.05" units="cm"/>
    </inkml:brush>
  </inkml:definitions>
  <inkml:trace contextRef="#ctx0" brushRef="#br0">150 0 17940,'0'8'1848,"-6"7"-1336,-8 7-232,-3 4 1233,-3 7-969,-2 2-216,1 3-296,2-3-152,3-4-464,5-6-256,8-12 648,3-8-137,1-13-151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0.167"/>
    </inkml:context>
    <inkml:brush xml:id="br0">
      <inkml:brushProperty name="width" value="0.05" units="cm"/>
      <inkml:brushProperty name="height" value="0.05" units="cm"/>
    </inkml:brush>
  </inkml:definitions>
  <inkml:trace contextRef="#ctx0" brushRef="#br0">56 145 16676,'7'-1'630,"0"0"0,1 0 0,-1-1 0,0 1 0,0-1 1,-1-1-1,1 0 0,0 0 0,-1 0 0,9-6 0,-6 3-383,0 0 0,0-1-1,-1 0 1,0 0-1,0-1 1,7-10-1,-14 16-236,1 0 0,-1 0 0,0 0-1,0 0 1,0 0 0,0-1 0,0 1-1,0 0 1,-1-1 0,1 1-1,-1 0 1,1-1 0,-1 1 0,0-5-1,0 6-10,-1 0-1,1 0 1,0 0-1,-1 0 0,1 0 1,0 0-1,-1 1 0,1-1 1,-1 0-1,1 0 1,-1 0-1,0 1 0,1-1 1,-1 0-1,0 1 1,0-1-1,1 1 0,-1-1 1,0 0-1,0 1 0,0 0 1,0-1-1,0 1 1,0 0-1,1-1 0,-1 1 1,0 0-1,0 0 1,0 0-1,0 0 0,0 0 1,0 0-1,0 0 0,0 0 1,0 0-1,0 0 1,0 0-1,0 1 0,-1-1 1,-7 3-16,1-1 0,0 1 1,0 0-1,0 1 0,0 0 1,1 0-1,-1 0 0,1 1 1,0 0-1,1 1 0,-1 0 1,1 0-1,-7 8 0,3-2 5,0 1-1,1 0 1,0 1-1,1 0 0,0 1 1,-6 16-1,13-27 14,-1 0 0,1 1 0,-1-1 1,1 0-1,0 1 0,1-1 0,-1 1 0,1-1 0,0 1 0,0-1 0,1 1 0,1 8 0,-1-11-12,-1 0 1,2 0-1,-1 0 1,0 0-1,0 0 0,1 0 1,-1-1-1,1 1 1,-1 0-1,1-1 0,0 1 1,-1-1-1,1 0 1,0 1-1,0-1 1,0 0-1,0 0 0,0 0 1,1 0-1,-1-1 1,0 1-1,0-1 1,1 1-1,-1-1 0,0 0 1,0 1-1,3-2 1,7 1-6,-1 0 1,0-1 0,0-1 0,0 0 0,0-1 0,-1 0 0,1 0-1,-1-1 1,1-1 0,16-9 0,0-2-88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0.615"/>
    </inkml:context>
    <inkml:brush xml:id="br0">
      <inkml:brushProperty name="width" value="0.05" units="cm"/>
      <inkml:brushProperty name="height" value="0.05" units="cm"/>
    </inkml:brush>
  </inkml:definitions>
  <inkml:trace contextRef="#ctx0" brushRef="#br0">132 0 21517,'0'1'66,"0"-1"0,0 1 0,0-1 1,1 1-1,-1-1 0,0 1 0,0-1 1,0 1-1,0-1 0,0 1 0,0-1 1,0 1-1,-1-1 0,1 1 0,0-1 1,0 1-1,0-1 0,0 1 0,-1-1 1,1 1-1,0-1 0,0 1 0,-1-1 1,1 1-1,0-1 0,-1 0 0,1 1 1,-1-1-1,0 1 0,-15 18-5,13-16 147,-12 12 26,1 1 0,0 0 1,2 1-1,0 1 0,1-1 0,-14 32 0,24-48-229,0 1 1,1 0-1,-1 0 0,0 1 1,1-1-1,0 0 0,-1 0 0,1 0 1,0 0-1,0 0 0,0 0 0,0 1 1,2 3-1,-2-5-8,1 0 0,0 0 0,0 0 0,-1 0 0,1 0 0,0 0 0,0 0 0,0 0 0,0 0 0,0 0 0,0 0 0,1-1 0,-1 1 0,0 0 0,0-1 0,0 1 0,1-1 0,-1 1 0,0-1 0,1 0 0,-1 0 0,0 1 0,1-1 0,1 0 0,11 0-76,0 0 1,0-1 0,0-1-1,0 0 1,-1-1-1,1 0 1,25-11 0,90-46-488,-120 56 532,203-122-230,-203 122 624,-7 8-186,-9 10 35,-7 7 91,1 1 0,-13 28 1,23-43-354,0 0 0,0 0 1,1 1-1,0 0 0,0-1 1,1 1-1,0 0 1,0 0-1,1 0 0,0 0 1,2 11-1,-2-18 63,0-1 0,0 1 0,0 0 0,0-1 1,0 1-1,0-1 0,0 1 0,0 0 0,0-1 0,1 1 0,-1-1 0,0 1 1,0-1-1,1 1 0,-1-1 0,0 1 0,1-1 0,-1 1 0,1-1 0,-1 1 1,0-1-1,1 1 0,-1-1 0,1 0 0,-1 1 0,1-1 0,-1 0 0,1 0 1,0 1-1,-1-1 0,1 0 0,-1 0 0,1 0 0,0 0 0,-1 1 0,1-1 1,-1 0-1,1 0 0,0 0 0,-1 0 0,1-1 0,-1 1 0,1 0 0,0 0 1,-1 0-1,1 0 0,-1-1 0,2 1 0,5-9-97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0.994"/>
    </inkml:context>
    <inkml:brush xml:id="br0">
      <inkml:brushProperty name="width" value="0.05" units="cm"/>
      <inkml:brushProperty name="height" value="0.05" units="cm"/>
    </inkml:brush>
  </inkml:definitions>
  <inkml:trace contextRef="#ctx0" brushRef="#br0">42 3 20420,'-17'-1'1857,"5"1"-1689,5-2-1985,4 2 2674,2 2-945,-1-2-144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2.452"/>
    </inkml:context>
    <inkml:brush xml:id="br0">
      <inkml:brushProperty name="width" value="0.05" units="cm"/>
      <inkml:brushProperty name="height" value="0.05" units="cm"/>
    </inkml:brush>
  </inkml:definitions>
  <inkml:trace contextRef="#ctx0" brushRef="#br0">205 0 16764,'2'0'1848,"-5"3"-1280,-4 13-264,-3 5 1200,-6 12-847,-3 5-185,-4 7-336,0 4-104,-1 3-256,4-2-216,0-4-249,4-6 529,2-6-120,2-4-120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5:34.813"/>
    </inkml:context>
    <inkml:brush xml:id="br0">
      <inkml:brushProperty name="width" value="0.05" units="cm"/>
      <inkml:brushProperty name="height" value="0.05" units="cm"/>
    </inkml:brush>
  </inkml:definitions>
  <inkml:trace contextRef="#ctx0" brushRef="#br0">0 1 9442,'13'8'-42,"1"0"0,-1-1 0,2-1 0,-1 0 0,1-1 0,26 6 0,91 8-808,221 6-245,-48-5 1320,766 40 2086,1188-74-135,-1265-1-1696,751-22-207,-1568 31-346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2.859"/>
    </inkml:context>
    <inkml:brush xml:id="br0">
      <inkml:brushProperty name="width" value="0.05" units="cm"/>
      <inkml:brushProperty name="height" value="0.05" units="cm"/>
    </inkml:brush>
  </inkml:definitions>
  <inkml:trace contextRef="#ctx0" brushRef="#br0">224 7 18804,'0'-1'91,"-1"0"0,0 1 0,0-1 0,0 1 0,0-1 0,0 1 0,0-1 0,0 1 0,0-1 0,-1 1 0,1 0 0,0 0 0,0 0 0,0 0 0,0 0 0,0 0 0,0 0 0,-1 0 0,1 0 0,0 0 0,-2 1 0,-23 10-30,24-10 35,-10 5 42,-1 2 0,1 0 0,1 1 0,0 0 0,0 0 0,0 1 0,1 0 0,-15 21 0,19-22-149,-1 1 0,1-1-1,1 1 1,0 0 0,0 1 0,1-1-1,0 1 1,1 0 0,0 0 0,1 0-1,-2 18 1,4-27 23,0 1 0,-1-1 0,1 0 0,1 1 0,-1-1 0,0 0 0,0 1 0,1-1-1,0 0 1,-1 0 0,1 0 0,0 1 0,0-1 0,0 0 0,0 0 0,0 0 0,1 0 0,-1 0 0,1-1 0,-1 1 0,1 0 0,-1-1 0,1 1-1,0-1 1,0 1 0,0-1 0,0 0 0,0 0 0,0 0 0,0 0 0,0 0 0,1 0 0,-1-1 0,0 1 0,0-1 0,1 0 0,-1 1 0,3-1 0,3 0 69,-1-1 0,1 1 1,-1-2-1,1 1 1,-1-1-1,0 0 1,1 0-1,-1-1 1,0 0-1,11-6 1,-6 1 77,-1 0-1,0-1 1,0 0 0,-1-1 0,0 0 0,0 0 0,-1-1 0,10-17 0,-15 23-121,-1 0 0,1 0-1,-2-1 1,1 0 0,0 0 0,-1 1 0,0-1 0,-1-1 0,1 1 0,-1 0 0,0 0-1,-1 0 1,1-1 0,-1 1 0,-1 0 0,1-1 0,-1 1 0,0 0 0,0 0 0,-5-12-1,5 15-75,-1 1 0,1-1-1,-1 1 1,0-1-1,0 1 1,0 0-1,0 0 1,0 0-1,-1 0 1,1 0 0,-1 0-1,1 0 1,-1 1-1,0-1 1,0 1-1,1 0 1,-1 0-1,0 0 1,0 0 0,0 1-1,0-1 1,0 1-1,0-1 1,0 1-1,-5 1 1,6-1-32,0 0 0,0 0-1,-1 1 1,1-1 0,0 1 0,0 0-1,0-1 1,0 1 0,0 0 0,0 0 0,0 0-1,0 1 1,0-1 0,1 0 0,-1 1-1,0-1 1,1 1 0,-1 0 0,1-1 0,0 1-1,-1 0 1,1 0 0,0 0 0,0 0-1,0 0 1,0 0 0,1 0 0,-1 0 0,1 0-1,-1 0 1,1 1 0,-1-1 0,1 0 0,0 0-1,1 4 1,4 15-443,8-2-100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3.245"/>
    </inkml:context>
    <inkml:brush xml:id="br0">
      <inkml:brushProperty name="width" value="0.05" units="cm"/>
      <inkml:brushProperty name="height" value="0.05" units="cm"/>
    </inkml:brush>
  </inkml:definitions>
  <inkml:trace contextRef="#ctx0" brushRef="#br0">185 1 19244,'-3'2'160,"0"1"0,0-1-1,0 1 1,0 0 0,1 0 0,-1 0-1,1 0 1,-1 1 0,1-1 0,0 1-1,0-1 1,-1 6 0,-3 3 116,-71 140 1545,64-122-1712,2 0 1,1 1-1,-7 41 1,15-68-104,2 1 1,-1 0 0,1 0 0,-1-1-1,1 1 1,1 0 0,-1 0 0,1 0-1,-1-1 1,1 1 0,1 0 0,-1-1-1,1 1 1,2 4 0,-2-6-14,0 0 0,0-1-1,1 1 1,-1-1 0,1 1 0,-1-1 0,1 0 0,0 0 0,0 0 0,0 0 0,0-1-1,0 1 1,0-1 0,0 0 0,1 0 0,-1 0 0,0 0 0,1 0 0,5 0-1,39-1-131,-39 0 89,1-1 1,0 2-1,-1-1 0,12 3 0,-21-3 53,0 1 0,0-1-1,1 0 1,-1 0-1,0 0 1,0 0-1,0 1 1,0-1 0,0 0-1,0 0 1,0 0-1,0 1 1,1-1 0,-1 0-1,0 0 1,0 1-1,0-1 1,0 0-1,0 0 1,0 0 0,0 1-1,0-1 1,0 0-1,-1 0 1,1 1 0,0-1-1,0 0 1,0 0-1,0 0 1,0 1 0,0-1-1,0 0 1,0 0-1,-1 0 1,1 0-1,0 1 1,0-1 0,0 0-1,0 0 1,-1 0-1,1 0 1,0 0 0,0 1-1,0-1 1,0 0-1,-1 0 1,1 0-1,0 0 1,0 0 0,-1 0-1,-9 8 100,-9 5-74,1-2 1,-2-1-1,0 0 1,0-1 0,0-1-1,-36 8 1,56-16-48,-1 0 1,1 1 0,0-1 0,0 0-1,0 0 1,0 0 0,-1 0-1,1 0 1,0 0 0,0 0-1,0 1 1,0-1 0,-1 0-1,1 0 1,0 0 0,0 0 0,0 0-1,-1 0 1,1 0 0,0 0-1,0 0 1,0 0 0,-1 0-1,1 0 1,0 0 0,0 0 0,0 0-1,-1 0 1,1-1 0,0 1-1,0 0 1,0 0 0,0 0-1,-1 0 1,1 0 0,0 0-1,0 0 1,0-1 0,0 1 0,-1 0-1,1 0 1,0 0 0,0 0-1,0 0 1,0-1 0,0 1-1,0 0 1,0 0 0,0-1-1,10-6-338,11 1-25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3.725"/>
    </inkml:context>
    <inkml:brush xml:id="br0">
      <inkml:brushProperty name="width" value="0.05" units="cm"/>
      <inkml:brushProperty name="height" value="0.05" units="cm"/>
    </inkml:brush>
  </inkml:definitions>
  <inkml:trace contextRef="#ctx0" brushRef="#br0">150 10 17948,'-1'0'94,"1"0"1,-1-1-1,0 1 0,0 0 1,0 0-1,1 0 1,-1-1-1,0 1 0,0 0 1,0 0-1,0 0 0,0 1 1,1-1-1,-1 0 1,0 0-1,0 0 0,0 1 1,0-1-1,1 0 0,-1 1 1,0-1-1,0 0 1,1 1-1,-1-1 0,0 1 1,1 0-1,-2 0 1,-21 16 1048,11-8-930,1 2 0,0-1 0,0 1 0,2 1 0,-1 0 0,1 0 0,1 1-1,-12 25 1,19-37-209,1-1 0,0 1-1,0-1 1,-1 1 0,1 0-1,0-1 1,0 1 0,0 0-1,0-1 1,0 1 0,0 0-1,0-1 1,0 1 0,0 0-1,0-1 1,0 1 0,1-1-1,-1 1 1,0 0 0,0-1-1,1 1 1,-1-1 0,0 1-1,1 0 1,-1-1 0,0 1-1,1-1 1,-1 1 0,1 0-1,1-1 12,-1 1-1,1 0 0,0 0 1,-1-1-1,1 1 0,0 0 1,-1-1-1,1 0 0,0 1 1,3-1-1,6 0 71,0-1-1,19-2 0,-28 2-75,28-4 140,-1-2 1,47-16 0,-59 16-122,-1 0 1,1-1 0,-1-1 0,-1 0 0,24-18-1,-36 24-20,0 0 0,0 0-1,0-1 1,0 1-1,4-7 1,-7 9-7,0 1-1,0-1 1,1 1-1,-1 0 1,0-1-1,0 1 1,0-1-1,0 1 1,1-1 0,-1 1-1,0 0 1,0-1-1,0 1 1,0-1-1,0 1 1,0-1 0,0 1-1,0-1 1,0 1-1,-1-1 1,1 1-1,0-1 1,0 1-1,-1-1 0,1 1-1,-1-1 1,0 1-1,1 0 1,-1 0-1,0-1 1,1 1-1,-1 0 1,0 0-1,0 0 1,1 0-1,-1 0 1,0 0-1,1 0 1,-1 0-1,0 0 0,0 0 1,1 0-1,-1 0 1,-1 1-1,-5 1-3,0 0 0,0 0 0,1 1-1,-1 0 1,1 0 0,-1 1 0,1-1-1,0 2 1,0-1 0,1 1 0,-1-1-1,1 1 1,0 1 0,-4 6 0,3-5-7,1 0 1,0 1-1,0 0 0,0 0 1,1 0-1,1 1 1,-1-1-1,2 1 0,-1 0 1,-2 15-1,5-22 13,0 0 0,-1 0 0,1 0 1,0 0-1,0 1 0,0-1 0,0 0 0,1 0 0,-1 0 0,0 0 0,1 0 0,0 0 0,-1 0 0,1 0 0,0 0 0,0 0 0,0 0 1,0 0-1,1-1 0,-1 1 0,0 0 0,1-1 0,-1 1 0,1-1 0,0 1 0,-1-1 0,1 0 0,0 0 0,0 0 0,0 0 0,0 0 0,3 1 1,-1-1 23,0 0 1,0-1-1,1 1 1,-1-1 0,0 0-1,1 0 1,-1-1 0,0 1-1,1-1 1,-1 0 0,0 0-1,0 0 1,0-1 0,0 0-1,5-2 1,4-4 99,0 0-1,-1-1 1,0 0-1,-1-1 1,0 0-1,0-1 1,15-20-1,-19 21-70,0 0-1,0-1 0,-1 0 1,0-1-1,-1 1 1,0-1-1,-1 0 1,0 0-1,3-19 0,-7 29-131,0 0-1,0 0 1,0 0-1,0 0 0,0 0 1,0-1-1,0 1 0,-1 0 1,-1-4-1,2 6 52,0 0 1,0 0-1,0 0 0,0 0 0,0-1 1,0 1-1,0 0 0,0 0 0,0 0 1,0 0-1,0 0 0,0 0 0,0 0 1,0 0-1,0 0 0,0 0 0,0-1 1,-1 1-1,1 0 0,0 0 0,0 0 1,0 0-1,0 0 0,0 0 0,0 0 1,0 0-1,0 0 0,0 0 0,-1 0 1,1 0-1,0 0 0,0 0 0,0 0 1,0 0-1,0 0 0,0 0 0,0 0 1,-1 0-1,1 0 0,0 0 0,0 0 1,0 0-1,0 0 0,0 0 0,0 0 1,0 0-1,0 1 0,0-1 0,0 0 1,-1 0-1,-3 12-1341,3-8 1140,0-2 125,1 1 1,-1-1-1,1 0 0,-1 0 1,1 0-1,0 0 1,0 0-1,0 1 0,1 3 1,6 13-739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4.099"/>
    </inkml:context>
    <inkml:brush xml:id="br0">
      <inkml:brushProperty name="width" value="0.05" units="cm"/>
      <inkml:brushProperty name="height" value="0.05" units="cm"/>
    </inkml:brush>
  </inkml:definitions>
  <inkml:trace contextRef="#ctx0" brushRef="#br0">177 109 16251,'-3'-1'153,"1"1"-1,-1-1 0,1 1 0,-1 0 0,0 0 0,1 0 0,-1 0 0,1 1 0,-1-1 0,1 1 0,-1-1 0,1 1 0,-1 0 0,1 0 0,-5 2 0,-34 22 1283,29-17-1123,1 1 0,1 0-1,0 1 1,-10 12 0,17-19-266,0 0 1,1 0-1,-1 1 1,1-1-1,0 1 1,0 0-1,0 0 1,0-1-1,1 1 1,0 0-1,0 1 0,0-1 1,0 0-1,0 0 1,1 0-1,0 1 1,0 6-1,0-10-24,0 0-1,1 0 1,-1 0 0,0 0 0,1 0-1,-1-1 1,0 1 0,1 0-1,-1 0 1,1 0 0,-1-1-1,1 1 1,0 0 0,-1-1-1,1 1 1,0 0 0,-1-1-1,1 1 1,0-1 0,0 1-1,-1-1 1,1 0 0,0 1-1,0-1 1,0 0 0,0 1-1,0-1 1,-1 0 0,1 0-1,0 0 1,0 0 0,0 0-1,0 0 1,0 0 0,0 0 0,0 0-1,0 0 1,-1-1 0,1 1-1,0 0 1,0-1 0,0 1-1,1-1 1,3-1 86,0-1 0,0 1-1,0-1 1,0 0 0,-1-1 0,5-3 0,5-6-58,0-2 1,-2 1 0,0-2-1,0 0 1,-1 0 0,-1-1-1,-1 0 1,-1-1 0,0 0-1,-1 0 1,5-24 0,-8 10-1647,-4 31 1565,0 1 0,0-1 0,1 1 0,-1 0-1,0-1 1,0 1 0,0-1 0,0 1 0,0-1 0,-1 1 0,1 0 0,0-1 0,0 1 0,0-1-1,0 1 1,0 0 0,-1-1 0,1 1 0,0-1 0,0 1 0,-1 0 0,1-1 0,0 1 0,0 0-1,-1 0 1,1-1 0,0 1 0,-1 0 0,1 0 0,0-1 0,-1 1 0,1 0 0,-1 0-1,1 0 1,0 0 0,-1-1 0,1 1 0,-1 0 0,1 0 0,0 0 0,-1 0 0,1 0 0,-1 0-1,1 0 1,-1 0 0,1 0 0,0 0 0,-1 1 0,1-1 0,-1 0 0,1 0 0,0 0 0,-1 0-1,1 1 1,-1-1 0,1 0 0,0 0 0,-1 1 0,1-1 0,0 0 0,0 0 0,-1 1 0,1 0 0,-13 8-794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4.505"/>
    </inkml:context>
    <inkml:brush xml:id="br0">
      <inkml:brushProperty name="width" value="0.05" units="cm"/>
      <inkml:brushProperty name="height" value="0.05" units="cm"/>
    </inkml:brush>
  </inkml:definitions>
  <inkml:trace contextRef="#ctx0" brushRef="#br0">297 1 18492,'-39'40'671,"2"2"0,2 2 1,2 1-1,2 1 0,-45 93 0,73-133-656,-6 9 57,2 2-1,0-1 1,1 1-1,-5 19 1,11-32-59,-1-1 0,0 1 1,1 0-1,0 0 0,0 0 0,0 0 1,1 0-1,-1 0 0,1 0 0,2 6 1,-2-8-15,0 1 1,0-1 0,0 0-1,1 0 1,-1-1-1,0 1 1,1 0 0,0 0-1,-1-1 1,1 1 0,0-1-1,0 1 1,0-1-1,0 0 1,0 0 0,0 0-1,0 0 1,1 0 0,2 1-1,4 0-32,1-1-1,-1 0 1,1 0-1,-1 0 1,1-2 0,-1 1-1,1-1 1,-1 0-1,0-1 1,1 0-1,12-5 1,-1-1-22,0 0 0,-1-1 0,34-22 0,-22 6 235,-17 13 440,-30 31-23,6-9-576,1 1-1,0 0 0,0 0 1,1 0-1,1 1 0,-1 0 1,-4 16-1,11-27-57,-1-1 1,1 0-1,0 1 0,-1-1 0,1 1 0,0-1 0,0 1 1,0-1-1,0 1 0,0 0 0,-1-1 0,1 1 1,0-1-1,0 1 0,0-1 0,0 1 0,0-1 1,1 1-1,-1-1 0,0 1 0,0-1 0,0 1 1,0-1-1,1 1 0,-1-1 0,0 1 0,0-1 0,1 1 1,-1-1-1,0 1 0,1 0 0,0-1-18,0 0-1,0 0 0,0 0 0,0 0 1,0-1-1,0 1 0,0 0 1,0 0-1,0-1 0,0 1 1,0 0-1,0-1 0,0 1 1,0-1-1,0 0 0,35-27-753,-10-1 218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4.853"/>
    </inkml:context>
    <inkml:brush xml:id="br0">
      <inkml:brushProperty name="width" value="0.05" units="cm"/>
      <inkml:brushProperty name="height" value="0.05" units="cm"/>
    </inkml:brush>
  </inkml:definitions>
  <inkml:trace contextRef="#ctx0" brushRef="#br0">263 1 16299,'4'0'1737,"-13"16"-897,-5 10-272,-9 15 1289,-3 8-545,-4 11-536,-3 5-96,2 5-112,-2 0-96,8-4-192,4-4-96,8-14-376,4-5-528,11-17 656,6-9-144,8-11-40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5.782"/>
    </inkml:context>
    <inkml:brush xml:id="br0">
      <inkml:brushProperty name="width" value="0.05" units="cm"/>
      <inkml:brushProperty name="height" value="0.05" units="cm"/>
    </inkml:brush>
  </inkml:definitions>
  <inkml:trace contextRef="#ctx0" brushRef="#br0">405 29 20228,'1'0'116,"28"-16"1944,-29 16-2028,1 0 0,-1-1 0,0 1 0,0 0-1,1 0 1,-1 0 0,0-1 0,0 1 0,1 0 0,-1 0-1,0-1 1,0 1 0,0 0 0,1 0 0,-1-1 0,0 1 0,0 0-1,0-1 1,0 1 0,0 0 0,0-1 0,0 1 0,0 0-1,0-1 1,0 1 0,0 0 0,0-1 0,0 0 16,-1 1 0,0-1 0,1 1 0,-1-1 0,0 1 0,0 0 0,1-1 0,-1 1 0,0 0 1,0 0-1,0-1 0,0 1 0,1 0 0,-1 0 0,0 0 0,0 0 0,-1 0 0,-7 0 141,1 1-1,-1-1 1,0 2 0,0-1-1,0 1 1,1 0-1,-1 1 1,-8 4 0,-65 33 66,81-39-253,-32 18-14,0 1-1,-35 30 1,53-37-63,0 0 1,1 1 0,1 0 0,0 1-1,1 1 1,-11 17 0,21-30 33,0 0-1,1 0 1,-1 0 0,1 0 0,0 0 0,-1 1-1,1-1 1,1 0 0,-1 1 0,1-1-1,-1 0 1,1 1 0,0-1 0,0 1 0,0-1-1,2 7 1,-1-8-1,0 1 0,0-1 1,1 1-1,-1-1 0,1 1 0,-1-1 0,1 0 0,0 0 0,0 0 0,0 0 0,0 0 0,0 0 1,0-1-1,1 1 0,-1-1 0,1 1 0,-1-1 0,1 0 0,-1 0 0,5 1 0,15 4-209,0-1 0,1-2-1,41 3 1,-42-5 162,-1 1 0,0 0 0,0 2 1,38 11-1,-56-13 89,0-1 0,0 0 0,0 1 1,0 0-1,0 0 0,0 0 0,0 0 0,-1 0 1,1 0-1,-1 1 0,5 4 0,-7-6 9,1 1 0,0-1 1,-1 0-1,1 1 0,-1-1 0,1 0 0,-1 1 0,0-1 1,0 1-1,1-1 0,-1 1 0,0-1 0,0 1 1,0-1-1,-1 1 0,1-1 0,0 0 0,0 1 0,-1-1 1,1 1-1,-1-1 0,0 0 0,1 1 0,-1-1 0,0 0 1,1 0-1,-1 1 0,0-1 0,-2 1 0,-2 4 63,-1 0 0,-1-1 0,1 0 0,-1 0 0,0 0-1,0-1 1,0 0 0,-15 6 0,-68 19 633,74-25-578,-95 25-133,111-28-787,7-1 533,15-1 16,11-3-149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6.184"/>
    </inkml:context>
    <inkml:brush xml:id="br0">
      <inkml:brushProperty name="width" value="0.05" units="cm"/>
      <inkml:brushProperty name="height" value="0.05" units="cm"/>
    </inkml:brush>
  </inkml:definitions>
  <inkml:trace contextRef="#ctx0" brushRef="#br0">113 19 18820,'1'4'221,"-1"0"1,0 0-1,0 0 1,-1 0-1,1-1 0,-1 1 1,0 0-1,0 0 1,0-1-1,-1 1 0,1-1 1,-4 6-1,-4 14 624,-18 78-45,5 1-1,-18 193 0,38-267-704,2-27-91,0-1 0,0 0 0,0 0 0,0 1 0,0-1 0,-1 0 0,1 1 0,0-1 0,0 0 0,0 1 0,0-1-1,0 0 1,0 0 0,0 1 0,0-1 0,1 0 0,-1 1 0,0-1 0,0 0 0,0 0 0,0 1 0,0-1 0,0 0 0,0 0 0,1 1 0,-1-1 0,0 0 0,0 0 0,0 1 0,1-1 0,-1 0 0,0 0 0,0 0 0,1 1 0,6-10 78,4-19 8,153-462 310,-157 466-427,-5 17 4,0 0 1,0 0-1,1 0 1,0 0-1,0 1 1,1-1-1,-1 1 1,1 0-1,9-11 1,-12 17 15,0-1 1,1 1 0,-1-1-1,0 1 1,0 0 0,0-1-1,1 1 1,-1 0 0,0 0-1,0 0 1,1 0 0,-1 0-1,0 0 1,0 0 0,1 0-1,-1 1 1,0-1 0,0 0-1,0 1 1,1-1 0,-1 1-1,0-1 1,0 1 0,0-1-1,0 1 1,0 0 0,0 0-1,0 0 1,0-1 0,0 1-1,-1 0 1,2 2 0,27 31-135,-28-32 137,0 0 0,1-1 0,-1 1 0,0 0-1,0 0 1,0 0 0,-1 0 0,1 0 0,0 0-1,-1 1 1,1-1 0,-1 0 0,0 0 0,0 0-1,0 0 1,0 1 0,0-1 0,0 0 0,-1 0-1,0 4 1,-1-3 9,1 0 0,-1 0-1,0-1 1,0 1 0,0-1 0,0 1 0,0-1-1,-1 0 1,1 0 0,-1 0 0,1 0-1,-1 0 1,-4 2 0,-178 81-762,169-78 28,16-7 715,0 0 0,0 0 0,0 0 0,0 0-1,0 0 1,0 0 0,1 0 0,-1 0 0,0 0-1,0 0 1,0 0 0,0 0 0,0 0 0,0 0 0,0 0-1,0 0 1,0 1 0,0-1 0,0 0 0,0 0-1,0 0 1,0 0 0,0 0 0,0 0 0,1 0-1,-1 0 1,0 0 0,0 0 0,0 0 0,0 1-1,0-1 1,0 0 0,0 0 0,0 0 0,0 0 0,0 0-1,0 0 1,0 0 0,0 0 0,0 0 0,-1 0-1,1 1 1,0-1 0,0 0 0,0 0 0,0 0-1,0 0 1,0 0 0,0 0 0,0 0 0,0 0-1,0 0 1,13 1-507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7.196"/>
    </inkml:context>
    <inkml:brush xml:id="br0">
      <inkml:brushProperty name="width" value="0.05" units="cm"/>
      <inkml:brushProperty name="height" value="0.05" units="cm"/>
    </inkml:brush>
  </inkml:definitions>
  <inkml:trace contextRef="#ctx0" brushRef="#br0">227 65 16844,'0'-1'171,"0"0"1,0 0-1,0 0 1,0 0-1,-1 0 1,1 1 0,0-1-1,0 0 1,0 0-1,-1 0 1,1 1-1,0-1 1,-1 0 0,1 0-1,-1 1 1,1-1-1,-1 0 1,1 1-1,-1-1 1,0 0 0,1 1-1,-1-1 1,0 1-1,-1-1 1,0 0 38,1 0 1,-1 1 0,0-1-1,0 1 1,0-1 0,0 1-1,0 0 1,0 0 0,0 0-1,-3 1 1,-1-1-18,0 1 0,1 1 0,-1-1-1,0 1 1,1 0 0,-10 5 0,-6 7-106,0 0 0,-19 17 0,33-25-101,2-1 1,-1 1-1,1-1 1,-1 2 0,2-1-1,-1 0 1,1 1 0,0 0-1,0 0 1,-4 13-1,7-19 8,1 0 0,0 0 0,-1 0 0,1 0 0,0 0 0,0 0 0,0 1 0,-1-1 1,1 0-1,1 0 0,-1 0 0,0 0 0,0 0 0,0 1 0,0-1 0,1 0 0,-1 0 0,1 0 0,-1 0 0,1 0 0,-1 0 0,1 0 0,-1 0 0,2 1 0,-1-1-2,0 0-1,1-1 1,-1 1 0,1 0 0,-1-1 0,0 1-1,1-1 1,-1 1 0,1-1 0,0 0 0,-1 1-1,1-1 1,-1 0 0,1 0 0,1 0 0,5-1-26,0 0 1,-1-1-1,0 1 1,1-1-1,-1-1 1,10-4 0,-1-1-20,-1-1 0,0-1 1,-1 0-1,0-1 0,24-24 0,-31 27 40,0 0-1,0-1 0,0 1 0,-1-1 1,0 0-1,-1-1 0,0 1 0,-1-1 0,0 0 1,0 0-1,2-11 0,-7 8 2,-6 19-9,-8 19-11,-22 57-29,34-74 76,0 1 1,0 0-1,1 0 1,0 0-1,1 0 1,0 1-1,1 14 0,0-23-10,0 0-1,0 0 0,0-1 0,1 1 0,-1 0 0,0 0 0,1 0 1,-1 0-1,1 0 0,-1 0 0,1-1 0,-1 1 0,1 0 0,0 0 1,-1-1-1,1 1 0,0 0 0,-1-1 0,1 1 0,0-1 1,0 1-1,0-1 0,0 1 0,-1-1 0,1 0 0,0 0 0,0 1 1,0-1-1,0 0 0,0 0 0,0 0 0,0 0 0,0 0 0,0 0 1,0 0-1,0 0 0,0 0 0,0 0 0,1-1 0,6 0 16,0-1 0,0 0 0,11-4 0,-16 5-16,40-18-62,0-1-1,60-39 1,21-11-582,-123 70 620,-1-1 0,1 0 0,0 1 0,0-1 0,0 1 0,0 0 0,0-1 0,0 1 0,0 0 0,0 0 0,1-1 0,-1 1 0,0 0 0,0 0 0,0 0 0,0 0 0,0 0 0,1 1 0,-2-1 11,1 1 1,-1-1-1,0 1 0,0-1 0,1 0 1,-1 1-1,0-1 0,0 1 0,0-1 1,0 1-1,0-1 0,0 1 0,0-1 1,0 1-1,0-1 0,0 1 0,0-1 0,0 1 1,0-1-1,0 1 0,0-1 0,-1 1 1,1-1-1,0 1 0,0-1 0,-1 1 1,-25 43-176,19-32 169,-1 3 9,-16 30 10,22-42 5,1 0 0,0 1 0,0-1-1,0 0 1,0 1 0,1-1 0,-1 1 0,1-1 0,0 1-1,0-1 1,1 6 0,-1-8-2,1 0-1,-1 0 1,1 1-1,0-1 1,0 0-1,0 0 1,-1 0-1,1 0 1,0 0 0,0 0-1,0 0 1,1 0-1,-1 0 1,0 0-1,0-1 1,0 1-1,1 0 1,-1-1-1,0 1 1,1-1 0,-1 0-1,0 1 1,1-1-1,-1 0 1,1 0-1,-1 0 1,0 0-1,1 0 1,-1 0-1,3 0 1,6-1 16,0 0-1,19-4 1,-27 4-23,26-8-7,0-1 1,0-1-1,-1-1 0,49-31 1,-22 12-70,-44 27 64,-6 9 11,-8 17 16,0 0-3,4-21-10,0 1-1,1-1 0,-1 0 1,1 1-1,-1-1 1,1 0-1,0 0 1,-1 0-1,1 1 0,0-1 1,0 0-1,0 0 1,0 0-1,0 0 1,0 0-1,0 0 0,0 0 1,0-1-1,0 1 1,1 0-1,-1-1 0,0 1 1,0-1-1,1 1 1,-1-1-1,0 1 1,1-1-1,-1 0 0,1 0 1,-1 0-1,0 0 1,1 0-1,-1 0 0,1 0 1,1 0-1,7-1-8,0 0 0,0-1 0,15-4 0,-24 6 4,31-11-94,1-2-1,42-23 0,-41 19-184,54-19 0,-84 37 114,-7 5 120,-7 8 30,10-14 17,-20 22-11,0 0-818,-27 38 1,46-59 776,0 0 34,1-1 0,0 0 1,-1 1-1,1-1 0,-1 1 1,1-1-1,0 1 1,-1-1-1,1 1 0,0 0 1,0-1-1,-1 1 0,1-1 1,0 1-1,0 0 1,0-1-1,0 1 0,0-1 1,0 1-1,0 0 1,0-1-1,0 1 0,0-1 1,0 1-1,0 0 0,0-1 1,1 2-1,8 1-377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7.600"/>
    </inkml:context>
    <inkml:brush xml:id="br0">
      <inkml:brushProperty name="width" value="0.05" units="cm"/>
      <inkml:brushProperty name="height" value="0.05" units="cm"/>
    </inkml:brush>
  </inkml:definitions>
  <inkml:trace contextRef="#ctx0" brushRef="#br0">118 1 14323,'-20'24'1312,"1"1"-872,-1-1-200,0 0 665,0-1-465,10 0-472,2-4 1280,8-6-1096,5-3 16,11-3-32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5:59.878"/>
    </inkml:context>
    <inkml:brush xml:id="br0">
      <inkml:brushProperty name="width" value="0.05" units="cm"/>
      <inkml:brushProperty name="height" value="0.05" units="cm"/>
    </inkml:brush>
  </inkml:definitions>
  <inkml:trace contextRef="#ctx0" brushRef="#br0">2 229 10026,'0'0'39,"0"0"-1,0 0 1,-1 0-1,1 0 1,0 1 0,0-1-1,0 0 1,0 0-1,0 0 1,0 0-1,0 0 1,0 0 0,0 0-1,0 1 1,0-1-1,0 0 1,0 0-1,0 0 1,0 0 0,0 0-1,0 0 1,0 1-1,0-1 1,0 0-1,0 0 1,0 0 0,0 0-1,0 0 1,0 0-1,0 0 1,0 1-1,0-1 1,1 0 0,-1 0-1,0 0 1,0 0-1,0 0 1,0 0-1,0 0 1,0 0 0,0 0-1,0 0 1,0 0-1,1 0 1,-1 1-1,0-1 1,0 0 0,0 0-1,0 0 1,0 0-1,0 0 1,1 0-1,-1 0 1,0 0 0,0 0-1,0 0 1,0 0-1,0 0 1,0 0-1,1 0 1,14-2 718,21-7-749,-35 9 31,420-90 91,10 31-97,-203 31-77,-59 5 5,270 0 0,-418 24 38,0 0 0,0 2-1,-1 0 1,1 1 0,-1 1 0,0 1-1,0 1 1,-1 0 0,0 2 0,0 0-1,-1 1 1,0 1 0,0 1 0,-2 0-1,16 15 1,-10-7 11,-2 1-1,0 1 0,-1 0 1,-2 1-1,0 1 1,-1 1-1,-2 0 1,0 1-1,-2 1 0,-1 0 1,-1 0-1,-1 1 1,-2 0-1,-1 1 0,4 34 1,-4 17 43,-3 81 0,-14 81 148,-1 3 19,32 330 20,-7-206-77,-1-27 94,27-72-87,-22-180-143,-12-59-24,-1 1-1,-2-1 1,-1 39 0,-1-69 1,-1 0 0,1 1 0,0-1 0,-1 0 0,1 0 0,-1 1 0,1-1 0,-1 0 0,0 0 0,1 0 0,-1 0 0,0 1 0,0-1 0,0 0 0,0-1 0,0 1 0,0 0 0,0 0 0,0 0 0,0-1 0,0 1 0,0 0 0,-1-1 0,1 1 0,0-1 0,0 1 0,-1-1 0,1 0 0,0 0 0,-1 1 0,1-1 0,0 0 0,-1 0 0,1 0 0,-3-1 0,-7 1 11,0-1-1,-1-1 1,-14-3 0,12 2-2,-27-5-9,-1 3 0,-1 1-1,1 2 1,-1 2 0,1 1 0,0 3 0,-44 9 0,-121 34-38,-72 15 88,199-49 51,-123 6 0,146-18-40,0-2 1,0-3-1,0-3 0,-87-20 0,103 15-76,0-1 0,1-2 0,0-2 0,1-2 0,1-1-1,-60-43 1,68 40-81,1 0-1,1-2 1,-38-44-1,51 50 62,0 0-1,2-1 0,0-1 0,1 0 1,1-1-1,-13-37 0,3-13 43,2-2-1,-14-117 0,8-155 121,31-340 55,9 506-269,69-318 1,-60 410-177,3 0 0,4 2 0,46-88 0,-39 94 80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8.439"/>
    </inkml:context>
    <inkml:brush xml:id="br0">
      <inkml:brushProperty name="width" value="0.05" units="cm"/>
      <inkml:brushProperty name="height" value="0.05" units="cm"/>
    </inkml:brush>
  </inkml:definitions>
  <inkml:trace contextRef="#ctx0" brushRef="#br0">233 96 15819,'1'-3'205,"-1"0"0,0 0 0,0 1 0,0-1 0,-1 0-1,1 0 1,-1 1 0,1-1 0,-1 0 0,-1-3 0,1 5-157,1 1 1,0-1-1,0 1 0,-1-1 1,1 1-1,0 0 1,-1-1-1,1 1 1,0-1-1,-1 1 1,1 0-1,-1-1 0,1 1 1,0 0-1,-1 0 1,1-1-1,-1 1 1,1 0-1,-1 0 0,1 0 1,-1 0-1,1-1 1,-2 1-1,1 0-1,0 1-1,0-1 1,0 0 0,0 1-1,0-1 1,0 1 0,0-1-1,0 1 1,0-1 0,0 1-1,0-1 1,1 1 0,-1 0-1,0 0 1,0 0 0,0 0-1,-19 25 230,17-22-270,0 1-1,-1 0 0,1-1 1,-1 0-1,0 0 0,-1 0 1,-8 7-1,5-6 33,1 1-1,0 0 1,1 0-1,-1 1 1,-8 11 0,6-7 197,33-63 3452,-22 23-3284,-6 14-693,4 15 266,0 0 1,-1 0 0,1-1-1,0 1 1,-1 0-1,1 0 1,0-1 0,-1 1-1,1 0 1,0 0-1,-1 0 1,1 0 0,0 0-1,-1 0 1,1-1-1,0 1 1,-1 0 0,1 0-1,-1 0 1,1 0-1,0 0 1,-1 0 0,1 0-1,0 1 1,-1-1-1,1 0 1,-1 0 0,1 0-1,0 0 1,-1 0 0,1 1-1,-1-1 1,0 1-106,-1 1 0,0-1 0,1 1 0,0-1 0,-1 1 0,1 0 0,0-1 0,0 1 0,-2 3 0,-6 8-276,9-12 521,21-13 1288,0 6-1159,-18 5-216,1 1 0,0-1 0,-1 0 0,1-1 0,-1 1-1,1 0 1,-1-1 0,1 0 0,-1 0 0,0 0 0,0 0-1,0 0 1,0-1 0,0 1 0,-1-1 0,1 0 0,-1 0-1,0 0 1,0 0 0,4-6 0,16-43 418,-22 52-448,0 0 1,-1 0 0,1 0 0,0 1-1,0-1 1,0 0 0,-1 0 0,1 0 0,0 0-1,0 0 1,0 0 0,-1 0 0,1 0-1,0 0 1,0 0 0,0 0 0,-1 0-1,1 0 1,0 0 0,0 0 0,-1 0 0,1 0-1,0 0 1,0 0 0,0 0 0,-1 0-1,1 0 1,0 0 0,0 0 0,-1 0-1,1-1 1,0 1 0,0 0 0,0 0-1,0 0 1,-1 0 0,1 0 0,0-1 0,0 1-1,0 0 1,0 0 0,0 0 0,0-1-1,-1 1 1,1 0 0,0 0 0,0 0-1,0-1 1,0 1 0,0 0 0,0 0-1,0-1 1,0 1 0,0 0 0,0 0 0,0 0-1,0-1 1,0 1 0,0 0 0,0 0-1,0-1 1,0 1 0,1 0 0,-1 0-1,0 0 1,0-1 0,0 1 0,0 0 0,-16 7-8,-15 12-25,4-2 24,-31 23 0,52-35 15,0 0-1,1 1 1,-1-1 0,1 1-1,0 0 1,1 0 0,-1 0 0,1 1-1,0 0 1,-4 10 0,8-16-6,-1 0 0,1 0 0,-1 0 0,1 0 0,0 1 1,0-1-1,-1 0 0,1 0 0,0 1 0,0-1 0,0 0 0,0 1 0,0-1 1,1 0-1,-1 0 0,0 1 0,0-1 0,1 0 0,-1 0 0,1 0 1,-1 1-1,1-1 0,0 0 0,-1 0 0,1 0 0,0 0 0,1 1 1,0-1-2,0 1 1,1-1-1,-1 0 1,1 0 0,-1 0-1,1 0 1,-1 0 0,1 0-1,0-1 1,-1 1-1,1-1 1,3 0 0,7 1-10,0-2 0,0 0 0,-1 0 0,18-5 0,21-9 19,50-23 0,-38 14 20,-46 19-16,-17 5-12,1 0-1,-1 0 0,0 0 0,0 0 1,1 0-1,-1 0 0,0 0 0,0 0 1,0 0-1,1 1 0,-1-1 0,0 0 1,0 0-1,0 0 0,1 0 0,-1 0 1,0 0-1,0 0 0,0 0 0,1 1 1,-1-1-1,0 0 0,0 0 0,0 0 1,0 0-1,1 1 0,-1-1 0,0 0 1,0 0-1,0 0 0,0 1 0,0-1 1,0 2-1,0 0 1,-1 0-1,1 0 1,-1 0-1,0 1 1,1-2-1,-1 1 1,0 0-1,-2 3 1,-7 19-2,10-23 1,0-1 0,0 1 0,0 0 0,0-1 0,0 1 0,-1-1 0,1 1 0,0 0 0,0-1 1,1 1-1,-1 0 0,0-1 0,0 1 0,0-1 0,0 1 0,0 0 0,1-1 0,-1 1 0,0-1 0,0 1 0,1-1 0,-1 1 0,1-1 0,-1 1 0,0-1 0,1 1 0,-1-1 1,1 1-1,-1-1 0,1 1 0,3 0-24,-1 0 0,0 0 0,1 0 1,-1 0-1,1 0 0,-1-1 0,1 0 0,-1 0 1,1 0-1,5-1 0,41-7-549,-29 4 267,-3 1 10,-10 1 110,-1 0-1,1 1 1,-1 0-1,1 1 1,-1-1-1,1 1 1,12 2-1,-20-2 175,1 0 0,-1 0-1,1 1 1,-1-1 0,1 0 0,-1 0 0,0 0-1,1 0 1,-1 1 0,1-1 0,-1 0 0,0 0-1,1 1 1,-1-1 0,0 0 0,1 0-1,-1 1 1,0-1 0,1 0 0,-1 1 0,0-1-1,0 1 1,1-1 0,-1 0 0,0 1 0,0-1-1,0 1 1,0-1 0,1 1 0,-1-1 0,0 1-1,0 0 1,-8 14-151,5-12 128,-1 1 0,1-1-1,-1 0 1,1 0 0,-9 5 0,2-5 53,2-5-32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8.890"/>
    </inkml:context>
    <inkml:brush xml:id="br0">
      <inkml:brushProperty name="width" value="0.05" units="cm"/>
      <inkml:brushProperty name="height" value="0.05" units="cm"/>
    </inkml:brush>
  </inkml:definitions>
  <inkml:trace contextRef="#ctx0" brushRef="#br0">48 0 18084,'-19'2'824,"8"3"-608,-7-2-56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9.292"/>
    </inkml:context>
    <inkml:brush xml:id="br0">
      <inkml:brushProperty name="width" value="0.05" units="cm"/>
      <inkml:brushProperty name="height" value="0.05" units="cm"/>
    </inkml:brush>
  </inkml:definitions>
  <inkml:trace contextRef="#ctx0" brushRef="#br0">172 239 17308,'-2'-2'153,"1"0"1,0 0 0,-1 0-1,1 0 1,-1 0-1,0 0 1,1 0 0,-1 0-1,0 1 1,0-1 0,0 1-1,-1-1 1,1 1-1,0 0 1,0 0 0,-1 0-1,1 0 1,-1 0 0,1 1-1,-4-1 1,3 1-35,0 0 1,0 0-1,0 1 0,0-1 1,-1 1-1,1 0 0,0 0 1,0 0-1,1 0 1,-1 0-1,0 1 0,0 0 1,1-1-1,-4 4 1,-2 1-45,1 1 1,0 0 0,0 0 0,1 1 0,0 0 0,0 0 0,1 0 0,0 1 0,-6 14 0,9-16-74,-1 0 1,1 0-1,1 1 1,-1-1-1,1 10 1,0-15 1,1-1 0,0 1 1,0 0-1,0-1 1,0 1-1,0 0 0,1-1 1,-1 1-1,0 0 1,1-1-1,-1 1 0,1 0 1,0-1-1,-1 1 0,1-1 1,0 1-1,0-1 1,0 0-1,0 1 0,0-1 1,0 0-1,1 0 1,-1 0-1,0 0 0,1 0 1,-1 0-1,0 0 1,1 0-1,2 1 0,1-1 30,-1 0 0,1-1 0,0 0 0,0 0 0,0 0 0,0 0 0,-1-1 1,1 1-1,0-1 0,0-1 0,-1 1 0,1 0 0,-1-1 0,8-4 0,3-2 115,-1 0-1,0-1 1,14-12 0,-14 9-17,0 0 1,-1-1 0,-1 0-1,0-1 1,-1-1-1,-1 1 1,10-20 0,-14 23-153,0-1 0,-1 0 0,-1 0 0,0 0 1,0 0-1,-1 0 0,-1-1 0,0 0 0,-1 1 1,-1-26-1,0 34-124,-1 0 0,1 1 1,-1-1-1,0 0 1,0 0-1,-1 0 0,1 1 1,-1-1-1,0 0 0,-4-5 1,5 7 73,0 0 1,-1 1 0,1-1-1,-1 1 1,1 0-1,-1-1 1,1 1-1,-1 0 1,0 0 0,0 0-1,1 0 1,-1 0-1,0 0 1,0 1-1,0-1 1,0 1 0,0-1-1,0 1 1,0 0-1,0 0 1,-4 0-1,-10 5-676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39.664"/>
    </inkml:context>
    <inkml:brush xml:id="br0">
      <inkml:brushProperty name="width" value="0.05" units="cm"/>
      <inkml:brushProperty name="height" value="0.05" units="cm"/>
    </inkml:brush>
  </inkml:definitions>
  <inkml:trace contextRef="#ctx0" brushRef="#br0">119 26 18604,'6'-3'1899,"-7"10"-1116,-8 21-375,6-18 91,-36 105-41,-25 128 0,62-234-452,0 1-5,0 0-1,1 0 1,0 0-1,1 11 1,-1-19 5,1-1-1,0 0 1,0 0 0,0 0-1,1 0 1,-1 0 0,0 0-1,0 1 1,1-1 0,-1 0-1,0 0 1,1 0 0,-1 0-1,1 0 1,-1 0 0,1 0-1,0 0 1,-1 0 0,1-1-1,0 1 1,0 0 0,0 0-1,0 0 1,-1-1 0,1 1-1,0-1 1,0 1-1,0 0 1,0-1 0,1 0-1,-1 1 1,0-1 0,0 0-1,0 1 1,0-1 0,0 0-1,0 0 1,0 0 0,1 0-1,-1 0 1,0 0 0,0 0-1,0-1 1,0 1 0,2-1-1,5-1 52,1-1-1,-1-1 1,0 0-1,0 0 1,0-1-1,0 0 1,-1 0-1,1 0 1,8-10-1,62-68 450,-56 58-355,2-2-14,90-107 489,-98 112-734,0-1 0,-1-1 0,-2 0 0,14-33 0,-16 22 570,-11 35-462,0-1-1,0 1 0,0-1 1,0 0-1,0 1 1,0-1-1,0 1 0,0-1 1,0 0-1,0 1 0,0-1 1,0 0-1,0 1 0,-1-1 1,1 1-1,0-1 1,0 1-1,-1-1 0,1 1 1,0-1-1,-1 0 0,1 1 1,0 0-1,-1-1 0,1 1 1,-1-1-1,1 1 0,-1 0 1,1-1-1,-1 1 1,1 0-1,-1-1 0,0 1 1,1 0-1,-1 0 0,1-1 1,-1 1-1,0 0 0,1 0 1,-1 0-1,1 0 0,-1 0 1,0 0-1,1 0 1,-1 0-1,0 0 0,1 0 1,-1 1-1,1-1 0,-1 0 1,0 1-1,-22 4-190</inkml:trace>
  <inkml:trace contextRef="#ctx0" brushRef="#br0" timeOffset="1">205 386 13259,'10'25'2064,"11"-7"-999,2 0-465,3-6 1736,4-2-1432,-1-3-848,-1 0 424,-5-3-480,-3-1-192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0.161"/>
    </inkml:context>
    <inkml:brush xml:id="br0">
      <inkml:brushProperty name="width" value="0.05" units="cm"/>
      <inkml:brushProperty name="height" value="0.05" units="cm"/>
    </inkml:brush>
  </inkml:definitions>
  <inkml:trace contextRef="#ctx0" brushRef="#br0">143 0 16267,'-10'4'334,"-1"0"1,1 0-1,0 0 0,0 1 0,0 1 0,1 0 0,0 0 0,0 1 0,0 0 0,1 0 0,0 1 0,-10 14 0,17-21-315,-1 1 0,1-1 1,0 1-1,0 0 0,0 0 1,0-1-1,1 1 0,-1 0 1,0 0-1,1 0 0,0 0 0,-1 0 1,1 0-1,0 4 0,0-5 2,0 0-1,1 0 1,-1 0-1,0 0 1,1 0-1,-1 0 1,1 0-1,-1 0 1,1 0-1,0 0 1,-1 0-1,1 0 1,0 0-1,0 0 1,0-1-1,-1 1 1,1 0-1,2 1 0,2 0 38,-1 0-1,1 0 0,0-1 0,-1 0 0,1 1 0,0-2 0,0 1 0,0 0 0,0-1 1,5 0-1,11-2 130,0 0 1,0-1-1,0-1 1,37-13 0,77-36 766,-129 50-910,-2 1 4,-1 1 0,1-1 0,-1 1 0,1 0 0,0 0-1,3 0 1,-6 1-39,-1 0 0,1 0 0,-1 0 0,0 0 0,1 0 0,-1 0 0,0 0 0,1 0-1,-1 0 1,1 0 0,-1 0 0,0 1 0,1-1 0,-1 0 0,0 0 0,1 0 0,-1 1-1,0-1 1,0 0 0,1 0 0,-1 1 0,0-1 0,0 0 0,1 1 0,-2 14 96,1-15-105,-1 4 13,0-1 0,0 1 0,0-1 0,1 1 0,-1-1-1,1 1 1,0 6 0,0-9-10,0 0 0,1 0 1,-1-1-1,0 1 0,1 0 0,-1 0 0,1-1 1,0 1-1,-1 0 0,1 0 0,0-1 0,-1 1 1,1-1-1,0 1 0,-1-1 0,1 1 0,0-1 1,0 1-1,0-1 0,0 0 0,-1 1 0,1-1 1,0 0-1,0 0 0,0 0 0,0 1 0,0-1 1,0 0-1,0 0 0,0 0 0,-1-1 0,1 1 1,0 0-1,0 0 0,0 0 0,1-1 0,26-4 74,-1-1 0,42-14 0,-10 1-9,-48 16-54,49-10 40,-55 12-54,1 0 0,-1 1 0,1 0 0,-1 0 0,1 0 0,-1 0 0,1 1 0,7 2 0,-12-3 0,0 1 0,0-1 1,0 0-1,-1 1 0,1-1 0,0 1 0,0-1 0,0 1 1,-1-1-1,1 1 0,0-1 0,-1 1 0,1 0 1,0-1-1,-1 1 0,1 0 0,-1 0 0,1-1 0,-1 1 1,1 0-1,-1 0 0,0 0 0,1 0 0,-1 0 1,0 0-1,0-1 0,0 1 0,1 0 0,-1 2 0,-8 28-13,2-9-28,7-21 42,-1 0 0,0 0 1,0 0-1,1 0 0,-1-1 1,1 1-1,-1 0 0,0 0 1,1-1-1,0 1 0,-1 0 0,1-1 1,-1 1-1,1 0 0,0-1 1,-1 1-1,1-1 0,0 1 1,0-1-1,-1 1 0,1-1 1,0 0-1,0 1 0,0-1 1,0 0-1,0 0 0,-1 0 0,1 0 1,0 0-1,0 1 0,0-2 1,0 1-1,0 0 0,0 0 1,0 0-1,37-4 46,-36 4-45,80-20-37,-57 13-514,1 1 0,0 0 1,46-2-1,-72 8 514,1 0 1,-1 0-1,0 0 1,1 0-1,-1 0 1,1 0-1,-1 0 1,0 0-1,1 0 1,-1 0-1,1 0 1,-1 1-1,0-1 1,1 0-1,-1 0 1,0 0-1,1 0 1,-1 1-1,0-1 1,1 0-1,-1 0 1,0 1-1,1-1 1,-1 0-1,0 0 1,0 1-1,1-1 1,-1 0-1,0 1 1,0-1-1,0 1 1,0-1-1,1 0 1,-1 1-1,0-1 1,0 0-1,0 1 1,0-1-1,0 1 1,0-1-1,0 0 1,0 1-1,0-1 1,0 1-1,0-1 1,0 0-1,0 1 1,-1-1-1,1 1 1,0-1-1,0 0 1,0 1-1,0-1 1,-1 1-1,-1 6-528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0.611"/>
    </inkml:context>
    <inkml:brush xml:id="br0">
      <inkml:brushProperty name="width" value="0.05" units="cm"/>
      <inkml:brushProperty name="height" value="0.05" units="cm"/>
    </inkml:brush>
  </inkml:definitions>
  <inkml:trace contextRef="#ctx0" brushRef="#br0">101 1 15755,'-3'24'1969,"-6"0"-1233,-5 1-184,-5-1 1112,3 2-607,2-3-153,1-4-336,3-5-168,7-8-456,5-3-344,2-9 360,3-6-112,-5-8-32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1.014"/>
    </inkml:context>
    <inkml:brush xml:id="br0">
      <inkml:brushProperty name="width" value="0.05" units="cm"/>
      <inkml:brushProperty name="height" value="0.05" units="cm"/>
    </inkml:brush>
  </inkml:definitions>
  <inkml:trace contextRef="#ctx0" brushRef="#br0">17 0 19660,'1'2'2009,"-4"0"-1353,-5-2-304,5 3 1080,0 3-528,3 1-752,0 0-512,4 2-744,3 0 872,8-5-176,6 0-152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1.407"/>
    </inkml:context>
    <inkml:brush xml:id="br0">
      <inkml:brushProperty name="width" value="0.05" units="cm"/>
      <inkml:brushProperty name="height" value="0.05" units="cm"/>
    </inkml:brush>
  </inkml:definitions>
  <inkml:trace contextRef="#ctx0" brushRef="#br0">156 25 18948,'0'0'55,"1"-1"1,-1 1-1,1 0 0,-1-1 0,0 1 1,1 0-1,-1-1 0,0 1 0,1-1 1,-1 1-1,0-1 0,0 1 1,0-1-1,1 1 0,-1 0 0,0-1 1,0 1-1,0-1 0,0 0 0,0 1 1,0-1-1,0 1 0,0-1 1,0 1-1,0-1 0,0 1 0,0-1 1,0 1-1,-1-1 0,1 1 0,0-1 1,0 1-1,0 0 0,-1-1 0,1 1 1,0-1-1,-1 1 0,1-1 1,0 1-1,-1 0 0,1-1 0,0 1 1,-1 0-1,1-1 0,-1 1 0,1 0 1,-1 0-1,1-1 0,-1 1 1,1 0-1,-1 0 0,1 0 0,-1 0 1,1 0-1,-1 0 0,1 0 0,-1 0 1,-3-1 122,1 0 1,0 0-1,0 1 1,0-1-1,0 1 0,-1 0 1,1 0-1,-6 1 1,0 2-78,1 0 0,0 1 0,0 0 0,0 0-1,0 1 1,1 0 0,0 0 0,-8 8 0,12-11-119,0 0 0,0 1 0,0 0 0,1 0 0,-1 0-1,1 0 1,0 0 0,0 0 0,0 1 0,0-1 0,0 0 0,1 1-1,0 0 1,0-1 0,0 1 0,0 0 0,0 0 0,1 0 0,-1-1-1,1 1 1,1 5 0,0-6-35,0 0-1,0-1 1,0 1 0,1 0-1,-1-1 1,1 1 0,0-1-1,0 0 1,0 0 0,0 1-1,0-1 1,0 0 0,1-1-1,-1 1 1,1 0-1,4 2 1,5 2-193,0-1 0,17 6 0,0-1-11,-1-2 223,-1 2 1,30 15-1,-57-25 46,1 0 1,-1 0-1,1 0 0,-1 1 1,0-1-1,1 0 0,-1 0 1,1 0-1,-1 1 0,0-1 1,1 0-1,-1 1 0,0-1 1,1 0-1,-1 0 1,0 1-1,0-1 0,1 1 1,-1-1-1,0 0 0,0 1 1,0-1-1,1 1 0,-1-1 1,0 0-1,0 1 0,0-1 1,0 1-1,0-1 0,0 1 1,0-1-1,0 0 0,0 1 1,0-1-1,0 1 0,0-1 1,0 1-1,0-1 0,0 0 1,-1 1-1,1-1 0,0 1 1,0-1-1,0 0 0,-1 1 1,1-1-1,0 1 0,0-1 1,-1 0-1,1 1 0,0-1 1,-1 0-1,1 0 0,0 1 1,-1-1-1,1 0 0,-1 0 1,1 0-1,0 1 0,-1-1 1,1 0-1,-1 0 0,-30 13 379,30-13-360,-12 5 36,0 0-143,0-1 0,-1 0 0,0-1 0,1 0 0,-1-1 0,-20 1 0,34-3 53,0 0 1,0 0-1,1-1 1,-1 1 0,0 0-1,1 0 1,-1 0 0,0-1-1,1 1 1,-1 0 0,0 0-1,0-1 1,0 1-1,1 0 1,-1 0 0,0-1-1,0 1 1,0 0 0,1-1-1,-1 1 1,0 0 0,0-1-1,0 1 1,0 0-1,0-1 1,0 1 0,0 0-1,0-1 1,0 1 0,0 0-1,0-1 1,0 1-1,0 0 1,0-1 0,0 1-1,0 0 1,0-1 0,-1 1-1,1 0 1,0-1 0,0 1-1,0 0 1,0-1-1,-1 1 1,1 0 0,0 0-1,0-1 1,-1 1 0,1 0-1,0 0 1,-1 0 0,1-1-1,0 1 1,0 0-1,-1 0 1,1 0 0,0 0-1,-1 0 1,1 0 0,0-1-1,-1 1 1,1 0-1,0 0 1,-1 0 0,1 0-1,0 0 1,-1 0 0,1 0-1,-1 1 1,14-9-480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1.777"/>
    </inkml:context>
    <inkml:brush xml:id="br0">
      <inkml:brushProperty name="width" value="0.05" units="cm"/>
      <inkml:brushProperty name="height" value="0.05" units="cm"/>
    </inkml:brush>
  </inkml:definitions>
  <inkml:trace contextRef="#ctx0" brushRef="#br0">181 423 17100,'1'-1'104,"0"0"1,0 0-1,0-1 1,0 1-1,-1 0 1,1-1-1,0 1 1,-1-1-1,1 1 1,-1-1-1,1 1 1,-1-1-1,1 1 1,-1-1-1,0 1 1,0-1-1,0 1 1,0-1-1,0-1 1,-1 2-52,1-1 1,-1 1 0,0 1 0,1-1-1,-1 0 1,0 0 0,0 0 0,0 0-1,0 0 1,0 1 0,0-1-1,0 0 1,0 1 0,0-1 0,0 1-1,0-1 1,0 1 0,0 0 0,0-1-1,0 1 1,0 0 0,-1 0-1,1 0 1,0 0 0,0 0 0,-2 0-1,-3 0 43,0 0-1,0 0 0,0 1 0,-1 0 0,1 0 0,0 1 0,1 0 1,-1 0-1,0 0 0,0 1 0,1 0 0,0 0 0,-1 0 0,-6 6 1,5-3-95,0 0 1,0 0 0,1 1-1,0 0 1,0 0 0,1 1 0,0-1-1,0 1 1,-3 9 0,7-16 1,0 1 0,0 0 0,0 0 1,1 0-1,-1 0 0,1 0 0,-1 0 1,1 0-1,0-1 0,-1 1 0,1 0 0,0 0 1,0 0-1,1 0 0,-1 0 0,0 0 1,1 0-1,-1 0 0,1 0 0,0 0 1,-1 0-1,1 0 0,0-1 0,2 4 0,-1-3 9,0 0-1,0 0 0,1-1 0,-1 1 1,1-1-1,-1 1 0,1-1 0,-1 0 0,1 0 1,-1 0-1,1 0 0,0 0 0,0-1 1,-1 1-1,1-1 0,0 0 0,4 0 0,6 0 23,0-2 0,0 0-1,0 0 1,0-1 0,0 0-1,0-2 1,-1 1-1,0-1 1,0-1 0,13-8-1,2-2 24,-2-2-1,0 0 1,27-28 0,-25 20-12,-1-2 0,-1 0 0,22-35 1,-35 44-41,0-1 1,-1 0 0,-1 0 0,-1-1-1,0-1 1,6-29 0,-13 43-12,-1 0-1,1 0 1,-2 0 0,1-14-1,-1 21 4,0-1 0,0 0-1,0 0 1,-1 1-1,1-1 1,0 0-1,-1 1 1,1-1-1,-1 0 1,0 1 0,1-1-1,-1 1 1,0-1-1,0 1 1,0-1-1,0 1 1,0 0 0,-1-1-1,1 1 1,0 0-1,-1 0 1,1 0-1,0 0 1,-1 0-1,1 0 1,-1 1 0,1-1-1,-1 0 1,-2 0-1,-1 0-8,0 1 0,-1 0 0,1 0 0,0 0 0,0 1 0,0 0 0,-1 0 0,1 0 0,0 0 0,0 1 0,0 0 0,1 0 0,-1 0 0,-8 6 0,-2 1-15,1 1-1,1 1 1,-18 16 0,20-15 20,-1 0 1,2 1 0,0 0-1,0 1 1,1 0-1,1 0 1,-8 20-1,14-29 10,-1 0 0,2 0-1,-1 1 1,0-1 0,1 0 0,0 1-1,1-1 1,-1 1 0,1 0-1,0-1 1,0 1 0,0-1-1,1 1 1,0-1 0,0 1 0,1-1-1,-1 0 1,1 0 0,0 1-1,1-1 1,-1-1 0,1 1-1,0 0 1,0 0 0,5 4 0,1 0-28,1-1 1,1 0 0,22 13-1,-20-13-214,1 1 0,13 12-1,-23-17 170,0-1 0,-1 1 0,0 0-1,0 0 1,0 0 0,0 0 0,0 0 0,-1 1-1,0-1 1,0 1 0,2 5 0,0 10-256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5.143"/>
    </inkml:context>
    <inkml:brush xml:id="br0">
      <inkml:brushProperty name="width" value="0.05" units="cm"/>
      <inkml:brushProperty name="height" value="0.05" units="cm"/>
    </inkml:brush>
  </inkml:definitions>
  <inkml:trace contextRef="#ctx0" brushRef="#br0">343 53 12363,'-2'-2'310,"-3"-5"738,-1 0 1,0 1-1,0 0 1,-10-7 0,14 11-870,0 1 0,0 0-1,0 0 1,0 0 0,-1 0 0,1 0 0,0 0 0,-1 0 0,1 1 0,-1-1 0,1 1 0,-1 0-1,1 0 1,-1 0 0,1 0 0,-1 0 0,1 0 0,0 1 0,-1-1 0,-2 2 0,-13 6 159,0 1 1,0 1-1,1 1 0,1 0 1,-27 24-1,23-19-221,9-8-78,1 0-11,-1 0-1,2 0 1,-1 1 0,1 0-1,0 1 1,1-1-1,-12 19 1,20-28-24,0 1 0,-1-1 1,1 1-1,0 0 1,0-1-1,-1 1 0,1-1 1,0 1-1,0 0 0,0-1 1,0 1-1,-1-1 0,1 1 1,0 0-1,0-1 0,0 1 1,1 0-1,-1-1 0,0 1 1,0-1-1,0 1 0,0 0 1,0-1-1,1 1 0,-1-1 1,0 1-1,1-1 0,-1 1 1,0 0-1,1-1 0,0 1 1,0 0 9,1 0 0,-1-1 0,0 1 0,1-1 0,-1 1 0,1-1 0,-1 1 0,1-1 0,0 0 0,-1 0 0,1 0 0,2 0 0,4 0 81,1-1 1,0 0-1,16-5 1,-13 2 6,0 0 1,1-1 0,-2-1 0,1 0 0,-1 0-1,0-2 1,0 1 0,-1-1 0,0-1 0,17-17 0,-22 16 5,-7 16-52,2-6-57,0 1 1,0-1-1,0 0 1,0 1-1,0-1 1,0 0 0,0 1-1,0-1 1,0 0-1,0 1 1,1-1-1,-1 0 1,0 1 0,0-1-1,0 0 1,0 1-1,1-1 1,-1 0-1,0 1 1,0-1 0,1 0-1,-1 0 1,0 0-1,1 1 1,-1-1-1,0 0 1,1 0 0,-1 0-1,0 1 1,1-1-1,-1 0 1,0 0-1,1 0 1,-1 0 0,0 0-1,1 0 1,-1 0-1,0 0 1,1 0-1,-1 0 1,0 0 0,1 0-1,-1 0 1,1 0-1,-1 0 1,0-1-1,1 1 1,-1 0 0,0 0-1,1-1 1,22-7 11,-20 7-7,35-20 87,-31 16-65,1 1 0,-1 0 0,1 0 1,0 1-1,16-5 0,-24 7-22,1 1 1,-1 0-1,1 0 1,0 0-1,-1 0 0,1 0 1,-1 0-1,1 0 1,-1 0-1,1 0 0,0 0 1,-1 0-1,1 0 1,-1 0-1,1 1 0,-1-1 1,1 0-1,-1 0 1,1 0-1,-1 1 1,1-1-1,-1 0 0,1 1 1,-1-1-1,0 1 1,1-1-1,-1 0 0,1 1 1,-1-1-1,1 2 1,-1-1 4,1 1 0,-1 0 0,1-1 1,-1 1-1,0 0 0,0-1 1,0 1-1,0 0 0,0-1 0,-1 4 1,-1 7 29,-1-1 0,-6 17 0,6-21-26,-2 7 16,3-11-20,1 1 0,-1 0 0,1-1 0,0 1 1,0 0-1,0 0 0,1-1 0,-1 8 0,1-10-4,0-1-1,0 1 1,1-1-1,-1 0 1,0 1-1,0-1 1,1 0-1,-1 1 1,0-1-1,1 0 1,-1 1-1,0-1 1,1 0 0,-1 0-1,0 1 1,1-1-1,-1 0 1,1 0-1,-1 0 1,0 1-1,1-1 1,-1 0-1,1 0 1,-1 0-1,1 0 1,-1 0-1,0 0 1,1 0 0,-1 0-1,1 0 1,-1 0-1,1 0 1,-1 0-1,1-1 1,-1 1-1,0 0 1,1 0-1,17-6 110,-18 6-113,15-8 155,1-1 0,25-19 0,-3 2 100,-31 24-224,-9 10-66,-8 13-148,9-19 137,-3 5-4,1-2-259,0 0-1,1 1 0,-1-1 1,1 1-1,0-1 0,0 1 1,1 0-1,-1 7 1,2-6-266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9.572"/>
    </inkml:context>
    <inkml:brush xml:id="br0">
      <inkml:brushProperty name="width" value="0.05" units="cm"/>
      <inkml:brushProperty name="height" value="0.05" units="cm"/>
    </inkml:brush>
  </inkml:definitions>
  <inkml:trace contextRef="#ctx0" brushRef="#br0">0 103 16492,'21'-13'1244,"1"0"0,0 2 0,0 1 0,39-13 0,-28 14-901,-1 2 0,1 1 0,34-2 0,-14 5-921,-1 3 0,1 3 0,-1 1 0,81 18 0,-123-20 314,0 0-1,-1 0 1,1-1 0,0 0 0,0-1-1,12-1 1,-2-4-340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6.258"/>
    </inkml:context>
    <inkml:brush xml:id="br0">
      <inkml:brushProperty name="width" value="0.05" units="cm"/>
      <inkml:brushProperty name="height" value="0.05" units="cm"/>
    </inkml:brush>
  </inkml:definitions>
  <inkml:trace contextRef="#ctx0" brushRef="#br0">260 233 16548,'1'-2'138,"-1"1"1,1-1 0,0 1 0,-1-1-1,0 1 1,1-1 0,-1 0 0,0 1-1,0-1 1,0 0 0,0 1 0,0-3-1,0 3-113,0 1-1,-1-1 0,1 1 0,0-1 0,-1 1 0,1-1 1,0 0-1,-1 1 0,1-1 0,-1 1 0,1-1 0,-1 1 1,1 0-1,-1-1 0,1 1 0,-1-1 0,1 1 0,-1 0 1,0 0-1,1-1 0,-1 1 0,1 0 0,-1 0 0,0 0 1,1 0-1,-1-1 0,0 1 0,1 0 0,-1 0 0,0 0 1,1 1-1,-1-1 0,0 0 0,1 0 0,-2 0 0,-2 1 109,0 0 1,1 1-1,-1-1 0,0 1 0,1-1 0,-1 1 0,1 0 0,-1 0 0,1 1 0,0-1 0,-4 4 0,-32 37 496,32-36-561,-81 110 261,77-100-324,1-1 0,1 2 1,0-1-1,2 1 0,-8 25 0,14-41 11,1 1 0,-1-1 0,1 0 0,0 1 0,-1-1 0,1 1 1,0-1-1,0 1 0,1-1 0,-1 1 0,1 2 0,0-4-2,-1 0 1,0 0 0,1-1 0,-1 1 0,1 0-1,-1 0 1,1-1 0,-1 1 0,1 0 0,0-1 0,-1 1-1,1 0 1,0-1 0,-1 1 0,1-1 0,0 1-1,0-1 1,0 1 0,-1-1 0,1 0 0,1 1-1,2-1 30,0 0-1,0 0 1,0 0-1,0 0 1,0-1-1,0 1 1,0-1-1,0 0 0,0-1 1,0 1-1,-1 0 1,6-4-1,18-9 187,-2-2 0,1 0-1,-2-1 1,42-41 0,78-95 687,-120 125-755,-1-1 1,-1-1-1,-1-1 1,-2 0-1,27-61 1,-36 63 28,-10 28-189,0 1 1,0 0 0,0 0 0,0-1-1,1 1 1,-1 0 0,0 0-1,0-1 1,0 1 0,0 0 0,0-1-1,0 1 1,0 0 0,0 0 0,0-1-1,0 1 1,0 0 0,0-1-1,0 1 1,0 0 0,-1 0 0,1-1-1,0 1 1,0 0 0,0 0 0,0-1-1,0 1 1,0 0 0,-1 0-1,1 0 1,0-1 0,0 1 0,0 0-1,-1 0 1,1 0 0,0-1 0,0 1-1,-1 0 1,1 0 0,0 0-1,0 0 1,-1 0 0,1 0 0,0 0-1,0 0 1,-1-1 0,-11 7 62,5 0-44,0 1 0,0 0 1,1 0-1,0 1 0,1-1 1,0 1-1,-6 11 0,-26 65-15,27-57-176,1-1 0,-7 41 0,14-58-45,0 1 1,1 0-1,0-1 1,1 1-1,0 0 1,1-1-1,0 1 1,0 0-1,1-1 1,5 17-1,-7-25 181,1 1 1,-1-1-1,1 0 0,-1 1 1,1-1-1,0 0 1,0 1-1,-1-1 0,1 0 1,0 0-1,0 0 0,0 0 1,0 0-1,0 0 0,1 0 1,-1 0-1,0 0 1,0 0-1,1-1 0,-1 1 1,0 0-1,1-1 0,-1 1 1,1-1-1,-1 0 0,1 1 1,-1-1-1,1 0 0,-1 0 1,2 0-1,21-6-679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7.689"/>
    </inkml:context>
    <inkml:brush xml:id="br0">
      <inkml:brushProperty name="width" value="0.05" units="cm"/>
      <inkml:brushProperty name="height" value="0.05" units="cm"/>
    </inkml:brush>
  </inkml:definitions>
  <inkml:trace contextRef="#ctx0" brushRef="#br0">61 306 16772,'-3'11'953,"0"-1"0,0 0 1,-7 12-1,7-15-587,0 0 1,0 0-1,1 0 0,0 1 1,0-1-1,0 1 0,0 10 1,2-17-339,0 0 1,0 0-1,0-1 0,0 1 1,0 0-1,0 0 1,0 0-1,0 0 1,0-1-1,0 1 0,0 0 1,1 0-1,-1 0 1,0-1-1,1 1 1,-1 0-1,1-1 0,-1 1 1,1 0-1,-1-1 1,1 1-1,-1 0 1,1-1-1,0 1 0,-1-1 1,2 1-1,-1-1-10,0 1-1,0-1 0,0 0 1,0 0-1,0 0 0,1 0 0,-1 0 1,0 0-1,0-1 0,0 1 1,0 0-1,0-1 0,0 1 1,0 0-1,0-1 0,2 0 1,2-2 13,1-1 1,-1 1 0,0-1-1,0 0 1,6-7 0,-5 4 12,-1 0 1,0 0-1,0-1 1,-1 1-1,4-10 1,-7 14-28,1 1 0,-1-1-1,0 0 1,0 0 0,-1 0 0,1 1 0,0-1 0,-1 0 0,0 0 0,0 0 0,0 0 0,0 0 0,0 0 0,0 0-1,-1 0 1,1 0 0,-1 0 0,-2-4 0,3 6-12,0 1 0,-1-1 0,1 1 1,-1-1-1,1 1 0,0-1 0,-1 1 0,1-1 0,-1 1 0,1 0 0,-1-1 1,0 1-1,1 0 0,-1-1 0,1 1 0,-1 0 0,0 0 0,1-1 0,-1 1 0,1 0 1,-1 0-1,0 0 0,1 0 0,-1 0 0,0 0 0,1 0 0,-2 0 0,0 1 2,0-1-1,1 1 0,-1 0 0,0 0 0,0-1 0,1 1 0,-1 1 0,0-1 0,-1 2 0,-3 2 0,1 0-1,0 1 0,0 0 1,-4 6-1,1 1-10,0 0 0,1 0 1,1 0-1,0 1 0,1 0 0,0 0 1,1 1-1,1-1 0,0 1 1,-1 26-1,4-39 4,0 0-1,0 0 1,0 0 0,0 0 0,0 0-1,1 0 1,-1 0 0,1 0 0,-1 0-1,1 0 1,0-1 0,0 1 0,0 0-1,0 0 1,0-1 0,0 1 0,0-1-1,3 4 1,-2-5 0,0 1 0,-1 0 1,1 0-1,0-1 0,-1 1 0,1-1 0,0 1 0,0-1 1,0 0-1,0 0 0,-1 0 0,1 0 0,0 0 0,0 0 0,0 0 1,-1-1-1,1 1 0,0-1 0,0 1 0,2-2 0,6-2 8,-1-1 0,0 0-1,-1 0 1,1-1 0,-1 0-1,0 0 1,11-13 0,47-56 70,-57 64-70,42-62 83,-73 107-85,-24 49-1,39-68-2,0-1-1,2 2 1,0-1-1,0 1 0,2 0 1,-3 23-1,5-37 7,1 0 0,0 0 0,0 1 0,0-1 0,0 0 0,1 0-1,-1 0 1,0 0 0,1 0 0,0 0 0,-1 0 0,1 0 0,0 0 0,0 0 0,0 0-1,0 0 1,1-1 0,-1 1 0,0 0 0,4 2 0,-3-3 7,0 0-1,0 0 1,0 0 0,0 0 0,0 0 0,0 0-1,0-1 1,1 1 0,-1-1 0,0 0-1,1 1 1,-1-1 0,0 0 0,0 0 0,1-1-1,-1 1 1,0 0 0,0-1 0,1 1-1,1-2 1,6-2 35,0 0-1,-1-1 0,1 0 1,-1-1-1,0 0 1,-1-1-1,1 1 0,-1-2 1,-1 1-1,11-13 1,6-10 81,30-48 1,-31 42-263,-2-1 0,-1-1-1,-2-1 1,16-47 0,-70 170-317,34-78 430,-2 3-2,2 0-1,-1 1 1,1-1 0,-2 18 0,4-26 19,0-1 0,0 1 0,0-1 0,0 1 0,0-1 0,0 1 0,0-1 0,0 1 0,0-1 0,0 1 0,0-1 0,0 0 0,0 1 0,1-1 1,-1 1-1,0-1 0,0 1 0,0-1 0,1 0 0,-1 1 0,0-1 0,1 0 0,-1 1 0,0-1 0,1 0 0,-1 1 0,0-1 0,1 0 0,-1 1 0,0-1 0,1 0 0,-1 0 0,1 0 0,-1 0 0,1 1 0,-1-1 0,0 0 0,1 0 0,-1 0 0,1 0 0,-1 0 0,1 0 0,-1 0 0,1 0 0,-1 0 0,1 0 0,-1 0 0,1 0 0,-1-1 0,0 1 0,1 0 0,-1 0 0,1 0 0,-1-1 0,0 1 0,1 0 0,-1 0 0,1-1 0,-1 1 0,1-1 1,24-19 19,19-29 88,-3-2-1,-2-1 0,63-114 1,-99 161-95,0 0 7,0 0 1,-1-1-1,1 1 1,2-11-1,-5 16-18,0 0 0,0 0 0,0 0 0,0 0 0,0 0-1,0 0 1,0 0 0,0 0 0,0-1 0,0 1 0,0 0 0,-1 0 0,1 0 0,0 0 0,0 0 0,0 0 0,0 0 0,0 0-1,0 0 1,0 0 0,0-1 0,0 1 0,0 0 0,0 0 0,-1 0 0,1 0 0,0 0 0,0 0 0,0 0 0,0 0 0,0 0-1,0 0 1,0 0 0,0 0 0,-1 0 0,1 0 0,0 0 0,0 0 0,0 0 0,0 0 0,0 0 0,0 0 0,0 0 0,0 0-1,-1 0 1,1 0 0,0 0 0,0 0 0,0 0 0,0 0 0,0 0 0,0 1 0,0-1 0,0 0 0,0 0 0,0 0 0,-1 0-1,1 0 1,0 0 0,0 0 0,0 0 0,0 0 0,0 0 0,0 1 0,0-1 0,-8 6 19,-6 11-9,0 0 0,2 1 0,0 1 0,0 0 0,-12 30 0,4 0-15,-16 60 1,24-64-13,2 1 0,2-1 0,2 1 0,0 65 0,5-110 17,1 1 1,0 0-1,1-1 1,-1 1-1,0 0 1,0-1-1,1 1 0,-1 0 1,1-1-1,-1 1 1,1-1-1,0 1 0,0-1 1,-1 1-1,1-1 1,2 2-1,-3-3 2,0 0-1,0 0 1,1 1-1,-1-1 1,0 0 0,0 0-1,1 0 1,-1 0-1,0 0 1,1 0 0,-1 0-1,0 1 1,0-1-1,1 0 1,-1 0-1,0 0 1,1 0 0,-1 0-1,0-1 1,0 1-1,1 0 1,-1 0-1,0 0 1,1 0 0,-1 0-1,0 0 1,0 0-1,1 0 1,-1-1-1,0 1 1,10-15 72,-9 12-68,0 0 1,-1 0-1,1 1 1,0-1-1,-1 0 0,1 0 1,-1 0-1,0 0 1,0 0-1,0 0 1,0 0-1,-1 0 1,1 1-1,-2-5 1,1 7-51,1-1-1,0 0 1,-1 1 0,1-1 0,0 0 0,-1 0 0,1 1-1,0-1 1,0 0 0,-1 0 0,1 1 0,0-1 0,0 0-1,0 0 1,0 0 0,0 1 0,0-1 0,0 0 0,1-1 0,10-4-676,8-3 746,-4-5 55,1-2 1,-2 0-1,0-1 1,20-34-1,-7 11 24,4-3-41,10-13 73,-3-1-1,34-68 1,-71 117-139,-9 11-11,-12 12-12,-3 10 7,0 0 0,2 2 1,1 0-1,1 1 1,1 1-1,2 1 1,0 0-1,3 1 1,-15 47-1,22-59 7,1 1 0,-4 30 0,8-46 15,0 0 1,1 0-1,0 0 0,0 0 1,0 1-1,0-1 0,1 0 1,0 0-1,0 0 0,0 0 0,0 0 1,0 0-1,1 0 0,0 0 1,0 0-1,0-1 0,0 1 1,5 5-1,-5-7 2,1 0 1,0 0-1,-1-1 1,1 1-1,0-1 1,0 0-1,0 0 1,0 0-1,0 0 0,0 0 1,0 0-1,0-1 1,0 0-1,0 1 1,0-1-1,0 0 1,1-1-1,-1 1 1,0 0-1,0-1 0,0 0 1,5-1-1,4-3 18,-1 1 0,0-2 0,1 1 0,14-11 0,-1-2 10,0-1-1,-1 0 1,-1-2 0,-1-1-1,0-1 1,-2 0 0,21-32-1,-38 50-35,0-1 0,0 1-1,0 0 1,-1-1 0,1 1-1,-1-1 1,2-10 0,-4 16 0,0 0 1,0 0 0,0-1 0,0 1-1,0 0 1,0 0 0,0 0 0,0 0-1,0-1 1,0 1 0,0 0 0,0 0-1,0 0 1,0 0 0,0-1 0,0 1-1,0 0 1,-1 0 0,1 0 0,0 0-1,0 0 1,0-1 0,0 1 0,0 0-1,0 0 1,0 0 0,-1 0 0,1 0-1,0 0 1,0 0 0,0-1 0,0 1-1,-1 0 1,1 0 0,0 0 0,0 0-1,0 0 1,0 0 0,-1 0 0,1 0-1,0 0 1,0 0 0,0 0 0,0 0-1,-1 0 1,1 0 0,0 0 0,0 0-1,0 0 1,0 0 0,-1 0 0,1 0-1,0 0 1,0 1 0,0-1 0,0 0-1,0 0 1,-1 0 0,1 0 0,0 0-1,-11 8 1,-1 8-40,1-1 0,0 1 0,1 1 1,1 0-1,0 0 0,2 1 0,0 0 1,1 0-1,0 1 0,-4 28 0,10-43-78,-1 0 0,1 0 0,0 1-1,0-1 1,0 0 0,1 1 0,-1-1 0,2 5-1,-1-8 54,-1 0 1,0-1-1,1 1 0,-1 0 0,1 0 0,-1 0 0,1-1 1,0 1-1,-1 0 0,1 0 0,0-1 0,0 1 0,-1-1 1,1 1-1,0-1 0,0 1 0,0-1 0,0 1 0,0-1 1,-1 0-1,1 1 0,0-1 0,0 0 0,0 0 0,0 0 1,0 0-1,0 0 0,0 0 0,0 0 0,0 0 0,0 0 1,0 0-1,0 0 0,0-1 0,0 1 0,0 0 0,0-1 1,-1 1-1,1 0 0,1-2 0,5-1-119,-1-1-1,1 0 1,-1 0 0,0 0-1,-1-1 1,1 0 0,9-11-1,20-25-686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8.101"/>
    </inkml:context>
    <inkml:brush xml:id="br0">
      <inkml:brushProperty name="width" value="0.05" units="cm"/>
      <inkml:brushProperty name="height" value="0.05" units="cm"/>
    </inkml:brush>
  </inkml:definitions>
  <inkml:trace contextRef="#ctx0" brushRef="#br0">68 43 14195,'2'-23'2072,"-6"7"-1223,-9 13-385,-1 4 2112,1 9-2112,2 5-568,2 1 104,3 4-208,8-2-96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8.499"/>
    </inkml:context>
    <inkml:brush xml:id="br0">
      <inkml:brushProperty name="width" value="0.05" units="cm"/>
      <inkml:brushProperty name="height" value="0.05" units="cm"/>
    </inkml:brush>
  </inkml:definitions>
  <inkml:trace contextRef="#ctx0" brushRef="#br0">88 373 12907,'-9'19'1520,"0"-1"0,-19 27 1,-8 15 1910,35-60-3367,0 1 0,1 0 0,0-1 0,-1 1 0,1 0 0,-1-1 0,1 1 0,0 0 0,-1 0 0,1-1-1,0 1 1,0 0 0,0 0 0,0 0 0,-1-1 0,1 1 0,0 0 0,0 0 0,1 0 0,-1-1 0,0 1 0,0 0 0,0 0 0,0-1 0,1 1 0,-1 0 0,0 0-1,1-1 1,0 2 0,0-2-13,0 1 0,0-1 0,0 0 0,0 0 0,1 1 0,-1-1 0,0 0 0,0 0 0,0 0 0,1 0 0,-1 0 0,0 0 0,0-1 0,0 1 0,1 0 0,0-1 0,9-3 78,0 0 0,-1-1 1,13-7-1,24-17-73,-1-3 1,-1-2-1,-2-1 0,-2-2 1,-1-3-1,-2 0 0,-1-3 1,58-91-1,-90 126-89,-1 0 0,0 0 0,0-1 0,-1 1 0,3-12 0,-6 19 25,1 0-1,-1 0 0,0 0 0,0 0 0,0 0 0,0 0 1,0 0-1,0-1 0,0 1 0,0 0 0,0 0 0,-1 0 0,1 0 1,0 0-1,-1 0 0,1 0 0,-1 0 0,1 0 0,-1 0 1,-1-2-1,1 3 0,0-1 0,-1 0 0,1 1 0,-1-1-1,1 1 1,0 0 0,-1-1 0,1 1 0,-1 0 0,1 0 0,-1 0 0,1 0 0,-1 0 0,1 0 0,-1 1 0,1-1 0,-1 0 0,1 1 0,-1-1 0,-2 2-1,-16 7-44,0 1-1,0 1 1,0 0-1,2 2 1,0 0-1,0 1 1,-27 29-1,42-41 41,1 0 0,0 0-1,0 0 1,0 0-1,0 1 1,0-1-1,1 1 1,-1 0-1,1-1 1,-1 1 0,1 0-1,0 0 1,0 0-1,0 0 1,1 0-1,-1 0 1,1 0-1,0 0 1,-1 0-1,2 6 1,1-2-20,0 0 1,1 0-1,-1 0 1,2 0-1,-1-1 0,1 1 1,5 7-1,-2-3 39,0 1 0,-2 0 0,1 0 0,-2 0 0,1 1 0,-2-1 0,0 1 0,0 0 0,-1 0 0,-1 0 1,0 1-1,-1-1 0,0 0 0,-1 0 0,0 0 0,-7 25 0,2-20-1,6-17-5,0-1 0,-1 0 0,1 0 1,0 1-1,-1-1 0,1 0 0,0 0 0,-1 1 1,1-1-1,0 0 0,-1 0 0,1 0 1,-1 1-1,1-1 0,0 0 0,-1 0 0,1 0 1,-1 0-1,1 0 0,0 0 0,-1 0 1,1 0-1,-1 0 0</inkml:trace>
  <inkml:trace contextRef="#ctx0" brushRef="#br0" timeOffset="1">109 47 18180,'0'-16'1896,"-1"6"-1408,-2 5-696,-1 7 1785,-2 4-833,-1-2-528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6.946"/>
    </inkml:context>
    <inkml:brush xml:id="br0">
      <inkml:brushProperty name="width" value="0.05" units="cm"/>
      <inkml:brushProperty name="height" value="0.05" units="cm"/>
    </inkml:brush>
  </inkml:definitions>
  <inkml:trace contextRef="#ctx0" brushRef="#br0">0 72 17116,'4'-4'442,"0"-1"1,0 0-1,0 1 1,0 0 0,0 0-1,1 0 1,0 0-1,0 1 1,0 0-1,0 0 1,0 0 0,1 1-1,-1 0 1,8-2-1,3-1 302,0 1-1,0 1 1,32-2-1,-41 5-629,0 0 0,0 0-1,0 1 1,-1-1-1,1 2 1,0-1-1,-1 1 1,1 0 0,12 6-1,-17-7-94,-1 0 0,1 0 0,-1 0 0,1 0 0,-1 0 0,0 0-1,1 0 1,-1 1 0,0-1 0,0 1 0,0-1 0,0 1 0,0-1 0,0 1 0,0-1-1,-1 1 1,2 2 0,-2-2-15,0 0-1,0 1 1,0-1-1,0 0 1,0 1-1,-1-1 1,1 0-1,-1 0 1,0 0-1,1 1 1,-1-1-1,0 0 1,0 0-1,0 0 1,0 0-1,-1 0 1,-1 2-1,-3 3-18,0 0-1,0 0 1,-1-1-1,0 0 0,0 0 1,-1 0-1,1-1 1,-1 0-1,-14 6 0,-6 1-256,-45 12-1,61-20 146,11-4 112,1 0 0,0 0 0,-1 0 0,1 0-1,0 0 1,0 0 0,-1 0 0,1 0 0,0 0 0,-1 0 0,1 0-1,0 0 1,0 0 0,-1 0 0,1 1 0,0-1 0,0 0-1,-1 0 1,1 0 0,0 0 0,0 1 0,0-1 0,-1 0 0,1 0-1,0 1 1,0-1 0,0 0 0,0 0 0,-1 1 0,1-1-1,0 0 1,0 0 0,0 1 0,0-1 0,0 0 0,0 1 0,11 6-290,30 4 59,-30-9 146,1 1 69,-1 1 0,1 0 0,-1 1 1,0 0-1,-1 0 0,1 1 0,18 15 0,-27-20 34,1 1-1,-1 0 1,0 0 0,0 0 0,0 0-1,-1 1 1,1-1 0,0 0 0,-1 1-1,1-1 1,-1 1 0,0 0 0,0-1-1,0 1 1,0 0 0,-1 0 0,1-1-1,-1 1 1,1 0 0,-1 0 0,0 0-1,0 0 1,-1 0 0,1-1 0,0 1-1,-1 0 1,0 0 0,1 0 0,-1-1-1,0 1 1,-1 0 0,1-1 0,0 1-1,-1-1 1,1 1 0,-1-1 0,0 0-1,-3 4 1,-1 0 52,0 0 1,-1-1-1,1 1 0,-1-1 0,0 0 0,0-1 0,0 0 1,-1 0-1,1 0 0,-16 4 0,13-5-46,-1-1 0,0 1 0,1-2 0,-1 0 0,0 0 0,0-1 0,0 0 0,-11-2 0,20 2-116,1 0 0,-1-1-1,0 1 1,0-1 0,1 1 0,-1-1-1,0 0 1,1 0 0,-1 0-1,1 0 1,-1 0 0,-1-1-1,2 1 68,1 0 0,-1 1 0,1-1 0,-1 0 0,1 1 0,-1-1-1,1 0 1,0 0 0,-1 1 0,1-1 0,0 0 0,-1 0-1,1 0 1,0 0 0,0 1 0,0-1 0,0 0 0,0 0 0,0 0-1,0 0 1,0 0 0,0 0 0,0 1 0,1-1 0,-1 0-1,0 0 1,1-1 0,6-8-580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7.852"/>
    </inkml:context>
    <inkml:brush xml:id="br0">
      <inkml:brushProperty name="width" value="0.05" units="cm"/>
      <inkml:brushProperty name="height" value="0.05" units="cm"/>
    </inkml:brush>
  </inkml:definitions>
  <inkml:trace contextRef="#ctx0" brushRef="#br0">219 53 18556,'1'-1'164,"1"0"0,-1 0 1,0 0-1,1-1 0,-1 1 0,0 0 0,0-1 1,0 1-1,0-1 0,-1 0 0,1 1 1,1-4-1,-2 4-127,0 0-1,0 1 1,-1-1 0,1 0-1,0 0 1,-1 1 0,1-1-1,0 0 1,-1 0 0,1 1 0,-1-1-1,1 1 1,-1-1 0,1 0-1,-1 1 1,1-1 0,-1 1-1,0-1 1,1 1 0,-1 0 0,0-1-1,1 1 1,-1 0 0,0-1-1,0 1 1,1 0 0,-1 0 0,0-1-1,0 1 1,0 0 0,1 0-1,-2 0 1,-7-1 135,-1 0 1,1 0-1,0 1 1,0 0-1,0 1 1,0 0-1,0 1 1,0-1-1,0 2 0,0-1 1,0 1-1,1 1 1,-1-1-1,1 1 1,0 1-1,0 0 0,1 0 1,-1 0-1,-8 9 1,15-13-170,-1 1 1,1-1-1,-1 1 1,1 0 0,0-1-1,0 1 1,0 0-1,-1 0 1,2 0-1,-1 0 1,0 0 0,0 0-1,1 0 1,-1 0-1,1 0 1,0 0-1,-1 4 1,1-5-2,1 0 0,-1 1 1,1-1-1,-1 0 0,1 0 1,-1 0-1,1 1 0,0-1 0,-1 0 1,1 0-1,0 0 0,0 0 0,0 0 1,0 0-1,0-1 0,0 1 0,0 0 1,0 0-1,0-1 0,0 1 0,0 0 1,1-1-1,-1 0 0,0 1 0,0-1 1,1 0-1,-1 1 0,0-1 1,2 0-1,9 1 1,0 0 1,0 0 0,0-2-1,14-1 1,-15 1-24,0 0 0,0 1-1,0 0 1,0 0 0,12 3 0,-19-2-9,-1 0-1,1 1 1,-1-1 0,0 1-1,0 0 1,0 0 0,0 0-1,0 0 1,0 1 0,0-1-1,-1 1 1,1 0-1,-1 0 1,0-1 0,1 2-1,-1-1 1,-1 0 0,1 0-1,0 0 1,-1 1 0,0-1-1,0 1 1,0-1 0,0 1-1,0 7 1,1 3-69,0 1 0,-2 0-1,0 0 1,-1-1 0,-2 17 0,-2-3 66,-1-1 1,-1 0-1,-1 0 0,-1-1 1,-21 41-1,20-49 166,-1 1 0,0-1 0,-2-1 0,0 0 1,-1-1-1,0 0 0,-33 26 0,44-40-95,1 1-12,0-1 0,-1 0 0,1-1 0,0 1 0,-1 0 0,1-1 0,-1 1 0,0-1 0,0 0 0,1 0-1,-1 0 1,0 0 0,0-1 0,0 1 0,0-1 0,-4 1 0,7-2-27,-1 1-1,1 0 1,-1-1 0,1 1-1,-1 0 1,1-1-1,-1 1 1,1 0 0,0-1-1,-1 1 1,1-1 0,-1 1-1,1-1 1,0 1-1,0-1 1,-1 1 0,1-1-1,0 1 1,0-1-1,0 1 1,0-1 0,-1 0-1,1 1 1,0-1 0,0 1-1,0-1 1,0 1-1,0-1 1,1 0 0,-1 1-1,0-1 1,0 1 0,0-1-1,0 1 1,1-1-1,-1 1 1,0-1 0,10-22-39,-10 22 39,29-47-133,1 2 0,3 1 0,39-43 0,-48 60 55,177-202-627,-65 77 254,-132 149 442,-3 3 8,0 0 0,0 0 0,0 0 0,0 0 0,0 0 0,0 0 0,-1 0-1,1 0 1,0 0 0,0 0 0,-1-1 0,1 1 0,0-2 0,-6 6 37,0 0 0,0 0 0,1 1 0,-1 0 0,-6 6 0,10-8-25,-18 17 167,-15 22 0,29-35-128,1-1-1,0 1 0,1 0 1,0 0-1,0 1 0,0-1 0,1 1 1,-1-1-1,0 10 0,2-14-33,1-1 1,0 0-1,0 0 0,0 1 0,-1-1 0,2 0 1,-1 1-1,0-1 0,0 0 0,0 0 0,0 1 0,1-1 1,-1 0-1,1 0 0,-1 1 0,1-1 0,-1 0 1,1 0-1,0 0 0,-1 0 0,1 0 0,0 0 0,0 0 1,0 0-1,0 0 0,2 1 0,-1-1 4,1 0 1,-1 0-1,1 0 0,-1-1 0,1 1 0,0-1 1,-1 0-1,1 1 0,0-1 0,-1 0 1,1-1-1,3 0 0,9-1 39,0-2 0,-1 0-1,22-10 1,-3-1 19,50-33 0,-9 5 2,-74 43-80,0 0 1,0 0-1,0 0 0,0 0 1,0 0-1,0 0 0,0-1 0,1 1 1,-1 0-1,0 0 0,0 0 0,0 0 1,0 0-1,0 0 0,0 0 1,0 0-1,0 0 0,0 0 0,0 0 1,0 0-1,1 0 0,-1 0 1,0 0-1,0 0 0,0 0 0,0 0 1,0 0-1,0 0 0,0 0 0,0 0 1,0 1-1,0-1 0,0 0 1,0 0-1,0 0 0,1 0 0,-1 0 1,0 0-1,0 0 0,0 0 0,0 0 1,0 0-1,0 0 0,0 0 1,0 0-1,0 0 0,0 0 0,0 1 1,0-1-1,0 0 0,0 0 0,0 0 1,0 0-1,0 0 0,0 0 1,0 0-1,0 0 0,0 0 0,0 0 1,0 0-1,0 0 0,0 1 1,0-1-1,0 0 0,-3 10 41,-13 26 82,0 4 26,15-38-118,0 1-1,0 0 1,1-1-1,-1 1 1,1 0 0,0-1-1,0 1 1,0 0 0,0 0-1,0-1 1,0 1-1,2 4 1,-2-6-15,1 0 1,-1 0-1,1 0 1,0-1-1,-1 1 0,1 0 1,0 0-1,0-1 1,-1 1-1,1 0 0,0-1 1,0 1-1,0-1 1,0 1-1,0-1 0,0 1 1,0-1-1,0 0 1,0 1-1,0-1 0,0 0 1,0 0-1,0 0 1,0 0-1,0 0 0,0 0 1,0 0-1,0 0 1,0 0-1,0 0 0,0-1 1,0 1-1,0 0 1,1-1-1,6-2 53,0 0 0,0 0 0,0-1-1,0 0 1,-1 0 0,11-9 0,42-37 116,-42 34-202,-6 5 4,-4 3-347,-14 21-181,5-10 501,-7 9-736,1 1 1,0 1-1,1-1 1,0 1 0,-3 17-1,8-19 32,4-8-106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9.001"/>
    </inkml:context>
    <inkml:brush xml:id="br0">
      <inkml:brushProperty name="width" value="0.05" units="cm"/>
      <inkml:brushProperty name="height" value="0.05" units="cm"/>
    </inkml:brush>
  </inkml:definitions>
  <inkml:trace contextRef="#ctx0" brushRef="#br0">176 273 17484,'-14'4'489,"1"0"0,0 2 0,0 0-1,1 0 1,0 1 0,0 1 0,0 0 0,1 0 0,0 1 0,1 1 0,0-1 0,-12 17 0,20-24-434,1-1 1,0 1-1,0 0 1,0 0 0,0 0-1,0 0 1,1 0-1,-1 0 1,0 0-1,1 0 1,0 0-1,-1 0 1,1 0 0,0 3-1,0-4-42,1 0 0,-1 0 1,0 0-1,1 0 0,-1 0 0,1 0 0,-1-1 0,1 1 0,0 0 0,-1 0 1,1 0-1,0-1 0,-1 1 0,1 0 0,0-1 0,0 1 0,0-1 0,-1 1 1,1-1-1,0 1 0,0-1 0,0 1 0,0-1 0,0 0 0,0 0 0,0 1 1,0-1-1,0 0 0,0 0 0,2 0 0,6 0-23,-1 0 0,1 0 0,0-1 0,0 0 0,0-1 0,0 0 1,-1 0-1,13-6 0,66-34-124,-69 33 100,15-10-63,22-10 50,-49 30 71,-8 7 4,-9 13 44,7-13-20,3-5-37,0 0-1,0-1 1,0 1 0,0 0 0,0 0 0,1 0 0,-1-1-1,1 1 1,0 0 0,0 5 0,0-7-9,1 0 0,-1 0 1,0 0-1,1 0 0,-1 0 0,1 0 0,-1 0 1,1 0-1,0 0 0,-1 0 0,1 0 1,0 0-1,0-1 0,0 1 0,0 0 0,-1-1 1,1 1-1,0 0 0,0-1 0,0 1 1,0-1-1,0 0 0,0 1 0,1-1 0,-1 0 1,0 0-1,0 1 0,0-1 0,0 0 0,2 0 1,8 0 1,0 0 1,1-1 0,-1 0-1,0 0 1,1-1-1,-1-1 1,19-7 0,73-35-170,-92 40 137,3-4-26,0 2-45,-13 8 81,-7 7 49,3-6-8,1 1 0,-1 0 0,1 0 0,-1 0 0,1 0 0,0 0 0,0 1 0,0-1 0,1 1 0,-1-1 0,1 1 0,0 0 1,0-1-1,0 1 0,1 0 0,-1 7 0,1-10-19,1 0 0,-1 0 0,1-1 0,-1 1 0,1 0 0,-1 0 1,1-1-1,-1 1 0,1 0 0,0-1 0,-1 1 0,1-1 0,0 1 0,0-1 1,-1 1-1,1-1 0,0 1 0,0-1 0,0 0 0,0 1 0,-1-1 0,1 0 1,0 0-1,0 0 0,0 0 0,0 0 0,0 0 0,0 0 0,1 0 0,30-5 42,-12-2-176,0 0-1,-1-2 1,36-22-1,16-7-859,-77 73 751,6-35 252,0 1 0,0 0 0,-1 0 0,1 0-1,0 0 1,0 0 0,0 0 0,0 0 0,0-1 0,0 1-1,1 0 1,-1 0 0,0 0 0,0 0 0,1 0 0,-1-1-1,0 1 1,1 0 0,-1 0 0,1 0 0,-1-1 0,1 1 0,-1 0-1,1-1 1,0 1 0,-1 0 0,1-1 0,0 1 0,0 0-1,1-1 8,0 1 0,0-1-1,-1 0 1,1 0-1,0 0 1,0 0-1,0 0 1,-1 0-1,1 0 1,0 0 0,0-1-1,0 1 1,2-2-1,7-2 48,0-1 1,0-1-1,13-8 0,-9 4-88,-1-1 1,0 0-1,-1-1 0,0-1 0,-1 0 0,0 0 0,-1-1 0,-1-1 0,0 0 0,-1 0 0,0-1 0,-2 0 0,0-1 1,0 1-1,-2-1 0,0 0 0,-1-1 0,2-19 0,-7-1-139,1 37 150,0 1 0,0-1 0,0 0 0,0 1 0,0-1 1,0 1-1,-1-1 0,1 0 0,0 1 0,0-1 0,-1 1 1,1-1-1,0 1 0,-1-1 0,1 1 0,-1-1 0,1 1 0,0-1 1,-1 1-1,0-1 0,0 1 1,0 0 0,0 0-1,1 0 1,-1 1 0,0-1 0,1 0 0,-1 0 0,0 1 0,0-1-1,1 0 1,-1 1 0,1-1 0,-1 1 0,0-1 0,1 1-1,-1-1 1,1 1 0,-1-1 0,1 1 0,-1-1 0,1 1 0,0 0-1,-1 0 1,-11 17-11,1 1 1,1 0-1,-13 38 0,16-40 6,-6 13 4,-8 36 1,18-58 0,1 1 0,1-1-1,-1 1 1,2-1 0,-1 1 0,1 0 0,0-1 0,1 1-1,2 14 1,-2-21 7,-1-1-1,1 1 0,-1-1 1,1 1-1,0-1 0,0 1 1,-1-1-1,1 1 1,0-1-1,0 0 0,1 1 1,-1-1-1,0 0 0,0 0 1,0 0-1,1 0 1,-1 0-1,1 0 0,-1 0 1,1 0-1,1 0 0,0 0 9,0 0-1,0-1 0,0 1 1,0-1-1,0 0 0,1 0 1,-1 0-1,0 0 1,0-1-1,5 0 0,3-2 49,-1-1 0,1 0 0,-1 0 0,0-1-1,12-7 1,-14 6-1,0 0-1,0 0 1,-1 0-1,0-1 1,11-13-1,-18 20-54,1 0 0,-1 0-1,0-1 1,0 1 0,0 0 0,1 0 0,-1 0 0,0 0-1,0-1 1,0 1 0,1 0 0,-1 0 0,0 0 0,0-1-1,0 1 1,0 0 0,0 0 0,1 0 0,-1-1-1,0 1 1,0 0 0,0 0 0,0-1 0,0 1 0,0 0-1,0 0 1,0-1 0,0 1 0,0 0 0,0-1-1,0 1 1,0 0 0,0 0 0,0-1 0,0 1 0,0 0-1,-1 0 1,1-1 0,0 1 0,0 0 0,0 0-1,0 0 1,0-1 0,-1 1 0,1 0 0,0 0 0,0 0-1,0 0 1,-1-1 0,1 1 0,0 0 0,-1 0 0,0 0 1,0 0-1,0 0 0,1 0 1,-1 0-1,0 0 1,0 0-1,0 1 1,1-1-1,-1 0 0,0 0 1,0 1-1,1-1 1,-1 1-1,0-1 1,0 1-1,-2 2 0,-1-1 0,1 1 0,0 0 0,0 0 0,1 1 0,-1-1 0,1 1-1,0-1 1,-1 1 0,2 0 0,-1 0 0,0 0 0,-1 7 0,2-9 0,1-1 1,0 1-1,0 0 0,0 0 1,0 0-1,0-1 0,0 1 1,0 0-1,1 0 1,-1-1-1,1 1 0,-1 0 1,1-1-1,0 1 0,0 0 1,-1-1-1,1 1 0,0-1 1,0 1-1,1-1 0,-1 0 1,0 1-1,0-1 1,1 0-1,-1 0 0,1 0 1,-1 0-1,1 0 0,-1 0 1,1 0-1,-1-1 0,1 1 1,0 0-1,3 0 0,6 1 53,0 0-1,-1-1 1,1 0-1,0-1 1,1 0-1,-1 0 1,0-1-1,-1-1 1,17-4-1,-2 2 467,-24 4-459,0 1-1,0 0 1,-1 0 0,1 0-1,0 0 1,0 0 0,-1 0-1,1 0 1,0 0 0,-1 0-1,1 0 1,-1 0 0,1 0-1,-1 0 1,0 0 0,1 1-1,-1 0 1,3 7 154,-1-7-247,0 1 0,0-1 0,0 0 0,1 0 0,-1 0 0,0 0 1,1 0-1,0 0 0,-1-1 0,1 1 0,0-1 0,0 0 0,0 0 0,0 0 1,0 0-1,0 0 0,0-1 0,0 1 0,0-1 0,0 0 0,0 0 1,0 0-1,0 0 0,0 0 0,1-1 0,-1 0 0,0 1 0,0-1 1,-1 0-1,1-1 0,0 1 0,0 0 0,0-1 0,2-1 0,8-6-259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49.572"/>
    </inkml:context>
    <inkml:brush xml:id="br0">
      <inkml:brushProperty name="width" value="0.05" units="cm"/>
      <inkml:brushProperty name="height" value="0.05" units="cm"/>
    </inkml:brush>
  </inkml:definitions>
  <inkml:trace contextRef="#ctx0" brushRef="#br0">221 123 16780,'4'-5'379,"-1"1"1,0-1-1,0 0 1,-1 0-1,0 0 1,0 0 0,0 0-1,0 0 1,-1-1-1,0 1 1,0 0-1,0-1 1,-1 1-1,1-1 1,-1 1 0,-1-1-1,0-8 1,0 13-325,1 0 0,-1 0 0,1 0 0,-1 0 0,1-1 0,-1 1 0,0 0 0,0 0 0,1 0 0,-1 0 0,0 1 0,0-1 0,0 0 0,0 0 0,0 0 0,0 1 0,0-1 1,0 1-1,0-1 0,-1 1 0,1-1 0,0 1 0,0-1 0,0 1 0,-1 0 0,1 0 0,0 0 0,0-1 0,-1 1 0,1 1 0,0-1 0,0 0 0,-1 0 0,1 0 0,-1 1 0,-4 0-1,0 1 0,1 0 0,-1 0 0,1 0 0,0 1 0,-8 4 0,-1 3-74,1 0 0,0 1 1,0 1-1,1 0 0,1 0 0,0 1 1,1 1-1,0 0 0,1 0 0,1 1 1,0 0-1,1 1 0,0-1 0,2 1 1,-6 22-1,10-34 12,1 1 1,-1-1-1,1 0 0,0 0 1,0 0-1,1 0 1,-1 1-1,3 5 1,-3-8 5,1-1 0,-1 1 1,1-1-1,-1 1 1,1-1-1,0 1 0,0-1 1,0 0-1,0 1 1,0-1-1,0 0 1,0 0-1,0 0 0,1 0 1,-1 0-1,0 0 1,1 0-1,-1 0 1,1-1-1,-1 1 0,1 0 1,-1-1-1,1 1 1,-1-1-1,4 1 0,-1-1 2,1 0-1,-1 0 0,1-1 0,-1 1 1,1-1-1,-1 0 0,0-1 0,1 1 0,-1-1 1,6-3-1,43-25-3,-45 25 4,43-33-2,-39 27-7,1 2-1,0 0 0,0 0 1,0 1-1,19-7 0,-32 15 10,1 0-1,0-1 0,-1 1 0,1 0 0,-1 0 0,1 0 0,0-1 0,-1 1 1,1 0-1,0 0 0,-1 0 0,1 0 0,0 0 0,-1 1 0,1-1 0,0 0 1,-1 0-1,1 0 0,0 1 0,-1-1 0,1 0 0,0 0 0,-1 1 0,1-1 1,-1 1-1,1-1 0,-1 0 0,1 1 0,-1-1 0,1 1 0,-1-1 0,0 1 1,1 0-1,0 2 0,0-1 0,0 1 0,0-1 0,0 1 0,-1-1 0,1 1 0,-1 0 0,0-1 0,1 4 0,-2 10-8,0 0 0,-4 18 0,5-32 6,-10 49 68,-2 0 0,-2-1 1,-3-1-1,-2 0 0,-1-1 0,-3-1 0,-56 85 1,60-107 94,19-25-157,0 0 1,0 1 0,0-1 0,0 0 0,0 0 0,0 0 0,0 1 0,-1-1-1,1 0 1,0 0 0,0 0 0,0 1 0,0-1 0,0 0 0,0 0 0,-1 0-1,1 1 1,0-1 0,0 0 0,0 0 0,0 0 0,-1 0 0,1 0 0,0 0-1,0 1 1,0-1 0,-1 0 0,1 0 0,0 0 0,0 0 0,0 0 0,-1 0 0,1 0-1,0 0 1,0 0 0,-1 0 0,1 0 0,0 0 0,0 0 0,0 0 0,-1 0-1,1 0 1,0 0 0,0 0 0,-1-1 0,4-10 87,82-140-218,-39 74 11,169-277-407,-208 344 512,-6 7 7,1 0 0,-1 0 1,1 0-1,0 0 0,0 0 0,1 1 0,-1-1 0,0 1 0,1-1 1,0 1-1,-1 0 0,1 0 0,5-2 0,-8 4 3,0 0 0,1 0 0,-1-1 0,0 1 0,1 0 0,-1 0 0,0 0-1,1 0 1,-1 0 0,0 0 0,1 0 0,-1 0 0,0 1 0,1-1 0,-1 0 0,0 0 0,1 0 0,-1 0 0,0 0 0,1 0-1,-1 1 1,0-1 0,1 0 0,-1 0 0,0 0 0,0 1 0,0-1 0,1 0 0,-1 0 0,0 1 0,0-1 0,1 1 0,3 14-24,-6 20-17,2-35 41,-6 36-33,-1-1-1,-24 67 0,17-60 49,13-37 85,3-4-29,6-10 11,12-20 35,-3-5 128,0-2-1,19-62 0,-29 74-139,-1 0 0,-2 0 0,0 0 0,-1-1 0,-1-33 0,-2 49-107,0 11-146,7 20-291,-2-15 209,1 0 0,-1-1-1,1 0 1,0 0 0,0 0 0,0-1 0,1 0-1,0 0 1,0-1 0,1 0 0,-1 0 0,1 0-1,-1-1 1,11 3 0,-3-2-155,1-1 1,-1 0-1,1-1 1,0-1-1,0 0 1,26-2-1,7-5-470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0.343"/>
    </inkml:context>
    <inkml:brush xml:id="br0">
      <inkml:brushProperty name="width" value="0.05" units="cm"/>
      <inkml:brushProperty name="height" value="0.05" units="cm"/>
    </inkml:brush>
  </inkml:definitions>
  <inkml:trace contextRef="#ctx0" brushRef="#br0">209 316 15571,'-18'14'841,"2"1"-1,0 0 1,0 2-1,-20 27 1,12-10 92,-28 56 1,46-80-783,1 0 0,0 1 0,1-1 1,-5 21-1,9-30-138,0-1 1,-1 1 0,1 0-1,0 0 1,0-1-1,0 1 1,0 0 0,0 0-1,0-1 1,0 1-1,0 0 1,0 0 0,0-1-1,0 1 1,1 0-1,-1 0 1,0-1 0,1 1-1,-1 0 1,0-1-1,1 1 1,-1 0-1,1-1 1,-1 1 0,1-1-1,-1 1 1,2 0-1,-1-1 0,0 1-1,0-1 0,0 0 0,0 0 0,0 0 0,1 0 0,-1 0 0,0 0 0,0 0 0,0 0 1,0-1-1,0 1 0,0 0 0,1-1 0,1 0 0,3-2 18,1-1-1,0 0 1,-1 0 0,9-7 0,8-11 30,-2 0 1,33-43 0,28-56 39,-66 100-98,-9 15-8,-6 6 5,-1 0 1,0 0 0,0 0-1,0 0 1,1 1-1,-1-1 1,0 0 0,0 0-1,0 0 1,0 0-1,1 0 1,-1 0 0,0 1-1,0-1 1,0 0 0,0 0-1,0 0 1,0 0-1,0 1 1,1-1 0,-1 0-1,0 0 1,0 0-1,0 1 1,0-1 0,0 0-1,0 0 1,0 0 0,0 1-1,0-1 1,0 0-1,0 0 1,0 0 0,0 1-1,0-1 1,0 0-1,0 0 1,-1 0 0,1 1-1,-3 21-5,-1-1-1,-1 1 1,-1-1-1,-12 30 1,7-21 8,-44 120 119,-23 70 40,73-205-220,6-19 273,11-25 222,461-680 928,-466 700-1363,17-24-1,1 1 1,52-52 0,-61 74-46,-20 20-33,-19 24-12,-106 110-141,55-64 123,73-79 108,-3 3-11,0 1 0,1-1-1,0 1 1,-5 7 0,8-11 9,-1-1 0,1 1 0,0-1 0,0 1 0,-1-1 0,1 1 0,0-1 0,0 1 0,0 0 0,0-1 0,0 1 0,0-1 0,0 1 0,0-1-1,0 1 1,0 0 0,0-1 0,0 1 0,1-1 0,-1 1 0,0-1 0,0 1 0,1-1 0,-1 1 0,0-1 0,0 1 0,1-1 0,-1 1 0,1-1 0,-1 1 0,0-1 0,1 0-1,-1 1 1,1-1 0,-1 0 0,1 1 0,-1-1 0,1 0 0,-1 1 0,1-1 0,-1 0 0,1 0 0,0 0 0,-1 0 0,1 0 0,-1 0 0,1 0 0,-1 0 0,1 0 0,0 0-1,-1 0 1,1 0 0,0 0 0,53-2-163,-40 0 137,0 1 0,0 1-1,0 0 1,19 3-1,-30-3 26,0 1-1,1 0 0,-1 0 0,0 0 0,0 0 0,0 0 1,0 1-1,-1-1 0,1 1 0,0 0 0,-1 0 1,1 0-1,-1 0 0,1 0 0,-1 0 0,0 1 0,0-1 1,0 1-1,0 0 0,-1-1 0,1 1 0,-1 0 0,2 6 1,-2-6 13,0 1-1,-1 0 1,0 0 0,1-1 0,-2 1 0,1 0 0,0 0 0,-1-1 0,1 1 0,-1 0 0,0-1 0,-1 1 0,1-1 0,0 1-1,-1-1 1,0 0 0,-3 5 0,-2 2 82,0 1-1,-1-1 0,-16 16 1,6-10 38,1-1 0,-2-1-1,0-1 1,0 0 0,-1-2 0,-25 11 0,42-21-236,0 1 0,0-1 0,0 0 0,0 0 0,-1-1 0,1 1 0,0-1 0,-5 1 1,7-1 76,0 0 1,0-1 0,0 1 0,0 0 0,0 0 0,0-1-1,0 1 1,0 0 0,0-1 0,0 1 0,0-1 0,0 1-1,1-1 1,-1 0 0,0 1 0,0-1 0,1 0 0,-1 1-1,0-1 1,1 0 0,-1 0 0,1 0 0,-1 0 0,1 1-1,-1-1 1,1 0 0,0 0 0,-1 0 0,1 0 0,0 0-1,0-2 1,-2-18-400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1.296"/>
    </inkml:context>
    <inkml:brush xml:id="br0">
      <inkml:brushProperty name="width" value="0.05" units="cm"/>
      <inkml:brushProperty name="height" value="0.05" units="cm"/>
    </inkml:brush>
  </inkml:definitions>
  <inkml:trace contextRef="#ctx0" brushRef="#br0">105 31 13947,'10'-6'4351,"-8"8"-4043,-3 5-373,0-6 249,0 1 0,0-1 0,0 0 0,-1 0-1,1 0 1,0 0 0,0 0 0,-1 0 0,1 0-1,0 0 1,-1 0 0,1-1 0,-1 1 0,1-1 0,-1 1-1,1-1 1,-1 1 0,1-1 0,-1 0 0,0 0-1,1 0 1,-1 0 0,-1 0 0,2 0 168,2 4-308,0-1-1,0 1 1,0 0 0,0-1 0,1 1 0,-1-1-1,1 1 1,0-1 0,0 0 0,0 0-1,0 0 1,1 0 0,-1 0 0,1 0-1,3 2 1,-4-3-26,1 0 0,0 1-1,-1-1 1,1-1 0,0 1 0,0 0 0,0-1 0,0 1-1,1-1 1,-1 0 0,0 0 0,0 0 0,1-1 0,-1 1-1,1-1 1,-1 1 0,0-1 0,1 0 0,-1-1 0,1 1-1,3-1 1,-1-2 47,1 1 0,-1-1 0,0 0 0,0-1-1,0 0 1,0 1 0,0-2 0,6-6 0,-9 9-40,-1 1 0,0-1 0,0 0 1,-1-1-1,1 1 0,0 0 0,0 0 1,-1-1-1,0 1 0,1-1 0,-1 1 1,0-1-1,0 0 0,-1 1 1,1-1-1,0 0 0,-1 0 0,0 1 1,1-1-1,-1 0 0,0 0 0,-1 0 1,1-3-1,-1 5-22,0-1 1,0 0-1,0 1 1,0 0 0,0-1-1,0 1 1,0 0-1,0-1 1,0 1-1,-1 0 1,1 0-1,0 0 1,-1 0-1,1 0 1,-1 0-1,1 1 1,-1-1 0,0 0-1,1 1 1,-1-1-1,0 1 1,1 0-1,-1-1 1,0 1-1,-2 0 1,-3 0 2,0 0 0,1 0 1,-1 1-1,1 0 0,-11 2 0,7 1-6,0-1 1,1 2-1,-1-1 0,1 1 0,0 1 1,1 0-1,-1 0 0,1 0 0,0 1 0,1 1 1,-1-1-1,-8 13 0,9-10-7,0 0 0,0 1 1,1-1-1,0 1 0,1 1 0,0-1 0,0 1 1,2 0-1,-1 0 0,-1 14 0,5-22-37,-1 0-1,1-1 1,0 1-1,0 0 0,0 0 1,1 0-1,-1-1 1,1 1-1,0 0 1,0-1-1,0 1 1,0-1-1,1 1 1,-1-1-1,1 1 0,0-1 1,0 0-1,0 0 1,1 0-1,-1 0 1,1 0-1,-1-1 1,1 1-1,0-1 1,0 0-1,0 1 0,1-1 1,-1-1-1,0 1 1,1 0-1,-1-1 1,1 0-1,-1 0 1,6 1-1,-1 0-212,-1 0 0,0 0 0,1-1-1,-1 0 1,1-1 0,-1 0 0,1 0 0,0 0 0,-1-1-1,1 0 1,7-3 0,2-2-466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0.652"/>
    </inkml:context>
    <inkml:brush xml:id="br0">
      <inkml:brushProperty name="width" value="0.05" units="cm"/>
      <inkml:brushProperty name="height" value="0.05" units="cm"/>
    </inkml:brush>
  </inkml:definitions>
  <inkml:trace contextRef="#ctx0" brushRef="#br0">0 131 14923,'5'10'1897,"5"-4"-1105,7-1-264,4 0 1536,18-4-1199,7 1-153,13-4-104,5-4-88,6-5-360,2-2-160,-3-5-248,-3 0-168,-12 1-440,-6 0 1504,-20-2-832,-6-2-96,-17 4 104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2.272"/>
    </inkml:context>
    <inkml:brush xml:id="br0">
      <inkml:brushProperty name="width" value="0.05" units="cm"/>
      <inkml:brushProperty name="height" value="0.05" units="cm"/>
    </inkml:brush>
  </inkml:definitions>
  <inkml:trace contextRef="#ctx0" brushRef="#br0">60 9 14347,'-1'12'2202,"-1"0"0,-7 20 0,1 2-1648,-32 171 214,64-318 489,-4-37-617,-19 149-623,-1 1-1,0-1 1,0 0 0,1 1-1,-1-1 1,0 0 0,1 1-1,-1-1 1,1 1 0,-1-1-1,1 1 1,-1-1 0,1 1 0,-1-1-1,1 1 1,-1-1 0,1 1-1,-1-1 1,1 1 0,0 0-1,-1 0 1,1-1 0,0 1 0,0 0-1,-1 0 1,1 0 0,1-1-1,23 1 141,-14 1-400,-4-2 170,-1 1-1,1-1 1,-1-1-1,0 1 1,0-1-1,1-1 1,8-3-1,5-7-86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2.739"/>
    </inkml:context>
    <inkml:brush xml:id="br0">
      <inkml:brushProperty name="width" value="0.05" units="cm"/>
      <inkml:brushProperty name="height" value="0.05" units="cm"/>
    </inkml:brush>
  </inkml:definitions>
  <inkml:trace contextRef="#ctx0" brushRef="#br0">13 1 18068,'8'14'1592,"-8"6"-1080,-3 0-240,1 8 649,-2 2-273,0 1-336,-2-2-320,5-8-752,1-5 704,2-17-176,1-15-81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3.146"/>
    </inkml:context>
    <inkml:brush xml:id="br0">
      <inkml:brushProperty name="width" value="0.05" units="cm"/>
      <inkml:brushProperty name="height" value="0.05" units="cm"/>
    </inkml:brush>
  </inkml:definitions>
  <inkml:trace contextRef="#ctx0" brushRef="#br0">9 15 19364,'0'-15'1632,"-2"15"-1215,-4 3-225,5 10 824,2 0-552,9 3-1080,3-1-312,10 1 712,5-1-161,3-3-159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3.532"/>
    </inkml:context>
    <inkml:brush xml:id="br0">
      <inkml:brushProperty name="width" value="0.05" units="cm"/>
      <inkml:brushProperty name="height" value="0.05" units="cm"/>
    </inkml:brush>
  </inkml:definitions>
  <inkml:trace contextRef="#ctx0" brushRef="#br0">207 1 18716,'-8'4'393,"0"0"0,0 0 1,0 0-1,0-1 0,-1-1 0,-10 3 0,-22 8 708,36-11-1010,1 0 0,-1 0 0,1 1-1,0-1 1,-1 1 0,1 0 0,-6 6 0,10-8-82,-1-1 0,1 1 0,-1 0-1,1-1 1,-1 1 0,1 0 0,-1 0 0,1-1 0,0 1-1,-1 0 1,1 0 0,0 0 0,0 0 0,0 0 0,0-1 0,0 1-1,0 0 1,0 0 0,0 1 0,0-1-12,1 1-1,-1-1 1,1 0 0,0 0-1,-1 0 1,1 0 0,0 0 0,0 0-1,0 0 1,0 0 0,0 0-1,0 0 1,0 0 0,0 0 0,0-1-1,3 2 1,34 18-186,-20-12 112,-1 1 0,25 18-1,-38-24 74,0 0 0,0 1-1,0-1 1,-1 1-1,0-1 1,0 1 0,0 0-1,0 0 1,0 0 0,-1 1-1,0-1 1,0 1-1,0-1 1,0 1 0,0 5-1,-1-7 7,-1-1-1,0 1 1,1 0-1,-2 0 1,1-1-1,0 1 1,0 0 0,-1-1-1,1 1 1,-1 0-1,0-1 1,0 1-1,0-1 1,0 1-1,-3 3 1,1-1 7,-1-1 0,0 1 0,1-1-1,-1 0 1,-1-1 0,1 1 0,-6 3 0,-5 2 55,-1 0 0,1-2 0,-32 11 0,40-15-72,0 0-109,-1-1-1,1 0 1,-1 0-1,0 0 1,0-1-1,-14 1 0,21-2 93,1 0 0,-1 0 0,0 0 0,1 0 0,-1 0-1,1 0 1,-1 0 0,1 0 0,-1 0 0,0-1 0,1 1-1,-1 0 1,1 0 0,-1-1 0,1 1 0,-1 0-1,1-1 1,-1 1 0,1 0 0,0-1 0,-1 1 0,1-1-1,-1 1 1,1 0 0,0-1 0,-1 1 0,1-1 0,0 1-1,0-1 1,-1 0 0,1 1 0,0-1 0,0 1-1,0-1 1,0 1 0,0-1 0,0 1 0,0-1 0,0 0-1,0 1 1,0-1 0,0 1 0,0-1 0,0 0 0,0 1-1,0-1 1,1 1 0,-1-1 0,0 1 0,0-1-1,1 1 1,-1-1 0,0 1 0,1-1 0,-1 1 0,0 0-1,1-1 1,13-13-462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3.951"/>
    </inkml:context>
    <inkml:brush xml:id="br0">
      <inkml:brushProperty name="width" value="0.05" units="cm"/>
      <inkml:brushProperty name="height" value="0.05" units="cm"/>
    </inkml:brush>
  </inkml:definitions>
  <inkml:trace contextRef="#ctx0" brushRef="#br0">237 6 16460,'0'-1'33,"0"1"0,0 0 0,0 0 0,0 0 0,0 0 0,0 0 0,0 0 0,0-1 0,0 1 0,0 0 1,0 0-1,0 0 0,0 0 0,0 0 0,0-1 0,0 1 0,0 0 0,0 0 0,0 0 0,0 0 1,0 0-1,0-1 0,0 1 0,0 0 0,0 0 0,0 0 0,0 0 0,0 0 0,-1 0 0,1-1 1,0 1-1,0 0 0,0 0 0,0 0 0,0 0 0,0 0 0,0 0 0,-1 0 0,1 0 0,0 0 0,0 0 1,0 0-1,0 0 0,0-1 0,0 1 0,-1 0 0,1 0 0,0 0 0,0 0 0,0 0 0,0 0 1,0 0-1,-1 0 0,1 0 0,0 1 0,0-1 0,0 0 0,0 0 0,-1 0 0,-9 10 580,-9 22 267,6 0-622,1 1 0,1 0 1,2 0-1,-7 53 1,10-29-218,2-1 1,3 58 0,8-61-523,-4-38-1440,-7-32 1158,0 0 0,-2 1-1,0 0 1,-11-21-1,6 11 214,-25-46-169,-12-33 1882,46 101-964,1 0 1,0 0-1,-1-1 1,1 1-1,1-1 1,-1 1-1,1-1 1,-1-5-1,2 9-118,-1 0-1,0-1 0,0 1 1,1 0-1,-1 0 1,1 0-1,-1-1 0,1 1 1,0 0-1,-1 0 0,1 0 1,0 0-1,0 0 1,0 0-1,0 0 0,-1 0 1,1 1-1,1-1 0,-1 0 1,0 0-1,0 1 0,0-1 1,0 1-1,0-1 1,1 1-1,-1-1 0,0 1 1,0 0-1,1 0 0,-1 0 1,0-1-1,2 1 1,22-1 515,0 2 1,40 4 0,-20-1-423,3-1-75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4.325"/>
    </inkml:context>
    <inkml:brush xml:id="br0">
      <inkml:brushProperty name="width" value="0.05" units="cm"/>
      <inkml:brushProperty name="height" value="0.05" units="cm"/>
    </inkml:brush>
  </inkml:definitions>
  <inkml:trace contextRef="#ctx0" brushRef="#br0">56 1 18652,'5'27'1640,"-13"-1"-1160,-2 2-232,-4 4 985,3-1-649,0 2-664,6-5-336,3-7-520,7-6 768,6-11-185,5-3-127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4.851"/>
    </inkml:context>
    <inkml:brush xml:id="br0">
      <inkml:brushProperty name="width" value="0.05" units="cm"/>
      <inkml:brushProperty name="height" value="0.05" units="cm"/>
    </inkml:brush>
  </inkml:definitions>
  <inkml:trace contextRef="#ctx0" brushRef="#br0">184 276 14979,'-20'9'496,"0"1"0,0 0 1,-22 17-1,35-22-370,1 1 0,-1 0 1,1 0-1,0 1 0,0 0 1,1 0-1,0 0 0,0 1 1,1-1-1,-7 17 0,8-17 0,0 0-1,1 0 1,1 0 0,-1 0-1,1 0 1,0 14-1,0-19-86,1-1 0,0 1 0,0-1-1,1 1 1,-1-1 0,0 1-1,0-1 1,1 1 0,-1-1-1,1 1 1,-1-1 0,1 0 0,0 1-1,0-1 1,-1 0 0,1 0-1,0 1 1,0-1 0,0 0-1,0 0 1,0 0 0,1 0 0,-1 0-1,0-1 1,0 1 0,1 0-1,-1 0 1,0-1 0,1 1-1,-1-1 1,1 1 0,-1-1 0,1 0-1,-1 1 1,1-1 0,-1 0-1,1 0 1,-1 0 0,2 0-1,4-1 64,-1 0-1,1 0 0,-1-1 0,0 0 0,0 0 0,1 0 0,-1-1 0,-1 0 0,1 0 0,10-8 0,6-5 283,24-25 0,-36 32-248,76-79 748,-75 75-790,0-1 1,-1 1-1,-1-2 1,0 0-1,7-16 1,-16 26 62,-8 16-175,-11 21-132,7-5-53,-17 51 0,25-67 153,2 0 1,-1 0 0,1 0 0,1 1-1,0-1 1,1 0 0,0 1 0,1 11-1,0-22 47,-1 1 0,0 0-1,0-1 1,0 1 0,1-1-1,-1 1 1,1-1-1,-1 1 1,1-1 0,0 1-1,0-1 1,-1 1 0,1-1-1,0 0 1,0 0 0,0 1-1,0-1 1,1 0 0,-1 0-1,0 0 1,0 0-1,1 0 1,-1 0 0,0-1-1,1 1 1,-1 0 0,1-1-1,-1 1 1,1-1 0,0 1-1,-1-1 1,1 0 0,-1 0-1,1 0 1,-1 0-1,3 0 1,1-1 16,1 0-1,-1 0 1,0-1-1,0 0 1,1 0-1,-1 0 1,-1 0 0,1-1-1,8-6 1,14-12 129,-2-1 0,-1-1-1,0-1 1,32-44 0,66-118 614,-117 177-726,11-16 121,-2-2 0,22-54 0,-35 80-150,-1 0 1,0 0-1,1 0 0,-1 1 0,0-1 1,0 0-1,0 0 0,0 0 1,0 0-1,0 0 0,0 1 0,0-1 1,0 0-1,0 0 0,0 0 0,-1-1 1,1 2-3,0 0 0,0 0 1,-1 0-1,1-1 0,0 1 0,0 0 1,-1 0-1,1 0 0,0 0 0,0 0 1,-1 0-1,1 0 0,0-1 0,-1 1 1,1 0-1,0 0 0,0 0 0,-1 0 1,1 0-1,0 0 0,-1 0 0,1 0 1,0 1-1,-1-1 0,1 0 0,0 0 1,0 0-1,-1 0 0,-22 15-52,10-2 23,0 1 0,1 1 0,0 0 0,1 0 0,-16 31 1,9-10-9,-23 64 0,33-77 28,2 0-1,-5 24 1,10-38 3,0 0 1,0 0-1,0 1 1,2-1-1,-1 0 1,1 0 0,0 1-1,3 8 1,-4-16-54,1 0 1,-1 0 0,1 0 0,0 0 0,0 0-1,0 0 1,0 0 0,0-1 0,0 1 0,0 0-1,1 0 1,-1-1 0,1 1 0,-1-1-1,1 1 1,-1-1 0,1 0 0,0 0 0,0 0-1,0 0 1,-1 0 0,1 0 0,0 0 0,0-1-1,0 1 1,0 0 0,1-1 0,-1 0-1,0 0 1,0 1 0,0-1 0,0 0 0,0-1-1,0 1 1,0 0 0,1-1 0,-1 1 0,3-2-1,6-2-432,0 0 0,-1-1-1,0 0 1,0 0-1,18-13 1,0-3-350,1-4-67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5.269"/>
    </inkml:context>
    <inkml:brush xml:id="br0">
      <inkml:brushProperty name="width" value="0.05" units="cm"/>
      <inkml:brushProperty name="height" value="0.05" units="cm"/>
    </inkml:brush>
  </inkml:definitions>
  <inkml:trace contextRef="#ctx0" brushRef="#br0">181 0 18900,'-4'1'298,"0"0"0,0 1 0,-1-1 0,1 1 0,1 0 0,-1 0 0,-6 5 1,-5 3-63,1 1 1,0 1-1,0 0 1,2 1-1,-1 0 1,2 1-1,0 0 1,-17 29-1,19-15-174,8-27-63,1 0 1,0 0-1,0 0 0,0 0 0,-1-1 0,1 1 0,0 0 0,0 0 0,0 0 0,1 0 0,-1 0 0,0-1 1,0 1-1,0 0 0,1 0 0,-1 0 0,0 0 0,1-1 0,-1 1 0,0 0 0,1 0 0,-1-1 0,1 1 1,0 0-1,-1-1 0,1 1 0,-1 0 0,1-1 0,0 1 0,0-1 0,1 1 0,6 1-103,0-1-1,1-1 0,-1 1 1,1-2-1,-1 1 0,1-1 1,-1 0-1,1-1 0,7-2 1,13-2-206,-6 3 115,62-8-654,-74 10 744,-1 1 0,1 0 0,0 0 0,0 1 0,17 5 0,-27-6 113,0 0 0,1 0 0,-1 1 0,0-1 0,0 0 0,0 1 0,0-1 0,0 1 0,0-1 0,0 1 0,0-1 0,0 1 0,0 0 0,-1-1 0,1 1 0,0 0 0,0 0 0,0 0 0,-1 0 0,1 0 0,-1 0 0,1 0 0,0 1 0,-1 0 13,0-1-1,0 0 1,0 0 0,0 0 0,-1 1-1,1-1 1,0 0 0,-1 0 0,1 0-1,-1 1 1,1-1 0,-1 0 0,1 0 0,-1 0-1,0 0 1,0 0 0,-1 1 0,-5 5 145,-1 0 0,0 0 1,-16 10-1,18-13-120,-95 57 827,85-52-1386,-1-1 0,0 0 0,-1-2 0,-20 6 1,30-13 36,8-6-182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5.862"/>
    </inkml:context>
    <inkml:brush xml:id="br0">
      <inkml:brushProperty name="width" value="0.05" units="cm"/>
      <inkml:brushProperty name="height" value="0.05" units="cm"/>
    </inkml:brush>
  </inkml:definitions>
  <inkml:trace contextRef="#ctx0" brushRef="#br0">164 196 14755,'-3'-2'116,"1"1"0,0 0-1,-1-1 1,1 1 0,0 0 0,-1 1-1,1-1 1,-1 0 0,0 1 0,1-1-1,-1 1 1,1 0 0,-1 0 0,0 0-1,1 0 1,-6 1 0,3 0 14,0 1 0,0-1 0,0 1-1,0 0 1,0 1 0,0-1 0,1 1 0,-6 4 0,4-3-21,0 1-1,0 1 1,0-1-1,1 1 1,0 0-1,0 0 1,0 0 0,1 1-1,0-1 1,0 1-1,-4 11 1,8-16-73,-1 0 0,1-1 0,-1 1 0,1 0 0,0 0 0,-1 0 0,1 0 1,0-1-1,0 1 0,0 0 0,1 0 0,-1 0 0,0 0 0,1 0 0,-1-1 0,1 1 0,1 2 1,-2-3 1,1 0 1,0 0-1,0 0 1,0 0-1,0 0 1,0-1-1,0 1 1,0 0-1,0 0 1,0-1 0,1 1-1,-1-1 1,0 1-1,0-1 1,0 0-1,1 1 1,-1-1-1,3 0 1,2 0 63,0 0 1,0 0-1,0-1 1,0 0-1,1-1 1,-2 1-1,1-1 1,10-4-1,11-7 95,-2-1-1,0-1 0,0-2 1,-2 0-1,0-1 1,-1-2-1,-1 0 0,-1-1 1,0-1-1,-2-1 0,29-46 1,-44 63-121,0 1 1,0-1 0,0 0-1,-1 0 1,1 0-1,0-8 1,-3 14-72,0 0 0,0 0 0,0 0 0,1-1 0,-1 1 0,0 0 0,0 0 1,0 0-1,0-1 0,0 1 0,0 0 0,0 0 0,0 0 0,0-1 0,-1 1 0,1 0 0,0 0 0,0 0 0,0-1 0,0 1 1,0 0-1,0 0 0,0 0 0,0-1 0,-1 1 0,1 0 0,0 0 0,0 0 0,0 0 0,0 0 0,0-1 0,-1 1 0,1 0 1,0 0-1,0 0 0,0 0 0,-1 0 0,1 0 0,0 0 0,0 0 0,0 0 0,-1 0 0,1 0 0,0 0 0,-1 0 0,-9 4 103,3 2-87,0 0-1,0 1 0,1-1 1,0 1-1,1 0 0,0 1 1,0 0-1,-8 15 1,3-1-29,1 1 1,-8 28 0,15-42 7,0-1 1,0 1 0,1 0 0,0-1 0,0 1-1,1 0 1,1 11 0,-1-17 4,0-1 0,1 1 0,0-1 0,-1 1 0,1-1 0,0 1 0,0-1 0,0 0 0,0 1-1,1-1 1,-1 0 0,1 0 0,-1 0 0,1 0 0,0 0 0,0 0 0,0-1 0,0 1 0,0 0 0,0-1 0,0 0 0,0 1 0,0-1 0,1 0 0,-1 0 0,1 0 0,-1-1-1,1 1 1,3 0 0,3 0 11,0-1 0,0 0 0,0-1 0,0 0 0,0 0 0,0-1 0,-1 0-1,1 0 1,0-1 0,14-7 0,9-6 70,40-26 1,-65 38-76,22-14 26,-1 1 7,42-32 0,-78 57-22,1 0 0,0 1 0,0 0 0,1 0-1,-5 11 1,8-15-16,1 0-1,-1 0 1,1 0 0,0 0-1,0 0 1,1 0-1,-1 1 1,1-1-1,0 1 1,1-1 0,-1 1-1,1-1 1,0 1-1,1-1 1,1 8-1,-2-10 1,2-1-1,-1 1 0,0-1 0,1 0 0,-1 0 0,1 0 1,-1 0-1,1 0 0,0 0 0,0 0 0,0 0 0,0-1 0,0 1 1,0-1-1,1 1 0,-1-1 0,0 0 0,1 0 0,-1 0 0,1 0 1,-1-1-1,1 1 0,-1-1 0,1 1 0,0-1 0,-1 0 0,1 0 1,-1 0-1,6-1 0,2 0 11,-1 0 0,1-1-1,-1-1 1,1 1 0,-1-1 0,17-9 0,-7 2 3,-1 0 1,-1-1 0,0 0-1,-1-2 1,0 0 0,-1-1-1,0 0 1,-1-1-1,14-21 1,-26 33-24,0 0-1,-1 0 1,1 0 0,-1 0-1,1-1 1,-1 1 0,1-5 0,-2 8 2,0-1 1,0 1-1,0-1 1,0 1-1,0 0 1,0-1 0,0 1-1,0-1 1,0 1-1,0 0 1,0-1-1,0 1 1,0-1 0,-1 1-1,1 0 1,0-1-1,0 1 1,0 0-1,-1-1 1,1 1-1,0 0 1,0-1 0,-1 1-1,1 0 1,-1-1-1,1 1 1,-1 0 0,0 0-1,0-1 1,0 1 0,0 0 0,1 0-1,-1 0 1,0 0 0,0 0 0,0 1-1,0-1 1,0 0 0,1 0-1,-1 0 1,0 1 0,0-1 0,-1 1-1,-2 1 2,-1 1 0,1-1 0,-1 1 1,1 0-1,0 1 0,0-1 0,0 1 0,1-1 0,-1 1 0,1 0 0,0 0 0,0 1 0,0-1 0,-3 8 0,3-5-3,0-1 0,1 1 0,0 0 0,0 0 0,0 0 0,1 0 0,0 0 0,0 0 0,1 1 0,0 6 0,0-12-33,0-1-1,0 1 1,1 0-1,-1-1 1,0 1-1,0-1 1,1 1-1,-1 0 1,1-1-1,-1 1 1,1-1-1,0 1 1,0-1-1,-1 0 0,1 1 1,0-1-1,0 0 1,0 0-1,1 0 1,-1 1-1,0-1 1,0 0-1,1 0 1,-1-1-1,0 1 1,1 0-1,-1 0 1,1-1-1,-1 1 1,3 0-1,-2-1-12,1 0 0,-1 0 0,0 0 0,1-1 0,-1 1 0,0-1 0,1 1 0,-1-1 0,0 0 0,0 0 0,1 0 0,-1 0 0,0 0 0,0 0 0,0-1 0,0 1 0,-1-1 0,1 1 0,0-1-1,1-2 1,16-22-376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6.294"/>
    </inkml:context>
    <inkml:brush xml:id="br0">
      <inkml:brushProperty name="width" value="0.05" units="cm"/>
      <inkml:brushProperty name="height" value="0.05" units="cm"/>
    </inkml:brush>
  </inkml:definitions>
  <inkml:trace contextRef="#ctx0" brushRef="#br0">28 16 19268,'-10'-10'1152,"1"10"-1152,4-1-40,2-3 656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1.370"/>
    </inkml:context>
    <inkml:brush xml:id="br0">
      <inkml:brushProperty name="width" value="0.05" units="cm"/>
      <inkml:brushProperty name="height" value="0.05" units="cm"/>
    </inkml:brush>
  </inkml:definitions>
  <inkml:trace contextRef="#ctx0" brushRef="#br0">0 38 15323,'27'1'1577,"12"2"-857,4-3-232,13 0 680,4 0-312,16-3-120,6 2-79,8-5-457,3 0-296,-1-1-537,-3 1-231,-6-1 640,-1 1-176,-13 9-176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59.827"/>
    </inkml:context>
    <inkml:brush xml:id="br0">
      <inkml:brushProperty name="width" value="0.05" units="cm"/>
      <inkml:brushProperty name="height" value="0.05" units="cm"/>
    </inkml:brush>
  </inkml:definitions>
  <inkml:trace contextRef="#ctx0" brushRef="#br0">141 31 18876,'30'-30'3697,"-36"37"-3257,0 0-1,1 1 1,0 0 0,1 0 0,0 1-1,0-1 1,-4 15 0,-3 6-99,-59 147-124,57-137-204,2 0 0,-11 66 0,21-99-9,1 0 0,-1-1 0,1 1 0,0-1 0,1 1 0,0 6 0,-1-11-4,1 1 1,-1-1-1,1 0 1,-1 0-1,0 0 1,1 0-1,0 0 1,-1 1-1,1-1 1,0 0-1,0 0 0,-1 0 1,1-1-1,0 1 1,0 0-1,0 0 1,0 0-1,0-1 1,0 1-1,0 0 1,1-1-1,-1 1 1,0-1-1,0 1 1,0-1-1,0 0 1,1 1-1,-1-1 1,0 0-1,1 0 1,0 0-1,6-1 0,0 1 1,0-1-1,-1-1 0,1 0 1,0 0-1,-1 0 0,0-1 1,11-5-1,58-36-44,-52 29 22,37-21 37,134-91-4813,-172 109 3933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00.386"/>
    </inkml:context>
    <inkml:brush xml:id="br0">
      <inkml:brushProperty name="width" value="0.05" units="cm"/>
      <inkml:brushProperty name="height" value="0.05" units="cm"/>
    </inkml:brush>
  </inkml:definitions>
  <inkml:trace contextRef="#ctx0" brushRef="#br0">322 24 16099,'-10'0'242,"0"0"0,0 1-1,0 0 1,0 0-1,0 1 1,0 0-1,0 1 1,1 0-1,-1 1 1,1 0 0,0 0-1,0 1 1,0 0-1,1 1 1,-13 9-1,4 0-23,1-1-1,0 2 0,1 0 1,1 1-1,0 0 1,-11 20-1,18-24-57,0-1 1,-10 26-1,15-33-110,0 0 0,1 1-1,-1-1 1,1 1 0,1 0 0,-1-1 0,1 1 0,0-1 0,0 1 0,1 6-1,0-11-31,-1 1 0,0-1 0,1 1 0,-1-1 0,1 1 0,-1-1-1,1 1 1,0-1 0,0 1 0,-1-1 0,1 0 0,0 0-1,0 1 1,1-1 0,-1 0 0,0 0 0,0 0 0,0 0-1,1 0 1,-1 0 0,3 1 0,-1-1 2,0-1 0,0 1 1,0 0-1,0-1 0,1 1 1,-1-1-1,0 0 0,0 0 0,0-1 1,5 0-1,5-2 23,-1 0-1,0-1 1,1 0-1,15-9 1,1-3 43,-2 0 0,0-2 0,38-33 0,65-74 344,-116 109-362,-1-1 0,0 1 0,-1-2-1,11-21 1,-18 26 23,-11 18-52,-13 18-17,9-7-9,0 0 0,2 1 0,-1 0 0,2 0-1,0 1 1,2 0 0,-6 28 0,10-45-10,1 0 1,0 0-1,0 1 1,-1-1-1,1 0 0,0 0 1,0 0-1,1 1 1,-1-1-1,0 0 0,0 0 1,1 1-1,-1-1 1,0 0-1,1 0 0,-1 0 1,1 0-1,-1 0 1,1 0-1,0 0 0,0 0 1,1 2-1,-1-3 1,0 1-1,0-1 0,0 1 1,1-1-1,-1 0 1,0 0-1,0 1 0,1-1 1,-1 0-1,0 0 1,0 0-1,1 0 0,-1-1 1,0 1-1,0 0 1,0 0-1,1-1 0,0 0 1,6-2 6,1-1 0,-1 0 0,0 0 0,13-11 0,44-39 44,-41 33-28,42-30 1,-64 49-27,0 1 1,0 0-1,0 0 0,0 0 0,0 0 1,0 0-1,1 1 0,-1-1 1,0 1-1,0-1 0,5 1 0,-7 0 1,1 0-1,0 0 0,0 0 0,0 1 0,0-1 1,0 0-1,-1 1 0,1-1 0,0 1 0,0-1 0,-1 1 1,1-1-1,0 1 0,-1-1 0,1 1 0,0 0 1,-1-1-1,1 1 0,-1 0 0,1-1 0,-1 1 1,1 0-1,-1 0 0,0 0 0,1-1 0,-1 1 1,0 0-1,0 0 0,1 0 0,-1 1 0,4 19 3,-3-13-2,0-1 0,1 1 0,0-1 0,0 1 0,1-1 0,4 10 0,-5-15 1,-1 0-1,1 0 1,0 0 0,-1 0 0,1 0-1,0 0 1,0-1 0,0 1-1,0-1 1,1 1 0,-1-1 0,0 0-1,1 0 1,-1 0 0,1 0-1,-1 0 1,1-1 0,-1 1-1,1-1 1,-1 0 0,1 1 0,-1-1-1,6-1 1,3 0-63,0 0 0,-1 0 0,1-2 0,0 1 0,-1-1 0,20-9 0,56-34-1297,-38 18 1416,-29 19-422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01.120"/>
    </inkml:context>
    <inkml:brush xml:id="br0">
      <inkml:brushProperty name="width" value="0.05" units="cm"/>
      <inkml:brushProperty name="height" value="0.05" units="cm"/>
    </inkml:brush>
  </inkml:definitions>
  <inkml:trace contextRef="#ctx0" brushRef="#br0">150 0 14883,'-3'1'118,"0"-1"0,0 1 0,1-1-1,-1 1 1,0 0 0,1 0 0,-1 1-1,1-1 1,-1 1 0,1-1 0,0 1-1,-1-1 1,1 1 0,0 0 0,-3 4 0,-28 36 474,28-36-323,-3 6-26,-1 1 1,2-1-1,0 1 0,0 0 0,1 1 0,1 0 1,0 0-1,1 0 0,0 0 0,-1 17 0,4-29-200,1 0 0,0 0 0,0 1 0,0-1 0,0 0-1,0 1 1,1-1 0,-1 0 0,1 0 0,-1 1 0,1-1-1,0 0 1,0 0 0,0 0 0,0 0 0,0 0 0,0 0 0,0 0-1,1 0 1,-1-1 0,3 3 0,-1-2-7,-1-1-1,0 0 1,1 0-1,-1 0 1,1 0-1,0 0 1,-1 0-1,1-1 1,0 1-1,-1-1 1,1 0-1,0 0 1,-1 0-1,1 0 1,0 0-1,0-1 1,-1 1-1,4-2 1,7-1 23,-1-2-1,1 0 1,-1 0 0,0-1-1,0 0 1,0-1 0,-1-1-1,0 0 1,11-10 0,3-6 124,-1 0 0,30-40 0,-47 55-143,18-23 80,-24 30-106,0 0 0,0 0-1,1 0 1,-1 0 0,0-1-1,-1 1 1,1 0-1,0 0 1,-1-1 0,1 1-1,-1 0 1,1-5 0,-1 7-12,-1-1 1,1 1 0,0 0 0,0 0 0,0-1-1,0 1 1,-1 0 0,1 0 0,0-1-1,0 1 1,-1 0 0,1 0 0,0-1-1,0 1 1,-1 0 0,1 0 0,0 0 0,-1 0-1,1 0 1,0-1 0,-1 1 0,1 0-1,0 0 1,-1 0 0,1 0 0,0 0-1,-1 0 1,1 0 0,0 0 0,-1 0 0,1 0-1,0 0 1,-1 0 0,1 0 0,0 1-1,0-1 1,-1 0 0,-15 6 36,7 1-38,1 0 0,-1 0 0,1 0 0,0 1 1,0 1-1,1-1 0,1 1 0,-11 17 0,3-2-12,2 1 0,-14 37 0,22-51 9,0 0 0,2 0 0,-1 1-1,1-1 1,1 1 0,0-1 0,0 1 0,1 0 0,2 14 0,-1-22 5,-1-1 0,1 1 0,0-1 0,0 0 1,0 1-1,0-1 0,1 0 0,-1 0 1,1 1-1,0-1 0,0-1 0,0 1 0,0 0 1,0 0-1,1-1 0,-1 1 0,1-1 1,0 0-1,0 0 0,0 0 0,0 0 0,0 0 1,0-1-1,0 1 0,0-1 0,1 0 1,-1 0-1,1 0 0,-1 0 0,0-1 0,1 1 1,-1-1-1,7 0 0,0-1 15,0 0 1,0-1-1,0 0 1,0-1-1,-1 0 0,1 0 1,-1-1-1,0 0 0,0-1 1,0 0-1,-1 0 1,16-13-1,-6 2 83,0 0 0,-1-1-1,-1 0 1,19-28 0,-31 39-38,1 0 1,-1 0-1,0 0 1,-1-1-1,1 1 1,-1-1-1,-1 0 1,1 0-1,1-8 1,-4 15-60,0 0 0,0-1 1,0 1-1,0 0 0,0 0 1,0 0-1,0 0 1,0 0-1,0 0 0,0 0 1,0 0-1,0-1 0,0 1 1,0 0-1,0 0 0,0 0 1,0 0-1,0 0 1,0 0-1,0 0 0,0 0 1,0 0-1,0-1 0,0 1 1,0 0-1,-1 0 0,1 0 1,0 0-1,0 0 1,0 0-1,0 0 0,0 0 1,0 0-1,0 0 0,0 0 1,0 0-1,0 0 0,0 0 1,-1-1-1,1 1 1,0 0-1,0 0 0,0 0 1,0 0-1,0 0 0,0 0 1,0 0-1,0 0 0,-1 0 1,1 0-1,0 0 1,0 0-1,0 0 0,0 0 1,0 0-1,0 1 0,0-1 1,0 0-1,0 0 0,-1 0 1,1 0-1,0 0 1,0 0-1,0 0 0,0 0 1,-6 5 125,2 1-91,0 0-1,0 0 0,1 1 0,0-1 0,0 1 1,0-1-1,1 1 0,-3 12 0,4-13-35,0-1 0,0 0 0,0 0-1,1 1 1,0-1 0,0 0 0,0 1 0,1-1-1,0 0 1,0 1 0,0-1 0,4 8 0,-3-9-6,0-1 1,0 0 0,1 0 0,-1 0-1,1 0 1,0-1 0,0 1 0,0-1 0,0 1-1,0-1 1,1 0 0,-1 0 0,1 0 0,-1-1-1,1 0 1,0 1 0,0-1 0,-1 0 0,1-1-1,0 1 1,0-1 0,0 1 0,0-1 0,0 0-1,0-1 1,6 0 0,-1-1-1,1 1-1,0-1 1,-1-1-1,1 0 1,-1 0 0,0-1-1,0 0 1,-1-1 0,14-8-1,-20 12 6,0-1 0,0 1-1,0 0 1,-1-1 0,1 1-1,-1-1 1,1 1 0,-1-1-1,1 0 1,-1 1 0,0-1-1,0 0 1,0 0 0,0 0 0,0 0-1,0 0 1,-1 0 0,1 0-1,-1-1 1,1 1 0,-1 0-1,0 0 1,0 0 0,1 0-1,-2-1 1,1 1 0,-1-4 0,-1 0 13,-1 0 1,0-1-1,0 1 1,-1 0-1,0 1 1,0-1-1,-5-5 1,5 7-1,3 3-5,0-1 0,0 1 0,0 0 0,0-1 0,0 1 0,0-1 0,0 1 0,1-1 0,-1 0 0,0 1 0,1-1 0,-1 0 0,1 1 0,0-1 0,0 0 0,-1-3 0,2 4-2,-1 0 1,1 0 0,0 0-1,-1 0 1,1 0 0,0 0-1,-1 0 1,1 1 0,0-1-1,0 0 1,0 0 0,0 1-1,0-1 1,0 0 0,0 1 0,0-1-1,0 1 1,0-1 0,0 1-1,0 0 1,1 0 0,-1-1-1,0 1 1,0 0 0,0 0-1,2 0 1,36-4 115,45 1-1,-60 4-342,1-2-1,-1 0 0,1-2 0,-1 0 1,35-11-1,-58 14 207,-1 0 0,0 0 0,1 0 1,-1 0-1,1-1 0,-1 1 0,1 0 0,-1 0 0,0-1 1,1 1-1,-1 0 0,0 0 0,1-1 0,-1 1 0,0 0 0,1-1 1,-1 1-1,0-1 0,0 1 0,1 0 0,-1-2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01.490"/>
    </inkml:context>
    <inkml:brush xml:id="br0">
      <inkml:brushProperty name="width" value="0.05" units="cm"/>
      <inkml:brushProperty name="height" value="0.05" units="cm"/>
    </inkml:brush>
  </inkml:definitions>
  <inkml:trace contextRef="#ctx0" brushRef="#br0">0 16 19676,'35'-4'1537,"5"1"-1609,4-3-385,8 3 914,4 5-121,20-1-344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01.878"/>
    </inkml:context>
    <inkml:brush xml:id="br0">
      <inkml:brushProperty name="width" value="0.05" units="cm"/>
      <inkml:brushProperty name="height" value="0.05" units="cm"/>
    </inkml:brush>
  </inkml:definitions>
  <inkml:trace contextRef="#ctx0" brushRef="#br0">146 3 19116,'9'-1'355,"1"0"0,-1 1 0,1 0 0,-1 1 1,0 0-1,0 1 0,1-1 0,9 5 0,-16-5-262,0 0 1,0 1-1,0-1 0,0 1 0,0 0 1,0 0-1,0 0 0,-1 1 0,1-1 1,-1 0-1,0 1 0,1 0 1,-1-1-1,0 1 0,0 0 0,-1 0 1,1 0-1,-1 1 0,1-1 1,-1 0-1,0 0 0,0 1 0,-1-1 1,1 7-1,0-3-51,-2 1 0,1-1 1,-1 0-1,0 1 0,-1-1 1,1 0-1,-1 1 0,-1-1 0,0 0 1,0-1-1,0 1 0,-1 0 1,1-1-1,-2 0 0,1 0 0,-1 0 1,-7 7-1,-10 9-23,-1-1 0,-43 31 1,28-26 33,25-18-4,1 0 0,0 1 0,0 0 0,1 1 0,-16 16 0,27-25-45,0-1 0,-1 0 0,1 1 0,0-1 0,0 1 0,-1-1 0,1 0 0,0 1 0,0-1 0,0 1 0,-1-1 0,1 1 0,0-1 0,0 0 1,0 1-1,0-1 0,0 1 0,0-1 0,0 1 0,0-1 0,0 1 0,0-1 0,0 1 0,0-1 0,1 1 0,-1-1 0,0 0 0,0 1 1,0-1-1,0 1 0,1-1 0,-1 0 0,1 1 0,17 9 32,33-3-300,-44-7 143,138 12-774,-99-6 620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02.238"/>
    </inkml:context>
    <inkml:brush xml:id="br0">
      <inkml:brushProperty name="width" value="0.05" units="cm"/>
      <inkml:brushProperty name="height" value="0.05" units="cm"/>
    </inkml:brush>
  </inkml:definitions>
  <inkml:trace contextRef="#ctx0" brushRef="#br0">11 58 22629,'-9'24'1856,"7"-11"-1336,5-10-280,10-9 489,3-5 295,-6-12-832,-1-4-40,-6-3-88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02.589"/>
    </inkml:context>
    <inkml:brush xml:id="br0">
      <inkml:brushProperty name="width" value="0.05" units="cm"/>
      <inkml:brushProperty name="height" value="0.05" units="cm"/>
    </inkml:brush>
  </inkml:definitions>
  <inkml:trace contextRef="#ctx0" brushRef="#br0">96 1 19540,'-29'21'1050,"21"-16"-1005,-1 1-1,1 0 1,1 0 0,-12 12-1,17-16-109,1 1 1,-1-1-1,1 0 1,-1 0-1,1 1 0,0-1 1,0 1-1,0-1 0,0 1 1,0 0-1,1-1 0,-1 1 1,1 0-1,0-1 0,-1 1 1,1 0-1,0 0 0,1-1 1,-1 1-1,0 0 0,2 4 1,-2-6-2,0 0 0,1-1 0,-1 1 0,0 0 0,0 0 0,1 0 0,-1 0 0,0 0-1,1 0 1,-1-1 0,1 1 0,-1 0 0,1 0 0,0 0 0,-1-1 0,1 1 0,0 0 0,-1-1 0,1 1 0,0-1 0,0 1 0,-1-1 0,1 1 0,0-1 0,0 0 0,0 1 0,0-1 0,0 0 0,0 0 0,0 1 0,0-1 0,-1 0 0,1 0 0,0 0 0,0 0 0,0 0 0,0 0-1,0-1 1,0 1 0,0 0 0,0 0 0,1-1 0,1-1-40,0 1-1,-1-1 1,1 1-1,0-1 1,-1 0 0,1 0-1,-1 0 1,0 0-1,0 0 1,0-1-1,3-3 1,3-13 467,-7 16-128,1 0 0,-1 0 1,0 0-1,1 0 0,-1 0 0,1 1 0,0-1 0,2-2 0,-2 6-78,-1 0 0,0 0-1,0 1 1,0-1 0,0 0 0,-1 0-1,1 1 1,0-1 0,0 1 0,-1-1-1,1 0 1,-1 1 0,1 2 0,-1-3-88,14 55 413,-11-47-523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3.207"/>
    </inkml:context>
    <inkml:brush xml:id="br0">
      <inkml:brushProperty name="width" value="0.05" units="cm"/>
      <inkml:brushProperty name="height" value="0.05" units="cm"/>
    </inkml:brush>
  </inkml:definitions>
  <inkml:trace contextRef="#ctx0" brushRef="#br0">70 131 13547,'-1'-1'44,"1"1"-1,0 0 1,0 0 0,-1 0 0,1 0 0,0 0-1,-1-1 1,1 1 0,0 0 0,0 0 0,-1 0-1,1 0 1,0 0 0,-1 0 0,1 0 0,0 0-1,-1 0 1,1 0 0,0 0 0,-1 0 0,1 0-1,0 1 1,0-1 0,-1 0 0,1 0 0,0 0-1,-1 0 1,1 0 0,0 1 0,0-1 0,-1 0-1,1 1 1,-12 11 537,-6 19 231,11-13-637,2 1 0,0 0 0,1 0 0,0 0 0,2 1 0,0-1 0,2 1 0,0-1 0,1 1 0,1-1 0,1 0 0,0 0 0,2 1 0,0-2 0,14 34 0,-17-47-151,1 0 0,0 0 0,0 0 0,0 0 0,1-1 0,-1 1 0,1-1 0,0 0 0,1 0 0,8 6 0,-10-8 0,0-1 0,0 1 0,0-1 1,0 0-1,0 0 0,0 0 0,1 0 1,-1-1-1,0 1 0,1-1 0,-1 0 1,0 0-1,1 0 0,-1 0 0,1 0 1,-1-1-1,0 0 0,0 0 0,6-2 1,1-1 51,-1-1 0,-1 0 0,1 0 0,-1-1 0,1-1 0,-2 1 0,1-1 0,-1-1 0,0 1 0,-1-1 0,10-14 0,-2 0 123,-1 0-1,-1-1 1,13-36 0,-18 40-121,0 1 1,-1-1 0,-2 0-1,1 0 1,1-33 0,-9 32-61,3 20-18,0-1-1,-1 1 0,1 0 1,0 0-1,0 0 1,0-1-1,0 1 0,0 0 1,-1 0-1,1 0 1,0-1-1,0 1 0,0 0 1,-1 0-1,1 0 1,0 0-1,0 0 0,-1 0 1,1-1-1,0 1 1,0 0-1,-1 0 0,1 0 1,0 0-1,0 0 1,-1 0-1,1 0 1,0 0-1,0 0 0,-1 0 1,1 0-1,0 0 1,0 0-1,-1 0 0,1 1 1,-2 0-4,1 0 0,0 0 1,-1 0-1,1 0 0,0 1 1,0-1-1,0 1 0,0-1 1,0 1-1,0-1 0,1 1 1,-1-1-1,0 1 0,1 0 1,-1-1-1,0 3 0,-1 8-8,0 0 0,0 1 0,1-1 0,1 0-1,0 1 1,1-1 0,4 22 0,-5-29 11,1 0 0,0 0 0,1 0 0,-1 0 0,1-1 0,0 1 0,0 0 0,1-1 0,-1 0 0,1 1 0,0-1 0,0 0 0,0 0-1,1-1 1,-1 1 0,1-1 0,0 0 0,0 0 0,0 0 0,0 0 0,10 4 0,-6-5 25,1 0 0,-1 0 0,1-1 0,0 0 0,-1-1 0,1 0 0,0 0 0,-1-1 0,1 0 0,0-1 0,-1 1 0,1-2 0,-1 1 0,0-1 0,0 0 0,12-7 0,-9 4 51,-1 0 0,0-1 0,-1 0 1,0 0-1,0-1 0,0 0 0,-1 0 0,0-1 0,0 0 1,-1-1-1,10-18 0,-12 18 0,0-1 0,-1 0-1,-1 0 1,0-1 0,0 1 0,-1-1 0,-1 1 0,0-1 0,-1 1-1,0-1 1,-2-19 0,1 23-81,0 0 1,-1 0-1,0 1 0,0-1 0,-1 1 1,0-1-1,-1 1 0,1 0 0,-1 0 1,0 0-1,-1 1 0,0-1 0,0 1 1,0 0-1,-1 1 0,0-1 1,-10-7-1,14 12-45,0 0 1,1-1-1,-1 1 1,0 0 0,1 0-1,-1 1 1,0-1-1,0 0 1,0 0-1,0 1 1,0-1-1,0 1 1,0 0-1,0 0 1,0 0 0,0 0-1,0 0 1,0 0-1,0 0 1,0 0-1,0 1 1,0-1-1,0 1 1,0 0-1,1-1 1,-1 1 0,0 0-1,0 0 1,0 0-1,1 0 1,-1 1-1,1-1 1,-1 0-1,1 1 1,-1-1-1,1 1 1,0-1-1,0 1 1,0 0 0,0-1-1,0 1 1,0 0-1,0 0 1,0 0-1,1 0 1,-1 0-1,0 2 1,-2 26-483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3.598"/>
    </inkml:context>
    <inkml:brush xml:id="br0">
      <inkml:brushProperty name="width" value="0.05" units="cm"/>
      <inkml:brushProperty name="height" value="0.05" units="cm"/>
    </inkml:brush>
  </inkml:definitions>
  <inkml:trace contextRef="#ctx0" brushRef="#br0">138 57 14691,'-1'-2'167,"0"0"-1,-1 0 1,1 1 0,-1-1-1,1 0 1,-1 1 0,1 0-1,-1-1 1,0 1 0,0 0-1,1 0 1,-1 0-1,0 0 1,0 0 0,0 0-1,0 1 1,0-1 0,0 1-1,-1-1 1,1 1 0,0 0-1,0 0 1,0 0 0,0 0-1,0 0 1,-1 0-1,1 1 1,0-1 0,0 1-1,0-1 1,0 1 0,0 0-1,0 0 1,0 0 0,0 0-1,0 0 1,1 0 0,-1 0-1,-2 3 1,-1 0-87,-1 1 0,1 0 0,1 0 0,-1 0 0,1 0 0,0 1 0,0-1 0,0 1 0,1 1 0,0-1 0,-3 8 0,4-8-63,0 1 0,1-1-1,0 1 1,0-1 0,1 1 0,0 10 0,0-16-9,0 0 0,0 0 0,0 0 0,0 0 0,0 0 0,1 0 0,-1 0 0,0 0 0,1 0 0,-1 0 0,1 0 0,-1 0 0,1 0 0,-1 0 0,1 0 0,0 0 0,-1-1 0,1 1 0,0 0 0,0 0 0,-1-1 0,1 1 0,0 0 0,0-1 0,0 1 0,0-1 0,0 1 0,0-1 0,0 0-1,0 1 1,0-1 0,0 0 0,0 0 0,0 1 0,0-1 0,1 0 0,-1 0 0,0 0 0,0 0 0,0-1 0,0 1 0,0 0 0,0 0 0,0-1 0,0 1 0,0-1 0,0 1 0,0-1 0,1 0 0,6-3 70,-1 0-1,1 0 1,-1-1 0,0 0-1,0 0 1,-1-1 0,1 0-1,-1 0 1,-1 0-1,1-1 1,8-13 0,-1-2 245,0 0 0,16-42 1,-25 53-173,-7 18-63,-8 19-64,6-8-145,1 0 1,1 0-1,0 1 1,1 21-1,2-35-13,-1 1 0,2 0 0,-1-1 0,1 1 0,0-1 0,0 1 0,0-1 0,1 1 0,-1-1 0,2 0 0,-1 0 0,0 0 1,1 0-1,0 0 0,0 0 0,0-1 0,8 8 0,-9-10 78,0 0-1,0-1 1,1 0 0,-1 1 0,0-1 0,1 0 0,-1 0 0,0 0 0,1-1 0,-1 1 0,1-1-1,-1 1 1,1-1 0,0 0 0,-1 0 0,4 0 0,-1-1-48,0 0 0,-1 0 0,1 0 0,0 0 0,0-1 0,-1 0 0,9-5 0,20-15-547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4.254"/>
    </inkml:context>
    <inkml:brush xml:id="br0">
      <inkml:brushProperty name="width" value="0.05" units="cm"/>
      <inkml:brushProperty name="height" value="0.05" units="cm"/>
    </inkml:brush>
  </inkml:definitions>
  <inkml:trace contextRef="#ctx0" brushRef="#br0">48 8 16051,'1'-1'162,"1"0"0,-1 0 0,0 1-1,0-1 1,1 0 0,-1 1-1,1-1 1,-1 1 0,1-1-1,-1 1 1,1 0 0,2-1 0,-4 2-111,0-1 1,0 0 0,1 0-1,-1 0 1,0 0 0,0 0-1,1 1 1,-1-1 0,0 0-1,0 0 1,1 1 0,-1-1-1,0 0 1,0 0 0,0 1-1,0-1 1,1 0 0,-1 1 0,0-1-1,0 0 1,0 0 0,0 1-1,0-1 1,0 0 0,0 1-1,0-1 1,0 0 0,0 1-1,0-1 1,0 0 0,0 1-1,0-1 1,0 0 0,0 1-1,-2 6 501,-1 0 0,1 0 0,-7 12-1,4-9-378,-1 5 109,-26 62 420,29-68-663,0-1 0,1 1 1,0 0-1,1 0 0,0 0 0,0 15 0,1-23-36,0 0-1,0 0 1,0 0 0,0 0 0,0 0 0,0 0 0,0 0 0,0 0-1,1 0 1,-1 0 0,0 0 0,1 0 0,-1 0 0,1 0 0,-1 0-1,1-1 1,-1 1 0,1 0 0,-1 0 0,1 0 0,0-1 0,0 1-1,-1 0 1,1-1 0,0 1 0,1 0 0,0-1-1,-1 0-1,1 0 1,-1 0 0,1 0-1,-1 0 1,1 0 0,-1 0 0,1-1-1,-1 1 1,1 0 0,-1-1 0,0 0-1,1 1 1,-1-1 0,2-1 0,4-3 5,0 1 0,0-2 0,-1 1 0,11-12 0,-4 2 6,-1 0 0,0-1 1,-1 0-1,-1 0 0,8-20 1,-18 38-19,-1 0 1,0 1-1,0-1 1,1 1-1,0-1 1,-1 1-1,1-1 1,0 1-1,0-1 1,0 1-1,0-1 1,1 1-1,-1-1 1,1 1 0,0-1-1,-1 0 1,1 1-1,0-1 1,0 0-1,2 3 1,-1-2 3,0-1 0,0 0 0,0 0 1,0 1-1,1-1 0,-1-1 1,1 1-1,-1 0 0,1-1 0,-1 1 1,1-1-1,0 0 0,0 0 0,0 0 1,0 0-1,0 0 0,0-1 0,6 1 1,10-1-7,0 0 1,0-2 0,0 0-1,0-2 1,-1 0 0,36-12-1,-29 8-105,-1 1 1,1 1-1,31-3 0,-54 9 96,0-1 0,0 1 0,0 0-1,0 0 1,0 0 0,-1 0 0,1 0 0,0 0 0,0 0 0,0 1 0,0-1 0,0 1 0,0-1 0,0 1 0,-1 0 0,1 0 0,0 0 0,0 0 0,-1 0 0,1 0 0,-1 0 0,1 1 0,-1-1 0,1 0 0,-1 1 0,0-1 0,0 1 0,0 0 0,0-1-1,0 1 1,0 0 0,0-1 0,0 1 0,-1 0 0,1 0 0,-1 0 0,1 0 0,-1 2 0,2 2-10,-1 0 24,0 1 1,1-1 0,0 1 0,1-1 0,2 6 0,-4-10 9,1 0 0,-1-1 0,0 1 0,0-1 0,1 1 0,-1-1-1,1 1 1,-1-1 0,1 0 0,-1 0 0,1 0 0,0 0 0,0 0 0,-1 0 0,1 0 0,0-1 0,0 1 0,0 0 0,0-1 0,0 0 0,0 1 0,2-1 0,7 0 13,-1-1 1,1 0-1,0 0 1,-1-1 0,1-1-1,18-6 1,65-32-122,-38 15-170,-53 25 259,8-3-88,-1-1-1,1 2 1,20-5 0,-28 7 77,0 1-1,1 0 1,-1 0 0,0 0-1,0 0 1,0 0 0,0 0-1,0 1 1,0 0-1,0 0 1,0-1 0,0 2-1,0-1 1,0 0 0,0 1-1,-1-1 1,1 1 0,-1 0-1,3 2 1,8 7 106,0 1-1,1-2 1,16 10-1,-24-16-61,1-1-1,0 0 0,0 0 0,0-1 1,0 0-1,0 0 0,1 0 0,-1-1 0,14 0 1,-7-1-93,1-2-1,0 1 1,-1-2 0,0 0 0,28-9 0,-13-1-66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2.984"/>
    </inkml:context>
    <inkml:brush xml:id="br0">
      <inkml:brushProperty name="width" value="0.05" units="cm"/>
      <inkml:brushProperty name="height" value="0.05" units="cm"/>
    </inkml:brush>
  </inkml:definitions>
  <inkml:trace contextRef="#ctx0" brushRef="#br0">0 109 14699,'22'3'1384,"8"-7"-823,4 0-225,6-6 1520,12-3-1448,7 1-192,1 1 0,2 4-48,-2-1-96,-6 7-232,1 0-96,-7 1-216,-3-2-112,-2-4 152,-6-2 176,-8-4-72,-6-1-72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4.957"/>
    </inkml:context>
    <inkml:brush xml:id="br0">
      <inkml:brushProperty name="width" value="0.05" units="cm"/>
      <inkml:brushProperty name="height" value="0.05" units="cm"/>
    </inkml:brush>
  </inkml:definitions>
  <inkml:trace contextRef="#ctx0" brushRef="#br0">31 11 16652,'6'-11'1776,"-4"17"-669,-4 23 91,1-24-969,-9 82 1038,-13 138-499,20-168-753,9 109 1,-6-161-11,1 1 0,0-1 0,0 0 0,0 0 0,1 0 0,0 0 0,0 0 0,5 9 0,-6-13-1,-1 0 1,1 0-1,0 0 0,0 0 0,0 0 1,0-1-1,0 1 0,0 0 0,0 0 1,0-1-1,0 1 0,0 0 0,1-1 1,-1 1-1,0-1 0,0 0 1,0 1-1,1-1 0,-1 0 0,0 0 1,1 0-1,-1 0 0,0 0 0,0 0 1,1 0-1,-1 0 0,0 0 0,1-1 1,-1 1-1,0-1 0,0 1 1,0-1-1,1 1 0,-1-1 0,0 1 1,0-1-1,0 0 0,0 0 0,1-1 1,7-5 48,0-1 1,-1 0 0,0 0 0,-1-1-1,0 0 1,0 0 0,7-14 0,35-74 448,-46 89-450,2-3 75,-9 17-49,-9 20-115,10-18-175,0 0-1,0 0 1,0 0 0,1 0-1,1 1 1,-1-1 0,1 1 0,1-1-1,0 1 1,1 14 0,-1-22 160,0 0 0,0 0 0,1 0 0,-1-1 0,0 1 0,1 0 0,-1 0 0,1 0 0,-1 0 0,1 0 0,-1-1 0,1 1 0,0 0 0,-1-1 0,1 1 0,0 0 0,0-1 0,0 1 0,-1-1 0,1 1 0,0-1 0,0 1 0,0-1 0,0 0 0,1 1 0,1-1-33,0 1 0,0-1 0,-1 0 0,1-1 0,0 1 0,0 0 0,-1-1 0,1 1 0,2-2 0,24-9-690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5.345"/>
    </inkml:context>
    <inkml:brush xml:id="br0">
      <inkml:brushProperty name="width" value="0.05" units="cm"/>
      <inkml:brushProperty name="height" value="0.05" units="cm"/>
    </inkml:brush>
  </inkml:definitions>
  <inkml:trace contextRef="#ctx0" brushRef="#br0">201 1 16339,'-24'14'895,"0"1"0,2 1 0,0 1 0,0 1 0,-34 37 0,52-50-777,0 0 1,0 0 0,0 0-1,1 0 1,0 1 0,-3 5-1,5-10-99,1 0 0,0 0 0,0 0 0,-1 0 0,1-1 0,0 1 0,0 0 0,0 0 0,0 0 0,0 0 0,0 0 0,0 0 0,0 0 0,0 0 0,1-1 0,-1 1 0,0 0 0,1 0 0,0 1 0,0-1-9,0 0 0,0 0 0,0 0 0,0 0 1,0-1-1,0 1 0,0 0 0,0-1 0,0 1 1,1-1-1,-1 1 0,0-1 0,1 1 0,-1-1 1,0 0-1,1 0 0,1 0 0,6 1-13,1-1 1,-1 0-1,1-1 0,-1 0 0,1 0 0,15-5 0,56-24-22,-5 1 126,-75 29-96,1-1 0,-1 1 0,0 0-1,0-1 1,1 1 0,-1 0 0,0 0 0,1-1-1,-1 1 1,0 0 0,1 1 0,-1-1 0,0 0-1,0 0 1,1 0 0,-1 1 0,0-1 0,0 1-1,1-1 1,-1 1 0,0-1 0,2 2-1,-1 0 6,-1 0-1,0 0 0,1 0 1,-1 1-1,0-1 0,0 0 1,0 0-1,-1 1 0,2 3 1,5 15 6,-6-19-59,0 0-1,0 0 0,0 0 1,0 0-1,0 0 0,0 0 1,1 0-1,-1 0 0,1-1 1,-1 1-1,1 0 0,0-1 0,-1 0 1,1 1-1,0-1 0,0 0 1,0 0-1,0 0 0,0 0 1,0 0-1,0 0 0,1-1 1,-1 1-1,0-1 0,0 0 1,0 1-1,1-1 0,-1 0 1,0 0-1,0 0 0,5-1 1,3-2-198,0 0 0,0-1 0,-1 0 0,1-1 1,14-8-1,-22 11 253,29-16-540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5.782"/>
    </inkml:context>
    <inkml:brush xml:id="br0">
      <inkml:brushProperty name="width" value="0.05" units="cm"/>
      <inkml:brushProperty name="height" value="0.05" units="cm"/>
    </inkml:brush>
  </inkml:definitions>
  <inkml:trace contextRef="#ctx0" brushRef="#br0">102 490 13219,'-25'17'987,"-20"15"-412,41-30-493,1 1-1,0-1 0,1 1 1,-1 0-1,0 0 1,1 0-1,0 1 0,0-1 1,0 0-1,-2 5 1,4-7-67,-1 0 0,1 0 0,0 0 0,0 0 0,-1 0 0,1 0 0,0 1 0,0-1 0,1 0 0,-1 0 0,0 0 0,0 0 0,0 0 0,1 0 0,-1 0 0,0 0 0,1 0 0,-1 0 0,1 0 0,-1 0 0,1 0 0,0 0 0,-1 0 0,1 0 0,0-1 0,0 1 0,0 0 0,-1 0 0,1-1 0,0 1 0,0-1 0,0 1 0,0-1 0,0 1 0,0-1 0,0 1 0,0-1 0,0 0 0,2 1 0,4 0 11,-1 1 1,1-1-1,-1-1 1,1 1-1,9-1 1,-3-1 72,-1-1 0,1 0 0,-1-1 0,1-1 1,-1 0-1,0 0 0,-1-1 0,1-1 1,12-7-1,-5 0 160,1 0 0,-2-1 0,0-1 0,17-19 0,-5 0 234,-2 0 1,-2-3-1,-1 0 1,-2-1 0,-2-1-1,-1-1 1,19-56 0,-34 82-311,-1 1 0,0-1 1,-1 0-1,0 0 0,1-24 1,-4 37-166,0 0-1,0 1 1,0-1 0,-1 0 0,1 0 0,0 0-1,0 0 1,0 0 0,-1 0 0,1 0-1,0 1 1,-1-1 0,1 0 0,-1 0 0,1 0-1,-1 1 1,1-1 0,-1 0 0,1 1 0,-2-2-1,1 2-5,0-1 0,1 1 0,-1 0 0,0 0 0,1 0 0,-1 0-1,0 0 1,1 0 0,-1 0 0,0 0 0,1 0 0,-1 0-1,0 0 1,1 1 0,-1-1 0,0 0 0,1 0 0,-1 1-1,1-1 1,-1 0 0,1 1 0,-1-1 0,0 0 0,1 1 0,-1-1-1,0 2 1,-6 5 29,0 1 0,1 1 0,-1-1 0,2 1 0,-1 0 0,1 1 0,1-1 0,-4 12 0,-26 85 36,25-74-85,2 0 0,1 1 1,-2 51-1,8-71-185,0 0 0,0 0 0,2 0-1,-1-1 1,2 1 0,0 0 0,0-1 0,1 1 0,1-1-1,0 0 1,0-1 0,8 13 0,-12-22 126,0 0-1,1 0 1,-1-1 0,0 1 0,0 0-1,1-1 1,-1 1 0,1-1 0,-1 1-1,1-1 1,0 0 0,-1 0 0,1 0-1,0 0 1,0 0 0,0 0-1,0 0 1,0 0 0,0-1 0,0 1-1,0-1 1,0 0 0,0 1 0,0-1-1,0 0 1,0 0 0,3-1 0,12-5-663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6.388"/>
    </inkml:context>
    <inkml:brush xml:id="br0">
      <inkml:brushProperty name="width" value="0.05" units="cm"/>
      <inkml:brushProperty name="height" value="0.05" units="cm"/>
    </inkml:brush>
  </inkml:definitions>
  <inkml:trace contextRef="#ctx0" brushRef="#br0">51 529 16043,'-1'2'136,"0"0"0,1 0 0,-1 0 0,1 1-1,0-1 1,0 0 0,0 0 0,0 1 0,0-1 0,0 0-1,1 0 1,-1 0 0,1 1 0,-1-1 0,1 0-1,2 4 1,-2-4-94,1 0 0,0 0 0,-1-1 0,1 1-1,0-1 1,0 1 0,0-1 0,0 0 0,0 1-1,1-1 1,-1 0 0,0 0 0,0-1 0,1 1 0,2 0-1,2 0 4,-1 0 0,0 0 0,0-1 0,0 0 0,1 0 0,-1 0 0,0-1 0,0 0 0,0 0 0,1 0 0,-1-1 0,6-3 0,-9 4-12,0 0-1,0 0 0,-1-1 0,1 1 1,-1-1-1,1 1 0,-1-1 0,0 0 1,0 0-1,1 0 0,-2 0 1,1-1-1,0 1 0,0 0 0,-1-1 1,1 1-1,-1-1 0,1 0 0,-1 1 1,0-1-1,0 0 0,-1 0 0,1 0 1,-1 1-1,1-1 0,-1 0 0,0-5 1,0 6-12,0 0 1,0 0 0,0 1-1,-1-1 1,1 0 0,-1 0-1,1 0 1,-1 0-1,1 1 1,-1-1 0,0 0-1,0 1 1,0-1 0,0 1-1,0-1 1,-1 1 0,1-1-1,0 1 1,-1 0-1,-2-3 1,2 3-4,-1 0-1,1 0 1,-1 0-1,1 0 1,-1 1-1,1-1 1,-1 1-1,0-1 1,1 1 0,-1 0-1,0 0 1,1 0-1,-4 1 1,-1 0-9,0 1 1,0 0-1,0 0 1,0 0 0,0 1-1,1 0 1,0 0-1,-1 0 1,1 1 0,-7 6-1,5-2 4,0 0 0,1 1 0,0 0 0,0 1-1,1-1 1,0 1 0,0 0 0,1 1 0,1-1 0,0 1-1,0 0 1,1 0 0,1 0 0,0 1 0,-1 15 0,2-21 19,1 0 1,0 0-1,0 0 1,1 0 0,-1 0-1,1 0 1,1 0-1,-1 0 1,1-1-1,0 1 1,0 0-1,1-1 1,0 1 0,0-1-1,0 0 1,0 0-1,1 0 1,0-1-1,0 1 1,0-1 0,1 0-1,-1 0 1,1 0-1,0-1 1,0 1-1,1-1 1,-1-1-1,0 1 1,1-1 0,10 4-1,-4-4 50,0 0-1,0-1 0,0 0 1,0 0-1,0-1 1,0-1-1,0 0 0,0-1 1,0 0-1,0-1 1,-1 0-1,1-1 0,-1 0 1,0-1-1,11-6 0,6-4 112,-1-2 0,-1 0 0,0-1-1,36-36 1,-26 16-92,-1-1 0,-2-1 0,-2-2 0,-1-1 0,-3-2 0,-1-1 0,24-63 0,-37 81-122,15-60 0,-25 78-3,-1 0 0,-1-1 0,1 1 0,-2-1 0,1 1 0,-1-1 0,-1 1 1,0 0-1,-3-15 0,3 23 13,1-1 0,-1 1 1,1 0-1,-1-1 1,0 1-1,0 0 0,0 0 1,0 0-1,0-1 0,0 1 1,-1 0-1,1 1 1,-1-1-1,1 0 0,-1 0 1,0 1-1,0-1 0,0 1 1,0-1-1,0 1 0,0 0 1,0 0-1,0 0 1,0 0-1,-1 0 0,1 0 1,0 1-1,0-1 0,-1 1 1,1 0-1,-1-1 0,1 1 1,0 0-1,-1 0 1,1 1-1,-4-1 0,-1 2-11,0 1 0,0-1 0,0 1 1,1 0-1,-1 0 0,1 1 0,-1 0 0,1 0 0,1 1 0,-11 8 0,1 4 8,0 0 0,1 1 0,1 0 0,1 1 0,1 0 0,0 1 0,1 0 0,1 1 0,-10 38-1,10-26 28,2 0-1,1 1 0,2 0 0,1 0 0,3 61 0,0-83-10,1-1 0,1 1 0,0-1 0,0 1 0,8 20 0,-9-29-6,1-1 0,-1 1-1,0 0 1,1 0 0,0-1 0,-1 1-1,1-1 1,0 0 0,0 1 0,1-1-1,-1 0 1,0 0 0,1-1 0,-1 1-1,1 0 1,-1-1 0,1 1 0,0-1-1,0 0 1,0 0 0,0 0 0,0 0-1,0-1 1,0 1 0,0-1 0,0 0-1,3 1 1,7-2-8,0-1 0,0 0 0,0-1 0,20-7 0,52-23-26,-50 18 43,-21 9-4,4-1 25,-1 0 1,26-5-1,-38 10-19,1 1 0,0 1 0,-1-1-1,1 1 1,0 0 0,-1 0-1,1 1 1,0 0 0,-1 0 0,1 0-1,-1 1 1,7 2 0,-3-1-37,0 0 0,0-1 0,1 0 0,-1 0 0,1-1 0,-1 0 0,1-1 0,17-1 0,80-16-623,-63 8 398,-13 4 72,-6 0-154,37-3 1,-61 8 336,-1 0 1,1 0-1,0 0 0,0-1 0,-1 1 0,1 0 0,0 0 1,0 1-1,0-1 0,-1 0 0,1 0 0,0 0 1,0 0-1,0 1 0,-1-1 0,1 0 0,0 1 1,-1-1-1,1 0 0,0 1 0,-1-1 0,1 1 1,0-1-1,-1 1 0,1 0 0,-1-1 0,2 2 1,-2-1-5,0 0 1,0 0-1,0 0 1,-1 0 0,1 0-1,0 1 1,0-1 0,-1 0-1,1 0 1,0 0 0,-1 0-1,1 0 1,-1 0 0,1 0-1,-1 0 1,-1 1 0,-3 5-108,-1 0 0,0-1 0,-10 9 0,6-7 113,6-5-34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8.512"/>
    </inkml:context>
    <inkml:brush xml:id="br0">
      <inkml:brushProperty name="width" value="0.05" units="cm"/>
      <inkml:brushProperty name="height" value="0.05" units="cm"/>
    </inkml:brush>
  </inkml:definitions>
  <inkml:trace contextRef="#ctx0" brushRef="#br0">72 70 17988,'-5'47'1748,"2"-8"-728,-15 64 1,16-94-1033,-12 40-445,3 0 0,-7 83 0,20-120 37,4-13 65,8-17 24,-6-2 257,0-1 0,-1 0 0,6-36 0,-3 13 55,4-13 240,-2 0 0,-3 0 0,3-79-1,-13 116 79,-3 29 105,-2 34 29,6-22-367,0 0 0,2 0 0,0 0 0,2 0 0,0-1 0,9 25 0,-10-35-29,1 0 0,0 0 0,0 0 0,1-1 0,0 0 0,1 0 0,0 0 0,1-1 0,-1 0 0,1 0 0,1-1 0,0 0 0,0 0 0,10 6 0,-14-10 15,0-1 0,-1 0 0,1-1 0,0 1 0,0-1 0,0 0 0,0 0 0,0 0 0,0 0 0,0-1 0,0 1 0,1-1 0,-1 0 0,0 0 0,0-1 0,0 1 0,0-1 0,0 0 0,0 0 0,0-1 0,0 1 0,0-1 0,0 0 0,0 1 0,-1-2 0,1 1 0,-1 0 0,0-1 0,0 0 0,0 0 0,0 1 0,0-2 0,3-3 0,2-4 159,1-1-1,-2 0 0,0-1 0,0 0 1,-1 0-1,0 0 0,-2 0 0,6-20 0,2-37 478,-11 62-616,0-1 0,-1 1-1,0-1 1,0 1 0,-1 0-1,-2-11 1,3 18-71,0 1-1,0-1 1,0 1-1,0 0 1,0-1-1,0 1 1,0 0-1,0-1 1,0 1 0,0 0-1,0-1 1,-1 1-1,1 0 1,0-1-1,0 1 1,0 0-1,0-1 1,-1 1-1,1 0 1,0 0 0,0-1-1,-1 1 1,1 0-1,0 0 1,0 0-1,-1-1 1,1 1-1,0 0 1,-1 0-1,1 0 1,0 0 0,-1-1-1,1 1 1,0 0-1,-1 0 1,0 0-1,-6 12-213,-3 22-602,7-14-44,0 1 0,1 22 0,2-35 676,1-1 0,-1 1-1,1 0 1,1 0-1,-1-1 1,1 1-1,1-1 1,4 12-1,8 3-683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8.958"/>
    </inkml:context>
    <inkml:brush xml:id="br0">
      <inkml:brushProperty name="width" value="0.05" units="cm"/>
      <inkml:brushProperty name="height" value="0.05" units="cm"/>
    </inkml:brush>
  </inkml:definitions>
  <inkml:trace contextRef="#ctx0" brushRef="#br0">22 0 15923,'0'30'1465,"-6"3"-929,-3 3-224,5 1 592,1 1-368,5-8-408,9-6-312,12-12 224,4-12-96,2-8-192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9.388"/>
    </inkml:context>
    <inkml:brush xml:id="br0">
      <inkml:brushProperty name="width" value="0.05" units="cm"/>
      <inkml:brushProperty name="height" value="0.05" units="cm"/>
    </inkml:brush>
  </inkml:definitions>
  <inkml:trace contextRef="#ctx0" brushRef="#br0">46 401 15387,'1'1'74,"0"0"1,0 0-1,0 0 0,0 0 0,0 0 0,0-1 0,0 1 0,0 0 0,0-1 0,0 1 1,0-1-1,1 1 0,-1-1 0,0 0 0,0 1 0,0-1 0,1 0 0,-1 0 0,0 0 1,0 0-1,1 0 0,-1 0 0,0 0 0,0 0 0,1 0 0,-1-1 0,0 1 0,0-1 1,1 1-1,-1-1 0,2 0 0,45-23 767,-37 18-393,6-2 82,-1-2 1,0 0-1,-1 0 0,25-23 0,-39 33-513,-1 0-1,0 0 1,0 0-1,1-1 0,-1 1 1,0 0-1,0 0 1,0 0-1,1 0 1,-1 0-1,0 0 0,0 0 1,0-1-1,0 1 1,1 0-1,-1 0 1,0 0-1,0 0 0,0-1 1,0 1-1,0 0 1,0 0-1,0 0 1,0-1-1,1 1 0,-1 0 1,0 0-1,0-1 1,0 1-1,0 0 0,0 0 1,0 0-1,0-1 1,0 1-1,0 0 1,0 0-1,0-1 0,-1 1 1,1 0-1,0 0 1,0 0-1,0-1 1,0 1-1,0 0 0,0 0 1,0 0-1,0-1 1,-1 1-1,1 0 1,0 0-1,0 0 0,0 0 1,0 0-1,-1-1 1,1 1-1,-17-1 664,-1-1-253,2-4-161,13 4-254,0 1 0,1 0 0,-1 0 1,0 0-1,0 0 0,0 0 1,0 0-1,1 1 0,-1-1 0,0 1 1,0 0-1,0 0 0,0 0 1,0 0-1,0 0 0,0 1 0,0 0 1,0-1-1,0 1 0,0 0 1,0 0-1,1 1 0,-4 1 1,-7 7-18,2 1 0,-1 0 0,2 1 0,-1 0 1,2 1-1,-1 0 0,2 0 0,0 1 1,1 0-1,0 1 0,-8 23 0,14-33 9,0-1-1,-1 1 1,2-1-1,-1 1 1,1 0-1,-1-1 1,1 1 0,0 0-1,1-1 1,-1 1-1,1-1 1,2 8-1,-2-10-19,0 0 0,0-1 1,0 1-1,0-1 0,0 1 0,0-1 0,0 1 0,1-1 0,-1 0 0,1 1 0,-1-1 0,1 0 0,-1 0 1,1 0-1,-1 0 0,1-1 0,0 1 0,0 0 0,-1-1 0,1 1 0,0-1 0,0 1 0,0-1 0,0 0 1,0 0-1,0 0 0,-1 0 0,1 0 0,0 0 0,0-1 0,0 1 0,0-1 0,2 0 0,0 0 35,-1 0 0,1 0 0,0-1 0,-1 1 0,1-1 0,-1 0 0,1 0 0,-1 0 0,0 0 0,0-1 0,0 1 0,0-1 0,-1 0 0,5-6 0,-1 0 13,0 0-1,0-1 0,-2 0 1,5-10-1,8-26-82</inkml:trace>
  <inkml:trace contextRef="#ctx0" brushRef="#br0" timeOffset="1">154 0 18548,'0'4'1240,"0"4"-1408,7 2-272,6 5 680,3 3-104,5 4-320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9.887"/>
    </inkml:context>
    <inkml:brush xml:id="br0">
      <inkml:brushProperty name="width" value="0.05" units="cm"/>
      <inkml:brushProperty name="height" value="0.05" units="cm"/>
    </inkml:brush>
  </inkml:definitions>
  <inkml:trace contextRef="#ctx0" brushRef="#br0">75 314 15947,'-2'9'340,"0"-1"0,-1 1 0,0-1 0,0 0 0,-1 0 0,0-1 0,-1 1 0,-6 8 0,5-8-60,1 1-1,0 0 1,0 0 0,1 0 0,-6 18 0,10-26-251,-1 0 0,1 0 0,-1 0 1,1 0-1,0 0 0,0 1 0,0-1 0,0 0 0,0 0 1,0 0-1,0 1 0,0-1 0,0 0 0,0 0 1,1 0-1,-1 0 0,0 0 0,1 0 0,-1 1 1,1-1-1,-1 0 0,1 0 0,1 1 0,-1-2-3,0 1 1,0-1-1,0 1 0,0-1 0,0 1 0,0-1 0,0 0 0,1 0 0,-1 0 0,0 0 0,0 0 1,0 0-1,0 0 0,1 0 0,-1 0 0,0 0 0,0 0 0,2-2 0,5 0 47,-1-1 0,0 0 0,0-1 0,-1 0 0,1 0 0,7-6 0,1-4 39,-1 0 0,0-1 0,-1-1 0,-1 0 0,0-1 1,-1 0-1,11-26 0,-6 9-22,-2 0 1,-1-1-1,9-41 1,-17 55-88,7-32-14,-12 48 0,1 1 0,-1 0 0,0 0 0,0 0 0,-1 0 0,1 0 0,-1 0 0,0 0-1,0 0 1,-2-5 0,3 9 7,0-1-1,0 0 1,-1 1 0,1-1-1,0 1 1,-1-1-1,1 1 1,-1-1-1,1 1 1,-1-1 0,1 1-1,-1-1 1,1 1-1,-1-1 1,1 1-1,-1 0 1,0-1 0,1 1-1,-1 0 1,0 0-1,1 0 1,-1-1-1,1 1 1,-1 0-1,0 0 1,1 0 0,-1 0-1,0 0 1,0 0-1,1 0 1,-1 0-1,1 0 1,-1 1 0,0-1-1,1 0 1,-1 0-1,0 1 1,1-1-1,-1 0 1,1 0 0,-1 1-1,0-1 1,1 1-1,-1-1 1,1 1-1,-1 0 1,-3 2-15,0 1 0,0 0 0,0 0-1,-6 8 1,-2 7 10,1 0-1,1 0 0,1 1 0,1 0 1,0 0-1,1 1 0,2 0 1,0 0-1,1 1 0,-1 24 1,4-34 12,1 0 0,1 0 0,0-1 0,1 1 0,0 0 0,0-1 0,1 1 0,8 17 1,-9-23-3,1 0 1,0-1 0,1 0-1,-1 1 1,1-1 0,0 0 0,0-1-1,1 1 1,0-1 0,-1 0-1,1 0 1,1 0 0,-1-1-1,0 0 1,1 0 0,0 0 0,10 3-1,-9-4 7,0 0-1,0 0 1,0-1-1,0 0 1,0-1-1,1 0 1,-1 0-1,0 0 1,0-1-1,1 0 1,-1 0-1,9-3 1,-10 2 16,-1 0 0,0 0 1,0-1-1,0 0 1,0 0-1,-1 0 0,1 0 1,-1-1-1,0 1 1,0-1-1,0 0 0,0 0 1,-1-1-1,0 1 1,1-1-1,2-6 0,-5 9-9,-1 1-1,1 0 1,-1-1-1,1 1 0,-1-1 1,1 1-1,-1-1 1,0 1-1,1-1 1,-1 1-1,0-1 0,0 1 1,0-1-1,0 1 1,-1-1-1,1 0 0,0 1 1,-1-1-1,1 1 1,-1 0-1,0-3 1,0 4-10,1-1 0,0 1 0,-1 0 0,1-1 0,0 1 0,0 0 1,-1 0-1,1-1 0,-1 1 0,1 0 0,0 0 0,-1-1 0,1 1 1,0 0-1,-1 0 0,1 0 0,-1 0 0,1 0 0,-1 0 0,1 0 1,0 0-1,-1 0 0,1 0 0,-1 0 0,1 0 0,-1 0 1,-1 1-2,1-1 0,0 1 0,0 0 0,0-1 0,0 1 0,0 0 0,0 0 0,0 0 0,0 0 0,0 0 1,0 0-1,0 0 0,-1 1 0,-15 31-259,17-32 211,-1 1-1,0 0 1,1 0 0,0 0 0,-1 0-1,1 0 1,0-1 0,0 1 0,0 0 0,0 0-1,0 0 1,0 0 0,1 0 0,-1 0-1,1 0 1,0 3 0,0-4 9,0-1 1,0 1-1,0 0 1,0 0-1,0 0 1,0-1-1,0 1 1,0-1-1,0 1 0,0-1 1,0 1-1,1-1 1,-1 1-1,0-1 1,0 0-1,0 0 1,1 0-1,-1 0 0,0 0 1,0 0-1,1 0 1,-1 0-1,0 0 1,0 0-1,0-1 1,1 1-1,-1 0 0,0-1 1,1 0-1,34-16-76,5-15 1010,-34 26-650,-1 0-1,1 1 0,0 0 0,0 0 1,1 0-1,-1 1 0,1 0 0,0 0 1,13-3-1,-16 6-267,-1 0 1,1 0 0,0-1-1,0 0 1,5-2-1,-9 3 12,0 0 0,1 0-1,-1 0 1,0 0 0,1 0 0,-1-1-1,0 1 1,0 0 0,0-1 0,0 1-1,0 0 1,0-1 0,-1 1-1,1-1 1,0 0 0,-1 1 0,1-1-1,-1 1 1,1-4 0,0-25-91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0.445"/>
    </inkml:context>
    <inkml:brush xml:id="br0">
      <inkml:brushProperty name="width" value="0.05" units="cm"/>
      <inkml:brushProperty name="height" value="0.05" units="cm"/>
    </inkml:brush>
  </inkml:definitions>
  <inkml:trace contextRef="#ctx0" brushRef="#br0">188 0 16500,'-1'0'140,"1"0"0,-1 1 0,0-1 0,0 0 0,0 0 0,1 1 0,-1-1 0,0 1 0,0-1 0,1 1 0,-1-1 0,0 1 0,1-1 0,-1 1 0,1-1 0,-1 1 0,1 0 0,-1-1 0,1 1 1,-1 0-1,1 0 0,0-1 0,-1 1 0,1 1 0,-14 23 1009,-24 58 462,-26 87 1,49-122-1478,2 2 1,2-1-1,-6 69 1,17-111-115,-1 1 1,1-1 0,1 0-1,-1 0 1,1 0-1,1 1 1,-1-1 0,4 9-1,-4-14-30,0-1 0,-1 1 1,1-1-1,0 0 0,0 1 0,0-1 0,0 0 0,0 0 0,0 1 1,0-1-1,0 0 0,1 0 0,-1 0 0,0-1 0,1 1 0,-1 0 0,3 1 1,-2-2-41,0 0 0,1 1 1,-1-1-1,0 0 0,0 0 1,0-1-1,0 1 0,1 0 1,-1-1-1,0 1 0,0-1 1,0 0-1,0 0 0,0 0 1,0 0-1,3-2 0,2-2 1,-1 1-1,0-2 1,0 1-1,0-1 1,-1 1-1,0-2 1,5-6-1,16-27-207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0.846"/>
    </inkml:context>
    <inkml:brush xml:id="br0">
      <inkml:brushProperty name="width" value="0.05" units="cm"/>
      <inkml:brushProperty name="height" value="0.05" units="cm"/>
    </inkml:brush>
  </inkml:definitions>
  <inkml:trace contextRef="#ctx0" brushRef="#br0">124 23 17724,'0'0'137,"1"-1"0,-1 0 0,1 1 0,-1-1 0,1 0 0,-1 1 0,0-1 0,1 0-1,-1 1 1,0-1 0,0 0 0,1 0 0,-1 0 0,0 1 0,0-1 0,0 0 0,0 0 0,0 0 0,0 0 0,0 0-59,-1 1-1,1-1 0,0 1 1,0 0-1,-1-1 1,1 1-1,0-1 1,-1 1-1,1 0 1,0-1-1,-1 1 0,1 0 1,-1 0-1,1-1 1,0 1-1,-1 0 1,1 0-1,-1 0 1,1-1-1,-1 1 0,1 0 1,-1 0-1,0 0 1,-1 0 36,0 0 0,1 0 0,-1 0 0,0 0 0,0 0 1,0 0-1,0 1 0,0-1 0,0 1 0,0-1 0,1 1 0,-1 0 0,0 0 1,0 0-1,-2 1 0,-5 6 6,0 1 0,1 0-1,0 0 1,0 0 0,-10 18 0,14-22-117,1 1 0,0 0 0,0 0 0,0 0 0,1 0 0,0 0 1,0 1-1,1-1 0,0 1 0,0-1 0,0 13 0,1-17-1,0-1 1,0 1-1,0-1 0,1 1 1,-1-1-1,0 1 0,1-1 1,0 1-1,-1-1 0,1 0 1,0 1-1,0-1 0,-1 0 1,1 0-1,0 1 0,0-1 1,1 0-1,-1 0 0,0 0 1,2 1-1,0-1 4,-1 0 0,1 1 0,-1-2 0,1 1 0,0 0-1,-1-1 1,1 1 0,0-1 0,0 0 0,4 0 0,5-1 20,1 0 0,-1-1 1,23-8-1,-32 10-24,64-24 65,-45 15-54,1 1 1,0 1-1,37-6 0,-57 13-15,0 0-1,0 0 1,0 0-1,0 1 0,-1-1 1,1 1-1,0-1 0,0 1 1,0 0-1,-1 0 1,1 0-1,-1 1 0,1-1 1,-1 1-1,1-1 1,-1 1-1,0 0 0,1 0 1,-1 0-1,0 0 1,0 0-1,2 3 0,-2-2 4,0 0 0,1-1 0,-1 1 0,1-1-1,-1 1 1,1-1 0,0 0 0,0 0 0,0-1-1,0 1 1,0-1 0,1 1 0,-1-1 0,6 1-1,-1-1-93,1-1-1,0 0 0,0-1 1,0 0-1,-1 0 0,1-1 1,0 0-1,-1-1 0,0 0 1,1 0-1,-1-1 1,0 0-1,8-5 0,8-6-826,-1-2 0,37-32 0,-33 23 244,-4 0-250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4.251"/>
    </inkml:context>
    <inkml:brush xml:id="br0">
      <inkml:brushProperty name="width" value="0.05" units="cm"/>
      <inkml:brushProperty name="height" value="0.05" units="cm"/>
    </inkml:brush>
  </inkml:definitions>
  <inkml:trace contextRef="#ctx0" brushRef="#br0">1 0 14531,'5'13'1873,"5"3"-1105,12-7-304,2-11 1768,19-2-1632,6-3-104,11 0-135,3-2-129,6 3-496,0 3-225,-5 3-391,-5 5 688,-19-5-184,-5-3-136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1.231"/>
    </inkml:context>
    <inkml:brush xml:id="br0">
      <inkml:brushProperty name="width" value="0.05" units="cm"/>
      <inkml:brushProperty name="height" value="0.05" units="cm"/>
    </inkml:brush>
  </inkml:definitions>
  <inkml:trace contextRef="#ctx0" brushRef="#br0">29 288 9810,'4'-1'246,"0"0"1,0 0-1,0 0 0,0 0 1,0-1-1,-1 1 0,1-1 0,-1 0 1,1 0-1,5-5 0,24-21 3629,-31 27-2972,-17 16-544,1 0-1,0 1 1,2 1-1,0 0 1,0 1-1,-8 18 1,18-32-317,1 0 0,-1 1 0,0-1 1,1 0-1,0 1 0,0-1 0,1 0 0,-1 1 1,1-1-1,0 1 0,0 6 0,1-9-14,-1 0 1,1 0-1,0 0 0,-1 0 0,1 0 0,0 0 1,0 0-1,0 0 0,0-1 0,0 1 1,1 0-1,-1-1 0,0 1 0,1-1 0,-1 0 1,1 1-1,0-1 0,-1 0 0,1 0 1,0 0-1,0 0 0,0 0 0,0 0 0,0-1 1,0 1-1,3 0 0,3 0 49,0 0-1,0-1 0,0 1 1,0-2-1,0 1 1,0-1-1,0-1 0,0 1 1,-1-1-1,1-1 1,14-6-1,-1-1 118,1-1-1,35-25 1,-28 14-100,-1-2 0,-1 0 0,-1-2 0,-1-1 0,-1-1 0,-2-1 0,-1-1 1,31-59-1,-48 81-117,1-1 0,-1 1 1,0-1-1,-1 0 0,0 0 1,-1-1-1,2-10 0,-4 19 17,0 1-1,0-1 1,0 0 0,0 0-1,0 0 1,0 0-1,0 0 1,0 1 0,0-1-1,0 0 1,0 0-1,-1 0 1,1 0 0,0 1-1,-1-3 1,0 3 1,1 0 1,0 0 0,0 0-1,-1 0 1,1 0 0,0 0-1,-1 0 1,1 0-1,0 0 1,0-1 0,-1 1-1,1 0 1,0 0 0,-1 1-1,1-1 1,0 0 0,0 0-1,-1 0 1,1 0 0,0 0-1,-1 0 1,1 0-1,0 0 1,0 0 0,-1 1-1,1-1 1,0 0 0,0 0-1,-1 1 1,-21 24-192,10-6 83,2 0 0,0 2 0,0-1 0,2 1 0,1 0 0,0 1 0,2 0 0,1 0 0,0 0 0,2 0 0,0 1 1,2 33-1,1-50 65,0 1 0,0 0 0,0-1 1,1 1-1,0-1 0,1 1 0,-1-1 1,1 0-1,6 10 0,12 3-243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1.922"/>
    </inkml:context>
    <inkml:brush xml:id="br0">
      <inkml:brushProperty name="width" value="0.05" units="cm"/>
      <inkml:brushProperty name="height" value="0.05" units="cm"/>
    </inkml:brush>
  </inkml:definitions>
  <inkml:trace contextRef="#ctx0" brushRef="#br0">29 196 17364,'0'0'74,"0"0"0,0 0 1,-1 0-1,1 0 0,0 0 1,0 0-1,0 0 0,-1 0 0,1 1 1,0-1-1,0 0 0,0 0 1,-1 0-1,1 0 0,0 1 1,0-1-1,0 0 0,0 0 1,-1 0-1,1 1 0,0-1 0,0 0 1,0 0-1,0 1 0,0-1 1,0 0-1,0 0 0,0 1 1,0-1-1,0 0 0,0 0 1,0 1-1,0-1 0,0 0 1,0 0-1,0 0 0,0 1 0,0-1 1,0 0-1,0 0 0,0 1 1,0-1-1,0 0 0,1 0 1,-1 1-1,0-1 0,0 0 1,0 0-1,0 0 0,0 0 0,1 1 1,-1-1-1,0 0 0,1 0 1,18 0 1249,28-11-845,-31 7-404,-1-2 0,0 0 0,0-1 0,27-17 0,-35 20-60,-1-1 0,0 0 1,0 1-1,0-2 0,-1 1 0,0-1 0,0 0 0,0 0 0,0 0 0,-1-1 0,0 0 0,4-10 0,-7 15-11,0 1-1,-1-1 1,1 0 0,-1 1-1,1-1 1,-1 0 0,1 0-1,-1 1 1,0-1 0,0 0-1,0 0 1,0 1 0,0-1-1,0 0 1,-1 0-1,1 1 1,0-1 0,-1 0-1,0 0 1,1 1 0,-1-1-1,0 1 1,0-1 0,0 1-1,0-1 1,0 1 0,0-1-1,0 1 1,0 0 0,-1 0-1,1-1 1,0 1 0,-1 0-1,1 0 1,-1 0-1,1 1 1,-3-2 0,0 1-1,0 0 0,-1 0 0,1 0 0,0 0 0,-1 1 0,1 0 1,-1 0-1,1 0 0,0 1 0,-1-1 0,1 1 0,0 0 0,-1 0 0,-6 3 0,-2 3-13,1 0 0,-1 1 0,1 1 0,1-1 0,-1 2-1,2 0 1,-1 0 0,1 1 0,1 0 0,0 1 0,0 0-1,1 0 1,1 1 0,0-1 0,-9 27 0,15-35-32,-1 1 0,1 0 0,0-1 0,0 1 0,1 0 0,-1 0 0,1 0 0,0 0 1,1 0-1,-1 0 0,1 0 0,0-1 0,2 9 0,-1-10 4,-1 1 1,1-1-1,0 0 0,0 0 0,0 0 0,0 0 1,1 0-1,-1-1 0,1 1 0,-1-1 1,1 1-1,0-1 0,0 0 0,0 0 1,1 0-1,-1-1 0,0 1 0,7 1 0,33 7-182,10-6-82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2.307"/>
    </inkml:context>
    <inkml:brush xml:id="br0">
      <inkml:brushProperty name="width" value="0.05" units="cm"/>
      <inkml:brushProperty name="height" value="0.05" units="cm"/>
    </inkml:brush>
  </inkml:definitions>
  <inkml:trace contextRef="#ctx0" brushRef="#br0">93 0 20852,'2'13'1969,"-7"3"-1529,-10 9-224,0 4 1360,1 4-1488,0 6-456,4-1-368,1-5 648,2-11-168,1-6-112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2.991"/>
    </inkml:context>
    <inkml:brush xml:id="br0">
      <inkml:brushProperty name="width" value="0.05" units="cm"/>
      <inkml:brushProperty name="height" value="0.05" units="cm"/>
    </inkml:brush>
  </inkml:definitions>
  <inkml:trace contextRef="#ctx0" brushRef="#br0">1 5 17684,'13'-5'1896,"1"7"-1344,-8 12-248,-1 11 1105,-2 15-729,-1 8-152,-2 15-352,0 3-200,-2 5-424,-2-3-256,-5-3-457,1-8 913,-2-12-200,0-8-176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3.407"/>
    </inkml:context>
    <inkml:brush xml:id="br0">
      <inkml:brushProperty name="width" value="0.05" units="cm"/>
      <inkml:brushProperty name="height" value="0.05" units="cm"/>
    </inkml:brush>
  </inkml:definitions>
  <inkml:trace contextRef="#ctx0" brushRef="#br0">55 614 17244,'20'-7'2176,"9"0"-1336,8-3-344,8-2 1281,8 1-785,0 1-248,-5-2-992,-3 2 1480,-19 2-1136,-16-1-24,-23-14-32</inkml:trace>
  <inkml:trace contextRef="#ctx0" brushRef="#br0" timeOffset="1">1 11 19604,'4'-6'1969,"8"3"-1481,5 2-256,6 1 1136,7 6-912,4 1-384,9 4-896,6 2 1856,2-3-1088,4 2 0,4-4-32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3.873"/>
    </inkml:context>
    <inkml:brush xml:id="br0">
      <inkml:brushProperty name="width" value="0.05" units="cm"/>
      <inkml:brushProperty name="height" value="0.05" units="cm"/>
    </inkml:brush>
  </inkml:definitions>
  <inkml:trace contextRef="#ctx0" brushRef="#br0">67 409 17284,'-3'7'298,"-9"17"420,2 1-1,0 0 1,1 0-1,2 1 1,-8 48-1,14-72-702,1 0 0,0-1 0,0 1 0,1-1 0,-1 1 0,0 0 0,0-1 0,1 1-1,-1-1 1,1 1 0,-1-1 0,1 1 0,0-1 0,0 1 0,-1-1 0,1 0 0,2 3 0,-3-4-14,1 0 0,-1 0 0,0 1 0,1-1 1,-1 0-1,1 0 0,-1 0 0,0 1 0,1-1 1,-1 0-1,1 0 0,-1 0 0,0 0 0,1 0 1,-1 0-1,1 0 0,-1 0 0,1 0 0,-1 0 1,0 0-1,1 0 0,-1 0 0,1 0 0,0-1 3,0 1-1,0-1 1,0 1-1,0-1 0,-1 0 1,1 1-1,0-1 1,0 0-1,-1 0 0,1 0 1,-1 1-1,1-1 1,-1 0-1,1-2 0,5-12 111,-2 0-1,0 0 1,-1-1-1,0 0 1,-1 0-1,-1 0 0,-1-19 1,1 12 48,-1-18 130,3-31 255,-3 71-545,0 1-1,0 0 1,0 0 0,0 0-1,0 0 1,0-1 0,0 1-1,0 0 1,0 0 0,0 0-1,0 0 1,0-1 0,0 1-1,0 0 1,1 0 0,-1 0-1,0 0 1,0 0 0,0-1 0,0 1-1,0 0 1,0 0 0,0 0-1,1 0 1,-1 0 0,0 0-1,0 0 1,0 0 0,0 0-1,0 0 1,1-1 0,-1 1-1,0 0 1,0 0 0,0 0 0,0 0-1,1 0 1,-1 0 0,0 0-1,0 0 1,0 0 0,0 0-1,1 0 1,-1 0 0,0 1-1,0-1 1,0 0 0,0 0-1,1 0 1,-1 0 0,0 0-1,0 0 1,0 0 0,0 0 0,0 0-1,0 0 1,1 1 0,-1-1-1,0 0 1,0 0 0,0 0-1,0 0 1,0 1 0,10 10 4,-8-9-7,2 3-5,1-1 0,0 1 0,0-1-1,1 0 1,-1-1 0,1 0 0,0 1-1,0-2 1,0 1 0,0-1 0,0 0 0,1 0-1,-1 0 1,0-1 0,1 0 0,0 0-1,-1-1 1,1 0 0,11-1 0,0-1-4,-1-1 0,0 0 1,0-1-1,0-1 0,0-1 1,21-11-1,-16 7 7,-1-2-1,0-1 1,-1 0-1,0-1 1,-1-2-1,-1 0 1,-1 0-1,0-2 1,-1 0-1,-1-1 1,0-1 0,-2 0-1,0-1 1,12-28-1,-22 40-2,0 0-1,0 0 0,-1 0 1,2-14-1,-4 21 5,1 0-1,-1 0 1,0 0-1,-1-1 1,1 1 0,0 0-1,0 0 1,-1 0-1,1 0 1,-1 0-1,-1-3 1,1 5 0,1-1-1,-1 0 1,0 0 0,1 1-1,-1-1 1,0 0 0,1 1 0,-1-1-1,0 1 1,0-1 0,0 1 0,0-1-1,0 1 1,1 0 0,-1-1 0,0 1-1,0 0 1,0 0 0,0-1-1,0 1 1,0 0 0,0 0 0,0 0-1,0 0 1,-1 1 0,-2-1-6,0 1 0,0 0 1,0 1-1,0-1 0,0 1 1,1 0-1,-1-1 0,1 1 1,-1 1-1,1-1 0,0 1 1,-6 5-1,-33 40-59,39-44 62,-17 24-8,0 0 1,3 2-1,0 0 1,-16 41-1,23-46-63,1 1-1,2 0 0,1 0 1,0 0-1,2 1 1,0 28-1,3-44-13,1 0 0,1-1 1,0 1-1,1 0 0,4 14 0,-6-23 80,1 1-1,-1-1 1,1 0-1,0 1 1,0-1 0,0 0-1,1 0 1,-1 1-1,0-1 1,1 0-1,-1 0 1,1-1-1,0 1 1,0 0 0,0-1-1,0 1 1,0-1-1,0 1 1,0-1-1,0 0 1,0 0 0,1 0-1,-1 0 1,0 0-1,1 0 1,-1-1-1,1 1 1,2-1-1,27-2-239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4.278"/>
    </inkml:context>
    <inkml:brush xml:id="br0">
      <inkml:brushProperty name="width" value="0.05" units="cm"/>
      <inkml:brushProperty name="height" value="0.05" units="cm"/>
    </inkml:brush>
  </inkml:definitions>
  <inkml:trace contextRef="#ctx0" brushRef="#br0">132 0 18204,'-39'51'1604,"-21"32"-641,55-76-837,1 1 0,0 0 1,1 0-1,-1 0 0,1 0 0,1 1 1,0-1-1,-2 18 0,3-25-121,1 0 0,0 0-1,0 0 1,0 0 0,0 0-1,0 0 1,0 0 0,0 0-1,0 0 1,0 0 0,1 0-1,-1 0 1,0 0 0,1 0-1,-1 0 1,0 0 0,1-1-1,0 1 1,-1 0 0,1 0-1,-1 0 1,1-1 0,0 1-1,-1 0 1,1 0 0,0-1-1,0 1 1,0-1 0,0 1 0,-1-1-1,1 1 1,0-1 0,0 1-1,0-1 1,0 0 0,0 1-1,0-1 1,0 0 0,0 0-1,0 0 1,0 0 0,0 0-1,0 0 1,0 0 0,0 0-1,0 0 1,0-1 0,0 1-1,0 0 1,0-1 0,1 0-1,4-1-14,0 0-1,0 0 1,0-1-1,0 0 1,-1 0-1,0 0 1,7-6-1,2-3 26,-2-1-1,0 0 1,0-1 0,9-16 0,36-62 206,-54 86-205,-39 122 283,33-102-272,-11 45 61,13-55-74,1-1 0,-1 1 1,1 0-1,0-1 0,0 1 0,1 0 1,-1 0-1,1-1 0,-1 1 0,1-1 1,0 1-1,1 0 0,1 3 0,-2-6-5,0 1 0,0-1 0,1 0 0,-1 1 0,1-1 0,-1 0 0,1 0 0,-1 0 0,1 0 0,0 0 0,-1 0-1,1 0 1,0-1 0,0 1 0,0-1 0,0 1 0,-1-1 0,1 0 0,0 0 0,0 1 0,0-1 0,0 0 0,0-1 0,0 1 0,0 0 0,0-1 0,-1 1-1,1-1 1,0 1 0,0-1 0,1-1 0,4 0-75,0-1 0,-1-1 0,1 1-1,-1-1 1,0 0 0,11-9 0,-12 7-24,1 1 1,0-1-1,-1 0 1,0 0 0,-1-1-1,1 1 1,-1-1-1,0 0 1,-1 0-1,0-1 1,3-8-1,-4-15-228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4.748"/>
    </inkml:context>
    <inkml:brush xml:id="br0">
      <inkml:brushProperty name="width" value="0.05" units="cm"/>
      <inkml:brushProperty name="height" value="0.05" units="cm"/>
    </inkml:brush>
  </inkml:definitions>
  <inkml:trace contextRef="#ctx0" brushRef="#br0">128 0 17268,'-2'2'286,"0"0"1,0-1 0,1 1 0,-1 0-1,0 0 1,1 0 0,-1 0-1,1 0 1,0 0 0,0 0-1,0 1 1,-1 3 0,-4 6 701,-57 118 374,55-110-1360,1 0-1,0 1 0,2-1 0,-6 40 1,11-59-1,0 0 1,-1 0-1,1 0 1,0 0 0,0 0-1,0 0 1,0 0-1,0 0 1,0 0-1,1 0 1,-1 0 0,0 0-1,0 0 1,1 0-1,-1 0 1,0 0 0,1 0-1,-1-1 1,1 1-1,0 0 1,-1 0-1,1 0 1,-1-1 0,1 1-1,0 0 1,0-1-1,-1 1 1,1 0 0,0-1-1,0 1 1,0-1-1,0 0 1,0 1-1,0-1 1,0 1 0,0-1-1,-1 0 1,1 0-1,0 0 1,0 0 0,0 0-1,0 0 1,2 0-1,2 0-1,0-1 0,0 0-1,0 0 1,0 0-1,0-1 1,-1 1 0,9-5-1,6-5-27,-1 0 0,0-2 0,0 0 0,17-18 0,59-65-241,-82 84 127,-1-1 1,-1 0-1,15-25 0,-36 61-3,-24 49-99,32-63 90,0 0-1,0 0 1,1 0-1,0 0 1,0 0 0,0 14-1,2-21 97,0-1-1,0 1 0,0 0 0,0-1 1,0 1-1,1 0 0,-1-1 1,1 1-1,-1 0 0,1-1 0,-1 1 1,1-1-1,0 1 0,0-1 0,0 1 1,-1-1-1,2 1 0,-1-1 0,0 0 1,0 1-1,0-1 0,0 0 0,1 0 1,-1 0-1,1 0 0,-1 0 0,1-1 1,-1 1-1,1 0 0,-1-1 0,1 1 1,0-1-1,-1 1 0,1-1 0,0 0 1,-1 1-1,1-1 0,0 0 0,0 0 1,-1-1-1,1 1 0,1 0 0,7-2-167,-1 1 0,0-1-1,0-1 1,0 0 0,0 0 0,10-6-1,26-17-481,4-11 189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5.117"/>
    </inkml:context>
    <inkml:brush xml:id="br0">
      <inkml:brushProperty name="width" value="0.05" units="cm"/>
      <inkml:brushProperty name="height" value="0.05" units="cm"/>
    </inkml:brush>
  </inkml:definitions>
  <inkml:trace contextRef="#ctx0" brushRef="#br0">162 199 12011,'-29'35'2654,"-43"68"0,63-88-2258,0 1-1,1 0 1,1 0-1,0 1 1,1 0-1,1 0 1,-4 23-1,9-37-349,0-1-1,-1 1 1,1 0-1,0-1 1,0 1-1,0 0 1,1 0-1,-1-1 1,1 1-1,0-1 1,-1 1-1,1 0 1,0-1-1,0 1 1,2 2-1,-1-3-18,-1-1-1,0 1 1,1-1-1,-1 0 1,1 1 0,-1-1-1,1 0 1,0 0-1,0 0 1,-1 0-1,1 0 1,0-1-1,0 1 1,0 0-1,0-1 1,3 1-1,1-1-1,1 0 1,0 0-1,-1 0 0,1-1 0,-1 0 0,1 0 0,-1-1 0,1 0 0,-1 0 0,0 0 0,6-4 0,5-3 9,-1-1-1,-1 0 1,0-1 0,0-1-1,20-22 1,60-75 30,-82 93-80,102-131-224,-90 112 138,-2-1 0,25-50 0,-43 69 26,-5 17 75,1 0-1,-1 0 0,0 0 1,0 0-1,0-1 0,0 1 1,0 0-1,0 0 0,0 0 0,0 0 1,0 0-1,0-1 0,0 1 1,0 0-1,-1 0 0,1 0 1,0 0-1,0 0 0,0 0 1,0-1-1,0 1 0,0 0 1,0 0-1,0 0 0,0 0 1,0 0-1,0 0 0,-1 0 1,1-1-1,0 1 0,0 0 1,0 0-1,0 0 0,0 0 1,0 0-1,-1 0 0,1 0 1,0 0-1,0 0 0,0 0 0,0 0 1,0 0-1,-1 0 0,-1 0 0,1 1 0,-1 0 0,0 0-1,1 0 1,-1 0 0,1 0 0,-1 0-1,1 0 1,0 0 0,-2 2 0,-7 8-25,0 1 0,1 0 1,1 0-1,0 1 0,0 0 0,2 0 1,-1 1-1,2-1 0,0 1 1,-4 16-1,4-9-124,1 1 1,1 0-1,1 1 0,1-1 1,0 0-1,4 23 0,4-8-117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5.778"/>
    </inkml:context>
    <inkml:brush xml:id="br0">
      <inkml:brushProperty name="width" value="0.05" units="cm"/>
      <inkml:brushProperty name="height" value="0.05" units="cm"/>
    </inkml:brush>
  </inkml:definitions>
  <inkml:trace contextRef="#ctx0" brushRef="#br0">108 1 17468,'0'10'1816,"0"9"-1000,-2 1-256,-2 10 929,-5 6-249,-4 8-296,-2 5-224,-1 11-464,1 0-256,-2-4-976,4-3 928,9-21-224,10-10-136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4.799"/>
    </inkml:context>
    <inkml:brush xml:id="br0">
      <inkml:brushProperty name="width" value="0.05" units="cm"/>
      <inkml:brushProperty name="height" value="0.05" units="cm"/>
    </inkml:brush>
  </inkml:definitions>
  <inkml:trace contextRef="#ctx0" brushRef="#br0">0 56 16940,'32'-2'1336,"2"-3"-984,9-2-144,16-3 344,14 0-152,23 0-72,6 2-168,7 7-456,2-2-304,5 3-312,3 3 704,5-3-200,-4 3-168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6.362"/>
    </inkml:context>
    <inkml:brush xml:id="br0">
      <inkml:brushProperty name="width" value="0.05" units="cm"/>
      <inkml:brushProperty name="height" value="0.05" units="cm"/>
    </inkml:brush>
  </inkml:definitions>
  <inkml:trace contextRef="#ctx0" brushRef="#br0">157 0 18060,'-12'26'1808,"1"6"-1344,-7 11-216,0 4 849,-4 14-625,2 4-80,3 2-528,6 1-296,3-7-513,3-3 769,0-12-152,-5-11-128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6.790"/>
    </inkml:context>
    <inkml:brush xml:id="br0">
      <inkml:brushProperty name="width" value="0.05" units="cm"/>
      <inkml:brushProperty name="height" value="0.05" units="cm"/>
    </inkml:brush>
  </inkml:definitions>
  <inkml:trace contextRef="#ctx0" brushRef="#br0">32 30 15771,'8'-5'498,"0"1"1,1 0-1,-1 1 0,1 0 0,0 0 0,-1 1 0,1 0 0,0 1 0,1-1 0,-1 2 0,0-1 1,0 1-1,0 1 0,17 2 0,-21-2-412,0 1 0,0-1 1,0 1-1,-1-1 0,1 1 1,0 1-1,-1-1 0,0 1 1,1-1-1,-1 1 0,0 1 0,0-1 1,-1 0-1,1 1 0,-1 0 1,0 0-1,0 0 0,0 0 1,0 0-1,-1 1 0,1-1 0,-1 1 1,0 0-1,-1-1 0,1 1 1,-1 0-1,0 0 0,0 6 1,0-6-99,-1 0 0,0 1 0,0-1 1,-1 0-1,1 1 0,-1-1 1,0 0-1,-1 0 0,-3 10 0,-1-2-170,-1 0 0,-10 14-1,0 0-565,16-26 692,1 0-1,-1 0 1,1 0-1,0 0 1,-1-1-1,1 1 0,0 0 1,0 0-1,0 0 1,0 0-1,0 0 1,0 0-1,0 0 1,0 0-1,0 0 1,0 0-1,0 0 0,1-1 1,-1 1-1,0 0 1,1 0-1,-1 0 1,0 0-1,1 0 1,-1-1-1,1 1 1,-1 0-1,2 1 1,24 19-868,-8-7 503,-13-9 397,-1-1 1,1 1-1,-1 1 1,-1-1-1,1 0 1,-1 1-1,0 0 1,0 0-1,0 0 1,-1 0 0,0 0-1,0 1 1,-1-1-1,0 0 1,0 1-1,0-1 1,-1 1-1,0 0 1,0-1 0,-1 1-1,0-1 1,-2 8-1,1-5 106,-1-1 1,0 1-1,-1-1 0,1 0 1,-2 0-1,1-1 0,-1 1 1,0-1-1,-1 0 0,0-1 1,0 1-1,0-1 0,-1 0 0,0 0 1,-14 8-1,7-6 234,0 0-1,-1-2 1,-30 11 0,38-15-204,-1 0 1,0 0-1,0-1 1,1 0-1,-1 0 1,0-1-1,0 0 1,0 0 0,0-1-1,-8-2 1,14 3-140,0-1 1,1 1-1,-1 0 0,0-1 1,1 0-1,-1 1 1,0-1-1,1 0 1,-1 0-1,1 0 1,0 0-1,-1 0 1,1 0-1,0 0 1,-1-1-1,1 1 1,0 0-1,0-1 0,0 1 1,0-1-1,0 1 1,1-1-1,-1 1 1,0-1-1,1 0 1,-1 1-1,1-1 1,0 0-1,-1 0 1,1 1-1,0-1 1,0 0-1,0 1 0,0-1 1,0 0-1,1 0 1,0-3-1,1-3-112,1 0-1,0-1 1,1 1 0,0 1-1,0-1 1,7-8-1,14-20-361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7.261"/>
    </inkml:context>
    <inkml:brush xml:id="br0">
      <inkml:brushProperty name="width" value="0.05" units="cm"/>
      <inkml:brushProperty name="height" value="0.05" units="cm"/>
    </inkml:brush>
  </inkml:definitions>
  <inkml:trace contextRef="#ctx0" brushRef="#br0">0 435 17228,'6'0'226,"0"0"1,-1 0 0,1-1-1,0 0 1,-1 0 0,1 0-1,-1-1 1,0 1-1,1-1 1,-1-1 0,0 1-1,0-1 1,0 0 0,-1 0-1,1 0 1,-1-1 0,1 0-1,-1 1 1,0-2-1,4-4 1,-3 3 9,1-1-1,-1 0 1,0 0 0,-1 0-1,0 0 1,0-1 0,-1 1-1,1-1 1,-2 0 0,1 0-1,-1 0 1,2-16 0,-4 22-194,0 0-1,0 0 1,0 1 0,0-1 0,0 0 0,0 0 0,-1 1-1,1-1 1,-1 0 0,1 1 0,-1-1 0,0 0 0,-2-2 0,3 3-18,-1 0 0,1 1 0,-1-1 0,0 1 0,0-1 0,1 0-1,-1 1 1,0-1 0,0 1 0,0 0 0,0-1 0,0 1 0,1 0 0,-1-1 0,0 1 0,0 0 0,0 0 0,0 0 0,-1 0 0,-1 0-5,0 1 0,1-1 0,-1 1 0,1-1 0,-1 1 0,0 0 0,1 0 0,0 1 0,-1-1 0,1 0 0,0 1 0,-1-1 0,1 1 0,0 0 0,-3 3 0,-2 4-72,0 0 0,0 1-1,1 0 1,0 0 0,1 0 0,0 1-1,-3 12 1,5-17 1,1 1 1,1-1 0,-1 1-1,1 0 1,0-1-1,1 1 1,-1 0-1,1 0 1,1-1-1,-1 1 1,1 0-1,0 0 1,3 9-1,-3-15 36,0 1 0,0 0 0,-1 0 0,1-1 0,0 1-1,0 0 1,1-1 0,-1 1 0,0-1 0,0 0 0,1 1 0,-1-1-1,1 0 1,-1 0 0,1 0 0,0 0 0,-1 0 0,1 0-1,0 0 1,2 0 0,-1 0 1,1-1-1,-1 1 0,0-1 1,1 0-1,-1 0 1,0-1-1,0 1 0,1-1 1,-1 1-1,0-1 1,4-1-1,4-3 10,1-1 0,0 0 1,-1 0-1,0-1 0,11-10 0,10-10 98,-2-1 0,0-2 0,33-44 1,61-109 314,-123 182-404,5-9 31,1-1-1,-2 0 1,1 0-1,5-19 1,-11 29-33,1 1-1,-1-1 1,0 1 0,0-1 0,0 1 0,0-1-1,0 1 1,0-1 0,0 1 0,0-1 0,0 1-1,0-1 1,0 1 0,0-1 0,0 1 0,-1 0-1,1-1 1,0 1 0,0-1 0,0 1 0,-1-1-1,1 1 1,0 0 0,0-1 0,-1 1 0,1-1-1,0 1 1,-1 0 0,0-1 0,0 1-1,1 0 1,-1-1-1,0 1 1,0 0-1,0 0 0,1 0 1,-1 0-1,0 0 1,0 0-1,0 1 1,1-1-1,-1 0 1,0 0-1,0 0 0,1 1 1,-1-1-1,-1 1 1,-9 6-17,1 0 0,-1 1 0,1 0-1,1 0 1,0 1 0,-11 13 0,-47 68-205,45-56-176,1 0 0,-28 65-1,41-79-276,1 0 1,1 1-1,0 0 0,2 0 0,0 0 0,-1 40 0,8-29-215,6-10-242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7.803"/>
    </inkml:context>
    <inkml:brush xml:id="br0">
      <inkml:brushProperty name="width" value="0.05" units="cm"/>
      <inkml:brushProperty name="height" value="0.05" units="cm"/>
    </inkml:brush>
  </inkml:definitions>
  <inkml:trace contextRef="#ctx0" brushRef="#br0">288 0 14619,'-20'16'688,"0"2"0,1 0-1,1 0 1,1 2 0,-23 34-1,39-53-687,1-1 1,-1 1-1,0 0 0,1 0 0,-1 0 0,1-1 0,-1 1 0,1 0 0,0 0 1,-1 0-1,1 0 0,0 0 0,0 0 0,-1 0 0,1 0 0,0 0 0,0 0 1,0 0-1,0 0 0,0 0 0,0-1 0,0 1 0,1 0 0,-1 0 0,0 0 1,0 0-1,1 0 0,-1 0 0,1 0 0,-1 0 0,1-1 0,-1 1 0,2 1 1,5 11 38,-4-3 35,-1 0 0,0 1 0,-1-1-1,0 0 1,-1 1 0,0-1-1,0 0 1,-4 19 0,2-15-48,-1 15 167,-2 1 1,-1-2-1,-1 1 1,-2-1-1,0 0 1,-2-1-1,-1 0 1,-27 44 0,34-65 8,1 1 0,-2-1 0,-10 10 1,16-15-164,-1 0 0,0-1 1,0 1-1,0 0 1,0-1-1,0 1 1,0-1-1,0 1 0,-1-1 1,1 1-1,0-1 1,0 0-1,0 1 1,-2-1-1,2 0-14,0 0-1,1-1 1,-1 1-1,0 0 1,1-1-1,-1 1 1,1 0-1,-1-1 1,1 1-1,-1-1 1,0 1-1,1-1 1,0 1-1,-1-1 1,1 1-1,-1-1 1,1 1-1,0-1 1,-1 1-1,1-1 1,0 0 0,-1 1-1,1-1 1,0 0-1,0 1 1,0-1-1,0-1 1,-1-5-8,0 1 0,1-1 0,0 1 0,1-1 0,-1 1 0,1-1 0,1 1 0,-1-1 0,1 1 0,0 0 0,4-8 0,6-13-198,17-28 0,-3 13-224,1 1 0,55-61-1,76-64 518,-155 163-27,13-12 186,-15 14-242,-1 1 0,1-1 0,-1 1 0,1-1 0,-1 1 0,1-1 0,-1 1 0,1-1 0,0 1 0,-1 0-1,1 0 1,0-1 0,-1 1 0,1 0 0,0 0 0,-1 0 0,1 0 0,0-1 0,-1 1 0,1 0 0,0 0 0,1 1 0,-2-1-5,1 1 0,-1 0 0,0-1 1,1 1-1,-1 0 0,0-1 0,1 1 1,-1 0-1,0 0 0,0-1 1,0 1-1,0 0 0,0 0 0,1 0 1,-2-1-1,1 1 0,0 0 0,0 0 1,0 0-1,0-1 0,0 1 0,-1 1 1,-6 20 124,6-20-116,-12 26-12,-1 0 1,-2 0-1,-20 28 1,1-4-294,24-26-847,11-26 1080,0 0 0,0 1 0,0-1-1,0 0 1,0 1 0,0-1 0,0 0 0,0 1 0,0-1 0,0 0 0,0 1-1,0-1 1,0 0 0,0 1 0,0-1 0,1 0 0,-1 0 0,0 1 0,0-1-1,0 0 1,0 1 0,1-1 0,-1 0 0,0 0 0,0 0 0,1 1 0,13-2-480,6-6 25,4-6-176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8.224"/>
    </inkml:context>
    <inkml:brush xml:id="br0">
      <inkml:brushProperty name="width" value="0.05" units="cm"/>
      <inkml:brushProperty name="height" value="0.05" units="cm"/>
    </inkml:brush>
  </inkml:definitions>
  <inkml:trace contextRef="#ctx0" brushRef="#br0">1 12 13523,'1'6'468,"-1"1"0,2-1-1,-1 1 1,1-1 0,0 1 0,0-1 0,1 0-1,0 0 1,0 0 0,6 8 0,-7-12-318,0 1 0,1-1 0,-1 1 1,1-1-1,-1 0 0,1 0 0,0 0 0,0-1 1,0 1-1,0-1 0,0 1 0,0-1 0,1 0 1,-1 0-1,0-1 0,1 1 0,-1-1 0,0 1 1,1-1-1,-1 0 0,0 0 0,6-1 0,-1-1-63,0 1-1,0-2 1,0 1-1,0-1 1,-1 0-1,1 0 0,-1-1 1,0 0-1,8-6 1,-10 6-67,0 1 1,0-1-1,-1 0 1,0 0-1,0 0 0,0-1 1,0 0-1,-1 1 1,0-1-1,0 0 1,0-1-1,0 1 1,2-8-1,-5 13-20,0 0 0,0 0 0,0-1-1,0 1 1,1 0 0,-1-1 0,0 1-1,0 0 1,0 0 0,0-1-1,0 1 1,0 0 0,0-1 0,0 1-1,0 0 1,0 0 0,0-1 0,0 1-1,0 0 1,0-1 0,0 1 0,-1 0-1,1 0 1,0-1 0,0 1 0,0 0-1,0 0 1,0-1 0,-1 1 0,1 0-1,0 0 1,0-1 0,0 1 0,-1 0-1,1 0 1,0 0 0,0 0 0,-1-1-1,1 1 1,0 0 0,0 0 0,-1 0-1,1 0 1,0 0 0,-1 0 0,1 0-1,0 0 1,0 0 0,-1 0 0,1 0-1,0 0 1,-1 0 0,1 0-1,0 0 1,0 0 0,-1 0 0,1 0-1,0 0 1,-1 0 0,1 0 0,0 1-1,-17 7-29,6 0 8,0 1 0,1 0 0,0 1 0,1 0 0,0 1 0,1 0 1,0 0-1,1 1 0,-9 18 0,15-28 21,0-1 1,1 1-1,-1-1 1,1 1-1,-1-1 1,1 1-1,0-1 1,0 1-1,-1 0 1,1-1-1,0 1 1,0-1-1,1 1 1,-1 0-1,0-1 1,0 1-1,1-1 1,-1 1-1,1-1 1,0 1-1,-1-1 1,1 1-1,0-1 1,0 0-1,0 1 1,0-1-1,0 0 1,0 0-1,0 1 1,0-1-1,0 0 1,1 0-1,-1 0 1,0-1-1,1 1 1,-1 0-1,1 0 1,-1-1-1,1 1 1,-1-1-1,4 1 1,5 2-1,1-2-1,-1 1 1,1-1-1,19-1 1,-29 0 1,47-3 73,1-3 1,73-17-1,-54 8 7,-64 15-75,0-1 39,0 0 0,-1 0 0,1 1 0,0-1 0,0 1-1,5 1 1,-8-1-21,0 0-1,0 1 1,-1-1-1,1 0 1,0 1-1,0-1 1,-1 0-1,1 1 1,0-1-1,0 1 1,-1 0-1,1-1 1,0 1-1,-1 0 1,1-1-1,-1 1 1,1 0-1,-1-1 1,1 1-1,-1 0 1,0 0-1,1 0 1,-1-1-1,0 1 1,0 0-1,1 0 1,-1 0-1,0 0 1,0 0-1,0 0 1,0 1-1,0 2 39,1 1 0,0-1 0,0 1 1,0-1-1,0 0 0,4 7 0,-5-10-96,0 0 0,1-1 0,-1 1 0,0 0 1,1 0-1,-1-1 0,1 1 0,-1-1 0,1 1 0,-1 0 0,1-1 1,-1 1-1,1-1 0,0 1 0,-1-1 0,1 1 0,0-1 0,-1 0 0,1 1 1,0-1-1,0 0 0,-1 1 0,1-1 0,0 0 0,0 0 0,-1 0 1,1 0-1,0 0 0,0 0 0,0 0 0,-1 0 0,1 0 0,0 0 1,0 0-1,0 0 0,-1-1 0,1 1 0,0 0 0,0 0 0,-1-1 0,1 1 1,0-1-1,-1 1 0,1-1 0,0 1 0,0-2 0,5-7-251,-3-11-109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8.625"/>
    </inkml:context>
    <inkml:brush xml:id="br0">
      <inkml:brushProperty name="width" value="0.05" units="cm"/>
      <inkml:brushProperty name="height" value="0.05" units="cm"/>
    </inkml:brush>
  </inkml:definitions>
  <inkml:trace contextRef="#ctx0" brushRef="#br0">16 1 20620,'-7'1'1857,"1"3"-1601,3 1-904,3-3 1336,3 0-472,2-1-136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9.261"/>
    </inkml:context>
    <inkml:brush xml:id="br0">
      <inkml:brushProperty name="width" value="0.05" units="cm"/>
      <inkml:brushProperty name="height" value="0.05" units="cm"/>
    </inkml:brush>
  </inkml:definitions>
  <inkml:trace contextRef="#ctx0" brushRef="#br0">219 355 18644,'-4'-3'141,"0"0"1,1 0-1,-1 0 0,0 1 1,0-1-1,-1 1 0,1 0 1,0 0-1,-1 1 0,1-1 1,-1 1-1,1 0 0,-1 0 1,0 1-1,1-1 0,-1 1 1,0 0-1,-7 1 0,5 1-129,1-1-1,-1 2 0,0-1 0,1 1 1,0 0-1,-1 0 0,1 1 0,0-1 1,1 1-1,-1 1 0,-8 8 1,8-8-34,1 1 1,0 0-1,0 0 1,1 0-1,0 1 1,0 0 0,-6 13-1,10-19 20,0 0-1,-1 0 1,1 0-1,0 0 1,-1 0-1,1 0 1,0 0-1,0 0 1,0 0-1,0 0 1,0 0-1,0 0 1,0 0-1,0 0 1,1 0-1,-1 1 1,0-1-1,1 0 1,-1 0-1,1 0 1,-1-1-1,1 1 1,-1 0-1,2 1 1,0-1 2,0 0 1,0 0 0,0 0-1,0 0 1,0 0-1,0-1 1,0 1-1,0-1 1,0 0-1,0 0 1,1 0-1,-1 0 1,0 0-1,0 0 1,0 0-1,0-1 1,4 0 0,11-3 24,0-1 1,-1-1-1,1 0 1,-2-1-1,1-1 1,23-15 0,89-69 452,-117 83-417,31-23 276,-2-2 1,-1-1-1,-2-3 0,51-64 0,-84 97-251,0-1 1,-1 1-1,1-1 1,-1 0-1,0 0 0,-1 0 1,1 0-1,1-7 1,-4 13-82,0-1 0,0 1 0,0 0 0,0 0 0,0-1 0,-1 1 0,1 0 0,0 0 0,0 0 1,0-1-1,0 1 0,0 0 0,0 0 0,0 0 0,0-1 0,0 1 0,-1 0 0,1 0 1,0 0-1,0-1 0,0 1 0,0 0 0,-1 0 0,1 0 0,0 0 0,0 0 0,0 0 0,-1-1 1,1 1-1,0 0 0,0 0 0,-1 0 0,1 0 0,0 0 0,0 0 0,0 0 0,-1 0 0,1 0 1,0 0-1,0 0 0,-1 0 0,1 0 0,0 0 0,0 0 0,0 0 0,-1 0 0,1 1 1,0-1-1,0 0 0,0 0 0,-1 0 0,1 0 0,0 1 0,-14 7 89,3 2-76,2 0 0,0 0 1,0 1-1,0 1 0,2-1 0,-1 1 0,2 1 1,-7 14-1,0 5-123,1 1-1,-9 40 1,14-44-487,-4 49-1,10-70 505,0 0 0,1 0 1,0 0-1,1 0 0,0 0 0,0-1 0,0 1 0,1 0 0,1-1 1,-1 1-1,5 9 0,10 4-396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19.869"/>
    </inkml:context>
    <inkml:brush xml:id="br0">
      <inkml:brushProperty name="width" value="0.05" units="cm"/>
      <inkml:brushProperty name="height" value="0.05" units="cm"/>
    </inkml:brush>
  </inkml:definitions>
  <inkml:trace contextRef="#ctx0" brushRef="#br0">0 51 15459,'1'8'429,"0"1"-76,0 0-1,0 0 0,1 0 0,0 0 0,1-1 1,3 11-1,-4-16-292,0-1 0,0 1 0,-1-1 1,1 1-1,1-1 0,-1 0 0,0 0 1,0 0-1,1 0 0,-1 0 0,1 0 0,0-1 1,0 1-1,-1-1 0,1 0 0,0 0 1,0 0-1,0 0 0,0 0 0,0-1 0,1 1 1,2-1-1,2 0 7,1 0-1,-1 0 1,0-1 0,0 0 0,0-1 0,0 0-1,0 0 1,0-1 0,0 0 0,0 0-1,-1 0 1,0-1 0,9-6 0,-11 7-6,-1 0 1,1-1-1,-1 1 0,0-1 1,0 1-1,0-1 1,-1-1-1,1 1 0,-1 0 1,0-1-1,0 0 1,-1 1-1,1-1 0,-1 0 1,0 0-1,0-1 1,-1 1-1,1 0 0,-1 0 1,-1-1-1,1-5 1,-1 10-43,0 0 0,0-1 0,0 1 1,0 0-1,0 0 0,0 0 0,0-1 1,0 1-1,-1 0 0,1 0 0,-1 0 1,1 0-1,-1 0 0,1 0 0,-1 0 1,1 0-1,-1 0 0,0 0 0,0 0 1,0 0-1,1 0 0,-1 0 0,0 1 1,0-1-1,-1-1 0,0 2-1,0 0-1,0-1 0,1 1 1,-1 0-1,0 0 0,0 0 1,1 0-1,-1 0 1,0 0-1,0 0 0,0 1 1,1-1-1,-1 1 0,-3 1 1,-2 1-1,0 1 1,0-1 0,0 2-1,0-1 1,1 1-1,-11 9 1,5 0-20,1 0 0,0 0 0,1 1 0,0 1 0,-11 24 0,16-27-1,0-1 1,0 1-1,1 1 1,1-1-1,0 0 1,1 1-1,-2 25 1,4-35 7,0 0 1,1 0-1,-1-1 0,0 1 1,1 0-1,0-1 1,0 1-1,0-1 0,1 1 1,-1-1-1,1 1 1,-1-1-1,1 0 0,0 0 1,1 0-1,-1 0 1,0 0-1,1 0 0,0-1 1,-1 1-1,1-1 1,0 0-1,0 0 0,1 0 1,-1 0-1,0 0 1,0-1-1,1 1 0,-1-1 1,1 0-1,0 0 1,-1 0-1,1-1 0,0 1 1,-1-1-1,1 0 1,0 0-1,0 0 0,-1-1 1,1 1-1,4-2 1,5-2 37,1 0 1,-1-1 0,-1 0 0,1-1 0,-1-1 0,0 0 0,0 0-1,-1-1 1,0-1 0,19-18 0,-12 8 57,-1 0-1,-1-1 1,0-1 0,24-44-1,-37 58-74,2 1-1,-2-1-1,1 0 0,-1 0 1,0 0-1,0-1 0,-1 1 1,0 0-1,0-1 0,0-9 1,-3 18-29,-1-1 1,1 2 0,0-1-1,-1 0 1,1 0 0,0 0-1,0 1 1,0-1 0,0 0-1,0 1 1,-1 1 0,-6 12 8,0 1 0,2-1 1,-1 2-1,2-1 1,0 0-1,1 1 1,1 0-1,0 0 1,0 28-1,3-42 10,1-1 0,-1 1 0,0 0 1,1 0-1,0-1 0,-1 1 0,1 0 0,0-1 0,0 1 0,1-1 0,2 5 0,-3-6-2,0 0-1,0 0 0,0 0 1,1 0-1,-1 0 0,0 0 0,1 0 1,-1 0-1,0-1 0,1 1 1,-1-1-1,1 1 0,-1-1 1,1 1-1,-1-1 0,1 0 0,0 0 1,-1 0-1,1 0 0,-1 0 1,1 0-1,2-1 0,5-1 24,0 0-1,0-1 1,0 0 0,0-1-1,-1 0 1,0 0-1,0-1 1,10-7-1,60-51 201,-72 57-216,154-154-616,-172 179 290,2 1-1,0-1 1,1 2-1,-8 23 1,15-38 197,-2 6-177,-1 1 0,2 0 0,0 0 0,0 0 0,1 0 0,1 0 0,0 14 0,1-26 250,0 1 0,0 0 0,0-1 0,0 1-1,1 0 1,-1-1 0,1 1 0,-1 0 0,1-1-1,-1 1 1,1-1 0,1 2 0,-1-2-5,0 0 0,0-1 0,0 1 0,0 0 0,0-1 0,0 0 0,1 1 1,-1-1-1,0 0 0,0 1 0,0-1 0,0 0 0,1 0 0,1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0.748"/>
    </inkml:context>
    <inkml:brush xml:id="br0">
      <inkml:brushProperty name="width" value="0.05" units="cm"/>
      <inkml:brushProperty name="height" value="0.05" units="cm"/>
    </inkml:brush>
  </inkml:definitions>
  <inkml:trace contextRef="#ctx0" brushRef="#br0">178 0 16972,'-1'1'103,"0"-1"0,0 1 0,0-1 0,1 1 0,-1-1 0,0 1 0,0 0 0,0-1-1,1 1 1,-1 0 0,0-1 0,1 1 0,-1 0 0,1 0 0,-1 0 0,1 0 0,-1 1 0,-10 18 256,1-1 1,0 2-1,2-1 0,1 1 0,-7 31 0,-14 112-148,20-85-363,6-45-405,-2-1 1,-1 0 0,-10 34-1,15-66 493,0-1 0,0 1 0,0-1 0,0 1 0,0-1-1,0 1 1,0 0 0,0-1 0,0 1 0,-1-1-1,1 1 1,0-1 0,0 1 0,-1-1 0,1 1 0,0-1-1,-1 0 1,1 1 0,-1-1 0,1 1 0,0-1 0,-1 0-1,1 1 1,-1-1 0,1 0 0,-1 0 0,1 1 0,-1-1-1,0 0 1,0 0-3,1-1 0,-1 0 0,0 1 0,1-1 0,-1 0 0,1 1 0,-1-1 0,1 0 0,-1 0 0,1 1 0,0-1 0,-1 0 0,1 0 0,0 0 0,-1-1 0,-7-39-1091,-7-187 2195,13 194 364,2 32-1346,-1-1 272,1-1 0,0 0-1,0 0 1,1 1 0,-1-1 0,2-5-1,-2 8-238,0 0-1,1 1 0,-1-1 0,1 0 1,-1 0-1,1 1 0,-1-1 0,1 1 1,-1-1-1,1 1 0,-1-1 1,1 1-1,0-1 0,-1 1 0,1-1 1,0 1-1,-1 0 0,1-1 0,0 1 1,0 0-1,0 0 0,-1-1 1,1 1-1,0 0 0,0 0 0,-1 0 1,1 0-1,0 0 0,0 0 0,0 0 1,-1 0-1,1 1 0,0-1 1,1 1-1,8 1 225,0 2 0,0 0 0,0 0 0,-1 1 0,18 11 0,10 5-258,-18-12-80,-6-2-219,1 0 0,27 8 0,-36-14 112,0 0 0,0 0-1,0 0 1,0-1 0,0 0 0,0 0-1,0 0 1,0 0 0,0-1 0,0 0-1,0 0 1,8-3 0,32-16-460,-2-2-1,62-42 1,-103 63 710,-1-1 0,0 1 0,1-1 0,-1 0 0,0 1 0,0-1 0,0 0 0,0 0 0,0 0 0,0 0 0,-1 0 0,1 0 1,0 0-1,-1 0 0,0 0 0,1 0 0,-1 0 0,0-1 0,0 1 0,-1 0 0,1 0 0,-1-4 0,1 4-97,0 0 0,-1 0 0,1 0-1,-1 1 1,1-1 0,-1 0 0,1 0 0,-1 0-1,0 1 1,0-1 0,0 0 0,0 1 0,0-1 0,0 1-1,-1-1 1,1 1 0,0 0 0,-1 0 0,1-1-1,-1 1 1,1 0 0,-1 0 0,0 0 0,1 0-1,-1 1 1,-2-2 0,2 2-15,-1 1 0,1-1 0,0 0 0,0 1 0,-1-1 1,1 1-1,0 0 0,0 0 0,0-1 0,0 2 0,0-1 0,0 0 0,0 0 0,0 0 0,1 1 0,-1-1 0,0 1 1,1 0-1,-1-1 0,-1 3 0,-28 43-39,26-40 40,-7 14 27,0 1 0,2 0 0,-9 24 0,15-33 14,0 1-1,1-1 0,0 1 0,1 0 0,1-1 1,0 28-1,1-38-33,0 1 0,1-1 0,-1 1 0,1-1 1,0 1-1,0-1 0,0 0 0,0 1 0,0-1 0,1 0 1,0 0-1,-1 0 0,1 0 0,0 0 0,1 0 0,-1-1 0,0 1 1,4 3-1,-2-4-3,0 0 0,-1 0 0,1 0 0,0 0 0,0-1 0,0 0 0,0 0 0,1 0 0,-1 0 0,0 0 0,0-1 0,1 0 0,4 0 0,5-1 2,0-1-1,-1 0 0,1-1 0,0-1 1,-1 0-1,0-1 0,0 0 1,14-9-1,1-2-19,0-2-1,-2-1 1,0-1 0,41-43 0,-56 54-40,-21 27 18,8-14 34,-67 123 8,60-106 4,1 0 0,0 0 0,1 1 0,-4 30 0,10-49-42,1 0-1,-1 0 1,1 1 0,0-1-1,0 0 1,1 0-1,-1 0 1,0 0 0,1 0-1,1 5 1,-1-7 7,-1-1 0,0 0 0,0 0 1,0 1-1,0-1 0,1 0 0,-1 0 0,0 1 1,0-1-1,0 0 0,1 0 0,-1 0 1,0 1-1,0-1 0,1 0 0,-1 0 0,0 0 1,1 0-1,-1 0 0,0 1 0,0-1 0,1 0 1,-1 0-1,0 0 0,1 0 0,-1 0 1,0 0-1,1 0 0,-1 0 0,0 0 0,1 0 1,-1 0-1,0 0 0,0-1 0,1 1 0,1-1-52,-1 0 0,1 0 0,-1 0 0,1 0 0,-1-1-1,0 1 1,0 0 0,1-1 0,-1 1 0,1-3 0,9-15-149,-1-1 1,9-22 0,5-16-242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1.146"/>
    </inkml:context>
    <inkml:brush xml:id="br0">
      <inkml:brushProperty name="width" value="0.05" units="cm"/>
      <inkml:brushProperty name="height" value="0.05" units="cm"/>
    </inkml:brush>
  </inkml:definitions>
  <inkml:trace contextRef="#ctx0" brushRef="#br0">28 0 13507,'-10'9'1448,"3"12"-1160,-1 1-240,6-1 1793,4 2-1441,10-1-368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8:02.454"/>
    </inkml:context>
    <inkml:brush xml:id="br0">
      <inkml:brushProperty name="width" value="0.05" units="cm"/>
      <inkml:brushProperty name="height" value="0.05" units="cm"/>
    </inkml:brush>
  </inkml:definitions>
  <inkml:trace contextRef="#ctx0" brushRef="#br0">9 367 15739,'-8'5'1671,"7"-7"-573,14-13-117,26-24-402,42-42-18,96-123 0,-155 174-522,-19 29-34,-3 7-5,-5 21 16,-9 28 0,0-2-13,-10 73-15,22-105-197,0 0 0,1-1 0,1 1 0,3 23 0,-3-43 192,0 1-1,0-1 1,0 0 0,0 0-1,1 1 1,-1-1-1,1 0 1,-1 1 0,0-1-1,1 0 1,0 0-1,-1 0 1,1 0 0,0 0-1,0 1 1,-1-1-1,3 1 1,5-3-214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1.547"/>
    </inkml:context>
    <inkml:brush xml:id="br0">
      <inkml:brushProperty name="width" value="0.05" units="cm"/>
      <inkml:brushProperty name="height" value="0.05" units="cm"/>
    </inkml:brush>
  </inkml:definitions>
  <inkml:trace contextRef="#ctx0" brushRef="#br0">168 324 16532,'-26'15'1112,"6"-3"15,-36 27 1,49-34-990,1 1-1,0 0 1,0 0 0,1 1 0,0-1 0,0 1 0,1 1 0,0-1 0,-4 9 0,6-12-85,0 0 1,1 1-1,0-1 1,0 1-1,0-1 1,0 1-1,0-1 1,1 1-1,0 0 1,0-1-1,0 1 1,2 7-1,-1-10-37,0 1 0,0-1 1,0 1-1,0-1 0,0 0 0,0 1 1,1-1-1,-1 0 0,1 0 0,0 0 0,0 0 1,-1 0-1,1 0 0,1 0 0,-1-1 1,0 1-1,0-1 0,0 0 0,1 1 0,-1-1 1,1 0-1,4 1 0,2 0-18,-1-1 0,1 0 0,0-1 0,-1 1 0,1-2 0,0 1 0,-1-1 0,1 0-1,-1-1 1,1 0 0,-1-1 0,0 1 0,0-2 0,0 1 0,9-6 0,13-8-54,-1-1 1,38-31-1,-37 26-39,-2-1 1,0-1-1,-2-1 0,-1-2 1,-1 0-1,-1-2 0,-2-1 1,0 0-1,21-48 0,-41 76 79,4-9-58,0 0 1,-1 0-1,4-16 1,-7 26 55,-1-1 1,1 1-1,-1-1 0,0 1 1,1-1-1,-1 0 1,0 1-1,-1-1 1,1 1-1,0-1 0,-1 1 1,0-1-1,1 1 1,-1-1-1,0 1 1,0 0-1,0-1 0,-1 1 1,1 0-1,0 0 1,-1 0-1,0 0 1,-2-3-1,1 3-1,0 0 1,-1 1-1,1-1 1,-1 1-1,1-1 0,-1 1 1,1 0-1,-1 0 1,0 1-1,0-1 0,1 1 1,-1 0-1,0 0 0,0 0 1,0 0-1,-4 1 1,-5 2 17,1-1 0,0 2 0,-20 7 0,11-2 48,0 2 0,0 0 0,1 1 0,1 1 0,0 1 0,1 0 0,0 1 0,-21 25 0,36-37-30,0 1 0,0-1 0,0 1 0,1 0 0,-1 0 1,1 1-1,0-1 0,0 0 0,1 1 0,-1-1 0,-1 10 0,3-11-15,0 0-1,0 1 1,0-1-1,1 1 1,-1-1-1,1 0 1,-1 1-1,1-1 1,0 0-1,1 1 1,-1-1-1,1 0 1,-1 0-1,1 0 1,0 0-1,4 4 0,7 8-29,1-1 0,17 14 0,-22-21-21,0 0 1,0 1-1,-1 0 0,0 0 1,0 1-1,-1 0 1,-1 0-1,1 1 0,8 19 1,-2 11-983,-12-34 813,-4-6-79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2.039"/>
    </inkml:context>
    <inkml:brush xml:id="br0">
      <inkml:brushProperty name="width" value="0.05" units="cm"/>
      <inkml:brushProperty name="height" value="0.05" units="cm"/>
    </inkml:brush>
  </inkml:definitions>
  <inkml:trace contextRef="#ctx0" brushRef="#br0">0 1 20180,'1'2'260,"0"1"-1,0-1 0,0 1 0,-1 0 0,1-1 1,-1 1-1,1 0 0,-1-1 0,0 1 1,-1 4-1,3 16 590,-2-20-833,1 1 0,0-1 1,0 0-1,0 0 0,1 0 0,-1 0 0,1-1 1,-1 1-1,1 0 0,0 0 0,0-1 0,0 1 0,0-1 1,1 0-1,-1 0 0,1 0 0,-1 0 0,1 0 0,0 0 1,-1-1-1,1 1 0,0-1 0,0 0 0,0 0 0,0 0 1,1 0-1,-1 0 0,0-1 0,0 0 0,0 1 1,1-1-1,-1 0 0,4-1 0,10-1-16,-1 0-1,0-2 1,0 0 0,0 0 0,18-9-1,75-36 60,-57 23 50,-51 25-105,0 1 0,-1-1-1,1 0 1,0 1 0,0 0 0,0-1-1,0 1 1,0 0 0,0-1-1,0 1 1,0 0 0,0 0 0,0 0-1,0 0 1,0-1 0,0 2-1,0-1 1,0 0 0,0 0 0,0 0-1,0 0 1,0 1 0,0-1-1,0 0 1,0 1 0,-1-1 0,1 1-1,0-1 1,1 1 0,-1 1 0,-1 0 1,1-1-1,0 1 0,-1-1 1,0 1-1,1 0 1,-1 0-1,0-1 1,0 1-1,0 0 0,0-1 1,0 1-1,0 0 1,0 0-1,0-1 1,-2 4-1,-11 45 64,9-39-63,0 1 0,1-1-1,0 1 1,1 0 0,1-1 0,0 16-1,0-26-2,1 0-1,0 0 0,0-1 0,0 1 1,1 0-1,-1 0 0,0 0 1,0 0-1,0-1 0,0 1 1,1 0-1,-1 0 0,0 0 0,1-1 1,-1 1-1,1 0 0,-1-1 1,1 1-1,-1 0 0,1-1 0,-1 1 1,1 0-1,0-1 0,-1 1 1,1-1-1,0 1 0,0-1 1,-1 0-1,2 1 0,0-1 0,-1 0 0,1 0 1,0 0-1,-1 0 0,1 0 0,-1-1 0,1 1 0,0-1 0,-1 1 0,1-1 1,-1 0-1,1 1 0,2-3 0,5-3 14,0-1-1,0 0 1,9-9 0,-17 15-10,135-138 352,-135 138-350,0 0-1,0 0 0,0 0 0,-1 1 0,1-1 0,0 0 1,0 0-1,0 1 0,0-1 0,0 1 0,1-1 1,-1 1-1,0-1 0,0 1 0,0 0 0,0-1 0,1 1 1,0 0-1,-2 0-4,1 1 0,-1-1 0,1 0 1,-1 1-1,0-1 0,1 0 0,-1 1 0,0-1 1,1 1-1,-1-1 0,0 1 0,0-1 1,1 0-1,-1 1 0,0-1 0,0 1 0,0 0 1,0-1-1,1 1 0,-1-1 0,0 1 0,0-1 1,0 1-1,0-1 0,0 1 0,-1 0 0,0 8 11,0 0-1,-1 0 0,-2 9 0,3-17-10,-1 9-18,-3 6-392,1 0 0,0 1 0,-2 33 0,6-50 383,0 1 0,0-1 0,-1 0 0,1 1 1,0-1-1,0 1 0,0-1 0,0 0 0,0 1 0,0-1 0,0 0 0,0 1 0,0-1 0,0 1 0,0-1 0,0 0 1,1 1-1,-1-1 0,0 0 0,0 1 0,0-1 0,0 0 0,1 1 0,-1-1 0,0 0 0,0 1 0,1-1 0,-1 0 1,0 0-1,0 1 0,1-1 0,-1 0 0,0 0 0,1 0 0,-1 1 0,0-1 0,1 0 0,-1 0 0,0 0 1,1 0-1,-1 0 0,0 0 0,1 0 0,-1 1 0,1-1 0,-1 0 0,0 0 0,1 0 0,-1-1 0,1 1 0,-1 0 1,0 0-1,1 0 0,0 0 0,22-17-593,6-11-98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2.703"/>
    </inkml:context>
    <inkml:brush xml:id="br0">
      <inkml:brushProperty name="width" value="0.05" units="cm"/>
      <inkml:brushProperty name="height" value="0.05" units="cm"/>
    </inkml:brush>
  </inkml:definitions>
  <inkml:trace contextRef="#ctx0" brushRef="#br0">66 244 18148,'-5'11'768,"1"-4"-523,0 0-1,1 0 1,1 1-1,-1-1 1,1 1-1,0 0 1,1 0-1,-1 12 1,2-20-214,0 1 0,-1-1 1,1 0-1,0 1 1,0-1-1,0 1 1,0-1-1,1 0 0,-1 1 1,0-1-1,0 1 1,0-1-1,0 0 1,0 1-1,0-1 0,1 1 1,-1-1-1,0 0 1,0 1-1,1-1 1,-1 0-1,0 0 0,0 1 1,1-1-1,-1 0 1,0 1-1,1-1 1,-1 0-1,0 0 0,1 1 1,10-7 584,9-18-141,-16 16-418,0-1 0,-1 1 0,0-1 0,-1 0 0,0 0 0,2-17 0,-3 23-78,0 0-1,-1-1 1,0 1-1,0 0 1,0 0 0,0 0-1,0-1 1,-1 1-1,0 0 1,1 0 0,-1 0-1,0 0 1,0 0-1,-1 0 1,1 0 0,-1 0-1,1 0 1,-1 1-1,0-1 1,0 1 0,0-1-1,-4-3 1,4 5 1,1 1 1,0-1-1,0 1 1,0-1 0,0 1-1,0-1 1,-1 1-1,1 0 1,0 0-1,0 0 1,-1-1-1,1 1 1,0 0-1,0 0 1,-1 1-1,1-1 1,0 0-1,0 0 1,-1 1-1,1-1 1,0 0-1,0 1 1,0-1-1,0 1 1,0 0-1,0-1 1,-1 1-1,1 0 1,1 0-1,-1 0 1,0-1-1,0 1 1,0 0-1,0 0 1,1 0-1,-2 2 1,-1 2-44,-1 0 0,1 1-1,1 0 1,-1 0 0,-3 11 0,3-5 33,1 0 0,0 0 0,0 1 1,1-1-1,1 1 0,0-1 0,1 1 0,0-1 1,1 0-1,1 1 0,-1-1 0,2 0 1,0-1-1,6 14 0,-7-19 73,-1 0-1,2 0 1,-1-1 0,1 1 0,-1-1-1,1 0 1,1 0 0,-1 0-1,1 0 1,0-1 0,0 0 0,0 0-1,1 0 1,-1-1 0,1 1-1,0-1 1,0-1 0,0 1 0,0-1-1,1 0 1,-1-1 0,1 1 0,-1-1-1,1 0 1,-1-1 0,1 0-1,-1 0 1,8-1 0,0-2 97,0 0 1,0-1-1,-1 0 1,1-2-1,-1 1 1,0-2-1,0 1 1,-1-2 0,0 0-1,19-16 1,-6 3 141,-2-1 0,0-2 1,33-45-1,-36 41-69,32-59-1,-46 76-197,-1 0-1,-1-1 1,0 1 0,0-1 0,-1 1-1,0-1 1,-1 0 0,1-23 0,-3 33-23,0 0 0,0 0 0,0 0 0,0 0 1,-1-1-1,1 1 0,0 0 0,-1 0 0,1 0 1,-1 0-1,0 0 0,0 0 0,0 0 0,0 0 1,0 1-1,0-1 0,0 0 0,-1 1 0,1-1 1,-1 0-1,1 1 0,-1 0 0,0-1 0,1 1 1,-1 0-1,0 0 0,0 0 0,0 0 0,0 0 1,0 0-1,0 1 0,0-1 0,0 0 0,0 1 1,0 0-1,0 0 0,0-1 0,0 1 0,-1 0 1,1 1-1,0-1 0,-4 1 0,-4 1-24,1 0-1,0 1 1,0 0 0,0 0-1,0 1 1,0 0-1,-16 11 1,12-5 12,0 0-1,1 1 1,0 0 0,1 1 0,0 0-1,1 0 1,0 2 0,1-1 0,1 1 0,0 0-1,-8 21 1,14-31 12,1 0 1,-1 0-1,1 0 0,0 0 1,1 1-1,-1-1 0,1 0 0,-1 0 1,2 8-1,-1-10 0,1 1 0,-1-1 1,1 0-1,0 1 0,0-1 0,0 0 0,0 0 1,0 0-1,0 0 0,1 0 0,-1 0 0,1 0 1,-1 0-1,1 0 0,0-1 0,0 1 0,0-1 0,3 3 1,4 1-47,0-1 1,0 0 0,1 0-1,-1-1 1,1 0 0,-1-1-1,18 2 1,76 1-322,-60-4 222,-19 0 25,0 1-1,41 9 1,-58-10 163,-1 1-1,1 0 1,-1 0 0,0 0-1,0 1 1,0 0-1,0 0 1,0 1 0,-1 0-1,1 0 1,-1 0 0,0 0-1,0 1 1,7 9-1,-4-29 900,16-95 116,-6 17-1731,-10 76-721,-7 16 1355,-1 1 0,1 0 1,-1-1-1,1 1 1,-1 0-1,1 0 1,-1-1-1,1 1 0,-1 0 1,1 0-1,-1 0 1,1 0-1,-1 0 0,1 0 1,-1 0-1,1 0 1,0 0-1,-1 0 0,1 0 1,-1 0-1,1 0 1,-1 0-1,1 0 0,-1 0 1,1 1-1,-1-1 1,1 0-1,-1 0 0,1 1 1,0-1-1,7 6-542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3.977"/>
    </inkml:context>
    <inkml:brush xml:id="br0">
      <inkml:brushProperty name="width" value="0.05" units="cm"/>
      <inkml:brushProperty name="height" value="0.05" units="cm"/>
    </inkml:brush>
  </inkml:definitions>
  <inkml:trace contextRef="#ctx0" brushRef="#br0">47 463 19124,'0'4'331,"-1"0"-1,0-1 1,0 1-1,0-1 0,0 1 1,0-1-1,0 1 1,-4 5-1,-4 11 418,2-1-353,2 1 0,-7 37-1,11-49-379,1-1 1,-1 1-1,1-1 0,0 1 0,1-1 1,0 1-1,0-1 0,0 0 0,1 1 1,0-1-1,4 8 0,-5-13-9,0 0 0,1 1 0,-1-1 0,0 0 0,1 0 1,-1 0-1,1 0 0,0-1 0,0 1 0,-1 0 0,1-1 0,0 1 0,0-1 0,1 0 0,-1 1 0,0-1 0,0 0 0,1 0 0,4 0 0,-4 0 0,1-1 0,0 0 0,-1 0 0,1 0 0,0-1-1,-1 1 1,1-1 0,-1 0 0,1 0 0,-1 0 0,1 0 0,3-3-1,2-1 11,0 0 0,-1 0-1,0-1 1,0 0-1,-1-1 1,1 0 0,-1 0-1,-1-1 1,7-8 0,-5 4 4,-1-2 0,0 1 0,0-1 1,4-15-1,-9 21-17,1 0 1,-1 0-1,-1 0 1,1-1-1,-1 1 0,-1 0 1,0-1-1,-1-13 1,1 21-6,0 1 1,0-1-1,0 1 0,0-1 1,0 1-1,0-1 1,0 1-1,0-1 1,-1 1-1,1-1 0,0 1 1,0-1-1,0 1 1,-1-1-1,1 1 1,0-1-1,-1 1 1,1-1-1,0 1 0,-1 0 1,1-1-1,0 1 1,-1 0-1,1-1 1,-1 1-1,1 0 1,-1-1-1,0 1 0,0 0-1,1 0 0,-1 0 0,0 1 0,0-1-1,1 0 1,-1 1 0,0-1 0,1 1 0,-1-1 0,1 0-1,-1 1 1,0-1 0,1 1 0,-1 0 0,1-1-1,-1 2 1,-17 29-83,12-15 50,2-1 0,0 1 0,-2 20 0,5-30 34,0-1-1,1 1 0,0-1 1,0 1-1,0-1 1,1 1-1,0-1 1,0 1-1,0-1 0,1 1 1,0-1-1,0 0 1,3 6-1,-4-9 9,0-1-1,0 1 1,0-1-1,1 1 0,-1-1 1,0 0-1,1 0 1,-1 1-1,0-1 1,1 0-1,0 0 1,-1 0-1,1-1 0,0 1 1,-1 0-1,1-1 1,0 1-1,3 0 1,-2-1 6,1 0 1,-1 0-1,0 0 1,1-1-1,-1 1 1,0-1-1,0 0 1,0 0-1,6-2 1,1-2 32,0-1 1,0 0-1,-1 0 1,0 0-1,11-12 1,-5 4 7,0-1 0,-1-1 0,-1 0 0,0-1 1,-1 0-1,-1-1 0,-1 0 0,11-28 0,-28 66-177,1-4 83,1 0 1,-5 22-1,8-27 41,1-1 1,0 1-1,1 0 0,0 0 1,0-1-1,2 1 1,1 12-1,-2-20 2,0 0-1,-1-1 1,1 1 0,0-1-1,0 0 1,0 1-1,1-1 1,-1 0 0,0 1-1,1-1 1,0 0-1,-1 0 1,1 0 0,0 0-1,0-1 1,0 1 0,0-1-1,0 1 1,1-1-1,-1 1 1,0-1 0,1 0-1,-1 0 1,1 0 0,-1-1-1,1 1 1,-1 0-1,1-1 1,-1 0 0,1 0-1,0 1 1,-1-2-1,1 1 1,3-1 0,4 0 4,1-2 1,-1 1 0,0-2 0,-1 1 0,1-1-1,-1-1 1,1 0 0,-1 0 0,16-13 0,2-4 6,39-40 0,-42 37-3,-2-1-1,22-31 0,-57 102-86,10-31 66,-1-1 1,1 1-1,1 0 0,0 0 0,1 0 0,0 0 0,2 0 1,1 17-1,-2-30 11,0 0 1,0 0 0,0 0 0,1 0-1,-1 0 1,0 0 0,1 0-1,-1 0 1,1 0 0,-1 0 0,1 0-1,-1 0 1,1 0 0,-1 0-1,1 0 1,0 0 0,0-1 0,-1 1-1,1 0 1,0-1 0,0 1 0,0 0-1,0-1 1,0 1 0,1 0-1,0-1 2,-1 0-1,0 0 0,1-1 0,-1 1 0,1 0 0,-1 0 1,0-1-1,1 1 0,-1-1 0,0 1 0,1-1 1,-1 0-1,0 0 0,0 1 0,0-1 0,2-1 0,4-5 8,-1 1-1,1-1 1,-1 0 0,8-12-1,21-40-142,-2-1-1,36-91 1,31-134-1169,-96 271 1147,-1 0-1,5-30 1,-13 48 82,-3 9 105,-13 38 7,3 0 0,2 1-1,-13 70 1,25-95-28,0 1 0,2-1 0,1 1 0,1-1 0,1 1 0,1-1-1,2 0 1,11 42 0,-12-58 14,1 1 1,1-1-1,6 12 0,-10-21-16,0 0 1,0 1-1,1-1 1,-1 0-1,1 0 0,0 0 1,-1 0-1,1 0 1,0 0-1,0-1 0,0 1 1,0-1-1,1 1 1,-1-1-1,0 0 1,0 0-1,1 0 0,-1 0 1,1 0-1,2 0 1,-4-1-4,1 0 0,-1 0 0,0 0 0,0-1 1,1 1-1,-1 0 0,0-1 0,0 1 0,0-1 1,0 1-1,1-1 0,-1 0 0,0 0 0,0 1 1,0-1-1,0 0 0,-1 0 0,1 0 0,0 0 1,0 0-1,0 0 0,-1 0 0,1 0 0,0 0 1,-1 0-1,1-1 0,-1 1 0,0 0 0,1 0 1,-1-1-1,0 1 0,0 0 0,0-2 0,2-5 11,-1 0 1,-1-1-1,1 1 0,-2-8 0,-1 0-33,0 0 0,-2 1 1,0 0-1,0-1 0,-1 2 0,-1-1 0,-10-17 1,-60-93-164,74 122 179,-1-7 95,13 15-8,19 18-32,-27-22-69,0 1 38,3 2-445,0 1 1,1-1 0,0 0 0,0 0 0,1 0-1,11 4 1,-16-8-43,-3-2-155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4.390"/>
    </inkml:context>
    <inkml:brush xml:id="br0">
      <inkml:brushProperty name="width" value="0.05" units="cm"/>
      <inkml:brushProperty name="height" value="0.05" units="cm"/>
    </inkml:brush>
  </inkml:definitions>
  <inkml:trace contextRef="#ctx0" brushRef="#br0">9 11 15947,'-9'-10'1337,"11"11"-1009,3 5-136,7 11 256,5 9-456,2 4 168,3 9-248,6 7-136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24.821"/>
    </inkml:context>
    <inkml:brush xml:id="br0">
      <inkml:brushProperty name="width" value="0.05" units="cm"/>
      <inkml:brushProperty name="height" value="0.05" units="cm"/>
    </inkml:brush>
  </inkml:definitions>
  <inkml:trace contextRef="#ctx0" brushRef="#br0">128 136 16412,'0'0'114,"1"0"1,-1-1 0,1 1 0,-1 0 0,1-1 0,-1 1 0,0-1 0,1 1 0,-1 0 0,0-1 0,1 1 0,-1-1-1,0 1 1,1-1 0,-1 0 0,0 1 0,0-1 0,0 1 0,1-1 0,-1 1 0,0-2 0,-11 4 1554,-20 14-152,21-8-1368,0 1 0,1 0 0,0 1 0,1 0 0,-12 16 0,17-21-119,-1 0 1,1 1 0,1-1-1,-1 0 1,1 1 0,0-1-1,0 1 1,1 0 0,-1 0-1,1-1 1,1 1 0,-1 0-1,1 0 1,0 8 0,0-13-16,1 1 0,-1-1 0,0 0 0,1 0 0,-1 0 0,0 1 0,1-1 0,-1 0 0,1 0 0,0 0 0,-1 0 0,1 0 0,0 0 0,0 0 0,0 0 0,-1-1 0,1 1 0,0 0 0,0 0 0,0-1 0,0 1 0,0 0 0,1-1 0,-1 1 0,0-1 0,0 0 0,0 1 0,0-1 0,1 0 0,-1 0 0,0 0 0,0 1 0,0-1 0,1 0 0,1-1 0,1 1 22,1-1-1,-1 0 1,0 0 0,0 0-1,0-1 1,0 1 0,0-1-1,0 0 1,4-3 0,6-5 67,-1-1 1,0-1-1,0 0 1,-1 0-1,-1-1 1,-1-1-1,14-20 1,-2-4 122,29-67 0,-33 55-77,-18 50-151,0 0 1,0-1 0,0 1-1,0 0 1,0 0-1,0 0 1,0 0-1,0 0 1,0 0-1,0 0 1,0 0 0,0 0-1,0 0 1,0-1-1,0 1 1,0 0-1,0 0 1,0 0 0,0 0-1,0 0 1,0 0-1,0 0 1,0 0-1,0-1 1,0 1-1,0 0 1,0 0 0,0 0-1,0 0 1,0 0-1,0 0 1,0 0-1,0 0 1,0 0-1,0-1 1,0 1 0,0 0-1,0 0 1,0 0-1,0 0 1,0 0-1,0 0 1,-1 0 0,1 0-1,0 0 1,0 0-1,0 0 1,0 0-1,0 0 1,0 0-1,0 0 1,0 0 0,0 0-1,-1 0 1,1 0-1,0 0 1,0 0-1,0 0 1,-7 5-28,-6 11-11,4 0 2,1 1 0,1 0 0,1 1 0,0 0 0,1 0 0,1 0 0,1 0 1,0 1-1,1-1 0,2 1 0,-1-1 0,2 1 0,3 20 0,-2-33 27,-1 0-1,1 0 0,0 0 0,0-1 0,1 1 1,-1-1-1,1 0 0,0 1 0,1-1 0,-1-1 1,1 1-1,0 0 0,1-1 0,6 6 1,-8-8 3,1 0 1,0 1 0,0-1-1,0-1 1,0 1 0,0 0 0,0-1-1,0 0 1,1 0 0,-1 0 0,0-1-1,1 0 1,-1 1 0,0-2 0,1 1-1,-1 0 1,0-1 0,1 0-1,-1 0 1,8-2 0,-1-2 8,0 0 0,0-1 1,0 0-1,-1-1 0,0 0 0,0-1 1,0 0-1,-1 0 0,15-19 0,-14 15 12,0-1 1,0-1-1,-2 0 0,1 0 0,-2-1 0,12-29 0,-18 39-8,1 0 0,-1 0-1,0 0 1,-1 0-1,1 0 1,-1-8-1,0 13-4,0-1 0,0 0 0,0 0-1,0 0 1,0 0 0,0 1 0,-1-1-1,1 0 1,0 0 0,-1 0 0,1 1-1,-1-1 1,1 0 0,0 1 0,-1-1-1,0 0 1,1 1 0,-1-1 0,1 0-1,-1 1 1,0-1 0,1 1 0,-1-1-1,0 1 1,0 0 0,1-1 0,-1 1-1,0 0 1,0-1 0,0 1-1,1 0 1,-1 0 0,0 0 0,0 0-1,0 0 1,0 0 0,1 0 0,-1 0-1,0 0 1,0 0 0,0 0 0,0 0-1,1 1 1,-1-1 0,-1 1 0,-4 1 1,1 0 1,0 1 0,-1 0 0,1 0 0,0 0 0,0 1-1,1-1 1,-1 1 0,1 0 0,0 1 0,0-1-1,0 1 1,0-1 0,1 1 0,0 0 0,-5 10-1,6-10 0,-1 1-1,1-1 0,-1 0 0,1 1 1,1 0-1,-1-1 0,1 1 1,0 0-1,1 0 0,-1 0 0,1 0 1,0 0-1,1 0 0,-1-1 1,1 1-1,0 0 0,3 6 0,-3-8-1,0-1-1,1 0 1,0 0-1,0-1 1,0 1-1,0 0 0,1-1 1,-1 1-1,0-1 1,1 0-1,0 1 1,0-1-1,0 0 0,4 1 1,-2 0-12,1-1 0,0 0 1,0 0-1,0-1 0,0 1 0,0-1 0,9 0 1,3-1-45,-1-1 1,0-1-1,1 0 1,29-9-1,20-12-86,-45 15 121,-1 1 1,30-7-1,-49 14 49,1 0-1,-1 1 0,0-1 1,1 0-1,-1 1 1,0 0-1,1-1 1,-1 1-1,0 0 0,1 0 1,-1 0-1,0 0 1,0 1-1,0-1 0,0 1 1,0-1-1,-1 1 1,1 0-1,3 3 1,14 11 111,19 4-183,-36-19-27,1 0 0,0 0 1,-1 0-1,1 0 0,0 0 0,-1-1 1,1 1-1,0-1 0,0 0 0,-1 0 1,1 0-1,4 0 0,-5-5-125,-7-5-52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23.045"/>
    </inkml:context>
    <inkml:brush xml:id="br0">
      <inkml:brushProperty name="width" value="0.05" units="cm"/>
      <inkml:brushProperty name="height" value="0.05" units="cm"/>
    </inkml:brush>
  </inkml:definitions>
  <inkml:trace contextRef="#ctx0" brushRef="#br0">1 74 12915,'0'0'13,"0"0"0,0 0 0,0 0 0,0 0 0,0 1 0,0-1 0,0 0 0,0 0 0,0 0 0,0 0 0,0 0 0,0 1 0,-1-1-1,2 0 1,-1 0 0,0 0 0,0 0 0,0 0 0,0 0 0,0 1 0,0-1 0,0 0 0,0 0 0,0 0 0,0 0 0,0 0 0,0 0 0,0 1 0,0-1 0,0 0 0,0 0 0,0 0 0,1 0 0,-1 0 0,0 0 0,0 0 0,0 0 0,0 0 0,0 0 0,0 1 0,1-1 0,-1 0 0,0 0 0,0 0 0,0 0 0,0 0 0,0 0 0,0 0 0,1 0 0,-1 0 0,0 0 0,0 0 0,0 0 0,0 0 0,0 0 0,0 0 0,1 0 0,-1 0 0,0-1 0,0 1 0,0 0 0,0 0 0,17-6 254,25-17-315,-35 19 99,5-3-49,2 0 1,-1 2-1,1-1 1,-1 2-1,2-1 1,-1 2-1,0 0 1,1 1-1,22-1 0,-16 3 13,0 2 0,0 0-1,1 1 1,-2 1-1,41 13 1,-25-5 53,1-2-1,-1-1 1,1-2 0,1-1 0,-1-2-1,1-2 1,0-2 0,67-6-1,39-16 60,-64 8-66,0 4 0,151 0 0,8 32-30,64 2 18,238-32-15,-262 1-47,-221 7 17,1 2-1,61 11 1,-84-7 37,-1 2 0,0 1 0,0 2 0,51 24 0,-1 0 431,-77-32-380,1 0-1,0-1 1,0 0-1,1-1 1,-1 0-1,0 0 1,16-1 0,-24 0-87,0-1 1,0 1 0,0 0 0,-1-1-1,1 1 1,0 0 0,0-1 0,0 1 0,0-1-1,0 1 1,-1-1 0,1 0 0,0 1 0,0-1-1,-1 0 1,1 0 0,-1 1 0,1-1 0,0 0-1,-1 0 1,1 0 0,-1 0 0,0 0 0,1 1-1,-1-1 1,0 0 0,0 0 0,1 0-1,-1 0 1,0 0 0,0 0 0,0 0 0,0 0-1,0 0 1,0 0 0,-1 0 0,1-2 0,-6-31 54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8:34.877"/>
    </inkml:context>
    <inkml:brush xml:id="br0">
      <inkml:brushProperty name="width" value="0.05" units="cm"/>
      <inkml:brushProperty name="height" value="0.05" units="cm"/>
    </inkml:brush>
  </inkml:definitions>
  <inkml:trace contextRef="#ctx0" brushRef="#br0">644 18 10194,'-2'0'223,"0"0"0,0-1 0,-1 1-1,1-1 1,0 1 0,0-1 0,0 0 0,0 0 0,-3-1-1,3 0-119,0 1-1,-1 0 1,1 0-1,0 0 1,-1 1-1,1-1 1,0 1-1,-1-1 0,-3 1 1,-23 0 420,-47-2-791,67 1 274,-1 1 1,1 0-1,0 1 1,0-1 0,0 2-1,0-1 1,0 1-1,0 1 1,0 0 0,1 0-1,-15 7 1,11-2 20,0-1 0,1 1 0,0 1 0,0 0 0,1 1 0,-17 20 0,1 7 43,1 0 1,2 2-1,-30 68 0,8-16 23,27-59-4,1 1 0,1 1 0,3 0 0,-16 58-1,26-71-16,1-1 0,1 0 0,0 1 0,2 0 0,1-1 0,0 0-1,10 39 1,-1-20-80,2 0-1,35 72 1,-42-100-8,-1 0 0,2-1 1,-1 0-1,2 0 0,-1-1 1,1 0-1,0 0 0,15 11 0,-15-14-9,1 0 1,-1-1-1,1-1 0,0 1 0,1-1 0,-1-1 1,1 0-1,-1 0 0,1-1 0,15 2 0,-5-2 9,0-1 0,0-1 0,0 0-1,0-2 1,0 0 0,-1-1 0,1-1-1,-1-1 1,0-1 0,0 0 0,0-2 0,-1 0-1,0-1 1,-1 0 0,0-2 0,0 0 0,-2-1-1,20-18 1,131-148-10,-88 90 67,-47 53-33,-2-1 0,39-61 1,-54 72-20,0 0 0,-2-2 0,0 1 0,-2-1-1,8-36 1,-12 41 90,-2-1-1,0 1 0,-1-1 1,-1-43-1,-2 60-30,-1-1 0,0 1 1,0 0-1,0 0 0,-1 0 0,0 0 1,0 0-1,-1 0 0,1 0 1,-1 1-1,0 0 0,-1-1 0,1 1 1,-1 0-1,0 0 0,-1 1 0,1-1 1,-1 1-1,1 0 0,-1 0 1,-1 1-1,-9-6 0,-4 0-2,-1 1-1,1 1 0,-2 1 1,1 0-1,-35-4 1,-110-2-366,43 5-121,61 1 306,-6-3-41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1:32.846"/>
    </inkml:context>
    <inkml:brush xml:id="br0">
      <inkml:brushProperty name="width" value="0.05" units="cm"/>
      <inkml:brushProperty name="height" value="0.05" units="cm"/>
    </inkml:brush>
  </inkml:definitions>
  <inkml:trace contextRef="#ctx0" brushRef="#br0">1074 1 7162,'-37'19'744,"-1"-1"0,-64 20 0,1-1-455,79-26-230,1 0 0,0 1 0,1 2 0,1 0-1,0 1 1,1 0 0,0 2 0,2 0 0,0 1-1,1 1 1,-17 26 0,-12 27 966,-63 142 1,98-194-871,-20 47 107,4 2 0,2 0 1,-14 80-1,19-50-361,-10 172 1,27-240 101,2 0 0,1 0 0,2 0 0,0 0-1,16 53 1,-5-40 53,2-1-1,1-1 0,32 52 1,-13-29 52,78 102 0,-98-146-89,1 0 1,1-2-1,1 0 0,0-1 0,2-1 0,0-1 1,1-1-1,28 14 0,-10-11-18,0-2 1,1-2-1,46 10 1,134 16 6,-84-16-9,-10-1-8,1-5 0,1-6-1,0-6 1,197-14 0,-212-5 12,143-35-1,-181 29 0,-1-5-1,128-58 0,-102 29 13,-2-4 0,-2-5 0,138-116-1,233-257 55,-443 409-65,154-162 24,-148 151-23,-3-1 0,0-2-1,29-55 1,-45 67 14,-1 0 0,-1 0-1,-1-1 1,-2 0 0,-1-1 0,4-30 0,-8 38-3,-2 1 0,0-1 1,-1 0-1,-1 0 0,-1 1 0,-1-1 1,-1 1-1,-1-1 0,-8-22 0,6 30 0,0-1-1,-1 1 1,-1 0-1,0 0 1,-1 1-1,0 0 1,-1 1-1,-1 0 1,0 1-1,0 0 1,-1 1-1,-21-13 0,-10-2 11,0 2-1,-84-32 1,-360-88-103,425 127 56,-67-14-13,-1 6 1,-204-11-1,163 31 72,-260 26 0,251-4-3,-625 81 92,709-80-70,2 5-1,-140 53 0,-169 107-201,356-159 31,-152 70-114,100-61 128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44.870"/>
    </inkml:context>
    <inkml:brush xml:id="br0">
      <inkml:brushProperty name="width" value="0.05" units="cm"/>
      <inkml:brushProperty name="height" value="0.05" units="cm"/>
    </inkml:brush>
  </inkml:definitions>
  <inkml:trace contextRef="#ctx0" brushRef="#br0">27 0 9506,'-1'1'70,"0"-1"0,0 1 0,0-1-1,0 1 1,0 0 0,0-1 0,0 1 0,0 0 0,0 0 0,0 0-1,0 0 1,0 0 0,1 0 0,-1 0 0,0 0 0,1 0 0,-1 0-1,1 0 1,-1 0 0,1 1 0,0-1 0,-1 0 0,1 2 0,-7 30 631,6-16-524,1 0 1,1-1-1,2 19 1,2 19-104,-2 216-747,-2-91-2866,-1-153 2829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5:41.462"/>
    </inkml:context>
    <inkml:brush xml:id="br0">
      <inkml:brushProperty name="width" value="0.05" units="cm"/>
      <inkml:brushProperty name="height" value="0.05" units="cm"/>
    </inkml:brush>
  </inkml:definitions>
  <inkml:trace contextRef="#ctx0" brushRef="#br0">44 142 17796,'-8'18'295,"1"0"0,0 1 1,-7 30-1,12-38-306,0 0-1,0-1 1,1 1-1,1 0 1,0 0-1,0 0 1,4 19-1,-4-28 7,0 0-1,1 0 0,-1 1 0,1-1 1,0 0-1,0 0 0,0 0 0,0 1 0,0-1 1,0 0-1,0 0 0,1-1 0,-1 1 1,1 0-1,-1 0 0,1-1 0,0 1 1,0-1-1,3 3 0,-3-4 0,0 1-1,0-1 1,0 1-1,0-1 1,0 0 0,0 0-1,0 0 1,0 0-1,0 0 1,0 0-1,0-1 1,0 1 0,0-1-1,0 1 1,0-1-1,0 0 1,3-2 0,5-3-6,0 0 1,0-1 0,-1-1 0,0 1-1,0-2 1,7-9 0,14-19 75,30-48 1,-36 49 166,42-50 0,-65 85-207,1-1 0,-1 1 0,0-1 0,1 1 0,-1-1 0,1 1 0,0 0 0,-1 0 0,1 0 0,0 0 0,0 0 0,-1 0 1,1 0-1,3 0 0,-5 1-15,1 0 1,0 0 0,-1 0-1,1 0 1,-1 1-1,1-1 1,-1 0 0,1 0-1,-1 1 1,1-1 0,-1 0-1,1 1 1,-1-1 0,1 0-1,-1 1 1,1-1-1,-1 1 1,0-1 0,1 1-1,-1-1 1,0 1 0,1-1-1,-1 1 1,0-1-1,0 1 1,0-1 0,1 1-1,-1 0 1,0-1 0,0 1-1,1 9 65,0 0-1,0-1 1,-1 1-1,-2 14 1,1-6-30,0 9 33,0-8 3,2 39 0,0-55-73,-1 1-1,1 0 1,-1 0-1,1-1 1,0 1-1,0 0 1,1-1-1,-1 1 1,1-1-1,0 1 1,0-1-1,0 0 1,0 0-1,0 0 1,6 6-1,-6-8-5,-1 0 0,1 0 0,0 0-1,0 0 1,-1 0 0,1-1 0,0 1 0,0 0 0,0-1-1,0 1 1,0-1 0,0 0 0,0 0 0,0 0 0,0 0 0,0 0-1,0 0 1,3-1 0,0 0-1,-1-1 1,0 1-1,1-1 0,-1 0 1,0-1-1,0 1 0,7-5 1,2-4-2,0-1 1,-1 0 0,14-18-1,52-76 21,1-1 50,-78 106-66,23-24 33,-10 19 28,-14 6-60,1 0-1,-1 0 1,0 0 0,1 0-1,-1 0 1,1 0 0,-1 0 0,1 0-1,-1 0 1,0 1 0,1-1 0,-1 0-1,1 0 1,-1 1 0,0-1 0,1 0-1,-1 0 1,0 1 0,1-1-1,-1 0 1,0 1 0,0-1 0,1 0-1,-1 1 1,0-1 0,0 1 0,0-1-1,1 0 1,-1 1 0,3 12 47,0-1 0,-1 1 0,-1-1 1,0 1-1,-1 18 0,3 23 75,-2-47-101,0 0 0,0-1 0,0 1 0,1-1 0,4 10 0,-5-15-23,-1 0 1,1 0-1,-1 0 1,1 0-1,-1 0 0,1-1 1,-1 1-1,1 0 1,0 0-1,0-1 1,-1 1-1,1 0 1,0-1-1,0 1 1,0 0-1,0-1 1,0 1-1,0-1 1,0 0-1,0 1 1,0-1-1,0 0 1,0 0-1,0 1 1,0-1-1,0 0 1,0 0-1,0 0 1,0 0-1,0 0 1,0-1-1,0 1 1,0 0-1,0 0 1,0-1-1,0 1 1,0-1-1,0 1 1,0 0-1,0-1 1,-1 0-1,1 1 1,1-2-1,8-6 14,-2 0-1,1 0 0,-1-1 1,0 0-1,-1 0 1,0-1-1,8-14 0,-6 9 8,1 0-1,17-19 1,-25 32-22,0 0 0,0 0 0,0 1 1,0-1-1,0 1 0,0-1 1,0 1-1,1 0 0,3-2 0,-6 3-3,1 0 0,0 0 0,0-1 0,0 1 0,0 0 0,0 1-1,0-1 1,0 0 0,0 0 0,0 0 0,-1 1 0,1-1 0,0 0 0,0 1-1,0-1 1,0 0 0,-1 1 0,1-1 0,0 1 0,0 0 0,-1-1-1,1 1 1,0 0 0,-1-1 0,1 1 0,-1 0 0,1 0 0,-1-1 0,1 1-1,-1 0 1,0 0 0,1 1 0,14 34-251,-11-24 143,0-1 0,9 16 1,-11-24 95,0 0 0,0 0 0,0 0 0,0 0 0,0-1 1,1 1-1,0-1 0,-1 1 0,1-1 0,0 0 0,0 0 0,6 3 1,-1-3-14,-1 0 0,0 0 1,1-1-1,7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8:03.825"/>
    </inkml:context>
    <inkml:brush xml:id="br0">
      <inkml:brushProperty name="width" value="0.05" units="cm"/>
      <inkml:brushProperty name="height" value="0.05" units="cm"/>
    </inkml:brush>
  </inkml:definitions>
  <inkml:trace contextRef="#ctx0" brushRef="#br0">53 0 20724,'-3'7'1865,"-4"-1"-1305,-6 1-200,1 2 624,5-2-224,1 0-488,2-1-344,8-3-976,8-3 928,9-9-184,6-4-192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45.256"/>
    </inkml:context>
    <inkml:brush xml:id="br0">
      <inkml:brushProperty name="width" value="0.05" units="cm"/>
      <inkml:brushProperty name="height" value="0.05" units="cm"/>
    </inkml:brush>
  </inkml:definitions>
  <inkml:trace contextRef="#ctx0" brushRef="#br0">13 1 9114,'1'24'342,"-1"-1"0,-3 24 0,-1 18 1723,-2-24-922,5-21-1979,2 0-1,4 23 0,-5-41 491,-1-2-80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47.240"/>
    </inkml:context>
    <inkml:brush xml:id="br0">
      <inkml:brushProperty name="width" value="0.05" units="cm"/>
      <inkml:brushProperty name="height" value="0.05" units="cm"/>
    </inkml:brush>
  </inkml:definitions>
  <inkml:trace contextRef="#ctx0" brushRef="#br0">3 7 10610,'0'-4'832,"0"1"-712,-1 6-32,1 1 121,0 5-57,0 4 0,-2 7 16,2 1 8,0 1-8,0-1-16,0-6-32,3 0-88,-1-6-392,-2-8 376,0-2-128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47.682"/>
    </inkml:context>
    <inkml:brush xml:id="br0">
      <inkml:brushProperty name="width" value="0.05" units="cm"/>
      <inkml:brushProperty name="height" value="0.05" units="cm"/>
    </inkml:brush>
  </inkml:definitions>
  <inkml:trace contextRef="#ctx0" brushRef="#br0">28 0 13571,'-3'11'271,"0"0"0,1 0 0,1 0-1,0 0 1,0 22 0,1-32-286,1 28-185,-1-5 38,0-1 0,-6 40 0,3-95-880,1 17 921,-2-13-66,1-3-83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37.141"/>
    </inkml:context>
    <inkml:brush xml:id="br0">
      <inkml:brushProperty name="width" value="0.05" units="cm"/>
      <inkml:brushProperty name="height" value="0.05" units="cm"/>
    </inkml:brush>
  </inkml:definitions>
  <inkml:trace contextRef="#ctx0" brushRef="#br0">581 47 11266,'-8'-6'202,"0"1"-1,-1 0 0,1 0 0,-1 0 0,0 2 0,0-1 0,-1 1 0,1 0 0,-1 1 0,1 0 1,-1 0-1,0 1 0,0 1 0,0 0 0,1 0 0,-1 0 0,-12 3 0,7 0-121,0 0-1,0 1 0,0 1 0,1 0 1,0 1-1,0 1 0,0 0 0,0 0 1,1 2-1,-15 12 0,9-3-60,0 0 0,1 2 0,1 0 0,2 1 0,-1 1 0,2 0 0,1 1 0,1 1 0,1 0 1,1 0-1,-6 26 0,2 0 2,2 1 0,3 0 0,1 1 1,0 83-1,8-87-12,2 0 0,12 67 1,-9-90-10,0 1 1,2-1-1,1 0 0,1-1 1,2 0-1,13 25 0,-18-40-4,0 0-1,1 0 0,0-1 0,0 1 0,1-1 1,0-1-1,0 0 0,1 0 0,0 0 0,0-1 0,1-1 1,-1 0-1,1 0 0,1 0 0,-1-2 0,0 1 1,1-1-1,0-1 0,0 0 0,11 1 0,-4-2 0,0-1-1,0 0 0,0-1 0,0-1 0,0-1 1,0-1-1,-1 0 0,0-1 0,1-1 0,-2-1 1,28-15-1,-15 5 60,-1-2 1,-2-1-1,0-1 0,-1-1 1,41-46-1,-22 14 376,67-106-1,-86 119-61,34-76-1,-52 102-279,-2 1 0,0-1-1,-1 0 1,0 0 0,-1-1 0,-1 1-1,-1-1 1,0 1 0,-1-22 0,-2 29-72,1 0-1,-1 0 1,-1 0 0,1 0 0,-1 0 0,-1 1-1,1 0 1,-1-1 0,-1 1 0,1 1 0,-1-1 0,0 1-1,-1-1 1,1 2 0,-1-1 0,-1 1 0,1-1 0,-1 2-1,-11-8 1,-7-1-263,-1 0-1,-1 2 0,0 1 1,-34-9-1,58 18 228,-3 0-26,1 0-1,-1-1 1,0 0 0,1 0-1,-1 0 1,1-1 0,0 0-1,0 0 1,0 0 0,0-1-1,-8-7 1,-6-17-347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37.856"/>
    </inkml:context>
    <inkml:brush xml:id="br0">
      <inkml:brushProperty name="width" value="0.05" units="cm"/>
      <inkml:brushProperty name="height" value="0.05" units="cm"/>
    </inkml:brush>
  </inkml:definitions>
  <inkml:trace contextRef="#ctx0" brushRef="#br0">473 178 11506,'-2'-12'296,"0"0"0,-1 1-1,0-1 1,-1 1 0,-1-1 0,-8-16-1,11 25-228,0 1-1,1-1 1,-1 0 0,-1 0-1,1 1 1,0-1-1,-1 1 1,1 0-1,-1 0 1,1 0 0,-1 0-1,0 0 1,0 0-1,0 1 1,0-1 0,0 1-1,0 0 1,-1 0-1,1 0 1,0 0 0,-1 1-1,1 0 1,0-1-1,-1 1 1,1 0-1,-1 0 1,-5 2 0,0 0 22,0 1 0,0 0 1,0 1-1,0 0 0,0 0 0,1 1 1,0 0-1,0 1 0,0 0 1,1 0-1,-9 9 0,-4 6 63,1 1 1,-25 36-1,20-21-59,2 0 0,2 1 0,1 2 0,-23 69 0,33-80-58,1 1 1,1 1-1,2-1 0,1 1 1,2 0-1,1 0 1,3 43-1,0-59-30,0-1 0,1 0 0,1 0 0,0-1 0,1 1 0,0-1 0,1 0-1,0 0 1,1 0 0,16 20 0,-15-23-5,0-1-1,1 0 0,1 0 1,-1-1-1,1 0 1,0-1-1,1 0 1,0-1-1,0 0 0,0 0 1,1-2-1,20 7 1,-17-7 3,0-1 1,0 0-1,0-1 1,0-1 0,1-1-1,-1 0 1,0-1-1,0 0 1,0-1-1,1-1 1,-2 0-1,1-1 1,27-12-1,-23 7 59,0-1 0,-1-1 0,-1-1 0,1 0 0,-2-1 0,0-1-1,-1-1 1,0 0 0,20-28 0,-7 4 170,-2-1 0,-1-1 0,-3-1 0,30-75-1,-40 83-73,-2 0-1,-1 0 1,-1-1-1,-2 0 1,-1 0-1,-1-69 1,-5 89-151,0-1-1,-1 0 1,-1 1 0,0 0 0,-1 0 0,-1 0 0,-10-23 0,10 29-111,1 1 1,-1 0 0,-1 0-1,1 0 1,-1 1-1,-1 0 1,0 0 0,1 1-1,-2 0 1,1 0 0,-1 0-1,0 1 1,-14-7-1,16 10 82,1 0-1,-1 0 0,0 0 0,0 1 0,-1 0 0,1 0 0,0 1 0,0 0 1,0 0-1,-10 1 0,-1 0-203,-5-2-138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39.040"/>
    </inkml:context>
    <inkml:brush xml:id="br0">
      <inkml:brushProperty name="width" value="0.05" units="cm"/>
      <inkml:brushProperty name="height" value="0.05" units="cm"/>
    </inkml:brush>
  </inkml:definitions>
  <inkml:trace contextRef="#ctx0" brushRef="#br0">625 7 13259,'-13'-2'227,"1"0"-1,-1 1 1,1 0 0,-1 1-1,0 0 1,1 1 0,-1 1 0,0 0-1,-14 4 1,-1 2 94,0 2 0,-49 24 0,55-22-234,0 1-1,1 0 1,0 2 0,1 1 0,1 0-1,0 1 1,1 1 0,-21 28-1,22-22-42,1 0-1,1 2 1,1 0-1,2 0 0,0 1 1,-15 55-1,17-43-21,1 0 0,2 0 0,2 1 0,1-1 0,3 1 0,1 0 0,1 0 0,12 62-1,-10-88-24,0 0-1,2 0 1,0 0-1,0 0 1,1-1-1,1 0 1,0 0-1,1-1 0,13 17 1,-14-21-4,0-1 0,1 1 0,0-1 0,0 0 0,1-1-1,0 0 1,0-1 0,1 0 0,-1 0 0,1-1 0,0 0 0,0 0 0,17 2 0,-9-3 1,0-1 1,0-1-1,0 0 1,0-2-1,0 0 0,0-1 1,0-1-1,0 0 1,-1-2-1,1 0 1,-1-1-1,0 0 0,0-2 1,27-16-1,-13 5 50,-2-2-1,0-1 1,-1-2 0,-1 0-1,-1-2 1,31-40-1,-27 27 51,-1-1 0,-3-2 1,-1 0-1,-3-2 0,19-49 0,-30 64-61,-1 0 0,-2-1 0,-1 1 0,-1-2 0,-2 1 0,-1 0 0,-1-1 0,-2 0 0,-4-38 0,2 57-78,0 0 0,-1 0 1,0 1-1,-1-1 0,0 1 0,-1-1 1,0 1-1,-1 1 0,0-1 0,-1 1 1,0 0-1,-9-10 0,11 15-82,-1-1-1,0 1 0,0 0 1,-1 0-1,1 1 1,-1 0-1,0 0 1,0 0-1,0 1 1,-1 0-1,1 1 1,-1-1-1,0 2 1,1-1-1,-1 1 1,0 0-1,0 0 0,0 1 1,-11 1-1,4 2-56,1 0 0,0 0 0,-1 2 0,2-1 0,-1 2 0,-22 12 0,-30 21-504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46.806"/>
    </inkml:context>
    <inkml:brush xml:id="br0">
      <inkml:brushProperty name="width" value="0.05" units="cm"/>
      <inkml:brushProperty name="height" value="0.05" units="cm"/>
    </inkml:brush>
  </inkml:definitions>
  <inkml:trace contextRef="#ctx0" brushRef="#br0">15 1 11170,'-6'24'673,"3"13"-649,-1 9-16,3 11 32,1 7-16,0 7-40,4 4-72,0 5 80,-1 2-16,3 1-8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49.731"/>
    </inkml:context>
    <inkml:brush xml:id="br0">
      <inkml:brushProperty name="width" value="0.05" units="cm"/>
      <inkml:brushProperty name="height" value="0.05" units="cm"/>
    </inkml:brush>
  </inkml:definitions>
  <inkml:trace contextRef="#ctx0" brushRef="#br0">563 35 9698,'-24'-8'324,"0"1"0,0 1-1,-1 1 1,1 1 0,-1 1 0,0 2 0,0 0-1,0 2 1,-37 5 0,52-4-301,1 1-1,0-1 0,-1 2 1,1-1-1,1 1 1,-1 1-1,0 0 0,1 0 1,0 0-1,0 1 1,1 0-1,0 1 1,0 0-1,0 0 0,1 0 1,0 1-1,0 0 1,-8 17-1,0 3 13,2 1 0,1 1 0,1 0 0,-9 46 1,-1 26-7,4 1-1,5 1 1,4-1 0,5 1 0,4 1 0,32 201 0,-21-239-26,2-1 0,4-1-1,3 0 1,2-2 0,4 0-1,1-2 1,64 96 0,-67-119-43,1-1 1,1-1-1,3-1 0,56 51 1,-72-74 11,1 0 0,0 0 0,1-2 1,0 0-1,1-1 0,0-1 0,0 0 1,1-1-1,0-2 0,0 0 0,1 0 0,-1-2 1,27 1-1,-23-4 7,1-2 0,-1 0-1,1-2 1,-1 0 0,0-2 0,0-1 0,-1 0 0,1-2 0,-2 0-1,1-2 1,-2 0 0,1-1 0,21-19 0,-6 4 53,-2-2 0,-1-2 0,-2-1 1,-1-1-1,-2-1 0,27-42 0,-12 10 112,-4-2 0,-2-2-1,-3-1 1,26-80 0,-51 120-100,-2-1 0,-1 0 0,-2 0-1,-1 0 1,-2 0 0,0 0 0,-3 0 0,0 0 0,-2 0 0,-2 0 0,-15-52-1,0 22 21,-2 0 0,-3 2 0,-3 1 0,-62-96-1,59 107-51,-2 2-1,-2 2 1,-69-67-1,81 89-14,0 2 1,-2 0-1,0 2 0,-1 1 1,0 1-1,-2 1 0,0 1 0,-33-10 1,-8 7-40,10 12-11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6:59.749"/>
    </inkml:context>
    <inkml:brush xml:id="br0">
      <inkml:brushProperty name="width" value="0.05" units="cm"/>
      <inkml:brushProperty name="height" value="0.05" units="cm"/>
    </inkml:brush>
  </inkml:definitions>
  <inkml:trace contextRef="#ctx0" brushRef="#br0">1615 0 9002,'-60'3'550,"0"3"1,-82 18-1,-113 47 218,195-50-642,0 3 0,2 3 0,-109 66 1,126-65-17,1 2 1,1 1 0,2 2 0,1 2 0,-52 65 0,11 8-43,-93 172 0,133-212-48,4 3 0,2 0 0,4 2 1,3 1-1,4 2 0,2-1 0,4 2 1,3 0-1,4 1 0,5 138 0,3-187 41,1-1-1,2 1 0,1-1 1,1 0-1,2-1 0,0 1 1,2-1-1,1-1 0,1 0 1,1-1-1,2 0 0,18 24 1,-13-24 30,0-1 0,2-1 0,1-2 0,1 0 0,1-1 0,0-1 1,33 17-1,-20-15 6,1-3 0,1-1-1,0-2 1,72 17 0,-25-14-43,1-4-1,0-4 1,91-1-1,-54-11-27,194-28 0,-218 13-6,-1-5 1,-1-4 0,-1-4 0,-2-4-1,-1-4 1,-2-5 0,166-104 0,-191 101-15,-1-3 0,-4-2 0,-1-4 0,-3-1 0,-2-4 0,-3-2 0,-3-2 0,-3-2 0,-3-3 0,49-96 0,-69 110-14,-1-2 0,-4-1 1,26-113-1,-39 131 45,-1 0 0,-2-1-1,-2 1 1,-1-1 0,-3 0 0,-11-74-1,9 97 8,-1 0 1,0 0-1,-1 1 0,-1-1 0,-13-23 0,13 30-6,1 1 0,-2 0-1,1 0 1,-1 1 0,-1-1-1,0 2 1,0-1-1,-1 2 1,-13-10 0,3 6 15,-1 1 0,0 0 0,-1 2-1,0 0 1,0 2 0,-1 0 0,-37-4 0,-11 4-52,-86 1 0,-350 38-898,60-2 81,304-32 546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27:01.555"/>
    </inkml:context>
    <inkml:brush xml:id="br0">
      <inkml:brushProperty name="width" value="0.05" units="cm"/>
      <inkml:brushProperty name="height" value="0.05" units="cm"/>
    </inkml:brush>
  </inkml:definitions>
  <inkml:trace contextRef="#ctx0" brushRef="#br0">413 39 13219,'-19'3'98,"0"1"1,0 1 0,0 1-1,0 0 1,1 1-1,0 1 1,1 1 0,0 1-1,0 0 1,1 1-1,0 0 1,1 2-1,0 0 1,-15 17 0,15-12-66,1-1 1,1 2-1,0 0 0,1 1 1,2 0-1,0 0 1,1 1-1,0 1 1,2-1-1,1 1 1,-7 43-1,9-17-14,1-1 0,3 1-1,1-1 1,3 1 0,2-1-1,1 0 1,3-1 0,2 0-1,2 0 1,20 44 0,-25-70-22,1-1 0,0 0 0,2-1 0,0 0 1,1 0-1,1-2 0,0 0 0,1 0 0,26 19 1,-29-26-4,1-1 0,0 0 1,0 0-1,1-1 0,0-1 1,0-1-1,1 0 0,0-1 0,0 0 1,0-1-1,0-1 0,0 0 1,0-1-1,19-1 0,-9-3 14,-1 0-1,1-2 0,-1 0 0,0-2 1,0-1-1,-1-1 0,0-1 0,-1 0 1,0-2-1,-1-1 0,0 0 1,25-23-1,-4 0 44,-1-3-1,-2-1 1,-2-1 0,47-70-1,-45 53 25,-2-2 0,-3-1-1,27-68 1,-45 89-46,-2-1-1,-1 0 1,-2-1-1,-2 0 1,-2-1 0,1-48-1,-7 73-23,-1 1 1,-1-1-1,0 1 0,-2 0 0,-4-20 0,5 30-7,0 1 0,-1 0 0,1 0 0,-1-1 0,0 2-1,0-1 1,-1 0 0,0 1 0,0-1 0,0 1 0,-1 0 0,0 0-1,0 1 1,0-1 0,0 1 0,-8-4 0,2 3-10,1 1 0,0 0 0,-1 0 0,0 2 0,0-1 1,0 1-1,0 1 0,0 0 0,-21 0 0,1 3-64,1 1-1,-44 10 1,-99 33-161,59-13 142,36-15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0.884"/>
    </inkml:context>
    <inkml:brush xml:id="br0">
      <inkml:brushProperty name="width" value="0.05" units="cm"/>
      <inkml:brushProperty name="height" value="0.05" units="cm"/>
    </inkml:brush>
  </inkml:definitions>
  <inkml:trace contextRef="#ctx0" brushRef="#br0">98 8 18116,'2'-7'473,"-3"8"-152,-8 19-1,-14 43-30,3-9-117,-12 38-82,28-79-82,1 0-1,0 0 1,1 0-1,0 27 1,2-38-9,0 0-1,0 0 1,0 0 0,0 1 0,1-1-1,-1 0 1,0 0 0,1 0 0,0-1-1,-1 1 1,1 0 0,0 0 0,0 0-1,0 0 1,0-1 0,1 1 0,-1 0-1,2 1 1,-1-2 2,-1 0-1,1 0 1,0 0-1,-1-1 1,1 1 0,0 0-1,-1-1 1,1 1-1,0-1 1,0 0-1,-1 0 1,1 0 0,0 0-1,0 0 1,0 0-1,3-1 1,3 0 17,-1-2 0,1 1 1,0-1-1,-1-1 0,1 1 0,-1-1 1,11-8-1,3-4 127,-2-1 1,0-1 0,-1 0-1,-1-1 1,-1-1-1,-1-1 1,0 0-1,14-29 1,-24 36 136,-9 16-16,-14 20-16,13-13-234,0 0 0,1 1 0,0-1 0,1 1 0,0-1 0,0 1 0,1 0 0,0 0 0,1 0 0,0 13 0,1-20-51,0 1 0,0 0-1,1 0 1,-1 0 0,1 0 0,0-1 0,0 1 0,1 0 0,-1-1 0,1 1-1,0-1 1,-1 0 0,2 1 0,-1-1 0,0 0 0,1 0 0,-1 0-1,1-1 1,0 1 0,0 0 0,0-1 0,0 0 0,0 0 0,1 0 0,-1 0-1,0 0 1,1-1 0,0 0 0,6 2 0,2 0-33,1-1 0,0-1 0,19 1 0,10-3-219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1:45.124"/>
    </inkml:context>
    <inkml:brush xml:id="br0">
      <inkml:brushProperty name="width" value="0.05" units="cm"/>
      <inkml:brushProperty name="height" value="0.05" units="cm"/>
    </inkml:brush>
  </inkml:definitions>
  <inkml:trace contextRef="#ctx0" brushRef="#br0">167 1 14467,'-5'6'734,"-1"9"-882,3 2 84,1-1 0,1 1 0,1 0 1,3 23-1,13 71-61,-9-71 88,21 149 14,-8 2-1,-5 248 1,-31-95 146,0 34 289,27 1 49,47 86 22,4 54-421,-54-400-158,-5 1-1,-18 163 1,-54 152-84,-24-4 338,4-19 265,21 0 226,67-401-645,-5 29-32,2 0 1,1 0-1,3 0 0,4 46 0,-4-84-17,0 0 0,1-1 0,-1 1 0,0 0 1,1 0-1,-1 0 0,1-1 0,0 1 0,-1 0 0,1 0 1,0-1-1,0 1 0,0-1 0,0 1 0,1-1 0,-1 1 0,0-1 1,2 2-1,-1-3-217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1:45.949"/>
    </inkml:context>
    <inkml:brush xml:id="br0">
      <inkml:brushProperty name="width" value="0.05" units="cm"/>
      <inkml:brushProperty name="height" value="0.05" units="cm"/>
    </inkml:brush>
  </inkml:definitions>
  <inkml:trace contextRef="#ctx0" brushRef="#br0">46 43 13091,'-1'-4'395,"-10"-25"464,11 29-844,0-1 1,0 1-1,-1-1 1,1 1-1,0-1 1,0 1-1,0-1 1,-1 1-1,1 0 1,0-1-1,-1 1 1,1-1-1,0 1 1,-1 0-1,1-1 1,0 1-1,-1-1 1,1 1-1,-1 0 1,1 0-1,-1-1 1,1 1-1,-1 0 1,1 0-1,-1 0 1,1-1-1,-1 1 1,1 0-1,-1 0 1,1 0-1,-1 0 0,1 0 1,-1 0-1,1 0 1,-1 0-1,1 0 1,-1 0-1,0 1 1,1-1-1,-1 0 1,1 0-1,0 0 1,-1 1-1,0-1 1,0 3 1,0-1 0,0 1-1,1-1 1,-1 1 0,1-1 0,-1 1 0,1 0 0,0-1-1,0 1 1,0-1 0,0 1 0,0 0 0,1-1 0,0 4-1,0 3-3,72 1486-133,-89-404 266,1-620 84,16 78 214,2-132-640,-4-374-48,-1 0 0,-2 0 0,-2-1-1,-2 0 1,-19 61 0,16-73-3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3:58.420"/>
    </inkml:context>
    <inkml:brush xml:id="br0">
      <inkml:brushProperty name="width" value="0.05" units="cm"/>
      <inkml:brushProperty name="height" value="0.05" units="cm"/>
      <inkml:brushProperty name="color" value="#E71224"/>
    </inkml:brush>
  </inkml:definitions>
  <inkml:trace contextRef="#ctx0" brushRef="#br0">1 0 21501,'11'35'416,"2"0"-360,-6-16 32,5-9-456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0.693"/>
    </inkml:context>
    <inkml:brush xml:id="br0">
      <inkml:brushProperty name="width" value="0.05" units="cm"/>
      <inkml:brushProperty name="height" value="0.05" units="cm"/>
      <inkml:brushProperty name="color" value="#E71224"/>
    </inkml:brush>
  </inkml:definitions>
  <inkml:trace contextRef="#ctx0" brushRef="#br0">3889 124 12779,'77'13'361,"-75"-13"-296,-8-3-10,-28-6 47,-432-60 642,-27 31-337,439 34-396,-234-10 263,-343 27-1,431 5 42,1 9 1,-309 82 0,103 21 4,327-99-289,2 3 0,1 3 0,-75 52 0,120-69-24,1 2-1,1 1 1,1 1-1,1 1 1,-38 50-1,51-58-5,1 0 0,1 1-1,1 1 1,1 0-1,0 0 1,1 0 0,2 1-1,0 1 1,0-1 0,2 1-1,-2 24 1,6-21 2,0 0 0,1 0 0,2 0 0,0 0-1,2-1 1,0 1 0,2-1 0,0 0 0,2-1 0,0 1 0,2-2 0,0 0 0,1 0 0,22 27 0,-8-16-7,0-2 1,2-1 0,2 0-1,0-3 1,2 0 0,1-2 0,67 37-1,-15-19-32,2-4-1,2-4 1,1-4-1,181 36 1,391 10-231,-170-53 123,939-78 0,-701-66 146,-575 83 34,-1-8-1,235-104 1,-303 110 139,116-74 1,-173 95-61,-1-1 0,0-2 0,-2 0 0,0-2 0,-2-1 0,-1-1 0,25-36 0,-42 53-61,-1 1 0,0-1 0,0 0 0,-1 0 0,0 0 0,-1-1 1,0 1-1,-1-1 0,0 0 0,0 0 0,-1 0 0,1-13 0,-3 15-8,0-1 1,-1 1-1,0 0 1,0 0-1,0-1 1,-1 2-1,-1-1 1,1 0-1,-1 1 1,0-1-1,-1 1 1,0 0-1,0 1 1,0-1-1,-11-8 1,-4-3 22,0 0 0,-2 2 1,0 1-1,-1 1 0,0 1 1,-33-14-1,-158-50-203,-112-8-355,59 16 232,77 9-56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1.404"/>
    </inkml:context>
    <inkml:brush xml:id="br0">
      <inkml:brushProperty name="width" value="0.05" units="cm"/>
      <inkml:brushProperty name="height" value="0.05" units="cm"/>
      <inkml:brushProperty name="color" value="#E71224"/>
    </inkml:brush>
  </inkml:definitions>
  <inkml:trace contextRef="#ctx0" brushRef="#br0">5 965 17972,'-5'-17'1368,"18"-9"-1048,6-9-152,21-13 336,10-5-72,25-13-184,8-5-71,16-5-153,10-3-112,23-10-369,7-6-263,1-12 584,1 5-128,-14 2-88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2.013"/>
    </inkml:context>
    <inkml:brush xml:id="br0">
      <inkml:brushProperty name="width" value="0.05" units="cm"/>
      <inkml:brushProperty name="height" value="0.05" units="cm"/>
      <inkml:brushProperty name="color" value="#E71224"/>
    </inkml:brush>
  </inkml:definitions>
  <inkml:trace contextRef="#ctx0" brushRef="#br0">137 35 16516,'-49'151'3720,"-31"116"-3217,78-259-612,0 0 0,1 1 0,0-1-1,0 0 1,1 1 0,-1-1 0,3 16 0,-1-23 69,-1 0 1,1 0-1,-1-1 1,1 1-1,-1 0 1,1 0-1,-1 0 1,1-1 0,-1 1-1,1 0 1,0-1-1,0 1 1,-1-1-1,1 1 1,0-1-1,0 1 1,0-1 0,-1 1-1,1-1 1,0 0-1,0 1 1,0-1-1,0 0 1,0 0-1,0 0 1,0 1 0,0-1-1,0 0 1,0-1-1,0 1 1,0 0-1,-1 0 1,1 0-1,0 0 1,0-1 0,0 1-1,0 0 1,0-1-1,0 1 1,0-1-1,-1 1 1,1-1-1,0 1 1,1-2 0,12-10-499,-1-1 1,0 0-1,-1-1 1,0 0 0,-1-1-1,11-19 1,-7 11-12,119-191-2606,-16 23 4854,-141 234 2671,-10 33-2971,30-69-1161,-3 7-28,1 1 0,0 0 1,1 0-1,1 0 1,-2 17-1,5-23-181,-1 0 1,2 0-1,-1 0 0,1 0 0,0 0 1,1 0-1,0 0 0,1 0 0,0 0 1,4 9-1,1-3-99,-5-12-11,-1 0 0,0 0 0,0 0 0,-1 1 0,1-1 0,-1 1 1,1-1-1,-1 1 0,0 0 0,-1-1 0,1 1 0,0 4 0,-1-8 62,-1 0-1,1 1 0,0-1 0,-1 0 0,1 1 1,0-1-1,0 0 0,-1 0 0,1 1 1,0-1-1,-1 0 0,1 0 0,-1 0 1,1 1-1,0-1 0,-1 0 0,1 0 0,-1 0 1,1 0-1,0 0 0,-1 0 0,1 0 1,-1 0-1,1 0 0,0 0 0,-1 0 0,1 0 1,-1 0-1,1 0 0,0 0 0,-1-1 1,1 1-1,-1 0 0,1 0 0,0 0 0,-1-1 1,-15-7-297,-1-6-66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2.417"/>
    </inkml:context>
    <inkml:brush xml:id="br0">
      <inkml:brushProperty name="width" value="0.05" units="cm"/>
      <inkml:brushProperty name="height" value="0.05" units="cm"/>
      <inkml:brushProperty name="color" value="#E71224"/>
    </inkml:brush>
  </inkml:definitions>
  <inkml:trace contextRef="#ctx0" brushRef="#br0">3 2 15595,'-3'-1'1657,"5"2"-817,2 2-304,3 1 768,3 2-208,4-1-447,5 2-321,4-2-712,1 1-361,5 0 561,-2-3-208,5-3-160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3.134"/>
    </inkml:context>
    <inkml:brush xml:id="br0">
      <inkml:brushProperty name="width" value="0.05" units="cm"/>
      <inkml:brushProperty name="height" value="0.05" units="cm"/>
      <inkml:brushProperty name="color" value="#E71224"/>
    </inkml:brush>
  </inkml:definitions>
  <inkml:trace contextRef="#ctx0" brushRef="#br0">138 326 16580,'-41'22'1723,"27"-15"-1319,1 1 0,-23 15 0,33-21-371,0 0 0,1 0 1,-1 1-1,1-1 1,0 1-1,0-1 1,0 1-1,0 0 0,0 0 1,0 0-1,1 0 1,-1 0-1,1 1 1,0-1-1,0 0 0,0 0 1,0 6-1,1-8-16,0 1-1,0 0 1,0-1-1,0 1 1,0-1 0,1 1-1,-1 0 1,1-1-1,-1 1 1,1-1-1,-1 1 1,1-1-1,0 1 1,0-1-1,0 0 1,0 1 0,0-1-1,0 0 1,0 0-1,0 0 1,0 0-1,0 0 1,1 0-1,-1 0 1,1 0-1,-1 0 1,0 0-1,1-1 1,-1 1 0,1-1-1,-1 1 1,3-1-1,3 2 64,0-1-1,0 0 1,0 0-1,0-1 1,0 0 0,9-1-1,3-2 128,0-1-1,-1-1 1,0-1-1,0 0 1,0-1-1,0-1 1,-1-1-1,-1 0 1,1-1-1,-2-1 1,1 0-1,16-17 1,-29 25-145,-1 1 1,0 0 0,0 0-1,0-1 1,-1 1 0,1-1-1,1-3 1,-3 6-59,1 0 1,-1 0-1,0 0 1,0-1-1,0 1 0,0 0 1,0 0-1,0 0 1,0 0-1,0 0 0,0 0 1,0 0-1,0 0 1,0 0-1,0 0 0,0 0 1,0 0-1,0 0 1,0-1-1,0 1 0,0 0 1,0 0-1,0 0 1,0 0-1,0 0 1,0 0-1,0 0 0,0 0 1,0 0-1,0 0 1,0 0-1,0 0 0,0-1 1,0 1-1,0 0 1,0 0-1,0 0 0,0 0 1,0 0-1,0 0 1,0 0-1,-1 0 0,1 0 1,0 0-1,0 0 1,0 0-1,0 0 0,0 0 1,0 0-1,0 0 1,0 0-1,0 0 0,0 0 1,0 0-1,0 0 1,-1 0-1,1 0 0,0 0 1,0 0-1,0 0 1,0 0-1,0 0 0,0 0 1,0 0-1,0 0 1,0 0-1,-12 9 193,4-2-96,1 2 1,0-1-1,-10 16 0,14-19-91,0 0 0,1 0 0,-1 0 0,1 0 0,0 1 0,0-1 0,1 1 0,-2 10 0,3-15-9,0 0 1,0 0-1,0-1 0,0 1 1,0 0-1,0 0 0,0 0 0,0 0 1,0-1-1,1 1 0,-1 0 1,0 0-1,1-1 0,-1 1 0,0 0 1,1 0-1,-1-1 0,1 1 1,-1 0-1,1-1 0,0 1 1,-1-1-1,1 1 0,1 0 0,-1 0-4,1-1 0,-1 1 0,1-1 0,-1 1 0,1-1 0,0 0 0,-1 1 0,1-1 0,0 0 0,-1 0 0,4-1 0,2 0-64,1-1 0,-1 0 0,0 0 0,11-6 0,8-5-646,-1-2 1,-1 0-1,0-2 0,-1 0 0,-1-2 0,-1 0 0,-1-2 0,0 0 0,-2-1 0,0-1 0,-2-1 0,0 0 0,18-40 1,-29 52-64,-1 0 0,0 0 0,4-25 0,-7 33 925,0 0 1,-1 0-1,0 0 1,1-1-1,-2 1 1,1 0-1,0 0 1,-1-1-1,0 1 1,0 0-1,0 0 0,-1 0 1,1 0-1,-1 0 1,0 1-1,-2-5 1,4 8-93,-1-1 0,1 1 1,0 0-1,0 0 1,0 0-1,0-1 0,-1 1 1,1 0-1,0 0 0,0 0 1,0-1-1,-1 1 0,1 0 1,0 0-1,0 0 0,-1 0 1,1 0-1,0-1 0,-1 1 1,1 0-1,0 0 1,0 0-1,-1 0 0,1 0 1,0 0-1,0 0 0,-1 0 1,1 0-1,0 0 0,-1 0 1,1 0-1,0 0 0,0 0 1,-1 1-1,1-1 0,0 0 1,0 0-1,-1 0 0,1 0 1,0 0-1,0 1 1,-1-1-1,1 0 0,0 0 1,0 0-1,0 1 0,-1-1 1,1 0-1,0 0 0,0 1 1,0-1-1,0 0 0,0 0 1,0 1-1,-1-1 0,1 0 1,0 0-1,0 1 1,0-1-1,0 0 0,0 1 1,0-1-1,0 0 0,0 0 1,0 1-1,0-1 0,1 1 1,-5 23 1682,4-22-1668,-2 16 315,-25 361 2816,21 1-3247,6-368 54,-1-10-4,1 1 0,0 0 0,0-1 1,0 1-1,0 0 0,0-1 0,1 1 0,-1 0 0,1-1 0,0 1 0,0-1 0,0 1 0,0-1 1,0 1-1,2 2 0,-2-4-4,-1-1 0,0 0 0,0 0 0,1 0 0,-1 0 0,0 0 1,0 0-1,1 0 0,-1 0 0,0 0 0,1 0 0,-1 0 0,0 0 0,0 0 0,1 0 0,-1 0 1,0 0-1,0 0 0,1 0 0,-1 0 0,0 0 0,0 0 0,1 0 0,-1-1 0,0 1 1,0 0-1,1 0 0,-1 0 0,0 0 0,0-1 0,0 1 0,1 0 0,-1 0 0,0-1 0,0 1 1,0 0-1,0 0 0,0-1 0,1 1 0,-1 0 0,0 0 0,0-1 0,0 1 0,0 0 1,0 0-1,0-1 0,6-16 30,-6 16-27,9-34 18,-2-2 1,4-62-1,-6-75-136,-5 156 83,1 10-1,-1 1-1,0 0 1,0-1 0,-1 1 0,1 0-1,-2-1 1,1 1 0,-1 0 0,-4-12-1,6 19 30,-1 0 0,1 0-1,0 0 1,0-1 0,0 1-1,0 0 1,0 0 0,0 0-1,0 0 1,-1 0 0,1 0-1,0 0 1,0 0 0,0 0-1,0-1 1,0 1 0,-1 0-1,1 0 1,0 0 0,0 0-1,0 0 1,0 0 0,0 0 0,-1 0-1,1 0 1,0 0 0,0 0-1,0 0 1,0 0 0,-1 0-1,1 0 1,0 0 0,0 0-1,0 1 1,0-1 0,0 0-1,-1 0 1,1 0 0,0 0-1,0 0 1,0 0 0,0 0-1,0 0 1,0 1 0,-1-1-1,1 0 1,0 0 0,0 0-1,0 0 1,0 0 0,0 0-1,0 1 1,0-1 0,0 0-1,-4 8-57,3-3 42,0-1-1,0 0 0,1 0 0,-1 1 0,1-1 0,0 0 1,1 1-1,-1-1 0,1 0 0,0 1 0,0-1 1,0 0-1,0 0 0,1 0 0,-1 0 0,4 4 0,-4-6 29,1 1-1,-1-1 0,1 0 0,0 0 1,0 0-1,0-1 0,0 1 0,0 0 1,1-1-1,-1 1 0,0-1 0,1 0 0,-1 1 1,1-1-1,-1-1 0,1 1 0,0 0 1,-1-1-1,1 1 0,0-1 0,-1 0 1,1 0-1,0 0 0,0 0 0,-1 0 0,5-1 1,6-3 62,0 0 0,0 0 0,-1-1 0,0-1 0,0 0 0,0-1 0,0 0 0,-1 0 0,14-14 0,38-23 404,-63 44-470,0 0 0,0 0 0,0 0 0,1 0 0,-1 0 0,0 0 0,0 0 0,0 0 0,0 0 0,0 0 0,1 0 0,-1 0 0,0 0 0,0 0 0,0 0 0,0 0 0,1 0-1,-1 0 1,0 0 0,0 0 0,0 0 0,0 0 0,1 0 0,-1 0 0,0 0 0,0 0 0,0 0 0,0 0 0,0 0 0,1 0 0,-1 1 0,0-1 0,0 0 0,0 0 0,0 0 0,0 0 0,0 0 0,0 0 0,1 1 0,-1-1 0,0 0 0,0 0 0,0 0 0,0 0 0,0 1 0,0-1 0,0 0 0,0 0 0,0 0 0,0 0 0,0 1 0,0-1 0,0 0 0,0 0 0,0 0 0,0 0 0,0 1 0,0-1 0,0 0 0,-2 14 112,1-11-72,1 0-25,0 0 0,-1 0 0,1 0 0,0 0 1,0 0-1,1 0 0,-1 0 0,1 0 0,-1 0 0,1 0 1,0 0-1,0 0 0,0 0 0,1 0 0,-1-1 0,0 1 1,1 0-1,0-1 0,0 0 0,0 1 0,0-1 0,0 0 1,4 3-1,-1-2 1,1 1 1,1-1 0,-1 0-1,0-1 1,1 1 0,0-2-1,-1 1 1,1 0 0,12 0 0,13 0 24,-1-1 1,0-2 0,0-1-1,0-2 1,0 0 0,41-13 0,175-68 351,-247 85-394,0 0 0,1-1 0,-1 1-1,0 0 1,0 0 0,1 0 0,-1 0 0,0 0 0,1 0 0,-1-1-1,0 1 1,1 0 0,-1 0 0,0 0 0,0 0 0,1 0 0,-1 0-1,0 0 1,1 0 0,-1 0 0,0 1 0,1-1 0,-1 0-1,0 0 1,1 0 0,-1 0 0,0 0 0,0 0 0,1 1 0,-1-1-1,1 0 1,-3 11 85,-14 22-10,10-23-44,4-6-32,1 0 0,-1 0-1,1 0 1,0 0-1,0 0 1,0 0 0,1 1-1,-1-1 1,1 0 0,0 0-1,1 5 1,-1-8-30,0 1 0,1-1 0,-1 0 0,1 1 0,-1-1 0,1 0 0,0 1 0,-1-1 0,1 0 0,0 0 0,0 1 0,0-1 0,0 0 0,0 0 0,0 0 0,0 0 0,1 0 0,-1-1 0,0 1 0,0 0 0,1 0 0,-1-1 0,0 1 0,1-1 0,-1 1 0,1-1 0,-1 0 0,1 1 0,-1-1 0,1 0 0,-1 0 0,1 0 0,-1 0 0,3-1 0,0 1-10,0-1 1,0 0-1,0 0 1,-1 0-1,1 0 1,0-1-1,-1 0 1,1 1-1,0-1 1,-1 0 0,4-4-1,13-12-239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4.453"/>
    </inkml:context>
    <inkml:brush xml:id="br0">
      <inkml:brushProperty name="width" value="0.05" units="cm"/>
      <inkml:brushProperty name="height" value="0.05" units="cm"/>
      <inkml:brushProperty name="color" value="#E71224"/>
    </inkml:brush>
  </inkml:definitions>
  <inkml:trace contextRef="#ctx0" brushRef="#br0">0 15 18188,'2'-2'354,"0"0"-1,0 1 1,1-1 0,-1 1-1,0 0 1,0 0 0,1 0 0,-1 0-1,6-1 1,-8 2-274,1 0 0,0 0 1,0 0-1,-1 0 0,1 0 0,0 0 0,-1 0 1,1 1-1,0-1 0,-1 0 0,1 0 0,0 1 1,-1-1-1,1 1 0,0-1 0,-1 0 1,1 1-1,-1-1 0,1 1 0,-1 0 0,1-1 1,-1 1-1,0-1 0,1 1 0,-1 0 0,1-1 1,-1 1-1,0 0 0,0-1 0,1 1 0,-1 0 1,0-1-1,0 1 0,0 0 0,0 0 1,0-1-1,0 1 0,0 0 0,0 0 0,1 33 271,0-1 0,-5 34-1,0 0-814,4 71-1386,8-50-2802,-9-109 2974,-3-9 877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4.857"/>
    </inkml:context>
    <inkml:brush xml:id="br0">
      <inkml:brushProperty name="width" value="0.05" units="cm"/>
      <inkml:brushProperty name="height" value="0.05" units="cm"/>
      <inkml:brushProperty name="color" value="#E71224"/>
    </inkml:brush>
  </inkml:definitions>
  <inkml:trace contextRef="#ctx0" brushRef="#br0">0 222 16388,'0'-10'327,"0"0"0,1-1 0,0 2 1,0-1-1,1 0 0,0 0 1,1 0-1,4-10 0,-4 13-41,1 0-1,0 0 0,0 1 1,0-1-1,1 1 1,0 0-1,0 1 1,1-1-1,0 1 0,-1 0 1,10-5-1,-5 3 136,1 1 0,-1 0 0,2 1 0,-1 0 1,13-4-1,-18 8-294,-1-1 0,0 1 1,1 0-1,-1 1 1,1-1-1,-1 1 1,1 0-1,-1 0 0,1 1 1,-1 0-1,1-1 1,-1 2-1,9 2 0,-11-3-104,-1 1-1,1-1 1,-1 0-1,0 1 0,1-1 1,-1 1-1,0 0 1,0 0-1,0 0 0,-1 0 1,1 0-1,0 0 1,-1 0-1,0 1 0,1-1 1,-1 1-1,1 2 1,0 0-16,-1 0 0,0 0 0,0 0 0,-1 1 1,1-1-1,-1 0 0,0 0 0,-1 8 0,-2 3-17,-1-1-1,0 0 0,0 0 0,-2-1 0,-7 17 0,-41 59-24,38-66 36,0 2 0,-13 31 0,27-54-9,1 0-1,0 0 1,-1 0 0,2 1-1,-1-1 1,0 0-1,1 1 1,-1-1-1,1 0 1,0 1 0,0-1-1,0 1 1,1-1-1,-1 0 1,1 1-1,0-1 1,0 0 0,2 6-1,0-5-83,0 1 0,0-1 0,0 0 0,1-1 0,-1 1-1,1-1 1,0 1 0,0-1 0,0 0 0,0 0 0,8 3 0,1 1-361,1 0 1,0-1 0,0 0-1,1-2 1,0 1 0,0-2-1,0 0 1,0 0 0,0-2-1,17 0 1,-5-3-502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1.303"/>
    </inkml:context>
    <inkml:brush xml:id="br0">
      <inkml:brushProperty name="width" value="0.05" units="cm"/>
      <inkml:brushProperty name="height" value="0.05" units="cm"/>
    </inkml:brush>
  </inkml:definitions>
  <inkml:trace contextRef="#ctx0" brushRef="#br0">268 0 15763,'-23'5'695,"0"0"-1,1 1 0,0 2 0,-30 13 0,39-15-474,1 1 1,-1 1-1,1 0 0,1 1 0,-1 0 0,1 0 0,1 2 0,-11 11 0,20-21-206,0 1 0,0-1 0,0 0 0,0 0 0,0 1 0,1-1 0,-1 0 0,0 1 0,1-1-1,-1 1 1,1-1 0,-1 1 0,1-1 0,0 1 0,-1-1 0,1 1 0,0 2 0,1-3-10,-1 0 0,0 0 1,1 0-1,-1 0 0,1 0 1,-1 0-1,1 0 0,0 0 0,-1 0 1,1-1-1,0 1 0,0 0 0,0-1 1,-1 1-1,1 0 0,0-1 0,0 1 1,0-1-1,2 1 0,5 2-24,0-1-1,0 0 0,1 0 1,-1-1-1,10 0 0,-10 0-13,34 1-134,-10 0-78,34 5 1,-58-5 174,0 0 0,0 0-1,0 0 1,-1 1 0,1 0 0,0 0 0,-1 1 0,0 0 0,9 7 0,-15-10 66,1-1-1,-1 1 1,0 0 0,0 0 0,0 0-1,-1 0 1,1 0 0,0 0-1,0 1 1,0-1 0,-1 0 0,1 0-1,-1 1 1,1-1 0,-1 0-1,1 0 1,-1 1 0,0-1 0,1 1-1,-1-1 1,0 0 0,0 1-1,0 1 1,-1-1 28,0 0 1,1 0-1,-1 0 0,0 0 0,0 0 0,0 0 1,-1 0-1,1 0 0,0 0 0,-1 0 0,1-1 1,-4 4-1,-4 2 162,-1 0 0,0 0 0,0-1 0,-11 6 0,1-2 163,0 0-1,0-2 0,0 0 1,-1-1-1,-32 5 1,52-11-380,0-1 0,0 0 0,1 0 0,-1 0 0,0 0 0,0 0 0,1 0 0,-1 0 0,0 0 0,0 0 0,1 0 0,-1-1 0,0 1 0,0 0 0,1-1 0,-2 0 0,2 1 13,-1 0 0,1 0 0,0-1 0,0 1 0,0 0 0,0-1 0,-1 1 0,1 0 0,0 0 0,0-1 0,0 1 0,0 0 0,0-1 0,0 1 0,0 0 0,0-1 0,0 1 0,0 0 0,0-1 0,0 1 0,0 0 0,0-1 0,0 1 0,1 0 1,-1-1-1,0 1 0,1-2-34,0 0 1,0 0 0,1 0 0,-1 0 0,1 0 0,-1 1-1,1-1 1,0 0 0,2-1 0,16-9-357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5.263"/>
    </inkml:context>
    <inkml:brush xml:id="br0">
      <inkml:brushProperty name="width" value="0.05" units="cm"/>
      <inkml:brushProperty name="height" value="0.05" units="cm"/>
      <inkml:brushProperty name="color" value="#E71224"/>
    </inkml:brush>
  </inkml:definitions>
  <inkml:trace contextRef="#ctx0" brushRef="#br0">73 24 15659,'-6'4'264,"1"-1"0,0 1-1,-1-1 1,1 2-1,1-1 1,-1 0-1,1 1 1,0 0 0,0 0-1,0 0 1,0 1-1,1-1 1,-4 9 0,6-11-184,0 0-1,0-1 1,0 1 0,0 0 0,1-1 0,-1 1 0,1 0 0,-1 0 0,1 0 0,0-1 0,0 1 0,0 0 0,1 0 0,-1 0 0,1-1 0,0 1 0,-1 0 0,1-1 0,0 1 0,1 0 0,-1-1 0,0 1 0,1-1 0,-1 0 0,1 1 0,0-1 0,0 0 0,0 0 0,0 0 0,0 0 0,0-1 0,5 4 0,-4-3 1,1 0 0,0-1 0,0 1 0,-1-1 0,1 0 0,0 0 0,0 0 0,0-1 1,0 1-1,1-1 0,-1 0 0,0 0 0,0 0 0,0-1 0,0 0 0,0 1 0,0-1 0,0-1 0,-1 1 0,1 0 1,0-1-1,0 0 0,-1 0 0,1 0 0,5-5 0,0 0 70,0 0 1,0-1-1,-1 0 1,-1 0-1,1 0 1,-1-1-1,-1 0 1,7-13-1,5-19 165,-17 39-317,-1 0 1,1 0-1,0 1 0,-1-1 1,0 0-1,1 0 0,-1 0 1,0 1-1,0-1 0,0 0 1,0 0-1,0 0 0,-1 0 1,1 1-1,-1-1 0,1 0 1,-1 0-1,1 1 1,-1-1-1,0 0 0,-1-1 1,1 2-52,1 1 1,-1-1-1,0 1 1,0 0-1,1-1 0,-1 1 1,0 0-1,0 0 1,1-1-1,-1 1 1,0 0-1,0 0 1,1 0-1,-1 0 1,0 0-1,0 0 1,0 0-1,1 0 1,-1 1-1,0-1 1,0 0-1,1 0 1,-1 1-1,0-1 1,0 0-1,1 1 1,-1-1-1,0 1 1,1-1-1,-1 1 1,1-1-1,-1 1 1,1-1-1,-1 1 1,1 0-1,-1-1 1,1 1-1,-1 0 1,1-1-1,0 1 1,-1 0-1,1-1 1,0 1-1,0 0 1,-1 0-1,1 0 1,0-1-1,0 1 1,0 0-1,0 0 1,0-1-1,0 1 1,0 0-1,0 0 1,1 0-1,-1-1 1,0 1-1,0 0 1,1 0-1,-1-1 1,0 1-1,1 1 1,14 6-516,7-1-130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6.197"/>
    </inkml:context>
    <inkml:brush xml:id="br0">
      <inkml:brushProperty name="width" value="0.05" units="cm"/>
      <inkml:brushProperty name="height" value="0.05" units="cm"/>
      <inkml:brushProperty name="color" value="#E71224"/>
    </inkml:brush>
  </inkml:definitions>
  <inkml:trace contextRef="#ctx0" brushRef="#br0">159 0 15947,'-8'8'410,"0"0"0,0 0 0,1 0 0,0 1 0,0 1 0,-7 13 0,-26 64 1155,35-75-1135,-6 14-284,1 1 0,2 1 0,1-1 0,1 1 0,1 1 0,1-1-1,2 1 1,1-1 0,1 1 0,2-1 0,0 1 0,2-1 0,1 0-1,2 0 1,0 0 0,2-1 0,1 0 0,15 28 0,-25-54-146,19 29 32,-18-30-33,-1 0 0,0 1 0,0-1 0,0 1 0,1-1 0,-1 0 0,0 1 1,0-1-1,1 0 0,-1 1 0,0-1 0,0 0 0,1 1 0,-1-1 0,1 0 0,-1 0 0,0 1 0,1-1 0,-1 0 1,1 0-1,-1 0 0,0 1 0,1-1 0,-1 0 0,1 0 0,-1 0 0,1 0 0,-1 0 0,0 0 0,1 0 0,-1 0 0,1 0 1,-1 0-1,1 0 0,-1 0 0,0-1 0,1 1 0,-1 0 0,1 0 0,-1 0 0,0-1 0,1 1 0,-1 0 0,1 0 1,-1-1-1,0 1 0,1 0 0,-1 0 0,0-1 0,0 1 0,1-1 0,-1 1 0,0 0 0,0-1 0,0 1 0,1-1 1,-1 1-1,0 0 0,0-1 0,0 1 0,0-1 0,0 1 0,0-1 0,0 1 0,0 0 0,0-2 0,2-6-32,-1-1 0,-1-1 1,1 1-1,-1 0 0,-1 0 0,0 0 0,0 0 0,-4-12 0,-24-72-207,28 90 231,-70-154 397,71 156-378,-1 1-1,1 0 1,0 0 0,0 0 0,0-1-1,0 1 1,0 0 0,0 0 0,0 0-1,0-1 1,0 1 0,0 0 0,0 0-1,0 0 1,0-1 0,0 1 0,0 0-1,0 0 1,0 0 0,0-1-1,0 1 1,0 0 0,0 0 0,1 0-1,-1-1 1,0 1 0,0 0 0,0 0-1,0 0 1,0 0 0,0-1 0,1 1-1,-1 0 1,0 0 0,0 0 0,0 0-1,0 0 1,1 0 0,-1-1 0,0 1-1,0 0 1,0 0 0,1 0-1,-1 0 1,0 0 0,0 0 0,1 0-1,-1 0 1,0 0 0,0 0 0,0 0-1,1 0 1,-1 0 0,0 0 0,0 0-1,0 0 1,1 0 0,-1 1 0,0-1-1,0 0 1,0 0 0,1 0-1,-1 0 1,0 0 0,25 6 88,-7-1-68,-10-4-64,-1-1 0,1-1-1,0 1 1,-1-1 0,1-1-1,-1 1 1,1-1 0,-1 0-1,0-1 1,0 0 0,0 0-1,0-1 1,-1 1 0,1-2-1,-1 1 1,0 0 0,0-1-1,0-1 1,9-10 0,4-8-240,-1 0 0,0-1 0,21-44-1,-32 56 185,4-6-52,29-59-327,-35 68 454,-1 0 0,-1 0 0,0 0 0,0-1 1,2-20-1,-5 30 23,0 0 1,0 1-1,0-1 1,0 0-1,0 0 1,0 1-1,0-1 0,0 0 1,0 0-1,0 1 1,0-1-1,0 0 1,-1 0-1,1 1 1,0-1-1,0 0 1,-1 1-1,1-1 1,-1 0-1,0 1 3,1 0 0,0 0 0,-1 0 0,1 0 0,-1 0 0,1 0 0,0 0 0,-1 0 0,1 0 0,-1 0 0,1 0 0,0 0 0,-1 0 0,1 1 0,0-1 0,-1 0 0,1 0 0,0 1 0,-1-1 0,1 0-1,0 0 1,-1 1 0,1-1 0,-1 1 0,-21 30 463,3 1-216,1 1 0,1 1 1,2 0-1,1 1 0,2 0 0,-10 53 0,18-70-220,2 1 1,0-1-1,1 1 0,0 0 0,2-1 1,0 1-1,1 0 0,1-1 0,1 0 0,1 0 1,0 0-1,1 0 0,1-1 0,17 32 1,-21-45-33,-1 0-1,0-1 1,1 0 0,0 0 0,0 1 0,3 1 0,-5-4-5,-1-1 1,1 1-1,0 0 1,-1-1-1,1 0 0,0 1 1,0-1-1,-1 1 1,1-1-1,0 0 1,0 0-1,0 1 0,0-1 1,-1 0-1,1 0 1,0 0-1,0 0 0,0 0 1,0 0-1,0 0 1,-1 0-1,1 0 0,0-1 1,0 1-1,0 0 1,-1 0-1,1-1 0,0 1 1,0-1-1,0 1 1,-1 0-1,1-1 0,0 0 1,-1 1-1,2-2 1,1-2-17,0 0 1,-1-1 0,0 1-1,1-1 1,-1 1 0,-1-1-1,1 0 1,-1 0 0,0 1-1,0-1 1,0 0 0,0-9-1,-1-4-146,0 1-1,-3-22 1,1 24 2,0 0 0,-6-20 0,6 30 88,0 0 1,1 1-1,-1-1 0,-1 0 0,1 1 0,-1 0 0,0 0 0,0-1 0,0 2 0,-7-8 1,10 11 65,0 0 0,0 0 0,0-1 1,0 1-1,0 0 0,0 0 1,0 0-1,0-1 0,-1 1 0,1 0 1,0 0-1,0 0 0,0 0 1,0-1-1,-1 1 0,1 0 0,0 0 1,0 0-1,0 0 0,-1 0 1,1 0-1,0 0 0,0 0 0,0-1 1,-1 1-1,1 0 0,0 0 1,0 0-1,-1 0 0,1 0 0,0 0 1,0 0-1,0 0 0,-1 0 1,1 0-1,0 0 0,0 1 1,-1-1-1,1 0 0,0 0 0,0 0 1,0 0-1,-1 0 0,1 0 1,0 0-1,0 1 0,0-1 0,0 0 1,-1 0-1,1 0 0,0 0 1,0 1-1,0-1 0,0 0 0,0 0 1,0 0-1,-1 1 0,1-1 0,0 1-13,0 0 0,0 0 0,0 0 0,1-1 0,-1 1 0,0 0 0,0 0 0,0 0 0,1-1 0,-1 1 0,0 0 0,1 0 0,-1 0 0,1-1 0,0 2 0,2 1-75,0-1 0,1 1 0,-1-1 0,1 0 0,0 0 0,0 0-1,0 0 1,0 0 0,0-1 0,0 0 0,0 0 0,1 0 0,-1 0 0,0-1 0,1 0 0,-1 1 0,0-2 0,1 1 0,-1 0 0,7-3 0,-7 3 101,0-1-1,0 1 1,0-1-1,0 0 1,-1-1 0,1 1-1,0-1 1,-1 1 0,1-1-1,-1 0 1,1-1 0,-1 1-1,0 0 1,0-1 0,0 0-1,0 0 1,0 0 0,-1 0-1,0 0 1,1 0 0,-1-1-1,3-5 1,-5 8 23,0 1-1,1-1 1,-1 0-1,0 1 1,0-1-1,0 0 1,1 1 0,-1-1-1,0 0 1,0 1-1,0-1 1,0 0-1,0 0 1,0 1-1,-1-1 1,1 0 0,0 1-1,0-1 1,0 0-1,-1 1 1,1-1-1,0 0 1,0 1-1,-1-1 1,1 1 0,-1-1-1,1 1 1,-1-1-1,1 0 1,-1 1-1,1 0 1,-1-1-1,1 1 1,-1-1 0,1 1-1,-1 0 1,0-1-1,1 1 1,-1 0-1,0 0 1,1-1-1,-1 1 1,0 0 0,1 0-1,-1 0 1,0 0-1,1 0 1,-1 0-1,0 0 1,0 0-1,1 0 1,-1 0 0,0 0-1,1 1 1,-1-1-1,-1 0 1,-4 2 143,-1-1 1,1 1-1,-1 0 1,-9 5-1,5-2-12,1 1 1,-20 14-1,27-18-139,1 0-1,-1 0 1,1 0-1,-1 0 1,1 1-1,0-1 1,0 1-1,0-1 1,1 1-1,-1 0 1,1-1-1,-1 1 1,1 0-1,0 0 1,0 0-1,-1 6 0,2-7-11,1 0-1,-1-1 0,0 1 0,1-1 0,0 1 0,-1-1 0,1 1 0,0-1 0,0 0 1,-1 1-1,1-1 0,0 0 0,1 1 0,-1-1 0,0 0 0,0 0 0,0 0 0,1 0 1,-1 0-1,0 0 0,1-1 0,-1 1 0,1 0 0,-1-1 0,4 2 0,43 11 187,-45-12-178,17 2 148,33 0-1,-39-3-102,-1 1 1,1 0 0,-1 1 0,1 0-1,-1 1 1,16 5 0,-27-7-54,-1 0 0,1 0 0,0 0 0,0 0 1,-1 1-1,1-1 0,-1 0 0,1 1 0,-1-1 1,1 1-1,-1 0 0,0-1 0,0 1 0,0 0 0,0 0 1,0-1-1,0 1 0,-1 0 0,1 0 0,0 0 0,-1 0 1,0 0-1,1 0 0,-1 0 0,0 0 0,0 0 0,0 0 1,-1 4-1,1-11 473,2-14-100,43-110 1096,-45 129-1471,1-1-1,-1 0 0,1 1 0,-1 0 1,1-1-1,-1 1 0,1-1 0,-1 1 1,1-1-1,-1 1 0,1 0 0,0-1 1,-1 1-1,1 0 0,-1 0 0,1 0 1,0-1-1,-1 1 0,1 0 0,0 0 1,-1 0-1,1 0 0,0 0 0,-1 0 1,1 0-1,0 0 0,0 1 0,22 3-270,-18-2 85,102 20-4106,-84-19 3416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6.603"/>
    </inkml:context>
    <inkml:brush xml:id="br0">
      <inkml:brushProperty name="width" value="0.05" units="cm"/>
      <inkml:brushProperty name="height" value="0.05" units="cm"/>
      <inkml:brushProperty name="color" value="#E71224"/>
    </inkml:brush>
  </inkml:definitions>
  <inkml:trace contextRef="#ctx0" brushRef="#br0">59 293 18852,'-3'1'201,"0"0"0,0 0 1,0 0-1,0 0 0,0 0 0,0 1 1,0-1-1,0 1 0,1 0 0,-1-1 0,1 1 1,-1 0-1,1 1 0,0-1 0,-3 3 1,4-3-172,-1 0-1,1 0 1,0 0 0,0 0 0,0 0 0,0 1 0,0-1 0,0 0 0,0 0 0,1 1 0,-1-1 0,1 0 0,0 1 0,-1-1 0,1 0 0,0 1 0,1-1-1,-1 0 1,0 1 0,1-1 0,0 3 0,0-4-21,-1 1 1,1-1-1,0 0 0,-1 0 1,1 0-1,0 0 0,0 0 0,0 0 1,0 0-1,0 0 0,0 0 0,0 0 1,0 0-1,0 0 0,1-1 0,-1 1 1,0-1-1,1 1 0,-1-1 1,0 1-1,1-1 0,-1 0 0,0 1 1,1-1-1,-1 0 0,0 0 0,1 0 1,-1 0-1,1 0 0,-1 0 0,0-1 1,1 1-1,-1 0 0,0-1 0,1 1 1,0-1-1,6-2 54,-1 0 1,0 0-1,1 0 0,-1-1 1,6-5-1,1-1 55,-1-2 0,-1 1 0,0-1 0,0-1 0,-1 0 0,-1-1 0,16-26 0,-7 6 110,-2-1-1,17-49 0,-33 81-218,1-2 15,0 1 0,0-2 0,0 1 0,-1 0 0,0 0 0,0 0 0,0-1 0,-1 1 0,1-1 0,-1 1 0,-2-8 0,2 12-21,0 0-1,0 1 1,0-1-1,0 0 1,0 1-1,-1-1 0,1 1 1,0-1-1,-1 1 1,1-1-1,0 0 1,-1 1-1,1-1 1,0 1-1,-1 0 1,1-1-1,-1 1 1,1-1-1,-1 1 1,1 0-1,-1-1 1,1 1-1,-1 0 1,0-1-1,1 1 1,-1 0-1,1 0 1,-2 0-1,1 0 1,-1 0 0,1 0 0,0 0 0,-1 1 0,1-1 0,0 0 0,-1 1 0,1 0 0,0-1 0,0 1 0,0 0 0,-2 1 0,-5 4 9,1 0 0,0 1 0,-6 7 0,-12 15-3,1 1 1,2 1 0,1 1 0,2 1-1,0 1 1,-15 42 0,31-66-95,0 0 1,0 0-1,1 1 1,0-1-1,1 1 0,0 12 1,1-20-19,-1-1 1,2 1-1,-1 0 1,0-1 0,0 1-1,1-1 1,0 1-1,-1-1 1,1 1-1,0-1 1,0 1 0,0-1-1,1 0 1,-1 1-1,0-1 1,1 0-1,0 0 1,-1 0 0,1 0-1,0 0 1,0-1-1,0 1 1,0 0-1,0-1 1,1 0-1,-1 1 1,0-1 0,1 0-1,-1 0 1,5 1-1,-1-1-55,1-1-1,0 0 0,-1 0 1,1 0-1,0-1 0,0 1 0,-1-2 1,8-1-1,27-9-740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4:07.146"/>
    </inkml:context>
    <inkml:brush xml:id="br0">
      <inkml:brushProperty name="width" value="0.05" units="cm"/>
      <inkml:brushProperty name="height" value="0.05" units="cm"/>
      <inkml:brushProperty name="color" value="#E71224"/>
    </inkml:brush>
  </inkml:definitions>
  <inkml:trace contextRef="#ctx0" brushRef="#br0">121 0 19180,'-10'6'782,"-4"1"-78,-1 1-1,1 1 0,1 1 1,-1 0-1,-15 16 0,28-25-670,0-1 0,0 1-1,0 0 1,1 0-1,-1 0 1,0 0-1,0 0 1,1 0-1,-1 0 1,1 0-1,-1 0 1,1 0-1,-1 0 1,1 0-1,0 0 1,-1 0 0,1 0-1,0 1 1,0-1-1,0 0 1,0 0-1,0 0 1,0 0-1,0 0 1,1 3-1,0-3-19,0 0 0,0 0 0,0 0 1,0 0-1,0 0 0,0 0 0,0 0 0,1 0 0,-1 0 0,0 0 0,1 0 0,-1-1 0,1 1 0,-1-1 0,1 1 0,1 0 0,7 1-24,0-1 0,0 1 0,0-1 0,18-2 0,11-4 507,67-17 1,-114 28-432,1 1-1,0 1 1,0 0-1,1 0 1,0 0 0,0 1-1,1-1 1,0 1-1,-5 14 1,10-22-58,0 1 1,-1-1-1,1 1 0,0-1 1,0 1-1,0-1 1,0 1-1,0-1 0,0 1 1,0-1-1,1 1 1,-1 0-1,1-1 1,-1 0-1,1 1 0,-1-1 1,1 1-1,0-1 1,0 0-1,-1 1 0,1-1 1,0 0-1,0 0 1,0 0-1,1 0 0,-1 0 1,0 0-1,0 0 1,0 0-1,1 0 1,-1 0-1,1-1 0,-1 1 1,0 0-1,1-1 1,-1 0-1,4 1 0,3 1 18,0 0 1,1-1-1,-1 0 0,1-1 0,13 0 0,1-2 30,-1-1 0,0-1 0,0-1-1,0 0 1,33-15 0,-67 39 19,6-12-74,0 1 1,1 0 0,0 1 0,0 0-1,-3 9 1,7-16 0,1-1 0,-1 1 0,1 0 0,-1-1 0,1 1-1,0 0 1,-1-1 0,1 1 0,0 0 0,0 0 0,0-1 0,0 1-1,1 0 1,-1-1 0,0 1 0,1 0 0,-1-1 0,1 1 0,0 0-1,0-1 1,-1 1 0,1-1 0,0 1 0,0-1 0,0 0 0,0 1-1,1-1 1,-1 0 0,0 0 0,0 1 0,1-1 0,-1 0 0,1-1-1,-1 1 1,1 0 0,-1 0 0,3 0 0,4 2 7,0-1 0,0-1 0,1 1 0,-1-1 0,1 0 0,-1-1 0,1 0 0,8-2 1,38 3-65,-54-1 53,0 0-1,0 1 1,0-1-1,-1 0 1,1 0-1,0 1 1,0-1-1,0 0 1,-1 1-1,1-1 1,0 1-1,0-1 1,-1 1 0,1-1-1,0 1 1,-1 0-1,1-1 1,-1 1-1,1 0 1,-1 0-1,1-1 1,-1 1-1,1 0 1,-1 0-1,0-1 1,1 1-1,-1 0 1,0 0-1,0 0 1,0 0-1,0 0 1,0-1-1,0 1 1,0 0-1,0 0 1,0 0-1,0 0 1,0 0 0,0 0-1,-1 1 1,-1 5-16,0 1 1,-1 0 0,-6 12-1,3-4 23,3-9-188,1 0-1,0 1 1,1-1-1,0 1 1,0-1-1,0 1 0,2 12 1,-1-20 161,1 0 0,-1 1-1,1-1 1,0 0 0,-1 0 0,1 0 0,-1-1-1,1 1 1,0 0 0,-1 0 0,1 0 0,-1 0-1,1 0 1,0-1 0,-1 1 0,1 0 0,-1-1 0,1 1-1,-1 0 1,1-1 0,-1 1 0,1-1 0,-1 1-1,0 0 1,1-2 0,10-15-364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6:27.477"/>
    </inkml:context>
    <inkml:brush xml:id="br0">
      <inkml:brushProperty name="width" value="0.05" units="cm"/>
      <inkml:brushProperty name="height" value="0.05" units="cm"/>
      <inkml:brushProperty name="color" value="#E71224"/>
    </inkml:brush>
  </inkml:definitions>
  <inkml:trace contextRef="#ctx0" brushRef="#br0">1530 358 12835,'-10'-41'1194,"3"11"126,-2-1 0,-19-45 0,24 67-1118,-1-1 0,0 1 0,-1 1 0,1-1 0,-2 1-1,1 0 1,-1 1 0,-1-1 0,1 1 0,-1 1 0,0-1 0,-10-4 0,-3 0-48,0 1 0,-1 1 0,0 0 0,0 2 0,-1 1 0,-34-5 1,17 6-124,-1 1 0,-79 4 0,88 3-41,-1 2 0,1 1 0,0 2 0,1 1 0,0 1 0,0 2 0,-52 28 0,25-6-97,2 2 0,-95 79 1,103-73-5,2 2 0,2 2 0,1 2 0,4 2 1,1 1-1,2 2 0,-39 81 0,65-113 75,1 0 0,2 0 1,0 1-1,1-1 0,1 2 0,1-1 0,1 0 1,1 1-1,1 0 0,1-1 0,1 1 0,1-1 1,1 1-1,1-1 0,1 0 0,1 0 0,0 0 1,2-1-1,18 36 0,-9-26 1,1-2-1,1 1 1,1-2 0,2-1-1,1-1 1,1 0 0,1-2-1,1-1 1,1-1 0,47 29 0,-36-29 90,0-1 0,2-2 0,0-2 0,2-2 0,-1-2 0,2-1 0,-1-3 0,48 5 0,-16-7 250,1-4 0,0-4 0,-1-2 0,0-4 0,0-3 1,0-3-1,-1-3 0,-1-4 0,-1-3 0,119-55 0,-154 60-110,-2-1-1,0-1 0,-1-2 1,52-46-1,-71 55-171,-1 0-1,0-2 0,-1 1 0,-1-2 1,0 1-1,-1-2 0,-1 1 0,0-1 0,-1-1 1,-1 1-1,9-36 0,-12 30-121,-1 0 0,-1 0 0,-1-1 1,0 1-1,-2 0 0,-1-1 0,-1 1 0,-1 0 0,-1 0 0,-1 0 0,-1 1 0,-1 0 0,-11-21 0,-6-7-403,-2 2-1,-3 1 1,-1 1 0,-51-56-1,46 56 153,15-1-4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6:28.736"/>
    </inkml:context>
    <inkml:brush xml:id="br0">
      <inkml:brushProperty name="width" value="0.05" units="cm"/>
      <inkml:brushProperty name="height" value="0.05" units="cm"/>
      <inkml:brushProperty name="color" value="#E71224"/>
    </inkml:brush>
  </inkml:definitions>
  <inkml:trace contextRef="#ctx0" brushRef="#br0">520 20 19916,'-18'9'1116,"2"2"1,-20 14-1,-68 64-451,82-70-468,-60 56-626,-105 124 1,177-188 309,6-6 22,-1 0 0,1 0 0,-1 0-1,1 0 1,1 1 0,-1 0 0,1 0 0,0 0-1,1 0 1,-1 0 0,-2 10 0,5-15 76,0 0 1,0-1 0,0 1 0,0-1 0,0 1-1,0-1 1,1 1 0,-1 0 0,0-1 0,0 1-1,0-1 1,0 1 0,1-1 0,-1 1-1,0-1 1,0 1 0,1-1 0,-1 1 0,0-1-1,1 1 1,-1-1 0,1 0 0,-1 1 0,1-1-1,-1 0 1,1 1 0,-1-1 0,1 0-1,-1 1 1,1-1 0,-1 0 0,1 0 0,-1 0-1,1 0 1,-1 1 0,1-1 0,0 0 0,-1 0-1,1 0 1,-1 0 0,1 0 0,-1 0-1,1-1 1,0 1 0,-1 0 0,1 0 0,-1 0-1,1 0 1,0-1 0,30-12-508,-6-2 265,-2-1-1,0 0 1,0-2 0,-2-1 0,24-27 0,-6 7 20,49-47 193,102-127 0,-181 200 252,1 0-1,-2 0 1,8-16 0,-38 47 686,-6 13-530,1 2 1,2 0-1,-39 71 1,53-85-308,2 1 0,0 1 0,2-1 0,0 1 0,1 1 0,1-1 0,1 1 0,1 0 0,-1 29 0,5-43-95,-1 1-1,1-1 0,0 1 1,5 15-1,-5-20-27,1-1-1,-1 1 1,1 0-1,0-1 1,0 0 0,0 1-1,0-1 1,0 0 0,1 0-1,-1 0 1,1-1 0,4 4-1,2-2-555,-6-8-89,-7-12-272,-3 6 606,-1 0 0,-14-15 0,15 18 505,0 0 1,1 0 0,0-1-1,0 0 1,1 0 0,-5-10 0,9 17-39,1 0 1,-1-1-1,1 1 0,0 0 1,-1-1-1,1 1 1,0 0-1,0 0 1,0-1-1,0 1 1,0 0-1,0-1 1,0 1-1,1 0 1,-1-1-1,0 1 0,1 0 1,-1 0-1,1-1 1,-1 1-1,2-2 1,0 1 74,0 0-1,-1 0 1,2 0 0,-1 0 0,0 0 0,0 0 0,0 0 0,1 1 0,4-3-1,0 1 73,0 0 0,0 0-1,0 1 1,0 0 0,1 0-1,-1 1 1,9-1-1,-11 3-235,1-1-1,-1 1 0,1 0 1,-1 1-1,0 0 1,0-1-1,0 1 0,0 1 1,0-1-1,0 1 0,-1 0 1,1 0-1,-1 0 0,1 1 1,6 7-1,-6-6-327,0-1 1,0 1-1,1-1 0,0 0 1,-1 0-1,1-1 1,1 0-1,-1 0 0,7 2 1,-9-5 127,1 1 1,-1-1 0,0 0 0,0-1 0,0 1-1,0-1 1,0 1 0,0-1 0,0-1 0,0 1-1,-1 0 1,1-1 0,0 0 0,-1 0-1,1 0 1,-1 0 0,1-1 0,-1 1 0,0-1-1,0 0 1,4-5 0,4-4 21,0-1 0,-1-1 1,15-26-1,-13 14 882,-11 25-88,-3 5 459,1-2-691,-6 14 196,0-1 1,1 1-1,1-1 0,0 2 0,-4 31 1,9-46-550,0-1 1,0 1-1,0-1 1,0 1 0,0-1-1,0 0 1,0 1-1,0-1 1,1 1 0,-1-1-1,1 1 1,-1-1-1,1 0 1,0 1 0,-1-1-1,1 0 1,0 0-1,0 0 1,0 1 0,0-1-1,0 0 1,0 0 0,1 1-1,0-1-2,0-1 1,0 1-1,-1 0 0,1-1 1,0 1-1,0-1 0,0 1 1,0-1-1,0 0 0,0 0 1,0 0-1,0 0 0,0 0 1,0-1-1,0 1 0,0-1 0,2 0 1,8-3 77,-1 0 0,0-1 0,0-1 1,12-8-1,14-6 238,-37 21-364,1 0 0,-1-1 1,0 1-1,1 0 1,-1 0-1,0 0 1,1 0-1,-1 0 1,0 0-1,0 0 0,0 0 1,0 0-1,0 0 1,0 0-1,0 0 1,0 0-1,0 0 0,-1 0 1,1 0-1,-1 1 1,0 14-1052,2-15 1025,-1-1-1,0 1 1,0 0-1,0 0 1,1-1 0,-1 1-1,0 0 1,1 0 0,-1-1-1,1 1 1,-1 0-1,1-1 1,-1 1 0,1-1-1,-1 1 1,1-1 0,0 1-1,-1-1 1,1 1-1,0-1 1,-1 0 0,1 1-1,0-1 1,0 0 0,0 1-1,1-1 3,0 0 0,0 0 0,-1 0 0,1 0 0,0 0 0,0 0 0,-1-1 0,1 1 0,0 0 0,-1-1 0,1 0 0,2-1 0,28-16-632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6:29.173"/>
    </inkml:context>
    <inkml:brush xml:id="br0">
      <inkml:brushProperty name="width" value="0.05" units="cm"/>
      <inkml:brushProperty name="height" value="0.05" units="cm"/>
      <inkml:brushProperty name="color" value="#E71224"/>
    </inkml:brush>
  </inkml:definitions>
  <inkml:trace contextRef="#ctx0" brushRef="#br0">188 1 15875,'-17'20'409,"2"0"0,0 1 0,1 1 0,1 0 0,1 1 0,2 0 0,0 1-1,1 0 1,-11 49 0,4-7-318,4-19-31,-11 78 0,23-125-56,0 1 0,-1-1 0,1 1 1,0-1-1,0 0 0,0 1 0,0-1 0,0 1 0,0-1 0,0 0 0,0 1 1,0-1-1,0 1 0,0-1 0,0 1 0,0-1 0,0 0 0,1 1 1,-1-1-1,0 0 0,0 1 0,0-1 0,0 1 0,1-1 0,-1 0 1,0 1-1,0-1 0,1 1 0,8-9 130,7-19 55,-8 8-64,-1-1 1,0 0 0,-2 0-1,0-1 1,-1 0 0,-1 0-1,-1 0 1,-1 0-1,-4-42 1,3 62-115,0 1 0,0-1 1,0 1-1,0-1 0,0 0 0,0 1 0,0-1 1,0 0-1,0 1 0,-1-1 0,1 1 0,0-1 1,0 1-1,-1-1 0,1 1 0,0-1 0,-1 1 0,1-1 1,-1 1-1,1-1 0,-1 1 0,1-1 0,-1 1 1,1 0-1,-1-1 0,0 1 2,1 0-1,0 1 1,-1-1-1,1 0 1,-1 1-1,1-1 1,0 0-1,-1 1 1,1-1-1,0 0 1,-1 1 0,1-1-1,0 1 1,0-1-1,-1 1 1,1-1-1,0 1 1,0-1-1,0 1 1,0-1-1,0 1 1,0-1 0,-1 1-1,1-1 1,0 1-1,0-1 1,1 1-1,-1 0 1,-1 3 34,1 1 15,0 1-1,0 0 1,0 0-1,0 0 1,2 6-1,-2-11-46,0 0 0,1 0-1,-1 0 1,0 0 0,1 0-1,-1 0 1,1-1 0,-1 1 0,1 0-1,-1 0 1,1 0 0,-1 0-1,1-1 1,0 1 0,0 0-1,-1 0 1,1-1 0,0 1-1,0-1 1,0 1 0,0-1 0,0 1-1,0-1 1,-1 1 0,1-1-1,0 0 1,0 0 0,0 1-1,0-1 1,0 0 0,0 0 0,1 0-1,-1 0 1,0 0 0,0 0-1,0-1 1,1 1 0,8-2-210,-1-1 1,1 0-1,-1-1 0,1 1 1,-1-2-1,0 1 1,-1-2-1,1 1 1,10-9-1,5-5-214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6:30.431"/>
    </inkml:context>
    <inkml:brush xml:id="br0">
      <inkml:brushProperty name="width" value="0.05" units="cm"/>
      <inkml:brushProperty name="height" value="0.05" units="cm"/>
      <inkml:brushProperty name="color" value="#E71224"/>
    </inkml:brush>
  </inkml:definitions>
  <inkml:trace contextRef="#ctx0" brushRef="#br0">118 1 16444,'0'0'75,"1"0"0,-1 1 0,0-1 1,0 1-1,1-1 0,-1 0 0,0 1 1,0-1-1,0 1 0,1-1 0,-1 1 1,0-1-1,0 1 0,0-1 1,0 1-1,0-1 0,0 1 0,0-1 1,0 1-1,0-1 0,0 1 0,0-1 1,0 1-1,-1-1 0,1 1 1,0-1-1,-1 1 0,-7 17 154,7-15-20,-13 22 611,-48 100 829,56-108-1613,-1 0 1,2 0-1,0 1 1,1 0-1,-2 28 1,6-43-27,0 0 1,0 0-1,0 1 0,0-1 1,0 0-1,1 0 1,-1 0-1,1 0 1,0 1-1,2 2 0,-2-4 6,-1-1-1,1 0 1,0 0-1,0 0 1,0 1-1,0-1 1,0-1-1,1 1 1,-1 0-1,0 0 1,0 0-1,1 0 1,-1-1-1,0 1 1,1-1-1,-1 1 1,1-1-1,-1 1 1,1-1-1,-1 0 1,0 0-1,1 0 1,-1 0-1,1 0 1,1 0-1,5-1 77,0 0 1,0-1-1,0 0 1,0 0-1,-1-1 0,1 0 1,-1 0-1,0-1 1,0 0-1,0 0 0,0-1 1,10-9-1,8-8 480,37-42 1,-51 52-391,-1-1 0,0 1-1,0-2 1,-1 1 0,9-21 0,-15 23-32,-7 11-43,-10 13-28,6 0-71,0 1 1,1-1 0,0 1-1,1 0 1,1 1-1,0 0 1,1-1-1,1 2 1,0-1-1,1 0 1,-1 19 0,3-31-10,0-1 0,1 1 0,-1-1 1,0 1-1,1-1 0,0 0 1,-1 1-1,1-1 0,0 0 0,0 0 1,0 1-1,1-1 0,-1 0 1,0 0-1,1 0 0,0-1 0,-1 1 1,3 2-1,-2-3 2,-1 0 1,1-1-1,0 1 0,-1 0 0,1-1 1,0 1-1,0-1 0,-1 0 1,1 1-1,0-1 0,0 0 1,-1 0-1,1 0 0,0 0 0,0 0 1,0-1-1,-1 1 0,1-1 1,0 1-1,0-1 0,-1 1 0,1-1 1,0 0-1,-1 0 0,1 0 1,1-1-1,8-6 29,-1 1 0,0-2 0,-1 0-1,1 0 1,-2 0 0,1-1 0,-1-1 0,-1 1 0,0-1 0,0 0 0,7-19 0,-11 20 5,-5 8 17,-5 16 14,5-9-51,1 0-1,0 0 1,0 0 0,1 0-1,-1 1 1,1-1-1,1 5 1,-1-9-6,0 0-1,0 1 1,0-1-1,1 0 1,-1 0-1,1 0 1,-1 0-1,1 0 1,-1 0-1,1 0 1,0 0-1,-1 0 1,1 0-1,0 0 1,0 0-1,0 0 1,0-1-1,0 1 1,0 0-1,0 0 1,0-1-1,0 1 1,0-1-1,0 1 1,0-1-1,0 0 1,0 1-1,1-1 1,-1 0-1,0 0 1,0 0-1,0 0 1,1 0-1,-1 0 1,0 0-1,0 0 1,2 0-1,3-2 34,0 0 0,0 0-1,0 0 1,0-1 0,-1 0 0,1 0-1,-1 0 1,0-1 0,0 0 0,0 0-1,0 0 1,-1 0 0,1-1 0,-1 0-1,0 0 1,-1 0 0,1 0 0,-1-1-1,0 1 1,0-1 0,-1 0 0,3-9-1,-4 14-39,-1 1 0,0 0 0,0-1 0,0 1 0,0 0 0,0-1 0,0 1 0,1 0 0,-1-1 0,0 1 0,0 0 0,0-1 0,0 1 0,0 0 0,0 0 0,0-1 0,-1 1 0,1 0 0,0-1 0,0 1 0,0 0 0,0-1 0,0 1 0,0 0 0,-1-1 0,1 1-1,0 0 1,0 0 0,0-1 0,-1 1 0,1 0 0,0 0 0,0 0 0,-1-1 0,-8 8 20,-8 19-33,16-23-1,-1 0 0,2-1 0,-1 1-1,0 0 1,0 0 0,1 0 0,-1 0-1,1-1 1,0 1 0,0 0 0,0 0 0,0 0-1,1 0 1,-1 0 0,1 0 0,0-1-1,0 1 1,0 0 0,0 0 0,3 4-1,-3-5-4,1 0 0,0 0 0,0 0 0,0-1 0,1 1-1,-1-1 1,0 1 0,1-1 0,-1 0 0,0 0-1,1 0 1,0 0 0,-1 0 0,1 0 0,-1-1-1,1 1 1,0-1 0,0 0 0,-1 0 0,1 0 0,0 0-1,3-1 1,3 0-104,0-1-1,0-1 0,0 1 1,-1-2-1,10-3 0,4-3-835,-20 10 696,-1 0 0,0 0 0,1-1 0,-1 1 0,0 0 0,1 0 0,-1 0 0,0 0 0,1 1-1,-1-1 1,0 0 0,1 0 0,-1 1 0,0-1 0,3 2 0,9 2-1756,-6-4 1525,1 0 1,-1-1 0,0 1 0,0-1 0,1-1-1,-1 1 1,0-1 0,0-1 0,-1 1 0,1-1 0,8-5-1,-6 3 498,-1 0 0,0-1 0,0 0 0,0 0 0,-1 0 0,1-1 0,10-15 0,-13 14 953,-8 10 733,-11 15 206,-19 48 889,-44 125-1,16-35-3502,51-129 384,10-26 331,0 0 1,0 0 0,0 0-1,0 0 1,0 0-1,0 0 1,0 0-1,0 0 1,0 0 0,0 0-1,0 0 1,0 0-1,0 0 1,0 0-1,0 0 1,0 0 0,0 1-1,0-1 1,0 0-1,0 0 1,0 0 0,0 0-1,0 0 1,0 0-1,0 0 1,0 0-1,0 0 1,0 0 0,0 0-1,0 0 1,0 0-1,0 0 1,0 0 0,9-14 243,42-82 973,38-66-132,-66 125-1004,2 1 0,36-40 1,-52 65-94,1 1 1,1 0 0,0 1 0,13-9-1,-21 16 9,-1 0-1,1 0 1,0 0 0,0 1-1,0-1 1,0 1 0,1 0-1,-1-1 1,0 2-1,1-1 1,-1 0 0,0 1-1,1-1 1,-1 1 0,1 0-1,-1 0 1,1 1-1,-1-1 1,0 1 0,1-1-1,-1 1 1,0 0-1,4 2 1,-6-3 7,0 1-1,1 0 1,-1 0-1,0 0 1,0 0-1,0 0 1,0 0-1,0 0 1,0 1-1,0-1 1,-1 0 0,1 1-1,0-1 1,-1 0-1,1 1 1,-1-1-1,1 0 1,0 4-1,-1-1 8,0 0 0,1 0-1,-2 0 1,1 0-1,0 0 1,-2 7 0,-1 0 22,0-1-1,-1 0 1,0-1 0,-8 15 0,5-12 17,0 0 1,-1-1-1,-1 0 1,0-1-1,0 0 1,-1-1 0,0 1-1,-1-2 1,0 0-1,0 0 1,-1-1-1,0 0 1,-23 9-1,32-15-52,0-1 0,0 1 0,0-1-1,0 1 1,0-1 0,0 0 0,0 0 0,0 0-1,0 0 1,0-1 0,0 0 0,0 1 0,-4-3-1,6 3-38,0-1-1,0 1 0,0-1 0,0 1 0,0-1 1,0 0-1,1 0 0,-1 1 0,0-1 1,0 0-1,1 0 0,-1 0 0,1 0 0,-1 0 1,1 0-1,-1 0 0,1 0 0,-1 0 1,1 0-1,0 0 0,0 0 0,-1 0 0,1 0 1,0 0-1,0-1 0,0 1 0,0 0 0,1 0 1,-1 0-1,0 0 0,0 0 0,0 0 1,1 0-1,-1 0 0,1 0 0,-1 0 0,1 0 1,-1 0-1,1 0 0,1-2 0,2-4-89,1 0 0,0 0-1,1 0 1,0 1 0,8-8 0,20-13-403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6:30.863"/>
    </inkml:context>
    <inkml:brush xml:id="br0">
      <inkml:brushProperty name="width" value="0.05" units="cm"/>
      <inkml:brushProperty name="height" value="0.05" units="cm"/>
      <inkml:brushProperty name="color" value="#E71224"/>
    </inkml:brush>
  </inkml:definitions>
  <inkml:trace contextRef="#ctx0" brushRef="#br0">34 147 16275,'-1'0'62,"1"0"-1,0 1 0,0-1 1,0 0-1,0 0 0,0 1 0,0-1 1,0 0-1,0 0 0,0 0 1,0 1-1,0-1 0,0 0 0,0 0 1,0 1-1,0-1 0,0 0 0,0 0 1,0 1-1,0-1 0,0 0 1,0 0-1,1 0 0,-1 1 0,0-1 1,0 0-1,0 0 0,0 0 0,0 1 1,1-1-1,-1 0 0,0 0 1,0 0-1,0 0 0,1 0 0,-1 1 1,0-1-1,0 0 0,0 0 0,1 0 1,-1 0-1,0 0 0,0 0 1,1 0-1,-1 0 0,0 0 0,0 0 1,1 0-1,-1 0 0,0 0 1,1 0-1,12-12 1856,12-22 12,-20 27-1717,0 0-1,-1-1 1,0 1 0,-1-1 0,0 0 0,0 0 0,0-1 0,-1 1 0,1-15 0,-2 23-209,-1-1 1,0 0-1,0 1 1,0-1-1,0 1 1,0-1-1,0 1 1,0-1 0,0 1-1,-1-1 1,1 1-1,0-1 1,0 1-1,0-1 1,0 1-1,-1-1 1,1 1-1,0-1 1,-1 1-1,1-1 1,0 1-1,-1-1 1,1 1 0,0 0-1,-1-1 1,1 1-1,-1 0 1,1-1-1,-1 1 1,1 0-1,-1 0 1,1-1-1,-1 1 1,1 0-1,-1 0 1,1 0-1,-1 0 1,1 0 0,-1 0-1,1 0 1,-1-1-1,0 2 1,1-1-1,-1 0 1,1 0-1,-1 0 1,1 0-1,-1 0 1,1 0-1,-1 1 1,1-1-1,-1 0 1,1 0 0,-1 1-1,1-1 1,-1 1-1,-3 1 2,0 0 1,0 1-1,0-1 0,0 1 1,-5 6-1,1 0 8,1 0 1,0 1-1,0 0 0,1 0 1,0 1-1,-4 13 0,7-19-4,1 0 1,0 0-1,1 1 0,-1-1 0,1 1 1,0-1-1,1 1 0,-1-1 1,1 1-1,0 0 0,0-1 0,1 1 1,0 0-1,0-1 0,2 7 1,-2-9-8,0-1 1,0 0 0,1 1 0,-1-1 0,1 0 0,-1 0 0,1 0 0,0 0-1,0 0 1,0 0 0,0 0 0,0-1 0,0 1 0,0-1 0,0 1-1,1-1 1,3 2 0,-2-2-3,1 0 0,-1 0 0,0 0-1,1-1 1,-1 0 0,1 0 0,-1 0 0,1 0-1,7-2 1,-1 0 38,-1-1 0,1 0 0,-1-1 0,0 0 0,0-1 0,0 0 0,17-12 0,-23 72-1518,8-11-498,-5-30 1314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7:06.230"/>
    </inkml:context>
    <inkml:brush xml:id="br0">
      <inkml:brushProperty name="width" value="0.05" units="cm"/>
      <inkml:brushProperty name="height" value="0.05" units="cm"/>
      <inkml:brushProperty name="color" value="#66CC00"/>
    </inkml:brush>
  </inkml:definitions>
  <inkml:trace contextRef="#ctx0" brushRef="#br0">65 7 14915,'0'-3'1160,"2"1"-1160,-8 1-192,-4 2 432,-13 1-208,-4-1-64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1.735"/>
    </inkml:context>
    <inkml:brush xml:id="br0">
      <inkml:brushProperty name="width" value="0.05" units="cm"/>
      <inkml:brushProperty name="height" value="0.05" units="cm"/>
    </inkml:brush>
  </inkml:definitions>
  <inkml:trace contextRef="#ctx0" brushRef="#br0">338 0 11386,'-12'23'1633,"-4"3"-881,-6-5-224,-4 2 1841,-4 6-1569,-2-2 32,2 2 24,-2-1-136,-1-5-168,3 0-112,3-1-239,4-2-161,9-4-489,4-6-279,10-7 64,7-6 408,12-10-192,8-6-144</inkml:trace>
  <inkml:trace contextRef="#ctx0" brushRef="#br0" timeOffset="1">349 3 16171,'4'1'1409,"-6"18"-873,-7 4-160,-2 6 696,-1 1-400,2 4-232,3 1-15,4-4-113,3-1-136,9-8-336,1-2-241,1-6-383,2 0-80,0-6 592,-3-6-144,-4-3-200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37:08.313"/>
    </inkml:context>
    <inkml:brush xml:id="br0">
      <inkml:brushProperty name="width" value="0.05" units="cm"/>
      <inkml:brushProperty name="height" value="0.05" units="cm"/>
      <inkml:brushProperty name="color" value="#66CC00"/>
    </inkml:brush>
  </inkml:definitions>
  <inkml:trace contextRef="#ctx0" brushRef="#br0">2896 272 11122,'-59'-6'861,"1"-3"0,0-3-1,-69-23 1,-19-4-284,-720-104 38,759 128-609,40 7 6,0 3 1,-107 5-1,123 5-19,1 1 0,-1 3 0,1 2 0,-48 17 0,22-2 2,2 4 0,-86 47 0,120-54 13,1 2-1,1 2 1,1 1-1,1 1 1,-39 44-1,36-31-4,3 2-1,2 1 1,1 2-1,-34 67 0,53-86 1,1 0-1,2 1 1,1 1 0,1 0-1,1 0 1,2 1-1,1-1 1,1 1-1,1 47 1,4-65 13,0-1-1,1 1 1,0 0 0,1-1 0,0 0 0,1 0 0,0 0-1,1 0 1,1 0 0,9 14 0,-5-11 32,1 0 1,1-1-1,1 0 0,0-1 1,0 0-1,21 14 0,13 4 97,2-2 0,1-2 0,85 32 0,-27-16-148,1-4-1,3-6 1,132 22 0,-81-29-33,0-7 0,249-4 0,-358-17 45,-1-1 1,1-4-1,-1-1 1,-1-3 0,1-2-1,-2-3 1,0-1-1,-1-3 1,74-41 0,329-229 151,-405 255-86,-3-3 0,45-46 0,-83 77-31,0-1-1,0 1 0,-1-1 1,0-1-1,0 1 1,-1-1-1,0 0 0,0-1 1,-1 1-1,0-1 0,-1 1 1,0-1-1,-1 0 1,0-1-1,0 1 0,-1 0 1,-1 0-1,1-1 0,-2 1 1,1 0-1,-1-1 1,-6-19-1,-2-1 92,-1 0 0,-2 0 0,-1 1 0,-19-32 0,-76-110-135,93 149-71,-2 0-722,0 1-1,-2 0 1,0 1-1,-33-27 1,24 24 75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0.139"/>
    </inkml:context>
    <inkml:brush xml:id="br0">
      <inkml:brushProperty name="width" value="0.05" units="cm"/>
      <inkml:brushProperty name="height" value="0.05" units="cm"/>
      <inkml:brushProperty name="color" value="#66CC00"/>
    </inkml:brush>
  </inkml:definitions>
  <inkml:trace contextRef="#ctx0" brushRef="#br0">1597 264 11242,'-11'-16'164,"-1"1"0,0 0-1,-1 1 1,-1 0 0,0 1-1,-1 1 1,0 0 0,-23-13 0,15 13 7,-1 0 1,0 1 0,-1 2 0,0 0 0,-41-8 0,24 10 41,1 2-1,-1 2 1,0 1-1,1 3 1,-1 1-1,0 2 1,-67 15-1,58-5-46,0 2 0,1 2-1,1 3 1,0 1 0,2 3-1,1 2 1,1 1 0,-48 41-1,62-42-129,1 1 0,1 2-1,-47 63 1,41-41-27,-54 105 1,72-122-11,2 1 0,1 0-1,2 1 1,2 1 0,2-1 0,1 2 0,1-1 0,3 1 0,1 68 0,4-76-10,2 0-1,1 0 1,1-1-1,2 0 1,1 0 0,1 0-1,1-1 1,2-1-1,1 0 1,1-1 0,2 0-1,32 41 1,-23-39 8,1 0 1,1-2-1,2-1 1,0-1-1,2-1 1,54 29-1,-41-29 35,1-3 0,1-2 0,1-1-1,77 16 1,-50-19 60,1-4 0,109 3 0,150-27 243,-231 1-206,-1-5 0,-2-4 0,0-5 0,-1-4 0,-2-5 0,-1-4 0,-2-4 0,-2-4 0,165-112 0,-210 123-80,-2-1 1,-1-3 0,78-88-1,-104 104-53,-1 0 1,-1-1-1,-1-1 0,-1-1 1,-1 0-1,-2 0 0,0-2 0,-2 1 1,9-45-1,-16 58-10,-1 1-1,-1-1 1,0 0 0,-1 0-1,-1 0 1,0 1 0,-1-1-1,-1 0 1,0 1 0,-1 0-1,-10-24 1,6 20-6,-1 2 0,-1-1 0,0 1 0,-1 0 0,-1 1 1,-1 1-1,0 0 0,-16-14 0,0 5-19,-1 0 1,-1 2 0,-48-25-1,-102-34-56,-173-36 97,-131-55-2674,466 164 2481,1-2 0,1 0 0,0-1 0,0-1 0,-18-15 0,33 24 91,-1-1 0,1 0 0,-1 0 0,1 0-1,0 0 1,-3-7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0.915"/>
    </inkml:context>
    <inkml:brush xml:id="br0">
      <inkml:brushProperty name="width" value="0.05" units="cm"/>
      <inkml:brushProperty name="height" value="0.05" units="cm"/>
      <inkml:brushProperty name="color" value="#66CC00"/>
    </inkml:brush>
  </inkml:definitions>
  <inkml:trace contextRef="#ctx0" brushRef="#br0">1631 1 13299,'0'0'35,"0"0"-1,0 0 1,-1 0 0,1 0 0,0 0-1,0 0 1,-1-1 0,1 1 0,0 0 0,0 0-1,-1 0 1,1 0 0,0 0 0,-1 0-1,1 0 1,0 1 0,0-1 0,-1 0-1,1 0 1,0 0 0,0 0 0,-1 0 0,1 0-1,0 0 1,0 1 0,-1-1 0,1 0-1,0 0 1,0 0 0,0 0 0,-1 1-1,1-1 1,0 0 0,0 0 0,0 1 0,0-1-1,0 0 1,-1 1 0,-6 14 177,7-14-160,-63 178 1215,0-1-1312,-240 709 390,139-189 180,51-185-242,-97 204-36,-31-9 207,169-500-190,-210 576 1135,276-768-1371,-21 55 116,4 0-1,-21 102 0,42-149-88,2-23-70,-1-1 0,1 1 1,0 0-1,0-1 0,0 1 1,0-1-1,0 1 0,0 0 0,0-1 1,0 1-1,0-1 0,0 1 1,0 0-1,0-1 0,1 1 1,-1-1-1,0 1 0,0 0 0,0-1 1,1 1-1,-1-1 0,0 1 1,1-1-1,-1 1 0,1-1 0,-1 0 1,1 1-1,0 0 0,-1-2-10,1 1-1,-1 0 1,1 0-1,0-1 1,-1 1 0,1-1-1,-1 1 1,1 0-1,-1-1 1,1 1-1,-1-1 1,1 1-1,-1-1 1,0 1-1,1-1 1,-1 0 0,0 1-1,1-1 1,-1 1-1,0-1 1,0 0-1,0 1 1,1-1-1,-1 0 1,0 0-1,3-24-79,-3 19 15,3-37-177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2.651"/>
    </inkml:context>
    <inkml:brush xml:id="br0">
      <inkml:brushProperty name="width" value="0.05" units="cm"/>
      <inkml:brushProperty name="height" value="0.05" units="cm"/>
      <inkml:brushProperty name="color" value="#66CC00"/>
    </inkml:brush>
  </inkml:definitions>
  <inkml:trace contextRef="#ctx0" brushRef="#br0">406 70 15779,'0'-1'74,"1"-4"444,0-1-1,-1 1 0,0 0 1,0 0-1,0 0 1,0-1-1,-1 1 0,-1-5 1,1 9-430,1 0 1,-1 0 0,1 0 0,-1 0 0,1 0 0,-1 1-1,1-1 1,-1 0 0,0 0 0,0 1 0,1-1-1,-1 0 1,0 1 0,0-1 0,0 1 0,0-1-1,0 1 1,-1-1 0,0 0 9,-1 1 0,1-1 0,-1 1 0,1 0-1,-1 0 1,0 0 0,1 0 0,-1 0 0,-4 2 0,-11 2 93,0 1-1,1 1 1,0 1 0,0 0 0,-27 17 0,11-4-40,-50 43 0,76-58-134,-25 25 55,31-29-69,0 1-1,-1-1 1,1 0-1,0 1 0,0-1 1,1 0-1,-1 1 1,0 0-1,0-1 1,1 1-1,-1-1 1,1 1-1,-1 0 1,1-1-1,0 1 1,0 0-1,0-1 1,0 1-1,0 0 1,0 2-1,1-3-2,-1 0 0,1 0 1,-1 0-1,1 0 0,0 0 0,0 0 1,-1-1-1,1 1 0,0 0 0,0 0 0,0-1 1,0 1-1,0 0 0,0-1 0,0 1 1,0-1-1,0 1 0,0-1 0,0 0 0,0 1 1,0-1-1,0 0 0,2 0 0,32 2-6,-24-2 6,8 0-17,4-1 0,0 2 0,-1 1 0,1 0 0,38 11 1,-56-12 12,0 1 0,0 0 0,-1 0 0,1 0 0,-1 1 0,1 0 0,-1 0 0,0 0 0,0 0 0,0 1 0,4 5 0,-5-6 0,-1 1 0,0-1 0,0 1 0,0-1 0,-1 1 0,0 0 0,1 0 0,-1 0 0,0 0 0,-1 0 0,1 0 0,-1 0 0,0 0 0,0 0 1,0 0-1,-1 6 0,-1-2 15,0 0 0,0-1 1,-1 1-1,0-1 0,0 1 1,-1-1-1,0 0 0,0 0 1,-1 0-1,1-1 0,-2 0 1,1 0-1,-1 0 0,1-1 1,-2 1-1,-9 6 0,-3 1 118,0-2 0,0 0 0,-1-1 0,-38 14 0,46-19-58,0-1 0,-1-1 1,1 0-1,-1-1 0,0 0 0,0-1 0,-24 0 1,35-1-90,1 0 0,-1 0 1,1-1-1,-1 1 1,1 0-1,-1-1 1,1 1-1,-1 0 1,1-1-1,-1 0 1,1 1-1,-1-1 1,1 0-1,0 0 1,0 0-1,-1 0 0,1 0 1,0 0-1,0 0 1,0 0-1,0 0 1,-1-3-1,1 3-62,0-1 0,1 0 0,0 0 0,-1 0 0,1 0 0,0 0 1,0 0-1,0 0 0,0 0 0,1 0 0,-1 0 0,0 0 0,1 0 0,-1 0 0,2-2 0,3-7-445,1 0 0,0 1 1,0 0-1,14-17 0,76-76-1190,-34 46 699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3.429"/>
    </inkml:context>
    <inkml:brush xml:id="br0">
      <inkml:brushProperty name="width" value="0.05" units="cm"/>
      <inkml:brushProperty name="height" value="0.05" units="cm"/>
      <inkml:brushProperty name="color" value="#66CC00"/>
    </inkml:brush>
  </inkml:definitions>
  <inkml:trace contextRef="#ctx0" brushRef="#br0">101 48 18956,'5'-3'1773,"-9"13"-981,-14 22-147,14-24-166,-9 17-184,2 0 1,0 2-1,2-1 1,0 1-1,2 0 1,-7 55-1,10-36-236,2 1 0,2-1-1,9 64 1,-6-171 354,2-102-295,-4 170-151,-1 0 1,1 0-1,0 0 1,1-1-1,0 1 1,3 7-1,-5-11 33,1-1 1,0 0-1,0 0 0,0 0 0,0 0 1,0 0-1,0 0 0,0 0 1,1 0-1,-1 0 0,1-1 1,-1 1-1,1-1 0,0 1 0,0-1 1,0 1-1,0-1 0,0 0 1,0 0-1,0 0 0,0 0 0,0 0 1,0-1-1,0 1 0,1-1 1,-1 1-1,0-1 0,1 0 0,-1 0 1,3 0-1,3-2 0,0 0 0,0 0 0,-1-1 0,1 0 0,-1 0 1,0-1-1,0 0 0,0-1 0,-1 1 0,1-1 0,5-6 0,-1 1 6,-1 0-1,0-1 1,0-1-1,-2 0 1,9-13 0,-9 8 14,-8 17-20,0 0 1,0 0-1,0 0 0,0 0 0,0 0 1,0 0-1,0-1 0,0 1 1,0 0-1,0 0 0,0 0 0,0 0 1,0 0-1,0 0 0,0 0 1,0 0-1,0 0 0,0 0 1,-1-1-1,1 1 0,0 0 0,0 0 1,0 0-1,0 0 0,0 0 1,0 0-1,0 0 0,0 0 0,0 0 1,0 0-1,0 0 0,0 0 1,-1 0-1,1 0 0,0 0 0,0 0 1,0 0-1,0 0 0,0 0 1,0 0-1,0 0 0,0 0 1,0 0-1,-1 0 0,1 0 0,0 0 1,0 0-1,0 0 0,0 0 1,0 0-1,0 0 0,0 0 0,0 0 1,0 0-1,0 0 0,-1 0 1,1 0-1,0 0 0,0 0 1,0 1-1,0-1 0,0 0 0,0 0 1,0 0-1,0 0 0,0 0 1,0 0-1,0 0 0,0 0 0,-4 3 1,1 0 0,0 1-1,0-1 1,0 0-1,-4 7 1,-4 10-7,1 0 1,0 0-1,1 1 0,1 0 1,1 0-1,1 1 1,1 0-1,1 0 0,-1 25 1,4-42 9,1 1 1,1-1-1,-1 0 0,1 1 1,0-1-1,0 0 0,0 1 1,3 4-1,-3-8 0,0 0-1,0 0 1,0 0-1,0 0 0,1 0 1,-1 0-1,1-1 1,-1 1-1,1 0 1,-1-1-1,1 0 1,0 1-1,0-1 0,0 0 1,0 0-1,0 0 1,0 0-1,0 0 1,0 0-1,0-1 1,0 1-1,4 0 0,0-1 8,1 0 0,-1 0 0,1-1-1,-1 0 1,0 0 0,1 0-1,-1-1 1,0 0 0,0 0 0,0 0-1,0-1 1,0 0 0,0 0-1,-1-1 1,10-7 0,3-4 23,0-1 0,-1-1 0,16-21 0,-7 6-19,-2-2 0,-1-1 0,-2-1-1,-1-1 1,-2 0 0,-2-2-1,-2 0 1,-1 0 0,-2-1-1,6-42 1,-15 75-28,-1 0 0,0 0 0,-1 0 0,1 0 0,-2-1 0,1 1 0,-1 0 0,-1-8 0,2 15 9,-1-1 0,1 1 1,0-1-1,0 0 0,-1 1 1,1-1-1,0 1 0,-1-1 1,1 1-1,-1-1 0,1 1 1,0-1-1,-1 1 0,1 0 1,-1-1-1,1 1 0,-1 0 1,1-1-1,-1 1 0,0 0 1,1 0-1,-1-1 0,1 1 1,-1 0-1,0 0 0,1 0 1,-1 0-1,1 0 0,-1 0 1,0 0-1,1 0 0,-1 0 1,0 0-1,1 0 0,-1 0 1,1 0-1,-1 1 0,1-1 1,-1 0-1,0 0 0,1 1 1,-1-1-1,1 0 0,-1 1 1,1-1-1,-1 1 0,-21 19-62,8-2 28,0 1-1,-13 24 1,23-36 32,1 1 0,-1-1 0,1 1 0,0-1 0,1 1 0,0 0 0,0 0 0,1 0 0,-1 15 0,2-20-7,0 1 1,1-1-1,0 0 1,-1 1-1,1-1 1,1 0-1,-1 0 0,0 1 1,1-1-1,-1 0 1,1 0-1,0 0 0,4 4 1,2 2-106,0-1 0,18 12-1,-19-14 36,1 0 0,-1 0 0,0 1 1,11 14-1,-14-15 45,0 1 0,0 0 0,-1 0 0,0 0 0,0 1 0,-1-1 0,0 1 1,0-1-1,-1 1 0,1 8 0,-1 7 9,-1 0 1,-4 24 0,0 18 1,4-65 11,0 0-1,0 1 0,0-1 0,0 1 1,0-1-1,0 0 0,0 1 0,0-1 1,0 0-1,0 1 0,0-1 0,0 1 0,0-1 1,0 0-1,0 1 0,0-1 0,0 0 1,0 1-1,0-1 0,1 1 0,-1-1 0,0 0 1,0 1-1,0-1 0,1 0 0,-1 0 1,0 1-1,1-1 0,-1 0 0,0 0 1,0 1-1,1-1 0,-1 0 0,0 0 0,1 0 1,-1 1-1,0-1 0,1 0 0,-1 0 1,1 0-1,-1 0 0,0 0 0,1 0 1,-1 0-1,0 0 0,1 0 0,-1 0 0,1 0 1,-1 0-1,0 0 0,1 0 0,-1 0 1,0 0-1,1 0 0,-1-1 0,1 1 0,-1 0 1,0 0-1,1 0 0,-1-1 0,0 1 1,0 0-1,1 0 0,-1-1 0,21-18-1326,-12 6 1028,0 0 0,10-19 0,1-9-321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3.881"/>
    </inkml:context>
    <inkml:brush xml:id="br0">
      <inkml:brushProperty name="width" value="0.05" units="cm"/>
      <inkml:brushProperty name="height" value="0.05" units="cm"/>
      <inkml:brushProperty name="color" value="#66CC00"/>
    </inkml:brush>
  </inkml:definitions>
  <inkml:trace contextRef="#ctx0" brushRef="#br0">155 1 17500,'-14'29'832,"2"1"-1,0 1 1,2 0 0,-7 40 0,14-54-666,1 0 0,1 0 0,1-1 0,0 1 1,1 0-1,1 0 0,1 0 0,0-1 0,1 1 0,6 15 0,-8-26-159,11 31-465,35 68 1,-40-95-117,-3-12-72,-4-18-216,-10-13 426,-2-1 0,-1 1 0,-2 1 0,-1 1 0,-20-32 0,20 39 1048,0 1 0,-2 1 0,-22-24 0,39 46-577,0 0-1,0 0 0,0 0 0,0 0 1,0 0-1,0 0 0,0 0 0,0 0 0,-1-1 1,1 1-1,0 0 0,0 0 0,0 0 1,0 0-1,0 0 0,0 0 0,0 0 1,0 0-1,0 0 0,0-1 0,0 1 0,0 0 1,0 0-1,0 0 0,0 0 0,0 0 1,0 0-1,0 0 0,0-1 0,0 1 1,0 0-1,0 0 0,0 0 0,0 0 1,0 0-1,0 0 0,0 0 0,0 0 0,0-1 1,0 1-1,0 0 0,0 0 0,0 0 1,0 0-1,0 0 0,0 0 0,0 0 1,0 0-1,0 0 0,1 0 0,-1-1 0,0 1 1,0 0-1,9 0 705,15 5-251,-22-4-346,37 6-287,0-2-1,1-1 1,46-2 0,-78-2 184,41 0-310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4.619"/>
    </inkml:context>
    <inkml:brush xml:id="br0">
      <inkml:brushProperty name="width" value="0.05" units="cm"/>
      <inkml:brushProperty name="height" value="0.05" units="cm"/>
      <inkml:brushProperty name="color" value="#66CC00"/>
    </inkml:brush>
  </inkml:definitions>
  <inkml:trace contextRef="#ctx0" brushRef="#br0">141 511 17204,'-1'-1'86,"0"0"1,0 0-1,0 0 1,0 0-1,0 1 1,0-1-1,-1 0 0,1 1 1,0-1-1,0 0 1,0 1-1,-1-1 1,1 1-1,0 0 1,-1 0-1,1-1 1,0 1-1,-1 0 1,1 0-1,-1 0 1,1 0-1,0 0 1,-1 1-1,1-1 1,0 0-1,-1 1 0,1-1 1,0 1-1,0-1 1,-1 1-1,1-1 1,0 1-1,-2 1 1,-3 2 131,0-1 0,0 1 0,1 0-1,-1 1 1,-5 6 0,3-2-32,0 0 0,1 0 0,1 1 0,-8 14 0,12-20-154,0-1 0,0 0 0,1 1 0,-1 0 0,1-1 0,0 1 0,0 0 0,1-1 1,-1 1-1,1 0 0,0 0 0,-1 0 0,2-1 0,-1 1 0,0 0 0,3 7 0,-3-10-13,1 1-1,0-1 1,-1 0-1,1 0 1,0 0-1,0 0 1,0 0-1,0-1 1,0 1-1,0 0 1,0 0-1,0 0 1,0-1-1,0 1 1,0-1 0,1 1-1,-1-1 1,0 1-1,0-1 1,1 0-1,-1 1 1,0-1-1,0 0 1,1 0-1,-1 0 1,0 0-1,1 0 1,-1 0-1,0-1 1,0 1-1,1 0 1,-1-1-1,0 1 1,0 0-1,1-1 1,0 0-1,5-2 65,0 0 0,0-1 0,-1 0-1,0 0 1,8-5 0,4-7 138,0-1 0,-1-1-1,-1 0 1,0-1 0,-1 0 0,-2-1 0,21-40 0,-49 89-47,-10 32-263,25-60 88,-4 11-15,1 0 0,0 1-1,-1 24 1,3-35 15,1 1-1,1 0 1,-1 0-1,0-1 1,1 1-1,-1 0 1,1-1-1,0 1 1,0-1-1,0 1 1,2 3 0,-3-5 1,1 0 1,0 0 0,0 0-1,1 0 1,-1 0 0,0 0-1,0 0 1,0 0 0,0 0-1,1-1 1,-1 1 0,0 0-1,1-1 1,-1 1 0,1-1-1,-1 0 1,1 1 0,-1-1-1,1 0 1,-1 0 0,1 0 0,1 0-1,5-1 9,-1 0-1,1 0 0,-1-1 1,0 1-1,0-2 0,1 1 0,-2-1 1,12-6-1,2-3 8,29-22 0,-25 15 0,-1-2 1,-1 0-1,0-2 0,27-38 1,62-110-3,-96 146-23,54-98-27,-63 110 28,0-1 0,0 0 0,-2 0 0,0-1 0,0 0 0,2-28 0,-5 42 5,-1 0 1,0 0-1,0 1 1,0-1-1,0 0 1,0 0-1,0 0 1,0 0-1,0 0 1,0 0 0,0 0-1,-1 0 1,1 0-1,0 1 1,-1-1-1,1 0 1,-1 0-1,1 0 1,0 0 0,-1 1-1,-1-2 1,2 2 0,-1 0 0,0 0-1,1 0 1,-1 0 0,0 0 0,1 0 0,-1 0 0,0 0 0,1 0 0,-1 1 0,0-1 0,1 0 0,-1 0 0,0 1 0,1-1 0,-1 0-1,1 1 1,-1-1 0,1 1 0,-1-1 0,1 1 0,-1 0 0,-7 7-12,1 0 1,-11 17-1,-14 23 57,3 1 1,2 1-1,-41 107 0,65-147-31,-1 0 1,2 1-1,-1 0 0,2 0 0,-1-1 0,2 1 0,-1 0 0,3 19 1,-2-26-11,1 0 0,0 1 1,1-1-1,-1 0 1,0 0-1,1 0 1,0-1-1,0 1 1,0 0-1,1-1 1,-1 1-1,1-1 1,0 0-1,0 0 0,0 0 1,0 0-1,0 0 1,1-1-1,-1 1 1,1-1-1,0 0 1,-1 0-1,1-1 1,0 1-1,6 1 1,-3-1 19,0 0 1,1-1-1,-1 0 0,0 0 1,11-1-1,-16 0-99,0 0 0,0 0-1,-1 0 1,1 0 0,0 0 0,0 0-1,-1-1 1,1 1 0,0-1-1,-1 0 1,1 1 0,-1-1-1,1 0 1,-1 0 0,1 0-1,-1 0 1,1 0 0,-1 0 0,0 0-1,0 0 1,0-1 0,1 1-1,-1-1 1,0 1 0,-1 0-1,1-1 1,0 0 0,1-2-1,2-11-708,0 11 271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4.982"/>
    </inkml:context>
    <inkml:brush xml:id="br0">
      <inkml:brushProperty name="width" value="0.05" units="cm"/>
      <inkml:brushProperty name="height" value="0.05" units="cm"/>
      <inkml:brushProperty name="color" value="#66CC00"/>
    </inkml:brush>
  </inkml:definitions>
  <inkml:trace contextRef="#ctx0" brushRef="#br0">262 49 21341,'1'-2'115,"-1"0"1,0 0 0,0 0 0,-1 0 0,1 0-1,0 0 1,-1 0 0,1 0 0,-1 0 0,1 0 0,-1 0-1,0 1 1,0-1 0,0 0 0,0 0 0,0 1-1,0-1 1,-1 1 0,1-1 0,-3-2 0,1 3-44,1 0-1,-1 0 1,0 0 0,1 0 0,-1 0 0,0 0 0,0 1 0,1-1 0,-1 1-1,0 0 1,0 0 0,0 0 0,1 0 0,-1 1 0,-3 0 0,-4 1 14,0 1 1,0 0-1,0 1 1,1 0-1,0 1 1,-1 0 0,2 0-1,-1 1 1,1 0-1,-11 10 1,7-6-108,1 1 1,1 0 0,0 0-1,1 1 1,0 0 0,-11 21-1,20-32 14,-1 1 1,0-1-1,1 0 0,-1 1 0,1-1 0,-1 0 0,1 1 1,-1-1-1,1 0 0,0 1 0,0-1 0,0 1 0,0-1 1,0 1-1,0-1 0,0 0 0,0 1 0,1 2 1,0-3-2,0 0 1,0 0 0,0 0 0,0 0 0,0-1 0,0 1 0,0 0 0,0 0 0,0-1 0,0 1 0,0-1 0,0 1 0,0-1 0,0 1 0,1-1 0,-1 0 0,0 1 0,0-1 0,1 0 0,-1 0 0,3 0 0,98-1-165,-67 0 148,53 4 0,-87-3 23,27 6-20,-27-6 20,-1 0 1,1 0-1,-1 0 1,1 0-1,-1 0 1,1 0-1,-1 1 1,1-1-1,-1 0 1,1 0-1,-1 1 1,1-1-1,-1 0 1,1 1-1,-1-1 1,0 1 0,1-1-1,-1 0 1,0 1-1,1-1 1,-1 1-1,0-1 1,1 1-1,-1-1 1,0 1-1,0-1 1,0 1-1,0-1 1,1 1-1,-1-1 1,0 1-1,0-1 1,0 1-1,0 0 1,0-1-1,0 1 1,0-1 0,0 1-1,-1-1 1,1 1-1,0-1 1,0 1-1,0-1 1,0 1-1,-1-1 1,1 1-1,-1 0 1,-3 4-7,-1 0 0,1-1 0,-1 0 0,0 0 0,0 0 0,0 0 0,-1-1 0,-8 4 0,-52 22-613,59-26 503,-71 22-228,50-20 152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6.774"/>
    </inkml:context>
    <inkml:brush xml:id="br0">
      <inkml:brushProperty name="width" value="0.05" units="cm"/>
      <inkml:brushProperty name="height" value="0.05" units="cm"/>
      <inkml:brushProperty name="color" value="#66CC00"/>
    </inkml:brush>
  </inkml:definitions>
  <inkml:trace contextRef="#ctx0" brushRef="#br0">43 97 17172,'46'-54'5134,"-53"75"-4331,-18 43 648,-17 76 0,38-121-1425,0 1 0,1 0-1,1 1 1,1-1-1,0 0 1,2 1-1,1-1 1,5 29 0,-5-43-21,-1 1 0,1-1 0,1 0 0,-1-1 0,1 1 0,0 0 0,0-1 0,6 8 0,-7-10-6,0-1 0,1 0 0,-1 0 0,0 0 1,1 0-1,-1 0 0,1 0 0,-1-1 0,1 1 0,0-1 0,0 0 1,0 0-1,-1 0 0,1 0 0,0 0 0,0-1 0,0 1 0,1-1 0,4 0 1,-2-1-3,0 0-1,-1 0 1,0 0 0,1-1 0,-1 0 0,0 0 0,0-1 0,0 1 0,0-1 0,0 0 0,-1 0 0,1-1 0,-1 1 0,6-6-1,3-5 1,-1-1 0,21-30 0,-10 7-11,-1 0 0,-2-1 1,18-49-1,-28 60 3,-1-1 0,-1 0 0,-2-1 0,0 1 0,1-47 1,-7 74 8,0 0 1,0 0-1,0 1 1,0-1-1,0 0 1,0 0-1,-1 1 1,1-1-1,0 0 1,-1 0-1,0 1 1,0-3-1,1 4 2,-1 0-1,1 0 0,0-1 0,-1 1 0,1 0 0,0 0 1,0 0-1,-1 0 0,1 0 0,0 0 0,-1 0 1,1 0-1,0 0 0,-1 0 0,1 0 0,0 0 0,-1 0 1,1 0-1,0 0 0,0 0 0,-1 0 0,1 0 0,0 0 1,-1 0-1,1 1 0,0-1 0,0 0 0,-1 0 0,1 0 1,0 1-1,0-1 0,-1 0 0,1 0 0,0 0 0,0 1 1,0-1-1,-1 0 0,1 1 0,-3 3-5,0 1 1,0-1-1,0 1 1,0 0-1,1-1 0,-3 9 1,-3 12 23,2 1-1,1 0 1,1 0 0,0 0 0,3 0 0,0 0-1,5 53 1,-1-56-264,1 0-1,1-1 1,1 1-1,1-1 0,1 0 1,1 0-1,1-1 1,1-1-1,16 25 1,-33-57-4457,-22-32 2970,17 28 1284,-48-68-255,41 60 2255,-28-29-1,54 60-1533,1 0-1,0-1 1,0 0-1,0 0 0,1-1 1,0-1-1,0 0 1,0 0-1,0-1 1,1 0-1,-1 0 1,1-1-1,0-1 1,13 0-1,-11 0-359,-1-1 1,1 0-1,-1-1 0,0-1 0,1 0 1,-1 0-1,0-1 0,0-1 0,-1 0 1,1-1-1,-1 0 0,18-10 0,-26 12 372,1-1-1,0 1 1,0-1 0,-1 1-1,0-1 1,4-6-1,-7 10 11,1-1-1,0 0 0,-1 1 0,1-1 0,-1 1 0,0-1 0,1 0 0,-1 0 0,0 1 1,1-1-1,-1 0 0,0 1 0,0-1 0,1 0 0,-1 0 0,0 0 0,0 1 1,0-1-1,0 0 0,0 0 0,0 0 0,0 1 0,0-1 0,-1 0 0,1 0 0,0 1 1,0-1-1,-1 0 0,1 0 0,0 1 0,-1-1 0,1 0 0,-1 1 0,1-1 0,-1 1 1,1-1-1,-1 0 0,1 1 0,-1-1 0,0 1 0,1-1 0,-1 1 0,0 0 0,1-1 1,-1 1-1,0 0 0,0-1 0,-3 1 91,1-1 0,0 1 1,0 0-1,0 0 0,0 0 1,0 1-1,0-1 0,0 1 0,0 0 1,0-1-1,0 2 0,0-1 0,0 0 1,0 0-1,0 1 0,1-1 0,-6 5 1,-2 2 637,-1 0 0,-16 18 0,19-17-503,1-1 0,1 1 0,0 0 0,0 1 0,0-1 0,-5 16 0,9-21-208,0 0 1,1 0-1,0 0 1,-1 1-1,2-1 1,-1 0-1,0 1 0,1-1 1,0 0-1,0 1 1,0-1-1,0 0 1,1 1-1,0-1 0,-1 0 1,2 0-1,-1 1 1,4 7-1,-4-11-38,1 1-1,0 0 1,0 0 0,0 0-1,0-1 1,0 1 0,0-1-1,0 0 1,0 1-1,0-1 1,1 0 0,-1 0-1,0-1 1,1 1 0,-1 0-1,1-1 1,-1 1-1,1-1 1,-1 0 0,1 0-1,-1 0 1,5-1-1,0 1 15,0-1-1,0-1 1,1 1-1,-1-1 1,0 0-1,12-6 1,-6 0 17,0 0 0,0-1 0,-1 0 0,-1-1 0,0 0 0,0-1 0,16-21 0,-12 12-8,-2 0-1,0-1 0,-1 0 0,11-26 0,-15 13-53,-9 29-18,-6 22-2,-1 6 47,2-1 1,1 1-1,-3 24 1,7-38 14,0 0 0,1 0 0,0 0 0,0 0 0,1 0-1,0 0 1,1 0 0,0-1 0,0 1 0,1 0 0,4 10 0,-5-17-10,-1 1 1,1 0-1,-1-1 0,1 1 0,0-1 0,0 1 0,1-1 0,-1 0 0,0 0 1,1 0-1,-1 0 0,1 0 0,-1-1 0,1 1 0,0-1 0,0 0 0,0 1 1,0-1-1,0-1 0,0 1 0,0 0 0,0-1 0,0 1 0,0-1 1,0 0-1,1 0 0,-1 0 0,0-1 0,0 1 0,0-1 0,0 0 0,0 1 1,3-3-1,4-1 23,0 0 1,-1 0 0,1-1 0,-1-1-1,0 0 1,-1 0 0,0-1-1,13-11 1,-6-1-61,1 0-1,-2-1 1,-1-1 0,20-40-1,-35 66 14,-2 13 0,1-1-1,-1 21 1,3-34 19,1-1-1,0 1 1,0-1 0,0 1-1,0-1 1,1 1 0,-1-1-1,1 1 1,0-1 0,0 0-1,0 1 1,1-1 0,-1 0-1,1 0 1,-1 0 0,1 0-1,0 0 1,3 3 0,-3-4 5,0-1 1,-1 0-1,1 0 1,0 0-1,0 0 1,-1 0-1,1 0 1,0 0-1,0-1 0,0 1 1,0-1-1,0 0 1,0 1-1,0-1 1,0 0-1,0 0 1,0 0-1,3-1 1,0 0 9,-1 0 0,0 0 0,1-1 0,-1 1 1,0-1-1,0 0 0,0-1 0,4-2 1,6-6 55,-1 0 0,0-1 0,14-17 0,-25 27-74,67-84 4,-69 97-162,-5 10 83,1-9-22,-1 8-297,0-1 0,-3 28 0,7-43 161,1 1 0,-1-1 0,1 0 0,0 0 0,1 0 0,-1 0 0,1 1 0,0-1 0,0 0 0,0 0 0,0 0 0,1 0 1,-1 0-1,1-1 0,0 1 0,0 0 0,6 5 0,-7-7 126,1-1 0,-1 0 0,1 0 0,-1 0 1,1 0-1,0-1 0,0 1 0,-1 0 0,1-1 0,0 1 1,0-1-1,0 0 0,0 1 0,0-1 0,0 0 1,-1 0-1,1 0 0,3-1 0,18-5-1055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7.192"/>
    </inkml:context>
    <inkml:brush xml:id="br0">
      <inkml:brushProperty name="width" value="0.05" units="cm"/>
      <inkml:brushProperty name="height" value="0.05" units="cm"/>
      <inkml:brushProperty name="color" value="#66CC00"/>
    </inkml:brush>
  </inkml:definitions>
  <inkml:trace contextRef="#ctx0" brushRef="#br0">43 28 15147,'4'-26'2296,"-4"26"-2274,0 0 1,0 0-1,-1 0 1,1 0-1,0 0 1,0 0-1,0 0 1,0 0-1,0 0 1,0 0-1,0 0 0,0 0 1,0 0-1,0 0 1,0 0-1,0 0 1,0 0-1,0 0 1,0 0-1,0 0 1,-1 0-1,1 0 1,0 0-1,0 0 1,0 0-1,0 0 1,0 0-1,0 0 1,0 0-1,0 0 1,0 0-1,0 0 1,0 0-1,0 0 1,0 0-1,0 0 1,0 0-1,-1 0 1,1 0-1,0 0 1,0 0-1,0 0 1,0 0-1,0 0 1,0 0-1,0-1 1,0 1-1,0 0 1,0 0-1,0 0 0,0 0 1,0 0-1,0 0 1,0 0-1,0 0 1,0 0-1,0 0 1,0 0-1,0 0 1,0 0-1,0 0 1,0-1-1,-6 16 1185,-2 14-185,1-1 1,1 2-1,-2 32 0,0 92 58,8-140-968,1 225 264,0-231-121,2-13-89,2-14 22,45-204 713,-35 174-914,2 1 0,34-69 0,-45 105-24,1 0-1,0 0 1,14-16 0,-19 25 28,0 1 0,-1 0 1,1 0-1,0 0 0,1 0 0,-1 0 0,0 0 0,0 1 1,1-1-1,-1 1 0,1 0 0,0-1 0,-1 1 0,1 0 1,0 1-1,-1-1 0,1 0 0,0 1 0,0 0 1,0-1-1,0 1 0,-1 0 0,1 1 0,3-1 0,-5 1 6,1-1 0,-1 1 0,1 0 0,-1 0 0,0-1 0,0 1 0,0 0 0,1 0 0,-1 0 0,0 0 0,0 1 0,0-1 0,0 0 0,-1 0 0,1 1 0,0-1 0,-1 0 0,1 1 0,0-1 0,-1 1 0,1-1 0,-1 0 0,0 1 0,0-1 0,1 1 0,-1-1 0,0 1 0,0-1 0,-1 1 0,1-1 0,0 1 0,-1 2 0,0 3-8,0 0 1,-1 1-1,0-1 1,0 0-1,-5 8 1,-3 5-70,-1-1 1,-1 0-1,0 0 0,-2-1 1,0-1-1,-1 0 1,0-2-1,-27 22 1,42-37-3,-1 1 1,0 0 0,1-1 0,-1 1-1,0 0 1,0-1 0,0 1 0,0-1 0,0 0-1,1 1 1,-1-1 0,0 0 0,0 1-1,0-1 1,0 0 0,0 0 0,0 0 0,-2 0-1,3-1 40,0 1-1,-1-1 1,1 0-1,0 0 1,0 0-1,0 0 0,0 1 1,0-1-1,0 0 1,0 0-1,0 0 1,0 0-1,1 1 0,-1-1 1,0 0-1,0 0 1,1 0-1,-1 1 1,1-1-1,-1 0 0,1 0 1,-1 1-1,1-1 1,-1 0-1,2 0 1,16-27-689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2.142"/>
    </inkml:context>
    <inkml:brush xml:id="br0">
      <inkml:brushProperty name="width" value="0.05" units="cm"/>
      <inkml:brushProperty name="height" value="0.05" units="cm"/>
    </inkml:brush>
  </inkml:definitions>
  <inkml:trace contextRef="#ctx0" brushRef="#br0">74 22 13763,'-25'0'1856,"2"2"-1055,9-1-361,3 2 1064,13-1-504,7-1-184,11-1-280,6-3-135,4 2-482,3-2-367,3-4 448,1-1-72,-7 0-112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7.622"/>
    </inkml:context>
    <inkml:brush xml:id="br0">
      <inkml:brushProperty name="width" value="0.05" units="cm"/>
      <inkml:brushProperty name="height" value="0.05" units="cm"/>
      <inkml:brushProperty name="color" value="#66CC00"/>
    </inkml:brush>
  </inkml:definitions>
  <inkml:trace contextRef="#ctx0" brushRef="#br0">122 1 18020,'-3'17'4521,"2"23"-2238,1-25-1802,1 38-476,3-1 0,1 0 0,3 0 0,3 0 0,1-1 0,35 88 0,-36-113-508,-5-13-1683,-17-29 543,-58-93-1001,-55-89 2627,120 191 92,2 4 154,-1-1 1,2 1 0,-1-1 0,0 1 0,1-1-1,-2-5 1,3 8-153,0 0-1,0 1 0,0-1 0,0 0 1,0 0-1,0 0 0,0 0 1,0 0-1,0 0 0,0 1 1,1-1-1,-1 0 0,0 0 1,1 0-1,-1 1 0,1-1 1,-1 0-1,1 0 0,-1 1 0,1-1 1,0 0-1,-1 1 0,1-1 1,-1 1-1,1-1 0,0 1 1,0-1-1,-1 1 0,1-1 1,0 1-1,0 0 0,0-1 1,1 1-1,25-8 741,1 1-1,0 1 1,0 1 0,54-1 0,-31 2-1095,119-13-960,-119 10 786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18.717"/>
    </inkml:context>
    <inkml:brush xml:id="br0">
      <inkml:brushProperty name="width" value="0.05" units="cm"/>
      <inkml:brushProperty name="height" value="0.05" units="cm"/>
      <inkml:brushProperty name="color" value="#66CC00"/>
    </inkml:brush>
  </inkml:definitions>
  <inkml:trace contextRef="#ctx0" brushRef="#br0">3 26 13547,'-3'2'1992,"12"5"-719,12-1-425,15-1 2224,7-2-1663,11 3-337,5-3-200,3-3-1144,1-10 608,-7-12-296,-5-3-136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1.036"/>
    </inkml:context>
    <inkml:brush xml:id="br0">
      <inkml:brushProperty name="width" value="0.05" units="cm"/>
      <inkml:brushProperty name="height" value="0.05" units="cm"/>
      <inkml:brushProperty name="color" value="#66CC00"/>
    </inkml:brush>
  </inkml:definitions>
  <inkml:trace contextRef="#ctx0" brushRef="#br0">90 307 16524,'-3'4'1681,"10"-4"-1084,14-3-251,-20 2-245,19-4 59,1-2-1,-1 0 0,0-1 0,-1-1 1,0-1-1,-1 0 0,0-2 0,0 0 1,-1-1-1,-1-1 0,20-20 1,-32 29-147,1-1 1,-1 1 0,-1-1 0,1 0 0,-1 0 0,0 0 0,0-1 0,-1 1 0,1-1 0,-1 1 0,1-13 0,-2 16-8,-1 0-1,0 0 1,0 1 0,0-1 0,-1 0-1,1 0 1,-1 0 0,1 0 0,-1 1-1,0-1 1,0 0 0,0 1-1,0-1 1,-1 1 0,1-1 0,-1 1-1,1-1 1,-1 1 0,0 0 0,0 0-1,0 0 1,0 0 0,0 0-1,-1 0 1,1 1 0,-1-1 0,1 1-1,-1 0 1,1-1 0,-1 1 0,-3-1-1,0 1 4,0-1 0,0 0 0,0 1-1,-1 0 1,1 1 0,-1-1 0,1 1 0,-1 1 0,1-1-1,-11 3 1,6 0 3,0 0 0,1 0 0,0 1 0,0 1 1,-18 10-1,12-4 3,0 0 1,0 1 0,2 1 0,-1 1 0,1 0 0,-19 27-1,24-28 5,0 1-1,1 0 0,0 1 0,-9 26 0,14-33-9,0 0 0,1 1 0,0-1 0,1 1 0,0-1 0,0 1 0,1 0 0,0 0 0,0-1 0,3 13 0,-2-18-6,-1 0 1,1-1-1,0 1 1,0 0 0,1 0-1,-1-1 1,0 1-1,1-1 1,-1 1 0,1-1-1,0 0 1,0 0-1,0 1 1,0-1-1,1 0 1,-1-1 0,0 1-1,4 1 1,-2 0 4,1-1 0,0 0 0,0-1 0,0 0 0,0 1 0,1-1 0,-1-1 0,0 1 0,9-1 0,1-1 14,-1-1-1,1 0 1,0-1-1,0 0 1,-1-1-1,17-8 0,-11 3 10,-1 0 0,-1-2 0,0 0 0,0-1 0,-1-1-1,-1 0 1,0-2 0,0 0 0,-2 0 0,0-1-1,-1-1 1,0-1 0,11-22 0,-21 35-10,-2 0-1,1 0 1,-1-1-1,1 1 1,-1 0 0,0-7-1,-1 12-17,0 0 0,0-1-1,0 1 1,0 0 0,0-1-1,0 1 1,0-1 0,0 1-1,0 0 1,0-1 0,0 1 0,0 0-1,0-1 1,0 1 0,0 0-1,0-1 1,-1 1 0,1 0-1,0-1 1,0 1 0,0 0-1,0-1 1,-1 1 0,1 0-1,0 0 1,0-1 0,-1 1-1,1 0 1,0 0 0,-1-1-1,0 1 1,0 0 4,0 1 0,0-1 0,0 1 0,0 0 0,0-1 0,-1 1 0,1 0 0,0 0-1,0 0 1,1-1 0,-1 1 0,0 0 0,0 0 0,0 0 0,0 2 0,-11 15 57,0 1 0,2 0 0,0 1 0,1 0 0,2 1 0,0-1 0,0 2 0,-2 21 0,8-38-37,0 0 1,1 0-1,-1 0 0,1 0 0,1 7 0,-1-11-17,0 0 1,0 0 0,0 0-1,1 0 1,-1 0-1,0 0 1,1 0-1,-1 0 1,1 0-1,-1 0 1,1 0-1,-1 0 1,1 0 0,0 0-1,-1 0 1,1-1-1,0 1 1,0 0-1,0-1 1,-1 1-1,1 0 1,0-1-1,0 1 1,0-1 0,0 1-1,0-1 1,0 0-1,0 1 1,0-1-1,0 0 1,1 0-1,0 0 1,4 0 27,0 0 0,-1-1 1,1 0-1,0-1 0,-1 1 0,0-1 0,1 0 1,-1 0-1,0 0 0,0-1 0,7-4 0,10-8 90,22-19-1,-33 25-83,32-29 94,-31 26-105,0 1-1,0 1 1,1 0-1,28-16 1,-41 25-33,1 1 1,0 0-1,-1-1 1,1 1-1,-1 0 1,1 0-1,-1-1 1,1 1-1,0 0 1,-1 0-1,1 0 1,0 0-1,-1 0 1,1 0-1,0 0 0,-1 0 1,1 0-1,-1 0 1,1 0-1,0 0 1,-1 1-1,1-1 1,-1 0-1,1 0 1,0 1-1,-1-1 1,1 1-1,0 0 1,0 0 0,-1 0 0,1 0 0,-1 0 0,1 0 0,-1 0 0,0 0 0,1 0 0,-1 0 0,0 0-1,0 0 1,0 0 0,1 0 0,-1 2 0,-1 6 8,0 0-1,0 0 0,-3 9 1,3-11-2,0-3-4,0 0 1,0 1 0,1-1-1,0 0 1,-1 0-1,1 1 1,1-1 0,-1 0-1,2 6 1,-2-9-5,0 0 0,1-1 0,-1 1 0,1 0 1,-1-1-1,1 1 0,-1 0 0,1-1 0,-1 1 0,1-1 0,-1 1 1,1 0-1,0-1 0,-1 0 0,1 1 0,0-1 0,-1 1 0,1-1 1,0 0-1,0 1 0,0-1 0,2 0-2,-1 1-1,1-1 1,-1 0-1,1 0 1,-1-1 0,0 1-1,1 0 1,-1-1-1,0 0 1,4-1-1,18-8-4,0-1 0,-1-1 0,24-17-1,41-21-12,-78 45 4,1 1 0,0 0 0,0 0 0,0 1 0,0 1 0,19-2 0,-29 3 9,1 1 0,0 0 0,0 0 0,-1 0 0,1 0 1,0 0-1,-1 0 0,1 0 0,0 1 0,-1-1 0,1 1 0,0-1 0,-1 1 0,1-1 0,-1 1 0,1 0 1,-1 0-1,1 0 0,-1 0 0,1 0 0,-1 0 0,0 0 0,0 1 0,0-1 0,2 2 0,-2 0-49,0 1-1,0-1 0,0 0 0,0 1 1,-1-1-1,1 0 0,-1 1 0,0-1 1,0 1-1,0-1 0,0 0 0,-1 5 1,-9 37-145,9-42 218,0 0 0,-1 0 0,1 0 0,0-1 1,-1 1-1,0 0 0,1-1 0,-1 1 0,0-1 1,0 1-1,-1-1 0,-3 3 0,-6 0-145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1.453"/>
    </inkml:context>
    <inkml:brush xml:id="br0">
      <inkml:brushProperty name="width" value="0.05" units="cm"/>
      <inkml:brushProperty name="height" value="0.05" units="cm"/>
      <inkml:brushProperty name="color" value="#66CC00"/>
    </inkml:brush>
  </inkml:definitions>
  <inkml:trace contextRef="#ctx0" brushRef="#br0">2 0 14579,'-2'16'1064,"6"8"-1136,4 2 1577,5 3-1033,7-3-120,3-3 72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2.079"/>
    </inkml:context>
    <inkml:brush xml:id="br0">
      <inkml:brushProperty name="width" value="0.05" units="cm"/>
      <inkml:brushProperty name="height" value="0.05" units="cm"/>
      <inkml:brushProperty name="color" value="#66CC00"/>
    </inkml:brush>
  </inkml:definitions>
  <inkml:trace contextRef="#ctx0" brushRef="#br0">42 25 14091,'-16'60'2179,"9"-38"-1149,1 0 0,1 0 0,-2 31 0,6-51-971,1 0 0,0 0-1,0 0 1,0 0 0,1 1 0,-1-1 0,0 0 0,1 0 0,0 0 0,-1 0 0,1 0 0,0 0 0,0 0 0,0 0-1,2 3 1,-2-4-14,1 0 0,-1 0 0,0 0 0,0 0 0,1 0 0,-1 0 0,1 0 0,-1-1 0,1 1 0,-1 0 0,1-1 0,-1 0 0,1 1 0,-1-1 0,1 0 0,2 0 0,3 0 32,-1-1 1,1 1-1,-1-2 0,0 1 1,0-1-1,0 0 0,0 0 1,0-1-1,7-3 0,6-6 69,0 0 0,-1-1-1,0-1 1,-1-1 0,-1-1-1,0 0 1,-1-1 0,-1-1 0,0 0-1,-2-1 1,14-26 0,-19 29-13,-10 17-18,-15 27-73,9-10-39,1 1 0,-12 38 0,17-48 4,1 0-1,0 1 0,1-1 0,0 1 1,0-1-1,1 1 0,1 0 0,1 13 1,-2-21 8,1-1 0,-1 1 0,1 0 1,-1 0-1,1 0 0,0 0 1,0 0-1,0-1 0,0 1 0,0 0 1,0-1-1,0 1 0,0-1 1,1 1-1,-1-1 0,1 0 0,-1 0 1,1 1-1,-1-1 0,1 0 0,0 0 1,-1 0-1,1-1 0,0 1 1,0 0-1,0-1 0,0 1 0,0-1 1,0 0-1,-1 1 0,1-1 0,0 0 1,0 0-1,0 0 0,0 0 1,0-1-1,0 1 0,0-1 0,0 1 1,2-2-1,4 0 51,0-1 0,-1 0 0,1 0-1,-1-1 1,0 0 0,0 0 0,0-1 0,9-7 0,-6 2-10,1 0 1,-2-1 0,1 0 0,-1 0 0,-1-1 0,0 0 0,-1-1 0,0 0 0,-1 0 0,0 0 0,7-27-1,-14 40-57,1 0 0,0 0 0,0 0 0,0 0-1,0 1 1,-1-1 0,1 0 0,0 0 0,0 0-1,0 0 1,0 0 0,-1 0 0,1 0 0,0 0-1,0 0 1,0 0 0,0 0 0,-1 0 0,1 0-1,0 0 1,0 0 0,0 0 0,-1 0-1,1 0 1,0 0 0,0-1 0,0 1 0,0 0-1,-1 0 1,1 0 0,0 0 0,0 0 0,0 0-1,0 0 1,0-1 0,0 1 0,-1 0 0,1 0-1,0 0 1,0 0 0,0 0 0,0-1 0,0 1-1,0 0 1,0 0 0,0 0 0,0-1 0,0 1-1,0 0 1,0 0 0,0 0 0,0 0 0,0-1-1,0 1 1,0 0 0,0 0 0,-11 11-40,4 1-56,0-1 0,-6 16 0,11-24 10,1 0 0,0 0 0,-1 0 0,2 0 0,-1 1 0,0-1 0,1 0 0,-1 0 0,1 1 0,0-1 0,0 0 0,0 1 0,0-1 0,2 6 0,-1-8-2,0 0 0,-1 1 1,1-1-1,0 0 1,0 0-1,0 0 0,0 0 1,0 0-1,0 0 1,0-1-1,0 1 0,1 0 1,-1-1-1,0 1 1,0 0-1,1-1 0,-1 1 1,0-1-1,1 0 0,-1 1 1,0-1-1,1 0 1,-1 0-1,0 0 0,1 0 1,-1 0-1,3-1 1,40-8-2211,-42 8 2168,23-7-1212,-1-1-1,0-1 0,26-16 0,-33 17 1125,-1-2-1,24-20 1,-31 21 1057,-10 5 1272,0 5-1950,-1 0 1,1 0-1,0 0 0,0 0 0,0 0 1,0 1-1,0-1 0,0 1 1,0-1-1,0 0 0,-1 1 0,2 0 1,-1-1-1,0 1 0,0 0 0,0-1 1,0 1-1,-1 1 0,-8 7 533,1 1 0,0-1 0,-11 18-1,16-22-595,1 0 1,0 1-1,0-1 0,1 0 0,0 1 0,0-1 0,0 1 0,0 0 1,1 0-1,-1 7 0,2-12-89,0-1 1,0 1-1,0 0 0,0 0 1,0-1-1,0 1 0,0 0 1,0 0-1,0-1 1,0 1-1,1 0 0,-1 0 1,0-1-1,0 1 0,1 0 1,-1-1-1,0 1 1,1 0-1,-1-1 0,1 1 1,-1-1-1,1 1 0,-1 0 1,1-1-1,0 1 1,-1-1-1,1 0 0,-1 1 1,2 0-1,0-1-1,0 0 1,0 1-1,0-1 1,-1 0-1,1 0 0,0 0 1,0 0-1,0-1 0,0 1 1,-1 0-1,4-2 1,5-1 0,-1-1 0,0 0 0,12-8 0,5-5 28,33-27 0,-49 35-22,0 0 0,0-1-1,-1 0 1,-1 0 0,13-19 0,-51 66 110,24-28-77,2-3 13,0 1-1,0-1 1,1 1-1,0 0 1,0 0-1,0 0 0,1 0 1,-2 11-1,4-17-49,0-1-1,0 1 1,0-1-1,0 1 0,1-1 1,-1 1-1,0 0 0,0-1 1,1 1-1,-1-1 0,0 1 1,1-1-1,-1 0 1,0 1-1,1-1 0,-1 1 1,0-1-1,1 1 0,-1-1 1,1 0-1,-1 0 0,1 1 1,-1-1-1,1 0 1,-1 1-1,1-1 0,0 0 1,-1 0-1,1 0 0,-1 0 1,1 0-1,-1 0 0,1 0 1,0 0-1,-1 0 1,1 0-1,0 0 0,23-4 136,-23 4-139,19-6 41,1-2 0,-1 0 1,28-17-1,-32 16-75,1 0 0,1 1 0,-1 1 0,36-9 1,-52 15 22,0 1 1,0 0 0,0 0 0,0 0 0,0-1 0,0 1 0,0 0 0,0 0 0,0 0 0,0 1 0,0-1 0,0 0 0,0 0 0,0 0 0,0 1 0,0-1 0,-1 1 0,1-1 0,0 0 0,0 1-1,0 0 1,0-1 0,-1 1 0,1-1 0,0 1 0,0 0 0,-1 0 0,1-1 0,-1 1 0,1 1 0,1 2-6,-1-1 0,0 1 0,0 0 0,0 0 0,0 0-1,0 6 1,-1-7 5,0 1 1,0 0-1,1 0 0,0 0 0,0-1 0,0 1 0,3 6 0,-3-9 4,0 0 0,-1 0 1,1 0-1,0-1 0,0 1 0,0 0 0,0 0 0,0 0 0,0-1 0,0 1 0,0-1 0,1 1 1,-1-1-1,0 1 0,0-1 0,0 0 0,1 1 0,-1-1 0,0 0 0,0 0 0,1 0 0,-1 0 1,0 0-1,1 0 0,-1 0 0,0-1 0,0 1 0,3-1 0,3-1-122,1-1 0,-1 0 0,1 0 0,-1 0 0,0-1 0,9-6 0,40-33-1091,-35 26 1555,30-24-669,-26 26-73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2.789"/>
    </inkml:context>
    <inkml:brush xml:id="br0">
      <inkml:brushProperty name="width" value="0.05" units="cm"/>
      <inkml:brushProperty name="height" value="0.05" units="cm"/>
      <inkml:brushProperty name="color" value="#66CC00"/>
    </inkml:brush>
  </inkml:definitions>
  <inkml:trace contextRef="#ctx0" brushRef="#br0">83 225 14467,'3'-2'251,"1"0"0,-1-1 0,0 1-1,0-1 1,0 0 0,0 0 0,0 0 0,4-6 0,-6 8-132,0 0 1,0-1 0,0 0 0,0 1 0,0-1-1,-1 0 1,1 1 0,0-1 0,-1 0 0,1 0-1,-1 0 1,0 0 0,1 1 0,-1-1-1,0 0 1,0 0 0,0 0 0,-1 0 0,1 0-1,-1-3 1,0 4-86,1 1 0,0 0 0,-1-1 0,1 1 0,-1-1-1,1 1 1,-1 0 0,1-1 0,-1 1 0,1 0 0,-1-1 0,1 1 0,-1 0 0,0 0 0,1 0-1,-1 0 1,1-1 0,-1 1 0,0 0 0,1 0 0,-1 0 0,1 0 0,-1 0 0,0 0-1,1 1 1,-1-1 0,1 0 0,-1 0 0,0 0 0,1 0 0,-1 1 0,1-1 0,-1 0-1,0 1 1,-19 11 214,11-5-184,2 0 0,-1 1 0,1 0 1,0 0-1,-9 14 0,12-17-16,0 1 0,1 0 0,0 1 0,0-1 0,0 0 0,1 1 0,0 0 0,1-1 0,-2 11 0,3-16-30,-1 0 0,1 1 0,0-1 0,1 0-1,-1 1 1,0-1 0,0 0 0,0 1 0,1-1 0,-1 0 0,1 0-1,-1 1 1,1-1 0,-1 0 0,1 0 0,0 0 0,0 0-1,-1 0 1,1 0 0,0 0 0,0 0 0,0 0 0,0 0-1,0 0 1,0 0 0,1-1 0,-1 1 0,0 0 0,0-1 0,0 1-1,1-1 1,-1 0 0,0 1 0,0-1 0,1 0 0,-1 0-1,0 1 1,2-1 0,3 0 54,-1 0 0,1-1 0,-1 1 0,0-1 0,0 0 0,1 0 0,-1-1 0,9-3 1,1-3 33,0-1 1,0 0 0,-1-1 0,-1 0 0,1-2 0,-2 1 0,22-26 0,-17 16-20,-1 0 1,-1-1-1,-1 0 0,16-37 1,-24 46-86,-1-2-1,6-21 1,-12 31-18,-5 12 12,-5 15 7,1 5 32,1 0 0,-10 53-1,17-66 14,0 0 0,1 0-1,1 0 1,0 0-1,1 0 1,0 0 0,6 27-1,-6-38-33,0-1 1,0 1-1,0 0 0,0 0 0,1 0 1,-1-1-1,1 1 0,-1-1 0,1 1 1,0-1-1,0 0 0,0 0 0,0 0 0,1 0 1,-1 0-1,1 0 0,-1 0 0,4 1 1,-2-1 2,0-1 0,0 0 1,0 0-1,1 0 1,-1-1-1,0 1 1,0-1-1,1 0 1,-1 0-1,0 0 0,7-2 1,3-1 9,0-1 0,0-1 0,-1 0 0,1-1 0,-1 0 1,20-13-1,15-13-83,-1-2 0,44-40 0,-91 74 53,0 0 0,0-1 1,1 1-1,-1 0 0,0 0 0,0-1 1,1 1-1,-1 0 0,0-1 0,0 1 1,1 0-1,-1 0 0,0 0 1,1-1-1,-1 1 0,0 0 0,1 0 1,-1 0-1,1 0 0,-1 0 0,0 0 1,1 0-1,-1 0 0,0 0 1,1 0-1,-1 0 0,1 0 0,0 0 1,-1 10-23,-11 26 53,8-29-18,2-4-4,0 0-1,0 0 1,0 0 0,0 1-1,1-1 1,0 0-1,-1 0 1,1 1-1,1-1 1,-1 0 0,0 1-1,1-1 1,-1 0-1,1 0 1,0 0-1,0 0 1,0 0 0,4 6-1,-1-4-3,0 0 1,0 0-1,1 0 0,0-1 1,0 0-1,0 0 0,1 0 1,8 4-1,24 14-67,-10-6-96,0 1 0,39 31 0,-60-43 135,-1 1-1,0 0 1,0 1 0,0-1 0,-1 1 0,0 0 0,0 0 0,0 1 0,-1 0 0,-1-1 0,1 1 0,-1 1 0,-1-1 0,3 12 0,-4-16 62,-1 0-1,0 0 1,0 0 0,0 0-1,-1 0 1,0 0-1,1 0 1,-1-1 0,-1 1-1,1 0 1,0 0-1,-1-1 1,0 1 0,0-1-1,0 1 1,0-1-1,-6 6 1,7-7-2,0-1-1,-1 1 1,0-1 0,1 1 0,-1-1-1,0 0 1,0 0 0,0 0-1,1 0 1,-1 0 0,0 0 0,0 0-1,-1-1 1,1 1 0,0-1-1,0 1 1,0-1 0,0 0 0,0 0-1,-1 0 1,1 0 0,0 0-1,0 0 1,0-1 0,0 1 0,0-1-1,0 1 1,0-1 0,0 0-1,0 0 1,0 0 0,0 0 0,-3-2-1,0-2 2,0 0-1,0 0 0,0 0 1,0-1-1,1 1 0,-1-1 1,2 0-1,-1-1 0,1 1 1,0 0-1,0-1 0,0 0 1,1 0-1,0 0 0,1 0 1,0 0-1,-1-9 0,1 9-123,1 0-1,-1 0 1,2 0 0,-1 0-1,1 0 1,0 0-1,0 0 1,1 1-1,0-1 1,0 0-1,0 1 1,1-1-1,0 1 1,0 0 0,1 0-1,0 0 1,0 1-1,5-6 1,7-3-685,2 1 1,-1 1-1,36-19 1,-22 14 339,13-10-333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3.201"/>
    </inkml:context>
    <inkml:brush xml:id="br0">
      <inkml:brushProperty name="width" value="0.05" units="cm"/>
      <inkml:brushProperty name="height" value="0.05" units="cm"/>
      <inkml:brushProperty name="color" value="#66CC00"/>
    </inkml:brush>
  </inkml:definitions>
  <inkml:trace contextRef="#ctx0" brushRef="#br0">179 20 19316,'-3'-2'148,"0"0"0,0 0 0,0 0 0,0 0 0,0 0 0,0 1 1,0 0-1,0-1 0,-1 1 0,1 0 0,-1 1 0,1-1 0,0 1 0,-1-1 0,1 1 0,-1 0 0,1 0 0,-1 1 0,1-1 0,-1 1 0,1 0 0,-1-1 0,1 2 0,0-1 1,-6 3-1,3-1 1,-1 0 0,0 0 1,1 1-1,0 0 1,0 1-1,0-1 1,0 1-1,1 0 0,0 0 1,0 1-1,-5 8 1,8-13-145,1 1 0,0 0 0,-1 0 0,1 0 0,0 0 0,0 0 0,0 0 0,1 0 0,-1 0 0,1 0 0,-1 1 0,1-1 0,-1 0 0,1 0 0,0 1 0,0-1 0,0 0 0,1 0 0,-1 1 0,0-1 0,1 0 0,0 0 0,-1 0 0,1 0 0,0 1 0,0-1 0,0 0 0,0-1 0,0 1 0,1 0 0,-1 0 0,1 0 0,-1-1 0,1 1 0,-1-1 0,1 1 0,0-1 0,0 0 0,0 1 0,2 0 0,8 4-104,-1-1 0,0-1 0,1 0 0,0 0 1,0-1-1,13 2 0,34 3-328,-39-6 233,1 1-1,-1 0 1,0 2 0,0 0 0,28 12 0,-47-16 186,0-1 1,0 1 0,1-1 0,-1 1 0,0 0-1,0 0 1,0 0 0,0-1 0,0 1-1,0 0 1,0 0 0,0 0 0,0 0 0,-1 1-1,1-1 1,0 0 0,0 2 0,-1-2 6,0-1 0,0 1 0,0 0-1,0 0 1,0 0 0,0-1 0,0 1 0,0 0 0,0 0 0,-1 0 0,1-1 0,0 1 0,-1 0 0,1 0-1,0-1 1,-1 1 0,1 0 0,-1-1 0,1 1 0,-1 0 0,0 0 0,-4 3 14,0 0-1,0-1 1,-1 1 0,1-1 0,-1 0 0,-6 2 0,-90 30-75,47-17 52,5-2 27,4-10-53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3.770"/>
    </inkml:context>
    <inkml:brush xml:id="br0">
      <inkml:brushProperty name="width" value="0.05" units="cm"/>
      <inkml:brushProperty name="height" value="0.05" units="cm"/>
      <inkml:brushProperty name="color" value="#66CC00"/>
    </inkml:brush>
  </inkml:definitions>
  <inkml:trace contextRef="#ctx0" brushRef="#br0">91 46 18964,'2'-6'728,"-1"1"-393,1 1-1,-1 0 1,0 0 0,-1 0 0,1-1 0,-1 1-1,0-6 1,-9 21 1976,-6 20-2140,1 0 0,2 1 0,0 0 0,3 1 0,0 0 0,3 0 0,0 1 0,2 0 0,1 66 0,4-91-164,0 0 0,0 1 1,0-1-1,1 0 0,1-1 0,5 16 0,-6-21-17,-1 0 0,0-1 0,1 1-1,-1-1 1,1 1 0,0-1-1,0 0 1,0 0 0,0 0 0,0 0-1,1 0 1,-1 0 0,1 0-1,-1-1 1,1 1 0,-1-1 0,1 0-1,0 0 1,0 0 0,-1 0-1,1 0 1,0-1 0,0 1 0,4-1-1,0 0-123,0-1 0,0 0-1,0 0 1,0 0 0,0-1-1,0 0 1,0-1 0,-1 0-1,1 0 1,-1 0 0,7-5-1,13-9-221,29-27 0,-37 30 244,35-31-399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4.205"/>
    </inkml:context>
    <inkml:brush xml:id="br0">
      <inkml:brushProperty name="width" value="0.05" units="cm"/>
      <inkml:brushProperty name="height" value="0.05" units="cm"/>
      <inkml:brushProperty name="color" value="#66CC00"/>
    </inkml:brush>
  </inkml:definitions>
  <inkml:trace contextRef="#ctx0" brushRef="#br0">74 41 19964,'-16'20'1135,"-22"28"-62,35-44-966,1 0 0,-1 0 0,1 0 0,1 1 0,-1-1 0,0 1 0,1-1 0,0 1 0,0 0 0,0 5 0,1-8-68,0-1 0,0 0 0,0 0 0,0 0 0,0 0 0,0 0 0,0 0 0,0 1 0,1-1 0,-1 0 0,1 0 0,-1 0 0,1 0 0,-1 0 0,1 0 0,-1 0 0,1 0 0,0 0 0,-1-1 0,1 1 0,0 0 0,2 1 0,-2-1-5,1 0-1,0 0 1,0-1 0,0 1-1,0-1 1,0 1 0,0-1-1,0 0 1,0 0-1,0 0 1,0 0 0,2 0-1,6-1 14,0-1-1,0 0 0,0-1 0,10-4 1,20-10-3,-1-2 1,62-40 0,17-10 3,-114 67-52,0 0 0,1 0-1,-1 0 1,1 1 0,-1-1-1,8 0 1,-12 2 5,1 0-1,0 0 0,0 0 1,0 0-1,-1 0 0,1 0 1,0 0-1,0 1 0,0-1 1,-1 0-1,1 0 0,0 1 1,0-1-1,-1 1 0,1-1 1,0 0-1,-1 1 0,1 0 1,0-1-1,-1 1 0,1-1 1,-1 1-1,1 0 0,-1-1 1,1 1-1,-1 0 0,1-1 1,-1 1-1,0 0 0,1 0 1,-1-1-1,0 1 0,0 0 1,0 0-1,0 0 0,0-1 1,1 1-1,-1 0 0,-1 0 1,1 0-1,0 1 0,-2 42 33,1-36 2,0 0 1,0 1-1,1-1 0,0 1 1,1-1-1,0 1 0,0-1 1,4 14-1,-3-20-16,-1 0 0,0-1-1,0 1 1,0 0 0,1 0 0,-1-1 0,1 1-1,-1-1 1,1 0 0,0 1 0,0-1 0,0 0-1,-1 0 1,1 0 0,0 0 0,0 0-1,0 0 1,0-1 0,1 1 0,-1-1 0,0 0-1,0 1 1,0-1 0,0 0 0,0 0 0,1 0-1,-1 0 1,0-1 0,0 1 0,0-1-1,0 1 1,3-2 0,8-2 57,0 0-1,-1-1 1,23-12 0,-29 14-51,100-60 135,-10 5-465,-70 49 38,-26 9 259,1 0 0,-1 0 1,0 0-1,1 0 0,-1 0 0,0 0 0,0 0 0,1 0 0,-1 0 1,0 0-1,1 0 0,-1 0 0,0 0 0,0 0 0,1 0 0,-1 1 1,0-1-1,1 0 0,-1 0 0,0 0 0,0 1 0,0-1 0,1 0 0,-1 0 1,0 0-1,0 1 0,-1 13-191,-13 24-263,8-25-37,1 1 0,1-1 0,-3 15-1,7-18 143,8-8-123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4.661"/>
    </inkml:context>
    <inkml:brush xml:id="br0">
      <inkml:brushProperty name="width" value="0.05" units="cm"/>
      <inkml:brushProperty name="height" value="0.05" units="cm"/>
      <inkml:brushProperty name="color" value="#66CC00"/>
    </inkml:brush>
  </inkml:definitions>
  <inkml:trace contextRef="#ctx0" brushRef="#br0">240 196 17908,'0'-2'170,"1"0"0,-1 0 0,0 0 0,-1 0 0,1 0 0,0 0 0,-1 0 0,1 0 0,-1 0 0,1 0 0,-1 0 0,0 0 0,0 0 0,0 0 0,0 1 0,0-1 0,0 0 0,-1 1 0,1-1 0,-1 1 0,1-1 0,-1 1 0,1-1 0,-1 1 0,0 0-1,1 0 1,-1 0 0,0 0 0,0 0 0,0 1 0,0-1 0,0 0 0,0 1 0,0-1 0,0 1 0,0 0 0,0 0 0,0 0 0,0 0 0,-4 0 0,-1 1-23,-1 0-1,1 0 0,0 1 1,0 0-1,-1 0 0,1 1 1,1 0-1,-1 0 0,0 1 1,-8 5-1,7-2-135,-1 0 0,1 0 0,1 1 1,0 0-1,0 1 0,0-1 0,1 1 0,1 1 0,-1-1 0,2 1 0,-1 0 1,1 0-1,1 0 0,-1 0 0,2 1 0,0 0 0,0-1 0,1 1 1,0 13-1,1-21-11,0 0 0,0 0 0,0 0 0,1 0 0,-1 0-1,1 0 1,0-1 0,0 1 0,0 0 0,0 0 0,0-1 0,1 1 0,-1-1 0,1 1 0,0-1 0,0 0 0,0 0 0,0 0 0,0 0 0,0 0 0,0 0 0,1 0 0,-1-1 0,1 1 0,-1-1 0,1 1 0,0-1 0,-1 0 0,1 0 0,0-1 0,0 1 0,0 0-1,-1-1 1,1 0 0,4 1 0,4-2-3,0 1 1,-1-1-1,1-1 0,0 0 0,-1-1 0,0 0 0,0 0 0,1-1 0,-2 0 0,14-8 0,7-6 1,-1 0 1,26-24-1,-18 13-15,-2-2 0,-1-1 0,-2-2-1,-1-1 1,-2-2 0,31-49 0,-45 54-79,-15 32 89,1-1 0,-1 0 1,0 1-1,0-1 0,0 1 0,1-1 0,-1 0 0,0 1 1,0-1-1,0 1 0,0-1 0,0 0 0,0 1 1,0-1-1,0 0 0,0 1 0,-1-1 0,1-1 0,0 2 1,-1 0-1,1 0 0,0 0 1,-1 0-1,1 0 0,0 0 0,-1 0 1,1 0-1,0 0 0,-1 0 1,1 0-1,0 0 0,-1 0 1,1 0-1,0 0 0,-1 0 0,1 0 1,0 0-1,-1 0 0,1 0 1,0 1-1,-1-1 0,1 0 1,0 0-1,0 0 0,-1 1 0,1-1 1,0 0-1,0 0 0,-1 0 1,1 1-1,-7 6-164,0 0 0,0 1 0,1 0 0,0 0 0,1 0 0,-8 15 0,2 0 192,-13 36 0,20-48-35,2-1-1,-1 1 1,1 0-1,1 0 1,0 0-1,1 20 1,7 5-164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2.728"/>
    </inkml:context>
    <inkml:brush xml:id="br0">
      <inkml:brushProperty name="width" value="0.05" units="cm"/>
      <inkml:brushProperty name="height" value="0.05" units="cm"/>
    </inkml:brush>
  </inkml:definitions>
  <inkml:trace contextRef="#ctx0" brushRef="#br0">131 76 14803,'-1'0'53,"0"-1"0,1 1 0,-1 0 0,0-1 0,0 1 0,0-1 0,0 1 0,1 0 0,-1-1 0,0 0 0,0 1-1,1-1 1,-1 0 0,1 1 0,-1-1 0,0 0 0,1 1 0,-1-1 0,1 0 0,0 0 0,-1 0 0,1 0 0,0 1 0,-1-1 0,1 0 0,0 0 0,0 0 0,0 0-1,0 0 1,-1 0 0,2 0 0,-1 0 0,0 0 0,0 1 0,0-1 0,0 0 0,0 0 0,1 0 0,-1 0 0,0 0 0,1 0 0,-1 1 0,1-1 0,-1 0-1,1 0 1,-1 1 0,1-1 0,1-1 0,0-1 95,1 0 1,0 0-1,1 0 0,-1 0 0,0 1 0,1-1 0,0 1 0,-1 0 1,8-3-1,-5 3-59,0 0 0,-1 1-1,1-1 1,0 1 0,0 0 0,0 1 0,8-1 0,-13 1-76,1 1 1,0-1 0,-1 0-1,1 0 1,0 1-1,-1-1 1,1 1 0,-1-1-1,1 1 1,-1 0-1,1 0 1,-1-1-1,0 1 1,1 0 0,-1 0-1,0 1 1,0-1-1,0 0 1,1 0-1,-1 0 1,0 1 0,-1-1-1,1 1 1,0-1-1,0 0 1,-1 1-1,1 0 1,0-1 0,-1 1-1,0-1 1,1 3-1,0 4 52,-1-1-1,0 0 1,-1 1-1,1-1 1,-2 0-1,1 0 1,-1 0-1,0 0 1,0 0-1,0 0 1,-1 0-1,-7 10 1,-5 9 401,-30 39-1,43-63-434,-23 28 563,-36 33 0,-11 14 369,71-76-952,1 0 1,-1 0-1,0 0 1,0 0-1,0 0 0,1 0 1,-1 0-1,1 0 1,-1 1-1,1-1 1,-1 0-1,1 0 1,0 1-1,-1-1 0,1 2 1,0-2-10,0 0 1,0-1-1,1 0 1,-1 1-1,0-1 1,0 1-1,1-1 1,-1 1-1,0-1 1,1 1-1,-1-1 1,0 0-1,1 1 1,-1-1-1,1 0 1,-1 1-1,0-1 0,1 0 1,-1 0-1,1 1 1,-1-1-1,1 0 1,-1 0-1,1 0 1,0 1-1,5-1-38,0 1-1,0-1 0,0 0 0,0 0 1,7-1-1,-10 0-14,18-1-354,0-1 1,0-1 0,0 0-1,-1-2 1,0-1-1,0 0 1,24-13-1,-10-4-243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5.522"/>
    </inkml:context>
    <inkml:brush xml:id="br0">
      <inkml:brushProperty name="width" value="0.05" units="cm"/>
      <inkml:brushProperty name="height" value="0.05" units="cm"/>
      <inkml:brushProperty name="color" value="#66CC00"/>
    </inkml:brush>
  </inkml:definitions>
  <inkml:trace contextRef="#ctx0" brushRef="#br0">182 0 18580,'-4'5'1403,"-15"31"-405,2 0-1,-20 61 1,-14 84 609,35-114-1067,3 1 0,2 1 1,-2 112-1,13-171-490,0-8-36,-1 1 0,1 0-1,0 0 1,0 0 0,0 0-1,1 0 1,-1-1 0,1 1-1,-1 0 1,1 0 0,0 0-1,0-1 1,0 1 0,0-1-1,1 1 1,-1-1-1,1 1 1,1 2 0,-2-5-13,-1 0 1,1 1 0,0-1 0,-1 0-1,1 1 1,-1-1 0,1 0-1,-1 0 1,1 1 0,0-1 0,-1 0-1,1 0 1,-1 0 0,1 0-1,0 0 1,-1 0 0,1 0 0,-1 0-1,1 0 1,0 0 0,-1-1-1,1 1 1,-1 0 0,1 0 0,0 0-1,-1-1 1,1 1 0,-1 0-1,1-1 1,-1 1 0,1 0 0,-1-1-1,1 1 1,-1-1 0,1 0-1,14-21 13,-12 17-8,16-30 21,-2-1 1,14-39-1,20-82-15,-39 117-30,1 4-3,-8 22-2,0-1 0,-1 0 0,0 0 0,1-19 0,-16 74-90,8-24 112,1-1 1,1 1-1,1-1 1,0 1-1,3 16 0,-3-29 8,0 1 0,1 0 0,0-1-1,0 1 1,0-1 0,0 1 0,1-1-1,-1 0 1,1 1 0,0-1 0,0 0-1,0 0 1,0 0 0,0 0-1,1-1 1,-1 1 0,1-1 0,0 1-1,0-1 1,0 0 0,0 0 0,0 0-1,0-1 1,0 1 0,1-1 0,-1 1-1,1-1 1,3 1 0,2-2 9,0 1-1,0-1 1,0 0 0,-1-1 0,1 0-1,0-1 1,-1 1 0,1-2 0,-1 1-1,1-1 1,-1 0 0,0-1 0,0 0-1,0 0 1,-1-1 0,9-7 0,9-7 35,-2-1 0,0-1 0,25-30 0,-44 45-45,11-9 7,-1-2 0,0 0 0,-2 0 0,18-32 0,-42 74-30,2-6 60,-12 32 0,20-47-22,1 1 0,-1 0 0,1 0-1,0 0 1,1 0 0,-1 0 0,1 0 0,0 0-1,0 0 1,0 0 0,1 0 0,1 8 0,-1-12-9,0 1 0,-1-1 0,1 1 1,0-1-1,0 0 0,0 1 0,0-1 0,0 0 1,1 0-1,-1 0 0,0 0 0,0 0 0,1 0 1,-1 0-1,1 0 0,-1 0 0,1 0 1,-1-1-1,1 1 0,-1-1 0,1 1 0,0-1 1,2 1-1,2-1 20,1 1 0,-1-1 1,1 0-1,9-2 0,13-2 38,-1-2-1,0-1 1,0-2-1,50-21 1,99-63 50,-172 91-121,-5 1 0,0 1 0,1 0 0,-1 0 0,0-1 0,1 1 0,-1 0 0,0 0 0,0 0 0,1 0 0,-1 0 0,0-1 0,1 1 0,-1 0 0,0 0 0,1 0 0,-1 0 0,0 0 0,1 0 0,-1 0 0,0 0 0,1 0 0,-1 0 0,0 0 0,1 0 0,-1 1 0,0-1 0,1 0 0,-1 0 0,0 0 0,1 0 0,-1 0 0,0 1 0,0-1 0,1 0 0,-1 0 0,0 1 0,0-1 0,1 0 0,-1 0 0,0 1 0,0-1 0,0 0 0,1 0 0,-1 1-1,0-1 1,0 0 0,0 1 0,0-1 0,0 0 0,0 1 0,2 24-61,-1-2 21,0-20 8,1 0-1,0 0 0,-1 0 0,1 0 0,0 0 0,1 0 0,-1-1 0,0 1 0,1-1 1,-1 0-1,1 0 0,0 0 0,0 0 0,0 0 0,4 2 0,-6-4-5,0 1-1,0 0 1,0-1-1,0 1 1,1-1 0,-1 0-1,0 1 1,0-1-1,0 0 1,0 0 0,1 0-1,-1 0 1,0 0-1,0 0 1,1 0-1,-1 0 1,0 0 0,0 0-1,0-1 1,0 1-1,1 0 1,-1-1-1,0 1 1,0-1 0,0 0-1,0 1 1,0-1-1,0 0 1,0 1-1,0-1 1,0 0 0,-1 0-1,1 0 1,0 0-1,0 0 1,-1 0 0,1 0-1,-1 0 1,1 0-1,-1 0 1,1 0-1,-1-1 1,1 1 0,-1 0-1,0 0 1,0-3-1,1-3-55,0-1-1,-1 0 0,0 0 0,0 0 0,-3-13 1,-7-22-390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5.944"/>
    </inkml:context>
    <inkml:brush xml:id="br0">
      <inkml:brushProperty name="width" value="0.05" units="cm"/>
      <inkml:brushProperty name="height" value="0.05" units="cm"/>
      <inkml:brushProperty name="color" value="#66CC00"/>
    </inkml:brush>
  </inkml:definitions>
  <inkml:trace contextRef="#ctx0" brushRef="#br0">0 1 18388,'8'7'1264,"2"6"-1112,4 3-288,6 5 2057,4 1-1625,9 6 16,5 7 32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6.365"/>
    </inkml:context>
    <inkml:brush xml:id="br0">
      <inkml:brushProperty name="width" value="0.05" units="cm"/>
      <inkml:brushProperty name="height" value="0.05" units="cm"/>
      <inkml:brushProperty name="color" value="#66CC00"/>
    </inkml:brush>
  </inkml:definitions>
  <inkml:trace contextRef="#ctx0" brushRef="#br0">166 325 18364,'-4'-3'188,"1"0"0,-1 0 1,0 0-1,1 0 0,-1 1 0,0 0 0,-1-1 1,1 2-1,0-1 0,-1 0 0,1 1 1,-1 0-1,1 0 0,-1 0 0,0 0 1,1 1-1,-1 0 0,0 0 0,0 0 0,1 1 1,-1-1-1,1 1 0,-1 0 0,0 0 1,1 1-1,0 0 0,-1-1 0,1 1 0,0 1 1,0-1-1,0 1 0,0-1 0,0 1 1,1 0-1,-5 5 0,7-8-172,1 1 1,-1 0-1,0-1 1,1 1-1,-1 0 0,1 0 1,-1-1-1,1 1 0,-1 0 1,1 0-1,-1 0 1,1-1-1,0 1 0,0 0 1,-1 0-1,1 0 1,0 0-1,0 0 0,0 0 1,0 0-1,0 0 0,0 0 1,0-1-1,0 1 1,0 0-1,1 0 0,-1 0 1,0 0-1,1 0 0,-1 0 1,0-1-1,1 1 1,-1 0-1,1 0 0,-1 0 1,1-1-1,0 1 0,-1 0 1,1-1-1,0 1 1,-1-1-1,1 1 0,0-1 1,0 1-1,-1-1 1,1 1-1,0-1 0,0 0 1,0 1-1,0-1 0,0 0 1,-1 0-1,1 0 1,0 1-1,1-1 0,4 1-6,1 0 0,-1 0-1,0-1 1,1 0 0,-1 0 0,0 0-1,8-2 1,-1-1-6,-1-1 0,1-1-1,-1 0 1,0-1 0,0 0 0,-1 0 0,0-2 0,0 1 0,-1-1 0,1-1-1,12-14 1,2-5-74,0-1-1,34-56 1,-56 81 56,7-10-55,-1 0-1,-1 0 1,0-1-1,-1 0 0,10-32 1,-17 47 65,0 0 0,1-1 0,-1 1 0,0 0-1,0-1 1,0 1 0,0-1 0,1 1 0,-1 0 0,0-1 0,0 1 0,0 0 0,0-1 0,0 1 0,0 0 0,0-1 0,0 1 0,0-1 0,0 1 0,0 0-1,-1-1 1,1 1 0,0 0 0,0-1 0,0 1 0,0 0 0,0-1 0,-1 1 0,1 0 0,0-1 0,-1 1 0,-8 8-71,-13 23 54,0 7 228,-32 79 0,49-105-152,1 1 1,0 0-1,0 1 1,2-1-1,-1 1 1,2 0-1,0-1 1,0 1 0,2 0-1,2 19 1,-2-29-38,-1 0 0,2 0 0,-1-1 0,0 1 1,1-1-1,-1 1 0,1-1 0,0 0 1,1 1-1,-1-1 0,0 0 0,1 0 0,-1-1 1,1 1-1,0 0 0,0-1 0,0 0 1,1 0-1,-1 0 0,0 0 0,1 0 0,-1 0 1,1-1-1,0 0 0,-1 0 0,1 0 0,0 0 1,0-1-1,-1 1 0,1-1 0,5 0 1,4 0 9,-1-1 1,0-1 0,0 1 0,0-2 0,0 0 0,-1 0 0,1-1 0,18-9-1,-5-1 3,0-1 0,-1-1-1,-1-2 1,-1 0 0,0-1 0,-2-1-1,31-38 1,-45 51-42,-5 6 6,1-1 0,-1 1 0,0-1 0,1 1 1,-1-1-1,0 0 0,0 1 0,0-1 1,-1 0-1,1 0 0,0 0 0,-1 1 1,1-1-1,0-3 0,-18 22-80,10-6 94,0 0 0,1 0-1,0 0 1,1 1 0,0-1 0,1 1 0,0 0 0,-4 23 0,7-31 6,1-1 0,0 0 0,-1 1 0,1-1 0,0 0 0,1 0 0,-1 1 0,1-1 0,-1 0 0,1 1 0,0-1 0,0 0 0,0 0-1,1 0 1,-1 0 0,1 0 0,0 0 0,-1-1 0,1 1 0,1 0 0,-1-1 0,0 1 0,1-1 0,-1 0 0,1 0 0,-1 0 0,1 0 0,0 0 0,0-1 0,0 1 0,0-1 0,0 0 0,0 0 0,0 0 0,1 0 0,-1-1 0,0 1 0,4 0 0,4 0 21,0-1-1,0 1 1,0-2-1,-1 1 1,1-1 0,0-1-1,-1 0 1,1-1 0,-1 0-1,1 0 1,-1-1 0,0 0-1,-1-1 1,1 0-1,-1-1 1,15-11 0,-11 6-28,-1 0 1,0-1-1,0 0 1,-2 0 0,1-2-1,-2 1 1,0-1-1,0 0 1,-1-1 0,7-20-1,-3-5-46,-11 39 34,-1-1 0,1 0 1,-1 1-1,1-1 0,-1 0 1,0 1-1,0-1 0,0 0 0,0 1 1,0-1-1,0 0 0,-1 1 1,1-1-1,0 0 0,-1 1 0,1-1 1,-1 1-1,0-1 0,1 1 1,-1-1-1,-1-1 0,1 3 2,1 0 0,0 0 0,-1 0 1,1 0-1,-1 0 0,1 0 0,-1 0 0,1 0 0,0 0 0,-1 0 0,1 0 0,-1 0 0,1 0 1,0 1-1,-1-1 0,1 0 0,0 0 0,-1 0 0,1 1 0,-1-1 0,1 0 0,0 0 1,0 1-1,-1-1 0,1 0 0,0 1 0,0-1 0,-1 0 0,1 1 0,0-1 0,0 1 1,-10 15-34,3 3-28,1 0-1,0 0 0,2 1 0,0 0 1,1-1-1,1 1 0,1 0 0,1 0 1,2 25-1,-2-43-46,0-1 0,0 1 0,1-1 0,-1 0 0,0 1 0,1-1 0,-1 1 0,1-1 0,-1 0 0,1 0 0,-1 1 0,1-1 0,0 0 0,0 0 0,1 2 0,4-5-832,-1-13 527,-2-13-329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6.770"/>
    </inkml:context>
    <inkml:brush xml:id="br0">
      <inkml:brushProperty name="width" value="0.05" units="cm"/>
      <inkml:brushProperty name="height" value="0.05" units="cm"/>
      <inkml:brushProperty name="color" value="#66CC00"/>
    </inkml:brush>
  </inkml:definitions>
  <inkml:trace contextRef="#ctx0" brushRef="#br0">77 0 19748,'-15'2'1393,"4"3"-1770,2 2 353,-8 1 377,-7-1-81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7.151"/>
    </inkml:context>
    <inkml:brush xml:id="br0">
      <inkml:brushProperty name="width" value="0.05" units="cm"/>
      <inkml:brushProperty name="height" value="0.05" units="cm"/>
      <inkml:brushProperty name="color" value="#66CC00"/>
    </inkml:brush>
  </inkml:definitions>
  <inkml:trace contextRef="#ctx0" brushRef="#br0">172 153 19204,'-1'-2'110,"0"0"0,0 0-1,0 0 1,0 0 0,0 0 0,-1 1-1,1-1 1,-1 1 0,1-1 0,-1 1-1,1-1 1,-1 1 0,0 0 0,0 0 0,0 0-1,0 0 1,0 0 0,0 0 0,0 0-1,0 1 1,-4-1 0,3 0-26,0 2 0,0-1 0,0 0 0,0 1 0,0-1 0,0 1 0,0 0 0,0 0 0,0 0 0,1 0 0,-1 0 0,0 1 0,1-1 1,-1 1-1,-3 3 0,-2 2 26,1 0 0,0 1 0,0 0 1,1 0-1,0 0 0,0 1 1,1 0-1,0 0 0,1 1 0,0-1 1,0 1-1,1 0 0,0 0 1,-2 16-1,4-20-109,0 1 0,0-1 0,1 1 1,-1-1-1,2 1 0,-1-1 0,1 1 0,0-1 0,0 1 0,1-1 1,-1 0-1,2 1 0,-1-1 0,1 0 0,0 0 0,0-1 0,0 1 1,1-1-1,0 1 0,0-1 0,0 0 0,1-1 0,-1 1 0,7 4 1,-5-6 7,0 1 1,1-1-1,-1-1 0,1 1 1,-1-1-1,1 0 1,0-1-1,0 1 1,0-1-1,0-1 1,0 1-1,0-1 1,0-1-1,0 1 1,0-1-1,0 0 0,0-1 1,-1 1-1,1-2 1,0 1-1,6-4 1,5-2 30,-1 0 0,0-2 0,-1 0 0,0-1 0,0 0 0,20-20 0,-15 8 15,0 0 1,-1-1 0,-1-1 0,-2-1 0,0-1-1,-2 0 1,-1-1 0,-1-1 0,-1 0-1,8-36 1,-16 37-9,-4 28-46,-1 0-1,1 0 1,0 0 0,0 1 0,0-1 0,0 0-1,0 0 1,0 0 0,-1 0 0,1 0 0,0 0-1,0 1 1,0-1 0,0 0 0,-1 0 0,1 0-1,0 0 1,0 0 0,0 0 0,-1 0 0,1 0 0,0 0-1,0 0 1,0 0 0,-1 0 0,1 0 0,0 0-1,0 0 1,0 0 0,-1 0 0,1 0 0,0 0-1,0 0 1,0 0 0,0 0 0,-1-1 0,1 1-1,0 0 1,0 0 0,0 0 0,0 0 0,0 0-1,-1 0 1,1-1 0,0 1 0,0 0 0,0 0-1,0 0 1,0 0 0,0-1 0,0 1 0,0 0-1,0 0 1,-1 0 0,1-1 0,0 1 0,0 0-1,0 0 1,0 0 0,0-1 0,0 1 0,0 0-1,0 0 1,1-1 0,-13 18 22,12-16-21,-17 32-2,1 0-1,2 2 0,2 0 1,1 0-1,2 1 1,-7 50-1,14-76-12,1-1 0,1 1 0,-1 0-1,1 0 1,1 0 0,3 18 0,-3-26-15,-1 0 0,1-1 0,-1 1 1,1 0-1,0 0 0,0-1 1,0 1-1,0 0 0,0-1 0,0 1 1,0-1-1,1 0 0,-1 1 0,0-1 1,1 0-1,2 2 0,-1-2-27,-1 0-1,0-1 1,0 1 0,0-1-1,0 0 1,1 1-1,-1-1 1,0 0 0,0 0-1,1-1 1,-1 1 0,0 0-1,0-1 1,0 1-1,1-1 1,-1 0 0,0 0-1,2-1 1,7-4 71,0 0 0,-1-1 0,1-1 0,-1 1 0,-1-2 0,0 1 0,0-1 0,0-1 0,-1 0 0,7-12 0,27-40-271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7.526"/>
    </inkml:context>
    <inkml:brush xml:id="br0">
      <inkml:brushProperty name="width" value="0.05" units="cm"/>
      <inkml:brushProperty name="height" value="0.05" units="cm"/>
      <inkml:brushProperty name="color" value="#66CC00"/>
    </inkml:brush>
  </inkml:definitions>
  <inkml:trace contextRef="#ctx0" brushRef="#br0">190 0 18388,'-7'14'553,"-1"-2"1,0 1-1,0-1 0,-1 0 0,-19 19 1,-4 6 576,20-22-651,-1-1-114,2 0 0,0 1 1,1 0-1,1 1 1,-13 27-1,22-42-358,-1 0 1,1 0-1,0 0 0,-1 0 0,1 0 0,0 0 0,0 0 0,0 0 0,0 0 0,0 0 0,0 0 0,1 1 0,-1-1 0,0 0 0,0 0 0,1 0 0,-1 0 0,1 0 0,-1-1 0,1 1 0,-1 0 0,1 0 1,-1 0-1,1 0 0,0 0 0,0-1 0,-1 1 0,1 0 0,0-1 0,0 1 0,0 0 0,0-1 0,0 1 0,0-1 0,-1 0 0,1 1 0,0-1 0,1 0 0,0 1 0,7 1 17,-1 0-1,1-1 1,17 1-1,-11-1 3,13 2 30,-1 2 1,35 9-1,-53-12-66,-1 1 1,1 1-1,-1-1 0,0 1 1,0 1-1,0-1 0,0 1 1,-1 1-1,0-1 0,13 14 1,-19-18 2,1 1 1,-1-1 0,0 1 0,0 0-1,0-1 1,0 1 0,0 0 0,0 0-1,0 0 1,0 0 0,-1 0 0,1 0-1,-1 0 1,1 0 0,-1 0 0,0 0-1,0 0 1,0 0 0,0 0 0,0 0-1,0 0 1,-1 2 0,-1-1 1,1 0 0,0 0 1,-1 0-1,0-1 0,0 1 0,0 0 1,0-1-1,0 0 0,0 1 1,-1-1-1,1 0 0,-5 3 0,-7 3 14,0 0-1,0-1 0,-1 0 0,-21 6 1,23-8-132,-1 0 1,1-1 0,-1-1 0,-1 0 0,1 0-1,0-2 1,-19 1 0,32-2 97,1 0-1,0 0 1,-1 0-1,1 0 1,0 0-1,-1 0 1,1 0-1,-1 0 1,1 0-1,0 0 1,-1 0-1,1 0 1,0-1-1,-1 1 1,1 0-1,0 0 1,-1 0-1,1 0 1,0-1 0,-1 1-1,1 0 1,0 0-1,0-1 1,-1 1-1,1 0 1,0 0-1,0-1 1,-1 1-1,1 0 1,0-1-1,0 1 1,0 0-1,0-1 1,-1 1-1,1 0 1,0-1 0,0 1-1,0 0 1,0-1-1,0 1 1,0-1-1,0 1 1,0 0-1,0-1 1,0 1-1,0 0 1,0-1-1,0 1 1,0 0-1,1-1 1,-1 1-1,0 0 1,0-1-1,0 1 1,0 0 0,1-1-1,14-15-338,9-1-183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8.014"/>
    </inkml:context>
    <inkml:brush xml:id="br0">
      <inkml:brushProperty name="width" value="0.05" units="cm"/>
      <inkml:brushProperty name="height" value="0.05" units="cm"/>
      <inkml:brushProperty name="color" value="#66CC00"/>
    </inkml:brush>
  </inkml:definitions>
  <inkml:trace contextRef="#ctx0" brushRef="#br0">133 144 17412,'5'-3'342,"26"-10"1038,-30 12-1345,-1 1-1,1 0 0,0-1 1,-1 1-1,1 0 0,0 0 1,-1 0-1,1 0 0,0 0 1,-1 0-1,1 0 0,0 0 1,0 0-1,-1 0 0,1 0 1,0 0-1,-1 0 0,1 0 1,0 1-1,-1-1 0,1 0 1,0 0-1,-1 1 0,1-1 1,-1 0-1,1 1 0,0-1 0,-1 1 1,1-1-1,-1 1 0,1-1 1,-1 1-1,0-1 0,1 1 1,-1 0-1,1-1 0,-1 1 1,0 0-1,0-1 0,1 2 1,-1 2 157,0 0 0,0 0-1,0 0 1,0-1 0,-1 1 0,1 0 0,-1 0 0,0 0 0,0 0 0,-3 6 0,-22 39 587,21-39-654,-138 226 391,142-234-542,-1 0 0,1 1-1,0-1 1,0 0 0,0 0 0,0 1-1,0-1 1,-1 4 0,2-6 17,0 0-1,0 0 1,0 1-1,0-1 1,1 0-1,-1 0 1,0 0 0,0 1-1,0-1 1,0 0-1,0 0 1,0 0-1,0 1 1,0-1-1,0 0 1,1 0 0,-1 0-1,0 0 1,0 0-1,0 1 1,0-1-1,1 0 1,-1 0 0,0 0-1,0 0 1,0 0-1,0 0 1,1 0-1,-1 0 1,0 0 0,0 0-1,0 0 1,1 0-1,-1 0 1,0 0-1,0 0 1,0 0 0,1 0-1,-1 0 1,0 0-1,0 0 1,0 0-1,1 0 1,-1 0-1,0 0 1,0 0 0,0 0-1,1 0 1,-1 0-1,0-1 1,6-1-109,-1-1 1,0 0 0,0-1-1,0 1 1,-1-1 0,7-6-1,28-30-636,54-73 0,26-58-226,-58 68 684,-35 56 406,-21 41 52,-3 8-76,-4 13 52,-31 115 693,-6 30 174,32-122-549,-2 72 0,8-99-536,2 0-1,-1 0 1,1-1-1,1 1 1,0 0 0,0 0-1,1-1 1,1 1-1,-1-1 1,2 0-1,6 13 1,-5-16-1236,-7-9-156,-8-13-401,-23-22 32,-32-40 4018,63 76-2017,0 0 0,0-1 1,0 1-1,0 0 0,0-1 1,0 1-1,1-1 0,-1 1 1,1-1-1,-1 0 0,1 1 0,0-1 1,-1 1-1,1-1 0,0 0 1,0 1-1,0-3 0,1 2-44,-1 1-1,1 0 0,-1 0 1,1 1-1,-1-1 0,1 0 1,0 0-1,-1 0 1,1 0-1,0 0 0,0 1 1,0-1-1,-1 0 0,1 1 1,0-1-1,0 0 1,0 1-1,0-1 0,2 1 1,5-3 96,0 1-1,1 1 1,-1-1 0,0 1 0,12 1 0,-13 0-538,14-1 2,-1 1 0,1 1-1,24 4 1,-8 3-72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8.575"/>
    </inkml:context>
    <inkml:brush xml:id="br0">
      <inkml:brushProperty name="width" value="0.05" units="cm"/>
      <inkml:brushProperty name="height" value="0.05" units="cm"/>
      <inkml:brushProperty name="color" value="#66CC00"/>
    </inkml:brush>
  </inkml:definitions>
  <inkml:trace contextRef="#ctx0" brushRef="#br0">160 134 18236,'-7'0'130,"1"1"-1,-1 0 1,0 0 0,1 1-1,0-1 1,-1 1-1,1 1 1,0 0 0,0-1-1,0 2 1,1-1 0,-1 1-1,1 0 1,-9 7 0,9-6-68,-1 1 0,1 0 0,0 0 1,0 0-1,0 1 0,1-1 0,0 1 1,0 0-1,1 1 0,0-1 0,0 0 1,-1 9-1,3-14-40,1 0 1,-1-1-1,1 1 1,-1 0-1,1 0 1,0 0-1,0 0 1,0 0-1,0 0 1,0 0-1,0 0 1,1 0-1,-1 0 1,1 0-1,-1 0 1,1 0-1,0-1 1,0 1-1,-1 0 1,1 0-1,1-1 1,-1 1-1,0 0 1,0-1-1,0 1 1,1-1-1,-1 0 1,1 1-1,-1-1 0,1 0 1,0 0-1,-1 0 1,1 0-1,0 0 1,0-1-1,0 1 1,-1 0-1,1-1 1,0 1-1,0-1 1,0 0-1,0 0 1,3 0-1,3 1 57,1-1 0,0-1-1,0 1 1,0-2 0,-1 1-1,1-1 1,-1-1 0,16-5 0,-8 1-22,0-1 1,0-1-1,-1 0 1,0-1 0,0 0-1,-1-2 1,-1 1 0,0-2-1,0 0 1,-1 0 0,-1-1-1,10-16 1,-18 25-45,-1 3-7,-1 0 0,0 1 1,0-1-1,0 0 0,0 0 1,0 0-1,0 0 0,-1-1 1,1 1-1,-1 0 0,1 0 1,-1 0-1,0 0 0,0-1 0,0 1 1,0-3-1,0 5-4,0 0 0,0 0 0,0 0 0,0-1 0,0 1 0,-1 0 0,1 0-1,0 0 1,0-1 0,0 1 0,0 0 0,0 0 0,-1 0 0,1 0 0,0 0 0,0-1 0,0 1 0,0 0 0,-1 0 0,1 0-1,0 0 1,0 0 0,0 0 0,-1 0 0,1 0 0,0 0 0,0 0 0,-1 0 0,1 0 0,0 0 0,0 0 0,0 0 0,-1 0-1,1 0 1,0 0 0,0 0 0,0 0 0,-1 0 0,1 0 0,-12 7 43,-9 13 17,15-12-25,0 0 0,1 0 0,0 0 0,0 1 0,1-1 0,0 1 0,1 0 0,0 1-1,0-1 1,1 0 0,0 1 0,-1 10 0,3-18-19,0-1-1,0 0 1,0 1-1,0-1 0,0 0 1,0 1-1,1-1 1,-1 0-1,0 1 1,1-1-1,-1 0 1,1 1-1,-1-1 1,1 0-1,0 0 0,0 0 1,-1 0-1,1 1 1,0-1-1,0 0 1,0 0-1,0-1 1,0 1-1,2 1 1,-1-1 10,0 0 0,0-1 1,0 1-1,0-1 1,0 0-1,1 1 1,-1-1-1,0 0 0,0 0 1,0 0-1,1-1 1,-1 1-1,3-1 1,6-3 80,-1 1-1,1-1 1,-1-1 0,17-10 0,-6 0-22,-1-1-1,0-1 1,-2-1-1,0 0 1,0-2 0,-2 0-1,-1 0 1,0-2-1,-2 0 1,12-24-1,-17 25-94,-8 21 7,1-1 0,-1 1 0,0 0-1,0 0 1,0-1 0,0 1 0,0 0 0,0 0-1,0 0 1,1-1 0,-1 1 0,0 0-1,0 0 1,0-1 0,0 1 0,0 0 0,0 0-1,0-1 1,0 1 0,0 0 0,-1 0 0,1-1-1,0 1 1,0 0 0,0 0 0,0-1-1,0 1 1,0 0 0,0 0 0,0 0 0,-1-1-1,1 1 1,0 0 0,0 0 0,-7 6-49,-5 18 38,1 0-1,1 1 0,-11 43 1,18-56 47,-1 0 0,2 0 0,-1 1 0,2-1 0,-1 19-1,2-29-18,0 0 0,0 1 0,1-1 0,-1 0 0,0 1 0,1-1 0,0 0 0,-1 1 0,1-1 0,0 0 0,0 0 0,0 0 0,1 0 0,-1 0 0,0 0 0,1 0 0,-1-1 0,1 1 0,0 0 0,0-1 0,-1 1-1,1-1 1,0 0 0,0 1 0,0-1 0,0 0 0,1 0 0,-1 0 0,0-1 0,0 1 0,1-1 0,-1 1 0,0-1 0,1 0 0,-1 1 0,0-1 0,3-1 0,7 1 28,1-2 0,-1 1 1,0-2-1,0 0 0,0 0 0,22-10 1,18-5-1353,-52 18 1278,0 0 0,0 0-1,0 0 1,1 0 0,-1-1-1,0 1 1,0 0-1,0 0 1,0 0 0,0 0-1,1 0 1,-1 0 0,0 0-1,0 0 1,0 0 0,0 0-1,0 0 1,1 0 0,-1 0-1,0 0 1,0 0 0,0 1-1,0-1 1,0 0 0,1 0-1,-1 0 1,0 0 0,0 0-1,0 0 1,0 0 0,0 0-1,0 0 1,0 0-1,1 1 1,-1-1 0,0 0-1,0 0 1,0 0 0,0 0-1,0 0 1,0 0 0,0 1-1,0-1 1,0 0 0,0 0-1,0 0 1,0 0 0,0 0-1,0 1 1,0-1 0,0 0-1,0 0 1,0 0 0,0 0-1,0 1 1,0-1-1,0 0 1,-3 9-241,2-8 112,-4 11-538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29.238"/>
    </inkml:context>
    <inkml:brush xml:id="br0">
      <inkml:brushProperty name="width" value="0.05" units="cm"/>
      <inkml:brushProperty name="height" value="0.05" units="cm"/>
      <inkml:brushProperty name="color" value="#66CC00"/>
    </inkml:brush>
  </inkml:definitions>
  <inkml:trace contextRef="#ctx0" brushRef="#br0">208 33 16379,'-1'-2'181,"-1"0"0,1 0-1,0 0 1,-1 0-1,1 0 1,-1 0 0,1 0-1,-1 0 1,0 1-1,0-1 1,0 1-1,0-1 1,0 1 0,0 0-1,0 0 1,-1 0-1,1 0 1,0 0 0,-1 0-1,1 1 1,0-1-1,-1 1 1,1-1-1,-1 1 1,1 0 0,-1 0-1,1 0 1,-1 0-1,1 1 1,0-1 0,-1 1-1,-2 0 1,-2 1 29,0 0-1,1 1 1,-1-1 0,0 1 0,1 1 0,0-1-1,0 1 1,0 0 0,0 1 0,-5 4 0,3-1-109,1 1 1,0 0-1,0 0 1,-6 13-1,10-17-95,0 0 1,1 0-1,0 0 0,0 1 0,0-1 1,1 1-1,-1-1 0,1 1 0,1 0 0,-1 5 1,1-10-8,0 0 1,0 0-1,0 0 1,1 0-1,-1 0 1,0-1-1,1 1 1,-1 0-1,0 0 1,1 0 0,-1-1-1,1 1 1,-1 0-1,1-1 1,-1 1-1,1 0 1,-1-1-1,1 1 1,0-1-1,-1 1 1,1-1-1,0 1 1,0-1-1,-1 1 1,1-1-1,0 0 1,0 0-1,0 1 1,0-1 0,-1 0-1,1 0 1,0 0-1,0 0 1,0 0-1,0 0 1,0 0-1,-1 0 1,1 0-1,2-1 1,5 0-8,0 0 1,0-1 0,11-4-1,-8 3 5,24-7-45,65-7 0,-87 15 37,0 1 0,-1 1 0,1 1 1,0-1-1,-1 2 0,1 0 0,-1 0 0,22 8 0,-32-9 16,0-1 0,-1 1 0,1-1 1,0 1-1,-1 0 0,1 0 0,-1 0 0,1 0 0,-1 0 0,1 0 0,-1 0 0,0 1 0,1-1 0,-1 0 0,0 1 0,0-1 0,2 4 0,-3-4 15,0 0 0,0 0 0,0 0 0,0 0 0,0 0 0,0 0 0,0 0 0,-1 0 0,1 0 0,0 0 0,0 0 0,-1 0 0,1-1 0,-1 1 0,1 0 0,-1 0 0,1 0 0,-1 0 0,1 0 0,-1-1-1,0 1 1,-1 1 0,-4 3 162,0 0 0,-1 0 0,0-1 0,0 0 0,-14 6 0,-10 1 85,1-2-1,-1-2 1,0 0 0,-1-2 0,-59 1-1,91-6-269,0 0 0,0 0 0,0 0-1,-1 0 1,1 0 0,0 0 0,0 0 0,-1 0-1,1 0 1,0 0 0,0 0 0,-1 0-1,1 0 1,0 0 0,0 0 0,-1 0-1,1 0 1,0 0 0,0 0 0,0 0 0,-1 0-1,1 1 1,0-1 0,0 0 0,0 0-1,-1 0 1,1 0 0,0 0 0,0 1-1,0-1 1,0 0 0,-1 0 0,1 0 0,0 1-1,0-1 1,0 0 0,0 0 0,0 1-1,0-1 1,0 0 0,0 0 0,0 0-1,0 1 1,0-1 0,4 2-201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0.232"/>
    </inkml:context>
    <inkml:brush xml:id="br0">
      <inkml:brushProperty name="width" value="0.05" units="cm"/>
      <inkml:brushProperty name="height" value="0.05" units="cm"/>
      <inkml:brushProperty name="color" value="#66CC00"/>
    </inkml:brush>
  </inkml:definitions>
  <inkml:trace contextRef="#ctx0" brushRef="#br0">215 292 21117,'-2'-4'70,"0"1"0,0 0 1,0 1-1,0-1 1,-1 0-1,0 0 1,1 1-1,-1 0 1,0 0-1,0-1 0,0 2 1,0-1-1,-1 0 1,1 1-1,-1-1 1,1 1-1,-1 0 0,1 0 1,-1 0-1,1 1 1,-1-1-1,0 1 1,1 0-1,-1 0 1,0 0-1,1 0 0,-1 1 1,0 0-1,1 0 1,-1 0-1,1 0 1,-1 0-1,1 0 1,0 1-1,-1 0 0,1 0 1,0 0-1,-3 2 1,-1 2-58,0-1 0,0 1 0,0 1 0,1-1 0,0 1 0,1 0 0,-1 1 0,1-1 0,1 1 0,0 0 1,0 0-1,0 1 0,1-1 0,0 1 0,0 0 0,1-1 0,1 1 0,-1 0 0,1 13 0,1-20-7,0 0-1,0 0 1,0 1-1,0-1 1,0 0-1,1 0 1,-1 0-1,1 0 1,0 0-1,0 0 1,-1 0-1,1 0 0,0 0 1,1 0-1,-1-1 1,0 1-1,0 0 1,1-1-1,-1 1 1,1-1-1,-1 1 1,1-1-1,0 0 1,0 1-1,-1-1 1,1 0-1,0 0 1,0 0-1,0-1 1,0 1-1,0 0 1,0-1-1,1 1 1,-1-1-1,0 0 1,0 0-1,0 0 1,0 0-1,3 0 1,3-1 18,0 0 0,1-1 1,-1 0-1,0 0 0,0-1 1,0 0-1,0 0 0,0-1 1,7-5-1,12-9 95,-2 0 0,0-2 0,-2-2 1,0 0-1,28-35 0,-23 22 58,-2-2 1,-1-1-1,23-49 0,-42 76-118,0-1 0,-2-1-1,1 1 1,-1 0 0,2-15-1,-6 26-53,0 0 0,0 1 0,0-1 0,0 0 0,0 1 0,0-1 0,0 1 0,0-1 0,0 0 0,0 1 0,0-1 1,0 0-1,0 1 0,-1-1 0,1 1 0,0-1 0,0 1 0,-1-1 0,1 0 0,0 1 0,-1-1 0,0 0 0,1 1-3,-1 0 0,1 0 1,-1 0-1,1 0 0,-1 0 1,1 0-1,-1 0 0,1 0 1,-1 0-1,1 0 0,-1 0 1,1 0-1,-1 0 1,1 0-1,-1 1 0,1-1 1,-1 0-1,1 0 0,-1 1 1,1-1-1,0 0 0,-1 1 1,1-1-1,0 0 0,-1 1 1,0 0-1,-7 10 4,0 0 0,0 1 0,1 0-1,0 0 1,1 1 0,1 0 0,-6 17 0,4-11-5,-11 29 7,-13 52 0,27-84-12,1 1 0,1-1 0,0 1 0,1 0 0,0-1 0,1 1 0,4 19 0,-4-34 4,0 0 0,0-1 1,0 1-1,1 0 0,-1 0 0,1 0 0,0 0 1,-1-1-1,1 1 0,0 0 0,0-1 0,0 1 0,0 0 1,0-1-1,0 1 0,1-1 0,-1 0 0,0 1 1,1-1-1,-1 0 0,1 0 0,0 0 0,-1 0 1,1 0-1,0 0 0,-1-1 0,1 1 0,0 0 1,0-1-1,0 1 0,-1-1 0,1 0 0,0 0 1,0 0-1,0 0 0,0 0 0,0 0 0,0 0 0,0 0 1,-1-1-1,1 1 0,0-1 0,3-1 0,5-2 8,0 0-1,0 0 1,0-1-1,-1-1 0,0 0 1,11-9-1,3-4 13,-2-2 0,0-1 0,-1-1-1,-1 0 1,-2-1 0,0-1 0,-1-1 0,19-44 0,-29 52-36,-14 23-4,-14 29 9,15-22 47,2 1 1,0-1-1,0 1 1,1 0-1,1 1 1,0-1-1,1 0 0,0 1 1,1 19-1,1-31-22,0 0 1,0 0-1,1 0 0,-1 0 0,0 0 0,1 0 0,0 0 1,-1 0-1,1 0 0,0-1 0,0 1 0,0 0 1,0 0-1,0-1 0,0 1 0,1-1 0,-1 1 1,0-1-1,1 1 0,-1-1 0,1 0 0,0 0 1,-1 1-1,1-1 0,0-1 0,0 1 0,0 0 1,-1 0-1,1-1 0,0 1 0,0-1 0,0 1 0,0-1 1,0 0-1,0 0 0,0 0 0,4 0 0,4-1 37,-1 0 0,0-1 0,1 0 0,-1-1 0,0 1 0,16-9 0,99-59 234,-85 45-231,-36 24-52,1-2-1,0 0 0,0 1 0,1 0 0,-1 0 0,6-2 0,-9 4-2,-1 0 1,1 0-1,0 0 0,-1 0 1,1 0-1,0 0 0,-1 0 1,1 0-1,-1 0 0,1 0 1,0 0-1,-1 0 0,1 0 1,0 1-1,-1-1 0,1 0 1,-1 0-1,1 1 0,-1-1 0,1 0 1,0 1-1,-1-1 0,1 1 1,-1-1-1,0 0 0,1 1 1,-1-1-1,1 1 0,-1-1 1,0 1-1,1 0 0,-1-1 1,0 1-1,0-1 0,1 1 1,-1 0-1,0-1 0,0 1 1,0-1-1,0 1 0,0 0 0,0-1 1,0 1-1,0 0 0,0-1 1,0 2-1,-4 34-23,0 8-13,3-41 39,1-1 0,0 1 0,1-1 0,-1 1 1,0-1-1,1 0 0,0 1 0,-1-1 0,1 0 1,0 1-1,0-1 0,0 0 0,3 4 0,-3-5 5,1 0 0,-1 0-1,0 0 1,1 0-1,-1 0 1,1 0-1,-1 0 1,1-1 0,0 1-1,-1 0 1,1-1-1,0 0 1,-1 1 0,1-1-1,0 0 1,-1 0-1,1 0 1,0 0 0,2 0-1,36-9 106,-8-3-35,-1-2 0,0-1 0,37-24-1,-36 19-76,0 3 0,59-25 0,-89 42-5,-1-1 0,0 0 0,1 1 0,-1-1 0,0 1 0,1 0 0,-1-1 0,1 1 0,-1 0 0,1 0 0,-1 0 0,1 0 0,-1 0 0,0 0-1,1 1 1,-1-1 0,1 0 0,-1 1 0,1-1 0,-1 1 0,2 0 0,-2 1 1,0-1 0,-1 0-1,1 0 1,0 1 0,-1-1-1,0 0 1,1 0 0,-1 1 0,0-1-1,1 1 1,-1-1 0,0 0 0,0 1-1,0-1 1,0 1 0,-1-1-1,1 0 1,0 1 0,-1-1 0,1 0-1,0 1 1,-2 1 0,-20 57-498,20-54 432,-1 1 0,0-1 1,-1 0-1,0 0 0,0-1 0,-9 11 0,-3-7-90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3.154"/>
    </inkml:context>
    <inkml:brush xml:id="br0">
      <inkml:brushProperty name="width" value="0.05" units="cm"/>
      <inkml:brushProperty name="height" value="0.05" units="cm"/>
    </inkml:brush>
  </inkml:definitions>
  <inkml:trace contextRef="#ctx0" brushRef="#br0">1 0 15251,'11'6'1377,"1"3"-1049,-8-8-432,-3 0 776,9-1-512,-1-5-8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0.775"/>
    </inkml:context>
    <inkml:brush xml:id="br0">
      <inkml:brushProperty name="width" value="0.05" units="cm"/>
      <inkml:brushProperty name="height" value="0.05" units="cm"/>
      <inkml:brushProperty name="color" value="#66CC00"/>
    </inkml:brush>
  </inkml:definitions>
  <inkml:trace contextRef="#ctx0" brushRef="#br0">32 1 22061,'7'7'1680,"-12"10"-1336,-4 5-144,0 9 592,2 2-256,3 6-383,0 0-153,5-2-481,3-3-239,9-14-552,4-8 992,3-16-200,2-11-200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1.245"/>
    </inkml:context>
    <inkml:brush xml:id="br0">
      <inkml:brushProperty name="width" value="0.05" units="cm"/>
      <inkml:brushProperty name="height" value="0.05" units="cm"/>
      <inkml:brushProperty name="color" value="#66CC00"/>
    </inkml:brush>
  </inkml:definitions>
  <inkml:trace contextRef="#ctx0" brushRef="#br0">76 84 16059,'-2'2'172,"-8"7"662,0 2 1,1-1 0,0 1-1,0 1 1,-6 11 0,13-20-773,1-1 0,0 1 1,0-1-1,0 1 1,0-1-1,0 1 1,1 0-1,-1-1 1,1 1-1,-1 0 1,1 0-1,0-1 0,0 1 1,0 0-1,1 0 1,-1-1-1,1 1 1,-1 0-1,1 0 1,0-1-1,0 1 1,0-1-1,0 1 1,1-1-1,-1 0 0,1 1 1,-1-1-1,1 0 1,0 0-1,0 0 1,0 0-1,3 3 1,27 18 105,63 35 0,-67-42-153,-1 0 0,0 2 0,40 35 0,-66-52-12,1 1 1,0-1-1,-1 1 1,1 0-1,-1 0 1,1 0-1,-1 0 1,0 0-1,0 0 0,0 0 1,0 0-1,0 0 1,1 5-1,-2-6 3,0 0 0,0 1 0,0-1 0,-1 0-1,1 0 1,0 0 0,0 0 0,-1 0 0,1 1-1,0-1 1,-1 0 0,1 0 0,-1 0 0,0 0-1,1 0 1,-1 0 0,0 0 0,0-1 0,1 1-1,-2 1 1,-3 1 25,1 0 1,-1 0-1,0-1 0,0 1 0,0-1 1,-1 0-1,1 0 0,0-1 0,-8 1 0,11-1-22,-104 14 603,96-14-543,1 0 0,-1-2-1,1 1 1,-1-1 0,1 0 0,0-1-1,-1 0 1,1-1 0,-9-3 0,15 5-54,0-1 0,0 1 1,0-1-1,1 0 0,-1 0 1,1 0-1,0 0 0,-1 0 1,1 0-1,0-1 0,0 1 1,1-1-1,-1 1 0,0-1 1,1 0-1,-1 0 0,1 0 1,0 0-1,0 0 0,0 0 1,1 0-1,-1 0 0,1 0 1,-1 0-1,1 0 0,0 0 0,0 0 1,1-1-1,-1 1 0,0 0 1,1 0-1,0 0 0,1-3 1,2-7 0,1 0 0,0 1 1,1 0-1,0 0 0,1 0 0,12-15 1,5-1 129,2 0 1,0 2-1,2 2 1,60-43-1,-31 25 202,-55 40-340,0 1 1,1-1-1,-1 0 1,0 0-1,0 0 1,0 0-1,0 0 1,0-1-1,-1 1 1,1 0-1,-1-1 1,0 0-1,1 1 1,1-6-1,-3 6-51,0 0 0,-1 0 0,1 0 0,0 0 0,-1 1 0,1-1 0,-1 0 0,1 0 0,-1 0 0,0 1 0,0-1 0,1 0 0,-1 1 0,-1-1 0,1 1 0,0-1 0,0 1 0,0-1 0,-1 1 0,1 0 0,-1 0 0,-3-2 0,2 0-330,-1 0-1,0 0 0,0 1 1,0 0-1,0 0 1,0 0-1,0 0 0,-1 1 1,1-1-1,0 1 0,-1 0 1,-6 0-1,10 1-489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1.634"/>
    </inkml:context>
    <inkml:brush xml:id="br0">
      <inkml:brushProperty name="width" value="0.05" units="cm"/>
      <inkml:brushProperty name="height" value="0.05" units="cm"/>
      <inkml:brushProperty name="color" value="#66CC00"/>
    </inkml:brush>
  </inkml:definitions>
  <inkml:trace contextRef="#ctx0" brushRef="#br0">161 0 18764,'4'9'2104,"-3"5"-1375,-8 6-273,-1 5 1680,-7 11-1232,-1 7-272,-4 15-295,0 7-41,-3 6-72,3 0-64,5-1-216,3-1-128,5-9-536,4-6-257,9-16 761,1-13-152,6-16-136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2.022"/>
    </inkml:context>
    <inkml:brush xml:id="br0">
      <inkml:brushProperty name="width" value="0.05" units="cm"/>
      <inkml:brushProperty name="height" value="0.05" units="cm"/>
      <inkml:brushProperty name="color" value="#66CC00"/>
    </inkml:brush>
  </inkml:definitions>
  <inkml:trace contextRef="#ctx0" brushRef="#br0">181 1 21413,'-10'23'1688,"-15"10"-1200,-2 8-152,0 11 520,0 2-160,5 4-95,2-3-113,9 0-152,2-5-120,6-8-352,3-4-232,6-16-545,2-6-343,5-15 944,5-7-256,5-18-200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2.408"/>
    </inkml:context>
    <inkml:brush xml:id="br0">
      <inkml:brushProperty name="width" value="0.05" units="cm"/>
      <inkml:brushProperty name="height" value="0.05" units="cm"/>
      <inkml:brushProperty name="color" value="#66CC00"/>
    </inkml:brush>
  </inkml:definitions>
  <inkml:trace contextRef="#ctx0" brushRef="#br0">290 19 17564,'-2'-2'147,"-1"0"1,1 0-1,0 0 1,-1 1-1,0-1 1,1 1-1,-1 0 1,0 0 0,0 0-1,0 0 1,0 0-1,0 0 1,0 1-1,0-1 1,0 1-1,0 0 1,0 0-1,0 0 1,0 1-1,0-1 1,0 1-1,0-1 1,-5 3-1,-6 1 251,1 1 0,-1 1 0,-19 11 0,20-10-229,1 0 1,1 1 0,0 0-1,0 0 1,0 1 0,1 1-1,0 0 1,1 0 0,0 1 0,1 0-1,-12 21 1,19-29-138,0-1-1,0 1 1,0 0-1,0-1 1,0 1-1,1 0 1,-1-1-1,1 1 1,0 0 0,0 0-1,0 0 1,0 3-1,1-5-17,-1 0 0,1 1 1,-1-1-1,1 0 0,-1 1 0,1-1 0,0 0 0,0 0 0,0 0 0,0 1 0,0-1 0,0 0 0,0 0 0,0 0 0,0-1 0,0 1 0,0 0 1,1 0-1,-1-1 0,0 1 0,0 0 0,1-1 0,-1 0 0,1 1 0,1-1 0,7 2 6,0-1 0,0-1 0,0 0 0,-1 0-1,1-1 1,0 0 0,-1-1 0,1 0 0,0 0 0,-1-1 0,14-6-1,10-6-28,54-33-1,51-42-466,-138 90 469,0 0 0,0-1 0,0 1 0,0 0 1,0 0-1,0 0 0,0 0 0,0 0 0,1-1 1,-1 1-1,0 0 0,0 0 0,0 0 0,0 0 0,0 0 1,1 0-1,-1 0 0,0-1 0,0 1 0,0 0 0,0 0 1,1 0-1,-1 0 0,0 0 0,0 0 0,0 0 1,1 0-1,-1 0 0,0 0 0,0 0 0,0 0 0,1 0 1,-1 0-1,0 0 0,0 0 0,0 0 0,0 0 0,1 1 1,-1-1-1,0 0 0,0 0 0,0 0 0,0 0 1,0 0-1,1 0 0,-1 0 0,0 1 0,0-1 0,0 0 1,-2 13-118,-16 26 181,14-31-43,-5 16 94,0 0 0,2 0 0,0 1 0,2 0 0,0 0 0,2 1 0,1-1 1,1 1-1,1 0 0,1-1 0,2 1 0,0-1 0,2 0 0,13 42 0,-14-53-82,-2-11-15,-1 0 0,1 0 1,-1 1-1,0-1 0,0 1 0,-1-1 0,1 1 0,-1-1 0,1 1 0,-1-1 1,-1 5-1,1-8-5,0 1 0,-1-1 0,1 0 0,-1 1 0,1-1 0,-1 0 0,1 1 0,-1-1 1,1 0-1,-1 0 0,0 1 0,1-1 0,-1 0 0,1 0 0,-1 0 0,1 0 0,-1 0 0,0 0 0,1 0 0,-1 0 1,1 0-1,-1 0 0,0 0 0,1 0 0,-1 0 0,1-1 0,-1 1 0,1 0 0,-1 0 0,1-1 0,-2 1 1,-19-10 78,20 10-75,-16-10-81,-1 0-1,1-1 1,1 0-1,0-2 1,-26-26-1,41 38 24,0 0 1,-1 0-1,1 0 0,0 0 0,1-1 1,-1 1-1,0 0 0,0-1 1,0 1-1,1 0 0,-1-1 1,1 1-1,-1-1 0,1 1 1,0-1-1,-1 1 0,1-1 0,0 0 1,0 1-1,0-1 0,0 1 1,0-1-1,1 1 0,-1-1 1,0 0-1,1 1 0,-1-1 0,1 1 1,1-3-1,18-14-399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2.971"/>
    </inkml:context>
    <inkml:brush xml:id="br0">
      <inkml:brushProperty name="width" value="0.05" units="cm"/>
      <inkml:brushProperty name="height" value="0.05" units="cm"/>
      <inkml:brushProperty name="color" value="#66CC00"/>
    </inkml:brush>
  </inkml:definitions>
  <inkml:trace contextRef="#ctx0" brushRef="#br0">45 69 20564,'-3'-1'248,"0"1"0,1-1 0,-1 1 0,0 0 0,0 0 0,0 0 0,0 0 0,0 1 0,0-1-1,-4 2 1,7-2-202,-1 0 0,1 0-1,-1 1 1,1-1 0,-1 0-1,1 0 1,-1 1-1,1-1 1,-1 0 0,1 1-1,0-1 1,-1 1 0,1-1-1,-1 0 1,1 1-1,0-1 1,0 1 0,-1-1-1,1 1 1,0-1 0,0 1-1,-1-1 1,1 2-1,0-1 17,0 0-1,0 0 1,1 0-1,-1 0 1,0 0-1,1 0 1,-1 0-1,0 0 1,1 0-1,-1 0 1,1 0-1,0 0 1,-1-1-1,1 1 1,0 0-1,-1 0 1,2 1-1,3 1 5,-1 1-1,1-1 0,-1 0 1,1 0-1,0 0 0,0-1 0,1 0 1,-1 0-1,0 0 0,1 0 1,-1-1-1,1 0 0,0 0 0,-1-1 1,7 0-1,6 1-29,1-2-1,-1 0 1,26-6-1,4-8-120,-26 7-35,-21 8 115,-1-1 0,0 1-1,1 0 1,-1 0 0,1 0 0,-1 0-1,0 0 1,1 0 0,-1-1 0,1 1-1,-1 0 1,1 0 0,-1 0 0,0 1-1,1-1 1,-1 0 0,1 0 0,-1 0-1,0 0 1,1 0 0,-1 0 0,1 1-1,-1-1 1,0 0 0,1 0 0,-1 0-1,0 1 1,1-1 0,-1 0 0,0 1-1,1-1 1,-1 0 0,0 1 0,0-1-1,1 0 1,-1 1 0,0-1 0,0 1-1,0-1 1,0 0 0,1 1 0,-1-1-1,0 1 1,0-1 0,0 0 0,0 1-1,0-1 1,0 1 0,0-1 0,0 1-1,0-1 1,0 1 0,-5 27-129,3-23 110,-11 50-77,-25 102 203,-68 178 1,102-323-78,-16 35 84,18-44-92,0 1-1,0 0 1,0-1-1,-1 0 0,1 1 1,-1-1-1,0 0 1,0 0-1,-4 3 1,7-6-17,-1 0 0,0 1 1,1-1-1,-1 0 1,0 0-1,1 1 0,-1-1 1,1 0-1,-1 0 0,0 0 1,0 0-1,1 0 1,-1 0-1,0 0 0,1 0 1,-1 0-1,0 0 1,1 0-1,-1 0 0,0 0 1,1-1-1,-1 1 1,0 0-1,1 0 0,-1-1 1,1 1-1,-1 0 0,0-1 1,1 1-1,-1-1 1,1 1-1,-1-1 0,1 1 1,0-1-1,-1 1 1,1-1-1,-1 1 0,1-1 1,-1-1-1,-9-25-230,7 13-106,1 0 0,1 0 0,0 0 0,1 0 0,2-18 0,-1 25-33,0-1-1,0 1 0,1-1 1,0 1-1,0 0 1,0 0-1,1 0 1,0 0-1,1 0 0,0 1 1,6-10-1,-8 14 179,0 0-1,0 0 1,0 0-1,0 1 0,0-1 1,0 1-1,1-1 1,-1 1-1,0 0 0,1 0 1,-1 0-1,1 0 1,4 0-1,34 0-1665,-35 2 1893,-1-1-1,1 0 1,0 0-1,-1 0 0,1-1 1,0 1-1,-1-1 1,1-1-1,6-1 0,4-7 570,1 0 0,-2-1 1,1 0-1,-1-2 0,24-26 0,-16 17 100,16-16 251,-2-2 0,-2-1 1,-2-2-1,41-69 0,-73 109-930,27-53 397,-26 53-404,-1-1 1,0 0-1,0 1 0,0-1 1,0 0-1,-1 0 1,1 0-1,-1 1 0,0-1 1,0 0-1,0 0 0,-1 0 1,-1-6-1,2 9-16,0 0-1,-1 0 0,1 0 1,-1 0-1,1 0 1,-1 0-1,1 0 1,-1 0-1,0 1 0,1-1 1,-1 0-1,0 0 1,0 0-1,1 1 1,-1-1-1,0 0 1,0 1-1,0-1 0,0 1 1,0-1-1,0 1 1,0-1-1,0 1 1,-2-1-1,1 1 2,0 0 1,-1 0-1,1 0 1,0 1-1,-1-1 1,1 0-1,0 1 0,0 0 1,-1-1-1,1 1 1,-2 1-1,-6 4 31,0 0 0,0 0 0,-15 14-1,9-7 36,1 2-1,1 0 1,-23 31-1,30-37-33,1 1 0,0 0-1,1 0 1,0 0 0,1 1 0,0 0 0,0 0 0,-3 18 0,7-27-27,-1 1 1,1 0-1,0 0 1,0-1-1,0 1 1,0 0 0,0 0-1,1-1 1,-1 1-1,1 0 1,0-1-1,0 1 1,0 0 0,0-1-1,0 1 1,1-1-1,-1 0 1,4 5-1,-2-4-9,0-1 0,0 1 0,0-1-1,1 0 1,-1 0 0,1 0-1,-1 0 1,1 0 0,0-1 0,0 0-1,6 2 1,8 0-46,0-2-1,0 1 1,0-2 0,28-3-1,8-3-84,-39 3 88,0 1 0,0 0 0,0 1 0,1 1-1,-1 0 1,0 1 0,16 4 0,-29-5 44,0 1-1,-1-1 0,1 1 1,-1 0-1,1-1 1,-1 1-1,1 0 0,-1 0 1,0 0-1,1 0 0,-1 0 1,0 0-1,0 0 1,0 1-1,0-1 0,0 0 1,0 1-1,0-1 1,0 1-1,0-1 0,-1 1 1,1-1-1,-1 1 1,1-1-1,-1 1 0,1 0 1,-1-1-1,0 1 0,0 0 1,0-1-1,0 1 1,0 0-1,0-1 0,0 1 1,-2 2-1,1 4 23,-2 0 0,1 0 0,-1 0 0,0-1 0,-9 15 0,-26 38 98,-8 14-525,22-24-2611,24-50 2996,0 0-1,0 0 0,0 0 0,0 0 1,0 0-1,0 1 0,-1-1 1,1 0-1,0 0 0,0 0 1,0 0-1,0 0 0,0 1 1,0-1-1,0 0 0,0 0 1,0 0-1,0 0 0,0 0 1,0 1-1,0-1 0,0 0 1,0 0-1,0 0 0,0 0 1,0 1-1,0-1 0,0 0 1,0 0-1,0 0 0,0 0 1,0 1-1,0-1 0,0 0 1,0 0-1,0 0 0,0 0 1,0 0-1,0 0 0,1 1 1,-1-1-1,0 0 0,0 0 1,0 0-1,0 0 0,0 0 1,0 0-1,1 0 0,-1 0 1,0 1-1,0-1 0,0 0 1,0 0-1,1 0 0,8-5-316,-7 4 163,27-16-790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3.376"/>
    </inkml:context>
    <inkml:brush xml:id="br0">
      <inkml:brushProperty name="width" value="0.05" units="cm"/>
      <inkml:brushProperty name="height" value="0.05" units="cm"/>
      <inkml:brushProperty name="color" value="#66CC00"/>
    </inkml:brush>
  </inkml:definitions>
  <inkml:trace contextRef="#ctx0" brushRef="#br0">117 1 25037,'-5'36'1825,"-18"-12"-1553,-1 0-304,1-3 608,2-6-88,1-26-360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4.475"/>
    </inkml:context>
    <inkml:brush xml:id="br0">
      <inkml:brushProperty name="width" value="0.05" units="cm"/>
      <inkml:brushProperty name="height" value="0.05" units="cm"/>
      <inkml:brushProperty name="color" value="#66CC00"/>
    </inkml:brush>
  </inkml:definitions>
  <inkml:trace contextRef="#ctx0" brushRef="#br0">68 0 19100,'-5'2'136,"1"0"1,0 0-1,0 0 0,0 0 1,1 1-1,-1 0 0,1-1 0,-1 1 1,1 1-1,0-1 0,0 0 1,0 1-1,0-1 0,1 1 0,0 0 1,0 0-1,0 0 0,0 0 1,0 0-1,1 1 0,-1-1 0,1 0 1,1 1-1,-1-1 0,0 1 1,1-1-1,0 1 0,0-1 0,1 1 1,-1-1-1,1 1 0,0-1 1,0 0-1,0 1 0,0-1 0,1 0 1,0 0-1,0 0 0,0 0 1,5 7-1,-5-9-110,0 0 0,0 0 0,0 0 0,0 0 0,0-1 0,0 1 0,0 0 0,1-1 0,-1 0 1,0 0-1,1 0 0,-1 0 0,1 0 0,-1 0 0,4 0 0,-1 0 14,1-1-1,-1 1 1,1-1-1,-1-1 1,0 1 0,1-1-1,5-1 1,7-4 61,1 0 0,-2-1 0,22-11 0,-38 17-93,31-16 115,-21 11-72,0 0 0,-1 1-1,2 0 1,-1 0 0,18-4 0,-28 9-49,1 0-1,-1 0 1,0-1 0,0 1 0,0 0 0,0 0 0,0 0 0,0 1 0,1-1 0,-1 0-1,0 0 1,0 1 0,0-1 0,0 0 0,0 1 0,0-1 0,0 1 0,0-1 0,0 1 0,0 0-1,0-1 1,0 1 0,1 1 0,9 23 46,-1-2-29,-9-23-19,0 1 1,-1 0 0,1-1 0,-1 1 0,1-1 0,0 1 0,0-1-1,-1 1 1,1-1 0,0 0 0,0 1 0,-1-1 0,1 0 0,0 0-1,0 1 1,0-1 0,0 0 0,-1 0 0,1 0 0,0 0-1,0 0 1,0 0 0,0 0 0,0-1 0,-1 1 0,1 0 0,0 0-1,0-1 1,0 1 0,-1 0 0,1-1 0,0 1 0,0-1 0,-1 1-1,1-1 1,0 1 0,-1-1 0,1 0 0,0 0 0,29-30 52,-24 25-44,-5 4-7,37-36 45,-35 35-43,0 1-1,0-1 1,1 1 0,0 0-1,-1 0 1,1 0 0,0 0-1,0 1 1,0 0-1,5-2 1,-7 3-5,-1 0 0,1 0 0,0 1 0,-1-1 0,1 0 0,-1 0 1,1 1-1,0-1 0,-1 1 0,1 0 0,-1-1 0,1 1 0,-1 0 0,0 0 0,1 0 0,-1 0 0,0 0 0,0 0 1,1 0-1,-1 0 0,0 1 0,0-1 0,0 0 0,-1 1 0,1-1 0,0 1 0,0-1 0,-1 1 0,1-1 0,0 3 0,2 6 2,1 0-1,-2 1 0,3 13 0,-4-17-5,8 55-643,-6-59-815,1-9 860,0-10 279,-1-16-180,-2-17-123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4.863"/>
    </inkml:context>
    <inkml:brush xml:id="br0">
      <inkml:brushProperty name="width" value="0.05" units="cm"/>
      <inkml:brushProperty name="height" value="0.05" units="cm"/>
      <inkml:brushProperty name="color" value="#66CC00"/>
    </inkml:brush>
  </inkml:definitions>
  <inkml:trace contextRef="#ctx0" brushRef="#br0">0 0 19300,'3'12'1488,"-3"2"-1183,2-1-273,12-2 64,3-1-641,10-5 569,6-4-184,13 1-232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5.255"/>
    </inkml:context>
    <inkml:brush xml:id="br0">
      <inkml:brushProperty name="width" value="0.05" units="cm"/>
      <inkml:brushProperty name="height" value="0.05" units="cm"/>
      <inkml:brushProperty name="color" value="#66CC00"/>
    </inkml:brush>
  </inkml:definitions>
  <inkml:trace contextRef="#ctx0" brushRef="#br0">106 1 19068,'-3'14'573,"-1"0"0,-1 0-1,0 0 1,-1-1 0,0 0-1,-8 13 1,-10 19 843,16-26-1043,1-7-88,2 0 0,0 1-1,1-1 1,-5 20 0,9-31-267,0-1 0,-1 1 1,1 0-1,0-1 0,0 1 1,0-1-1,0 1 0,0 0 1,0-1-1,0 1 0,0-1 1,0 1-1,0 0 0,1-1 1,-1 1-1,0-1 0,0 1 1,0-1-1,1 1 0,-1-1 1,0 1-1,1-1 0,-1 1 1,0-1-1,1 1 0,-1-1 1,1 1-1,0-1 0,0 1-2,0-1 0,0 0 1,0 1-1,0-1 0,0 0 0,0 0 0,0 0 0,1 0 0,-1 0 0,0 0 1,0-1-1,0 1 0,0 0 0,2-1 0,7-3 6,1-1 1,15-9-1,-13 7 10,-3 3-33,0-1 0,0 2 1,0-1-1,0 2 0,0-1 1,0 1-1,1 1 0,12-1 1,-20 2-8,0 0 0,0 0 1,0 0-1,0 1 0,0-1 1,0 1-1,0 0 0,0 0 1,0 0-1,0 0 0,0 1 1,-1-1-1,1 1 0,0-1 0,-1 1 1,1 0-1,-1 0 0,0 0 1,0 0-1,0 0 0,0 1 1,0-1-1,0 1 0,0-1 1,-1 1-1,0 0 0,1 0 1,-1 0-1,0-1 0,0 1 0,1 6 1,-2-3 15,1-1 1,-1 0 0,0 0-1,0 1 1,-1-1 0,0 0-1,0 0 1,0 1 0,0-1-1,-1 0 1,0 0-1,0 0 1,0-1 0,-1 1-1,1 0 1,-1-1 0,0 0-1,-1 1 1,1-1 0,-1-1-1,1 1 1,-1 0-1,0-1 1,-1 0 0,1 0-1,0 0 1,-1 0 0,-6 2-1,7-3-45,-1 1 0,1-1 0,-1 0 0,0-1 0,0 1 0,0-1 0,0 0 0,0 0 0,0 0 0,0-1 0,0 1-1,-1-1 1,1-1 0,0 1 0,0-1 0,0 0 0,0 0 0,0 0 0,0-1 0,0 0 0,1 0 0,-1 0 0,0 0 0,1-1 0,0 1 0,0-1-1,-1-1 1,2 1 0,-5-4 0,6 4-119,0 0 0,0-1 0,0 1-1,0 0 1,0-1 0,1 0 0,0 1-1,-1-1 1,1 0 0,1 0 0,-1 1 0,1-1-1,-1-8 1,1-7-588</inkml:trace>
  <inkml:trace contextRef="#ctx0" brushRef="#br0" timeOffset="1">251 306 13915,'10'1'385,"112"8"4334,-110-9-4178,0 0 1,0-1-1,1 0 1,-1-1 0,0-1-1,0 0 1,20-8 0,-29 9-499,1 0 0,-1 0 0,0 0 0,0 0 0,0-1 0,-1 1 0,1-1 0,-1 0 0,1 0 0,-1 0 0,0 0 0,0 0 0,0 0 0,0-1 0,-1 1 0,1 0 0,-1-1 0,0 0 0,0 1 0,0-1 0,-1 0 0,1-7 0,-1 9-28,0-1-1,0 1 0,0 0 1,-1-1-1,1 1 0,-1-1 1,1 1-1,-1-1 1,0 1-1,0 0 0,0 0 1,0-1-1,0 1 0,-1 0 1,1 0-1,-1 0 1,1 0-1,-1 1 0,0-1 1,0 0-1,0 1 0,0-1 1,0 1-1,0-1 1,0 1-1,0 0 0,0 0 1,-1 0-1,1 0 0,0 1 1,-1-1-1,1 0 1,-1 1-1,1 0 0,-4-1 1,1 2-5,0-1 1,-1 0 0,1 1 0,0 0 0,0 1 0,0-1 0,0 1-1,0 0 1,1 0 0,-1 0 0,0 0 0,1 1 0,-1 0-1,1 0 1,0 0 0,0 1 0,1-1 0,-1 1 0,0 0 0,-3 6-1,1-3-3,1 1-1,-1 1 0,1-1 1,1 1-1,0 0 0,0 0 1,1 0-1,0 0 0,0 1 1,-1 9-1,4-16-43,-1 0 0,1 0 0,0 0 0,0 0 0,0 0 0,0 0 1,1 0-1,-1 0 0,1 0 0,-1 0 0,1 0 0,0-1 0,0 1 0,1 0 0,-1-1 0,1 1 0,-1-1 0,1 1 0,0-1 0,3 4 1,-3-4-96,1 0 1,0-1 0,-1 1 0,1-1 0,0 1 0,0-1-1,0 0 1,0 0 0,0 0 0,0-1 0,0 1 0,1-1 0,-1 1-1,0-1 1,0 0 0,0-1 0,0 1 0,6-1 0,5-2-327,-1-1 1,0 0-1,0-1 0,0-1 1,-1 0-1,1 0 1,-1-1-1,15-12 0,22-19-764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7.062"/>
    </inkml:context>
    <inkml:brush xml:id="br0">
      <inkml:brushProperty name="width" value="0.05" units="cm"/>
      <inkml:brushProperty name="height" value="0.05" units="cm"/>
    </inkml:brush>
  </inkml:definitions>
  <inkml:trace contextRef="#ctx0" brushRef="#br0">115 0 14507,'-27'13'1640,"-2"1"-1071,5 11-185,3 0 864,13 7-384,2 0-112,6 1-208,3-3-104,11-3-87,5-1-81,5-9-288,5-1-192,0-11-353,1-2-215,-2-6 576,1-4-168,0-7-176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5.672"/>
    </inkml:context>
    <inkml:brush xml:id="br0">
      <inkml:brushProperty name="width" value="0.05" units="cm"/>
      <inkml:brushProperty name="height" value="0.05" units="cm"/>
      <inkml:brushProperty name="color" value="#66CC00"/>
    </inkml:brush>
  </inkml:definitions>
  <inkml:trace contextRef="#ctx0" brushRef="#br0">168 4 16227,'0'0'38,"0"0"0,0 0 0,0 0 0,-1 0 0,1 1-1,0-1 1,0 0 0,0 0 0,0 0 0,0 0 0,0 0 0,-1 0-1,1 0 1,0 0 0,0 0 0,0 0 0,0 0 0,0 0-1,0 0 1,-1 0 0,1-1 0,0 1 0,0 0 0,0 0-1,0 0 1,0 0 0,0 0 0,0 0 0,-1 0 0,1 0-1,0 0 1,0 0 0,0 0 0,0-1 0,0 1 0,0 0-1,0 0 1,0 0 0,0 0 0,0 0 0,0 0 0,0 0 0,0-1-1,0 1 1,0 0 0,0 0 0,0 0 0,0 0 0,0 0-1,0 0 1,0-1 0,0 1 0,0 0 0,0 0 0,0 0-1,0 0 1,0 0 0,0-1 0,-20 13 1099,-22 20 277,28-18-1030,-20 22 0,30-31-422,0-1 0,1 1 0,0 0-1,0 1 1,0-1 0,0 0 0,1 1 0,0 0 0,-2 8 0,3-13-4,1 0 0,0 0-1,0 0 1,0 1 0,0-1 0,0 0 0,1 0 0,-1 0 0,0 0-1,0 0 1,1 0 0,-1 0 0,0 0 0,1 0 0,-1 0 0,1 0 0,0 0-1,-1 0 1,1-1 0,0 1 0,-1 0 0,1 0 0,0 0 0,0-1-1,0 1 1,0-1 0,0 1 0,-1 0 0,1-1 0,0 0 0,0 1-1,0-1 1,2 1 0,4 1-150,0-1 0,-1 0 0,1 0-1,9 0 1,-6-1 49,37 1-267,14 0 186,-56-1 278,-1 1 0,1 0-1,0 0 1,-1 0 0,1 1 0,0-1 0,-1 1 0,0 0-1,7 4 1,-10-5-13,0-1 0,-1 1 0,1-1 0,0 1 0,-1 0 0,1-1 0,-1 1 0,1-1-1,-1 1 1,0 0 0,1 0 0,-1-1 0,0 1 0,1 0 0,-1 0 0,0-1 0,0 1 0,0 0 0,1 0-1,-1 0 1,0-1 0,0 1 0,0 0 0,0 0 0,-1 0 0,1-1 0,0 1 0,0 0 0,0 0 0,-1-1-1,1 1 1,0 0 0,-1 0 0,1-1 0,0 1 0,-1 0 0,1-1 0,-1 1 0,1 0 0,-1-1-1,0 1 1,1-1 0,-1 1 0,0 0 0,-32 23 1212,32-24-1237,-26 15 417,0-1-1,-1-1 1,-1-1-1,-1-1 1,-38 8 0,57-19-1447,11 0 998,0 0 0,0 0 0,0-1 1,0 1-1,0 0 0,0 0 0,0 0 1,0-1-1,0 1 0,0 0 0,0 0 0,0-1 1,0 1-1,0 0 0,0 0 0,0 0 0,0-1 1,0 1-1,0 0 0,0 0 0,0 0 0,0-1 1,1 1-1,-1 0 0,0 0 0,0 0 1,0 0-1,0-1 0,0 1 0,1 0 0,-1 0 1,0 0-1,0 0 0,0 0 0,1 0 0,-1-1 1,0 1-1,11-8-516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6.060"/>
    </inkml:context>
    <inkml:brush xml:id="br0">
      <inkml:brushProperty name="width" value="0.05" units="cm"/>
      <inkml:brushProperty name="height" value="0.05" units="cm"/>
      <inkml:brushProperty name="color" value="#66CC00"/>
    </inkml:brush>
  </inkml:definitions>
  <inkml:trace contextRef="#ctx0" brushRef="#br0">8 19 17276,'1'-1'59,"-1"1"1,0 0 0,1 0 0,-1 0 0,0 0-1,1 0 1,-1 0 0,1 0 0,-1 0 0,0 0 0,1 0-1,-1 0 1,1 0 0,-1 0 0,0 1 0,1-1-1,-1 0 1,0 0 0,1 0 0,-1 0 0,0 1-1,1-1 1,-1 0 0,0 0 0,1 1 0,-1-1-1,0 0 1,0 1 0,1-1 0,-1 0 0,0 0-1,0 1 1,0-1 0,0 1 0,1-1 0,-1 0-1,0 1 1,0-1 0,0 0 0,0 1 0,0-1-1,0 1 1,0-1 0,0 0 0,0 1 0,0-1-1,0 1 1,0-1 0,0 0 0,0 1 0,0-1-1,-1 0 1,1 1 0,-10 32 1552,2-8-509,8-24-1061,0 1 1,-1 0 0,1-1 0,0 1-1,0 0 1,0-1 0,0 1 0,0 0-1,1-1 1,-1 1 0,0 0 0,1-1-1,-1 1 1,1 0 0,0-1 0,-1 1-1,1-1 1,2 3 0,-2-3-28,0 0 0,0 0-1,1 0 1,-1 0 0,0-1 0,1 1 0,-1 0 0,0-1 0,1 1-1,-1-1 1,1 0 0,-1 1 0,1-1 0,-1 0 0,1 0 0,-1 0-1,3 0 1,6-1-35,0-1-1,0-1 0,0 1 1,19-9-1,-23 9 24,64-26-321,-26 10-1205,1 1 1,0 2-1,83-15 0,-123 29 1239,0 1 0,0-1-1,0 1 1,-1 0-1,1 0 1,7 2-1,0 3-823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6.712"/>
    </inkml:context>
    <inkml:brush xml:id="br0">
      <inkml:brushProperty name="width" value="0.05" units="cm"/>
      <inkml:brushProperty name="height" value="0.05" units="cm"/>
      <inkml:brushProperty name="color" value="#66CC00"/>
    </inkml:brush>
  </inkml:definitions>
  <inkml:trace contextRef="#ctx0" brushRef="#br0">71 255 8250,'14'-25'1039,"-14"25"-978,1-1 1,-1 1 0,1-1 0,-1 1-1,1-1 1,-1 0 0,0 1 0,1-1-1,-1 0 1,0 1 0,0-1 0,0 0-1,1 1 1,-1-1 0,0 0-1,0 0 1,0 1 0,0-1 0,0 0-1,0 1 1,0-1 0,0 0 0,-1 0-1,1 1 1,0-1 0,0 0 0,-1 1-1,1-1 1,0 0 0,-1 1 0,1-1-1,0 1 1,-1-2 0,-1 2 57,1 0 0,0 1 0,0-1 1,-1 0-1,1 0 0,0 1 0,0-1 0,0 0 1,0 1-1,-1-1 0,1 1 0,0 0 1,0-1-1,0 1 0,0 0 0,0 0 0,1-1 1,-1 1-1,0 0 0,0 0 0,0 0 0,0 2 1,-21 28 1310,16-22-785,4-5-410,-22 37 1764,23-39-1886,0 0 0,0 0-1,0-1 1,1 1 0,-1 0 0,1 0-1,-1 0 1,1 0 0,0 0 0,0 0-1,0 0 1,0 0 0,0 0 0,0 0 0,0 0-1,1 0 1,-1 0 0,1 0 0,-1 0-1,2 2 1,-1-3-65,0 0 0,0 0 0,-1 0 0,1-1 0,0 1-1,0 0 1,0-1 0,0 1 0,1-1 0,-1 1 0,0-1 0,0 1 0,0-1 0,0 0-1,0 1 1,1-1 0,-1 0 0,0 0 0,0 0 0,0 0 0,1 0 0,-1 0 0,0 0-1,0-1 1,0 1 0,2-1 0,33-14 465,-17 4-434,-1-1-1,0-1 1,-1 0 0,-1-2-1,0 0 1,15-18 0,-9 6-58,0-2 0,33-60 1,-49 77-32,0-1 0,0 0 1,4-19-1,-9 19-8,-2 13 18,1 0 0,0-1 0,0 1 0,0 0 0,0 0 0,0 0-1,0 0 1,0 0 0,-1-1 0,1 1 0,0 0 0,0 0 0,0 0 0,0 0 0,-1 0 0,1 0-1,0 0 1,0 0 0,0 0 0,-1 0 0,1-1 0,0 1 0,0 0 0,0 0 0,-1 0-1,1 0 1,0 0 0,0 0 0,0 1 0,-1-1 0,1 0 0,0 0 0,0 0 0,0 0 0,0 0-1,-1 0 1,1 0 0,0 0 0,0 0 0,0 0 0,0 1 0,-1-1 0,1 0 0,0 0-1,0 0 1,0 0 0,0 0 0,0 1 0,0-1 0,0 0 0,-1 0 0,1 0 0,0 0 0,0 1-1,0-1 1,0 0 0,0 0 0,0 1 0,-7 8 10,0 1 0,0 1-1,1-1 1,0 1 0,-5 14 0,-19 62 191,22-56-61,-6 35-1,13-56-87,0 0-1,0 0 1,1 0-1,0 1 0,1-1 1,0 0-1,3 15 1,-3-23-37,-1 0 1,1 0 0,0 0-1,-1 0 1,1-1-1,0 1 1,0 0 0,0 0-1,1-1 1,-1 1-1,0-1 1,0 1 0,1-1-1,-1 1 1,1-1-1,-1 0 1,1 0 0,0 0-1,0 0 1,-1 0-1,1 0 1,0 0-1,0 0 1,0-1 0,0 1-1,0-1 1,0 0-1,0 1 1,0-1 0,0 0-1,0 0 1,0 0-1,0 0 1,0-1 0,0 1-1,3-1 1,2-2 20,1 1 1,0-1-1,-1 0 0,1-1 1,-1 1-1,0-2 1,10-6-1,1-3-40,-1-1 0,-1 0 0,0-1 0,-1 0 0,0-1 0,20-34 0,-31 43-81,-6 8-13,-8 10 8,0 5 73,1 0 0,0 0 0,-7 20 0,13-29 22,1 0-1,0 0 0,0 0 1,0 0-1,1 0 0,0 0 1,0 0-1,0 1 1,1-1-1,0 0 0,1 0 1,0 10-1,0-15-2,-1 0-1,1 1 1,-1-1 0,1 0 0,-1 0-1,1 0 1,-1 0 0,1 0 0,0 0-1,0 0 1,-1 0 0,1 0-1,0 0 1,0 0 0,0 0 0,0-1-1,0 1 1,0 0 0,0-1 0,1 1-1,-1 0 1,1 0 0,1-1-1,-1 0 1,1 1-1,-1-1 1,1 0 0,-1 0-1,1 0 1,-1-1-1,1 1 1,-1-1 0,5-1-1,1-1 3,0 0 1,0-1-1,0 0 0,-1 0 0,12-9 1,-12 6 5,0 0 0,0 0 1,0 0-1,-1-1 0,0 0 1,-1-1-1,0 1 1,0-1-1,-1 0 0,0 0 1,0 0-1,3-17 0,-5 20-1,-1 1 0,0-1 0,0 1 0,0-1 0,-1 1 0,0-1 0,0 0-1,0 1 1,-1-1 0,0 1 0,0-1 0,0 1 0,-1-1 0,0 1 0,0 0 0,0 0-1,0 0 1,-1 0 0,0 0 0,0 0 0,-1 1 0,1-1 0,-8-6 0,10 10-7,0 0 0,0 0 0,0 0 0,-1 1 0,1-1 0,0 0 0,-1 0 0,1 1 0,0-1 0,-1 1 0,1-1 0,-1 1 0,-1 0 0,2 0-3,1 0 1,-1 0 0,1 0 0,-1 0 0,1 0 0,-1 0-1,1 0 1,-1 0 0,0 1 0,1-1 0,0 0 0,-1 0 0,1 1-1,-1-1 1,1 0 0,-1 1 0,1-1 0,0 0 0,-1 1-1,1-1 1,-1 1 0,1-1 0,0 1 0,-1 0 0,1 0-17,-1 1 1,1-1 0,0 1 0,-1-1 0,1 1 0,0-1-1,0 1 1,0-1 0,0 1 0,0 0 0,1-1 0,-1 1-1,0-1 1,1 1 0,-1-1 0,1 1 0,-1-1 0,1 0-1,0 1 1,0-1 0,0 0 0,1 3 0,2 0-123,0 0 1,1 0 0,-1-1 0,1 0 0,-1 1 0,1-1 0,0-1-1,0 1 1,1-1 0,-1 0 0,0 0 0,1-1 0,-1 1 0,1-1-1,6 0 1,4 1-483,1-1-1,0-1 0,31-3 1,-18-1-156,1-2 0,-1-2 1,50-19-1,80-47-3787,-152 70 5096,0-1 1,0 0 0,10-9 0,-45 30 3508,-30 31 565,52-42-4396,0-1-1,1 1 0,0 0 1,0 0-1,1 0 0,-1 1 1,1-1-1,0 1 0,-2 8 1,4-13-204,1 0 0,-1 1 0,1-1 1,0 0-1,0 0 0,-1 0 0,1 0 1,0 0-1,0 0 0,0 0 0,0 0 1,1 0-1,-1 1 0,0-1 0,0 0 0,0 0 1,1 0-1,-1 0 0,1 0 0,-1 0 1,1 0-1,-1 0 0,1 0 0,0 0 1,-1-1-1,1 1 0,0 0 0,0 0 1,-1-1-1,1 1 0,0 0 0,0-1 0,0 1 1,0 0-1,0-1 0,0 0 0,0 1 1,0-1-1,0 0 0,2 1 0,4 1-88,1-1-1,0 0 0,0-1 0,13 0 1,-4-1-2,-1 2-70,-1 0 0,1 2 0,17 3 0,-30-5 135,1 0 0,-1 0 0,1 0 0,-1 0 0,0 1 0,0-1 0,0 1 0,0 0 0,0 0 0,0 0 0,0 0 0,0 0 0,-1 1 0,1-1 0,-1 1 0,0 0 0,0 0 0,0 0 0,0 0 0,2 4 0,-4-5 33,1 1 0,-1-1 0,0 0-1,0 1 1,0-1 0,0 1 0,0-1-1,0 0 1,-1 1 0,1-1 0,-1 0-1,0 1 1,0-1 0,1 0 0,-2 0-1,1 0 1,0 1 0,0-1 0,-1-1-1,1 1 1,-1 0 0,1 0-1,-1 0 1,0-1 0,1 1 0,-4 1-1,-2 3 86,-1-1-1,1 0 1,-2 0-1,1-1 1,-12 5-1,4-2-92,0-2 1,-18 4-1,28-8-10,0 0 0,0 0 0,0-1 1,0 1-1,0-2 0,0 1 0,0-1 0,0 1 0,-8-4 0,-14-7-23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8.190"/>
    </inkml:context>
    <inkml:brush xml:id="br0">
      <inkml:brushProperty name="width" value="0.05" units="cm"/>
      <inkml:brushProperty name="height" value="0.05" units="cm"/>
      <inkml:brushProperty name="color" value="#66CC00"/>
    </inkml:brush>
  </inkml:definitions>
  <inkml:trace contextRef="#ctx0" brushRef="#br0">0 337 18780,'2'1'153,"-1"-1"0,1 1 0,0-1-1,-1 1 1,1-1 0,0 0 0,0 0 0,-1 0 0,1 0 0,0 0-1,0 0 1,-1 0 0,1-1 0,0 1 0,-1-1 0,3 0-1,27-15 477,-22 11-113,19-10 46,-2-2-1,48-38 0,-61 44-491,-1-1 1,0 0-1,-1-1 0,0 0 0,-1 0 1,-1-1-1,9-17 0,-16 27-59,0 0 1,0 0-1,-1 0 0,0 0 0,0 0 0,0-1 0,0 1 0,0 0 1,-1-1-1,0 1 0,0 0 0,0-1 0,-1-4 0,0 7-7,1 0-1,-1 0 0,0 0 1,0 0-1,0 0 1,0 1-1,0-1 0,0 0 1,-1 0-1,1 1 1,-1-1-1,1 1 0,-1-1 1,1 1-1,-1-1 0,0 1 1,0 0-1,0 0 1,1 0-1,-1 0 0,0 0 1,0 1-1,-1-1 0,1 0 1,0 1-1,0 0 1,-3-1-1,-2 1-1,0 0 1,0 0-1,0 0 1,0 1-1,0 1 1,0-1-1,0 1 1,1 0-1,-1 0 1,1 1-1,-1 0 1,1 0-1,0 0 1,0 1-1,0 0 1,-6 5-1,0 2-12,0-1-1,0 2 1,1-1 0,1 2-1,0-1 1,-9 16-1,13-18 6,0 1-1,1 0 0,1 0 0,-1 1 0,2-1 1,0 1-1,0 0 0,1 0 0,-1 20 1,2-29 9,1 1 0,0-1 0,0 1 0,1-1 0,-1 0 0,1 1 1,-1-1-1,1 1 0,0-1 0,1 0 0,-1 1 0,1-1 1,-1 0-1,1 0 0,0 0 0,0 0 0,0-1 0,0 1 0,1 0 1,-1-1-1,1 0 0,-1 1 0,1-1 0,0 0 0,0 0 1,0-1-1,0 1 0,0-1 0,0 1 0,1-1 0,-1 0 0,0 0 1,1 0-1,-1-1 0,1 1 0,-1-1 0,7 0 0,3 0 21,0-1 0,0-1 0,0 0 0,-1 0 0,1-1 0,-1-1 0,0 0 0,14-7 0,95-53 187,-102 53-174,84-56 147,-66 41-77,66-36 1,-101 61-104,0 0 0,0 0 0,-1 1 0,1-1 0,0 0 0,0 0 0,0 1 0,0-1 0,0 1 0,0 0 0,0-1 0,0 1 0,0 0 0,0 0 0,0 1 0,0-1 0,4 1 0,-6 0-4,1-1 0,0 1 0,0 0 0,-1-1 0,1 1 0,-1 0 0,1 0 0,-1 0 1,1-1-1,-1 1 0,1 0 0,-1 0 0,0 0 0,1 0 0,-1 0 0,0 0 0,0 0 0,0 0 0,0 0 0,0 0 0,0 0 0,0 0 0,0 0 0,0 2 0,-3 9-5,0 0-1,-1 0 0,0 0 1,-7 14-1,7-16 5,-4 10-7,-7 13-17,-13 51 0,28-82 31,-1 0 0,0 1 0,1-1 0,-1 0 0,1 0 0,0 0 0,0 0 0,0 0 0,0 1 0,0-1 0,1 0 0,-1 0 0,0 0 0,1 0 0,0 0 0,1 4 0,-1-5 2,0 0-1,-1-1 1,1 1 0,0 0-1,0-1 1,0 1-1,0-1 1,0 1 0,0-1-1,0 1 1,0-1-1,0 0 1,0 1-1,0-1 1,0 0 0,0 0-1,0 0 1,0 0-1,0 0 1,0 0-1,0 0 1,0 0 0,2-1-1,4-1 32,1 0-1,-1-1 1,0 0-1,0 0 1,0 0 0,0-1-1,9-7 1,27-25-128,-1-2 0,-2-2 1,44-57-1,-40 47-794,-43 49 824,-1 0 0,1 0 0,0 0 0,0 0 0,-1 0 0,1 0 0,0 1 0,0-1 0,0 0 0,0 1 0,0-1 0,0 1 0,0-1 0,2 0 0,-3 2 39,0-1 0,0 0 0,1 0 0,-1 0 0,0 0 0,0 0 0,1 0 0,-1 1 0,0-1 0,0 0 1,1 0-1,-1 0 0,0 1 0,0-1 0,0 0 0,1 0 0,-1 1 0,0-1 0,0 0 0,0 0 0,0 1 1,0-1-1,1 0 0,-1 1 0,0-1 0,0 0 0,0 0 0,0 1 0,0-1 0,0 0 0,0 1 0,0-1 1,-4 41-600,1-23 577,3-18 42,0 0 0,0 1 0,0-1 0,0 0 0,0 0 1,0 1-1,0-1 0,0 0 0,0 1 0,0-1 1,0 0-1,1 0 0,-1 1 0,0-1 0,0 0 0,0 0 1,0 1-1,0-1 0,1 0 0,-1 0 0,0 1 0,0-1 1,0 0-1,1 0 0,-1 0 0,0 0 0,0 1 0,1-1 1,-1 0-1,0 0 0,0 0 0,1 0 0,-1 0 1,0 0-1,1 0 0,-1 0 0,0 0 0,0 0 0,1 0 1,-1 0-1,0 0 0,1 0 0,-1 0 0,0 0 0,0 0 1,1 0-1,-1 0 0,0 0 0,1 0 0,-1 0 0,0 0 1,0-1-1,1 1 0,-1 0 0,0 0 0,0 0 1,1-1-1,19-13 47,-15 11-38,2-3-7,1 1 0,0 1 0,0-1-1,0 1 1,1 1 0,15-6 0,-21 9-10,0-1 0,0 1 0,0-1 0,0 1 1,0 0-1,0 0 0,0 0 0,0 0 0,0 1 1,0-1-1,0 1 0,0 0 0,0 0 0,0 0 1,0 0-1,-1 0 0,1 1 0,0-1 0,-1 1 1,1 0-1,-1-1 0,0 1 0,1 0 0,2 4 1,0 2-9,1 0 0,-1 0-1,0 1 1,-1 0 0,0-1 0,-1 2 0,0-1 0,0 0 0,-1 1 0,0-1 0,1 11 0,-1 1 89,-1 0 1,-1 0-1,-1 0 0,-4 23 0,3-30 60,-1-1-1,0 0 0,-1 0 1,-10 21-1,13-30-77,-1 1 1,-1-1-1,1 0 1,0 0-1,-1-1 1,0 1-1,0 0 1,0-1-1,0 0 1,-1 0-1,1 0 1,-1 0-1,0 0 0,0-1 1,0 1-1,0-1 1,-7 2-1,10-3-48,0-1 0,1 0 0,-1 0 0,0 1 0,0-1 1,0 0-1,0 0 0,0 0 0,1 0 0,-1 0 0,0 0 0,0 0 0,0 0 0,0-1 0,1 1 0,-1 0 0,0 0 0,0-1 0,0 1 0,1 0 0,-1-1 0,0 1 0,0-1 0,1 1 0,-1-1 0,0 1 0,0-2 0,0 1-4,0-1-1,1 1 1,-1-1-1,1 0 1,-1 1-1,1-1 1,-1 0-1,1 0 1,0 1-1,0-1 1,0 0-1,0-3 1,1-5-12,1 0-1,0-1 1,5-15 0,6-8-53,1 0 1,1 2 0,26-41-1,67-87-383,-30 61-20,-78 99 461,0 0 0,0 0 0,0 0 1,0 0-1,0 0 0,1 0 0,-1 0 0,0 0 0,0 0 0,0 0 0,0 0 0,0 0 0,0 0 0,0 0 0,0-1 1,1 1-1,-1 0 0,0 0 0,0 0 0,0 0 0,0 0 0,0 0 0,0 0 0,0 0 0,0-1 0,0 1 1,0 0-1,0 0 0,0 0 0,0 0 0,0 0 0,0 0 0,0-1 0,0 1 0,0 0 0,0 0 0,0 0 1,0 0-1,0 0 0,0 0 0,0 0 0,0-1 0,0 1 0,0 0 0,0 0 0,0 0 0,0 0 0,0 0 0,0 0 1,-1 0-1,1 0 0,0-1 0,0 1 0,0 0 0,0 0 0,0 0 0,0 0 0,0 0 0,-7 2-21,-4 7 69,1 1 0,-1 0 0,2 0 0,-1 1-1,1 1 1,1-1 0,-7 14 0,3-7 44,5-8-13,0 0 1,1 0-1,1 1 0,-7 15 0,11-24-55,1 1-1,-1 0 1,0-1 0,1 1-1,-1-1 1,1 1-1,0 0 1,-1-1 0,1 1-1,1 0 1,-1-1 0,0 1-1,1 0 1,-1-1 0,1 1-1,0-1 1,0 1 0,0-1-1,0 1 1,0-1 0,1 0-1,-1 1 1,1-1-1,-1 0 1,5 4 0,-1-2 9,0 0 0,1-1 1,0 0-1,0 1 0,0-2 1,0 1-1,0-1 0,0 0 1,1 0-1,-1-1 0,1 1 1,10-1-1,11 1 53,47-5 1,-60 2-64,319-32 383,-328 32-389,1 0 17,0 0-1,0-1 1,0 1-1,-1-1 1,10-5-1,-16 7-23,1 0-1,-1-1 0,0 1 0,0-1 0,1 1 1,-1 0-1,0-1 0,0 1 0,0-1 0,0 1 1,1-1-1,-1 1 0,0-1 0,0 1 1,0-1-1,0 1 0,0-1 0,0 1 0,0 0 1,0-1-1,0 1 0,-1-1 0,1 1 0,0-1 1,0 1-1,0-1 0,0 1 0,-1-1 1,1 1-1,0 0 0,-1-1 0,1 1 0,0 0 1,0-1-1,-1 1 0,1 0 0,-1-1 0,1 1 1,0 0-1,-1-1 0,1 1 0,-1 0 1,0 0-1,-20-16 108,19 15-95,-1-1-4,-39-26 189,1-2-1,-60-56 1,99 84-203,-1 0 1,1-1 0,0 0 0,0 1-1,0-1 1,0 0 0,0 0 0,-2-5 0,4 8-5,0 0 0,0 0 0,0-1 1,0 1-1,0 0 0,0 0 0,0-1 1,0 1-1,0 0 0,0-1 0,0 1 1,0 0-1,1 0 0,-1-1 1,0 1-1,0 0 0,0 0 0,0-1 1,0 1-1,0 0 0,1 0 0,-1 0 1,0-1-1,0 1 0,0 0 0,1 0 1,-1 0-1,0 0 0,0-1 0,1 1 1,-1 0-1,0 0 0,0 0 1,1 0-1,-1 0 0,22 0-287,24 7-924,65 1-1,-39-7 689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8.630"/>
    </inkml:context>
    <inkml:brush xml:id="br0">
      <inkml:brushProperty name="width" value="0.05" units="cm"/>
      <inkml:brushProperty name="height" value="0.05" units="cm"/>
      <inkml:brushProperty name="color" value="#66CC00"/>
    </inkml:brush>
  </inkml:definitions>
  <inkml:trace contextRef="#ctx0" brushRef="#br0">44 1 20372,'7'24'1889,"-10"6"-1321,-4 6-232,-2 7 792,3 3-224,-2 1-440,1-1-255,2-3-554,1-4-399,4-15 632,0-7-128,-1-17-64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9.060"/>
    </inkml:context>
    <inkml:brush xml:id="br0">
      <inkml:brushProperty name="width" value="0.05" units="cm"/>
      <inkml:brushProperty name="height" value="0.05" units="cm"/>
      <inkml:brushProperty name="color" value="#66CC00"/>
    </inkml:brush>
  </inkml:definitions>
  <inkml:trace contextRef="#ctx0" brushRef="#br0">0 58 19220,'17'-9'417,"0"0"-1,0 2 0,1 0 1,0 1-1,0 1 1,0 0-1,1 1 1,-1 2-1,1 0 1,0 0-1,0 2 0,0 0 1,0 2-1,28 5 1,-42-6-351,1 0-1,0 1 1,-1 0 0,0 0 0,1 1 0,-1-1 0,0 1-1,-1 0 1,1 1 0,0-1 0,-1 1 0,0 0 0,6 6 0,-8-7-58,0-1 1,0 1-1,-1 0 1,1 0 0,-1 0-1,0 0 1,1 0-1,-1 0 1,-1 0 0,1 1-1,0-1 1,-1 0-1,0 0 1,0 1 0,0-1-1,0 0 1,0 0-1,-1 1 1,1-1 0,-1 0-1,0 0 1,0 0 0,0 1-1,0-1 1,-3 3-1,1 1-8,-1-1 1,0 0-1,-1 1 0,1-2 0,-1 1 0,-1-1 0,1 0 0,-7 5 0,-7 4-35,-24 13-1,5-4-158,39-23 187,-1 0-1,0 0 0,0 0 1,0 0-1,0 0 0,0 0 1,0 0-1,1 0 0,-1 0 1,0 0-1,0 0 0,0 0 1,0 0-1,0 0 0,0 0 1,1 0-1,-1 0 0,0 0 1,0 0-1,0 0 0,0 0 1,0 0-1,0 0 0,1 0 1,-1 0-1,0 0 0,0 0 1,0 0-1,0 0 0,0 1 0,0-1 1,0 0-1,0 0 0,1 0 1,-1 0-1,0 0 0,0 0 1,0 0-1,0 0 0,0 1 1,0-1-1,0 0 0,0 0 1,0 0-1,0 0 0,0 0 1,0 1-1,0-1 0,0 0 1,0 0-1,0 0 0,0 0 1,0 0-1,0 0 0,0 1 1,0-1-1,0 0 0,0 0 1,0 0-1,0 0 0,0 0 1,0 0-1,0 0 0,-1 1 1,1-1-1,0 0 0,0 0 1,11 1-151,-2-1 52,0 0-1,-1 1 0,1 0 0,-1 0 0,1 1 0,-1 0 0,0 1 0,0 0 1,0 0-1,0 1 0,0-1 0,8 7 0,-11-6 70,-1 0-1,0-1 1,0 1-1,0 1 1,0-1-1,-1 0 1,1 1-1,-1 0 1,0 0-1,-1 0 1,1 0-1,-1 0 1,0 0-1,-1 1 1,1-1-1,-1 1 1,0-1-1,0 1 1,0 8-1,-1-5 101,-1 0 0,0 0 0,0 0-1,-1 0 1,0-1 0,-1 1-1,0 0 1,0-1 0,-1 0 0,0 0-1,0 0 1,-1 0 0,0 0-1,0-1 1,-1 0 0,0 0 0,0-1-1,-1 1 1,1-1 0,-2-1-1,-12 9 1,8-6 30,-1-1 0,1 0 0,-1-1 0,0-1 0,-1 0 0,1 0 0,-1-2 0,0 1 0,0-2 0,0 0 0,-1-1 0,1 0 0,-17-2 0,27 1-128,1 0-1,-1 0 0,1-1 0,0 1 1,-1-1-1,1 0 0,0 0 0,0 0 1,-1 0-1,1-1 0,0 1 0,0-1 1,1 0-1,-1 0 0,0 0 0,0 0 1,1-1-1,0 1 0,-1-1 0,1 1 1,0-1-1,0 0 0,0 0 0,-1-3 1,-2-23-279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9.463"/>
    </inkml:context>
    <inkml:brush xml:id="br0">
      <inkml:brushProperty name="width" value="0.05" units="cm"/>
      <inkml:brushProperty name="height" value="0.05" units="cm"/>
      <inkml:brushProperty name="color" value="#66CC00"/>
    </inkml:brush>
  </inkml:definitions>
  <inkml:trace contextRef="#ctx0" brushRef="#br0">89 215 17940,'2'0'170,"1"1"0,0-1 1,-1 0-1,1 1 0,-1-1 1,1-1-1,-1 1 0,1 0 1,0-1-1,-1 1 0,1-1 1,-1 1-1,1-1 0,-1 0 1,0 0-1,1-1 0,-1 1 1,0 0-1,0-1 0,0 1 1,0-1-1,0 0 0,2-2 1,5-5 191,1-1 0,-2 0 1,9-12-1,17-33 50,-31 51-393,-1 0 0,0-1 1,-1 1-1,1-1 0,-1 0 0,1 1 1,-1-1-1,-1 0 0,1 0 0,-1 0 1,0-4-1,0 7-14,0 1 0,0 0 0,-1-1 1,1 1-1,0-1 0,-1 1 0,1 0 0,-1 0 1,0-1-1,1 1 0,-1 0 0,0 0 0,0 0 0,0 0 1,0 0-1,0 0 0,0 0 0,0 0 0,0 0 1,0 0-1,0 1 0,0-1 0,-1 0 0,1 1 0,0-1 1,-1 1-1,1-1 0,0 1 0,-1 0 0,1 0 1,0-1-1,-1 1 0,1 0 0,-3 0 0,-1 1 16,0-1-1,0 1 0,1 0 0,-1 0 1,0 0-1,1 1 0,-1-1 0,1 1 1,-6 3-1,-2 3 15,0 1-1,0 0 1,1 0 0,0 1-1,1 1 1,0 0 0,1 0-1,0 1 1,-9 16 0,12-19-42,1 0 1,0 0-1,1 0 0,0 1 1,1 0-1,0-1 1,0 1-1,1 1 0,0-1 1,1 0-1,0 0 1,1 1-1,0-1 1,2 11-1,-2-18-57,0 0 1,1 0-1,0 0 1,0-1-1,0 1 0,0 0 1,0-1-1,0 1 1,0 0-1,1-1 1,0 0-1,-1 1 0,1-1 1,0 0-1,0 0 1,0 0-1,0 0 1,1 0-1,-1-1 0,0 1 1,1-1-1,-1 1 1,1-1-1,0 0 0,-1 0 1,1 0-1,0 0 1,0 0-1,-1-1 1,1 1-1,0-1 0,0 0 1,0 0-1,0 0 1,0 0-1,-1-1 0,1 1 1,0-1-1,5-1 1,29-11-393,3-10-148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39.882"/>
    </inkml:context>
    <inkml:brush xml:id="br0">
      <inkml:brushProperty name="width" value="0.05" units="cm"/>
      <inkml:brushProperty name="height" value="0.05" units="cm"/>
      <inkml:brushProperty name="color" value="#66CC00"/>
    </inkml:brush>
  </inkml:definitions>
  <inkml:trace contextRef="#ctx0" brushRef="#br0">83 23 19620,'6'-3'405,"1"0"0,-1 0 0,0 0 0,1 1 0,-1 0 0,1 0 0,0 1 0,-1 0 0,12-1-1,-17 2-338,1 0-1,0 0 0,0 0 0,0 0 1,0 0-1,0 0 0,-1 1 0,1-1 1,0 1-1,0-1 0,-1 1 0,1 0 1,0 0-1,-1 0 0,1 0 0,0 0 1,-1 0-1,0 0 0,1 0 0,-1 0 0,0 1 1,1-1-1,-1 1 0,0-1 0,0 1 1,0-1-1,0 1 0,0 0 0,-1-1 1,1 1-1,0 0 0,-1 0 0,1-1 1,-1 1-1,0 0 0,0 0 0,0 0 1,0 0-1,0-1 0,0 4 0,-1 3-45,0-1 1,0 1-1,-1 0 0,0-1 0,-1 1 0,1-1 0,-1 0 1,-1 0-1,-7 13 0,-6 6 27,-25 27-1,23-29-39,-11 10-2,21-25-2,0 1 1,0 1-1,1-1 1,0 1-1,1 1 1,-8 17-1,14-28-2,1 0 0,0-1 0,-1 1 0,1 0 0,0 0 0,0-1 0,0 1 0,0 0 0,0 0 0,0 0 0,0-1 1,0 1-1,0 0 0,0 0 0,0-1 0,0 1 0,0 0 0,1 0 0,-1-1 0,0 1 0,0 0 0,1 0 0,-1-1 0,1 1 0,-1 0 0,1-1 0,-1 1 0,1-1 0,0 2 0,1-1-2,0 0 0,0 0 0,0 0 0,0-1 0,0 1 0,0-1 0,0 1 0,0-1-1,0 1 1,0-1 0,3 0 0,5 0-104,0-1 0,0 0 0,20-4-1,-17 1-131,-1 0-1,0 0 0,0-1 1,21-12-1,-27 13 219,-1 1 1,0-1-1,0 0 1,0-1-1,0 1 1,0-1-1,-1 0 1,0 0-1,0 0 0,0-1 1,4-8-1,3-14-405</inkml:trace>
  <inkml:trace contextRef="#ctx0" brushRef="#br0" timeOffset="1">12 142 14115,'18'17'1072,"11"-10"-1016,4-5-224,9-2-624,2-3 880,-1-11-184,3-5-216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40.844"/>
    </inkml:context>
    <inkml:brush xml:id="br0">
      <inkml:brushProperty name="width" value="0.05" units="cm"/>
      <inkml:brushProperty name="height" value="0.05" units="cm"/>
      <inkml:brushProperty name="color" value="#66CC00"/>
    </inkml:brush>
  </inkml:definitions>
  <inkml:trace contextRef="#ctx0" brushRef="#br0">86 267 16396,'-7'9'548,"1"1"0,0 0 0,0 0 0,1 0 0,0 0 1,-3 13-1,-16 67 1354,18-67-1601,3-13-176,0 0 0,1 0 0,0 1 0,1-1 0,0 1 0,1-1 0,1 20 0,-1-30-134,0 1 1,0-1-1,0 1 1,0-1-1,0 1 1,0-1-1,1 1 1,-1-1-1,0 1 1,0-1 0,0 1-1,1-1 1,-1 1-1,0-1 1,1 0-1,-1 1 1,0-1-1,1 1 1,-1-1-1,0 0 1,1 1-1,-1-1 1,1 0-1,-1 0 1,0 1 0,1-1-1,-1 0 1,1 0-1,-1 0 1,2 1-1,-1-1-26,0-1-1,0 1 1,0 0-1,0-1 1,0 1-1,0-1 0,0 1 1,0-1-1,0 1 1,-1-1-1,1 0 1,0 1-1,1-2 1,22-29-979,-11 11 324,-1 0 1,0-1-1,-2 0 0,0 0 1,-2-1-1,0-1 0,6-33 1,-14 47 433,-3 9 203,-7 16 247,-2 15 345,2 0-1,-8 37 1,14-49-309,1-1 1,1 1-1,1 0 0,0-1 1,3 26-1,-2-43-218,0 0 0,0 0 0,0 0 0,0 0 0,1 0 0,-1 0 0,0 0 0,1 0 0,-1 0 0,0 0 0,1 0 0,-1-1 0,1 1 0,0 0 0,-1 0 0,1 0 0,1 0 0,-2-1-4,1 1 1,-1-1-1,1 0 0,-1 0 0,1 0 1,-1 1-1,1-1 0,0 0 0,-1 0 1,1 0-1,-1 0 0,1 0 0,-1 0 0,1 0 1,0 0-1,-1-1 0,1 1 0,-1 0 1,1 0-1,-1 0 0,2-1 0,1-1 2,0 0 0,0 0 0,-1 0 0,1 0 0,0-1 0,-1 1 0,0-1 0,4-4 0,5-10-53,-1-1 0,-1 1 0,14-38 1,10-59-554,-32 110 564,2-3-17,-1 1-1,-1-1 0,0 1 0,0-1 1,0 0-1,0 0 0,-1 0 0,0 1 1,-1-1-1,-1-10 0,2 17 52,0 0 0,0 0 0,0 0-1,0-1 1,0 1 0,0 0 0,0 0-1,0 0 1,-1-1 0,1 1 0,0 0 0,0 0-1,0 0 1,0-1 0,0 1 0,0 0-1,0 0 1,-1 0 0,1 0 0,0-1 0,0 1-1,0 0 1,0 0 0,-1 0 0,1 0-1,0 0 1,0 0 0,0 0 0,-1 0 0,1-1-1,0 1 1,0 0 0,0 0 0,-1 0-1,1 0 1,0 0 0,0 0 0,0 0 0,-1 0-1,1 0 1,-7 9 134,-2 14 203,5-7 59,0 0 0,1 1 0,-2 25-1,4-38-307,1-1 0,0 1-1,0 0 1,0 0 0,0 0-1,1-1 1,0 1 0,-1 0-1,1 0 1,1-1 0,-1 1-1,0-1 1,1 1 0,0-1-1,0 0 1,0 1-1,0-1 1,0 0 0,1 0-1,-1-1 1,6 6 0,-5-7-38,0 0 1,-1 0-1,1 0 1,0 0 0,0 0-1,0-1 1,-1 1-1,1-1 1,0 0-1,0 1 1,0-2 0,0 1-1,0 0 1,0 0-1,0-1 1,-1 0-1,1 1 1,0-1 0,0 0-1,-1-1 1,6-2-1,4-2 81,0-2-1,-1 0 0,14-11 0,-1-2 50,-1-1-1,-1 0 1,-1-2-1,34-51 1,-42 55-152,-1 0 0,-2-1 0,0-1 0,-1 1 0,-1-1 0,-1-1 1,6-31-1,-13 54-30,1-8 0,0 0-1,0 0 1,-1-12 0,0 19-1,0-1 0,0 1-1,-1 0 1,1-1 0,0 1 0,0 0 0,-1-1-1,1 1 1,0 0 0,-1-1 0,1 1-1,-1 0 1,0 0 0,1-1 0,-1 1 0,0 0-1,0 0 1,0 0 0,0 0 0,0 0-1,0 0 1,0 0 0,0 0 0,0 1 0,0-1-1,-1 0 1,1 1 0,0-1 0,-3 0-1,1 1 3,0 0-1,0 0 0,0 0 0,0 1 0,0-1 0,0 1 0,0-1 1,0 1-1,0 0 0,0 1 0,0-1 0,1 0 0,-1 1 1,0-1-1,1 1 0,-4 2 0,-4 5 52,0 0 1,-13 14-1,7-4 69,1 1 0,0 0 0,-17 33 0,24-39-46,2 0 0,-1 1 1,2 0-1,0 0 1,1 0-1,-4 25 0,7-37-65,1-1 0,-1 1 0,1 0 0,0-1 0,0 1 0,0 0 0,0 0 0,0-1 0,1 1 0,-1 0 0,1-1 0,0 1 0,0 0 0,0-1 0,0 1 0,0-1 0,0 0 0,1 1 0,-1-1 0,1 0 0,0 0 0,0 0 0,-1 0 0,1 0 0,1 0 0,-1 0 0,0-1 0,0 1 0,1-1 0,-1 1-1,0-1 1,1 0 0,0 0 0,-1 0 0,1-1 0,-1 1 0,1 0 0,0-1 0,0 0 0,3 0 0,6 1-5,0-2-1,0 0 0,0 0 1,0-1-1,0-1 1,0 1-1,21-10 0,-4-1-4,43-27 0,-42 22-6,33-15 0,-63 33 9,1 0 0,-1-1 0,1 1 1,-1 0-1,1-1 0,0 1 0,-1 0 0,1 0 0,-1-1 0,1 1 0,0 0 0,-1 0 0,1 0 0,0 0 0,-1 0 0,1 0 0,0 0 0,-1 0 0,1 0 0,0 0 0,-1 0 0,1 0 0,-1 0 0,1 1 0,0-1 0,-1 0 0,1 0 0,-1 1 0,1-1 0,-1 0 0,1 1 0,-1-1 0,1 1 1,-1-1-1,1 1 0,0 1 18,0 1 0,-1-1 0,1 0 0,-1 1 1,0-1-1,0 0 0,0 1 0,0 2 0,0 4 1,0 1 29,0 0 0,1 1 0,0-1 1,1 0-1,0 0 0,0 0 0,1 0 0,7 15 1,-8-21-42,0 0 0,1 0 0,0 0 0,0 0 0,0 0 1,0-1-1,0 1 0,1-1 0,-1 0 0,1 0 0,0-1 0,0 1 1,0-1-1,0 1 0,0-1 0,1-1 0,-1 1 0,1 0 0,-1-1 1,1 0-1,5 0 0,4 0-21,1-1 1,-1 0-1,1-1 1,-1-1-1,0 0 0,1-1 1,-1-1-1,19-7 1,27-7-195,-60 18 198,1 0-1,0 0 1,0-1 0,-1 1-1,1 0 1,0 0 0,0 0 0,-1 0-1,1 0 1,0 0 0,0 0-1,0 0 1,-1 0 0,1 0-1,0 0 1,0 1 0,0-1 0,-1 0-1,1 1 1,0-1 0,-1 0-1,1 1 1,0-1 0,-1 1 0,1-1-1,0 2 1,0-1 0,-1 0 0,1 0 0,-1 0 0,1 0 0,-1 1 0,0-1 0,0 0 0,0 0 1,0 0-1,0 1 0,0-1 0,0 0 0,0 0 0,0 1 0,-1 0 0,-2 8-6,0 0-1,-1 0 1,-6 11 0,7-14 18,-105 247 814,108-254-814,0 1 1,0 0 0,-1 0 0,1 0 0,0-1 0,0 1 0,-1 0-1,1-1 1,-1 1 0,1 0 0,-1-1 0,1 1 0,-1 0 0,1-1-1,-1 1 1,0-1 0,1 1 0,-1-1 0,-1 1 0,2-1-4,-1 0 1,1 0 0,-1 0 0,1 0-1,-1 0 1,1 0 0,0-1 0,-1 1-1,1 0 1,-1 0 0,1 0 0,-1-1-1,1 1 1,0 0 0,-1-1 0,1 1-1,0 0 1,-1-1 0,1 1 0,0 0-1,-1-1 1,1 1 0,-1-1 0,-15-37 60,12 27-35,1 3-26,-29-78 101,30 78-129,0 0 0,0 0-1,1 0 1,0 0 0,0 0-1,1 0 1,0 0-1,1 0 1,1-10 0,5-4-1006,-6 20 880,0-1 1,0 0 0,0 0 0,0-1-1,0 1 1,-1 0 0,1 0-1,-1 0 1,0 0 0,0-1-1,0 1 1,-1 0 0,1 0 0,-1 0-1,0-4 1,-11-21-540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1:41.232"/>
    </inkml:context>
    <inkml:brush xml:id="br0">
      <inkml:brushProperty name="width" value="0.05" units="cm"/>
      <inkml:brushProperty name="height" value="0.05" units="cm"/>
      <inkml:brushProperty name="color" value="#66CC00"/>
    </inkml:brush>
  </inkml:definitions>
  <inkml:trace contextRef="#ctx0" brushRef="#br0">6 48 22613,'-5'-18'1968,"5"9"-1408,3 2-312,8 3 433,2 1-1474,0 6 857,1-5-288,9-5-296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7.526"/>
    </inkml:context>
    <inkml:brush xml:id="br0">
      <inkml:brushProperty name="width" value="0.05" units="cm"/>
      <inkml:brushProperty name="height" value="0.05" units="cm"/>
    </inkml:brush>
  </inkml:definitions>
  <inkml:trace contextRef="#ctx0" brushRef="#br0">34 19 15451,'5'-18'3850,"-8"29"-1024,-9 33-1704,4-6-1062,1 1-1,2 0 1,2 0 0,3 63 0,0-97-46,1-1 0,0 1 0,-1-1 0,2 1 0,-1-1 1,1 0-1,-1 0 0,1 1 0,0-1 0,0 0 0,1-1 1,-1 1-1,1 0 0,6 5 0,-7-7-4,0 0 0,1-1 0,-1 1 0,1-1 0,-1 0 0,1 0 0,-1 0 0,1 0 0,0 0 0,0 0 0,0-1 0,-1 1 0,1-1 0,0 0 0,0 0 0,0 0 0,0 0 0,0 0 0,0-1 0,-1 1 0,1-1 0,0 0 0,0 0 0,4-2 0,7-4 31,-1 0 0,0-1-1,0 0 1,0-1 0,-1 0-1,20-21 1,-15 12 10,0 0-1,-2-1 1,20-32-1,-43 66-103,1-1 0,1 2-1,-7 24 1,10-30 52,0 0 0,1 1 0,0-1 0,1 0 0,0 1 0,1-1 0,2 18 0,-2-26-36,0 0 1,0 0-1,0-1 1,1 1-1,-1 0 1,1 0-1,-1-1 1,1 1-1,0 0 0,0-1 1,-1 1-1,1-1 1,0 1-1,1-1 1,-1 1-1,0-1 1,0 0-1,1 1 1,-1-1-1,0 0 1,1 0-1,-1 0 0,1 0 1,0 0-1,-1 0 1,1-1-1,0 1 1,-1 0-1,1-1 1,0 0-1,0 1 1,0-1-1,-1 0 0,1 0 1,3 0-1,-1-1 0,0 1 0,0-1 1,0-1-1,-1 1 0,1 0 0,0-1 0,-1 0 0,1 0 0,-1 0 0,1 0 0,-1-1 0,0 1 0,0-1 0,0 0 0,2-3 0,14-18-297,2-6-24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2:13.084"/>
    </inkml:context>
    <inkml:brush xml:id="br0">
      <inkml:brushProperty name="width" value="0.05" units="cm"/>
      <inkml:brushProperty name="height" value="0.05" units="cm"/>
      <inkml:brushProperty name="color" value="#66CC00"/>
    </inkml:brush>
  </inkml:definitions>
  <inkml:trace contextRef="#ctx0" brushRef="#br0">805 265 14011,'-6'-16'794,"2"1"-21,0 0-1,-2 1 1,0 0 0,-10-18 0,13 28-613,0-1 0,-1 1 0,1 0 0,-1 0 0,0 0 1,0 1-1,0-1 0,-1 1 0,1 0 0,-1 0 0,0 0 0,1 1 1,-1 0-1,0 0 0,-1 0 0,-5-1 0,-5 0 13,0 1 0,1 0 0,-1 1 0,0 1 0,0 1 0,0 0 0,0 1 0,1 0 0,-1 2 0,1-1 0,-1 2 0,1 0 0,0 1 0,-19 11 0,3 1-55,1 0 0,1 2 0,1 1 0,1 1 0,-38 40 1,41-35-89,2 0 1,1 1 0,0 1 0,3 1 0,0 1-1,2 0 1,2 1 0,0 1 0,3 0-1,0 1 1,2 0 0,-5 46 0,10-51-23,1-1 0,2 1 0,1 0 0,1-1 0,2 1 0,1-1 0,1 0 0,1 0 0,1 0 0,2-1 0,1 0 0,0 0 0,3-1 0,0-1 0,26 38 0,-28-49-13,-1-1 0,2-1 0,-1 0 0,2-1 0,-1 0 0,2-1 0,-1 0 0,1-1 0,1 0 0,24 9 0,-19-10 1,0-2 1,0 0-1,1-1 1,0-1-1,0-1 0,0-1 1,36-1-1,-24-3 8,-1-2 1,0-1-1,0-1 0,0-2 1,-1-1-1,0-2 0,0-1 1,-2-1-1,1-1 0,50-35 1,-49 26 44,0-2 1,-2-1-1,-1-1 1,-1-2-1,-2-1 1,-1-1-1,-1 0 1,32-61-1,-35 53 33,-2 0-1,-2-1 0,-2 0 0,-1-1 0,-2-1 0,-3 0 0,8-75 1,-15 89-54,-2 1 1,0 0-1,-1 0 1,-2 0-1,-1 0 1,-1 0-1,-1 1 1,-2 0-1,-20-44 1,22 54-33,-2 1 0,0 0 0,0 0 0,-2 1 0,0 0 1,0 1-1,-1 1 0,-1-1 0,0 2 0,0 0 0,-1 0 0,-1 2 0,0 0 0,0 0 0,-1 1 0,-19-6 0,11 7-6,1 1 1,-1 1-1,0 2 0,0 0 0,0 1 0,0 2 0,-1 0 1,1 2-1,0 1 0,0 0 0,-38 12 0,30-5-73,0 1-1,1 2 0,0 1 1,1 1-1,1 2 1,1 1-1,-48 39 0,71-53 112,-39 36-1438,41-36 1175,0-1 1,0 0-1,1 1 0,-1 0 1,1 0-1,0 0 1,0 0-1,0 0 0,0 0 1,-1 6-1,3-10 220,0 1 0,0-1 0,0 0-1,0 0 1,0 0 0,0 0 0,-1 0 0,1 1 0,0-1 0,0 0 0,0 0-1,0 0 1,0 0 0,0 1 0,0-1 0,0 0 0,1 0 0,-1 0 0,0 0-1,0 1 1,0-1 0,0 0 0,0 0 0,0 0 0,0 0 0,0 0 0,0 0-1,0 1 1,0-1 0,1 0 0,-1 0 0,0 0 0,0 0 0,0 0 0,0 0-1,0 0 1,0 0 0,1 1 0,-1-1 0,0 0 0,0 0 0,0 0 0,0 0 0,1 0-1,-1 0 1,0 0 0,9-3-940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2:17.883"/>
    </inkml:context>
    <inkml:brush xml:id="br0">
      <inkml:brushProperty name="width" value="0.05" units="cm"/>
      <inkml:brushProperty name="height" value="0.05" units="cm"/>
      <inkml:brushProperty name="color" value="#E71224"/>
    </inkml:brush>
  </inkml:definitions>
  <inkml:trace contextRef="#ctx0" brushRef="#br0">2435 188 12907,'-15'2'332,"1"0"1,-1 1 0,1 0-1,0 1 1,-15 6-1,-66 34 355,68-31-385,-119 66 18,-190 137 1,253-156-240,-105 101 1,-63 88 84,204-200-129,-323 361 235,348-383-262,-240 312 192,22 15 212,223-326-375,-116 202 352,109-182-257,1 2 0,-28 93 0,46-125-117,0 1-1,2 0 1,1 0-1,0 0 1,1 0-1,1 0 1,1 0-1,0 0 1,7 27-1,-6-35-19,1-1 0,1 0 0,-1 0 0,2 0 0,-1-1 0,1 0 0,1 1 0,0-2-1,0 1 1,0-1 0,1 0 0,1 0 0,-1-1 0,1 0 0,1 0 0,-1-1 0,1 0 0,11 6 0,-6-6-2,-1-1 0,1 0 0,0-1 0,0-1 1,0 0-1,1-1 0,-1 0 0,1-1 0,21-1 1,15-4 20,67-13 1,-87 11-2,-20 4-9,406-85 85,-375 75-116,0-3 1,-2-1-1,0-2 0,-1-2 1,-1-2-1,0-1 0,62-52 1,37-49-31,238-282 1,77-183 188,-362 468-98,246-341 165,-24-7 73,-190 259-126,-98 164-103,-2-2 1,23-75-1,-40 109-41,-1 0 1,-1-1-1,0 1 0,-1-1 1,-1 0-1,-1-21 1,0 32-23,0 0 1,-1 1 0,1-1 0,-1 1 0,0-1 0,0 0 0,-1 1 0,1 0-1,-1-1 1,1 1 0,-1 0 0,0 0 0,0 0 0,-1 0 0,1 0 0,-1 0-1,1 1 1,-1-1 0,0 1 0,0 0 0,0-1 0,0 2 0,0-1 0,0 0-1,-1 0 1,1 1 0,-1 0 0,1 0 0,-1 0 0,-6-1 0,-6 0-112,-1 1 1,1 0 0,0 1 0,0 1 0,-1 1-1,1 0 1,-18 5 0,-112 38-300,4 14 89,-31 29-91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0"/>
    </inkml:context>
    <inkml:brush xml:id="br0">
      <inkml:brushProperty name="width" value="0.05" units="cm"/>
      <inkml:brushProperty name="height" value="0.05" units="cm"/>
    </inkml:brush>
  </inkml:definitions>
  <inkml:trace contextRef="#ctx0" brushRef="#br0">87 547 12995,'-31'15'1415,"19"-9"-406,0 0 1,-20 14-1,33-18 276,6-4-693,12-4 19,69-46 937,113-88-1,-72 46-1047,172-112-1396,-299 204 832,38-29-757,-37 28 757,0 0 0,0 0 0,0 0 0,-1 0-1,0 0 1,1-1 0,-1 1 0,0-1 0,-1 1 0,3-5 0,-2-14-447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1"/>
    </inkml:context>
    <inkml:brush xml:id="br0">
      <inkml:brushProperty name="width" value="0.05" units="cm"/>
      <inkml:brushProperty name="height" value="0.05" units="cm"/>
    </inkml:brush>
  </inkml:definitions>
  <inkml:trace contextRef="#ctx0" brushRef="#br0">3 132 17196,'0'0'38,"0"0"1,0 0 0,0 0-1,0 0 1,-1 0 0,1 0-1,0 0 1,0 0-1,0 0 1,0 0 0,0 0-1,0 0 1,0-1 0,-1 1-1,1 0 1,0 0 0,0 0-1,0 0 1,0 0 0,0 0-1,0 0 1,0 0 0,0-1-1,0 1 1,0 0-1,-1 0 1,1 0 0,0 0-1,0 0 1,0 0 0,0 0-1,0-1 1,0 1 0,0 0-1,0 0 1,0 0 0,0 0-1,0 0 1,0-1-1,0 1 1,0 0 0,0 0-1,0 0 1,0 0 0,1 0-1,-1-1 1,7-2 642,18-3-457,-20 5 63,481-101 979,-470 98-1287,-5 1-34,0 1 1,0 0 0,0 0 0,22 1 0,-32 1 43,1 0 1,0 0-1,-1 0 0,1 0 1,0 1-1,-1-1 0,1 0 1,0 1-1,-1 0 0,1-1 1,-1 1-1,1 0 1,-1 0-1,1 0 0,-1 0 1,0 0-1,0 0 0,1 0 1,-1 0-1,0 1 0,0-1 1,0 0-1,0 1 1,0-1-1,0 1 0,-1-1 1,1 1-1,0-1 0,-1 1 1,1-1-1,-1 1 0,0 0 1,1-1-1,-1 1 1,0 0-1,0-1 0,0 1 1,0 0-1,-1-1 0,1 3 1,-2 12-28,-1 0 0,0 0 1,-2 0-1,-6 18 0,-32 65 16,16-40 25,16-32 90,-18 40 126,-39 136 1,66-195-180,0 0 0,1 0-1,0 0 1,0 0 0,0 0 0,1 0 0,1 0 0,0 8 0,-1-15-35,1-1 0,-1 1 1,0-1-1,0 1 1,1-1-1,-1 1 0,0-1 1,1 0-1,-1 1 0,0-1 1,1 1-1,-1-1 1,1 0-1,-1 1 0,0-1 1,1 0-1,-1 0 1,1 1-1,-1-1 0,1 0 1,-1 0-1,1 0 0,-1 0 1,1 0-1,0 1 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2"/>
    </inkml:context>
    <inkml:brush xml:id="br0">
      <inkml:brushProperty name="width" value="0.05" units="cm"/>
      <inkml:brushProperty name="height" value="0.05" units="cm"/>
    </inkml:brush>
  </inkml:definitions>
  <inkml:trace contextRef="#ctx0" brushRef="#br0">223 274 17260,'-15'-3'515,"1"0"0,-1 1 0,0 0 0,0 1 1,-21 1-1,31 1-397,0 0 0,0 0 0,0 0 0,0 0 0,0 1 1,0 0-1,0 0 0,1 0 0,-1 0 0,1 1 0,-1 0 0,1 0 1,0 0-1,0 1 0,0-1 0,1 1 0,-1 0 0,-5 8 0,6-7-33,0 0-1,0 0 0,1 0 1,0 1-1,0-1 0,0 1 1,0 0-1,1-1 0,0 1 1,0 0-1,0 0 0,1 0 1,1 10-1,-1-14-61,0 0 0,1 0 0,-1 0 1,1-1-1,-1 1 0,1 0 0,0 0 0,0-1 0,0 1 1,0-1-1,0 1 0,0-1 0,0 1 0,0-1 1,1 1-1,-1-1 0,0 0 0,3 2 0,-1-2-4,0 0 0,0 0 0,-1 0 0,1 0-1,0-1 1,0 1 0,0-1 0,0 0 0,0 0-1,0 0 1,0 0 0,-1 0 0,1-1 0,0 1-1,5-2 1,12-5 21,0 0-1,0-1 0,-1-2 1,0 0-1,0 0 1,-1-2-1,20-16 0,10-13 97,51-53 0,-90 85-112,75-81 208,-71 74-129,0-1 1,-1 0-1,17-32 1,-24 36-3,-5 13-99,0 0 0,0 0 0,0 0 0,0 0-1,0 0 1,0 0 0,0 0 0,0 0 0,0 0 0,0 0 0,0 0 0,0 0 0,0 0 0,0 0 0,-1 0 0,1 0 0,0 0 0,0 0 0,0 0 0,0 0 0,0 0 0,0 0 0,0 0 0,0 0 0,0 0 0,0 0-1,0 0 1,0 0 0,0 0 0,0 0 0,0 0 0,-1 0 0,1 0 0,0 0 0,0 0 0,0 0 0,0 0 0,0 0 0,0 0 0,0 0 0,0 0 0,0 0 0,0 0 0,0 0 0,0-1 0,0 1 0,0 0 0,0 0-1,0 0 1,0 0 0,0 0 0,0 0 0,0 0 0,0 0 0,0 0 0,0 0 0,0 0 0,0 0 0,0 0 0,0 0 0,0 0 0,0-1 0,0 1 0,0 0 0,0 0 0,-17 21 148,-1 10-112,1 0 1,1 1 0,2 1-1,1 1 1,2 0 0,1 0-1,1 1 1,-6 61 0,15-89-43,0 1 0,0-1 0,0 1 1,1-1-1,3 11 0,-4-17-28,0 0-1,0 0 1,0 1-1,1-1 1,-1 0-1,0 0 1,1 0 0,-1 0-1,1 0 1,0 0-1,-1 0 1,1 0-1,0 0 1,-1 0-1,1 0 1,0 0-1,0-1 1,0 1 0,0 0-1,0 0 1,0-1-1,0 1 1,0-1-1,0 1 1,0-1-1,0 1 1,0-1-1,1 0 1,-1 0-1,0 1 1,0-1 0,0 0-1,0 0 1,1 0-1,-1 0 1,0 0-1,0 0 1,0-1-1,0 1 1,1 0-1,1-2 1,0 1-81,0 0-1,0-1 0,0 0 1,0 0-1,0 0 1,-1 0-1,1 0 1,-1-1-1,1 1 1,-1-1-1,2-2 1,21-36-316,-19 29 198,14-26-418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3"/>
    </inkml:context>
    <inkml:brush xml:id="br0">
      <inkml:brushProperty name="width" value="0.05" units="cm"/>
      <inkml:brushProperty name="height" value="0.05" units="cm"/>
    </inkml:brush>
  </inkml:definitions>
  <inkml:trace contextRef="#ctx0" brushRef="#br0">4 103 16388,'3'1'247,"0"0"0,-1 0 1,1 0-1,0-1 0,0 1 1,0-1-1,0 0 0,0 1 1,0-1-1,0-1 0,0 1 1,0 0-1,0-1 0,-1 1 1,1-1-1,0 0 0,0 0 1,4-2-1,7-4 378,1 0 1,15-12-1,-11 8-226,-10 6-275,-3 2-28,0-1 0,1 0 0,-1 0 0,-1 0 0,1-1 0,0 1 0,5-8 1,-11 12-88,1 0 1,-1-1 0,0 1-1,0 0 1,0 0 0,1 0-1,-1 0 1,0-1 0,0 1 0,0 0-1,0 0 1,1 0 0,-1-1-1,0 1 1,0 0 0,0 0-1,0 0 1,0-1 0,0 1 0,0 0-1,0 0 1,0-1 0,0 1-1,0 0 1,0 0 0,0-1-1,0 1 1,0 0 0,0 0 0,0-1-1,0 1 1,0 0 0,0 0-1,0-1 1,0 1 0,0 0-1,0 0 1,0 0 0,-1-1 0,1 1-1,0 0 1,0 0 0,0 0-1,0-1 1,0 1 0,-1 0-1,1 0 1,0 0 0,0 0 0,-1-1-1,1 1 1,0 0 0,0 0-1,0 0 1,-1 0 0,1 0-1,0 0 1,-1 0 0,-15 2 384,5 2-265,1 0-1,0 1 0,0 1 0,1 0 0,0 0 0,0 1 1,0 0-1,-12 13 0,9-8-35,1 2-1,0 0 1,0 0-1,-14 26 1,22-34-75,1-1 0,0 1 1,0-1-1,0 1 0,0 0 0,1 0 1,0 0-1,-1 10 0,2-15-44,0 1-1,1-1 0,-1 0 0,0 1 1,0-1-1,0 0 0,1 1 1,-1-1-1,1 0 0,-1 1 1,1-1-1,0 0 0,-1 0 1,1 0-1,0 0 0,0 0 1,0 0-1,-1 0 0,1 0 1,0 0-1,1 0 0,-1 0 1,0 0-1,0 0 0,0-1 0,0 1 1,1-1-1,-1 1 0,0-1 1,0 1-1,1-1 0,-1 0 1,0 1-1,1-1 0,-1 0 1,1 0-1,-1 0 0,0 0 1,1 0-1,-1-1 0,0 1 1,3-1-1,4 0-119,1-1 1,-1 0-1,0-1 1,0 1 0,0-2-1,12-5 1,43-31-143,-56 35 144,34-23-384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4"/>
    </inkml:context>
    <inkml:brush xml:id="br0">
      <inkml:brushProperty name="width" value="0.05" units="cm"/>
      <inkml:brushProperty name="height" value="0.05" units="cm"/>
    </inkml:brush>
  </inkml:definitions>
  <inkml:trace contextRef="#ctx0" brushRef="#br0">96 0 19468,'-7'4'412,"0"-1"1,0 2-1,0-1 0,0 1 0,1 0 0,0 0 0,0 1 1,0-1-1,1 1 0,0 1 0,0-1 0,-5 10 1,9-14-403,1-1 1,-1 0-1,1 0 1,0 1-1,0-1 1,0 0-1,0 1 1,0-1 0,0 0-1,0 1 1,0-1-1,0 0 1,0 0-1,1 1 1,-1-1-1,1 0 1,-1 0-1,1 1 1,-1-1 0,1 0-1,0 0 1,-1 0-1,1 0 1,0 0-1,0 0 1,0 0-1,0 0 1,0 0-1,0-1 1,0 1 0,0 0-1,0 0 1,0-1-1,2 1 1,5 4-44,1-1 0,-1-1 1,16 5-1,-18-7 21,23 6-125,17 5-45,-43-11 166,1 0 0,-1 0 0,0 1-1,0-1 1,-1 1 0,1 0 0,0 0 0,-1 0-1,1 0 1,4 4 0,-7-5 17,1 0 0,0 1 1,0-1-1,-1 0 0,1 0 0,0 1 1,-1-1-1,0 0 0,1 0 0,-1 1 1,0-1-1,1 1 0,-1-1 0,0 0 1,0 1-1,0-1 0,0 0 0,-1 1 1,1-1-1,-1 3 0,0-1 20,0 1 0,-1-1 0,0 0 0,1 0 0,-1 0 0,0-1 0,0 1 0,-4 3 0,-5 5 100,0-2 0,-1 1 0,-13 7-1,21-14-85,-5 3-82,0-1-1,0 0 1,-19 8-1,27-12 19,-1 0 0,0-1 0,0 1 1,1-1-1,-1 1 0,0-1 0,0 1 0,0-1 0,1 0 0,-1 0 0,0 0 0,0 0 0,0 0 1,0-1-1,1 1 0,-1 0 0,0-1 0,0 1 0,1-1 0,-1 0 0,0 0 0,1 0 1,-1 0-1,0 0 0,1 0 0,0 0 0,-1 0 0,1 0 0,0-1 0,-1 1 0,0-2 0,-7-14-316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5"/>
    </inkml:context>
    <inkml:brush xml:id="br0">
      <inkml:brushProperty name="width" value="0.05" units="cm"/>
      <inkml:brushProperty name="height" value="0.05" units="cm"/>
    </inkml:brush>
  </inkml:definitions>
  <inkml:trace contextRef="#ctx0" brushRef="#br0">104 7 17060,'0'-1'71,"0"1"0,1 0 1,-1 0-1,0-1 1,0 1-1,0 0 0,0-1 1,0 1-1,0 0 1,0 0-1,1 0 0,-1-1 1,0 1-1,0 0 0,0 0 1,1 0-1,-1-1 1,0 1-1,0 0 0,1 0 1,-1 0-1,0 0 1,0-1-1,1 1 0,-1 0 1,0 0-1,0 0 0,1 0 1,-1 0-1,0 0 1,0 0-1,1 0 0,-1 0 1,1 0-1,-1 11 1588,-9 27-73,7-31-1388,-37 127 1200,21-78-791,3 0 0,-13 83 0,28-132-545,-1-1 0,1 0 1,0 0-1,1 1 0,-1-1 0,1 0 0,1 0 0,-1 0 0,4 8 0,-5-12-43,1 0-1,0-1 1,0 1 0,0 0-1,0-1 1,0 1 0,0-1-1,0 1 1,1-1 0,-1 0-1,0 1 1,1-1 0,-1 0-1,1 0 1,0 0 0,-1 0-1,1 0 1,0 0-1,-1-1 1,1 1 0,0-1-1,0 1 1,0-1 0,0 1-1,0-1 1,-1 0 0,1 0-1,0 0 1,0 0 0,0 0-1,0-1 1,0 1 0,3-1-1,2-2 48,1 0-1,-1 0 0,0-1 0,0 0 1,0 0-1,-1 0 0,1-1 1,-1 0-1,0 0 0,9-12 1,2-2 117,-2-1 1,15-23 0,-17 24-652,-2 0 0,0-1-1,-1 0 1,-1 0 0,10-32 0,-19 46-1896,-2 5 786,-8 11 10,-9 20-578,14-21 1149,-35 70-5443,36-68 6513,0 1 0,-5 22 0,9-33 45,-1 0 0,1 0-1,0 0 1,0 0 0,0 0 0,0 1-1,0-1 1,0 0 0,0 0-1,1 0 1,-1 0 0,0 0-1,0 1 1,1-1 0,-1 0-1,1 0 1,-1 0 0,1 0 0,0 0-1,-1 0 1,1 0 0,0-1-1,0 1 1,-1 0 0,1 0-1,0 0 1,0-1 0,0 1-1,0 0 1,0-1 0,0 1 0,0-1-1,0 1 1,0-1 0,0 0-1,2 1 1,6 1 587,-1-1 1,0 0-1,0-1 0,13 0 0,2 0-189,-9 2-115,-1 1 1,0 0-1,0 1 0,18 7 1,-12-4 301,-18-6-661,0-1-1,0 0 1,0 0 0,0 1 0,0-1-1,0 0 1,0 0 0,0 0 0,1 0 0,-1 0-1,0 0 1,0 0 0,0 0 0,0-1 0,0 1-1,0 0 1,0-1 0,0 1 0,0 0 0,0-1-1,0 1 1,0-1 0,0 0 0,1 0-1,-1-1 19,1 0-1,0 0 1,-1 0-1,0 0 1,1 0-1,-1-1 1,0 1-1,0 0 1,0-1-1,0-3 1,1 1 42,-1 0 0,0 0 0,-1 0 0,1 0 0,-1-1 0,0 1 0,-1 0 0,1 0-1,-1 0 1,-1-7 0,-3 6 193,1 10-128,4-3-162,0 1 1,0-1 0,-1 1-1,1-1 1,0 1 0,0-1-1,0 0 1,0 1 0,1-1-1,-1 1 1,1 1 0,0-1-5,1 1 0,-1-1 0,1 0 0,0 0 0,0 0 0,0 0 0,0 0 0,0 0 1,0 0-1,0-1 0,1 1 0,-1-1 0,1 1 0,-1-1 0,1 0 0,-1 0 0,1 0 0,0 0 0,0-1 0,-1 1 1,1-1-1,0 0 0,0 0 0,5 0 0,4 0 2,0-1 0,-1 0 0,1-1 0,17-4 0,-3-2-16,44-20-1,-59 23-184,-1 0 0,0-1-1,0 0 1,16-13 0,-33 28 165,0 1 1,0-1-1,1 1 0,0 0 1,0 1-1,-4 12 1,7-15-66,1-1 0,-1 1 0,1-1-1,0 1 1,1 0 0,0 0 0,0 0 0,1 0 0,0 0 0,1 8 0,-1-15 78,0-1 1,0 0-1,0 0 0,0 0 1,0 1-1,0-1 1,0 0-1,0 0 1,0 1-1,0-1 1,0 0-1,0 0 0,0 1 1,0-1-1,0 0 1,0 0-1,0 0 1,0 1-1,1-1 1,-1 0-1,0 0 0,0 1 1,0-1-1,0 0 1,0 0-1,1 0 1,-1 0-1,0 0 1,0 1-1,0-1 0,1 0 1,-1 0-1,0 0 1,0 0-1,1 0 1,-1 0-1,0 0 1,0 0-1,0 0 0,1 1 1,-1-1-1,0 0 1,0 0-1,1 0 1,-1 0-1,0-1 1,0 1-1,1 0 0,-1 0 1,0 0-1,1 0 1,10-12-379,-8 9 296,15-17-396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6"/>
    </inkml:context>
    <inkml:brush xml:id="br0">
      <inkml:brushProperty name="width" value="0.05" units="cm"/>
      <inkml:brushProperty name="height" value="0.05" units="cm"/>
    </inkml:brush>
  </inkml:definitions>
  <inkml:trace contextRef="#ctx0" brushRef="#br0">12 0 19132,'-7'8'1536,"6"3"-1424,-2-4-288,6 0 1185,3 1-737,8 0 56,3-1-152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7"/>
    </inkml:context>
    <inkml:brush xml:id="br0">
      <inkml:brushProperty name="width" value="0.05" units="cm"/>
      <inkml:brushProperty name="height" value="0.05" units="cm"/>
    </inkml:brush>
  </inkml:definitions>
  <inkml:trace contextRef="#ctx0" brushRef="#br0">81 58 16916,'-20'75'1713,"3"0"1,4 1 0,-5 78-1,6-2-1470,17-184-241,2 0 0,11-34 0,-2 10-65,33-118-173,-35 133 140,2 0 1,22-41-1,-34 74 79,1 0 1,0 1-1,0-1 1,10-9-1,-14 15 16,0 1-1,0-1 1,1 1 0,-1 0 0,1 0-1,0-1 1,-1 1 0,1 0 0,0 0-1,-1 1 1,1-1 0,0 0-1,0 0 1,0 1 0,0 0 0,0-1-1,0 1 1,0 0 0,-1 0 0,1 0-1,0 0 1,0 0 0,0 0 0,0 0-1,3 1 1,-4 0 7,1 0 1,-1-1-1,0 1 1,0 0-1,0 0 0,0 0 1,0 0-1,0 0 1,0 0-1,-1 0 0,1 0 1,0 0-1,0 0 1,-1 0-1,1 0 0,-1 1 1,1-1-1,-1 0 1,1 0-1,-1 1 0,0-1 1,0 0-1,1 1 1,-1-1-1,0 0 0,0 1 1,0-1-1,-1 3 1,0 2 58,0-1 0,0 1 1,0 0-1,-1-1 0,-4 9 0,-2 4 281,-2 0 0,0-1 0,0-1-1,-2 1 1,0-2 0,-1 0 0,-23 22-1,33-35-290,0 1 1,0-1-1,-1 0 0,1 0 0,0 0 0,-1-1 0,-5 3 0,8-4-90,0 0 0,1 0 0,-1 0 0,0 1 0,0-1 0,1 0 0,-1 0 0,0 0 0,1 0 0,-1-1 0,0 1 0,0 0 0,1 0 0,-1 0 0,0 0 0,1-1-1,-1 1 1,0 0 0,1-1 0,-1 1 0,1 0 0,-1-1 0,0 1 0,1-1 0,-1 1 0,1-1 0,-1 1 0,1-1 0,0 0 0,-1 1 0,1-1 0,0 1 0,-1-1 0,1 0 0,0 1 0,-1-1-1,1 0 1,0 1 0,0-1 0,0 0 0,0 0 0,0 1 0,0-1 0,0-1 0,-1-6-254,1 0 0,0-1-1,0 1 1,1 0 0,0 0 0,1 0-1,0-1 1,4-10 0,8-13-659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8.025"/>
    </inkml:context>
    <inkml:brush xml:id="br0">
      <inkml:brushProperty name="width" value="0.05" units="cm"/>
      <inkml:brushProperty name="height" value="0.05" units="cm"/>
    </inkml:brush>
  </inkml:definitions>
  <inkml:trace contextRef="#ctx0" brushRef="#br0">1 0 15371,'2'4'373,"0"1"0,-1-1-1,1 0 1,-1 0 0,0 1 0,0-1-1,-1 1 1,1-1 0,-1 7-1,-4 45 1464,1-35-1111,3-17-625,-3 22 437,2 0 0,2 35 0,-1-60-527,0 0 0,0 0-1,0 0 1,0 0 0,0 0-1,0 0 1,0 0 0,1 0-1,-1 0 1,0 0 0,1 0 0,-1 0-1,1 0 1,-1 0 0,1 0-1,0 0 1,-1-1 0,1 1-1,0 0 1,-1 0 0,1-1-1,0 1 1,0 0 0,0-1-1,0 1 1,0-1 0,-1 1 0,1-1-1,0 1 1,0-1 0,0 0-1,0 1 1,0-1 0,1 0-1,-1 0 1,0 0 0,0 0-1,0 0 1,0 0 0,0 0-1,0 0 1,0 0 0,0-1-1,0 1 1,0 0 0,0-1 0,1 0-1,6-2 17,0 0 0,0-1 0,-1-1 0,12-7 0,-15 9-11,192-151 202,-159 123-228,-31 26 5,-4 3 3,0-1 0,0 2 0,1-1-1,-1 0 1,1 0 0,0 1 0,-1-1-1,1 1 1,5-2 0,-8 4 3,1-1 1,-1 0-1,0 1 1,1-1-1,-1 0 0,1 1 1,-1-1-1,0 0 1,1 1-1,-1-1 1,0 1-1,0-1 0,1 1 1,-1-1-1,0 1 1,0-1-1,1 1 1,-1-1-1,0 1 1,0-1-1,0 1 0,0-1 1,0 1-1,0 0 1,0-1-1,0 1 1,0-1-1,0 1 0,0-1 1,-1 1-1,1 0 1,-2 27 64,1-21-40,1 0 3,-1-1 0,1 1 0,0-1 1,0 1-1,1 0 0,0-1 0,3 11 0,-3-16-26,0 1 1,-1 0-1,1-1 0,0 1 0,0-1 0,0 1 0,1-1 0,-1 1 0,0-1 0,1 0 0,-1 0 0,1 0 0,-1 0 0,1 0 0,-1 0 0,1 0 0,0 0 0,-1 0 0,1-1 0,0 1 0,0-1 0,-1 1 0,1-1 0,0 0 0,0 0 0,0 0 0,0 0 0,-1 0 0,1 0 1,0 0-1,2-1 0,9-1-74,0-1 1,-1-1-1,0 0 1,1-1-1,-2 0 1,20-11-1,29-12-401,-59 28 466,0-1 0,-1 1 0,1 0 0,0-1 0,0 1 0,-1 0 0,1 0 0,0 0 0,0 0 0,0 0 0,-1-1 0,1 2-1,0-1 1,0 0 0,0 0 0,-1 0 0,1 0 0,0 0 0,0 1 0,-1-1 0,1 0 0,0 1 0,0-1 0,-1 0 0,2 1 0,-2 0 9,1 0 1,0 0-1,-1 0 1,1 0-1,-1 1 1,1-1-1,-1 0 1,0 0-1,0 0 1,1 0-1,-1 0 1,0 1-1,0-1 1,0 0-1,0 2 1,-1 7 72,-1 0 0,0 0-1,-4 13 1,3-12-32,1 0-40,1-5-150,0 0 1,0-1-1,-1 1 1,0 0-1,0 0 1,0-1-1,-1 1 1,0-1 0,-5 8-1,8-13 130,0 0 0,0 0 0,0 0 0,0 0 0,-1 0 0,1 0 0,0 0 0,0 0 0,0 0 0,-1 0 0,1 0 0,0 0 0,0 0 0,0 0 0,0 0 0,-1 0 0,1 0 0,0 0 1,0-1-1,0 1 0,0 0 0,-1 0 0,1 0 0,0 0 0,0 0 0,0 0 0,0-1 0,0 1 0,-1 0 0,1 0 0,0 0 0,0 0 0,0 0 0,0-1 0,0 1 0,0 0 0,0 0 0,0 0 0,0-1 0,0 1 0,0 0 0,0 0 0,0 0 0,0 0 0,0-1 0,-3-11-114,3 12 78,-4-27-452,2-8-167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8"/>
    </inkml:context>
    <inkml:brush xml:id="br0">
      <inkml:brushProperty name="width" value="0.05" units="cm"/>
      <inkml:brushProperty name="height" value="0.05" units="cm"/>
    </inkml:brush>
  </inkml:definitions>
  <inkml:trace contextRef="#ctx0" brushRef="#br0">219 0 17356,'1'0'45,"-1"0"1,0 0 0,0 0-1,0 0 1,1 1 0,-1-1-1,0 0 1,0 0 0,0 0-1,0 0 1,0 0 0,1 1-1,-1-1 1,0 0 0,0 0-1,0 0 1,0 0 0,0 1-1,0-1 1,0 0 0,0 0-1,0 0 1,0 1 0,0-1-1,0 0 1,0 0-1,0 0 1,0 1 0,0-1-1,0 0 1,0 0 0,0 0-1,0 1 1,0-1 0,0 0-1,0 0 1,0 0 0,0 0-1,0 1 1,0-1 0,0 0-1,-7 12 149,5-7 47,-36 63 1279,-60 120 1390,80-149-2412,2 1 1,-20 78-1,35-114-472,-5 29 92,6-32-116,0 0 0,0 0-1,0 0 1,0 0 0,0 0 0,0 0 0,1 0-1,-1 0 1,0 0 0,1 0 0,-1 0 0,0 0-1,1 0 1,-1 0 0,1 0 0,0 0 0,-1 0-1,1 0 1,0 0 0,-1-1 0,1 1 0,0 0-1,1 1 1,-1-2-6,0 0 0,0 0 0,0 0-1,0 0 1,0 0 0,-1 0 0,1 0 0,0 0 0,0 0-1,0 0 1,0 0 0,0 0 0,-1-1 0,1 1 0,0 0-1,0-1 1,-1 1 0,1-1 0,0 1 0,0-1 0,-1 1-1,1-1 1,0 1 0,-1-1 0,1 0 0,-1 1-1,1-2 1,16-20-174,-17 22 177,16-27-318,-1-2 0,13-38 0,-22 54 187,-8 27 98,0 0 0,2 28 0,1-36 73,-1-1 1,1 1-1,0 0 0,1 0 0,-1-1 1,5 11-1,-5-14-26,0 0 0,0-1 0,0 1 0,0 0 0,1-1 0,-1 1 0,1 0 0,-1-1 0,1 1 0,-1-1 0,1 0 0,0 0 0,-1 0 0,1 1 0,0-2 0,0 1 0,0 0 0,0 0 0,0 0 0,3 0 0,-1-1-3,0 1 1,0-1-1,0 0 0,1 0 0,-1-1 0,0 1 1,0-1-1,0 0 0,0 0 0,0 0 0,0-1 0,0 1 1,0-1-1,5-3 0,3-3-28,-1 0 0,21-20 1,1 0-221,-33 28 235,0 0 0,0 0 1,0 0-1,1 0 0,-1 1 1,0-1-1,0 0 0,0 0 1,1 0-1,-1 0 0,0 1 0,0-1 1,0 0-1,0 0 0,0 1 1,0-1-1,0 0 0,1 0 1,-1 0-1,0 1 0,0-1 1,0 0-1,0 0 0,0 1 1,0-1-1,0 0 0,0 0 1,0 1-1,0-1 0,0 0 1,0 0-1,0 0 0,0 1 1,-1-1-1,1 0 0,0 0 0,0 1 1,0-1-1,0 0 0,0 0 1,-1 1-1,-1 12 30,-13 25 189,11-29-109,0 0 1,0 0-1,1 0 1,0 1-1,0 0 1,1 0 0,1-1-1,-1 1 1,1 15-1,1-25-96,1 1-1,-1 0 1,0 0 0,0-1-1,1 1 1,-1 0 0,0-1-1,1 1 1,-1 0 0,0-1-1,1 1 1,-1-1 0,1 1-1,-1-1 1,1 1-1,-1-1 1,1 1 0,0-1-1,-1 1 1,1-1 0,0 0-1,-1 1 1,1-1 0,0 0-1,-1 0 1,1 1-1,0-1 1,-1 0 0,1 0-1,0 0 1,0 0 0,-1 0-1,1 0 1,0 0 0,0 0-1,-1 0 1,1 0 0,0-1-1,-1 1 1,1 0-1,0 0 1,0-1 0,-1 1-1,2-1 1,36-18 7,-32 16-45,2-2-1,126-67-866,-103 58 287,0 1 0,49-14-1,-73 25 469,31-7-455,-36 9 529,1 0-1,-1-1 1,1 1-1,-1 0 1,1 0-1,0 1 1,-1-1-1,1 0 1,-1 1-1,1-1 1,3 3-1,-5-3 53,-1 0-1,0 1 0,1-1 1,-1 1-1,0-1 0,1 1 1,-1-1-1,0 1 0,1-1 1,-1 1-1,0-1 1,0 1-1,0 0 0,0-1 1,1 1-1,-1-1 0,0 1 1,0-1-1,0 1 0,0 0 1,0-1-1,0 1 0,0-1 1,-1 1-1,1 0 0,0-1 1,0 1-1,0-1 0,-1 1 1,1-1-1,0 1 0,0-1 1,-1 1-1,1-1 0,-1 1 1,1 0-1,-16 20 6,14-19-51,-25 25-1302,24-26 1113,-2-1-50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9"/>
    </inkml:context>
    <inkml:brush xml:id="br0">
      <inkml:brushProperty name="width" value="0.05" units="cm"/>
      <inkml:brushProperty name="height" value="0.05" units="cm"/>
    </inkml:brush>
  </inkml:definitions>
  <inkml:trace contextRef="#ctx0" brushRef="#br0">6 133 14859,'-6'10'3129,"12"-17"-757,10-12-583,13-10-501,-17 16-1173,1-1 1,1 2 0,0 0-1,1 1 1,17-10 0,-31 20-131,-1 1 0,1-1 0,0 1 1,-1-1-1,1 1 0,0 0 1,0-1-1,0 1 0,-1 0 0,1 0 1,0 0-1,0-1 0,0 1 1,-1 0-1,1 0 0,0 0 1,0 0-1,0 1 0,0-1 0,-1 0 1,1 0-1,0 0 0,0 1 1,1-1-1,-1 1 1,-1 0 1,1 0-1,-1 0 0,1 0 1,-1 0-1,1-1 0,-1 1 1,0 0-1,1 0 0,-1 0 1,0 0-1,0 0 0,0 0 1,0 0-1,0 0 0,0 0 1,0 2-1,-1 8-20,-1 0 0,0 0 0,-5 11 0,4-12 79,-10 38 231,6-22 107,0 0 0,1 1 0,2-1-1,-2 34 1,6-59-368,-1 0 0,1 0 1,0 0-1,0 1 0,0-1 0,0 0 0,1 0 0,-1 0 1,0 0-1,0 1 0,1-1 0,-1 0 0,1 0 0,-1 0 1,1 0-1,-1 0 0,1 0 0,0 0 0,0 0 0,-1 0 1,1 0-1,1 1 0,-1-2-60,0 0 1,0 0-1,0-1 0,0 1 1,0 0-1,0 0 0,0 0 1,-1-1-1,1 1 0,0-1 1,0 1-1,0-1 0,0 1 1,-1-1-1,1 1 0,0-1 1,-1 1-1,1-1 0,0 0 1,-1 1-1,1-1 0,-1 0 1,1 0-1,-1 0 1,1 1-1,-1-1 0,1 0 1,-1 0-1,1-2 0,22-51-702,-9 20 258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0"/>
    </inkml:context>
    <inkml:brush xml:id="br0">
      <inkml:brushProperty name="width" value="0.05" units="cm"/>
      <inkml:brushProperty name="height" value="0.05" units="cm"/>
    </inkml:brush>
  </inkml:definitions>
  <inkml:trace contextRef="#ctx0" brushRef="#br0">42 60 15203,'9'-1'1387,"-1"0"-1,1 0 1,-1 0 0,14-5-1,-9 2-853,0-1-1,0-1 1,0 0-1,13-9 1,-25 15-524,-1 0 0,1-1 0,-1 1 0,1 0 1,-1 0-1,1-1 0,-1 1 0,1 0 0,-1-1 1,0 1-1,1-1 0,-1 1 0,1 0 0,-1-1 1,0 1-1,0-1 0,1 1 0,-1-1 0,0 1 1,0-1-1,1 1 0,-1-1 0,0 1 0,0-1 0,-10-3 60,-21 7-3,21 1-2,1-1-1,0 1 1,0 1 0,0 0 0,1 0 0,0 0-1,0 1 1,0 0 0,1 1 0,-11 12 0,13-14-8,1 1 0,0-1-1,0 1 1,1 0 0,-1 0 0,1 0 0,1 0 0,-1 1 0,1-1 0,0 1 0,1-1 0,-1 1-1,1 0 1,1 0 0,-1-1 0,1 9 0,1-12-39,-1-1-1,0 1 1,0-1-1,1 0 0,0 1 1,-1-1-1,1 0 1,0 1-1,0-1 1,0 0-1,1 0 1,-1 0-1,0 0 1,1 0-1,-1 0 1,1 0-1,0 0 1,0-1-1,3 3 1,-2-2-8,0 0 1,1 0 0,0-1 0,-1 0-1,1 0 1,0 0 0,-1 0-1,1 0 1,0-1 0,0 0 0,5 0-1,4-1-180,0 0 1,0-2-1,-1 1 0,1-2 0,-1 1 0,17-9 1,-22 9 264,-4 3-93,0-1 1,-1 0-1,1 0 1,-1 0-1,1-1 1,-1 1-1,0 0 1,1-1-1,-1 0 1,0 1-1,0-1 1,0 0-1,0 0 1,0 0-1,-1 0 1,1-1-1,0 1 1,1-4-1,-2-8-271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1"/>
    </inkml:context>
    <inkml:brush xml:id="br0">
      <inkml:brushProperty name="width" value="0.05" units="cm"/>
      <inkml:brushProperty name="height" value="0.05" units="cm"/>
    </inkml:brush>
  </inkml:definitions>
  <inkml:trace contextRef="#ctx0" brushRef="#br0">0 51 21525,'4'-6'1792,"-1"2"-1744,7-2-144,0-8 1104,3-6-784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2"/>
    </inkml:context>
    <inkml:brush xml:id="br0">
      <inkml:brushProperty name="width" value="0.05" units="cm"/>
      <inkml:brushProperty name="height" value="0.05" units="cm"/>
    </inkml:brush>
  </inkml:definitions>
  <inkml:trace contextRef="#ctx0" brushRef="#br0">382 1 18676,'1'0'42,"-1"0"1,0 0-1,1 0 0,-1 0 1,1 0-1,-1 0 0,1 0 1,-1 0-1,1 0 0,-1 0 1,1 0-1,-1 0 0,1 1 0,-1-1 1,0 0-1,1 0 0,-1 1 1,1-1-1,-1 0 0,0 0 1,1 1-1,-1-1 0,0 0 1,1 1-1,-1-1 0,0 1 1,0-1-1,1 0 0,-1 1 1,0-1-1,0 1 0,0-1 1,0 1-1,1-1 0,-1 1 1,0-1-1,0 0 0,0 1 1,0-1-1,0 1 0,0-1 0,0 1 1,0-1-1,0 1 0,-1-1 1,1 1-1,0-1 0,0 1 1,-1 0-1,-12 29 263,9-23-123,-238 426 2321,153-281-2341,54-92-273,26-45-543,32-50-46,136-240-1217,-79 131 1494,22-39 724,-91 166-81,-11 17-216,0 0 0,0 0 0,0 0 0,0 1 0,0-1 1,0 0-1,0 0 0,0 0 0,0 0 0,0 0 0,0 0 0,0 0 0,0 0 1,0 0-1,0 0 0,0 1 0,0-1 0,0 0 0,0 0 0,0 0 1,0 0-1,0 0 0,0 0 0,0 0 0,0 0 0,0 1 0,0-1 0,0 0 1,0 0-1,0 0 0,0 0 0,0 0 0,0 0 0,0 0 0,0 0 1,0 0-1,0 0 0,0 1 0,0-1 0,0 0 0,1 0 0,-1 0 0,0 0 1,0 0-1,0 0 0,0 0 0,0 0 0,0 0 0,0 0 0,0 0 1,0 0-1,1 0 0,-1 0 0,0 0 0,0 0 0,0 0 0,0 0 1,0 0-1,0 0 0,0 0 0,0 0 0,0 0 0,1 0 0,-1 0 0,0 0 1,0 0-1,0 0 0,0 0 0,0 0 0,-9 37 437,-56 146 712,31-96-91,-33 140 1,65-218-989,0-5-39,1 1 1,0-1 0,0 1-1,1 0 1,-1-1 0,1 1-1,0 0 1,0 0-1,0 0 1,1-1 0,1 8-1,-2-12-35,0 0 0,0 0 1,0 0-1,0 1 0,0-1 0,0 0 0,0 0 0,1 0 0,-1 0 0,0 0 0,0 0 0,0 0 0,0 1 0,0-1 0,0 0 0,0 0 0,0 0 0,0 0 0,0 0 1,0 0-1,0 0 0,1 0 0,-1 0 0,0 0 0,0 0 0,0 0 0,0 1 0,0-1 0,0 0 0,0 0 0,1 0 0,-1 0 0,0 0 0,0 0 0,0 0 0,0 0 1,0 0-1,0 0 0,1 0 0,-1 0 0,0 0 0,0 0 0,0-1 0,0 1 0,0 0 0,0 0 0,1 0 0,2-7-5,1-11 9,0-8-5,-2 5-4,1 0 1,8-24-1,-9 38 15,1 0 0,0 0-1,0 0 1,0 0 0,1 1 0,0-1-1,1 1 1,-1 0 0,11-10-1,0 3 35,0 1 0,0 0-1,1 1 1,0 1-1,21-10 1,-25 14-13,1 1-1,-1 1 1,1 0 0,0 0 0,0 1 0,0 1 0,0 0-1,19 0 1,-29 2-28,0 0 0,0 0 0,1 1 1,-1-1-1,0 1 0,0 0 0,0 0 0,0 0 0,0 0 0,0 0 0,0 0 0,0 1 0,0 0 0,0-1 0,-1 1 1,1 0-1,-1 0 0,0 1 0,1-1 0,-1 0 0,0 1 0,0 0 0,0-1 0,-1 1 0,1 0 0,-1 0 1,1 0-1,-1 0 0,0 0 0,0 0 0,0 0 0,-1 0 0,1 0 0,-1 1 0,0-1 0,0 0 0,0 4 1,0 5 0,-1 0 0,-1 0 0,0-1 0,-4 13 0,-3 26 40,8-49-43,1-1 1,0 1 0,0 0-1,0-1 1,0 1 0,0 0 0,0-1-1,0 1 1,0-1 0,0 1 0,0 0-1,0-1 1,0 1 0,1 0 0,-1-1-1,0 1 1,0-1 0,1 1-1,-1-1 1,0 1 0,1 0 0,-1-1-1,1 0 1,-1 1 0,0-1 0,1 1-1,-1-1 1,1 1 0,0 0 0,1-1 0,-1 0 0,1 0 1,-1 0-1,0 1 1,1-1-1,-1 0 1,1-1-1,-1 1 0,0 0 1,1 0-1,-1-1 1,1 1-1,0-1 1,10-4 9,-1 0 1,17-11-1,-21 12-6,9-5 5,-4 1-4,1 0-1,0 1 0,0 1 0,1 0 0,0 1 0,15-4 1,-27 9-7,-1 0 1,0-1 0,0 1 0,0 0-1,0 0 1,1 0 0,-1 0 0,0 0-1,0 1 1,0-1 0,0 0 0,0 0-1,0 1 1,1-1 0,-1 1 0,0-1-1,0 1 1,0-1 0,0 1 0,0 0-1,-1-1 1,1 1 0,0 0 0,0 0-1,0 0 1,0-1 0,-1 1 0,1 0-1,-1 0 1,1 0 0,0 0 0,-1 0-1,0 1 1,1-1 0,-1 0 0,0 0-1,1 0 1,-1 0 0,0 0 0,0 0-1,0 1 1,0-1 0,0 1 0,0 7 2,-1 0 1,0 1-1,0-1 1,-3 11 0,2-13-6,-1 9-117,3-11-208,-1-1 0,0 1 0,0 0 0,0-1-1,-4 8 1,9-18-33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3"/>
    </inkml:context>
    <inkml:brush xml:id="br0">
      <inkml:brushProperty name="width" value="0.05" units="cm"/>
      <inkml:brushProperty name="height" value="0.05" units="cm"/>
    </inkml:brush>
  </inkml:definitions>
  <inkml:trace contextRef="#ctx0" brushRef="#br0">251 46 17500,'0'-2'142,"0"0"0,0 0 1,0 0-1,-1 0 1,1 0-1,-1 1 0,1-1 1,-1 0-1,0 0 0,0 0 1,0 0-1,0 1 0,0-1 1,0 0-1,0 1 1,0-1-1,-1 1 0,1 0 1,0-1-1,-1 1 0,1 0 1,-1 0-1,0 0 0,1 0 1,-1 0-1,0 0 0,0 0 1,0 1-1,1-1 1,-1 0-1,0 1 0,0 0 1,0-1-1,0 1 0,0 0 1,0 0-1,-3 1 0,-3-1 60,0 0-1,0 1 0,0 0 1,0 0-1,0 1 0,0 0 1,-14 7-1,12-4-124,0 0 1,1 1-1,0 1 1,0-1-1,0 1 1,-12 14-1,16-16-61,0 1 0,1-1 0,0 1 0,0 0 0,0 0 0,1 1 0,0-1 0,0 1 0,0-1 0,1 1 0,-2 8-1,4-13-11,0-1 0,-1 0-1,1 1 1,0-1 0,0 1-1,0-1 1,0 1 0,1-1-1,-1 0 1,0 1 0,0-1-1,1 1 1,-1-1 0,1 0-1,-1 1 1,1-1-1,0 0 1,0 0 0,-1 0-1,1 1 1,0-1 0,0 0-1,0 0 1,0 0 0,0 0-1,0 0 1,0-1 0,1 1-1,-1 0 1,0 0 0,0-1-1,1 1 1,-1-1 0,0 1-1,1-1 1,-1 0-1,3 1 1,2 0 7,0-1 0,0 1 0,0-1 0,0 0 0,0-1 0,0 1 0,11-4 0,0-1 10,0-1 0,-1 0 0,1-1-1,29-19 1,56-45 210,-85 59-182,-1 3 31,-16 9-78,0 0 0,0 0 0,0 0 0,1 0 0,-1 0 1,0 0-1,0 0 0,1 0 0,-1 0 0,0 0 0,0 1 1,0-1-1,1 0 0,-1 0 0,0 0 0,0 0 0,0 0 1,1 0-1,-1 0 0,0 0 0,0 1 0,0-1 0,0 0 1,0 0-1,1 0 0,-1 0 0,0 1 0,0-1 0,0 0 1,0 0-1,0 0 0,0 0 0,0 1 0,0-1 1,1 0-1,-1 1 0,-5 27 51,3-17-103,-1 1-64,0-3-237,1 0-1,0 0 1,1 0 0,0 1-1,0-1 1,1 0 0,2 18-1,-2-27 257,0 1-1,0-1 1,1 1 0,-1 0-1,0-1 1,0 1-1,0 0 1,1-1 0,-1 1-1,0-1 1,1 1-1,-1-1 1,0 1 0,1-1-1,-1 1 1,1-1 0,-1 1-1,1-1 1,-1 1-1,1-1 1,-1 0 0,1 1-1,-1-1 1,1 0-1,-1 1 1,1-1 0,0 0-1,-1 0 1,1 0-1,0 1 1,1-2-17,0 1 1,-1 0-1,1-1 0,-1 1 1,1-1-1,-1 1 0,1-1 1,-1 0-1,1 1 0,-1-1 1,1 0-1,1-1 0,17-15-1201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4"/>
    </inkml:context>
    <inkml:brush xml:id="br0">
      <inkml:brushProperty name="width" value="0.05" units="cm"/>
      <inkml:brushProperty name="height" value="0.05" units="cm"/>
    </inkml:brush>
  </inkml:definitions>
  <inkml:trace contextRef="#ctx0" brushRef="#br0">153 1 14747,'1'7'285,"-1"-1"1,-1 1-1,1 0 0,-1 0 0,-1 0 0,1 0 1,-1 0-1,0-1 0,-4 8 0,-32 61 1080,16-36 146,8-11-1035,1 0-1,2 0 1,1 1 0,1 0 0,1 0-1,-4 35 1,12-59-451,-1-1 0,1 1 0,0 0 0,0 0 0,0-1 0,1 1 0,0 0 0,0 0 0,0-1 0,1 1 0,-1-1 0,5 8 0,-5-9-37,1-1 0,0 0 0,-1 0 0,1 0 0,0 0 0,1 0 0,-1 0 0,0 0 0,0-1 0,1 1 0,-1-1 0,1 1 0,-1-1 0,1 0 0,0 0 0,-1 0 0,1-1 0,0 1 0,0-1 0,0 1 0,0-1 0,5 0 0,-3-1-26,1 1-1,0-1 0,0 0 0,-1 0 0,1 0 1,0-1-1,-1 0 0,0 0 0,8-4 1,2-3-100,24-19 0,8-5-33,-46 33 171,-1 0 0,0 0 0,0 0 0,0 0 0,0 0 1,0 0-1,1 0 0,-1-1 0,0 1 0,0 0 0,0 0 1,1 0-1,-1 0 0,0 0 0,0 0 0,0 0 0,0 0 0,1 0 1,-1 0-1,0 0 0,0 0 0,0 0 0,1 0 0,-1 0 1,0 0-1,0 0 0,0 0 0,0 0 0,1 0 0,-1 0 1,0 1-1,0-1 0,0 0 0,0 0 0,1 0 0,-1 0 1,0 0-1,0 0 0,0 1 0,0-1 0,0 0 0,0 0 0,1 0 1,-1 13 44,-9 21 90,6-23-88,2-5-19,-1 0 0,2 0 0,-1 0-1,0 0 1,1 0 0,0 0 0,1 0 0,1 11-1,-1-14-19,0-1-1,0 1 1,0-1 0,0 1-1,0-1 1,0 1-1,1-1 1,-1 0-1,1 0 1,0 0 0,0 0-1,0 0 1,0 0-1,0 0 1,0-1-1,0 1 1,0-1 0,1 0-1,-1 1 1,0-1-1,1 0 1,3 1-1,1 0 1,-1-1-1,1 0 0,0 0 1,0 0-1,0-1 1,-1 0-1,1 0 0,12-2 1,3-3-21,28-9 0,-10 2-108,-39 12 114,-1-1 1,1 1-1,0 0 0,0 0 0,-1-1 0,1 1 0,0 0 0,0 0 0,0 0 0,-1 0 0,1 0 0,0 0 0,0 0 0,0 0 0,-1 1 1,1-1-1,0 0 0,0 0 0,-1 1 0,1-1 0,0 0 0,0 1 0,-1-1 0,1 1 0,0 0 0,0 0 0,-1 0 0,1 0 0,-1 0 0,1 0 0,-1 0 0,0 0 0,0 1-1,1-1 1,-1 0 0,0 0 0,0 0 0,0 0 0,0 0 0,0 1 0,-1 1 0,-2 7-10,1 0 0,-2-1-1,-5 13 1,7-16 22,-11 24 90,-158 356 2949,170-383-3022,0 0-1,-1 0 1,0-1-1,1 1 1,-1 0-1,0-1 1,0 1-1,-1-1 1,1 1 0,-4 2-1,5-5-17,0 1 0,0-1 0,0 1 0,0-1 0,0 0 0,0 0 0,0 1 0,-1-1 0,1 0 0,0 0 0,0 0 0,0 0 0,0 0 0,-1 0 0,1 0 0,0-1 0,0 1 0,0 0 0,0-1 0,0 1 0,0-1 0,-1 1 0,1-1 0,0 1 0,0-1 0,1 0-1,-1 0 1,0 1 0,0-1 0,0 0 0,0 0 0,0-1 0,-4-4-7,0 1-1,1-1 0,0 0 0,0 0 1,1-1-1,-1 1 0,1-1 0,1 0 1,-1 0-1,1 0 0,1 0 0,-1 0 1,1 0-1,0 0 0,1-1 0,0-9 0,0 4-166,1 0 0,1 1 0,0-1-1,1 1 1,0-1 0,1 1 0,1 0-1,8-18 1,-3 13-201,0 1 0,1 1 0,0 0-1,1 0 1,1 1 0,0 1 0,1 0 0,1 1 0,24-16 0,10-1-530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5"/>
    </inkml:context>
    <inkml:brush xml:id="br0">
      <inkml:brushProperty name="width" value="0.05" units="cm"/>
      <inkml:brushProperty name="height" value="0.05" units="cm"/>
    </inkml:brush>
  </inkml:definitions>
  <inkml:trace contextRef="#ctx0" brushRef="#br0">200 3 21245,'-1'0'124,"0"-1"1,-1 1-1,1-1 1,0 1-1,-1 0 1,1 0 0,0-1-1,-1 1 1,1 0-1,0 0 1,-1 1 0,1-1-1,-1 0 1,1 0-1,0 1 1,-3 0 0,-22 9-6,24-9 13,-15 7 117,1 0-1,0 1 1,1 1-1,0 0 0,0 1 1,2 1-1,-16 15 0,28-26-248,0 0 0,0-1-1,1 1 1,-1 0-1,0 1 1,0-1-1,1 0 1,-1 0-1,0 0 1,1 0-1,-1 0 1,1 1 0,0-1-1,-1 0 1,1 0-1,0 1 1,0-1-1,0 0 1,0 1-1,0-1 1,0 2 0,1-2-15,-1 0 0,1 0 0,0 0 1,0 0-1,-1 0 0,1 0 1,0 0-1,0 0 0,0-1 1,0 1-1,0 0 0,0-1 1,0 1-1,0 0 0,0-1 1,0 0-1,0 1 0,3 0 1,7 1-139,-1 0 0,1-1 0,1 0 0,10-1 0,-13 0 45,7 0-93,52 4-627,-62-3 753,0 0 0,0 0 0,0 1-1,-1-1 1,1 1 0,0 1 0,-1-1-1,10 7 1,-13-8 80,-1 0-1,1 0 1,-1 1-1,1-1 1,-1 0 0,1 1-1,-1-1 1,0 1-1,0 0 1,0-1-1,0 1 1,0 0-1,0 0 1,-1-1 0,1 1-1,0 0 1,-1 0-1,1 0 1,-1 0-1,0 0 1,0 2-1,0 0 51,-1-1-1,1 1 1,-1-1-1,0 1 1,0-1-1,0 1 0,-1-1 1,1 0-1,-1 1 1,-4 4-1,1 0 135,-1 0 0,-1-1-1,1 0 1,-1 0 0,-1-1-1,1 1 1,-17 9 0,21-15-191,0 1 1,-1 0-1,1-1 1,0 0-1,0 0 1,-1 0-1,1 0 1,-1 0-1,1-1 1,-1 0-1,1 1 1,-1-1 0,1-1-1,-1 1 1,1 0-1,-1-1 1,1 0-1,-1 0 1,1 0-1,-6-2 1,7 1-47,-1 1 1,1-1 0,0 0-1,0 0 1,1 1-1,-1-1 1,0-1 0,1 1-1,-1 0 1,1 0-1,0 0 1,-1-1 0,1 1-1,0-1 1,0 1-1,1-1 1,-1 1-1,1-1 1,-1 1 0,1-1-1,0 0 1,0 1-1,0-1 1,0 0 0,0 1-1,0-1 1,1 1-1,1-4 1,8-27-485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6"/>
    </inkml:context>
    <inkml:brush xml:id="br0">
      <inkml:brushProperty name="width" value="0.05" units="cm"/>
      <inkml:brushProperty name="height" value="0.05" units="cm"/>
    </inkml:brush>
  </inkml:definitions>
  <inkml:trace contextRef="#ctx0" brushRef="#br0">51 105 20300,'20'-1'1092,"0"0"0,0 0 0,36-10 0,-48 10-993,-1-1-1,0-1 1,1 0-1,-1 0 0,-1 0 1,1-1-1,0 0 0,-1 0 1,0 0-1,0-1 0,0 0 1,0 0-1,4-7 1,-9 12-98,0-1 1,0 0-1,-1 0 1,1 1-1,-1-1 1,1 0 0,-1 0-1,1 0 1,-1 0-1,1 0 1,-1 0-1,0 1 1,1-1 0,-1 0-1,0 0 1,0 0-1,0 0 1,0 0-1,0 0 1,0 0 0,0 0-1,0 0 1,0 0-1,-1-1 1,1 1 0,-1 0-1,0 0 1,1 1 0,-1-1 0,0 0 0,0 1-1,0-1 1,0 1 0,0-1 0,0 1-1,1-1 1,-1 1 0,0 0 0,0-1 0,0 1-1,0 0 1,0 0 0,-2 0 0,-5-1 13,1 1 1,-1 0 0,0 1 0,-13 2 0,6 1 34,0 0 0,0 2 0,0 0 0,0 0 1,-24 16-1,32-18-17,0 1 0,0 0 1,0 0-1,1 0 1,0 1-1,0 0 0,0 1 1,1-1-1,0 1 0,0 0 1,1 0-1,-6 13 0,9-18-35,0 1 1,0-1-1,0 1 0,1 0 0,-1-1 0,1 1 0,-1 0 0,1-1 0,0 1 0,0 0 0,1 0 0,-1-1 0,0 1 1,1 0-1,0-1 0,-1 1 0,1 0 0,0-1 0,0 1 0,1-1 0,-1 0 0,0 1 0,1-1 0,0 0 0,-1 0 1,1 0-1,0 0 0,0 0 0,0 0 0,0-1 0,1 1 0,-1 0 0,0-1 0,1 0 0,-1 0 0,1 0 0,2 1 1,6 2-15,0 0 1,0-1 0,1 0 0,-1-1-1,1-1 1,0 1 0,14-2 0,31-3-80,1-6-22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7"/>
    </inkml:context>
    <inkml:brush xml:id="br0">
      <inkml:brushProperty name="width" value="0.05" units="cm"/>
      <inkml:brushProperty name="height" value="0.05" units="cm"/>
    </inkml:brush>
  </inkml:definitions>
  <inkml:trace contextRef="#ctx0" brushRef="#br0">1 82 17108,'1'-4'206,"1"0"1,0-1-1,0 1 1,0 0 0,1 0-1,0 0 1,-1 1 0,1-1-1,0 0 1,1 1-1,-1 0 1,1 0 0,-1 0-1,7-3 1,-4 2 48,0 1-1,0 0 1,0 0 0,0 1 0,1 0 0,-1 0-1,1 1 1,0-1 0,11 0 0,-13 2-129,0 0-1,0 0 1,0 1 0,0-1 0,0 1 0,0 0 0,0 1 0,0-1-1,0 1 1,-1 0 0,1 0 0,-1 0 0,5 4 0,-6-4-87,0 1 0,0-1 0,0 1 0,0 0 0,-1 0 0,1 0 0,-1 0 0,0 1 0,0-1 0,0 1 0,-1-1 0,1 1 0,-1-1 0,0 1 1,0 0-1,0 0 0,0 0 0,0 6 0,-1 1-21,-1 1 0,0 0 0,0-1 1,-1 1-1,-1-1 0,0 1 0,0-1 0,-1 0 1,-1 0-1,-7 13 0,-5 8 5,-2-1 1,-25 30-1,21-32 3,10-12 2,0 0 0,-17 31 0,29-47-24,0 0 0,0 1 0,1-1 0,-1 0 0,1 1 0,-1-1 0,1 1 0,-1-1 0,1 1 0,0-1 0,0 1 0,0-1 0,0 1 0,0-1 0,0 1 0,0-1 0,0 1 0,2 2 0,-2-3-1,1 0 0,0 0 0,-1 0 0,1 0 0,0 0 0,0 0 0,0 0 0,0-1 0,0 1 0,0 0 0,0 0 0,0-1 0,1 1 0,-1-1 0,0 1-1,0-1 1,3 1 0,5 1 8,1-1-1,-1-1 0,1 1 0,17-3 1,-12 1-7,45-1-732,1-3-1,114-24 0,-156 24 443,0-2 0,33-16 0,-19 5-289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6:23.980"/>
    </inkml:context>
    <inkml:brush xml:id="br0">
      <inkml:brushProperty name="width" value="0.05" units="cm"/>
      <inkml:brushProperty name="height" value="0.05" units="cm"/>
    </inkml:brush>
  </inkml:definitions>
  <inkml:trace contextRef="#ctx0" brushRef="#br0">1 181 16235,'0'-1'45,"0"-1"0,1 1 0,-1 0 0,0 1 0,1-1-1,-1 0 1,1 0 0,-1 0 0,1 0 0,-1 0-1,1 0 1,-1 0 0,1 1 0,0-1 0,0 0-1,-1 0 1,1 1 0,0-1 0,0 1 0,0-1 0,0 1-1,0-1 1,0 1 0,0-1 0,0 1 0,0 0-1,0 0 1,1-1 0,2 1-19,0 1-1,0-1 1,0 1 0,0-1-1,0 1 1,4 2 0,25 3-24,-26-6-2,1-1 1,-1 0-1,1-1 0,-1 1 1,0-1-1,0-1 0,0 0 1,8-3-1,5-6 8,25-17-1,-35 21 7,1 1-1,-1 0 1,2 0-1,-1 1 1,1 0-1,0 1 1,0 1 0,13-4-1,-22 8 6,0 0-1,-1-1 0,1 1 1,0 0-1,-1 0 0,1 1 1,0-1-1,0 1 0,-1-1 1,1 1-1,-1 0 0,1 0 1,0 0-1,-1 0 1,0 0-1,1 1 0,-1-1 1,0 1-1,0-1 0,1 1 1,-1 0-1,-1 0 0,1 0 1,0 0-1,0 0 0,1 4 1,4 5 81,-1 0 0,-1 1 0,0 0 1,5 18-1,-1-2 46,-5-18-95,0 0 29,0 1 0,0-1 0,1 0 0,12 17 1,-15-24-67,0-1 1,-1 0 0,1 0 0,0 0 0,0 0 0,1-1-1,-1 1 1,0-1 0,1 1 0,-1-1 0,1 0 0,-1 0 0,1 0-1,-1 0 1,1 0 0,0 0 0,-1-1 0,1 1 0,0-1 0,0 0-1,0 0 1,-1 0 0,1 0 0,0 0 0,3-2 0,5-1 11,-1 0 1,0-1-1,0 0 0,0-1 1,-1 0-1,0-1 1,0 0-1,0 0 1,8-8-1,72-74 181,-70 68-156,12-15 43,-23 24-54,1 1 0,0 0 0,0 1-1,1 0 1,1 0 0,-1 1 0,24-13-1,-33 21-33,0-1 0,0 0 0,1 1-1,-1-1 1,0 0 0,1 1 0,-1 0-1,1-1 1,-1 1 0,1 0 0,-1 0-1,0 0 1,1 0 0,-1 0 0,1 0-1,-1 0 1,1 0 0,-1 0 0,1 1-1,-1-1 1,0 1 0,1-1 0,-1 1-1,0 0 1,1-1 0,-1 1-1,0 0 1,0 0 0,0 0 0,0 0-1,1 0 1,-1 0 0,1 2 0,1 2-4,0 2 0,0-1 0,0 0 0,0 0 0,-1 1 1,1 7-1,3 5-41,-3-11-7,0 1 0,0-1-1,1 0 1,0 0-1,1 0 1,5 7 0,-7-12 13,-1 0 1,1-1-1,-1 1 1,1 0-1,0-1 1,0 1-1,0-1 1,1 0-1,-1 0 1,1 0-1,-1-1 1,1 1-1,-1-1 1,1 0-1,0 0 1,-1 0-1,6 0 1,-1-1 9,-1 0 0,1 0 0,-1-1 0,1-1 0,-1 1 0,0-1 0,1 0 0,10-5 0,4-4-60,32-19 0,47-38-183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8.457"/>
    </inkml:context>
    <inkml:brush xml:id="br0">
      <inkml:brushProperty name="width" value="0.05" units="cm"/>
      <inkml:brushProperty name="height" value="0.05" units="cm"/>
    </inkml:brush>
  </inkml:definitions>
  <inkml:trace contextRef="#ctx0" brushRef="#br0">5 1 17948,'-3'3'1656,"2"2"-1280,1 4-416,3 1 664,7 3-328,1 0-184,8 1-208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8"/>
    </inkml:context>
    <inkml:brush xml:id="br0">
      <inkml:brushProperty name="width" value="0.05" units="cm"/>
      <inkml:brushProperty name="height" value="0.05" units="cm"/>
    </inkml:brush>
  </inkml:definitions>
  <inkml:trace contextRef="#ctx0" brushRef="#br0">1 192 18188,'3'2'282,"1"0"0,0-1 0,0 1 0,-1-1-1,1 0 1,0 0 0,0 0 0,1-1 0,-1 1 0,0-1 0,0 0 0,0 0 0,0 0 0,0-1 0,0 0 0,6-1-1,8-3 274,0-1-1,21-10 1,-35 14-443,18-8 182,0-1-1,27-18 1,-43 25-273,1-1 0,-1 1 0,0-1 0,0-1 0,-1 1 0,0-1 0,0 0-1,0 0 1,-1-1 0,0 1 0,5-11 0,-8 16-20,-1 0 0,1-1 1,0 1-1,-1 0 0,0 0 0,1 0 0,-1 0 0,0 0 0,1-1 0,-1 1 0,0 0 1,0 0-1,0 0 0,0-1 0,0 1 0,0 0 0,-1 0 0,1-1 0,0 1 0,-1 0 0,1 0 1,-1 0-1,1 0 0,-1 0 0,1 0 0,-1 0 0,0 0 0,1 0 0,-1 0 0,0 0 1,0 0-1,0 0 0,0 0 0,0 1 0,0-1 0,0 0 0,0 1 0,0-1 0,0 1 1,0-1-1,0 1 0,0-1 0,0 1 0,-1 0 0,1 0 0,0-1 0,0 1 0,0 0 1,-1 0-1,1 0 0,-1 1 0,-5-1-1,1 0 1,-1 0-1,1 1 1,0 0-1,-1 0 0,1 1 1,0 0-1,-11 4 1,2 3 7,0 1 1,0 0-1,1 1 1,0 0-1,1 1 1,0 1-1,-20 27 1,24-29 12,1 1 0,0 1 0,0 0 0,2 0 0,0 0 0,0 1 0,1 0 0,1 0 0,0 0 1,-2 16-1,6-25-12,-1 0 1,1 1 0,0-1 0,0 1-1,1-1 1,1 6 0,-2-9-21,1 0-1,-1-1 1,1 1 0,0 0 0,-1 0 0,1-1 0,0 1-1,0 0 1,0-1 0,1 1 0,-1-1 0,0 1 0,0-1 0,1 0-1,-1 0 1,1 1 0,-1-1 0,1 0 0,0 0 0,-1 0-1,3 0 1,2 1-91,0-1 0,-1 0 0,1 0 0,0 0 0,0-1-1,0 1 1,0-2 0,0 1 0,0-1 0,0 1 0,6-3 0,11-3-195,32-14 1,-39 14 229,40-15-387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9"/>
    </inkml:context>
    <inkml:brush xml:id="br0">
      <inkml:brushProperty name="width" value="0.05" units="cm"/>
      <inkml:brushProperty name="height" value="0.05" units="cm"/>
    </inkml:brush>
  </inkml:definitions>
  <inkml:trace contextRef="#ctx0" brushRef="#br0">75 1 16652,'-17'17'1478,"6"-6"-743,1 0 0,-11 15 0,19-23-607,0 0 0,1 0-1,-1 0 1,0 0 0,1 0-1,0 0 1,0 0 0,0 1-1,0-1 1,0 0 0,1 1-1,-1-1 1,1 0 0,0 1-1,0 3 1,1-5-106,-1-1-1,1 1 1,-1-1-1,1 1 1,0-1 0,-1 1-1,1-1 1,0 0-1,0 1 1,0-1 0,0 0-1,0 0 1,0 0-1,0 1 1,0-1 0,1-1-1,-1 1 1,0 0-1,1 0 1,-1 0-1,0-1 1,1 1 0,-1 0-1,1-1 1,-1 0-1,1 1 1,1-1 0,5 1-8,-1 0 0,0 0 0,0-1 0,12-1 0,4-3-38,0-1 0,0 0 0,-1-2 0,0-1 0,24-12 0,-8 5-91,-37 14 108,0 1 0,0 0-1,0-1 1,0 1 0,0 0-1,0-1 1,0 1 0,0 0-1,0 0 1,0 0 0,0 0-1,0 0 1,2 0 0,-3 0 4,1 1 0,-1-1 1,0 0-1,0 0 0,1 0 0,-1 0 1,0 1-1,0-1 0,1 0 0,-1 0 1,0 1-1,0-1 0,0 0 0,0 0 1,0 1-1,1-1 0,-1 0 0,0 1 1,0-1-1,0 0 0,0 0 0,0 1 1,0-1-1,0 0 0,0 1 0,0-1 1,0 0-1,0 1 0,0-1 0,-12 30-81,7-20 88,-17 46 443,2 0-1,2 0 1,-9 61 0,-10 178 1345,37-289-1787,0 0-1,-1 0 1,0 0-1,-1 1 1,1-1-1,-5 8 0,6-13-3,0 0 0,-1-1 0,1 1 0,-1 0 0,1 0 0,-1-1 0,1 1-1,-1 0 1,0-1 0,1 1 0,-1 0 0,0-1 0,0 1 0,0-1 0,1 1 0,-1-1-1,0 0 1,0 1 0,0-1 0,-1 1 0,1-1 2,-1-1 0,1 1 0,-1 0-1,1 0 1,-1-1 0,1 1 0,0 0 0,-1-1 0,1 0 0,-1 1 0,1-1-1,0 0 1,0 0 0,-1 1 0,1-1 0,0 0 0,-1-2 0,-4-2 1,1-1 0,0 0 1,0-1-1,1 1 1,0-1-1,0 0 0,1 0 1,-1 0-1,2-1 1,-5-13-1,0-6-3,-5-46-1,10 51-31,0 0 0,1-1 0,1 1 0,7-45 1,-6 58-128,1 0 1,1-1 0,-1 1 0,2 0 0,-1 0-1,1 1 1,1-1 0,-1 1 0,1 0-1,1 0 1,-1 0 0,2 1 0,-1 0 0,9-8-1,3 2-443,0 0-1,1 1 0,40-17 0,-13 7-141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0"/>
    </inkml:context>
    <inkml:brush xml:id="br0">
      <inkml:brushProperty name="width" value="0.05" units="cm"/>
      <inkml:brushProperty name="height" value="0.05" units="cm"/>
    </inkml:brush>
  </inkml:definitions>
  <inkml:trace contextRef="#ctx0" brushRef="#br0">219 1 15307,'-1'0'141,"1"0"-1,-1 0 0,0 0 1,0 1-1,1-1 0,-1 0 1,0 1-1,0-1 0,1 1 1,-1-1-1,1 1 0,-1-1 1,0 1-1,1-1 1,-1 1-1,1 0 0,-1-1 1,1 1-1,-1 0 0,1-1 1,0 1-1,-1 0 0,1 0 1,-1 0-1,-6 24 1102,5-18-801,-14 46 814,-59 220 2271,64-221-3199,2 0 0,3 0 0,0 70 0,6-107-333,1-1 0,0 0 0,1 0-1,1 0 1,5 17 0,-2-19-281,-6-12 274,0 0 0,0 0 0,0 0 0,0 0 0,0 0 0,1 1 0,-1-1 0,0 0 0,0 0 1,0 0-1,0 0 0,0 0 0,0 0 0,0 0 0,0 0 0,0 0 0,0 0 0,1 0 0,-1 0 0,0 0 0,0 0 0,0 0 0,0 0 1,0 0-1,0 0 0,0 0 0,0 0 0,0 0 0,0 0 0,1 0 0,-1 0 0,0 0 0,0-1 0,0 1 0,0 0 0,0 0 0,0 0 1,0 0-1,0 0 0,0 0 0,0 0 0,0 0 0,0 0 0,0 0 0,0 0 0,1 0 0,-1 0 0,0-1 0,0 1 0,0 0 1,0 0-1,0 0 0,0 0 0,0 0 0,0 0 0,-1-23-1322,-6-4-40,-1 0 1,-21-46-1,-8-19-371,34 80 1759,-1-1 0,2 1 0,-1-1 0,2 1 0,-1-21 0,2 30 76,0 0 0,1 0-1,-1 0 1,0 1-1,1-1 1,0 0 0,-1 0-1,1 1 1,0-1 0,1 1-1,-1-1 1,0 1 0,1-1-1,-1 1 1,1 0 0,0-1-1,0 1 1,0 0-1,0 0 1,0 1 0,0-1-1,0 0 1,1 1 0,-1-1-1,1 1 1,-1 0 0,5-2-1,6-1 181,0 1 0,-1 1-1,1 0 1,26 0 0,15-4-587,-38-1 114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1"/>
    </inkml:context>
    <inkml:brush xml:id="br0">
      <inkml:brushProperty name="width" value="0.05" units="cm"/>
      <inkml:brushProperty name="height" value="0.05" units="cm"/>
    </inkml:brush>
  </inkml:definitions>
  <inkml:trace contextRef="#ctx0" brushRef="#br0">43 0 18740,'4'8'1560,"-1"4"-1088,2 8-216,-5 6 753,-5 3-321,-2 5-344,-4 4-80,2-4-288,0 0-256,2-8-608,0-7 800,7-9-176,6-6-64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2"/>
    </inkml:context>
    <inkml:brush xml:id="br0">
      <inkml:brushProperty name="width" value="0.05" units="cm"/>
      <inkml:brushProperty name="height" value="0.05" units="cm"/>
    </inkml:brush>
  </inkml:definitions>
  <inkml:trace contextRef="#ctx0" brushRef="#br0">21 4 21565,'-6'-1'1960,"3"1"-1400,-4-1-232,4 1 728,2 0-663,2 0-1458,6 0 1073,5 0-336,-2-2-176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3"/>
    </inkml:context>
    <inkml:brush xml:id="br0">
      <inkml:brushProperty name="width" value="0.05" units="cm"/>
      <inkml:brushProperty name="height" value="0.05" units="cm"/>
    </inkml:brush>
  </inkml:definitions>
  <inkml:trace contextRef="#ctx0" brushRef="#br0">263 109 17124,'-1'-9'389,"0"0"-1,0 0 1,-1 0 0,0 0 0,-1 0 0,0 1 0,-5-12 0,7 18-313,0 0 1,0 0 0,0 1-1,0-1 1,-1 0 0,1 1-1,0-1 1,-1 0 0,0 1 0,1 0-1,-1-1 1,0 1 0,1 0-1,-1 0 1,0 0 0,-2-1-1,2 2-6,0 0-1,0 0 0,0 0 0,0 0 1,0 0-1,0 0 0,0 0 1,0 1-1,0-1 0,0 1 0,0-1 1,0 1-1,1 0 0,-1 0 0,0 0 1,0 0-1,1 0 0,-1 0 0,1 0 1,-3 3-1,-4 3 19,1 1 0,0-1 0,1 1 0,0 1 0,0-1 0,1 1 0,-6 12-1,-27 72 159,35-86-216,-13 38 194,1 1 0,-10 61 1,21-81-73,1 0 1,1 0-1,1 0 1,1 1 0,7 48-1,-5-60-140,2-1 0,-1 0 0,2 0 0,0 0 0,1 0 0,0 0 0,11 16 0,-17-30-19,0 0-1,0 0 0,0 0 1,0 1-1,0-1 1,0 0-1,0 0 1,0 0-1,0 0 0,0 0 1,0 0-1,0 0 1,0 0-1,0 0 1,0 0-1,0 0 0,0 0 1,0 1-1,0-1 1,0 0-1,0 0 1,0 0-1,0 0 0,1 0 1,-1 0-1,0 0 1,0 0-1,0 0 1,0 0-1,0 0 0,0 0 1,0 0-1,0 0 1,0 0-1,0 0 1,0 0-1,0 0 0,1 0 1,-1 0-1,0 0 1,0 0-1,0 0 1,0 0-1,0 0 0,0 0 1,0 0-1,0 0 1,0 0-1,0 0 1,0 0-1,0 0 1,1 0-1,-1 0 0,0 0 1,0 0-1,0-1 1,0 1-1,0 0 1,0 0-1,0 0 0,0 0 1,0 0-1,0 0 1,0 0-1,0 0 1,0 0-1,1-9-314,-5-13-141,-59-169-760,63 190 1241,0 1 1,-1-1-1,1 0 1,0 0-1,-1 1 1,1-1-1,0 0 0,0 0 1,0 0-1,0 1 1,0-1-1,0 0 1,0 0-1,0 0 1,0 0-1,0 1 0,0-1 1,0 0-1,1 0 1,-1 1-1,0-1 1,1 0-1,-1 0 1,0 1-1,1-1 0,-1 0 1,1 1-1,-1-1 1,1 0-1,0 1 1,0-2-1,2 2 11,0-1-1,-1 0 1,1 1-1,0-1 1,0 1-1,0 0 1,0 0-1,3 0 1,-3 0-87,20 0-545,-2 1 119,0-2 0,34-4 0,-17-4-10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4"/>
    </inkml:context>
    <inkml:brush xml:id="br0">
      <inkml:brushProperty name="width" value="0.05" units="cm"/>
      <inkml:brushProperty name="height" value="0.05" units="cm"/>
    </inkml:brush>
  </inkml:definitions>
  <inkml:trace contextRef="#ctx0" brushRef="#br0">152 52 14627,'-7'1'626,"0"-1"0,1 1 0,-1 1 0,1-1 0,-1 1 0,1 0 0,-1 1 0,1-1 0,-7 5 0,6-3-477,1-1 1,0 2 0,0-1-1,0 0 1,0 1 0,1 0-1,0 1 1,0-1 0,0 1-1,1 0 1,-1 0 0,2 0 0,-6 11-1,9-17-145,0 0 1,-1 1-1,1-1 0,0 0 0,0 1 0,0-1 0,0 1 0,-1-1 0,1 0 1,0 1-1,0-1 0,0 1 0,0-1 0,0 0 0,0 1 0,0-1 1,0 1-1,0-1 0,0 0 0,0 1 0,1-1 0,-1 1 0,0-1 1,0 0-1,0 1 0,0-1 0,1 0 0,-1 1 0,0-1 0,0 0 1,1 1-1,-1-1 0,14-1 75,19-14-16,-32 15-60,31-20 37,41-34 1,21-13-68,-92 66 4,0 0-1,0 0 1,0 0 0,0 0-1,1 0 1,-1 0-1,0 0 1,1 1 0,1-1-1,-3 1 1,0 0-1,-1 0 1,1 0-1,-1 0 0,1 1 1,-1-1-1,1 0 1,-1 0-1,1 1 1,-1-1-1,1 0 0,-1 1 1,0-1-1,1 0 1,-1 1-1,1-1 1,-1 1-1,0-1 0,1 0 1,-1 1-1,0-1 1,1 1-1,-1-1 1,0 1-1,0-1 1,0 1-1,0-1 0,1 1 1,-1 0-1,0-1 1,0 1-1,0-1 1,0 1-1,0-1 0,0 1 1,0-1-1,0 1 1,-1 0-1,1-1 1,0 1-1,-2 16-906,1 26-814,1-41 1668,0 0-1,0-1 1,0 1-1,1 0 0,-1 0 1,1 0-1,-1 0 0,1 0 1,0 0-1,0-1 1,0 1-1,0 0 0,0 0 1,0-1-1,0 1 0,0-1 1,2 2-1,12 4-656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5"/>
    </inkml:context>
    <inkml:brush xml:id="br0">
      <inkml:brushProperty name="width" value="0.05" units="cm"/>
      <inkml:brushProperty name="height" value="0.05" units="cm"/>
    </inkml:brush>
  </inkml:definitions>
  <inkml:trace contextRef="#ctx0" brushRef="#br0">32 1 13403,'-8'17'1203,"3"-5"-531,1-1 0,0 1 0,0 0-1,-3 22 1,7-33-611,0 0 1,0 0-1,0 0 0,1 0 0,-1 0 1,0 0-1,0 1 0,1-1 1,-1 0-1,1 0 0,-1 0 0,1 0 1,-1 0-1,1 0 0,0 0 0,-1-1 1,1 1-1,0 0 0,0 0 0,-1 0 1,1-1-1,0 1 0,0 0 0,0-1 1,0 1-1,0-1 0,0 1 0,2-1 1,34 9 402,-22-7-442,-2 2-12,1-1 0,-1 2-1,21 9 1,-30-12-5,0 0-1,-1 0 1,1 0-1,-1 0 1,0 0-1,0 1 1,0-1-1,0 1 1,0 0-1,-1 0 1,1 0-1,-1 0 1,1 1-1,-1-1 1,-1 1-1,1-1 1,2 7-1,-4-8 18,1 1 0,-1-1 0,0 0 0,0 0 0,0 1 0,0-1 0,-1 0 0,1 1 0,-1-1 0,1 0 0,-1 0 0,0 0-1,0 1 1,0-1 0,0 0 0,0 0 0,0 0 0,-1 0 0,1-1 0,-1 1 0,1 0 0,-1-1 0,0 1 0,1-1 0,-1 1 0,0-1-1,0 0 1,0 0 0,0 0 0,0 0 0,-1 0 0,-3 1 0,3-1-37,0 0 0,0 0 0,0 0 1,0 0-1,0-1 0,0 1 0,-1-1 0,1 0 0,0 0 0,0 0 0,0-1 1,0 1-1,0-1 0,-1 1 0,1-1 0,0 0 0,0 0 0,0-1 0,1 1 1,-1 0-1,0-1 0,0 0 0,-3-3 0,3 1-11,0 0 0,0-1 0,0 0 0,1 1 0,0-1 0,0 0 0,0 0-1,1 0 1,-1 0 0,1 0 0,1-1 0,-1 1 0,1 0 0,0 0 0,0-1 0,0 1 0,1-6 0,5-42-272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6"/>
    </inkml:context>
    <inkml:brush xml:id="br0">
      <inkml:brushProperty name="width" value="0.05" units="cm"/>
      <inkml:brushProperty name="height" value="0.05" units="cm"/>
    </inkml:brush>
  </inkml:definitions>
  <inkml:trace contextRef="#ctx0" brushRef="#br0">163 1 15259,'4'33'1029,"-1"1"1,-2 0-1,-1 0 0,-1 0 0,-7 35 1,-1 26 683,7-54-1508,1-1 0,2 1 1,2-1-1,11 55 0,-13-91-427,0-1 0,-1 1 0,1-1 0,-1 1 0,0-1 0,0 6 0,0-8 160,0-1 0,0 0 0,0 1 0,0-1 0,-1 0 0,1 1 0,0-1 0,0 0 0,0 1 0,0-1 0,-1 0 0,1 1 0,0-1 0,0 0 0,0 0 0,-1 1 0,1-1 0,0 0 0,0 0 0,-1 0 0,1 1 0,0-1 0,-1 0 0,1 0 0,0 0 0,-1 0 0,0 0-40,0 0 0,0 0 1,0 0-1,0 0 0,0 0 0,0-1 0,0 1 0,0 0 0,0-1 0,0 1 0,0-1 0,0 1 0,-2-2 0,-7-5-327,1-1 1,-1 0-1,1-1 0,1 0 0,0 0 1,-9-13-1,0-3 809,-18-37 0,30 55 3,2-1 1,-1 0-1,1 0 0,0 0 0,1 0 0,-3-14 0,5 20-287,0 0 0,0 0 0,0 1 0,0-1 0,0 0 0,0 1 0,1-1 0,-1 0-1,0 1 1,1-1 0,0 0 0,-1 1 0,1-1 0,0 1 0,0-1 0,0 1 0,0-1 0,0 1 0,0 0 0,0-1 0,0 1-1,1 0 1,-1 0 0,0 0 0,1 0 0,-1 0 0,1 0 0,-1 1 0,1-1 0,-1 0 0,1 1 0,0-1 0,-1 1 0,1-1-1,0 1 1,-1 0 0,1 0 0,0 0 0,1 0 0,17-1-52,0 1 0,-1 1-1,1 1 1,25 6 0,-19-3-288,44 2 1,-14-10-49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7"/>
    </inkml:context>
    <inkml:brush xml:id="br0">
      <inkml:brushProperty name="width" value="0.05" units="cm"/>
      <inkml:brushProperty name="height" value="0.05" units="cm"/>
    </inkml:brush>
  </inkml:definitions>
  <inkml:trace contextRef="#ctx0" brushRef="#br0">0 247 18572,'0'1'99,"0"1"0,1 0 0,-1 0 0,0-1 0,1 1 0,-1 0 0,1-1 0,-1 1 0,1 0 0,0-1 0,0 1 0,0-1-1,0 1 1,0-1 0,0 1 0,0-1 0,0 0 0,0 0 0,1 1 0,-1-1 0,1 0 0,-1 0 0,1 0 0,-1-1 0,1 1 0,-1 0 0,1 0 0,0-1 0,-1 1 0,1-1 0,0 0 0,0 1 0,-1-1 0,1 0 0,3 0 0,2 0 95,0 0 0,0 0 0,0-1 0,0 0 0,0 0 0,-1-1 0,1 0 0,7-2 0,-4-1-48,1 0 0,-1-1 0,0 0 0,0-1 0,-1 0-1,0 0 1,0-1 0,0 0 0,-1-1 0,7-10 0,-11 14-105,0 0 0,0-1 0,-1 0 0,0 1 0,0-1-1,-1 0 1,1-1 0,-1 1 0,-1 0 0,1-1 0,-1 1 0,0-1 0,-1 1 0,1-1 0,-1 1 0,-1-1 0,1 1-1,-1-1 1,-2-9 0,2 13-39,0 0 0,1 0 1,-1 1-1,0-1 0,-1 0 0,1 1 0,0-1 0,-1 0 0,1 1 0,-1 0 0,0-1 0,0 1 0,0 0 1,0 0-1,0 0 0,-1 0 0,1 0 0,-1 1 0,1-1 0,-1 1 0,1 0 0,-1-1 0,0 1 0,0 0 1,1 1-1,-1-1 0,0 0 0,0 1 0,0 0 0,0-1 0,0 1 0,-3 1 0,0-1-11,0 2-1,0-1 0,0 1 1,1 0-1,-1 0 0,1 0 1,-1 1-1,1 0 0,0 0 1,0 0-1,0 1 0,0-1 1,1 1-1,-9 9 0,4-1-15,0 0 0,1 1 0,0 0-1,0 0 1,2 0 0,0 1 0,-6 19-1,10-26 13,-1 0 0,2 1-1,-1-1 1,1 0-1,0 1 1,0-1-1,1 1 1,0 0-1,1-1 1,-1 1-1,2-1 1,-1 1-1,1-1 1,0 0-1,0 0 1,5 10 0,-5-13 0,1-1 0,-1 1 1,1-1-1,0 1 1,-1-1-1,2 0 1,-1 0-1,0-1 1,1 1-1,-1-1 1,1 1-1,-1-1 1,1 0-1,5 1 1,-3-1-6,0 0 1,1-1-1,-1 1 1,1-1-1,-1-1 0,1 0 1,-1 0-1,11-1 1,-2-1-7,0-1 1,0-1-1,0-1 0,-1 0 1,1 0-1,-1-2 0,14-8 1,-13 5 14,26-21 1,10-7 87,-51 38-76,1 0-1,-1 0 0,0 1 0,0-1 0,1 0 0,-1 0 1,0 0-1,0 0 0,1 0 0,-1 1 0,0-1 0,0 0 1,1 0-1,-1 0 0,0 1 0,0-1 0,0 0 0,0 0 1,1 0-1,-1 1 0,0-1 0,0 0 0,0 0 0,0 1 1,0-1-1,0 0 0,0 1 0,0-1 0,0 0 0,0 0 1,0 1-1,0-1 0,0 0 0,0 1 0,0-1 0,0 0 1,0 0-1,0 1 0,0-1 0,0 0 0,0 1 0,-1 20 75,1-16-30,0-4-40,0 0 0,0 0 0,0-1 0,0 1 0,0 0 0,1 0 0,-1 0 0,0-1 0,0 1 0,1 0 0,-1 0-1,0-1 1,1 1 0,-1 0 0,1-1 0,-1 1 0,1 0 0,-1-1 0,1 1 0,0-1 0,-1 1 0,1-1 0,0 1 0,-1-1 0,1 1 0,0-1 0,0 0 0,-1 1-1,1-1 1,0 0 0,0 0 0,-1 1 0,1-1 0,0 0 0,0 0 0,0 0 0,0 0 0,-1 0 0,1 0 0,0 0 0,0 0 0,0-1 0,-1 1 0,1 0 0,1-1 0,6-1 54,0 0 0,-1 0 0,13-7 0,-20 9-57,62-30 240,20-10-18,-71 36-213,1-1-1,0 2 1,-1 0 0,1 0 0,16-1 0,-25 4-13,0 0-1,0 0 1,0 0-1,0 0 1,0 0 0,0 1-1,0-1 1,0 1-1,0 0 1,0-1 0,0 2-1,-1-1 1,1 0 0,0 0-1,-1 1 1,1 0-1,-1-1 1,1 1 0,3 4-1,-2-1-7,-1-1-1,0 1 0,-1 0 1,1 0-1,-1 0 1,0 0-1,0 1 1,0-1-1,1 9 1,-3-13 9,0 0-1,1 1 1,-1-1 0,1 1 0,-1-1 0,1 0 0,-1 1 0,1-1 0,0 0 0,0 0-1,-1 0 1,3 2 0,-3-3 0,1 1 1,-1-1-1,1 0 0,-1 1 0,1-1 0,-1 0 0,1 0 1,-1 0-1,1 1 0,0-1 0,-1 0 0,1 0 0,-1 0 1,1 0-1,0 0 0,-1 0 0,1 0 0,0 0 1,-1 0-1,2 0 0,1-2-4,1 0 1,0 1-1,-1-1 0,0-1 1,1 1-1,-1 0 1,3-4-1,-2 4-12,6-7-40,27-19-272,-34 26 248,0 0 0,0 1 0,0-1 0,0 1 0,1 0-1,-1-1 1,0 1 0,1 1 0,-1-1 0,6 0-1,-9 1 49,1 0-1,0 0 0,-1 0 1,1 0-1,0 0 0,-1 0 1,1 0-1,-1 0 0,1 0 1,0 0-1,-1 1 0,1-1 1,-1 0-1,1 0 0,0 1 1,-1-1-1,1 0 0,-1 1 1,1-1-1,-1 1 0,0-1 1,1 1-1,-1-1 0,1 1 1,-1-1-1,0 1 0,1-1 1,-1 1-1,0-1 0,1 2 1,-1-1-95,0 1 0,0 0 0,0-1 0,0 1 0,0 0 0,0-1 0,0 1 0,0 0 1,-1-1-1,1 1 0,-2 2 0,0 1-212,0 0-1,-1 1 1,0-1 0,0 0-1,-7 8 1,2-7-213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8.861"/>
    </inkml:context>
    <inkml:brush xml:id="br0">
      <inkml:brushProperty name="width" value="0.05" units="cm"/>
      <inkml:brushProperty name="height" value="0.05" units="cm"/>
    </inkml:brush>
  </inkml:definitions>
  <inkml:trace contextRef="#ctx0" brushRef="#br0">177 0 17484,'-16'15'2083,"-31"20"-1,29-22-1181,0 0-1,-18 20 1,31-29-786,1 0 0,1 1 0,-1-1 0,1 1 1,-1 0-1,1 1 0,1-1 0,-1 0 0,1 1 1,0-1-1,0 1 0,-1 10 0,2-14-97,1 0-1,0-1 1,-1 1-1,1 0 1,0 0-1,0 0 1,1-1 0,-1 1-1,0 0 1,1 0-1,-1-1 1,1 1-1,-1 0 1,1-1-1,0 1 1,-1 0-1,1-1 1,0 1-1,0-1 1,0 1 0,3 1-1,-2-1-5,0-1 0,0 0 0,0 1-1,1-1 1,-1 0 0,0-1 0,1 1 0,-1 0 0,1-1 0,-1 1-1,0-1 1,1 0 0,4 0 0,1 0 1,-1-1 0,1 0 0,0 0 0,-1-1 0,0 0 0,1 0 0,-1-1 0,0 1 0,9-7 0,-1-1 30,0 0 0,-1-1 1,19-19-1,-28 24-36,0 1 0,0-1 0,0 0 0,-1-1 0,1 1 0,-2-1 0,1 0 0,-1 0 0,0 0 0,4-12 0,-7 19-8,0 0 0,0 0 0,0 0 0,0 0 0,0 0 0,0 0 0,0 0 0,0 0 0,0 0 0,0 0 0,0-1 0,0 1 0,0 0 0,0 0-1,0 0 1,0 0 0,0 0 0,0 0 0,0 0 0,0 0 0,0 0 0,0 0 0,0 0 0,0-1 0,0 1 0,0 0 0,0 0 0,0 0 0,0 0 0,0 0 0,0 0-1,0 0 1,0 0 0,0 0 0,0 0 0,0 0 0,0 0 0,0-1 0,0 1 0,0 0 0,0 0 0,0 0 0,0 0 0,0 0 0,-1 0 0,1 0 0,0 0-1,0 0 1,0 0 0,0 0 0,0 0 0,0 0 0,0 0 0,0 0 0,0 0 0,0 0 0,0 0 0,-1 0 0,1 0 0,0 0 0,0 0 0,0 0 0,0 0 0,0 0-1,0 0 1,0 0 0,0 0 0,0 0 0,-7 6-30,-6 10-7,7-6-113,1 1 0,0-1 0,1 1 0,0 1 0,0-1 0,1 0 0,1 1 0,0 0 0,-1 12 0,3-17 25,0-1-1,0 1 1,0 0 0,1 0 0,0-1-1,0 1 1,0 0 0,1-1 0,0 1 0,1-1-1,-1 0 1,1 0 0,0 0 0,1 0-1,0 0 1,-1-1 0,7 6 0,16 9-557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8"/>
    </inkml:context>
    <inkml:brush xml:id="br0">
      <inkml:brushProperty name="width" value="0.05" units="cm"/>
      <inkml:brushProperty name="height" value="0.05" units="cm"/>
    </inkml:brush>
  </inkml:definitions>
  <inkml:trace contextRef="#ctx0" brushRef="#br0">1 0 17812,'7'6'1312,"4"-2"-1296,4-1-488,2-2 1136,-1-2-592,1-3-272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9"/>
    </inkml:context>
    <inkml:brush xml:id="br0">
      <inkml:brushProperty name="width" value="0.05" units="cm"/>
      <inkml:brushProperty name="height" value="0.05" units="cm"/>
    </inkml:brush>
  </inkml:definitions>
  <inkml:trace contextRef="#ctx0" brushRef="#br0">53 244 18140,'6'-1'276,"1"0"1,0 0-1,-1-1 0,0 1 1,1-2-1,-1 1 0,0-1 1,0 0-1,0 0 0,-1 0 1,1-1-1,-1 0 0,0 0 1,0 0-1,0-1 0,5-6 1,-3 4-146,-1-1 0,0 1 0,0-1 0,-1-1 0,0 1 0,-1-1 0,0 0 1,0 0-1,0 0 0,2-15 0,-5 21-111,0-1 0,-1 1 0,0-1 0,0 1 1,0-1-1,0 1 0,0-1 0,-1 1 0,1-1 0,-1 1 0,0-1 1,0 1-1,0-1 0,-1 1 0,1 0 0,-1 0 0,-2-3 0,2 4-6,1 0-1,-1 1 0,0-1 0,0 1 0,0 0 0,0-1 0,0 1 0,0 0 0,0 0 0,0 0 1,0 1-1,0-1 0,-1 0 0,1 1 0,0 0 0,0-1 0,-1 1 0,1 0 0,0 0 1,-1 0-1,1 1 0,0-1 0,-1 0 0,1 1 0,0 0 0,0-1 0,-3 2 0,-3 2 17,0-1 0,1 1-1,-1 1 1,1-1-1,0 1 1,0 1 0,1-1-1,-1 1 1,1 0 0,0 1-1,1-1 1,-6 8-1,5-5-3,1 0 0,-1 0 0,2 0 0,-1 1 0,1-1 0,0 1 0,1 0 0,0 0 0,-2 17-1,5-25-21,-1 0-1,1 0 1,0 0-1,0 0 0,0 1 1,0-1-1,0 0 0,0 0 1,1 0-1,-1 1 1,1-1-1,0 0 0,-1 0 1,1 0-1,0 0 0,0 0 1,0 0-1,0 0 0,1-1 1,-1 1-1,0 0 1,1-1-1,0 1 0,-1-1 1,1 1-1,0-1 0,-1 0 1,1 1-1,0-1 1,0 0-1,0 0 0,0-1 1,0 1-1,0 0 0,0-1 1,1 1-1,-1-1 1,3 1-1,5-1 4,0 0 0,-1 0 0,1-1 0,0 0-1,-1-1 1,1 0 0,12-4 0,59-25 9,-62 22-22,1 1 0,0 1 0,0 1 0,0 1 0,0 0 0,39-3 0,-57 8 14,1 0 1,-1 0-1,1 0 1,-1 1 0,1-1-1,-1 0 1,0 1 0,1 0-1,-1 0 1,0-1 0,1 1-1,-1 1 1,0-1 0,0 0-1,0 0 1,0 1 0,0-1-1,0 1 1,0 0 0,0 0-1,-1 0 1,2 2 0,0 1 68,0 1 0,0-1 0,-1 1 1,0 0-1,-1 0 0,1 0 1,0 12-1,-2-18-60,1 1 0,-1 0 0,0 0-1,0 0 1,0 0 0,1-1 0,-1 1 0,0 0 0,1 0-1,-1-1 1,1 1 0,-1 0 0,1-1 0,-1 1 0,1 0-1,-1-1 1,1 1 0,0-1 0,-1 1 0,1-1 0,0 1 0,0-1-1,-1 1 1,1-1 0,1 1 0,0-1 4,1 1-1,-1-1 1,0 0-1,1 0 1,-1 0 0,0 0-1,1 0 1,-1 0 0,4-1-1,6-3 7,1 0 0,20-10-1,-24 10-11,75-29-205,-74 30 113,0 0 0,0 1 0,0 0 1,0 1-1,0 0 0,18 1 0,-26 0 59,0 0 0,0 0 1,0 1-1,0-1 0,-1 0 1,1 1-1,0 0 0,0-1 1,0 1-1,0 0 0,-1 0 1,1 0-1,0 0 0,-1 0 1,1 0-1,-1 0 0,1 1 1,-1-1-1,0 0 0,1 1 1,-1-1-1,0 1 0,0 0 1,0-1-1,0 1 1,0 0-1,0 0 0,-1-1 1,2 4-1,-2 0-32,1 0 0,-1 0 0,0 0 0,0 0 0,-1 0 0,1-1 0,-1 1 0,0 0 0,0 0-1,-3 6 1,3-10 34,1 1 0,0-1-1,-1 1 1,1 0 0,0-1-1,0 1 1,0-1 0,0 1-1,0 0 1,1 2-1,0 2-71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0"/>
    </inkml:context>
    <inkml:brush xml:id="br0">
      <inkml:brushProperty name="width" value="0.05" units="cm"/>
      <inkml:brushProperty name="height" value="0.05" units="cm"/>
    </inkml:brush>
  </inkml:definitions>
  <inkml:trace contextRef="#ctx0" brushRef="#br0">33 337 15875,'-28'19'2783,"28"-19"-2738,-1 0 0,1 0 0,0 0 0,0 0 1,0 0-1,-1 0 0,1 0 0,0 1 0,0-1 1,0 0-1,0 0 0,-1 0 0,1 0 0,0 0 1,0 0-1,0 1 0,0-1 0,0 0 0,0 0 1,-1 0-1,1 0 0,0 1 0,0-1 0,0 0 1,0 0-1,0 0 0,0 1 0,0-1 0,0 0 1,0 0-1,0 0 0,0 1 0,0-1 0,0 0 1,0 0-1,0 0 0,0 1 0,0-1 1,0 0-1,19-4 1774,0-3-1287,0-1 0,-1-1 0,0-1 0,-1-1 0,31-24 0,-7 0-72,38-42 1,-6-10-31,-15 16-140,-47 63-219,-7 15-12,-5 17-4,-26 107 53,15-80-171,2 1 0,-6 103 0,16-152-6,1 18-253,-1-20 320,0-1 0,0 0 1,0 1-1,0-1 0,0 0 1,0 0-1,0 1 0,0-1 0,0 0 1,1 1-1,-1-1 0,0 0 1,0 0-1,0 1 0,0-1 1,0 0-1,1 0 0,-1 0 1,0 1-1,0-1 0,0 0 0,1 0 1,-1 0-1,0 1 0,0-1 1,0 0-1,1 0 0,-1 0 1,0 0-1,1 0 0,-1 1 0,0-1 1,0 0-1,1 0 0,-1 0 1,0 0-1,1 0 0,-1 0 1,0 0-1,0 0 0,1 0 0,-1 0 1,0 0-1,1 0 0,-1-1 1,0 1-1,0 0 0,1 0 1,-1 0-1,0 0 0,0 0 0,1 0 1,-1-1-1,0 1 0,0 0 1,0 0-1,1 0 0,-1-1 1,0 1-1,0 0 0,0 0 0,0-1 1,1 1-1,-1 0 0,13-17-142,3-7-2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1"/>
    </inkml:context>
    <inkml:brush xml:id="br0">
      <inkml:brushProperty name="width" value="0.05" units="cm"/>
      <inkml:brushProperty name="height" value="0.05" units="cm"/>
    </inkml:brush>
  </inkml:definitions>
  <inkml:trace contextRef="#ctx0" brushRef="#br0">17 0 20716,'-5'20'2265,"2"0"-1633,-3-11-360,3 0 1344,3-5-1656,2-6-608,2 0 552,3-4-264,2 6-200</inkml:trace>
  <inkml:trace contextRef="#ctx0" brushRef="#br0" timeOffset="1">32 273 20700,'-5'10'1897,"2"-6"-1361,1-1-240,2-5 672,0-2-536,2-3-1936,3 0 1488,0 1-392,3 0-208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3"/>
    </inkml:context>
    <inkml:brush xml:id="br0">
      <inkml:brushProperty name="width" value="0.05" units="cm"/>
      <inkml:brushProperty name="height" value="0.05" units="cm"/>
    </inkml:brush>
  </inkml:definitions>
  <inkml:trace contextRef="#ctx0" brushRef="#br0">3 501 15747,'-3'20'2250,"3"-20"-2185,0 0 1,0 0-1,0 1 1,0-1-1,0 0 1,0 0-1,0 0 1,0 1 0,0-1-1,0 0 1,1 0-1,-1 0 1,0 1-1,0-1 1,0 0-1,0 0 1,0 0 0,0 1-1,0-1 1,0 0-1,1 0 1,-1 0-1,0 0 1,0 1 0,0-1-1,0 0 1,1 0-1,-1 0 1,0 0-1,0 0 1,0 0-1,1 0 1,-1 0 0,0 1-1,0-1 1,1 0-1,1-1 174,1-1-1,-1 1 1,1 0-1,-1-1 1,1 0 0,-1 1-1,0-1 1,0 0-1,0 0 1,2-3-1,199-227 3723,12-12-3061,-187 219-893,-28 25-8,0 0 1,0-1 0,1 1-1,-1 0 1,0-1-1,1 1 1,-1 0-1,0-1 1,1 1-1,-1 0 1,0 0-1,1 0 1,-1-1-1,1 1 1,-1 0-1,0 0 1,1 0-1,-1 0 1,1 0-1,-1 0 1,1-1-1,-1 1 1,1 0-1,-1 0 1,0 1-1,1-1 1,-1 0-1,1 0 1,-1 0-1,1 0 1,-1 0-1,0 0 1,1 0-1,-1 1 1,1-1-1,-1 0 1,0 0-1,1 1 1,-1-1-1,0 0 1,1 1-1,-1-1 1,0 0-1,1 1 1,-1-1 0,0 0-1,0 1 1,0-1-1,1 0 1,-1 1-1,0-1 1,0 1-1,0-1 1,0 1-1,0-1 1,0 0-1,0 1 1,1-1-1,-1 1 1,0-1-1,-1 1 1,1-1-1,0 1 1,-3 28-33,3-29 33,-22 80-143,-65 151 0,54-150-885,32-77 924,1-4 82,-1 1 0,1 0 0,0 0 1,-1-1-1,1 1 0,0 0 0,-1-1 0,1 1 0,-1-1 1,1 1-1,-1 0 0,1-1 0,-1 1 0,1-1 0,-1 1 1,0-1-1,0 1 0,-8 4-292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4"/>
    </inkml:context>
    <inkml:brush xml:id="br0">
      <inkml:brushProperty name="width" value="0.05" units="cm"/>
      <inkml:brushProperty name="height" value="0.05" units="cm"/>
    </inkml:brush>
  </inkml:definitions>
  <inkml:trace contextRef="#ctx0" brushRef="#br0">0 162 18700,'2'-7'214,"0"-1"0,1 1 0,0 0-1,0 0 1,0 0 0,1 1 0,0-1 0,1 1 0,-1 0 0,1 0 0,0 0-1,1 1 1,-1 0 0,1 0 0,0 0 0,0 0 0,1 1 0,-1 0 0,12-4-1,-1 0 28,1 1 0,-1 1-1,1 1 1,0 1 0,1 0-1,-1 1 1,20 0 0,-32 2-195,0 1 0,0 1 1,0-1-1,0 1 1,1 0-1,8 2 0,-13-2-37,0 0 0,1 0 0,-1 0 0,0 0 0,0 0 0,0 1 0,0-1 0,0 0 0,0 1 0,-1 0 0,1-1 0,0 1 0,-1 0 0,0 0 0,1 0 0,-1 0 0,0 0 0,0 0 0,2 4 0,-2 1-5,0-1 1,0 0-1,0 0 1,-1 1 0,0-1-1,0 0 1,0 0-1,-1 1 1,0-1-1,-1 0 1,1 0-1,-1 0 1,0 0-1,-1 0 1,-2 5 0,-8 14 3,-1-1 0,-17 24 0,28-44-4,-95 125 75,-27 43 194,121-166-256,1-1-1,-1 1 1,2 0 0,-1 1-1,-2 8 1,4-13-12,1 0-1,0-1 1,-1 1-1,1-1 1,0 1-1,0-1 1,0 1-1,0 0 1,0-1-1,0 1 1,1-1 0,-1 1-1,0-1 1,1 1-1,0-1 1,-1 1-1,1-1 1,0 1-1,-1-1 1,1 0-1,0 1 1,0-1-1,0 0 1,0 0 0,0 0-1,1 0 1,-1 0-1,0 0 1,3 2-1,2 0 14,1-1 0,-1 1 0,1-1-1,0-1 1,-1 1 0,1-1 0,11 0 0,52-1 59,-38-2-312,0-2-1,0-2 0,0-1 1,-1-1-1,47-19 1,-52 11-616,-25 16 824,0-1 0,-1 1 1,1-1-1,-1 0 0,1 0 0,-1 1 1,1-1-1,-1 0 0,1 0 1,-1 0-1,0 0 0,1 1 0,-1-1 1,0 0-1,0 0 0,0 0 1,1 0-1,-1 0 0,0 0 0,0 0 1,-1 0-1,1 0 0,0 0 0,0 1 1,-1-3-1,-6-12-541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5"/>
    </inkml:context>
    <inkml:brush xml:id="br0">
      <inkml:brushProperty name="width" value="0.05" units="cm"/>
      <inkml:brushProperty name="height" value="0.05" units="cm"/>
    </inkml:brush>
  </inkml:definitions>
  <inkml:trace contextRef="#ctx0" brushRef="#br0">5 49 16868,'-4'0'1568,"10"0"-984,11 2-288,7-7 904,9-2-455,13 0-753,3-3-273,4-1 273,3 5-64,-2 1-192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6"/>
    </inkml:context>
    <inkml:brush xml:id="br0">
      <inkml:brushProperty name="width" value="0.05" units="cm"/>
      <inkml:brushProperty name="height" value="0.05" units="cm"/>
    </inkml:brush>
  </inkml:definitions>
  <inkml:trace contextRef="#ctx0" brushRef="#br0">233 0 20452,'-20'1'719,"0"1"0,0 1 0,-32 10 0,41-10-510,0 1 0,0 0 0,0 1 0,0 1 0,1-1 0,0 2 0,-14 10 0,22-15-197,0 0-1,0 0 1,0 0-1,0 0 1,0 0-1,1 1 1,-1-1-1,1 0 1,-1 1-1,1-1 1,-1 5-1,1-6-15,1-1 0,0 1-1,0 0 1,0 0 0,0 0-1,0 0 1,0 0-1,0 0 1,1 0 0,-1-1-1,0 1 1,0 0 0,1 0-1,-1 0 1,0 0 0,1-1-1,-1 1 1,1 0 0,-1 0-1,1-1 1,0 1 0,-1 0-1,1-1 1,-1 1 0,1-1-1,0 1 1,0-1-1,-1 1 1,1-1 0,0 1-1,0-1 1,0 0 0,-1 1-1,1-1 1,0 0 0,2 1-1,12 2-44,0 0 0,0-1 0,0-1 0,23-1-1,4 1-8,-35 0 54,27 1-69,50 9 0,-75-9 56,-1 0-1,0 0 1,0 1 0,0 0-1,0 0 1,-1 0-1,1 1 1,-1 1 0,0-1-1,0 1 1,11 10 0,-17-13 28,1-1 0,-1 1 0,1-1 0,-1 1 0,0 0 0,0 0 0,0-1 0,0 1 0,0 0 0,0 0 0,-1 0 0,1 0 0,-1 0 0,1 0 0,-1 0 0,0 0 0,0 1 0,0-1 0,0 0 0,0 0 0,0 0 0,-1 2 0,0 0 34,0-1-1,-1 1 0,0-1 1,0 0-1,0 1 0,0-1 1,0 0-1,0-1 0,-1 1 1,1 0-1,-6 3 0,-2 2 125,0-1-1,-1 0 0,0-1 1,0 0-1,-1-1 1,-18 7-1,15-8-59,1-1 0,-1-1-1,1 0 1,-22 1 0,31-3-234,-1 0 0,0-1 0,0 1-1,0-1 1,0 0 0,0 0 0,1-1 0,-1 0 0,0 0-1,1 0 1,0-1 0,-1 0 0,-8-6 0,13 8 47,0 0 0,-1 0 1,1-1-1,0 1 1,0 0-1,0-1 0,0 0 1,0 1-1,0-1 0,0 1 1,0-1-1,1 0 0,-1 0 1,0 1-1,1-1 1,0 0-1,-1 0 0,1 0 1,0 0-1,0 1 0,0-1 1,0 0-1,0 0 1,1 0-1,-1 0 0,1 1 1,-1-1-1,1 0 0,-1 0 1,1 1-1,0-1 0,2-2 1,16-15-827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7"/>
    </inkml:context>
    <inkml:brush xml:id="br0">
      <inkml:brushProperty name="width" value="0.05" units="cm"/>
      <inkml:brushProperty name="height" value="0.05" units="cm"/>
    </inkml:brush>
  </inkml:definitions>
  <inkml:trace contextRef="#ctx0" brushRef="#br0">73 25 20492,'5'-18'1271,"-3"11"-547,-2 9 371,-74 362 2039,72-352-3128,1-3 10,0 0 1,0 0 0,1 0-1,-1-1 1,4 18 0,-3-24-14,0-1 0,1 0 1,-1 1-1,1-1 1,-1 0-1,1 1 0,0-1 1,-1 0-1,1 0 1,0 0-1,0 0 1,0 0-1,0 0 0,0 0 1,0 0-1,0 0 1,2 1-1,-1-1 0,0 0-1,0-1 1,0 1 0,0-1-1,1 1 1,-1-1 0,0 0-1,0 0 1,0 0 0,0 0-1,0-1 1,0 1 0,0 0-1,0-1 1,3-1 0,22-7-48,39-20-1,-50 20-10,1 2-1,-1-1 0,1 2 0,1 0 0,-1 2 0,29-5 1,-43 8 42,0 1 1,0 0-1,0 0 1,0 0 0,-1 0-1,1 1 1,0-1 0,0 1-1,0-1 1,-1 1-1,1 0 1,0 0 0,0 0-1,-1 1 1,1-1-1,-1 1 1,0-1 0,4 4-1,-4-3-2,0 1 0,-1-1 0,1 1 0,-1-1 0,1 1-1,-1 0 1,0-1 0,0 1 0,0 0 0,-1 0-1,1 0 1,-1 0 0,1-1 0,-1 7 0,-1 4 112,0 0-1,-1 0 1,-1 0 0,0 0 0,-1 0-1,-7 16 1,11-29-90,0 0 0,0 1 0,0-1 0,0 0 0,0 0 0,0 0 0,0 0-1,0 0 1,0 0 0,0 1 0,0-1 0,0 0 0,0 0 0,0 0 0,0 0 0,0 0 0,0 0 0,0 1 0,-1-1 0,1 0 0,0 0 0,0 0 0,0 0-1,0 0 1,0 0 0,0 0 0,0 0 0,-1 0 0,1 0 0,0 0 0,0 1 0,0-1 0,0 0 0,0 0 0,0 0 0,-1 0 0,1 0 0,0 0-1,0 0 1,0 0 0,0 0 0,0 0 0,-1 0 0,1 0 0,0 0 0,0-1 0,0 1 0,0 0 0,0 0 0,0 0 0,-1 0 0,1 0 0,0 0 0,0 0-1,0 0 1,0 0 0,0 0 0,0 0 0,-1-1 0,1-5 137</inkml:trace>
  <inkml:trace contextRef="#ctx0" brushRef="#br0" timeOffset="1">649 590 22309,'-13'21'1720,"7"-6"-2160,-2-12 352,9-11 1200,5-6-712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9"/>
    </inkml:context>
    <inkml:brush xml:id="br0">
      <inkml:brushProperty name="width" value="0.05" units="cm"/>
      <inkml:brushProperty name="height" value="0.05" units="cm"/>
    </inkml:brush>
  </inkml:definitions>
  <inkml:trace contextRef="#ctx0" brushRef="#br0">4 1 19804,'10'-1'341,"-1"1"-1,1 0 0,-1 1 1,1 0-1,-1 0 1,1 1-1,16 6 1,-22-6-257,1 0 0,-1 1 0,1-1 0,-1 1 0,0 0 0,0 0 0,0 1 0,-1-1 0,1 1 1,-1 0-1,0 0 0,0 0 0,0 0 0,-1 0 0,1 1 0,2 6 0,-2-3-19,0 0 0,0 1 0,-1-1 0,0 1 0,-1 0-1,0 0 1,0-1 0,-1 1 0,0 0 0,-2 14 0,-1-9-20,0 0 0,0 0 0,-2-1 0,1 1 0,-14 23 0,-1-4 32,-2-2 1,0-1 0,-2-1 0,-28 27-1,51-56-75,0 0 0,0 0 0,0 0-1,0 0 1,-1 0 0,1 0-1,0 1 1,0-1 0,0 0-1,0 0 1,0 0 0,0 0-1,-1 0 1,1 0 0,0 0 0,0 0-1,0 0 1,0 1 0,0-1-1,0 0 1,0 0 0,0 0-1,0 0 1,0 0 0,0 0-1,0 1 1,-1-1 0,1 0 0,0 0-1,0 0 1,0 0 0,0 0-1,0 1 1,0-1 0,0 0-1,0 0 1,0 0 0,1 0 0,-1 0-1,0 1 1,0-1 0,0 0-1,0 0 1,0 0 0,0 0-1,0 0 1,0 1 0,0-1-1,0 0 1,0 0 0,1 0 0,-1 0-1,0 0 1,0 0 0,0 0-1,7 0 28,6-5-6,-1-1-1,0 0 0,0-1 1,-1 0-1,11-10 0,10-5 2,63-37 4,108-74-76,-198 129 43,-3 2 3,1 0 0,-1 0 0,1 0 0,-1 1 0,1-1-1,-1 1 1,1 0 0,5-2 0,-7 3 2,-1 1 0,0-1 0,0 0 0,0 0 0,1 1 1,-1-1-1,0 0 0,0 0 0,0 1 0,0-1 0,0 0 0,1 0 1,-1 1-1,0-1 0,0 0 0,0 0 0,0 1 0,0-1 0,0 0 0,0 1 1,0-1-1,0 0 0,0 1 0,0-1 0,0 0 0,0 0 0,0 1 1,0-1-1,-1 0 0,1 1 0,0-1 0,0 0 0,0 0 0,0 1 1,-1-1-1,1 0 0,0 0 0,0 0 0,-1 1 0,-5 14 16,6-15-16,-8 17 24,1 0 0,-5 20 0,11-31-7,-1 1 0,1 1-1,0-1 1,0 0 0,1 0 0,0 0-1,0 0 1,2 13 0,-2-19-10,1 1 0,-1 0 0,1 0 1,-1-1-1,1 1 0,0 0 0,0-1 0,0 1 0,0-1 0,0 1 1,0-1-1,0 1 0,0-1 0,0 0 0,1 0 0,-1 0 1,1 1-1,-1-1 0,1 0 0,-1-1 0,4 3 0,-2-2 8,1 0-1,0-1 1,-1 1-1,1-1 1,0 1-1,-1-1 1,1 0-1,0-1 1,0 1-1,3-1 1,6-3 30,0 1-1,0-1 1,-1-1 0,1 0 0,11-8-1,5-4 42,-2-2-1,-1-1 1,0-1-1,-1-1 1,-2-1-1,0-1 1,-2-1-1,27-39 1,-34 43-20,-14 21-65,0 0 0,0 1 0,0-1 0,0 0 0,0 0 0,0 0 0,0 0 0,0 1 0,0-1 0,1 0 0,-1 0 0,0 0 0,0 0 0,0 1 0,0-1 0,0 0 0,0 0 0,0 0 0,0 0 0,0 1 0,0-1 0,1 0 0,-1 0 0,0 0 0,0 0 0,0 0 0,0 0 0,0 0 0,1 0 0,-1 1 0,0-1 0,0 0 0,0 0 0,0 0 0,1 0 0,-1 0 0,0 0 0,0 0 0,0 0 0,0 0 0,1 0 0,-1 0 0,0 0 0,0 0 0,0 0 0,0 0 0,1 0 0,-1 0 0,0 0 0,0-1 0,0 1 0,0 0 0,1 0 0,-1 0 0,0 0 0,0 0-1,-1 22 13,-2 0-1,-8 37 0,-4 25-7,14-77 1,1 1 0,-1 0-1,2-1 1,-1 1 0,1 0 0,0-1 0,1 1 0,0-1-1,3 11 1,-4-17-2,0 1 0,0 0 0,0 0 0,1 0-1,-1-1 1,0 1 0,1 0 0,-1-1 0,1 1-1,-1-1 1,1 0 0,0 0 0,-1 1 0,1-1-1,3 1 1,-2-1 3,0-1 0,0 1 0,-1-1-1,1 1 1,0-1 0,0 0 0,0 0 0,0 0-1,0 0 1,0-1 0,-1 0 0,1 1 0,0-1-1,3-1 1,2-2 21,0 0-1,0 0 0,-1 0 1,0-1-1,0 0 0,0 0 1,0-1-1,-1 0 0,0 0 1,0 0-1,-1-1 0,0 0 1,6-10-1,-3 3 15,0 0 0,-1-1 0,-1 0 0,0 0 0,-1 0-1,3-19 1,-4 15 24,2-37 0,-6 49-59,0 1 1,0 0 0,-1-1-1,0 1 1,0 0 0,0 0-1,-1 0 1,0-1 0,-3-7-1,4 13-6,1 0-1,-1 0 0,1 0 0,-1 0 0,1 0 0,-1 0 0,0 0 0,1 0 0,-1 0 0,0 0 1,0 0-1,1 1 0,-1-1 0,0 0 0,0 1 0,0-1 0,0 1 0,0-1 0,0 1 0,0-1 1,0 1-1,0 0 0,-2-1 0,1 1 0,1 0 0,0 1 0,0-1 1,0 1-1,0-1 0,0 1 0,0-1 0,0 1 1,0 0-1,0-1 0,0 1 0,0 0 0,0 0 1,0 0-1,0 0 0,1 0 0,-1 0 0,0 1 1,-2 2-6,0 1 0,0 0 1,1 0-1,0 1 0,0-1 0,0 0 1,1 1-1,-2 6 0,3-10 3,0-1-1,0 1 1,-1 0-1,1-1 1,0 1-1,1 0 0,-1 0 1,0-1-1,0 1 1,1 0-1,-1-1 1,1 1-1,-1 0 0,1-1 1,0 1-1,0-1 1,-1 1-1,1-1 1,0 1-1,0-1 0,1 0 1,1 3-1,-1-4-1,-1 1-1,1 0 0,0 0 1,0-1-1,0 1 1,0-1-1,0 0 1,0 0-1,-1 1 0,1-1 1,0 0-1,0-1 1,0 1-1,0 0 1,0 0-1,3-2 1,4-1-3,0 0 0,0-1 0,-1 0 0,1-1 0,-1 1 0,0-2 0,8-6 0,0-2 1,-1-2 0,-1 0 0,17-24 0,-31 40 2,1-1-1,-1 1 0,0-1 0,1 1 0,-1-1 1,0 1-1,1-1 0,-1 1 0,1-1 1,-1 1-1,1-1 0,-1 1 0,1 0 1,-1-1-1,1 1 0,-1 0 0,1-1 0,-1 1 1,1 0-1,0 0 0,0-1 0,3 11-43,-9 22 41,-35 130 39,36-143-3,2 1 0,0 0 0,1 0 1,1 0-1,1 1 0,4 23 0,-5-41-19,1 0 0,0 1 0,0-1-1,0 0 1,0 0 0,0 0-1,1 0 1,-1 0 0,1 0 0,0 0-1,0 0 1,0 0 0,0-1 0,1 1-1,-1-1 1,1 0 0,-1 0 0,1 0-1,0 0 1,5 3 0,-4-4-4,-1 0 1,1 0 0,-1 0 0,1-1-1,-1 1 1,1-1 0,-1 0-1,1 0 1,-1-1 0,1 1 0,-1 0-1,1-1 1,-1 0 0,1 0-1,-1 0 1,0-1 0,0 1 0,1-1-1,-1 1 1,3-3 0,3-2-61,0-1 1,-1 1-1,0-1 1,0-1-1,-1 1 1,0-1-1,0-1 1,-1 1-1,0-1 1,0 0-1,-1-1 1,0 1-1,-1-1 1,5-15 0,-6 13-386,0 0 0,0 0 1,-2-1-1,1 1 0,-2-1 1,1 1-1,-3-20 0,-14-58-1104,4 42 606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9.294"/>
    </inkml:context>
    <inkml:brush xml:id="br0">
      <inkml:brushProperty name="width" value="0.05" units="cm"/>
      <inkml:brushProperty name="height" value="0.05" units="cm"/>
    </inkml:brush>
  </inkml:definitions>
  <inkml:trace contextRef="#ctx0" brushRef="#br0">1 41 17284,'13'-8'1452,"1"1"1,1 1-1,22-7 1,-32 12-1254,0-1 1,0 1-1,1 0 1,-1 1-1,1-1 0,-1 1 1,1 0-1,-1 0 1,1 1-1,-1 0 0,0 0 1,1 0-1,6 3 1,-11-4-195,0 0 1,0 1 0,0-1 0,-1 0 0,1 1 0,0-1 0,0 1 0,-1-1 0,1 1 0,-1-1 0,1 1 0,0 0 0,-1-1 0,1 1 0,-1 0 0,1-1 0,-1 1 0,0 0 0,1-1 0,-1 1 0,0 0 0,1 0 0,-1 0-1,0-1 1,0 2 0,0 0-4,0-1-1,0 1 1,-1-1-1,1 1 0,0-1 1,-1 1-1,0-1 1,1 0-1,-1 1 0,0-1 1,0 0-1,1 1 1,-3 0-1,-3 5-12,0 0 0,-1-1 0,-12 9-1,15-13 24,-9 8 0,9-8 1,0 1 0,0 0 0,0 0-1,0 0 1,1 1 0,-1-1 0,-2 5-1,5-7-10,1 0 0,0-1 0,-1 1 0,1 0 0,0 0 0,-1 0 0,1-1 0,0 1 0,0 0 0,0 0 0,0 0 0,0-1 0,0 1 0,0 0 0,0 0 0,0 0 0,0-1 0,0 1-1,1 1 1,0-1-2,0 1 0,0-1-1,0 1 1,0-1 0,0 1 0,0-1-1,0 0 1,1 1 0,-1-1-1,0 0 1,1 0 0,1 1-1,5 3-30,0 0 0,0 1 0,0 0 0,-1 0 0,0 0 0,0 1 0,-1 0 0,0 1 0,0-1 0,-1 1 0,0 0 0,0 1 0,-1-1 0,0 1 0,0 0 0,-1 0 0,-1 0 0,1 1 0,-1-1 0,-1 0 0,0 1 0,0-1 0,-1 16 0,-1-11 129,-1 1-1,0 0 0,-1 0 1,-1-1-1,0 0 1,-7 16-1,8-23 70,0 1 1,-1 0-1,0-1 0,-1 0 0,1 0 0,-1 0 0,-1 0 1,1-1-1,-1 0 0,0 0 0,-1-1 0,-8 7 0,14-12-133,0 1 1,0 0-1,0 0 0,-1-1 0,1 1 0,0-1 0,0 1 0,-1-1 0,1 1 0,0-1 0,-1 0 0,1 0 1,-1 0-1,1 1 0,0-1 0,-1-1 0,1 1 0,0 0 0,-1 0 0,1 0 0,0-1 0,-1 1 1,1-1-1,-2 0 0,2 0-99,-1 0 1,1-1-1,0 1 0,-1 0 1,1-1-1,0 0 0,0 1 1,0-1-1,0 0 1,0 1-1,0-1 0,1 0 1,-1 0-1,0 0 1,1-2-1,-2-2-167,1-1 0,0 1 1,1-1-1,0 1 0,0-1 0,0 0 1,1 1-1,0-1 0,2-7 0,7-11-479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0"/>
    </inkml:context>
    <inkml:brush xml:id="br0">
      <inkml:brushProperty name="width" value="0.05" units="cm"/>
      <inkml:brushProperty name="height" value="0.05" units="cm"/>
    </inkml:brush>
  </inkml:definitions>
  <inkml:trace contextRef="#ctx0" brushRef="#br0">19 5 16083,'0'-3'2161,"0"2"-1313,-1 1-384,-4 0 1425,2 5-825,1 0-216,0 2-544,1 0-384,-2-1-736,1-1 1928,2 1-1128,2 0-24,4-2-16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1"/>
    </inkml:context>
    <inkml:brush xml:id="br0">
      <inkml:brushProperty name="width" value="0.05" units="cm"/>
      <inkml:brushProperty name="height" value="0.05" units="cm"/>
    </inkml:brush>
  </inkml:definitions>
  <inkml:trace contextRef="#ctx0" brushRef="#br0">237 50 17956,'-9'-7'1091,"0"0"1,-1 1-1,0 0 1,0 0 0,-21-7-1,27 12-966,0 0-1,-1 0 1,1 0-1,0 1 1,-1-1 0,1 1-1,-1 0 1,1 1-1,-1-1 1,1 1 0,0-1-1,-1 1 1,1 1-1,0-1 1,0 1 0,0-1-1,0 1 1,-6 4-1,5-3-121,0 1 0,-1 0 0,1 0 0,1 0-1,-1 1 1,1 0 0,-1 0 0,1 0 0,1 0 0,-1 1-1,1-1 1,0 1 0,0 0 0,1 0 0,-1 0-1,1 0 1,-2 13 0,4-18-9,0 0 1,0 0-1,0 0 0,0 0 1,0-1-1,0 1 1,1 0-1,-1 0 0,0 0 1,0 0-1,1 0 0,-1 0 1,1 0-1,-1 0 0,1-1 1,-1 1-1,1 0 0,-1 0 1,1-1-1,0 1 1,1 1-1,0-1-14,0 0-1,0 1 1,0-1 0,1 0 0,-1 0 0,0-1-1,1 1 1,3 0 0,7 1-122,0-1 0,23-2 0,-23 1 31,48-3-275,45 0-255,-94 3 551,0 1 1,0 1-1,-1 0 0,1 1 1,0 0-1,17 7 0,-27-9 91,1 0-1,0 1 0,-1-1 1,1 1-1,-1 0 0,1-1 1,-1 1-1,0 0 0,1 0 1,-1 1-1,0-1 0,-1 0 0,4 6 1,-4-7 13,-1 1-1,1-1 1,-1 1 0,0-1-1,1 1 1,-1-1 0,0 1-1,0-1 1,0 1 0,0-1-1,0 1 1,-1-1 0,1 1 0,0-1-1,-1 1 1,1-1 0,-1 1-1,0-1 1,1 1 0,-1-1-1,0 0 1,0 1 0,0-1 0,0 0-1,0 0 1,0 0 0,-2 2-1,-9 8 186,0 0-1,-1-2 0,0 1 1,-1-1-1,0-1 1,-26 11-1,18-10-39,-1-2 0,-1 0 1,-43 7-1,61-13-287,0 0 0,0-1-1,0 0 1,-1 0 0,-8-1 0,14 1 108,0 0 1,1-1-1,-1 1 1,0 0-1,1 0 0,-1 0 1,0-1-1,1 1 1,-1 0-1,1-1 1,-1 1-1,0-1 1,1 1-1,-1 0 1,1-1-1,-1 1 0,1-1 1,-1 0-1,1 1 1,0-1-1,-1 1 1,0-2-1,1 1 5,0-1 1,0 1-1,1 0 0,-1 0 0,0 0 0,0-1 0,1 1 1,-1 0-1,0 0 0,1 0 0,-1 0 0,1-1 1,0 1-1,-1 0 0,1 0 0,0 0 0,-1 0 1,2-1-1,15-17-383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2"/>
    </inkml:context>
    <inkml:brush xml:id="br0">
      <inkml:brushProperty name="width" value="0.05" units="cm"/>
      <inkml:brushProperty name="height" value="0.05" units="cm"/>
    </inkml:brush>
  </inkml:definitions>
  <inkml:trace contextRef="#ctx0" brushRef="#br0">76 410 18172,'-24'52'2353,"15"-34"-1733,0-1 0,2 1 0,0 1 0,1-1 0,-6 33 0,12-49-570,-1-1 0,1 1 0,0 0-1,0 0 1,0 0 0,0 0 0,0 0-1,0 0 1,0 0 0,1 0 0,-1 0 0,1 0-1,0-1 1,-1 1 0,1 0 0,0 0 0,0-1-1,0 1 1,0 0 0,0-1 0,2 2-1,-2-2-37,1 0-1,-1-1 0,1 1 1,0-1-1,-1 0 0,1 1 0,-1-1 1,1 0-1,0 0 0,-1 0 0,1 0 1,0 0-1,-1-1 0,1 1 1,-1 0-1,1-1 0,-1 1 0,1-1 1,0 0-1,-1 1 0,0-1 0,1 0 1,-1 0-1,1 0 0,1-2 0,10-6-12,-1-1 0,-1 0 0,1-1 0,-2-1-1,1 1 1,-2-2 0,15-22 0,-8 7 5,-1 0 0,19-53 0,-23 50 2,-2-1 0,-1 0 0,4-36 0,-9 49-3,-2 1 0,0-1 1,-1 0-1,-1 0 0,-1 1 1,-8-35-1,9 49-1,0-1 0,0 1 0,-1 0 0,0 0-1,0 1 1,0-1 0,0 0 0,0 1 0,-1-1 0,0 1 0,0 0 0,-3-4 0,4 6 4,1 0 1,-1 0-1,1 0 1,-1 0-1,0 1 1,0-1-1,1 0 1,-1 1-1,0-1 0,0 1 1,0 0-1,0-1 1,1 1-1,-1 0 1,0 0-1,0 0 1,0 0-1,0 1 1,0-1-1,1 1 0,-1-1 1,0 1-1,0-1 1,0 1-1,1 0 1,-1 0-1,1 0 1,-1 0-1,-1 1 1,-3 3 50,0 0 0,1 0 1,0 0-1,0 1 0,0 0 1,1 0-1,0 0 1,0 0-1,1 1 0,-1-1 1,1 1-1,-3 13 0,3-11 14,1 0 0,0-1 0,0 1 0,1 0-1,0 0 1,1 0 0,0 0 0,1 0-1,-1 0 1,4 13 0,1-9-74,1 0-1,1 0 1,-1 0 0,2-1 0,0 0-1,0 0 1,16 15 0,16 24-470,-27-31 90,-1 1 0,-1 0 0,-1 0 0,12 36 0,-18-45-7,-1 1 0,0-1 0,-1 1 0,0-1-1,-1 1 1,0 0 0,-1 0 0,-1 0 0,-3 24 0,3-34-109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3"/>
    </inkml:context>
    <inkml:brush xml:id="br0">
      <inkml:brushProperty name="width" value="0.05" units="cm"/>
      <inkml:brushProperty name="height" value="0.05" units="cm"/>
    </inkml:brush>
  </inkml:definitions>
  <inkml:trace contextRef="#ctx0" brushRef="#br0">32 0 18900,'1'26'2259,"-1"-25"-2065,0 0 0,0 0 1,0 0-1,0 0 0,0 1 0,1-1 0,-1 0 0,0 0 0,1 0 0,-1 0 0,0 0 0,1 0 0,-1 0 0,1 0 0,0 0 0,0 2 1,0-3-190,0-1 1,0 1 0,-1 0 0,1-1 0,-1 1 0,1-1-1,0 1 1,-1-1 0,1 1 0,-1-1 0,1 0 0,-1 1-1,1-1 1,-1 1 0,0-1 0,1 0 0,-1 0 0,0 1-1,1-1 1,-1 0 0,0 1 0,0-1 0,0 0 0,0 0-1,1 0 1,-1 1 0,0-1 0,0 0 0,-1 0 0,1 1-1,0-2 1,0 1-6,0 1 0,0-1-1,0 1 1,0-1 0,0 1-1,0 0 1,0-1 0,0 1-1,0-1 1,0 1 0,-1-1-1,1 1 1,0 0 0,0-1-1,0 1 1,-1 0 0,1-1-1,0 1 1,0-1 0,-1 1-1,1 0 1,0 0-1,0-1 1,-1 1 0,1 0-1,-1-1 1,1 1 0,0 0-1,-1 0 1,1 0 0,0 0-1,-1-1 1,1 1 0,-1 0-1,1 0 1,-1 0 0,1 0-1,0 0 1,-1 0 0,1 0-1,-1 0 1,1 0 0,-1 0-1,1 0 1,0 0 0,-1 0-1,1 1 1,-1-1 0,1 0-1,0 0 1,-1 0 0,1 0-1,0 1 1,-1-1 0,1 0-1,0 0 1,-1 1 0,1-1-1,0 0 1,-1 1 0,1-1-1,0 1 1,-4 3 19,1-1 0,0 1 0,0 0 0,1 0 0,-1 1-1,1-1 1,0 1 0,0-1 0,1 1 0,-1-1 0,1 1 0,0 0 0,0 0 0,0 0 0,1-1 0,0 1-1,0 0 1,1 8 0,-1-7 7,1 0-1,0-1 0,0 1 0,0 0 0,1 0 1,0-1-1,0 1 0,0-1 0,0 0 0,1 0 1,0 1-1,0-2 0,1 1 0,-1 0 1,7 5-1,-5-6-20,0-1-1,1 0 1,-1 0 0,1 0 0,-1-1-1,1 0 1,0 0 0,0-1 0,0 1-1,0-1 1,0 0 0,0-1 0,0 0-1,0 0 1,0 0 0,0 0 0,0-1-1,1 0 1,8-3 0,5-2-23,-1-1 0,0 0 0,-1-1 0,29-18 0,-13 4 3,-25 15 53,-1 1-1,2 0 0,-1 0 1,1 1-1,10-4 0,-20 10-22,1-1 0,-1 0 0,0 1 0,1-1 0,-1 0 0,0 1 0,0-1 0,0 1 0,1-1 0,-1 0 0,0 1-1,0-1 1,0 1 0,0-1 0,0 1 0,0-1 0,0 0 0,0 1 0,0-1 0,0 1 0,0-1 0,0 1 0,0-1-1,0 1 1,0-1 0,0 0 0,0 1 0,-1-1 0,1 1 0,0-1 0,0 0 0,-1 1 0,1-1 0,0 1 0,-8 21 293,-8 16 102,6-14-764,-13 40 0,22-63-95,1-5 243,-1-9-180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4"/>
    </inkml:context>
    <inkml:brush xml:id="br0">
      <inkml:brushProperty name="width" value="0.05" units="cm"/>
      <inkml:brushProperty name="height" value="0.05" units="cm"/>
    </inkml:brush>
  </inkml:definitions>
  <inkml:trace contextRef="#ctx0" brushRef="#br0">152 156 19836,'1'8'305,"1"1"1,-2-1-1,1 0 0,-1 1 0,0-1 1,0 0-1,-1 1 0,-4 15 0,2-3 320,-3 40-264,3 0 0,8 92 0,-1-56-2034,-4-94 1425,0-1-1,0 1 0,0 0 0,0 0 1,-1 0-1,0 0 0,-1 4 1,2-6 179,0-1 0,0 0-1,0 1 1,-1-1 0,1 0 0,0 1 0,0-1 0,-1 0 0,1 0 0,0 1 0,0-1-1,-1 0 1,1 0 0,0 1 0,-1-1 0,1 0 0,0 0 0,0 0 0,-1 0-1,1 1 1,-1-1 0,1 0 0,0 0 0,-1 0 0,1 0 0,-1 0-35,0-1 1,0 1 0,0 0 0,0 0-1,0-1 1,0 1 0,1-1-1,-1 1 1,0-1 0,0 1 0,0-1-1,1 1 1,-1-1 0,-1-1-1,-7-8-384,0-1 0,1 0 1,0 0-1,1-1 0,0 0 0,-5-13 0,1-3 426,-15-50 0,19 49 510,1 0 0,1-1 0,1 0 0,2 1 0,1-1 0,4-35 0,-2 51-56,2-1 0,-1 1 0,2 0 0,0 1 0,1-1 1,9-18-1,-10 24-145,1 0 1,0 0-1,0 1 0,1 0 1,0 0-1,0 0 1,0 1-1,1 0 1,0 0-1,0 0 0,9-4 1,-11 7-182,0 0 1,0 0-1,1 1 0,-1-1 1,0 1-1,1 1 1,0-1-1,-1 1 0,1 0 1,0 0-1,-1 1 1,1-1-1,0 1 0,0 0 1,0 1-1,-1 0 1,1 0-1,0 0 0,-1 0 1,1 1-1,-1 0 1,1 0-1,-1 1 0,0-1 1,0 1-1,0 0 0,0 1 1,0-1-1,-1 1 1,0 0-1,0 0 0,0 0 1,0 0-1,0 1 1,-1 0-1,0 0 0,0 0 1,0 0-1,-1 0 1,0 0-1,3 8 0,-2-2-41,0 1-1,-1-1 1,0 1 0,-1 0-1,0 0 1,-1 0-1,-1 0 1,0 0-1,0 0 1,-6 21-1,-4 5 173,-31 71 0,25-71 25,-14 52-1,30-87-224,0 1-1,0-1 0,0 1 0,1 0 1,-1-1-1,1 1 0,0-1 0,0 1 0,1 0 1,-1-1-1,1 1 0,1 3 0,-1-5-42,0 0 0,0 0-1,0-1 1,0 1-1,0 0 1,0-1-1,1 1 1,-1-1-1,0 0 1,1 1-1,0-1 1,-1 0-1,1 0 1,0 0-1,-1 0 1,1 0-1,0 0 1,0-1-1,0 1 1,0-1-1,0 1 1,0-1 0,2 1-1,9-1-265,-1 0-1,0 0 1,0-1 0,1-1 0,-1 0-1,0-1 1,-1 0 0,1 0-1,0-2 1,19-9 0,10-5-484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5"/>
    </inkml:context>
    <inkml:brush xml:id="br0">
      <inkml:brushProperty name="width" value="0.05" units="cm"/>
      <inkml:brushProperty name="height" value="0.05" units="cm"/>
    </inkml:brush>
  </inkml:definitions>
  <inkml:trace contextRef="#ctx0" brushRef="#br0">25 426 14555,'-2'4'404,"1"0"-1,-1 0 1,1 0-1,0 0 1,1 0-1,-1 0 1,1 0-1,-1 5 1,1-8-333,0 0 0,0 0 0,1 0 0,-1-1 0,0 1-1,0 0 1,0 0 0,1 0 0,-1 0 0,0-1 0,1 1 0,-1 0 0,1 0 0,-1 0 0,1-1 0,-1 1 0,1 0 0,0-1-1,-1 1 1,1-1 0,0 1 0,-1 0 0,1-1 0,0 0 0,0 1 0,0-1 0,-1 1 0,1-1 0,0 0 0,0 0-1,0 1 1,0-1 0,0 0 0,-1 0 0,1 0 0,0 0 0,0 0 0,0 0 0,0 0 0,0 0 0,0 0 0,1-1 0,7-1 151,-1-1 1,1 1 0,-1-1-1,0-1 1,0 0 0,-1 0 0,14-9-1,-16 10-94,-1-1-1,0 1 0,0 0 1,0-1-1,0 0 0,0 0 1,-1 0-1,0-1 1,0 1-1,0-1 0,0 1 1,-1-1-1,4-10 0,-6 15-114,1-1-1,-1 0 1,0 1-1,0-1 0,0 1 1,1-1-1,-1 1 1,0-1-1,0 1 1,0-1-1,0 0 0,0 1 1,0-1-1,0 1 1,0-1-1,0 1 0,0-1 1,0 0-1,-1 1 1,1-1-1,0 1 1,0-1-1,-1 1 0,1-1 1,0 1-1,0-1 1,-1 1-1,1-1 1,-1 1-1,1 0 0,0-1 1,-1 1-1,1-1 1,-1 1-1,1 0 0,-1 0 1,1-1-1,-1 1 1,1 0-1,-1 0 1,1-1-1,-1 1 0,0 0 1,1 0-1,-1 0 1,1 0-1,-1 0 1,1 0-1,-1 0 0,0 0 1,1 0-1,-1 0 1,1 0-1,-1 0 0,1 1 1,-1-1-1,1 0 1,-1 0-1,1 0 1,-1 1-1,1-1 0,-1 1 1,-4 1 18,0-1 0,1 2 0,-1-1 0,1 0 0,-8 7 0,0 3 17,0 1 0,1 0 1,0 0-1,1 1 0,0 1 0,-9 19 1,13-23-14,1 0 1,0 0 0,1 1-1,1 0 1,-1 0 0,2 0-1,0 0 1,0 0 0,1 18-1,1-28-28,-1-1 0,1 0 0,0 1 0,1-1 0,-1 1-1,0-1 1,0 1 0,1-1 0,-1 0 0,1 1 0,-1-1-1,1 0 1,-1 1 0,1-1 0,0 0 0,0 0 0,0 1-1,0-1 1,-1 0 0,1 0 0,1 0 0,-1 0 0,0 0 0,0-1-1,0 1 1,0 0 0,1 0 0,-1-1 0,0 1 0,1-1-1,-1 1 1,0-1 0,1 0 0,-1 1 0,1-1 0,-1 0-1,1 0 1,-1 0 0,1 0 0,1 0 0,4-1 12,0-1-1,0 1 1,0-1 0,0 0 0,0-1 0,-1 0-1,8-3 1,7-7-8,-1 0 0,0-1 0,-1 0 0,0-2 0,-1 0 0,22-28-1,-6 3 12,53-85 0,-68 94-12,-1 0 1,-2-1-1,-1 0 0,-1-1 1,-3-1-1,12-52 0,-21 78-3,-1 6-4,0 0 1,-1 0-1,1 0 1,-1 0-1,1 0 0,-1 0 1,0-1-1,0 1 1,0 0-1,0 0 1,-1 0-1,0 0 1,1 0-1,-1 0 1,0 0-1,-2-5 0,2 8-2,1 0 0,0-1 0,-1 1 0,1 0 0,0-1 0,-1 1 0,1 0 0,0 0 0,-1-1 0,1 1 0,-1 0 0,1 0 0,-1 0 0,1 0 0,0-1 0,-1 1 0,1 0-1,-1 0 1,1 0 0,-1 0 0,1 0 0,-1 0 0,1 0 0,-1 0 0,1 0 0,-1 1 0,1-1 0,0 0 0,-1 0 0,1 0 0,-1 0 0,1 1 0,-1-1 0,1 0-1,0 0 1,-1 1 0,1-1 0,0 0 0,-1 1 0,-14 17-1,14-17 1,-10 17 6,0 1 0,2 0 0,-14 35-1,-13 66-1,30-95-172,1-1 0,-3 42 0,8-56 58,0 0 0,0 0 0,0 0 0,2 0 0,-1 0 0,1 0 0,0 0 0,1 0 0,7 14 0,-9-20 80,1-1 0,0 0 0,0 0 1,0 0-1,1 0 0,-1 0 0,1-1 0,3 4 0,24 9-265,-26-14 261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6"/>
    </inkml:context>
    <inkml:brush xml:id="br0">
      <inkml:brushProperty name="width" value="0.05" units="cm"/>
      <inkml:brushProperty name="height" value="0.05" units="cm"/>
    </inkml:brush>
  </inkml:definitions>
  <inkml:trace contextRef="#ctx0" brushRef="#br0">16 11 23189,'3'7'1640,"-7"-7"-1856,1 0-384,-1-2 920,-1-2-128,2-7-328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7"/>
    </inkml:context>
    <inkml:brush xml:id="br0">
      <inkml:brushProperty name="width" value="0.05" units="cm"/>
      <inkml:brushProperty name="height" value="0.05" units="cm"/>
    </inkml:brush>
  </inkml:definitions>
  <inkml:trace contextRef="#ctx0" brushRef="#br0">0 114 18596,'6'32'1443,"-2"1"0,-1 0 0,-1 38 0,0-1-840,-1-48-457,0-3-59,0 0-1,1-1 1,7 27 0,-9-43-89,0-1 0,1 0 0,-1 1-1,1-1 1,-1 0 0,1 0 0,-1 0 0,1 1-1,0-1 1,0 0 0,-1 0 0,1 0 0,0 0-1,0 0 1,0 0 0,0-1 0,2 2 0,-2-1-5,0-1 0,0 0 0,-1 0 1,1 0-1,0 0 0,0 0 0,0 0 1,0 0-1,-1 0 0,1 0 0,0 0 1,0 0-1,0-1 0,-1 1 0,1 0 1,0 0-1,0-1 0,-1 1 0,1-1 1,0 1-1,0-1 0,3-3-40,0 0 0,0 0 0,0 0-1,0 0 1,-1-1 0,0 1 0,3-7 0,10-18-181,-2-2 1,-1 0 0,15-56 0,11-102-459,-32 103 471,-15 204 313,-10 294 1638,18-407-1699,0 1 1,1-1 0,0 1 0,0-1 0,3 8-1,-14-31-491,0 0 0,-1 1 0,0 0 0,-16-16 0,19 22 231,-19-19-163,19 21 326,0 0-1,0-1 0,0 0 0,1 0 1,-7-15-1,39 31-134,-1 1-535,0 0 1,1-2-1,48 5 0,-19-6 102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8"/>
    </inkml:context>
    <inkml:brush xml:id="br0">
      <inkml:brushProperty name="width" value="0.05" units="cm"/>
      <inkml:brushProperty name="height" value="0.05" units="cm"/>
    </inkml:brush>
  </inkml:definitions>
  <inkml:trace contextRef="#ctx0" brushRef="#br0">108 1 18052,'-17'19'984,"1"2"0,-22 36 0,32-47-726,1-1 0,1 1 1,0 0-1,0 0 1,1 0-1,0 1 0,0-1 1,-1 22-1,4-31-233,0 1 0,0-1 0,-1 0 0,1 1 0,0-1 0,1 0 0,-1 1 0,0-1 0,0 0 0,0 1 0,1-1 0,-1 0 0,1 0 0,-1 1 0,1-1 0,0 0 0,-1 0 0,1 0 0,0 0 0,0 0 0,-1 0-1,1 0 1,0 0 0,0 0 0,0 0 0,0 0 0,1-1 0,-1 1 0,0 0 0,0-1 0,0 1 0,1-1 0,-1 1 0,0-1 0,0 1 0,1-1 0,-1 0 0,0 0 0,1 0 0,-1 0 0,0 0 0,1 0 0,-1 0 0,0 0 0,3-1 0,5-1 13,0 0 0,-1-1 0,1 0 0,0 0-1,10-6 1,5-4-29,0 0-5,0 1 0,1 2 1,0 0-1,42-10 0,-62 19-5,1-1 1,0 2-1,-1-1 0,1 1 1,0-1-1,-1 2 0,1-1 1,0 1-1,0-1 1,-1 2-1,1-1 0,-1 0 1,1 1-1,-1 0 0,0 1 1,0-1-1,0 1 1,0 0-1,0 0 0,0 0 1,-1 1-1,0 0 0,0 0 1,0 0-1,0 0 1,0 1-1,4 7 0,-6-8-28,16 18 77,-18-22-75,1 1-1,-1-1 1,1 0 0,-1 1-1,1-1 1,-1 0-1,1 0 1,0 0 0,-1 1-1,1-1 1,-1 0-1,1 0 1,0 0 0,-1 0-1,1 0 1,-1 0 0,1 0-1,0 0 1,-1 0-1,1 0 1,-1-1 0,1 1-1,-1 0 1,1 0-1,0 0 1,-1-1 0,1 1-1,-1 0 1,1-1-1,-1 1 1,1 0 0,-1-1-1,0 1 1,1-1 0,-1 1-1,1-1 1,-1 1-1,0-1 1,1 1 0,-1-1-1,0 1 1,1-2-1,24-30-477,-2 10 201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9"/>
    </inkml:context>
    <inkml:brush xml:id="br0">
      <inkml:brushProperty name="width" value="0.05" units="cm"/>
      <inkml:brushProperty name="height" value="0.05" units="cm"/>
    </inkml:brush>
  </inkml:definitions>
  <inkml:trace contextRef="#ctx0" brushRef="#br0">90 387 14059,'-27'33'3146,"19"-25"-2635,2 0 0,-1 0 0,1 1 0,1-1 0,-9 19 0,10-18-300,1 0-1,1 0 1,0 1 0,0-1-1,-1 17 1,3-24-173,0 0-1,0 0 1,0 0 0,0 0 0,1 0-1,-1 0 1,1 0 0,-1 0-1,1-1 1,-1 1 0,1 0-1,0 0 1,0-1 0,0 1 0,2 2-1,-2-3-11,0 0 0,1-1 0,-1 1-1,0 0 1,1 0 0,-1-1 0,0 1 0,1-1-1,-1 1 1,1-1 0,-1 0 0,1 0 0,-1 0-1,1 1 1,0-1 0,-1-1 0,1 1 0,-1 0-1,1 0 1,-1 0 0,1-1 0,2 0 0,6-3 27,0 0 1,0-1-1,0 0 1,0 0 0,-1-1-1,0 0 1,0-1 0,-1 0-1,0 0 1,10-12 0,7-10 109,33-49 1,-33 41 31,27-52 0,-45 76-141,-1-1 0,0 0 1,-1 0-1,-1 0 0,0 0 1,-1-1-1,3-25 0,-6 39-41,0 0 0,0-1 0,0 1-1,0 0 1,0 0 0,0-1 0,-1 1 0,1 0-1,0 0 1,-1 0 0,1 0 0,-2-2 0,2 2-8,0 1 1,0 0-1,-1 0 1,1-1-1,0 1 1,0 0 0,-1 0-1,1 0 1,0-1-1,-1 1 1,1 0 0,0 0-1,-1 0 1,1 0-1,0 0 1,0 0-1,-1 0 1,1 0 0,0 0-1,-1 0 1,1 0-1,0 0 1,-1 0-1,1 0 1,0 0 0,-1 0-1,1 0 1,-1 0-1,-1 2 10,0-1 0,-1 0 1,1 1-1,0-1 0,0 1 0,0 0 0,1-1 0,-1 1 0,-2 3 0,-8 12 46,0 1 0,1 0 0,1 1 0,-13 33 0,10-18 118,-14 70 0,23-89-123,2 0-1,0 1 1,1-1 0,1 24-1,1-34-38,-1-1-1,1 0 0,0 1 1,0-1-1,1 0 0,-1 0 1,1 1-1,4 6 0,-5-9-7,1 0 0,-1 0 0,1 0-1,0 0 1,0 0 0,0-1 0,0 1-1,0-1 1,0 1 0,0-1 0,0 0 0,1 0-1,-1 0 1,1 0 0,-1 0 0,4 1 0,2-1-25,0-1 0,1 1 0,-1-1 1,0-1-1,0 1 0,0-2 1,1 1-1,-1-1 0,0 0 0,-1 0 1,1-1-1,0 0 0,-1-1 1,0 0-1,1 0 0,-1 0 0,-1-1 1,10-8-1,1-1-34,-2-1 0,1-1-1,-2 0 1,0-1 0,20-33-1,-27 35 83,0 3 43,-7 12-62,0 0-1,0 0 1,0 0 0,0 0-1,0 0 1,0 0 0,0 0-1,0 0 1,0 0-1,0 0 1,1 0 0,-1 0-1,0 0 1,0 0 0,0 0-1,0 0 1,0 0 0,0 0-1,0 0 1,0 0 0,0 0-1,0 0 1,-14 45 216,7-23-131,-9 37 1,15-52-91,0-1 0,1 1 0,-1-1 0,1 1 0,1-1-1,-1 1 1,1-1 0,0 1 0,1-1 0,2 10 0,-3-14-5,0 0 0,0-1 0,0 1 0,0-1 0,0 1 0,0-1 0,1 1 0,-1-1 0,0 1 0,1-1 0,-1 0 0,1 0 0,-1 0 0,1 0 0,0 0 0,-1 0 0,1 0 0,0 0 0,0-1 0,-1 1 0,1-1 0,0 1 1,0-1-1,0 0 0,0 0 0,0 0 0,0 0 0,0 0 0,0 0 0,-1 0 0,1-1 0,3 0 0,3-1 2,1 0 1,-1-1 0,0 0-1,0-1 1,15-8 0,-6 0 1,-1 0 0,0-1 0,0-1 0,-2 0 1,0-1-1,13-17 0,5-12 3,28-49 0,-47 71-4,-1 0-1,-1 0 0,-1-1 1,-1 0-1,-1-1 0,-1 0 1,-1 0-1,5-45 0,-10 64-3,-1-1 0,0 1-1,0 0 1,-1 0 0,0 0 0,0 0-1,0 0 1,0 0 0,-1 0-1,-3-7 1,4 10-1,0 1-1,0-1 1,0 1-1,0-1 1,0 1-1,0 0 1,-1 0-1,1 0 1,0 0-1,-1 0 1,1 0-1,-1 0 1,1 0 0,-1 0-1,1 0 1,-1 1-1,0-1 1,1 1-1,-1-1 1,0 1-1,1 0 1,-1 0-1,0 0 1,1 0-1,-1 0 1,0 0-1,0 0 1,1 0 0,-1 1-1,0-1 1,1 0-1,-1 1 1,0 0-1,-1 0 1,-3 2 8,-1 1-1,1 0 1,-1 0 0,1 0 0,0 1 0,1 0 0,-1 0 0,1 0 0,0 1-1,0 0 1,-6 11 0,-4 7 138,-20 44 0,24-43-28,1 0 0,2 0 0,-10 46 0,15-58-71,1 1 1,1-1-1,0 1 1,1 0 0,0-1-1,1 1 1,1 0-1,0-1 1,4 14-1,-3-21-100,-1 0-1,1 0 0,0 0 0,0-1 0,1 1 0,0-1 1,-1 0-1,2 0 0,-1-1 0,1 1 0,-1-1 0,1 0 1,1 0-1,-1-1 0,0 1 0,1-1 0,10 4 0,-5-2-140,1-2-1,0 1 0,0-1 0,0-1 0,0 0 0,0 0 0,0-2 0,17 0 0,10-4-344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9.746"/>
    </inkml:context>
    <inkml:brush xml:id="br0">
      <inkml:brushProperty name="width" value="0.05" units="cm"/>
      <inkml:brushProperty name="height" value="0.05" units="cm"/>
    </inkml:brush>
  </inkml:definitions>
  <inkml:trace contextRef="#ctx0" brushRef="#br0">18 42 19932,'-12'10'1385,"7"-5"-1650,10-10 217,5-6 625,6-29-337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0"/>
    </inkml:context>
    <inkml:brush xml:id="br0">
      <inkml:brushProperty name="width" value="0.05" units="cm"/>
      <inkml:brushProperty name="height" value="0.05" units="cm"/>
    </inkml:brush>
  </inkml:definitions>
  <inkml:trace contextRef="#ctx0" brushRef="#br0">121 14 17716,'6'-13'3171,"-12"18"-609,-16 23-184,3-4-1713,-31 47 17,45-63-686,1-1 0,0 1 0,1 0 0,-1 0 0,2 1 0,-1-1 0,-2 14 0,5-21-16,0 0 1,0 1-1,0-1 1,0 1 0,0-1-1,1 1 1,-1-1-1,0 0 1,1 1-1,-1-1 1,1 0-1,-1 1 1,1-1 0,0 0-1,-1 0 1,1 0-1,0 1 1,0-1-1,0 0 1,0 0 0,0 0-1,0 0 1,0 0-1,0-1 1,1 1-1,-1 0 1,0-1-1,0 1 1,1 0 0,-1-1-1,3 1 1,4 2-158,1-1 0,-1-1 0,1 1-1,9-1 1,-5 0-102,5 1-30,27 3-379,-43-5 663,1 1 0,0-1-1,0 1 1,-1 0-1,1 0 1,0 0-1,-1 1 1,1-1-1,-1 0 1,1 1 0,3 3-1,-6-4 47,1-1 0,-1 0 0,0 1 1,1-1-1,-1 0 0,0 1 0,0-1 0,1 1 0,-1-1 0,0 1 0,0-1 0,0 1 0,1-1 1,-1 1-1,0-1 0,0 1 0,0-1 0,0 1 0,0-1 0,0 1 0,0-1 0,0 1 0,0-1 1,-1 1-1,1-1 0,0 1 0,0-1 0,-1 1 0,-12 12 531,-27 4 353,35-15-755,-1 0-21,-50 17 873,51-18-1027,0 0 1,0 0 0,0 0-1,0 0 1,-1-1-1,1 0 1,0 0 0,0-1-1,-6 0 1,11 1-23,-1 0 0,0-1 0,1 1 0,-1 0 0,1 0 0,-1 0 0,1-1-1,-1 1 1,1 0 0,-1-1 0,1 1 0,-1 0 0,1-1 0,-1 1 0,1 0 0,0-1 0,-1 1 0,1-1 0,0 1-1,-1-1 1,1 1 0,0-1 0,-1 1 0,1-1 0,0 1 0,0-1 0,0 0 0,0 1 0,-1-1 0,1 1 0,0-1-1,0 1 1,0-1 0,0 0 0,0 1 0,0-1 0,1 1 0,-1-1 0,0 1 0,0-2 0,14-21-890,0 7 218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1"/>
    </inkml:context>
    <inkml:brush xml:id="br0">
      <inkml:brushProperty name="width" value="0.05" units="cm"/>
      <inkml:brushProperty name="height" value="0.05" units="cm"/>
    </inkml:brush>
  </inkml:definitions>
  <inkml:trace contextRef="#ctx0" brushRef="#br0">23 44 21093,'1'1'117,"0"1"1,0-1-1,0 0 1,0 1-1,0-1 1,-1 1-1,1-1 1,-1 1-1,1-1 1,-1 1-1,0-1 1,0 1-1,1 0 1,-1-1-1,0 1 1,0-1-1,0 1 1,-1 0-1,1-1 1,0 1-1,-1-1 1,1 1-1,-1-1 1,0 3-1,-1 4 214,-22 145 2352,23-137-2634,0 1 0,1 0 0,1-1 0,1 1 0,0 0 0,1-1 0,6 21 1,-8-34-35,0 0 1,0 0-1,1 0 1,-1-1-1,0 1 1,1 0-1,0 0 1,0-1-1,0 1 1,0-1-1,0 0 1,0 1 0,1-1-1,-1 0 1,1 0-1,-1-1 1,1 1-1,0 0 1,0-1-1,0 0 1,-1 0-1,1 0 1,5 1-1,-5-1 9,1-1-1,0 0 1,0 0-1,0-1 0,0 1 1,0-1-1,0 0 1,0 0-1,-1 0 0,1 0 1,0-1-1,-1 1 1,1-1-1,-1 0 0,1 0 1,-1 0-1,0-1 1,4-3-1,5-5 64,-2-1 0,0 0 0,0-1 0,-2 1 0,1-2 0,-1 1 0,9-25 0,1-7 206,13-53 0,-23 71-196,-2 0 1,-2 0 0,3-34-1,-7 60-119,0 0 0,1 1-1,-1-1 1,0 0 0,0 1-1,0-1 1,0 0 0,0 1-1,-1-1 1,1 0-1,0 1 1,0-1 0,0 1-1,-1-1 1,1 0 0,0 1-1,0-1 1,-1 1 0,1-1-1,-1 0 1,0 0-1,1 1 17,-1 0 0,1 0 0,-1 0 0,1 0 0,-1 0 0,1 0 0,-1 0 0,1 1 0,-1-1 0,1 0 0,-1 0 0,1 0 0,-1 0 0,1 1 0,0-1 0,-1 0 0,1 0 0,-1 1 0,1-1 0,0 0 0,-1 1 0,1-1 0,0 1 0,-1 0 0,1 0-168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2"/>
    </inkml:context>
    <inkml:brush xml:id="br0">
      <inkml:brushProperty name="width" value="0.05" units="cm"/>
      <inkml:brushProperty name="height" value="0.05" units="cm"/>
    </inkml:brush>
  </inkml:definitions>
  <inkml:trace contextRef="#ctx0" brushRef="#br0">245 387 13739,'-5'-2'293,"1"0"1,0 0 0,-1 1-1,1 0 1,-1 0-1,1 0 1,-1 1-1,1-1 1,-1 1-1,0 0 1,1 0 0,-1 1-1,1 0 1,-1-1-1,1 1 1,-1 1-1,1-1 1,-1 1-1,1 0 1,0 0-1,-7 4 1,-1 1 282,0 1 1,0 0-1,1 1 1,0 0-1,-18 19 1,23-20-374,-1 1 0,1-1 1,1 1-1,-1 0 0,1 0 0,-5 15 1,9-21-179,0 0 0,0 0 0,0 1-1,0-1 1,0 0 0,1 1 0,-1-1 0,1 1 0,0-1 0,0 0 0,0 1 0,1-1 0,-1 0 0,1 1 0,0-1 0,0 0 0,0 1 0,0-1 0,0 0 0,1 0 0,-1 0 0,1 0 0,3 3-1,-3-4-20,1 0-1,-1 0 1,1 0-1,0 0 0,0-1 1,0 1-1,-1-1 0,1 0 1,0 0-1,1 0 1,-1 0-1,0-1 0,0 1 1,0-1-1,0 0 0,0 0 1,1 0-1,-1 0 0,0-1 1,0 1-1,6-2 1,1-1 3,0 0 1,0 0 0,-1-1-1,1 0 1,13-9 0,-7 2 47,0 0 0,0-1 0,-1-1 0,-1 0 1,0-2-1,-1 1 0,13-20 0,-20 25 13,0 0-1,0 0 1,-1 0 0,0-1-1,-1 0 1,0 0-1,-1 0 1,0-1-1,0 1 1,-1-1-1,-1 1 1,1-1-1,-2 0 1,0-15-1,0 24-41,-1-1 0,1 1-1,0 0 1,-1-1 0,0 1-1,1 0 1,-1 0 0,0 0-1,0 0 1,-1-1 0,1 1-1,0 1 1,-4-5 0,5 6-19,-1-1-1,1 1 1,-1 0 0,1-1 0,-1 1-1,1 0 1,-1 0 0,1-1 0,-1 1-1,1 0 1,-1 0 0,1 0 0,-1 0-1,1 0 1,-1 0 0,0 0 0,1 0-1,-1 0 1,1 0 0,-1 0 0,0 0-1,0 0 1,0 1-4,0 0 0,0-1 0,-1 1-1,1 0 1,0 0 0,0-1 0,0 1-1,0 0 1,0 0 0,0 1 0,0-1 0,-1 2-1,-2 6-3,-1 0-1,2 0 0,-1 1 0,1-1 1,1 1-1,0 0 0,0 0 0,1 0 1,0 0-1,1 0 0,0 0 0,0 0 1,1 0-1,1-1 0,4 19 0,-5-25 2,-1 1 0,1-1 0,1 0 0,-1 0 0,0 0 0,1-1 0,0 1 0,-1 0 0,1-1 0,0 1 0,0-1 0,1 1 0,-1-1-1,0 0 1,5 3 0,-5-4 2,0 0 0,0 0 1,0 0-1,0-1 0,0 1 0,0-1 0,1 1 0,-1-1 0,0 0 0,0 0 0,1 0 0,-1 0 0,0 0 0,0 0 0,1 0 0,-1-1 1,0 0-1,0 1 0,0-1 0,0 0 0,1 0 0,2-2 0,6-4 8,-1 0 0,0-1 0,0 0 0,-1-1 0,0 0 0,-1-1 0,0 0 0,0 0 0,7-13 0,3-8 68,28-65-1,0-28 81,-42 109-133,0-1-1,-1 0 0,0 1 0,-1-2 0,-1 1 1,-1-18-1,0 32-21,0 0 1,0 0-1,-1 0 0,1 0 1,-1 0-1,1 0 1,-1 0-1,0 0 0,0 0 1,-2-3-1,3 5-2,-1-1-1,1 1 1,-1-1 0,1 1-1,-1 0 1,1-1-1,-1 1 1,1 0 0,-1-1-1,1 1 1,-1 0-1,0 0 1,1 0 0,-1-1-1,1 1 1,-1 0-1,0 0 1,1 0 0,-1 0-1,0 0 1,1 0-1,-1 0 1,0 0-1,1 0 1,-1 1 0,1-1-1,-1 0 1,0 0-1,1 0 1,-1 1 0,1-1-1,-1 0 1,1 1-1,-1-1 1,1 1 0,-1-1-1,1 0 1,-1 1-1,0 0 1,-6 7-4,1 0 0,0 0 1,0 1-1,1-1 0,0 1 0,0 0 0,1 1 1,-5 16-1,0-4 4,-15 39 26,-19 71 1,37-107-29,0 1 0,2 0-1,1 1 1,1-1 0,2 46 0,0-68-7,1 0 1,-1 0-1,1 0 0,0 0 1,0-1-1,0 1 0,0 0 1,1-1-1,-1 1 0,1-1 1,0 1-1,0-1 0,1 0 1,-1 0-1,0 0 0,5 4 1,-4-5-8,0 0-1,0 0 1,1 0 0,-1-1 0,0 1 0,1-1 0,-1 0 0,1 0 0,0 0 0,-1 0 0,1-1 0,0 1 0,-1-1 0,1 0 0,0 0 0,-1 0 0,6-2 0,2 0-30,0-1 0,-1 0 1,1-1-1,0 0 1,-1-1-1,0 0 0,0 0 1,-1-1-1,1-1 0,8-7 1,1-2-8,0-1 0,-2-1 1,24-30-1,-27 27 18,-11 16 33,0 1 1,0-1-1,0 1 1,1-1-1,-1 1 1,1 0-1,6-5 1,-9 9 0,-1 0 0,0 0 1,0 0-1,1 0 1,-1 0-1,0-1 1,0 1-1,0 0 1,1 0-1,-1 0 1,0 0-1,0 0 1,1 1-1,-1-1 1,0 0-1,0 0 1,0 0-1,1 0 1,-1 0-1,0 0 1,0 0-1,0 0 1,1 0-1,-1 1 1,0-1-1,0 0 1,0 0-1,0 0 1,1 0-1,-1 0 1,0 1-1,0-1 1,0 0-1,0 0 1,0 0-1,0 1 1,1-1-1,-1 0 1,0 0-1,0 1 1,0-1-1,0 0 1,0 0-1,0 0 1,0 1-1,0-1 1,0 0-1,0 0 1,0 1-1,0-1 1,0 0-1,-1 1 1,2 16 26,-2-14-26,1 4 3,0 5 18,0 0 0,1-1 0,0 1 1,5 19-1,-6-28-16,1-1 0,-1 0 0,1 0 0,0 0 0,0 0 0,0-1 0,0 1 1,0 0-1,0 0 0,0 0 0,1-1 0,-1 1 0,1-1 0,-1 1 0,1-1 0,-1 1 0,1-1 0,0 0 0,0 0 0,0 0 1,0 0-1,-1 0 0,1 0 0,0-1 0,1 1 0,-1-1 0,0 1 0,0-1 0,0 0 0,0 0 0,0 0 0,0 0 1,3 0-1,8-3 16,0 0-1,-1-1 1,1-1 0,-1 0 0,-1 0 0,1-1 0,13-9 0,-10 5-16,1 2 0,0 0 0,18-6 1,-31 13-9,0 0 0,1 0 0,-1 0 0,0 1 0,1-1 0,-1 1 0,0 0 0,1 0 0,-1 0 1,0 0-1,1 0 0,-1 1 0,0 0 0,1-1 0,-1 1 0,0 1 0,0-1 0,4 2 0,-2 0-4,-1 1-1,-1-1 0,1 1 0,0 0 1,-1 0-1,0 0 0,1 0 0,-2 0 0,1 1 1,4 9-1,-5-10 17,-1 0 0,2 0 0,-1 0 0,0 0 0,1 0 0,0 0 0,0-1 0,5 6 0,-7-8-2,1-1 1,-1 1-1,1 0 0,0 0 0,-1-1 0,1 1 0,0-1 0,0 0 0,-1 1 1,1-1-1,0 0 0,0 0 0,-1 0 0,1 0 0,0-1 0,0 1 0,-1 0 0,1-1 1,0 1-1,-1-1 0,1 1 0,0-1 0,-1 0 0,1 0 0,1-1 0,36-21 111,-26 15-103,0 0-1,0 1 1,0 0-1,23-7 1,-32 13-19,0 0 0,-1 0 1,1 1-1,0-1 0,0 1 1,0 0-1,0 0 0,0 0 1,0 1-1,0-1 0,0 1 1,0 0-1,0 0 0,0 0 1,-1 1-1,1-1 0,-1 1 0,1 0 1,-1 0-1,1 0 0,-1 1 1,3 2-1,13 13-3,-14-12 7,1-1-1,0 0 1,-1 0 0,11 6-1,-14-10 1,0 0-1,1 0 0,-1 0 1,0 0-1,1 0 0,-1-1 1,1 1-1,-1-1 1,1 0-1,-1 1 0,1-1 1,-1 0-1,1-1 1,-1 1-1,1 0 0,-1-1 1,5-1-1,4-2 2,-1-2-1,1 1 1,-1-1-1,0-1 1,0 0-1,-1 0 1,10-10-1,-11 10-4,-1 0-1,2 0 0,-1 1 0,1 0 1,0 0-1,0 1 0,1 0 0,16-6 1,-24 11 1,-1 0 0,1-1 1,-1 1-1,0 0 0,1 0 1,-1 0-1,1 0 0,-1 0 1,1 1-1,-1-1 0,1 0 1,-1 1-1,1-1 0,-1 1 1,0-1-1,1 1 0,-1-1 1,0 1-1,1 0 0,-1 0 1,0 0-1,0 0 0,0 0 1,0 0-1,0 0 0,0 0 1,0 0-1,0 1 0,0-1 1,0 0-1,-1 0 0,1 1 1,-1-1-1,1 2 0,3 6 12,-2 1 1,1-1-1,-1 1 0,0 12 0,1-3 42,-3-18-41,1 1 0,-1-1 0,0 1 0,1 0 0,-1-1 0,1 1 0,-1-1 0,1 1 0,0-1 0,0 0 0,-1 1 1,1-1-1,0 0 0,0 1 0,1-1 0,-1 0 0,0 0 0,0 0 0,0 0 0,1 0 0,-1 0 0,3 1 0,-2-2-53,0 1 0,0-1-1,0 0 1,0 0-1,0 0 1,0 0 0,0 0-1,0-1 1,0 1-1,0-1 1,0 1 0,-1-1-1,1 0 1,0 1-1,0-1 1,-1 0 0,1 0-1,2-2 1,-2 1-28,-2 2 56,1 0 1,-1-1-1,0 1 1,1 0 0,-1 0-1,1-1 1,-1 1 0,0 0-1,1 0 1,-1-1 0,1 1-1,-1 0 1,1 0 0,-1 0-1,1 0 1,-1 0 0,0 0-1,1 0 1,-1 0 0,1 0-1,-1 0 1,2 0 0,-1 3-254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3"/>
    </inkml:context>
    <inkml:brush xml:id="br0">
      <inkml:brushProperty name="width" value="0.05" units="cm"/>
      <inkml:brushProperty name="height" value="0.05" units="cm"/>
    </inkml:brush>
  </inkml:definitions>
  <inkml:trace contextRef="#ctx0" brushRef="#br0">50 117 17604,'5'3'317,"-1"0"0,1 0 0,-1-1 0,1 1 0,0-1 0,0-1 0,0 1 0,0-1 0,1 1 0,-1-1 0,0-1 0,0 1 0,1-1 0,-1 0 0,0 0 0,10-2 0,-4 0-126,-1 0-1,0-1 1,0 0-1,0 0 1,0-1-1,-1 0 1,14-9-1,-20 12-165,0-1 0,0 0 0,-1 0-1,1-1 1,-1 1 0,0 0 0,0-1-1,0 0 1,0 1 0,0-1 0,0 0-1,-1 0 1,1 0 0,-1 0 0,0 0-1,0 0 1,1-4 0,-2 5-9,0 0 1,0 0-1,0 1 0,0-1 1,0 0-1,-1 0 1,1 0-1,-1 0 0,1 0 1,-1 1-1,1-1 0,-1 0 1,0 1-1,0-1 0,0 0 1,0 1-1,0-1 1,0 1-1,0-1 0,-1 1 1,1 0-1,-1-1 0,1 1 1,-1 0-1,1 0 1,-1 0-1,1 0 0,-1 0 1,0 1-1,1-1 0,-5-1 1,-2 0 21,0 1 1,0 0 0,1 0-1,-2 0 1,1 1 0,0 0-1,0 0 1,0 1 0,0 0-1,0 1 1,1-1-1,-1 2 1,0-1 0,1 1-1,-1 0 1,1 1 0,-12 6-1,13-6-34,0 0-1,0 0 1,0 0-1,0 1 0,1 0 1,-1 0-1,1 0 1,0 1-1,1 0 1,0 0-1,0 0 0,0 0 1,0 1-1,1-1 1,0 1-1,1 0 1,-1 0-1,1 0 1,-1 10-1,2-14-6,1-1 1,0 0-1,0 0 1,0 1-1,0-1 1,0 0-1,1 0 0,-1 0 1,1 1-1,-1-1 1,1 0-1,0 0 1,0 0-1,0 0 0,0 0 1,0 0-1,0 0 1,1 0-1,-1-1 1,1 1-1,-1 0 1,3 1-1,-1-1 0,0 0 0,1-1-1,-1 1 1,1-1 0,-1 0 0,1 0 0,-1 0-1,1 0 1,0-1 0,-1 1 0,1-1 0,5 0 0,7-1-3,0-1 0,0-1 0,0 0 0,0-1 0,16-7 0,63-28-11,-65 24 15,2 2-1,0 2 1,53-13-1,-79 22 6,0 2 0,0-1-1,0 1 1,0 0-1,0 0 1,0 0 0,9 3-1,-13-3 3,1 1 0,-1 0 1,0-1-1,0 1 0,0 0 0,0 0 0,0 1 0,-1-1 0,1 0 0,0 1 0,0-1 0,-1 1 0,1-1 0,-1 1 0,0 0 0,1 0 0,-1 0 0,0 0 0,0 0 0,0 0 0,0 0 1,1 4-1,2 31 103,-4-31-62,1 0 1,-1-1-1,1 1 0,0 0 1,3 9-1,-4-15-39,0 0 0,1 1-1,-1-1 1,0 0 0,0 0 0,0 1-1,1-1 1,-1 0 0,0 0-1,0 1 1,1-1 0,-1 0-1,0 0 1,0 0 0,1 0 0,-1 1-1,0-1 1,1 0 0,-1 0-1,0 0 1,1 0 0,-1 0-1,0 0 1,1 0 0,-1 0 0,0 0-1,1 0 1,-1 0 0,0 0-1,1 0 1,14-6 94,16-15-14,-27 18-51,18-14 22,3-2-2,39-23 0,-56 38-65,-1 0 1,1 0 0,0 1-1,0 0 1,1 0-1,-1 1 1,1 0 0,-1 1-1,1 0 1,9 0 0,-16 1 4,1 0-1,0 0 1,0 0 0,0 1 0,0 0-1,-1-1 1,1 1 0,0 0 0,-1 0 0,1 1-1,0-1 1,-1 1 0,0-1 0,1 1-1,-1 0 1,0-1 0,0 1 0,0 0-1,0 1 1,0-1 0,0 0 0,-1 1 0,1-1-1,-1 0 1,0 1 0,1 0 0,0 3-1,1 3-23,-1 0-1,0 0 0,0 0 0,-1 1 0,-1-1 0,1 0 0,-2 10 0,1-17 27,0 0 0,0-1 0,0 1 0,-1-1-1,1 1 1,-1 0 0,1-1 0,-1 1-1,1-1 1,-1 1 0,0-1 0,0 0-1,0 1 1,-1 1 0,-7 4-11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4"/>
    </inkml:context>
    <inkml:brush xml:id="br0">
      <inkml:brushProperty name="width" value="0.05" units="cm"/>
      <inkml:brushProperty name="height" value="0.05" units="cm"/>
    </inkml:brush>
  </inkml:definitions>
  <inkml:trace contextRef="#ctx0" brushRef="#br0">156 20 12643,'0'2'215,"1"11"1045,0-13-1228,-1 0 1,0 1 0,0-1-1,0 0 1,0 0 0,1 0 0,-1 0-1,0 1 1,0-1 0,1 0-1,-1 0 1,0 0 0,0 0-1,0 0 1,1 0 0,-1 0 0,0 0-1,0 0 1,1 0 0,-1 0-1,0 0 1,0 0 0,1 0-1,-1 0 1,0 0 0,0 0 0,1 0-1,-1 0 1,0 0 0,0 0-1,0 0 1,1 0 0,-1 0-1,0-1 1,0 1 0,0 0 0,1 0-1,-1 0 1,0 0 0,0-1-1,0 1 1,0 0 0,1 0-1,-1 0 1,0-1 0,0 1 0,0 0-1,0 0 1,0 0 0,0-1-1,0 1 1,1-1 151,-1 0-1,0 0 1,1 0-1,-1 0 1,0 0 0,0 0-1,0 0 1,0 0-1,0 0 1,0 0-1,0 0 1,0 0 0,0 0-1,0 0 1,0 1-1,-1-1 1,1 0-1,0 0 1,-1 0 0,1 0-1,-1 0 1,1 0-1,-1 1 1,1-1 0,-1 0-1,0 0 1,1 1-1,-1-1 1,0 0-1,0 1 1,1-1 0,-1 1-1,0-1 1,0 1-1,0-1 1,0 1-1,0-1 1,0 1 0,1 0-1,-1 0 1,0-1-1,0 1 1,0 0-1,0 0 1,0 0 0,0 0-1,0 0 1,0 0-1,0 1 1,0-1 0,0 0-1,0 0 1,0 1-1,-1 0 1,-11 10-28,0 0 0,1 1 0,1 1 0,0 0 0,0 1 0,1 0 0,1 0 0,1 1 0,0 0 0,1 0 0,0 1 0,-6 24 0,12-36-145,0 0-1,1 0 0,-1 0 1,0 0-1,1 0 0,0 0 0,0 0 1,0 0-1,1 0 0,-1 0 1,1 0-1,0 0 0,2 5 1,-2-7-8,0 0 0,1 0 0,-1 0 0,1-1 0,-1 1 0,1 0 1,-1-1-1,1 1 0,0-1 0,0 0 0,0 1 0,0-1 0,0 0 1,0 0-1,0 0 0,0 0 0,1-1 0,-1 1 0,0-1 0,1 1 0,-1-1 1,0 0-1,0 0 0,5 0 0,5-1-5,0 0 1,-1 0-1,1-2 0,-1 1 1,1-2-1,-1 1 1,0-1-1,0-1 0,0 0 1,12-9-1,9-6-5,56-48 0,-66 48 16,0-2 0,-1 0 0,-1-2 0,-1 0 1,16-27-1,-35 51-9,0 0-1,0 0 1,0 0 0,0 0 0,0 1 0,0-1 0,0 0 0,0 0 0,1 0 0,-1 0-1,0 0 1,0 0 0,0 0 0,0 0 0,0 0 0,0 0 0,0 0 0,0 0 0,0 0-1,0 0 1,0 0 0,0 0 0,1 0 0,-1 0 0,0 0 0,0 0 0,0 0 0,0 0-1,0 0 1,0 0 0,0 0 0,0 0 0,0 0 0,0 0 0,1 0 0,-1 0 0,0 0-1,0 0 1,0 0 0,0 0 0,0 0 0,0 0 0,0 0 0,0 0 0,0 0-1,0 0 1,0 0 0,0 0 0,0-1 0,0 1 0,0 0 0,1 0 0,-1 0 0,0 0-1,0 0 1,0 0 0,0 0 0,0 0 0,0 0 0,0 0 0,0 0 0,0-1 0,0 1-1,0 0 1,0 12-2,-5 22-7,3-27 1,0 7 4,0-3 10,0-1 1,1 0-1,0 0 1,1 0-1,2 21 1,-2-30-9,0-1 0,0 1 0,0-1 1,1 1-1,-1-1 0,0 1 0,0-1 0,1 1 1,-1 0-1,0-1 0,1 0 0,-1 1 1,0-1-1,1 1 0,-1-1 0,1 1 1,-1-1-1,1 0 0,-1 1 0,1-1 0,-1 0 1,1 0-1,-1 1 0,1-1 0,0 0 1,-1 0-1,1 0 0,-1 0 0,1 1 0,0-1 1,-1 0-1,1 0 0,-1 0 0,1 0 1,0-1-1,-1 1 0,1 0 0,-1 0 0,1 0 1,-1 0-1,1-1 0,0 1 0,-1 0 1,1 0-1,-1-1 0,1 1 0,-1 0 0,1-1 1,30-22-180,-25 19 142,-6 3 36,7-4-87,-1 0 0,1 0-1,0 1 1,0 0 0,0 0 0,8-3 0,-13 7 70,0-1 0,-1 1 0,1 0 0,0-1 0,-1 1 0,1 0 0,0 0 0,0 0 0,-1 0 0,1 0 0,0 1 0,-1-1 0,1 1 0,0-1 0,-1 1 0,1-1 0,-1 1 0,1 0 0,-1 0 0,1 0 0,-1 0 0,0 0 0,1 0 0,-1 0 0,0 0 0,0 0 0,0 1 0,0-1 0,0 0 0,0 1 0,0-1 0,0 1 0,0-1 0,-1 1 0,2 2 0,6 26-78,-8-26 130,1 0-1,0 0 1,0 0 0,0 0 0,0 0-1,1 0 1,-1-1 0,1 1 0,0 0-1,3 3 1,-4-7-21,0 1-1,0-1 1,0 1-1,0-1 1,0 0-1,0 0 1,0 1-1,0-1 1,0 0-1,0 0 1,0 0 0,0 0-1,0 0 1,0-1-1,0 1 1,0 0-1,0 0 1,0-1-1,0 1 1,0 0-1,0-1 1,0 1-1,0-1 1,0 0 0,0 1-1,0-1 1,0 0-1,0 0 1,28-24-1223,-26 23 867,20-17-412,-13 15 255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5"/>
    </inkml:context>
    <inkml:brush xml:id="br0">
      <inkml:brushProperty name="width" value="0.05" units="cm"/>
      <inkml:brushProperty name="height" value="0.05" units="cm"/>
    </inkml:brush>
  </inkml:definitions>
  <inkml:trace contextRef="#ctx0" brushRef="#br0">236 205 19020,'-2'1'261,"0"1"-1,1 0 1,-1-1-1,0 1 1,0-1-1,0 0 1,0 0-1,0 0 1,0 0-1,0 0 1,-3 1-1,-13 7 648,-10 12-40,2 1-1,-26 28 0,40-38-664,1 0-1,1 1 0,0 0 1,1 1-1,1 0 0,-11 23 0,18-35-176,0 0 0,0 0 0,1 1 0,-1-1 0,0 0 0,1 1 0,-1-1 0,1 1 0,0-1 0,0 1 0,0-1 0,0 0 0,0 1 0,1-1 0,-1 1 0,2 3 0,-1-5-19,0 0-1,0 0 1,0 0 0,0 0 0,0 0-1,0 0 1,0 0 0,1-1-1,-1 1 1,0 0 0,1-1 0,-1 1-1,0 0 1,1-1 0,-1 0-1,1 1 1,-1-1 0,1 0 0,-1 0-1,1 0 1,-1 0 0,1 0-1,-1 0 1,1 0 0,-1 0-1,0-1 1,1 1 0,1-1 0,12-3-5,0 0 0,0 0 0,0-2 0,-1 0 0,27-15 0,63-50-18,-46 26 27,60-60 1,-92 79 1,-1-1 1,-2-1-1,0-2 1,22-39-1,-29 37-1,-14 18 0,-9 14-7,-14 17 0,-4 13-136,2 2 0,1 1 1,1 1-1,2 0 0,1 2 0,2 0 1,-21 70-1,29-68-41,6-10-33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6"/>
    </inkml:context>
    <inkml:brush xml:id="br0">
      <inkml:brushProperty name="width" value="0.05" units="cm"/>
      <inkml:brushProperty name="height" value="0.05" units="cm"/>
    </inkml:brush>
  </inkml:definitions>
  <inkml:trace contextRef="#ctx0" brushRef="#br0">14 1 21052,'-8'38'1673,"4"10"-1305,3 3-152,1 5 496,2 2-192,4-5-160,0-5-160,0-8-384,1-7-240,-6-10-664,1-5 2024,-5-11-1056,-7-6-64,-6-7-88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7"/>
    </inkml:context>
    <inkml:brush xml:id="br0">
      <inkml:brushProperty name="width" value="0.05" units="cm"/>
      <inkml:brushProperty name="height" value="0.05" units="cm"/>
    </inkml:brush>
  </inkml:definitions>
  <inkml:trace contextRef="#ctx0" brushRef="#br0">1 209 15115,'0'-8'266,"1"1"0,0-1 0,1 0 0,0 1 0,0 0 0,0-1 0,1 1 0,0 0 0,0 0 0,1 1 0,0-1 0,0 1 0,1-1 0,-1 1 0,1 1 0,1-1 0,-1 1 0,1 0 0,9-7 0,-1 3 25,0 0 0,0 1 0,1 1 0,0 0 0,0 1 0,0 0 0,1 2 0,0 0 0,0 0 0,0 2 0,1 0 0,-1 0 0,27 3 0,-39-1-253,1 0-1,-1 1 1,1 0-1,-1 0 0,1 0 1,-1 1-1,1 0 1,-1-1-1,0 1 1,0 1-1,0-1 1,0 1-1,0-1 0,-1 1 1,1 0-1,-1 1 1,0-1-1,5 7 1,-5-5 10,0 0 1,-1 0 0,0 0 0,0 0 0,0 1-1,-1-1 1,0 0 0,0 1 0,0 0 0,0-1 0,-1 1-1,0-1 1,0 1 0,-1 0 0,-1 6 0,-2 6 140,0 0 1,-1 0-1,-1 0 1,-16 30 0,-42 66 698,15-30-432,48-83-458,-2 5-1,0-1-1,0 2 1,0-1 0,1 0 0,-2 9 0,4-14-37,-1 0 0,1 1 0,0-1 1,0 0-1,0 0 0,0 0 0,0 0 1,0 0-1,1 0 0,-1 0 0,0 0 1,0 0-1,1 0 0,-1 0 0,1 0 0,-1 0 1,1 0-1,-1-1 0,1 1 0,-1 0 1,1 0-1,0 0 0,-1-1 0,1 1 1,0 0-1,0-1 0,0 1 0,0 0 0,-1-1 1,1 1-1,0-1 0,0 0 0,0 1 1,0-1-1,0 0 0,0 1 0,0-1 1,0 0-1,0 0 0,0 0 0,0 0 0,0 0 1,2 0-1,9-1-548,0 0 1,0 0-1,-1-1 1,1-1-1,0 0 1,15-7-1,-11 5 221,17-6-607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8"/>
    </inkml:context>
    <inkml:brush xml:id="br0">
      <inkml:brushProperty name="width" value="0.05" units="cm"/>
      <inkml:brushProperty name="height" value="0.05" units="cm"/>
    </inkml:brush>
  </inkml:definitions>
  <inkml:trace contextRef="#ctx0" brushRef="#br0">40 84 15403,'-2'0'202,"0"1"-1,1-1 1,-1 1-1,0-1 1,0 1-1,1-1 1,-1 1-1,0 0 1,1 0-1,-1 0 1,1 0-1,-1 0 1,1 0-1,-1 0 1,1 0-1,0 1 1,-1-1-1,1 1 1,0-1-1,0 1 1,-1 2 0,1-3-109,0 0 1,1 0 0,-1 0 0,1 1 0,-1-1 0,1 0 0,0 0 0,-1 1-1,1-1 1,0 0 0,0 1 0,0-1 0,0 0 0,0 0 0,0 1 0,0-1 0,1 0-1,-1 1 1,0-1 0,1 0 0,-1 0 0,1 1 0,-1-1 0,1 0 0,-1 0 0,1 0-1,0 0 1,0 0 0,0 0 0,-1 0 0,3 1 0,1 1-33,0-1 0,1 1 0,-1-1-1,1 0 1,0 0 0,-1-1 0,1 1 0,0-1 0,0 0 0,0 0 0,0-1 0,0 0-1,1 0 1,6 0 0,0-1 39,1-1 0,-1 0 0,0-1 0,22-8 1,-19 6 94,-1-1 0,0-1 0,19-13 1,-29 18-117,-1-1 0,1 1 0,-1-1 0,0 1 0,0-1 0,0 0 0,0-1 0,-1 1 0,1 0 0,-1-1-1,0 1 1,1-1 0,-2 0 0,1 0 0,0 0 0,-1 0 0,0 0 0,1-4 0,-2 6-49,0 1 0,0-1 0,1 1 0,-2-1 0,1 0-1,0 1 1,0-1 0,0 1 0,-1-1 0,1 1 0,-1-1 0,1 1-1,-1-1 1,0 1 0,1 0 0,-1-1 0,0 1 0,0 0 0,0-1-1,0 1 1,0 0 0,0 0 0,-1 0 0,1 0 0,0 0 0,0 0-1,-1 0 1,1 1 0,0-1 0,-1 0 0,1 1 0,-1-1 0,1 1-1,-1 0 1,1-1 0,-1 1 0,0 0 0,1 0 0,-1 0 0,1 0-1,-1 0 1,-1 0 0,-4 1-9,1-1 1,-1 1-1,1 1 0,0-1 0,-1 1 1,1 0-1,0 0 0,0 1 0,-6 3 1,1 1-29,0 1 0,0 0 0,1 1 0,0 0 1,1 1-1,0 0 0,0 0 0,1 1 0,1 0 0,0 1 1,0-1-1,1 1 0,0 1 0,1-1 0,1 1 1,0 0-1,-3 17 0,7-27-3,-1 0 1,1 0-1,0 0 1,0 0-1,0 0 0,1 0 1,-1 0-1,1 0 0,0 0 1,-1 0-1,1 0 1,1 0-1,-1 0 0,0-1 1,1 1-1,-1 0 1,1-1-1,0 1 0,3 2 1,-2-2-28,0 0 0,1-1 0,-1 1 0,1-1 0,0 0 0,0 0 0,0-1 0,0 1 0,0-1 0,0 0 0,0 0 0,0 0 0,7 0 0,3 0-316,1-1-1,0 0 0,0-2 1,-1 0-1,1 0 1,-1-1-1,1-1 0,-1-1 1,0 0-1,-1 0 0,1-2 1,-1 1-1,0-2 0,-1 0 1,18-14-1,10-25-672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9"/>
    </inkml:context>
    <inkml:brush xml:id="br0">
      <inkml:brushProperty name="width" value="0.05" units="cm"/>
      <inkml:brushProperty name="height" value="0.05" units="cm"/>
    </inkml:brush>
  </inkml:definitions>
  <inkml:trace contextRef="#ctx0" brushRef="#br0">1 610 18060,'1'-8'464,"1"1"1,1 0-1,-1 0 1,1 0-1,0 1 0,1-1 1,6-8-1,5-12 874,9-21-438,72-149 745,-78 155-1424,-2-1-1,18-80 0,-33 122-214,4-43 146,-5 43-145,0-1 0,0 1 0,0 0 0,0 0-1,-1 0 1,1 0 0,0 0 0,0-1 0,-1 1 0,1 0 0,-1 0 0,1 0 0,-1 0-1,0-1 1,0 2-3,1-1 0,-1 1 0,1 0 0,-1 0-1,0-1 1,1 1 0,-1 0 0,1 0 0,-1 0 0,0 0-1,1 0 1,-1 0 0,1 0 0,-1 0 0,0 0 0,1 0-1,-1 0 1,1 0 0,-1 0 0,1 1 0,-1-1 0,0 0-1,1 0 1,-1 1 0,1-1 0,-1 0 0,1 1 0,-1-1-1,1 0 1,-1 1 0,-3 3 8,-1-1 0,1 1 0,1 0 0,-1 0 0,0 0 0,1 1 0,0-1 0,-4 9 0,-20 44 108,21-41-76,-14 33 212,-18 68 1,32-92-139,1 1 1,1-1-1,1 1 1,0 46 0,3-67-171,1 0 0,-1 0 0,1-1 1,0 1-1,0 0 0,0 0 1,1-1-1,-1 1 0,1-1 0,0 1 1,1-1-1,-1 0 0,1 0 1,5 7-1,-4-8-44,0 1 1,0-1-1,0 0 1,1 0-1,-1 0 0,1-1 1,0 0-1,0 0 1,0 0-1,0 0 1,0-1-1,0 0 0,6 1 1,21 2-399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2.004"/>
    </inkml:context>
    <inkml:brush xml:id="br0">
      <inkml:brushProperty name="width" value="0.05" units="cm"/>
      <inkml:brushProperty name="height" value="0.05" units="cm"/>
    </inkml:brush>
  </inkml:definitions>
  <inkml:trace contextRef="#ctx0" brushRef="#br0">1 207 17012,'6'-3'416,"4"1"-205,0-1 1,-1-1 0,1 0-1,-1 0 1,0 0 0,-1-1-1,1-1 1,-1 0 0,11-9-1,-3 0 42,1-2-1,-2 0 1,0 0-1,-1-2 1,20-34-1,-30 41 153,-9 27-162,4 7-244,1 0-1,0 0 0,2 0 0,0 0 1,2 0-1,9 32 0,0 10 6,-7-35 0,20 133-9,-23-129 63,0-1 0,-6 65 1,3-88 35,-2-1 0,1 1 1,-1-1-1,-1 1 0,1-1 0,-8 14 1,10-21-48,-1 1 0,0 0 0,0-1 0,0 1 0,0-1 0,0 1 0,0-1 0,-1 1 0,1-1 0,0 0 0,-1 0 0,1 0 0,-1 0 0,1 0 0,-1 0 0,0 0 0,1 0 0,-1 0 0,0-1 0,1 1 0,-1-1 0,0 1 0,0-1 0,0 0 0,0 0 0,1 0 0,-1 0 1,0 0-1,0 0 0,0 0 0,0-1 0,1 1 0,-1-1 0,0 1 0,0-1 0,1 0 0,-4-1 0,-2-2 11,1-1 1,-1 0-1,1-1 1,-1 0-1,2 0 1,-1 0-1,1 0 0,0-1 1,0 0-1,0 0 1,1-1-1,1 1 1,-1-1-1,1 0 1,0 0-1,-2-12 0,5 20-131,0-1-1,0 0 1,0 0 0,0 0-1,1 1 1,-1-1-1,0 0 1,1 0-1,-1 1 1,0-1-1,1 0 1,-1 1-1,1-1 1,-1 0-1,1 1 1,-1-1-1,1 1 1,0-1-1,-1 1 1,1-1-1,0 1 1,-1-1-1,1 1 1,0-1 0,0 1-1,-1 0 1,2-1-1,30-8-1023,-14 4 753,10-6-330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0"/>
    </inkml:context>
    <inkml:brush xml:id="br0">
      <inkml:brushProperty name="width" value="0.05" units="cm"/>
      <inkml:brushProperty name="height" value="0.05" units="cm"/>
    </inkml:brush>
  </inkml:definitions>
  <inkml:trace contextRef="#ctx0" brushRef="#br0">24 1 21669,'-4'7'1856,"-2"0"-1384,0-1-272,5-6 376,1 1 48,-6-1-664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1"/>
    </inkml:context>
    <inkml:brush xml:id="br0">
      <inkml:brushProperty name="width" value="0.05" units="cm"/>
      <inkml:brushProperty name="height" value="0.05" units="cm"/>
    </inkml:brush>
  </inkml:definitions>
  <inkml:trace contextRef="#ctx0" brushRef="#br0">209 121 13403,'13'-13'1012,"24"-30"626,-35 41-1489,-1 0-1,1 0 1,-1 0 0,0 0-1,0 0 1,0 0 0,0-1-1,0 1 1,0 0 0,-1-1-1,1 1 1,-1 0 0,1-1-1,-1 1 1,0-1-1,0 1 1,0-1 0,-1-3-1,0 5-20,0 0-1,0-1 0,0 1 0,0 0 0,0 0 1,0 0-1,0 0 0,0 0 0,0 0 0,0 0 0,0 0 1,-1 1-1,1-1 0,0 0 0,-1 1 0,1-1 1,-1 1-1,1 0 0,0-1 0,-1 1 0,1 0 1,-1 0-1,1 0 0,-1 0 0,1 0 0,-1 0 1,1 0-1,-3 1 0,-4 0 212,1 0 0,-1 1-1,1-1 1,-11 6 0,5-1-181,2 0 0,-1 1 0,1 0 0,0 1 0,1 1 0,0 0 0,0 0 1,1 1-1,0 0 0,0 0 0,1 1 0,1 0 0,-10 20 0,11-19-132,0-1-1,1 1 0,1 0 1,0 0-1,0 1 1,2-1-1,-1 1 1,2-1-1,-1 1 1,2 0-1,0 0 1,0 0-1,1-1 1,4 20-1,-4-28-22,0-1 0,1 1 0,-1-1 0,1 1 0,-1-1 0,1 1 1,0-1-1,1 0 0,-1 0 0,0 0 0,1 0 0,0 0 0,-1 0 0,1-1 0,0 0 0,1 1 0,-1-1 0,0 0 0,1 0 1,-1-1-1,1 1 0,-1-1 0,1 0 0,0 0 0,-1 0 0,1 0 0,0-1 0,0 1 0,0-1 0,5 0 0,5-1-3,0 0 1,1-1-1,-1 0 0,0-2 0,0 1 0,26-12 0,-20 7 44,0-1 0,-1-1 1,0-1-1,-1-1 0,0 0 0,30-28 0,-46 38-22,0 1-1,-1-1 0,0 1 0,1-1 0,-1 0 0,0 1 0,1-1 0,-1 0 1,0 0-1,-1 0 0,1 0 0,0 0 0,0 0 0,-1 0 0,1 0 0,-1 0 1,0 0-1,1-4 0,-2 4-1,1 0 0,-1 1 0,0-1 0,1 1 0,-1-1 0,0 1 1,0 0-1,0-1 0,0 1 0,0 0 0,0-1 0,0 1 0,-1 0 0,1 0 1,0 0-1,-1 0 0,1 0 0,-1 1 0,1-1 0,-1 0 0,1 1 0,-1-1 0,1 0 1,-3 1-1,-6-3 42,0 1 1,0 0-1,0 1 1,0 0-1,0 1 1,0 0-1,0 0 1,0 1-1,-16 4 1,19-4-55,0 1-1,1 0 1,-1 0 0,0 1 0,1 0 0,-1 0 0,1 0 0,0 1 0,0 0 0,1 0 0,-1 1 0,1-1 0,0 1 0,-6 8 0,9-11-12,1-1 0,0 1 0,0 0 0,0 0 1,0 0-1,0-1 0,0 1 0,1 0 0,-1 0 0,1 0 1,-1 0-1,1 3 0,0-4-1,0-1 0,0 1-1,0 0 1,0 0 0,0 0 0,1 0 0,-1-1-1,0 1 1,0 0 0,1 0 0,-1-1 0,1 1-1,-1 0 1,1-1 0,-1 1 0,1 0 0,-1-1 0,1 1-1,-1-1 1,1 1 0,1 0 0,0 0-11,1 0 1,0 0 0,-1 0-1,1 0 1,0 0 0,0-1-1,0 1 1,0-1-1,0 0 1,0 0 0,0 0-1,-1 0 1,1 0-1,6-2 1,25-8-218,-1-1 1,1-1-1,39-22 0,-41 19-183,1 0-1,1 2 0,37-9 0,-69 21 383,-1 1 0,1-1 0,0 1-1,-1 0 1,1-1 0,0 1 0,0 0 0,0 0 0,-1 0-1,1 0 1,0 0 0,0 1 0,-1-1 0,1 1 0,0-1-1,0 1 1,-1-1 0,1 1 0,2 2 0,-3-2 34,0 1 0,0-1 1,0 1-1,-1-1 1,1 1-1,-1 0 0,1-1 1,-1 1-1,1 0 1,-1-1-1,0 1 0,0 0 1,0-1-1,0 1 1,0 0-1,0 0 0,-1-1 1,1 1-1,0 0 1,-1-1-1,0 3 0,-49 162 1727,47-149-2160,10-22-517,13-30-574,-16 28 1627,14-23-669,5-4-227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2"/>
    </inkml:context>
    <inkml:brush xml:id="br0">
      <inkml:brushProperty name="width" value="0.05" units="cm"/>
      <inkml:brushProperty name="height" value="0.05" units="cm"/>
    </inkml:brush>
  </inkml:definitions>
  <inkml:trace contextRef="#ctx0" brushRef="#br0">25 1 19844,'1'25'968,"-2"1"-1,0-1 1,-7 31 0,-1 24 140,6-49-798,1-13-182,1 1 1,1-1 0,0 0-1,4 22 1,-4-40-127,-1 1 1,1-1-1,0 0 0,0 1 1,0-1-1,0 1 0,0-1 1,1 0-1,-1 1 0,0-1 0,0 0 1,0 1-1,0-1 0,0 1 1,0-1-1,1 0 0,-1 1 0,0-1 1,0 0-1,0 0 0,1 1 1,-1-1-1,0 0 0,1 1 0,-1-1 1,0 0-1,0 0 0,1 0 1,-1 1-1,0-1 0,1 0 1,-1 0-1,0 0 0,1 0 0,0 0 1,7-11 22,4-23-33,-6-5-450,-1 1 0,-3-1-1,-1 0 1,-7-73 0,8 115-1558,0-1 1747,1 1 0,-1-1 0,0 0 0,1 0 0,-1 0 0,1 0-1,0 0 1,0-1 0,-1 1 0,1-1 0,4 2 0,7-1-291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3"/>
    </inkml:context>
    <inkml:brush xml:id="br0">
      <inkml:brushProperty name="width" value="0.05" units="cm"/>
      <inkml:brushProperty name="height" value="0.05" units="cm"/>
    </inkml:brush>
  </inkml:definitions>
  <inkml:trace contextRef="#ctx0" brushRef="#br0">205 222 18100,'-9'0'695,"1"1"1,-1-1 0,1 1-1,-1 1 1,1 0-1,0 0 1,0 1 0,-11 4-1,10-3-437,2 1 1,-1 0-1,0 0 0,1 1 0,0 0 0,0 0 0,-10 13 1,10-11-180,1 1 0,0-1-1,0 1 1,-5 12 0,9-16-70,0 0 1,0-1-1,1 1 0,-1 0 0,1 0 0,0 1 0,0-1 0,1 0 0,0 0 0,0 9 0,0-13-7,0 0 0,0 0 0,1 1-1,-1-1 1,0 0 0,0 0 0,1 0-1,-1 1 1,1-1 0,-1 0 0,1 0-1,0 0 1,-1 0 0,1 0 0,0 0-1,0 0 1,-1 0 0,1 0 0,0-1-1,0 1 1,0 0 0,0 0-1,0-1 1,2 2 0,-1-2 0,0 1 1,1-1-1,-1 0 1,0 0-1,0 1 1,1-1-1,-1-1 1,0 1-1,0 0 0,1-1 1,-1 1-1,3-2 1,6-2 4,0 0 0,-1-1 1,0-1-1,12-7 0,5-7 27,43-40 0,-46 37-62,52-37 0,-75 59 24,0 1-1,0-1 1,-1 0 0,1 1-1,0-1 1,0 0-1,0 1 1,0-1-1,0 1 1,0 0-1,0-1 1,0 1-1,1 0 1,-1 0-1,0 0 1,0-1-1,0 1 1,0 0-1,0 1 1,0-1-1,0 0 1,0 0-1,1 0 1,0 1-1,-1 0 0,0 0 1,-1 0-1,1 0 0,-1 0 0,1 0 0,0 0 0,-1 0 0,0 0 1,1 0-1,-1 0 0,0 0 0,1 0 0,-1 0 0,0 0 0,0 0 1,0 0-1,0 1 0,0 1 0,-1 8-6,-1-1 0,0 1 0,-4 15 0,-32 87 191,-17 63 246,50-152-415,0 1 1,1-1 0,2 1-1,1 0 1,1 32-1,0-55-21,1 0-1,-1 1 1,0-1 0,1 0-1,-1 0 1,1 0 0,-1 0-1,1 0 1,0 0 0,0-1-1,0 1 1,0 0-1,2 2 1,-3-4 7,0 0 0,0 1-1,1-1 1,-1 0 0,0 0 0,1 0-1,-1 0 1,0 1 0,1-1 0,-1 0 0,0 0-1,1 0 1,-1 0 0,0 0 0,1 0-1,-1 0 1,0 0 0,1 0 0,-1 0-1,0 0 1,1 0 0,-1 0 0,0 0-1,1 0 1,-1 0 0,0-1 0,1 1-1,-1 0 1,13-14-74,-5-3 62,-1 1 0,-1-1 0,8-28 0,1-3 14,2-4 43,79-215 295,-74 213-208,3 2-1,58-92 0,-42 92-38,-37 47-90,0 1-1,1 0 1,-1 0 0,1 1 0,0-1 0,-1 1-1,2 0 1,9-4 0,-14 7-2,0-1 0,-1 1 0,1 0 0,0-1 1,0 1-1,-1 0 0,1 0 0,0 0 0,0 0 0,-1 0 0,1 0 0,0 0 1,0 0-1,-1 0 0,1 0 0,0 0 0,-1 1 0,1-1 0,0 0 0,0 0 1,-1 1-1,1-1 0,0 0 0,-1 1 0,1-1 0,-1 1 0,1-1 0,-1 1 1,1-1-1,0 1 0,-1-1 0,0 1 0,1 0 0,-1-1 0,1 1 0,-1 0 1,0-1-1,1 1 0,-1 0 0,0-1 0,0 1 0,0 0 0,0 0 0,1-1 1,-1 1-1,0 0 0,0 0 0,0-1 0,-1 1 0,1 0 0,0 1 0,0 5-9,-1-1-1,0 1 0,0 0 0,-3 8 0,-2 1 22,0 0 0,-16 28 0,-7 15 64,29-59-74,0 1 1,0 0 0,-1-1 0,1 1-1,0-1 1,0 1 0,0 0 0,0-1-1,0 1 1,0 0 0,0-1 0,0 1-1,0-1 1,0 1 0,0 0 0,0-1-1,1 1 1,-1-1 0,0 1 0,0 0-1,1-1 1,-1 1 0,0-1 0,1 1-1,-1-1 1,0 1 0,1-1 0,-1 1-1,1-1 1,-1 0 0,1 1 0,-1-1-1,1 0 1,-1 1 0,1-1 0,-1 0-1,1 0 1,-1 1 0,1-1 0,0 0-1,-1 0 1,1 0 0,0 0 0,-1 0-1,2 0 1,39 1-70,-20-1 8,-14 1 33,0 0 1,0 1-1,0-1 1,-1 1 0,1 1-1,-1-1 1,1 1-1,-1 0 1,0 1 0,0-1-1,0 1 1,0 0-1,8 9 1,-11-9 29,0-1 0,0 1 0,0 0 0,0 0 1,-1 0-1,0 0 0,0 0 0,0 0 0,0 1 0,-1-1 0,1 1 0,-1-1 0,0 1 0,0-1 1,-1 1-1,0 0 0,0-1 0,0 1 0,0 0 0,-1-1 0,-1 8 0,-1-2 123,-1 1 1,0-1-1,0 0 0,-1 0 0,-1 0 0,0-1 0,0 0 0,0 0 1,-2-1-1,1 1 0,-1-2 0,0 1 0,0-1 0,-1 0 1,0-1-1,0 0 0,-11 6 0,12-9-57,1 1-1,0-1 1,-1-1 0,0 1-1,1-1 1,-1-1 0,0 1 0,0-1-1,0-1 1,-13 0 0,15 0-119,0-1 0,0 0 0,0-1 0,0 0 0,0 1 0,1-2 0,-1 1 0,1-1 0,0 0 0,0 0 0,0 0 0,0 0 0,0-1 0,0 0 0,-4-6 0,5 6-322,0-1-1,0 0 1,1 0 0,0 0-1,0 0 1,-4-9 0,6 12 220,1 0 0,-1 0 0,0 0 1,1 0-1,-1 0 0,1 0 0,0 0 1,0 0-1,0 0 0,0 0 0,0 0 0,0 0 1,0 0-1,1 0 0,-1 0 0,1 0 0,-1 0 1,1 0-1,0 0 0,0 0 0,2-3 0,9-8-964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4"/>
    </inkml:context>
    <inkml:brush xml:id="br0">
      <inkml:brushProperty name="width" value="0.05" units="cm"/>
      <inkml:brushProperty name="height" value="0.05" units="cm"/>
    </inkml:brush>
  </inkml:definitions>
  <inkml:trace contextRef="#ctx0" brushRef="#br0">0 205 17828,'13'-2'663,"0"-1"0,0 0 0,0-1-1,-1 0 1,0-1 0,1 0 0,-2-1 0,1 0 0,11-9 0,-17 11-411,1-1 0,-1 0 0,-1 0 0,1 0 0,-1-1-1,0 1 1,0-1 0,0 0 0,-1-1 0,0 1 0,0-1 0,-1 0 0,0 0 0,0 0 0,0-1 0,2-11-1,-5 17-229,0 1 0,1 0 0,-1-1 0,0 1 0,0-1-1,0 1 1,0 0 0,0-1 0,0 1 0,0-1-1,-1 1 1,1 0 0,0-1 0,-1 1 0,1 0-1,-1-1 1,0 1 0,1 0 0,-1 0 0,0 0 0,0-1-1,-1 0 1,1 1-7,0 1 0,0-1 0,-1 0 0,1 1 0,0 0 0,-1-1 0,1 1-1,-1 0 1,1-1 0,0 1 0,-1 0 0,1 0 0,-1 0 0,1 1 0,0-1 0,-1 0 0,-2 1 0,-2 1 7,0 0 1,0 0-1,1 1 1,-1 0 0,1 0-1,-1 0 1,1 0-1,-8 8 1,5-2-14,0 0 1,1 1-1,0 0 1,1 0-1,0 0 0,1 1 1,0-1-1,1 1 0,0 1 1,0-1-1,1 1 1,1-1-1,-2 14 0,4-18-5,-1-1 0,1 0-1,1 1 1,-1-1 0,1 1-1,0-1 1,1 0 0,-1 1-1,1-1 1,1 0 0,3 7-1,-4-8 0,1-1-1,0 0 1,0 0-1,0 0 0,1-1 1,-1 1-1,1-1 0,0 0 1,0 1-1,1-2 1,-1 1-1,0-1 0,1 1 1,-1-1-1,10 3 0,-3-2-178,1 0 0,0-1-1,-1 0 1,1-1 0,0 0-1,0-1 1,0 0 0,-1-1-1,1 0 1,0-1 0,-1 0-1,1-1 1,-1 0 0,1-1-1,-1-1 1,-1 1 0,14-9-1,-21 12 119,-1-1-1,0 1 1,0 0-1,0-1 1,0 0-1,-1 1 1,1-1-1,0 0 1,-1 0-1,1 0 1,-1 0 0,1-1-1,-1 1 1,0 0-1,0 0 1,0-1-1,0 1 1,-1-1-1,1 1 1,0-4-1,-9-18-796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5"/>
    </inkml:context>
    <inkml:brush xml:id="br0">
      <inkml:brushProperty name="width" value="0.05" units="cm"/>
      <inkml:brushProperty name="height" value="0.05" units="cm"/>
    </inkml:brush>
  </inkml:definitions>
  <inkml:trace contextRef="#ctx0" brushRef="#br0">1 99 17764,'6'0'2464,"9"0"-1303,3-1-585,5-4 2856,2 1-2207,6 0-1257,-3-2 1056,-1-5-992,-1-2-8,-7-2-88</inkml:trace>
  <inkml:trace contextRef="#ctx0" brushRef="#br0" timeOffset="1">253 63 21565,'-4'12'2224,"4"-8"-1408,0-5-408,3-9 1593,5-5-1329,1-2-328,0 0-184,-4-2-288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3:21.244"/>
    </inkml:context>
    <inkml:brush xml:id="br0">
      <inkml:brushProperty name="width" value="0.05" units="cm"/>
      <inkml:brushProperty name="height" value="0.05" units="cm"/>
    </inkml:brush>
  </inkml:definitions>
  <inkml:trace contextRef="#ctx0" brushRef="#br0">58 0 13339,'-3'1'203,"-5"1"204,-1 1 1,0-1-1,1 2 1,-13 5-1,79-1 1119,-44-7-1384,1 1 0,-1 1 0,0 0-1,0 0 1,0 2 0,-1 0 0,19 9 0,-16-7-61,1 0 0,0-1 0,1 0 0,0-2 0,0 0 1,29 2-1,109-4-1,-119-4-79,1 1 0,-1 2-1,0 2 1,49 10 0,-25 3 1,-24-5 2,0-2 0,0-2 0,70 5-1,-35-14 18,101-16-1,20-2-7,-125 14-43,0-3 0,79-21 0,-62 11-44,-40 12 68,-1 2 1,57 2 0,15-2 42,-73 0-34,0 3 0,0 1 0,1 3 0,73 11 0,75 16 16,-165-26 11,-14 0 114,-11-3-197,0 1 0,0-1-1,0 1 1,0-1-1,-1 0 1,1 0 0,0 1-1,0-1 1,0-1 0,3 1-1,-4-1 28,0 1-1,0-1 1,0 0-1,-1 1 1,1-1 0,0 0-1,0 0 1,-1 0-1,1 0 1,-1 1-1,1-1 1,-1 0-1,1 0 1,-1 0-1,1 0 1,-1 0-1,0 0 1,0 0-1,1 0 1,-1 0-1,0 0 1,0-1 0,0 1-1,0 0 1,0-2-1,0 1 6,0 0-1,-1-1 1,1 1 0,0 0-1,-1 0 1,1 0 0,-1-1-1,-1-2 1,-15-22-232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3:23.221"/>
    </inkml:context>
    <inkml:brush xml:id="br0">
      <inkml:brushProperty name="width" value="0.05" units="cm"/>
      <inkml:brushProperty name="height" value="0.05" units="cm"/>
    </inkml:brush>
  </inkml:definitions>
  <inkml:trace contextRef="#ctx0" brushRef="#br0">9 55 15819,'19'-50'3422,"-19"50"-3382,0 0-1,0-1 0,-1 1 1,1 0-1,0 0 0,0 0 1,0 0-1,0 0 0,0-1 1,0 1-1,1 0 0,-1 0 1,0 0-1,0 0 0,0 0 1,0-1-1,0 1 0,0 0 1,0 0-1,0 0 0,0 0 1,0 0-1,0 0 0,0-1 1,0 1-1,1 0 0,-1 0 1,0 0-1,0 0 0,0 0 1,0 0-1,0 0 0,0 0 1,1 0-1,-1 0 0,0 0 1,0 0-1,0-1 0,0 1 1,0 0-1,1 0 0,-1 0 1,0 0-1,0 0 0,0 0 0,0 0 1,0 0-1,1 1 0,-1-1 1,0 0-1,0 0 0,2 10 1014,-1 16-362,-19 170 288,2-7-859,15-187-120,1-1-1,0 1 1,0-1 0,0 1-1,0-1 1,1 1-1,-1-1 1,0 1 0,1-1-1,-1 1 1,2 2-1,-2-4 3,0 0 0,0 0 0,1 0 0,-1 1 0,0-1-1,0 0 1,1 0 0,-1 0 0,0 0 0,0 0-1,1 0 1,-1 0 0,0 0 0,0 0 0,1 0-1,-1 0 1,0 0 0,0 0 0,1 0 0,-1 0-1,0 0 1,1 0 0,-1 0 0,0 0 0,0 0 0,1 0-1,-1 0 1,0 0 0,0 0 0,0-1 0,1 1-1,-1 0 1,0 0 0,0 0 0,1 0 0,-1-1-1,24-29 241,-23 29-232,235-313 1345,-229 306-1466,-4 5-25,-1 1 1,0-1 0,0 1-1,0-1 1,-1 0 0,1 1-1,2-7 1,-4 9 144,0 0-1,0 0 1,0-1 0,0 1-1,0 0 1,0 0 0,0 0-1,0 0 1,0 0 0,0-1-1,0 1 1,0 0 0,0 0-1,0 0 1,0 0 0,0 0-1,0-1 1,0 1 0,0 0-1,0 0 1,0 0 0,0 0-1,0 0 1,0 0 0,0-1-1,0 1 1,-1 0 0,1 0-1,0 0 1,0 0 0,0 0-1,0 0 1,0 0 0,0 0-1,0 0 1,-1 0 0,1-1-1,0 1 1,0 0 0,0 0-1,0 0 1,0 0 0,-1 0-1,-9 0-2,-11 5-258,-4 4-58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3:23.618"/>
    </inkml:context>
    <inkml:brush xml:id="br0">
      <inkml:brushProperty name="width" value="0.05" units="cm"/>
      <inkml:brushProperty name="height" value="0.05" units="cm"/>
    </inkml:brush>
  </inkml:definitions>
  <inkml:trace contextRef="#ctx0" brushRef="#br0">0 1 13171,'14'18'1976,"-2"-3"-1000,-3-7-415,1 4 1935,0 2-1368,0 5-392,0-2-263,1 4-841,1-1-377,-2-5 641,0-4-144,-2-8-136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3:23.979"/>
    </inkml:context>
    <inkml:brush xml:id="br0">
      <inkml:brushProperty name="width" value="0.05" units="cm"/>
      <inkml:brushProperty name="height" value="0.05" units="cm"/>
    </inkml:brush>
  </inkml:definitions>
  <inkml:trace contextRef="#ctx0" brushRef="#br0">11 68 17644,'-4'77'4896,"0"84"-5106,4-134 484,-1-2-267,0-14 6,0-1 0,1 1 0,1 0 0,-1 0 0,2 0-1,0-1 1,3 14 0,-5-24-8,1 0 1,-1 0-1,0 0 0,0 0 0,0 0 0,1 0 1,-1 0-1,0 0 0,0 0 0,0 0 0,1 0 1,-1 0-1,0 0 0,0 0 0,0 0 0,1 0 1,-1 0-1,0 0 0,0 0 0,0 0 0,0-1 1,1 1-1,-1 0 0,0 0 0,0 0 0,0 0 1,0 0-1,0-1 0,1 1 0,-1 0 0,0 0 1,0 0-1,0 0 0,0-1 0,0 1 0,0 0 1,0 0-1,0 0 0,0-1 0,0 1 0,0 0 1,0 0-1,0 0 0,0-1 0,0 1 0,0 0 1,0-1-1,6-12 123,7-44 355,-2-1 0,-2 0 0,1-84 0,-11 119-412,-1 19-73,0 13-30,2-5 23,-5 45-124,5-46 122,0 1-1,0 0 0,0 0 0,1-1 1,-1 1-1,1 0 0,0-1 1,0 1-1,0-1 0,3 6 1,-4-9 11,1 0 0,-1 1 0,1-1 0,-1 1 0,1-1 0,0 0 0,-1 0 0,1 1 0,-1-1 0,1 0 0,0 0 0,-1 0 0,1 1 0,0-1 0,-1 0 0,1 0 0,0 0 0,0 0 0,-1 0 0,1-1 0,0 1 0,-1 0 0,1 0 0,-1 0 0,1 0-1,0-1 1,-1 1 0,1 0 0,0-1 0,-1 1 0,1-1 0,-1 1 0,1 0 0,-1-1 0,1 1 0,0-2 0,21-18 42,35-50 73,-39 46-57,0 2-1,25-24 1,-41 44-54,0 0 0,0 0 0,0 0 0,0 1 0,0-1 0,1 1 0,-1 0 0,1 0 0,-1 0 0,4-1 0,-5 2-4,0 0 0,0 0-1,0 0 1,0 0 0,0 0 0,0 0-1,0 0 1,0 1 0,0-1 0,0 0-1,0 1 1,0-1 0,0 1 0,0-1-1,0 1 1,0-1 0,0 1 0,-1 0-1,1 0 1,0-1 0,0 1 0,-1 0-1,1 0 1,0 0 0,-1-1 0,1 1-1,-1 0 1,0 0 0,1 0 0,-1 0-1,1 2 1,4 15-16,0 0-1,-1 0 0,-1 1 1,2 30-1,-1-5-47,4 33-114,-1-9-690,3 0 0,21 79 0,-19-119 296,-12-28 565,1 1-1,-1-1 1,0 0-1,0 0 0,0 0 1,0 0-1,0 0 1,0 1-1,1-1 0,-1 0 1,0 0-1,0 0 1,0 0-1,1 0 0,-1 0 1,0 0-1,0 0 1,0 0-1,1 1 0,-1-1 1,0 0-1,0 0 1,0 0-1,1 0 0,-1 0 1,0 0-1,0 0 1,0-1-1,1 1 0,-1 0 1,0 0-1,0 0 1,0 0-1,1 0 0,-1 0 1,0 0-1,0 0 1,0 0-1,0 0 0,1-1 1,-1 1-1,0 0 1,0 0-1,0 0 0,0 0 1,0-1-1,0 1 1,1 0-1,-1 0 1,0 0-1,0 0 0,0-1 1,0 1-1,0 0 1,0 0-1,0 0 0,0-1 1,0 1-1,0 0 1,0 0-1,0 0 0,0-1 1,0 1-1,0 0 1,0 0-1,0 0 0,0-1 1,0 1-1,3-36-623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2.438"/>
    </inkml:context>
    <inkml:brush xml:id="br0">
      <inkml:brushProperty name="width" value="0.05" units="cm"/>
      <inkml:brushProperty name="height" value="0.05" units="cm"/>
    </inkml:brush>
  </inkml:definitions>
  <inkml:trace contextRef="#ctx0" brushRef="#br0">182 28 17524,'0'0'35,"0"-1"1,0 1-1,0 0 0,-1 0 1,1 0-1,0 0 1,0-1-1,0 1 0,0 0 1,0 0-1,0 0 1,0-1-1,0 1 0,0 0 1,0 0-1,0 0 1,-1 0-1,1-1 0,0 1 1,0 0-1,0 0 1,0 0-1,-1 0 0,1 0 1,0 0-1,0-1 1,0 1-1,0 0 0,-1 0 1,1 0-1,0 0 1,0 0-1,0 0 0,-1 0 1,1 0-1,0 0 1,0 0-1,-12 2 329,-12 10-208,10-1-15,0 0-1,1 0 0,1 2 0,0-1 0,0 2 0,2-1 1,-1 2-1,2-1 0,0 1 0,-12 27 0,21-40-133,-1-1-1,1 1 1,-1-1-1,1 1 1,-1-1-1,1 1 1,0-1-1,0 1 1,0-1-1,0 1 1,0-1-1,1 4 1,-1-5-3,0 0-1,0 1 1,0-1-1,1 1 1,-1-1 0,0 1-1,0-1 1,1 0-1,-1 1 1,0-1 0,1 0-1,-1 1 1,0-1-1,1 0 1,-1 0 0,1 1-1,-1-1 1,0 0 0,1 0-1,-1 0 1,1 0-1,-1 1 1,1-1 0,-1 0-1,1 0 1,0 0-1,2 0 6,0-1-1,-1 1 0,1-1 1,0 0-1,0 0 0,-1 0 1,1 0-1,0 0 1,-1 0-1,1-1 0,-1 1 1,3-3-1,12-10 39,0-1 1,-1 0-1,-1-1 1,20-27-1,43-77 497,-81 136-456,0-1 0,1 1 0,1 0 0,1 22 0,0-34-164,0 0 0,0 0 0,1 0 0,0 0-1,-1 0 1,2 0 0,-1 0 0,0 0 0,4 6 0,-4-9 49,0 0 0,-1 0 1,1 0-1,0 0 1,0 0-1,0-1 0,-1 1 1,1 0-1,0-1 1,0 1-1,0-1 0,0 1 1,0-1-1,0 1 1,0-1-1,1 1 0,-1-1 1,0 0-1,0 0 1,0 0-1,0 0 0,0 1 1,0-1-1,1-1 1,-1 1-1,0 0 0,0 0 1,0 0-1,0-1 1,0 1-1,0 0 1,0-1-1,0 1 0,0-1 1,0 1-1,0-1 1,0 0-1,1-1 0,24-18-279,2-12-100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3:51.378"/>
    </inkml:context>
    <inkml:brush xml:id="br0">
      <inkml:brushProperty name="width" value="0.05" units="cm"/>
      <inkml:brushProperty name="height" value="0.05" units="cm"/>
    </inkml:brush>
  </inkml:definitions>
  <inkml:trace contextRef="#ctx0" brushRef="#br0">1 124 12155,'33'-14'1411,"-29"13"-1351,1 1 0,-1-1 0,0 1 0,1 0 0,-1 1 0,0-1 0,0 1 0,0 0 0,1 0 0,6 2 0,38 23 559,-40-20-532,0-1-1,0 0 1,0-1-1,20 7 1,-12-8-56,0 0 0,0-2 0,0 1 1,0-2-1,19-2 0,88-15 149,-68 8-68,17 0 240,111 2 0,74 18 421,-253-11-761,394 6 458,-3-1-178,-92 8-174,358-31 0,-358 2-76,42-4-19,438-50 4,-637 64-112,271 24-1,-24-17 61,-226-7 34,39 13 124,-130-3-11,-74-4-155,5 1 43,0-1-1,-1 0 1,1 0-1,0-1 1,9-1-1,-15 1 11,0 0 0,1 0 0,-1 0-1,0 0 1,0 0 0,0 0 0,0-1 0,0 1 0,0 0-1,0-1 1,-1 0 0,1 1 0,0-1 0,-1 0-1,0 0 1,1 0 0,-1 0 0,0 0 0,0 0-1,0 0 1,1-4 0,4-19 24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5:39.594"/>
    </inkml:context>
    <inkml:brush xml:id="br0">
      <inkml:brushProperty name="width" value="0.05" units="cm"/>
      <inkml:brushProperty name="height" value="0.05" units="cm"/>
    </inkml:brush>
  </inkml:definitions>
  <inkml:trace contextRef="#ctx0" brushRef="#br0">13 492 14915,'-1'0'2,"1"0"-1,-1-1 1,1 1 0,-1 0-1,1 0 1,-1-1-1,1 1 1,-1 0 0,1 0-1,-1 0 1,1 0-1,-1 0 1,1 0-1,-1 0 1,1 0 0,-1 0-1,0 0 1,1 0-1,-1 0 1,1 0 0,-1 0-1,0 1 1,1-1-2,0 0 1,1 1-1,-1-1 0,0 0 1,0 1-1,1-1 0,-1 0 1,0 0-1,0 1 0,1-1 1,-1 0-1,0 0 0,1 0 1,-1 1-1,0-1 0,1 0 1,-1 0-1,0 0 0,1 0 1,-1 0-1,0 0 0,1 1 1,-1-1-1,0 0 0,1 0 1,-1 0-1,1 0 0,-1 0 1,0-1-1,1 1 1,-1 0-1,1 0 0,11-1 1,0 0 1,0-1-1,0 0 0,0-1 0,0 0 0,-1-1 0,1-1 1,13-6-1,4-2-28,58-22-31,143-51-115,-204 78 181,1 2 0,0 1 0,0 1 0,0 1 0,0 2 0,53 3 0,6 7 108,0-3 0,101-7-1,162-37-33,-182 17-59,189-1 0,161 36 219,-197-4 107,669 72 734,-642-54-854,-271-29-168,1-3-1,115-21 1,-119 12-381,-1-4 1,72-28 0,-117 35 197,-1-1 1,-1-2 0,0 0 0,-1-1 0,0-2 0,-2 0 0,1-2-1,29-30 1,-8-4-203,-8-2-72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5:42.565"/>
    </inkml:context>
    <inkml:brush xml:id="br0">
      <inkml:brushProperty name="width" value="0.05" units="cm"/>
      <inkml:brushProperty name="height" value="0.05" units="cm"/>
    </inkml:brush>
  </inkml:definitions>
  <inkml:trace contextRef="#ctx0" brushRef="#br0">129 5 12587,'-32'7'618,"19"-5"-534,0 0 1,0 1-1,0 1 0,1 0 1,-20 9-1,32-12-81,0-1 0,0 0 0,0 0 0,0 0-1,0 0 1,0 0 0,0 0 0,0 1 0,0-1 0,0 0 0,-1 0 0,1 0 0,0 0 0,0 0-1,0 1 1,0-1 0,0 0 0,0 0 0,0 0 0,0 0 0,0 0 0,0 1 0,0-1-1,0 0 1,0 0 0,0 0 0,0 0 0,0 0 0,1 1 0,-1-1 0,0 0 0,0 0 0,0 0-1,0 0 1,0 0 0,0 0 0,0 1 0,0-1 0,0 0 0,1 0 0,-1 0 0,0 0 0,0 0-1,0 0 1,0 0 0,0 0 0,0 0 0,1 0 0,-1 0 0,0 0 0,0 1 0,0-1 0,0 0-1,0 0 1,1 0 0,-1 0 0,0 0 0,0 0 0,0 0 0,0-1 0,0 1 0,1 0 0,-1 0-1,0 0 1,0 0 0,0 0 0,1 0 0,12 2 122,-13-2-118,38 7 382,73 23-1,-9-1-132,-23-14-157,144 10 0,83-18-37,-298-7-61,26 0 2,437-1-26,0-23 258,-64-24 284,82-7 299,-114 51-362,-360 3-635,-14 1 174,-1 0 1,0 0-1,0 0 1,0 0-1,0 0 0,0 0 1,0 0-1,0 0 1,0 0-1,0 0 1,0-1-1,0 1 1,0 0-1,0 0 0,0 0 1,0 0-1,0 0 1,0 0-1,0 0 1,0 0-1,0 0 1,0-1-1,0 1 1,0 0-1,0 0 0,0 0 1,0 0-1,0 0 1,0 0-1,0 0 1,0 0-1,0 0 1,0 0-1,0-1 1,0 1-1,0 0 0,0 0 1,0 0-1,0 0 1,0 0-1,0 0 1,-1 0-1,1 0 1,0 0-1,0 0 0,0 0 1,0 0-1,0 0 1,0 0-1,0 0 1,0 0-1,0 0 1,-1 0-1,1 0 1,0 0-1,0 0 0,0 0 1,0 0-1,0 0 1,-27-11-391,19 8 432,-20-7-198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6:47.606"/>
    </inkml:context>
    <inkml:brush xml:id="br0">
      <inkml:brushProperty name="width" value="0.05" units="cm"/>
      <inkml:brushProperty name="height" value="0.05" units="cm"/>
    </inkml:brush>
  </inkml:definitions>
  <inkml:trace contextRef="#ctx0" brushRef="#br0">1 525 10946,'13'-7'245,"0"1"0,0 1-1,1 0 1,0 1-1,0 0 1,0 1-1,1 1 1,-1 0 0,19 1-1,72-1 220,145-20 0,260-59-409,411-53-26,-849 126-17,358-42 37,-4-27-59,-423 76 12,333-64 771,-362 68-576,0-2 0,-1-1 0,1-1 0,0-1 0,0-1 0,0-2 0,-47-14 0,26-1-151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7:01.814"/>
    </inkml:context>
    <inkml:brush xml:id="br0">
      <inkml:brushProperty name="width" value="0.05" units="cm"/>
      <inkml:brushProperty name="height" value="0.05" units="cm"/>
    </inkml:brush>
  </inkml:definitions>
  <inkml:trace contextRef="#ctx0" brushRef="#br0">1 1 12059,'56'48'1188,"30"23"-445,-73-62-691,1-1 1,-1 0-1,1-1 0,1 0 1,18 5-1,8-1 5,0-1-1,1-3 0,59 4 1,129-8 103,-188-4-128,508-26 266,-3-32-251,-376 33-81,-91 12 45,1 3 0,123 0 0,-175 14 52,1 1 1,-1 1-1,31 10 1,-4-1 61,-71-17 4,0 2 1,0 0 0,-26 2-1,-56 7-28,81-6-83,-71 7-7,0-4 0,-115-7 0,-112-2-28,-1 24 16,-58 1-102,-301 34 195,635-48-78,8-1-7,-60 3 0,93-12-18,5 0-5,479-42-90,-210 27 22,148-31-182,219-15 117,-714 73 721,-167 24-102,69-8-194,-264 5 1661,266-34-1606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8:49.312"/>
    </inkml:context>
    <inkml:brush xml:id="br0">
      <inkml:brushProperty name="width" value="0.05" units="cm"/>
      <inkml:brushProperty name="height" value="0.05" units="cm"/>
    </inkml:brush>
  </inkml:definitions>
  <inkml:trace contextRef="#ctx0" brushRef="#br0">120 228 3745,'26'-21'605,"-8"6"-179,0 0 0,24-12 0,-36 23-207,0 1 1,0 0-1,1 0 1,-1 1 0,1-1-1,-1 2 1,1-1 0,0 1-1,0 0 1,0 0-1,12 1 1,58 10 1557,26 2-837,-8-13-298,171-21 1,93-40-104,-141 22-100,-216 39-435,154-19 519,-136 18-353,0 2-1,0 0 1,0 2 0,0 0 0,37 9-1,91 36 333,-210-49-779,-217 11 199,177-2 109,-122-7 1,13-19-16,-52-3 22,-1 22 204,169 6-13,0 5 0,-123 31 0,205-39-264,-26 8-109,36-10 101,1 0 0,0 0-1,-1 0 1,1 0-1,0 1 1,0-1 0,-1 0-1,1 1 1,0 0 0,0 0-1,-3 3 1,5-4 13,0 0-1,0 0 1,0-1-1,0 1 1,0 0 0,0 0-1,0 0 1,0 0 0,0 0-1,0-1 1,0 1-1,1 0 1,-1 0 0,0 0-1,0-1 1,1 1-1,-1 0 1,1 0 0,-1-1-1,1 1 1,-1 0 0,1-1-1,-1 1 1,1 0-1,-1-1 1,2 2 0,23 19-402,-17-14 264,6 6 146,1 0 1,0-1 0,1-1 0,0-1 0,1 0-1,0-1 1,1-1 0,0 0 0,0-2-1,20 5 1,20 1 40,1-4-1,68 2 0,120-10-22,195-29-70,-1-21-32,-19 2 54,-291 35 317,250 7-1,-361 8-149,0 0 0,39 10-1,-58-12-106,0 0-1,0 0 0,1 1 1,-1-1-1,0 1 0,0-1 0,0 1 1,0-1-1,0 1 0,0-1 1,0 1-1,0 0 0,0 0 0,0-1 1,0 1-1,0 0 0,0 0 0,0 0 1,1 2-1,-3-2-4,1 0 1,0-1-1,0 1 1,0 0-1,0-1 0,-1 1 1,1 0-1,0-1 1,-1 1-1,1-1 0,-1 1 1,1 0-1,0-1 1,-1 1-1,1-1 0,-1 0 1,0 1-1,1-1 1,-1 1-1,1-1 0,-1 0 1,0 1-1,1-1 1,-2 1-1,-6 3 18,-1-1 0,-1 0 0,-13 3 0,-30 4 11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8:56.023"/>
    </inkml:context>
    <inkml:brush xml:id="br0">
      <inkml:brushProperty name="width" value="0.05" units="cm"/>
      <inkml:brushProperty name="height" value="0.05" units="cm"/>
    </inkml:brush>
  </inkml:definitions>
  <inkml:trace contextRef="#ctx0" brushRef="#br0">1 223 14075,'0'1'33,"0"-1"1,1 1-1,-1 0 0,1-1 1,-1 1-1,1 0 0,-1-1 1,1 1-1,0-1 0,-1 1 1,1-1-1,-1 1 0,1-1 1,0 1-1,0-1 0,-1 0 0,1 1 1,0-1-1,0 0 0,-1 0 1,1 1-1,0-1 0,0 0 1,0 0-1,-1 0 0,1 0 1,0 0-1,0 0 0,1-1 1,32-2-91,-20 2 121,33 1-7,1 2 0,0 2 0,72 15 0,-52-9-20,1-3 1,112-3-1,140-25 110,-164 7-121,514-33-24,144-67 9,-607 78-4,-75 17-5,174-4-1,-207 22 58,0 6 0,140 22 0,249 58 237,-465-76-439,-19-5 23,-17-3 29,-15-7 13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48:57.126"/>
    </inkml:context>
    <inkml:brush xml:id="br0">
      <inkml:brushProperty name="width" value="0.05" units="cm"/>
      <inkml:brushProperty name="height" value="0.05" units="cm"/>
    </inkml:brush>
  </inkml:definitions>
  <inkml:trace contextRef="#ctx0" brushRef="#br0">0 68 12675,'0'2'38,"0"0"0,1 0-1,-1 0 1,1 0 0,-1 0 0,1 0 0,0 0 0,0 0 0,0 0 0,0-1 0,0 1 0,0 0 0,0-1 0,0 1 0,1 0-1,-1-1 1,1 0 0,-1 1 0,1-1 0,0 0 0,-1 0 0,5 2 0,2 1-41,0 0-1,0-1 1,0 0 0,9 1 0,28 6 15,-1-2 0,1-3 0,0-1-1,49-3 1,182-20-87,-234 15 54,645-43-106,-97 8 258,73-6 347,0 58 92,-522 5-454,0 6 0,165 52 0,-248-58-95,-12-3-5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0:14.101"/>
    </inkml:context>
    <inkml:brush xml:id="br0">
      <inkml:brushProperty name="width" value="0.05" units="cm"/>
      <inkml:brushProperty name="height" value="0.05" units="cm"/>
    </inkml:brush>
  </inkml:definitions>
  <inkml:trace contextRef="#ctx0" brushRef="#br0">1 45 13123,'14'31'964,"-11"-20"-839,1-1 1,1 0-1,-1 0 0,2 0 0,-1-1 1,2 0-1,-1 0 0,1 0 0,0-1 0,15 13 1,-4-9-77,-1-1 1,1-1 0,1 0-1,0-2 1,0 0 0,1-1-1,39 8 1,-3-5-39,96 6-1,-49-13-14,129-13 0,103-29-7,-72 7-54,53-2-66,159-15-86,1 25 155,-129 24 65,417-9-14,-638 3 20,502-20 19,1 33 97,-543-2-74,379 15 84,-1-38 157,-434 15-232,251-35 1177,-281 38-1235,0 0-1,0 0 1,0 0-1,1 0 1,-1 0-1,0 0 1,0 0-1,0 0 0,1 0 1,-1 0-1,0 0 1,0 0-1,0 0 1,0-1-1,0 1 1,1 0-1,-1 0 1,0 0-1,0 0 1,0 0-1,0 0 0,0-1 1,0 1-1,1 0 1,-1 0-1,0 0 1,0 0-1,0-1 1,0 1-1,0 0 1,0 0-1,0 0 0,0 0 1,0-1-1,0 1 1,0 0-1,0 0 1,0 0-1,0-1 1,0 1-1,0 0 1,0 0-1,0 0 0,0 0 1,0-1-1,0 1 1,0 0-1,-1 0 1,1 0-1,0 0 1,0-1-1,-8-7 39,-29-7 3,-23-1-36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0:16.857"/>
    </inkml:context>
    <inkml:brush xml:id="br0">
      <inkml:brushProperty name="width" value="0.05" units="cm"/>
      <inkml:brushProperty name="height" value="0.05" units="cm"/>
    </inkml:brush>
  </inkml:definitions>
  <inkml:trace contextRef="#ctx0" brushRef="#br0">904 489 9378,'-26'6'555,"0"2"0,1 0-1,-33 17 1,46-19-417,1 1-1,-1 1 1,1 0-1,0 0 1,1 1-1,0 0 1,1 1-1,-14 16 1,14-13-72,0 1 1,1 0 0,1 0 0,0 1-1,-7 23 1,-15 78 117,19-67-135,-10 21 133,-49 117 0,24-72-26,11-23-77,5 1 0,4 1 0,4 1 0,-11 126 0,21 168-20,27-1-74,30 80 19,-2-14 135,-25 360 179,-35 1-74,12-679-213,-17 773 17,-68 261-89,38-528 22,20 3 40,31-630-20,-64 943 40,-8 265 252,66-568-230,-11 376-214,3-734 109,-6 211-35,35-1 96,-7-427-39,3-1-1,4 0 1,3-1-1,4-1 0,3-1 1,47 100-1,144 203-580,-57-110 27,-57-65 174,27 47 140,-115-228 251,0-1 0,1-1 0,1-1 0,1 0-1,1-1 1,0-1 0,2 0 0,31 21 0,-41-32 8,-1-1 0,1-1 0,0 0-1,0 0 1,1-1 0,0 0 0,-1-1 0,1-1 0,0 1 0,0-2 0,1 1 0,-1-1-1,0-1 1,0 0 0,1-1 0,-1 0 0,0-1 0,0 0 0,0-1 0,0 0 0,19-8-1,-12 2 2,-1-1-1,0-1 0,-1-1 0,0 0 0,-1-1 0,0-1 1,-1 0-1,0-1 0,17-25 0,4-12-21,49-96-1,-26 29-39,74-223 0,-9-141 4,-46-11 112,-22-5 159,-34 292-67,9-77 45,68-695-1,-48-4-438,-79-761-1940,-62 783 2068,13 185 213,50 89-47,28-2-1088,-1-100-2412,-7 458 1832,-4-355 1721,24 2 2853,28 109-1349,0 7-3449,-35-2-791,-12 451 2210,-5 0 1,-32-136-1,22 166 652,-4 2-1,-4 0 0,-56-116 0,23 85 517,-5 4-1,-5 3 1,-4 3-1,-6 3 1,-3 4-1,-156-140 1,101 124 790,122 104-1382,-1 0 0,0 1 0,-1 1 1,0 1-1,-41-13 0,53 21-127,-1 0 1,1 0 0,-1 1 0,0 0-1,0 1 1,1 0 0,-1 1 0,0 0 0,1 0-1,-1 1 1,0 0 0,1 1 0,0 0-1,0 1 1,-15 7 0,-64 35 73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2.826"/>
    </inkml:context>
    <inkml:brush xml:id="br0">
      <inkml:brushProperty name="width" value="0.05" units="cm"/>
      <inkml:brushProperty name="height" value="0.05" units="cm"/>
    </inkml:brush>
  </inkml:definitions>
  <inkml:trace contextRef="#ctx0" brushRef="#br0">34 27 16219,'-11'44'1500,"-9"71"0,18-97-1237,1 0 0,1 1-1,1-1 1,1 0 0,0 0-1,9 33 1,15 54-312,-24-95 96,-1-1 0,0 1 0,0 0 0,-1 0 0,-1 0 0,1 0 0,-4 13 0,33-136 493,73-245-194,-102 357-350,3-8-32,1-1 1,0 2 0,8-16-1,-11 22 26,-1 1 0,1 0 0,0 0 0,0 0-1,-1 0 1,1 0 0,0-1 0,0 2 0,0-1-1,0 0 1,0 0 0,0 0 0,0 0 0,0 1-1,0-1 1,1 0 0,-1 1 0,0-1 0,0 1-1,1-1 1,-1 1 0,0 0 0,1 0 0,-1-1-1,0 1 1,1 0 0,-1 0 0,0 0 0,1 0 0,-1 1-1,0-1 1,1 0 0,-1 1 0,0-1 0,1 0-1,-1 1 1,2 0 0,-2 0 3,0 0 1,1 0-1,-1 0 1,0 1-1,0-1 1,1 0-1,-1 0 1,0 1-1,0-1 1,0 0-1,-1 1 1,1-1-1,0 1 1,0 0-1,-1-1 1,1 1-1,-1-1 0,0 1 1,1 0-1,-1-1 1,0 1-1,0 0 1,0-1-1,0 1 1,0 0-1,0-1 1,-1 1-1,1 0 1,0-1-1,-1 1 1,0 0-1,0 2 1,-3 3 38,1 1 1,-1-1 0,-1 0 0,1-1 0,-8 9-1,-1 1 105,-1-1-1,-21 17 1,30-27-179,-1-1 0,0 1 0,-1-1 0,1-1 0,0 1 1,-1-1-1,0 0 0,0 0 0,-12 2 0,18-5 36,1 0-1,0 0 1,-1 1 0,1-1-1,-1 0 1,1 0 0,-1 0 0,1 0-1,-1 0 1,1 0 0,-1 0-1,1-1 1,0 1 0,-1 0 0,1 0-1,-1 0 1,1 0 0,-1 0-1,1-1 1,0 1 0,-1 0-1,1 0 1,0-1 0,-1 1 0,1 0-1,0-1 1,-1 1 0,1 0-1,0-1 1,0 1 0,-1-1-1,1 1 1,0 0 0,0-1 0,0 1-1,-1-1 1,1 1 0,0-1-1,0 1 1,0 0 0,0-1 0,0 0-1,-1-15-195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0:18.862"/>
    </inkml:context>
    <inkml:brush xml:id="br0">
      <inkml:brushProperty name="width" value="0.05" units="cm"/>
      <inkml:brushProperty name="height" value="0.05" units="cm"/>
    </inkml:brush>
  </inkml:definitions>
  <inkml:trace contextRef="#ctx0" brushRef="#br0">9 177 12995,'-1'-2'96,"0"-1"1,-1 0-1,1 0 1,0 0-1,0 0 1,1 0-1,-1 0 1,1 0-1,-1-1 1,1 1-1,0 0 1,0 0-1,1 0 0,-1 0 1,1 0-1,-1 0 1,1 0-1,0 0 1,0 0-1,0 0 1,0 0-1,1 0 1,1-3-1,0 1-57,0 0 0,0 0 1,1 0-1,-1 1 0,1-1 0,0 1 0,0 0 0,1 0 0,-1 0 0,1 0 0,9-5 0,-8 8 9,1-1 0,0 1-1,0 0 1,0 0-1,-1 1 1,1 0 0,0 0-1,0 1 1,0-1-1,-1 2 1,10 1 0,20 3 121,573 7 1072,-475-13-1117,902-43 363,-493 23-254,-445 23-201,-1 4-1,1 4 1,145 36 0,-218-40-13,1 1-1,-1 1 1,-1 1 0,0 2-1,28 16 1,-52-27-20,0-1 1,0 0-1,0 1 0,0-1 0,0 0 1,0 1-1,0-1 0,0 0 0,0 1 1,0-1-1,0 0 0,0 0 0,0 1 1,0-1-1,0 0 0,-1 1 0,1-1 1,0 0-1,0 0 0,0 1 0,0-1 1,-1 0-1,1 0 0,0 1 0,0-1 1,0 0-1,-1 0 0,1 0 1,0 1-1,0-1 0,-1 0 0,1 0 1,0 0-1,-1 0 0,1 0 0,-11 8 560,-20 9-249,7-9-168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0:21.235"/>
    </inkml:context>
    <inkml:brush xml:id="br0">
      <inkml:brushProperty name="width" value="0.05" units="cm"/>
      <inkml:brushProperty name="height" value="0.05" units="cm"/>
    </inkml:brush>
  </inkml:definitions>
  <inkml:trace contextRef="#ctx0" brushRef="#br0">86 1 13707,'-25'6'1404,"-11"2"-587,34-8-742,0 1 0,1-1 0,-1 1 0,1 0 0,-1-1 0,1 1 0,0 0 0,-1 0 0,1 0 0,0 0 0,0 0 1,0 0-1,-1 0 0,1 1 0,0-1 0,-1 3 0,2-3-62,0 1 0,0 0 1,0-1-1,0 1 0,0 0 1,0 0-1,0-1 0,1 1 1,-1 0-1,1-1 0,-1 1 1,1-1-1,0 1 0,-1 0 1,1-1-1,0 1 0,0-1 1,0 0-1,0 1 1,2 0-1,26 30-37,-26-30 33,11 10-12,0-1 0,1 0 1,1-1-1,0-1 0,0-1 0,1 0 1,0-1-1,0-1 0,1 0 0,24 4 0,24 2-2,96 4 0,206-11-1,2-25 13,-86 4-8,1206-9 42,-493 70-2,-757-18-18,201 14 43,369-69-45,-541-5-10,-60 6-2,-170 22-5,1 2 1,0 2-1,0 2 1,0 1-1,71 13 0,-103-10-136,-12-2 87,-18 2 27,-21 0-17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0:24.124"/>
    </inkml:context>
    <inkml:brush xml:id="br0">
      <inkml:brushProperty name="width" value="0.05" units="cm"/>
      <inkml:brushProperty name="height" value="0.05" units="cm"/>
    </inkml:brush>
  </inkml:definitions>
  <inkml:trace contextRef="#ctx0" brushRef="#br0">59 1 12355,'-3'0'131,"0"0"1,0 1 0,0 0-1,0-1 1,0 1-1,0 0 1,0 0 0,1 1-1,-1-1 1,0 1 0,1-1-1,-1 1 1,1 0 0,-1 0-1,1 0 1,0 0-1,0 1 1,-4 3 0,6-5-109,-1 0 1,1 0 0,-1 0-1,1 0 1,-1 0 0,1 0-1,-1 0 1,1 0 0,0 0-1,0 0 1,-1 1-1,1-1 1,0 0 0,0 0-1,0 0 1,0 0 0,1 0-1,-1 0 1,0 0 0,0 0-1,1 2 1,0-2-16,0 1 0,0-1 0,0 0 0,1 1-1,-1-1 1,0 0 0,0 0 0,1 0 0,-1 0 0,1 0 0,-1 0 0,1 0 0,0-1-1,-1 1 1,1 0 0,0-1 0,-1 1 0,3-1 0,13 3 8,-1 0 0,1-2 0,0 0 0,22-1 0,73-11-8,-104 10-7,130-17 42,90-10 6,-161 22-21,98 7 0,88 23-7,38 2 10,110-23-39,117 7 110,-491-7-95,111 5 60,-111-7-54,-1-2-1,0-1 0,28-6 1,-19-1-11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0:25.400"/>
    </inkml:context>
    <inkml:brush xml:id="br0">
      <inkml:brushProperty name="width" value="0.05" units="cm"/>
      <inkml:brushProperty name="height" value="0.05" units="cm"/>
    </inkml:brush>
  </inkml:definitions>
  <inkml:trace contextRef="#ctx0" brushRef="#br0">0 16 12371,'2'0'640,"9"0"-1528,5-4 968,5-2-168,7 0-104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0:32.465"/>
    </inkml:context>
    <inkml:brush xml:id="br0">
      <inkml:brushProperty name="width" value="0.05" units="cm"/>
      <inkml:brushProperty name="height" value="0.05" units="cm"/>
    </inkml:brush>
  </inkml:definitions>
  <inkml:trace contextRef="#ctx0" brushRef="#br0">0 124 10946,'70'14'518,"0"-4"0,126 4 0,143-23 34,-153 1-337,451 12 103,138-6-159,-408-21-124,-6-30-166,-244 23 111,-14-11-29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0:37.515"/>
    </inkml:context>
    <inkml:brush xml:id="br0">
      <inkml:brushProperty name="width" value="0.05" units="cm"/>
      <inkml:brushProperty name="height" value="0.05" units="cm"/>
    </inkml:brush>
  </inkml:definitions>
  <inkml:trace contextRef="#ctx0" brushRef="#br0">1 55 13411,'0'1'45,"1"0"0,-1 0 0,1 0-1,0 0 1,0 0 0,0 0 0,-1 0 0,1 0 0,0 0 0,0-1 0,0 1 0,0 0 0,1-1-1,-1 1 1,0-1 0,0 1 0,0-1 0,0 1 0,1-1 0,-1 0 0,0 1 0,2-1 0,32 2-85,-27-2 124,205-8-9,-127 3-75,94 5-1,-23 15 61,73 3 84,289-43 173,-28 0-171,-324 34-63,170 32 1,49 5 465,-309-44-574,-1-3 0,0-4 1,0-3-1,0-3 0,-1-3 1,-1-4-1,89-33 0,-117 34-120,-18 1-54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1:14.455"/>
    </inkml:context>
    <inkml:brush xml:id="br0">
      <inkml:brushProperty name="width" value="0.05" units="cm"/>
      <inkml:brushProperty name="height" value="0.05" units="cm"/>
    </inkml:brush>
  </inkml:definitions>
  <inkml:trace contextRef="#ctx0" brushRef="#br0">1 75 11418,'16'-4'197,"0"0"-1,0 2 1,0 0-1,1 1 1,-1 1-1,28 2 0,98 24 139,-95-15-124,52 4 0,-37-12 12,1-2 0,77-9 1,123-29 118,87-6-252,-203 43-86,224 27-1,-136-5 18,404 1 20,-74-5 71,-324-2-66,495 18-43,151-14 109,165-19 63,248-91 641,-126-9 1041,-1164 98-1634,-7 0-180,1 1 1,-1-1-1,0 1 0,1 0 1,-1 0-1,0 0 1,1 0-1,-1 1 1,1-1-1,-1 1 0,0 0 1,4 1-1,-4 5 364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3:03.163"/>
    </inkml:context>
    <inkml:brush xml:id="br0">
      <inkml:brushProperty name="width" value="0.05" units="cm"/>
      <inkml:brushProperty name="height" value="0.05" units="cm"/>
    </inkml:brush>
  </inkml:definitions>
  <inkml:trace contextRef="#ctx0" brushRef="#br0">1 273 12971,'8'4'160,"0"0"1,0-1 0,1 0-1,0 0 1,0 0-1,0-1 1,13 1 0,67 1-41,-61-4-132,14 1 18,-15-2 104,0 2 0,0 0 0,0 2 0,0 1 0,30 9 0,83 35 640,-73-23-476,2-3-1,111 22 1,329-12-123,-233-24 31,189 5 147,0-47-190,38-47-130,79-11-16,420 2 8,-510 52 14,-159 8-12,340-25 228,3 45 911,-618 13-944,-12 1-302,82-6 1,-116 1 63,0 0 1,0-1-1,0-1 0,-1 0 0,1-1 0,-1 0 0,1 0 1,-1-1-1,-1-1 0,1 0 0,15-12 0,6-16-121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3:04.034"/>
    </inkml:context>
    <inkml:brush xml:id="br0">
      <inkml:brushProperty name="width" value="0.05" units="cm"/>
      <inkml:brushProperty name="height" value="0.05" units="cm"/>
    </inkml:brush>
  </inkml:definitions>
  <inkml:trace contextRef="#ctx0" brushRef="#br0">1 257 14379,'0'1'28,"0"-1"1,0 0-1,-1 1 0,2-1 1,-1 1-1,0-1 0,0 1 1,0-1-1,0 1 0,0-1 0,0 0 1,0 1-1,0-1 0,1 1 1,-1-1-1,0 0 0,0 1 1,1-1-1,-1 1 0,0-1 1,1 0-1,-1 1 0,0-1 0,1 0 1,-1 0-1,0 1 0,1-1 1,-1 0-1,0 0 0,1 0 1,-1 1-1,1-1 0,-1 0 1,1 0-1,-1 0 0,1 0 0,0 0 1,21 6-98,-19-5 172,48 8 79,101 6 1,54-12 18,-195-3-189,452-18 272,-73 0-34,1668-104 643,-1620 82-860,941-65 720,-667 108-1397,-579-2 100,-88-4 176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3:07.803"/>
    </inkml:context>
    <inkml:brush xml:id="br0">
      <inkml:brushProperty name="width" value="0.05" units="cm"/>
      <inkml:brushProperty name="height" value="0.05" units="cm"/>
    </inkml:brush>
  </inkml:definitions>
  <inkml:trace contextRef="#ctx0" brushRef="#br0">107 6 11915,'-14'-2'551,"0"0"1,0 1-1,-1 1 1,-20 2-1,35-2-528,-1 0 0,0 0 0,1 0 0,-1 0 0,1 0 0,-1 0 0,0 0 0,1 0 0,-1 1 0,0-1 0,1 0-1,-1 0 1,1 1 0,-1-1 0,1 0 0,-1 1 0,1-1 0,-1 1 0,1-1 0,-1 1 0,1-1 0,0 1 0,-1-1-1,1 1 1,-1-1 0,1 1 0,0-1 0,0 1 0,-1 1 0,1-1-6,0 0 1,1 0-1,-1 1 1,0-1-1,0 0 0,1 0 1,-1 1-1,1-1 1,-1 0-1,1 0 0,0 0 1,-1 0-1,3 2 1,3 5-39,1-1-1,14 13 1,-19-19 20,13 11-33,1-1 0,0 0 1,1-1-1,0-1 0,0-1 0,1-1 0,0 0 0,1-1 0,37 7 0,13-3-177,101 2 1,-96-9 170,430 26 367,850 55 1321,-778-58-1021,-413-28-770,246-35 1,-250 9 18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3.840"/>
    </inkml:context>
    <inkml:brush xml:id="br0">
      <inkml:brushProperty name="width" value="0.05" units="cm"/>
      <inkml:brushProperty name="height" value="0.05" units="cm"/>
    </inkml:brush>
  </inkml:definitions>
  <inkml:trace contextRef="#ctx0" brushRef="#br0">211 16 12979,'0'-1'-5,"0"1"0,0-1 1,0 1-1,0-1 0,0 0 1,0 1-1,0-1 0,0 1 0,0-1 1,0 0-1,0 1 0,-1-1 1,1 1-1,0-1 0,0 1 0,-1-1 1,1 1-1,0-1 0,0 1 1,-1-1-1,1 1 0,-1-1 0,1 1 1,0 0-1,-1-1 0,1 1 1,-1-1-1,0 1 0,-15 2 2053,9 1 2760,9-2-5206,1 0 487,10 0-453,-13-1 446,-12 3 554,-2 4-291,1 1 0,-1 0 1,1 1-1,1 0 0,-1 1 1,2 1-1,-1 0 0,-9 13 1,14-16-245,0 1 0,1 0 1,0 0-1,0 1 1,1 0-1,0 0 1,1 0-1,0 0 0,0 1 1,2-1-1,-1 1 1,-1 12-1,4-21-93,0-1 1,0 1-1,0-1 0,0 1 0,0-1 0,0 0 1,0 1-1,0-1 0,1 1 0,-1-1 0,1 0 0,-1 1 1,1-1-1,-1 0 0,1 0 0,0 1 0,-1-1 1,3 2-1,-3-3-4,1 1 0,0-1 1,0 1-1,0-1 0,0 1 1,0-1-1,0 0 0,0 1 1,0-1-1,0 0 0,0 0 1,0 0-1,0 0 0,0 0 1,0 0-1,0 0 0,0 0 1,0 0-1,2-1 0,1 0 5,1-1-1,0 0 0,-1 0 0,1 0 0,-1-1 1,0 1-1,1-1 0,5-6 0,9-11 15,-1-1 1,-1-1-1,-1 0 0,-1-1 0,14-30 1,-1 5 47,-34 65-63,0 0-1,2 1 1,0 0-1,2 0 1,-2 34-1,4-50-5,0 0-1,0 0 0,0 0 0,1 0 1,-1 0-1,1 0 0,-1 0 0,1 0 1,0 0-1,-1 0 0,1 0 0,0-1 1,1 1-1,-1 0 0,0 0 0,0-1 1,1 1-1,-1-1 0,1 1 0,-1-1 1,3 2-1,-1-2 1,-1 0 1,1 0-1,0 0 0,-1-1 0,1 1 1,0-1-1,0 0 0,-1 1 1,1-1-1,0-1 0,0 1 0,0 0 1,4-2-1,5-1 4,-1 0-1,0-1 1,-1-1-1,1 0 1,-1 0-1,13-9 1,66-48-5,-88 62-2,-1 0 0,0 0 0,0 0 1,0-1-1,1 1 0,-1 0 0,0 0 0,0 0 0,1 0 0,-1 0 0,0-1 0,0 1 0,1 0 0,-1 0 0,0 0 0,0 0 0,1 0 0,-1 0 0,0 0 0,1 0 1,-1 0-1,0 0 0,0 0 0,1 0 0,-1 0 0,0 0 0,0 0 0,1 1 0,-1-1 0,0 0 0,0 0 0,1 0 0,-1 0 0,0 0 0,0 1 0,1-1 0,-1 0 0,0 0 1,0 0-1,0 1 0,1-1 0,2 15-11,-3-13 16,0-1 0,0 1 0,0-1 0,0 1 1,0-1-1,0 1 0,1-1 0,-1 0 1,1 1-1,-1-1 0,1 1 0,0-1 0,-1 0 1,1 1-1,0-1 0,2 2 0,-1-2 5,1 0 0,-1 0-1,1 0 1,-1-1-1,1 1 1,-1-1 0,1 1-1,0-1 1,-1 0-1,1 0 1,0 0 0,-1 0-1,1-1 1,-1 1-1,1-1 1,3-1 0,43-16 11,-45 16-23,8-4-35,20-9-128,-30 15 140,-1-1-1,1 0 1,0 1 0,0 0 0,-1-1 0,1 1-1,0 0 1,0 0 0,0 0 0,0 0 0,-1 0-1,1 0 1,0 1 0,3 0 0,-4 0 0,0-1 1,0 1 0,-1-1-1,1 1 1,0 0-1,0 0 1,0-1-1,-1 1 1,1 0-1,0 0 1,-1 0 0,1 0-1,-1 0 1,1 0-1,-1 0 1,0 0-1,1 0 1,-1 0-1,1 2 1,0 24-871,1-7 182,3-13 458,0-6-40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3:09.348"/>
    </inkml:context>
    <inkml:brush xml:id="br0">
      <inkml:brushProperty name="width" value="0.05" units="cm"/>
      <inkml:brushProperty name="height" value="0.05" units="cm"/>
    </inkml:brush>
  </inkml:definitions>
  <inkml:trace contextRef="#ctx0" brushRef="#br0">1 150 11915,'176'11'2461,"-66"-2"-2295,582 23 282,3-42 497,455-85 233,-834 41-1173,-176 12-23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4:31.207"/>
    </inkml:context>
    <inkml:brush xml:id="br0">
      <inkml:brushProperty name="width" value="0.05" units="cm"/>
      <inkml:brushProperty name="height" value="0.05" units="cm"/>
    </inkml:brush>
  </inkml:definitions>
  <inkml:trace contextRef="#ctx0" brushRef="#br0">105 110 15411,'-105'30'4473,"158"-57"-3539,88-32-1,-107 47-824,1 2-1,0 2 1,71-8 0,-3 8-72,181 9 1,-280-1-188,1 0 0,-1 1 1,1-1-1,-1 1 0,0 0 1,1 0-1,-1 0 0,0 1 1,0-1-1,0 1 0,0 0 1,0 0-1,0 1 0,0-1 1,-1 1-1,1 0 0,-1 0 1,0 0-1,0 0 0,0 1 1,4 5-1,-6-7-438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4:34.300"/>
    </inkml:context>
    <inkml:brush xml:id="br0">
      <inkml:brushProperty name="width" value="0.05" units="cm"/>
      <inkml:brushProperty name="height" value="0.05" units="cm"/>
    </inkml:brush>
  </inkml:definitions>
  <inkml:trace contextRef="#ctx0" brushRef="#br0">312 38 14027,'0'-1'84,"0"-1"0,0 1 0,0-1 0,0 1 0,0 0 0,0-1 0,0 1-1,0 0 1,-1-1 0,1 1 0,0 0 0,-1-1 0,1 1 0,-1 0 0,0 0 0,1-1 0,-1 1 0,0 0 0,0 0 0,1 0 0,-1 0-1,0 0 1,0 0 0,0 0 0,-1 0 0,1 1 0,0-1 0,0 0 0,0 1 0,0-1 0,-1 1 0,1-1 0,0 1 0,-1-1 0,-1 1 0,0 0-10,0 0 1,0 0-1,0 1 1,0-1-1,0 1 1,1-1-1,-1 1 1,0 0-1,0 0 1,1 1 0,-1-1-1,1 1 1,-1-1-1,1 1 1,-5 3-1,-8 10-52,1 0 0,1 1 0,-21 31-1,-26 57 3,44-73-17,1 1 0,2 0-1,1 1 1,1 0 0,2 1 0,2 0 0,-6 50 0,9-16-18,6 96 0,0-130 24,3 1-1,0-1 0,3 0 0,18 54 1,-24-83 3,0 0 1,0-1 0,0 0 0,1 1 0,-1-1-1,1 0 1,0 0 0,1 0 0,-1 0-1,1-1 1,-1 1 0,9 4 0,-11-7 3,1 0 1,0 0 0,0 0-1,0 0 1,0-1-1,0 1 1,0-1 0,1 1-1,-1-1 1,0 0-1,0 0 1,0 0 0,0 0-1,0 0 1,0 0-1,0-1 1,1 1 0,-1-1-1,0 0 1,0 1-1,0-1 1,0 0 0,-1 0-1,1 0 1,0 0-1,0-1 1,-1 1 0,1 0-1,0-1 1,-1 1 0,3-3-1,6-8 146,0 0-1,-1-1 1,0 0-1,8-18 0,27-61 550,-22 42-328,116-240 1200,-132 279-1556,-2 0 0,0 0 0,0 0 0,-1 0 0,0-1 0,1-14 0,-3 22-51,-1-1 1,0 1 0,-1 0 0,1-1-1,-1 1 1,1 0 0,-2-1 0,1 1 0,0 0-1,-1 0 1,1 0 0,-1 0 0,0 0-1,-1 1 1,1-1 0,-1 0 0,1 1 0,-1 0-1,0 0 1,-4-4 0,-6-2-293,0-1 0,-1 2 0,0 0 0,-23-9 0,23 10-203,12 6 446,-1 0-1,1 0 1,0 0 0,0-1 0,0 1 0,0-1 0,0 1 0,0-1 0,0 0-1,0 0 1,0 0 0,1 0 0,-1 0 0,1 0 0,0-1 0,-1 1-1,1 0 1,0-1 0,0 1 0,1 0 0,-1-1 0,0 1 0,1-1 0,-1-3-1,3-19-383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4:52.939"/>
    </inkml:context>
    <inkml:brush xml:id="br0">
      <inkml:brushProperty name="width" value="0.05" units="cm"/>
      <inkml:brushProperty name="height" value="0.05" units="cm"/>
    </inkml:brush>
  </inkml:definitions>
  <inkml:trace contextRef="#ctx0" brushRef="#br0">1297 51 8674,'-1'-1'252,"0"1"-1,1-1 1,-1 0 0,1 1-1,-1-1 1,0 1 0,0-1-1,1 1 1,-1 0 0,0-1 0,0 1-1,0 0 1,1 0 0,-1-1-1,0 1 1,0 0 0,0 0-1,0 0 1,0 0 0,1 0-1,-2 0 1,-24 0 785,24 0-846,-69 4 347,43-2-247,-38-1-1,-95-19 753,21 1-521,-129 2-130,197 14-332,-124 16 0,183-13-64,1 0 0,-1 1 1,1 1-1,-1 0 0,1 1 1,0 0-1,1 0 1,-1 2-1,-11 7 0,16-9 2,0 1 0,1 0-1,0-1 1,0 2 0,1-1 0,0 1-1,0 0 1,0 0 0,1 0-1,0 1 1,0-1 0,1 1 0,0 0-1,-4 15 1,-5 50-15,-5 89-1,12-92 16,3-43-8,1 1 0,1-1 0,2 0 0,0 1 1,2-1-1,1 0 0,2 0 0,16 44 1,-16-53-4,1-2 0,0 1 1,1-1-1,1 0 1,1-1-1,0 0 1,1-1-1,1 0 0,0-1 1,1 0-1,0-1 1,0 0-1,30 16 1,-22-17 11,0-1 1,1-1 0,0 0-1,0-2 1,1-1 0,0-1 0,0-1-1,0-1 1,1-1 0,-1-1-1,1-1 1,31-4 0,-13-3 54,-1-1 0,0-2 0,-1-2 0,0-2 0,-1-2 0,45-24 0,-33 15 10,-2-2 0,-1-3-1,48-38 1,-48 27-30,59-62-1,-92 85-5,-1 0 0,-1-1 0,0 0 0,-1-1 0,-1 0 0,17-44 0,-24 48-22,-1-2 1,0 1-1,-1 0 0,-1-1 1,-1 0-1,-1 1 0,0-1 1,-1 0-1,-1 1 1,0-1-1,-2 1 0,0 0 1,-1 0-1,0 0 1,-2 0-1,0 1 0,-1 0 1,-11-18-1,13 27-79,1 1 0,-1-1 1,0 1-1,0 1 0,-1-1 0,0 1 0,0 0 0,0 0 1,0 1-1,-1 0 0,0 1 0,0-1 0,0 1 0,0 1 1,0 0-1,-1 0 0,1 0 0,0 1 0,-11 0 1,-13 1-75,-1 0 1,1 3 0,-53 10-1,21-1-59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5:45.522"/>
    </inkml:context>
    <inkml:brush xml:id="br0">
      <inkml:brushProperty name="width" value="0.05" units="cm"/>
      <inkml:brushProperty name="height" value="0.05" units="cm"/>
    </inkml:brush>
  </inkml:definitions>
  <inkml:trace contextRef="#ctx0" brushRef="#br0">3041 319 12555,'-49'-13'264,"1"-2"0,1-2 1,0-2-1,1-1 0,-55-36 0,-79-43-470,149 85 179,-1 2 1,1 1 0,-2 2 0,-39-7 0,3 7 25,0 3 0,0 3-1,-97 9 1,-206 48 50,277-31-162,0 4 1,2 4-1,1 5 1,-166 89-1,172-74 38,2 4-1,3 3 0,2 3 1,3 4-1,-97 108 1,128-122 135,3 2 0,2 1 0,2 2 0,-29 62 0,43-70-14,2 1 0,2 1 1,3 1-1,2 0 0,-14 82 0,25-101-29,2 1-1,0-1 1,3 1-1,0-1 1,2 0-1,2 0 1,0 0-1,17 50 0,-7-42-45,1 1-1,2-2 1,2 0-1,2-2 0,47 65 1,-26-50-116,2-1 1,2-2 0,63 49-1,-37-41-381,134 81 0,-131-96 276,2-4 0,2-3 0,0-4 0,114 28 0,-72-31 184,1-6 1,177 10-1,-162-27 420,248-25-1,131-68 482,-98-35-177,-340 92-542,-1-3 1,-2-3-1,79-54 1,-122 69-32,-1-1 0,-1-2 0,-1-1 0,-1-2 0,46-57 0,-61 65 1,0 0 0,-1 0 0,-1-2-1,-2 1 1,0-1 0,-1-1 0,-1 0-1,-1 0 1,-1 0 0,5-48 0,-9 39 12,-3 1 1,0-1-1,-3 0 1,0 1-1,-2 0 1,-1 0-1,-1 0 0,-2 1 1,-1 0-1,-2 1 1,-18-33-1,-7-1 58,-2 1 0,-2 2-1,-90-96 1,44 66-114,-4 4 0,-3 4-1,-4 4 1,-180-108 0,119 97-261,-4 7-1,-280-98 1,240 111 97,2 3-26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5:52.266"/>
    </inkml:context>
    <inkml:brush xml:id="br0">
      <inkml:brushProperty name="width" value="0.05" units="cm"/>
      <inkml:brushProperty name="height" value="0.05" units="cm"/>
    </inkml:brush>
  </inkml:definitions>
  <inkml:trace contextRef="#ctx0" brushRef="#br0">2 0 21093,'0'0'-193,"-2"0"-247,2 2-448,2-1 968,6-2-368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6:00.360"/>
    </inkml:context>
    <inkml:brush xml:id="br0">
      <inkml:brushProperty name="width" value="0.05" units="cm"/>
      <inkml:brushProperty name="height" value="0.05" units="cm"/>
      <inkml:brushProperty name="color" value="#66CC00"/>
    </inkml:brush>
  </inkml:definitions>
  <inkml:trace contextRef="#ctx0" brushRef="#br0">597 73 12931,'-1'-6'301,"-1"0"-1,0 0 1,0 0 0,0 0 0,-1 0 0,0 0 0,-4-5-1,6 9-224,0 0-1,-1 1 0,1-1 0,-1 1 0,1 0 0,-1-1 0,0 1 0,0 0 0,1 0 0,-1 0 0,0 0 0,0 0 0,0 1 0,0-1 0,0 0 0,0 1 0,0 0 1,-1-1-1,1 1 0,0 0 0,0 0 0,0 0 0,0 0 0,0 1 0,-4 0 0,-6 2 83,0 1-1,0 0 0,0 1 1,1 0-1,-12 7 1,-55 39 102,39-24-153,3-4-64,2 1 0,1 2 0,1 1 0,-38 42 0,57-54-42,1 0 0,0 1 0,2 0 0,-1 1 0,2 0 0,0 1 1,2 0-1,-1 0 0,2 1 0,1-1 0,-5 31 0,7-26 1,1-1-1,1 1 1,1-1 0,1 1-1,1-1 1,1 0-1,1 0 1,13 42-1,-12-50-1,0 0-1,2-1 1,0 0 0,0 0-1,1-1 1,1 1-1,0-2 1,1 1 0,0-1-1,0-1 1,1 0 0,1-1-1,0 0 1,18 11-1,-13-11 11,1 0-1,0-2 0,0 0 0,1-1 0,-1 0 0,1-2 1,1 0-1,-1-1 0,0-1 0,1-1 0,-1-1 0,31-3 1,-34 1 21,0-1 0,-1 0 0,1-1 0,-1-1 0,0 0 0,0-1 1,-1-1-1,1 0 0,-1-1 0,-1 0 0,0-1 0,0-1 0,-1 0 1,0-1-1,17-19 0,-17 14 9,-1 0 0,-1-1 1,-1 0-1,0 0 0,-1-1 0,-1 0 0,0 0 1,-2-1-1,0 0 0,-1 0 0,-1 0 1,-1 0-1,0-1 0,-2-25 0,-2 17-37,0 0-1,-2 0 1,-2 0 0,0 1-1,-2-1 1,0 1-1,-2 1 1,-1 0 0,-18-30-1,22 45-95,0-1 0,0 2 0,-1-1 0,-10-9 0,16 18 44,1 0 0,-1 0 0,0 0 0,0 1 0,0-1 0,0 0 0,0 1-1,-1-1 1,1 1 0,0 0 0,-1 0 0,1 0 0,-1 0 0,1 0 0,-1 1 0,0-1-1,1 1 1,-1-1 0,0 1 0,1 0 0,-1 0 0,0 0 0,1 1 0,-1-1-1,1 0 1,-5 2 0,-7 11-209,5 4-53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6:01.031"/>
    </inkml:context>
    <inkml:brush xml:id="br0">
      <inkml:brushProperty name="width" value="0.05" units="cm"/>
      <inkml:brushProperty name="height" value="0.05" units="cm"/>
      <inkml:brushProperty name="color" value="#66CC00"/>
    </inkml:brush>
  </inkml:definitions>
  <inkml:trace contextRef="#ctx0" brushRef="#br0">414 52 12483,'-40'10'575,"0"2"1,-55 23-1,76-26-489,-1 1 0,1 1-1,1 0 1,0 2-1,1 0 1,-23 21 0,31-22-58,-1-1 0,2 1 0,0 1 0,0 0 0,1 0 0,1 0 0,0 1 0,1 0 0,0 0 0,1 0 0,1 1 0,0-1 0,-1 29 0,2-5-12,2 1 0,2-1 0,1 1 0,11 44 0,-10-59-32,1-1 0,1 0 1,2 0-1,0 0 1,17 31-1,-22-47 12,1-1-1,0 1 0,0-1 1,1-1-1,0 1 0,0-1 1,1 1-1,-1-1 0,1-1 1,0 1-1,0-1 0,0 0 1,1 0-1,0-1 0,-1 0 1,1 0-1,0-1 0,1 0 1,-1 0-1,0 0 0,14 0 1,-12-2 34,0 0 1,0 0 0,-1-1 0,1 0 0,0-1 0,-1 0-1,1 0 1,-1-1 0,15-7 0,-10 4 61,-1-1 0,0-1-1,-1 0 1,1-1 0,14-15 0,0-5 229,-1-1 0,-1-1 0,28-50 0,-16 20 332,33-75 0,-53 98-406,-2-1-1,-1-1 0,10-54 0,-20 81-227,-1 1 1,-1 0-1,-1 0 1,1-1-1,-2 1 1,-2-15-1,2 21-36,0-1-1,-1 1 1,0 0 0,0 1-1,-1-1 1,1 0 0,-1 1-1,-1-1 1,1 1 0,-1 0-1,0 0 1,0 0-1,0 1 1,-5-5 0,-2 1-93,0 0-1,-1 0 1,1 1 0,-2 1-1,1 0 1,0 1 0,-1 0-1,0 0 1,-18-2 0,9 3-105,-1 1 0,0 0 0,0 2 0,-41 3 0,13 3-102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6:30.245"/>
    </inkml:context>
    <inkml:brush xml:id="br0">
      <inkml:brushProperty name="width" value="0.05" units="cm"/>
      <inkml:brushProperty name="height" value="0.05" units="cm"/>
      <inkml:brushProperty name="color" value="#66CC00"/>
    </inkml:brush>
  </inkml:definitions>
  <inkml:trace contextRef="#ctx0" brushRef="#br0">1224 42 8842,'-35'-10'1102,"1"2"1,-1 1-1,-60-4 1,-109 6 1661,103 5-2342,47-1-273,-1 3 0,1 2 0,-56 11-1,86-10-139,1 1-1,0 1 0,1 1 0,0 0 1,0 2-1,1 1 0,0 1 0,1 0 0,-28 24 1,28-19-5,2 0 0,0 1 0,2 1 0,0 0 0,1 1 0,0 1 0,2 1 0,1 0 0,0 0 0,-10 32 0,16-37 4,1 0 0,1 1-1,1-1 1,0 1 0,2 0 0,0-1-1,0 1 1,2 0 0,0 0-1,1 0 1,1-1 0,1 1 0,0-1-1,1 0 1,10 22 0,-4-15-2,1 0 0,2 0 1,0-2-1,1 1 0,1-2 1,1 0-1,1-1 0,1-1 1,0-1-1,2 0 0,0-2 0,1 0 1,0-1-1,1-2 0,1 0 1,0-2-1,1 0 0,47 13 1,-31-15 13,0-1 1,1-2-1,-1-2 1,1-1-1,0-3 1,0-1-1,0-2 1,-1-2-1,1-2 0,-1-2 1,-1-1-1,0-2 1,0-2-1,-1-2 1,-1-1-1,38-23 1,-8-2 287,-1-3 0,-2-3 0,96-92 0,-116 93 15,-1-1 0,-3-2 0,-2-2 0,64-113 0,-94 149-289,-1-1 1,-1 0-1,0-1 0,-1 0 0,4-22 1,-9 35-37,0 0 0,0 0 1,-1 0-1,0 0 0,1 0 1,-2 0-1,1 0 0,-1 0 1,1 0-1,-1 0 0,-1 0 1,1 0-1,-1 0 0,0 0 1,0 1-1,0-1 0,-1 1 1,1-1-1,-1 1 0,0 0 1,0 0-1,-1 0 0,1 1 1,-5-4-1,-1 1-32,0 1 0,0 0 0,-1 0 0,0 1 0,0 0 0,0 1 0,0 0 1,0 0-1,-20-1 0,-12 0-525,-48 3 0,56 1-54,-112-2-966,88 2 1029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6:55.656"/>
    </inkml:context>
    <inkml:brush xml:id="br0">
      <inkml:brushProperty name="width" value="0.05" units="cm"/>
      <inkml:brushProperty name="height" value="0.05" units="cm"/>
      <inkml:brushProperty name="color" value="#66CC00"/>
    </inkml:brush>
  </inkml:definitions>
  <inkml:trace contextRef="#ctx0" brushRef="#br0">1715 152 10650,'-141'-43'3550,"-72"-19"-1429,157 48-1821,-105-10 0,69 18-241,1 4 0,0 3 0,0 5 0,0 4 1,-109 26-1,1 16 62,142-35 54,-78 37-1,128-52-153,1 1-1,0 1 0,0-1 0,0 1 0,0 0 0,1 1 0,0-1 0,0 1 0,0 0 0,0 0 0,1 1 0,0-1 0,0 1 0,-6 12 0,7-10-10,1-1 0,0 1 1,0-1-1,1 1 0,0 0 0,0-1 0,1 1 0,0 0 0,0 0 1,1-1-1,0 1 0,1 0 0,2 10 0,100 285 72,-100-292-81,1 2 1,1 1 1,0-1-1,1 0 1,1-1-1,0 1 1,12 13 0,-12-17-6,0-1 1,1-1-1,-1 0 1,2 0 0,-1 0-1,1-1 1,0-1-1,18 8 1,38 12 4,1-4 1,0-2-1,2-3 1,0-4-1,0-2 0,1-3 1,0-4-1,0-2 1,106-13-1,-45-4-14,0-5 0,-2-6 0,134-47 0,-219 59 19,-1-3 1,-1-1-1,0-2 0,47-33 1,-73 44 4,-1-2 1,0 0 0,-1 0 0,0-1 0,-1-1-1,0 0 1,-1-1 0,-1 0 0,-1-1 0,0 0 0,-1-1-1,0 0 1,6-21 0,-12 30-1,-1 0-1,0 0 1,-1 0 0,0-1 0,0 1-1,-1 0 1,0-1 0,0 1 0,-1 0-1,0-1 1,0 1 0,-1 0 0,0 0-1,-1 0 1,0 0 0,-5-10 0,1 6 6,0 1 1,-1 0-1,0 0 1,-1 1-1,0 0 1,-1 0 0,0 1-1,0 1 1,-17-11-1,-38-22-665,-122-55-1,175 91 537,0-1 0,-1 2 0,1 0 0,-26-5-1,-3 4-262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4.980"/>
    </inkml:context>
    <inkml:brush xml:id="br0">
      <inkml:brushProperty name="width" value="0.05" units="cm"/>
      <inkml:brushProperty name="height" value="0.05" units="cm"/>
    </inkml:brush>
  </inkml:definitions>
  <inkml:trace contextRef="#ctx0" brushRef="#br0">129 1 16091,'-2'11'3098,"-28"55"-254,4-9-2262,3 1 0,-17 64-1,38-114-560,0 0-1,1 0 0,-1 0 0,2 0 0,-1 0 0,1 1 0,1 9 0,0-16-8,-1 0 0,1 0 0,-1 0 0,1 0-1,0 0 1,-1 0 0,1-1 0,0 1 0,0 0 0,0-1-1,1 1 1,-1 0 0,0-1 0,0 0 0,1 1 0,-1-1-1,1 0 1,0 0 0,-1 0 0,1 0 0,0 0-1,-1 0 1,1 0 0,0 0 0,0-1 0,0 1 0,0-1-1,0 1 1,0-1 0,0 0 0,0 0 0,-1 0 0,1 0-1,4 0 1,6-2-86,0 0 0,0 0-1,0-1 1,0-1 0,0 0-1,-1 0 1,1-2 0,-1 1 0,0-1-1,-1-1 1,0 0 0,0 0-1,0-1 1,-1 0 0,0-1 0,11-13-1,-17 18 12,0-1 0,0 1-1,0-1 1,-1 0 0,1 0 0,-1 0-1,-1 0 1,3-7 0,1-14-461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6:59.915"/>
    </inkml:context>
    <inkml:brush xml:id="br0">
      <inkml:brushProperty name="width" value="0.05" units="cm"/>
      <inkml:brushProperty name="height" value="0.05" units="cm"/>
      <inkml:brushProperty name="color" value="#66CC00"/>
    </inkml:brush>
  </inkml:definitions>
  <inkml:trace contextRef="#ctx0" brushRef="#br0">1821 326 11426,'1'-31'2570,"-1"27"-2424,1 1 0,-1-1 0,-1 1 0,1-1 0,0 0-1,-1 1 1,0 0 0,1-1 0,-1 1 0,-1-1 0,1 1 0,0 0-1,-1 0 1,0 0 0,0 0 0,0 0 0,0 0 0,0 0-1,0 0 1,-1 1 0,1-1 0,-1 1 0,0 0 0,0 0 0,0 0-1,0 0 1,0 0 0,0 1 0,0 0 0,-1-1 0,1 1-1,-6-1 1,-106-22 842,75 18-759,-62-19-1,-276-72 1330,274 74-1348,62 13-195,1 3 1,-2 1-1,1 2 0,0 2 1,-56 4-1,5 7-16,-180 40-1,260-45-1,0 0-1,0 1 1,0 1-1,1 0 1,0 0 0,1 1-1,-1 0 1,-18 17-1,15-9-3,1 0-1,0 1 1,1 0-1,1 1 1,-10 19-1,-12 20-39,-37 85 0,67-132 40,1 1 0,0 0 1,0-1-1,1 1 0,1 0 0,-1 0 1,1 18-1,2-22 3,-1 1 0,1-1 0,0 0 0,1 0 0,-1 0 0,1 0 0,0-1 0,1 1 0,-1 0 0,1-1 0,1 0 0,-1 0 0,8 9 0,6 5-2,2-2 0,0 0 0,1-1 1,1-1-1,1 0 0,0-2 0,42 18 0,-24-14 7,2-2 0,0-1 0,76 12 1,-63-19 5,0-2 0,1-3 1,-1-2-1,0-2 0,1-3 1,54-13-1,15-10 17,178-63-1,-242 69 36,101-50 0,-141 60-39,1 0-1,-2-2 0,0 0 0,-1-1 1,0-1-1,-1-1 0,27-33 0,-42 46-2,0 0 0,0 0 0,0 0-1,-1-1 1,0 1 0,1-1 0,-2 0-1,1 1 1,0-1 0,-1 0 0,0 0-1,0 0 1,0-9 0,-1 11-28,-1-1-1,0 1 1,1 0 0,-1 0-1,0 0 1,0 0 0,-1 0-1,1 0 1,-1 0 0,0 0-1,1 0 1,-1 1 0,0-1-1,-1 1 1,1-1 0,0 1-1,-1 0 1,1 0 0,-1 0-1,0 0 1,-5-2 0,-120-81-2958,100 63 2373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7:53.762"/>
    </inkml:context>
    <inkml:brush xml:id="br0">
      <inkml:brushProperty name="width" value="0.05" units="cm"/>
      <inkml:brushProperty name="height" value="0.05" units="cm"/>
    </inkml:brush>
  </inkml:definitions>
  <inkml:trace contextRef="#ctx0" brushRef="#br0">6872 343 13523,'-100'-5'414,"1"-5"1,-111-25-1,-91-9-614,-207 18 129,147 11 211,46 1 20,-350 30 0,-389 102 893,611-62-728,-226 41-310,11 52-70,191 4 33,387-120 17,1 4 0,2 3 0,-119 83 0,123-68-17,-131 128-1,160-136 8,2 2 0,2 1 0,-55 93 0,80-115-1,2 0 1,1 1-1,1 0 0,2 1 0,1 0 1,1 0-1,-5 52 0,9-33-8,2 0 0,2 1 1,2-1-1,10 54 0,-6-71 15,1-1 1,1 0 0,2-1-1,1 0 1,2 0 0,0-2-1,2 0 1,1 0 0,2-2-1,0 0 1,2-1 0,0-1-1,2-1 1,0-1 0,2-1-1,0-1 1,2-2 0,0 0-1,30 14 1,7-3-4,0-2-1,2-4 1,1-2-1,1-3 1,88 11-1,354 18-87,-478-45 96,1906 20-97,-569-126 105,-16-115 25,-595 19 44,-608 148 50,-3-6 1,269-148-1,-357 169-47,-2-2 0,-1-2-1,-2-3 1,-3-2 0,86-97 0,-112 110-57,-2 0 1,-1-2-1,-1 0 1,-2-2-1,-2 0 1,-1-1-1,-2 0 1,-1-1-1,9-51 1,-16 58 93,-2-1 0,-1 1 1,-1-1-1,-2 0 0,-1 0 1,-2 1-1,-1-1 0,-1 1 1,-2 0-1,-1 0 1,-2 1-1,-14-32 0,7 29 116,-1 0 0,-2 1 1,-1 0-1,-1 2 0,-2 1 0,-44-43 0,29 37-203,-2 2 0,-2 1 0,0 3 1,-55-29-1,14 16-348,-139-50 0,-93-7-399,85 39 415,-50 3-111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5.657"/>
    </inkml:context>
    <inkml:brush xml:id="br0">
      <inkml:brushProperty name="width" value="0.05" units="cm"/>
      <inkml:brushProperty name="height" value="0.05" units="cm"/>
    </inkml:brush>
  </inkml:definitions>
  <inkml:trace contextRef="#ctx0" brushRef="#br0">40 13 15019,'19'-12'2355,"-19"12"-2278,0-1 0,1 1 0,-1 0 0,0 0 0,1 0 0,-1 0 0,0 0 0,1 0 0,-1 0 0,0 0 0,0 0 1,1 0-1,-1 0 0,0 1 0,1-1 0,-1 0 0,0 0 0,1 0 0,-1 0 0,0 0 0,0 0 0,1 1 0,-1-1 1,0 0-1,0 0 0,1 1 0,-1-1 0,0 0 0,0 0 0,1 1 0,-1-1 0,0 0 0,1 4 135,0-1 0,-1 1 1,0-1-1,1 1 0,-1-1 0,0 1 0,-1-1 0,1 0 0,-1 4 0,-66 583 1014,67-589-1260,-1 30-699,5-20 29,-3-11 665,-1 0 1,1 0-1,-1 1 1,0-1-1,1 0 0,-1 0 1,1 0-1,-1 0 1,1-1-1,-1 1 0,0 0 1,1 0-1,-1 0 1,1 0-1,-1 0 0,0 0 1,1-1-1,-1 1 1,1 0-1,-1 0 0,0-1 1,1 1-1,-1 0 1,0 0-1,1-1 0,-1 1 1,0 0-1,0-1 1,1 0-1,14-18-454,2-7-157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6.065"/>
    </inkml:context>
    <inkml:brush xml:id="br0">
      <inkml:brushProperty name="width" value="0.05" units="cm"/>
      <inkml:brushProperty name="height" value="0.05" units="cm"/>
    </inkml:brush>
  </inkml:definitions>
  <inkml:trace contextRef="#ctx0" brushRef="#br0">19 13 17036,'8'-12'1503,"-8"12"-1483,0 0 1,1 0-1,-1 0 0,0 0 0,0 0 0,0 0 0,0 0 1,0 0-1,0 0 0,1 0 0,-1 0 0,0 0 1,0 0-1,0 0 0,0 0 0,0 0 0,0 0 0,1 1 1,-1-1-1,0 0 0,0 0 0,0 0 0,0 0 1,0 0-1,0 0 0,0 0 0,0 0 0,1 1 1,-1-1-1,0 0 0,0 0 0,0 0 0,0 0 0,0 0 1,0 0-1,0 1 0,0-1 0,0 0 0,0 0 1,0 0-1,0 0 0,0 0 0,0 1 0,0-1 0,0 0 1,-1 32 1255,-7 53-420,-11 156 407,17-174-2230,10 106 1,-8-171 558,-1-4 281,-1-1-32,-4-9-313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6.445"/>
    </inkml:context>
    <inkml:brush xml:id="br0">
      <inkml:brushProperty name="width" value="0.05" units="cm"/>
      <inkml:brushProperty name="height" value="0.05" units="cm"/>
    </inkml:brush>
  </inkml:definitions>
  <inkml:trace contextRef="#ctx0" brushRef="#br0">26 54 16275,'-14'-18'1921,"7"13"-1017,2 0-304,8 5 1145,6 0-361,10 2-352,1 2-208,10-2-312,1-1-88,5-1-560,0-3-568,-2-3 672,-1-1-128,-5-11-120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6.872"/>
    </inkml:context>
    <inkml:brush xml:id="br0">
      <inkml:brushProperty name="width" value="0.05" units="cm"/>
      <inkml:brushProperty name="height" value="0.05" units="cm"/>
    </inkml:brush>
  </inkml:definitions>
  <inkml:trace contextRef="#ctx0" brushRef="#br0">1 3 19572,'1'-2'2057,"9"3"-1481,5 0-256,6 2 1416,8 3-1136,2-2-184,4 5-240,3-1-48,-2 1-144,-1 0-80,-7-2-368,-2-3-200,-7-2-480,-3-1-208,-12-1 928,-3-3-297,-9 2-159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7.230"/>
    </inkml:context>
    <inkml:brush xml:id="br0">
      <inkml:brushProperty name="width" value="0.05" units="cm"/>
      <inkml:brushProperty name="height" value="0.05" units="cm"/>
    </inkml:brush>
  </inkml:definitions>
  <inkml:trace contextRef="#ctx0" brushRef="#br0">1 1 15659,'-1'10'2353,"8"3"-1265,10-9-392,6-1 2137,7-6-1569,8-1-200,2-3-296,3 1-207,-2 0-505,-2 3-400,-9 3 360,-8 3-80,-11 4-120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29.941"/>
    </inkml:context>
    <inkml:brush xml:id="br0">
      <inkml:brushProperty name="width" value="0.05" units="cm"/>
      <inkml:brushProperty name="height" value="0.05" units="cm"/>
    </inkml:brush>
  </inkml:definitions>
  <inkml:trace contextRef="#ctx0" brushRef="#br0">22 44 14147,'1'10'12051,"-4"-10"-9547,5 0-2640,0 0-136,-2-9 8,-2-4 184,-7-1-56,-4-3-48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38.855"/>
    </inkml:context>
    <inkml:brush xml:id="br0">
      <inkml:brushProperty name="width" value="0.05" units="cm"/>
      <inkml:brushProperty name="height" value="0.05" units="cm"/>
    </inkml:brush>
  </inkml:definitions>
  <inkml:trace contextRef="#ctx0" brushRef="#br0">175 42 14515,'6'-10'1736,"-3"6"1025,-1 15-1609,-1 16-398,-2 0-1,-5 40 1,-1 23 19,7-89-734,-2-31 64,2-19-34,3 1-1,11-61 1,-13 94-66,-6 19-8,-6 20-6,4 4-305,1 0-1,2 0 1,-3 56-1,7-83 220,0 0 0,-1-1-1,1 1 1,0-1-1,-1 1 1,1 0 0,0-1-1,-1 1 1,1-1-1,-1 1 1,1-1 0,-1 1-1,1-1 1,-1 1-1,1-1 1,-1 0 0,1 1-1,-1-1 1,0 0-1,1 1 1,-1-1-1,0 0 1,1 0 0,-1 0-1,0 1 1,1-1-1,-1 0 1,0 0 0,1 0-1,-1 0 1,0 0-1,1 0 1,-1-1 0,0 1-1,1 0 1,-1 0-1,0-1 1,-35-5-1328,28 4 1078,2 1 360,-36-10-85,39 10 458,0 0 1,-1 0-1,1-1 0,0 1 1,1-1-1,-1 0 0,0 0 1,0 0-1,1 0 0,-4-3 0,6 4-312,0 0 1,-1 1-1,1-1 0,0 1 0,0-1 0,0 1 0,0-1 0,0 1 0,0-1 0,0 1 0,0-1 0,0 0 0,1 1 0,-1-1 0,0 1 0,0-1 0,0 1 0,1-1 0,-1 1 0,0-1 0,0 1 0,1-1 0,-1 1 0,0 0 0,1-1 0,-1 1 0,1-1 0,-1 1 0,1-1 0,14-10 746,-4 4-628,1 0 1,-1 1-1,1 1 0,0 0 1,1 0-1,-1 1 1,16-2-1,0 2-1266,-1 1 0,40 1 0,-59 1 561,-3 0-167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46.773"/>
    </inkml:context>
    <inkml:brush xml:id="br0">
      <inkml:brushProperty name="width" value="0.05" units="cm"/>
      <inkml:brushProperty name="height" value="0.05" units="cm"/>
    </inkml:brush>
  </inkml:definitions>
  <inkml:trace contextRef="#ctx0" brushRef="#br0">0 8 18556,'5'-5'1224,"6"7"-1072,3-6-80,14 4 272,10 2-64,18 3-176,6-2-8,11-2-24,-1 0 16,1 1-7,-4 1 23,-9 1-120,-6 0-185,-14 5-367,-8-3 504,-15 2-80,-3-2-56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5.408"/>
    </inkml:context>
    <inkml:brush xml:id="br0">
      <inkml:brushProperty name="width" value="0.05" units="cm"/>
      <inkml:brushProperty name="height" value="0.05" units="cm"/>
    </inkml:brush>
  </inkml:definitions>
  <inkml:trace contextRef="#ctx0" brushRef="#br0">59 0 16219,'-4'19'1633,"-4"10"-977,-2 5-224,0 10 728,0 2-304,3 7-159,0-1-145,4-5-688,3-1-440,0-14 544,2-8-144,2-17-129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48.957"/>
    </inkml:context>
    <inkml:brush xml:id="br0">
      <inkml:brushProperty name="width" value="0.05" units="cm"/>
      <inkml:brushProperty name="height" value="0.05" units="cm"/>
    </inkml:brush>
  </inkml:definitions>
  <inkml:trace contextRef="#ctx0" brushRef="#br0">14 358 9858,'0'0'273,"0"1"-1,0-1 1,0 1-1,-1-1 1,1 1 0,0-1-1,0 1 1,-1-1-1,1 0 1,0 1-1,-1-1 1,1 1-1,0-1 1,-1 0 0,1 1-1,-1-1 1,1 0-1,-1 0 1,1 1-1,-1-1 1,-5 9 4670,13-14-4123,7-7-207,228-273 1958,-194 214-2100,-48 70-399,0 6-56,-1 1 1,-1 0-1,1-1 0,-1 1 1,0-1-1,-5 9 0,-2 10-31,-5 22 18,2 1 1,2 0 0,2 1 0,2 0 0,0 65-1,8-95-661,2-40-1367,0-2 1669,4-3-165,0-3-156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49.398"/>
    </inkml:context>
    <inkml:brush xml:id="br0">
      <inkml:brushProperty name="width" value="0.05" units="cm"/>
      <inkml:brushProperty name="height" value="0.05" units="cm"/>
    </inkml:brush>
  </inkml:definitions>
  <inkml:trace contextRef="#ctx0" brushRef="#br0">146 0 18356,'0'1'170,"0"0"1,0-1-1,0 1 0,0-1 1,0 1-1,0 0 1,0-1-1,0 1 0,0-1 1,0 1-1,0-1 0,0 1 1,-1 0-1,1-1 0,0 1 1,0-1-1,-1 1 1,1-1-1,0 1 0,-1-1 1,1 1-1,-1-1 0,1 0 1,-1 1-1,1 0 1,-21 31 1090,6-9-729,-1 2-291,-8 15-138,-27 60-1,48-94-96,1 1 1,0-1-1,0 0 0,1 1 0,0-1 0,0 1 0,0 8 0,1-13-4,0 0 0,0 0 0,0 0-1,0 0 1,1 0 0,-1 0 0,1 0-1,-1 0 1,1-1 0,0 1 0,0 0-1,0 0 1,0 0 0,0-1 0,0 1-1,0 0 1,1-1 0,-1 1 0,0-1 0,1 0-1,-1 1 1,1-1 0,0 0 0,-1 0-1,1 0 1,0 0 0,0 0 0,2 0-1,2 1-88,1 0 0,0-1 0,0 0 0,0 0 0,0-1 1,0 0-1,0 0 0,0-1 0,0 1 0,0-2 0,0 1 0,0-1 0,-1 0 0,1 0 0,0-1 0,-1 0 0,0 0 0,0 0 0,0-1 0,0 0 0,0 0 0,8-9 0,8-8-305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49.723"/>
    </inkml:context>
    <inkml:brush xml:id="br0">
      <inkml:brushProperty name="width" value="0.05" units="cm"/>
      <inkml:brushProperty name="height" value="0.05" units="cm"/>
    </inkml:brush>
  </inkml:definitions>
  <inkml:trace contextRef="#ctx0" brushRef="#br0">53 0 16740,'-8'17'1648,"-4"9"-1040,2 1-256,0 5 856,0 2-359,7-2-609,3-2-384,6-11-1977,6-8 1945,8-11-336,1-6-208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50.565"/>
    </inkml:context>
    <inkml:brush xml:id="br0">
      <inkml:brushProperty name="width" value="0.05" units="cm"/>
      <inkml:brushProperty name="height" value="0.05" units="cm"/>
    </inkml:brush>
  </inkml:definitions>
  <inkml:trace contextRef="#ctx0" brushRef="#br0">1 11 19036,'3'2'2089,"-2"4"2127,2-6-3599,3 0-265,1 0-768,-1-1-489,-1-5 745,0 0-176,-5 1-144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51.064"/>
    </inkml:context>
    <inkml:brush xml:id="br0">
      <inkml:brushProperty name="width" value="0.05" units="cm"/>
      <inkml:brushProperty name="height" value="0.05" units="cm"/>
    </inkml:brush>
  </inkml:definitions>
  <inkml:trace contextRef="#ctx0" brushRef="#br0">212 1 19076,'-31'12'2141,"26"-11"-2004,0 0 1,1 1 0,-1 0 0,1-1 0,-6 5-1,-3 3-43,1 1 0,0 0 0,0 1 0,1 0 0,1 0 0,0 2 0,1-1-1,0 1 1,1 0 0,0 1 0,1 0 0,0 0 0,2 1 0,-7 20 0,12-33-95,-1 1 1,1-1 0,-1 0 0,1 1-1,0-1 1,0 1 0,0-1 0,0 1-1,1-1 1,-1 1 0,0-1 0,1 1-1,0-1 1,0 0 0,0 1-1,0-1 1,0 0 0,0 0 0,3 4-1,-2-4 11,-1-1-1,1 0 0,0 1 0,0-1 0,0 0 0,0 0 0,1 0 1,-1 0-1,0 0 0,0-1 0,1 1 0,-1-1 0,0 1 1,0-1-1,1 0 0,-1 0 0,1 0 0,-1 0 0,0 0 0,1 0 1,1-1-1,4-1 78,0 0 1,-1-1-1,1 1 1,-1-1-1,0-1 1,0 1-1,0-1 1,0-1-1,-1 1 0,1-1 1,-1 0-1,0-1 1,9-11-1,-11 13-8,0 0 0,-1-1-1,0 0 1,0 0 0,0 0-1,-1 0 1,1 0 0,-1 0-1,0-1 1,-1 1 0,1-1-1,-1 1 1,0-1 0,-1 1-1,1-1 1,-1 0 0,0 0-1,-1 1 1,1-1 0,-3-5-1,3 8-84,-1 1 1,0-1-1,0 1 0,0-1 0,-1 1 0,1 0 0,0 0 0,-1 0 0,0-1 0,1 1 0,-1 1 0,0-1 0,0 0 1,0 0-1,0 1 0,-1-1 0,1 1 0,0 0 0,-1 0 0,1-1 0,-1 2 0,1-1 0,-1 0 0,1 0 1,-1 1-1,1-1 0,-4 1 0,3 0-135,-1 0 0,0 0-1,0 0 1,1 0 0,-1 1 0,0-1 0,1 1 0,-1 0 0,1 0-1,-1 1 1,1-1 0,-1 1 0,1 0 0,0 0 0,0 0-1,0 0 1,0 0 0,-4 5 0,-1 8-423,8 2-152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51.483"/>
    </inkml:context>
    <inkml:brush xml:id="br0">
      <inkml:brushProperty name="width" value="0.05" units="cm"/>
      <inkml:brushProperty name="height" value="0.05" units="cm"/>
    </inkml:brush>
  </inkml:definitions>
  <inkml:trace contextRef="#ctx0" brushRef="#br0">239 28 17900,'-2'-2'136,"0"-1"1,-1 1-1,1 0 0,-1 0 1,1 0-1,-1 0 0,0 0 1,0 1-1,0-1 1,0 1-1,0 0 0,0 0 1,0 0-1,0 0 0,-1 0 1,1 1-1,0-1 1,0 1-1,-1 0 0,-3 0 1,-1 0-4,0 1 0,1-1 0,-1 1 0,1 1 0,-1 0 0,1 0 1,-13 5-1,11-2-112,2-1 0,-1 1 0,0 1 1,1-1-1,0 2 0,0-1 0,-9 12 0,13-14-34,-1 0-1,1 0 1,0 1 0,0 0-1,1-1 1,-1 1-1,1 0 1,0 0-1,1 0 1,-1 1-1,1-1 1,0 0 0,0 1-1,0 5 1,1-9 16,1-1 0,-1 1 1,0-1-1,1 0 0,-1 1 1,1-1-1,0 1 1,-1-1-1,1 0 0,0 0 1,0 1-1,-1-1 0,1 0 1,0 0-1,0 0 0,1 0 1,-1 0-1,0 0 0,0 0 1,0 0-1,1 0 0,-1-1 1,0 1-1,1 0 1,-1-1-1,1 1 0,-1-1 1,0 0-1,1 1 0,-1-1 1,1 0-1,1 0 0,6 1 71,0-1 0,-1 0-1,1 0 1,11-2-1,-6 0 122,0-1 0,0-1 0,0 0 0,0-1 0,-1 0 0,15-9 0,-22 11-65,0 0-1,0-1 0,-1 0 1,1 0-1,-1 0 0,0 0 1,0-1-1,-1 0 0,1 0 0,-1 0 1,0-1-1,0 1 0,-1-1 1,0 0-1,3-7 0,-5 11-98,0 1-1,-1-1 1,1 0-1,-1 1 1,1-1-1,-1 0 1,0 1-1,0-1 1,0 0-1,0 0 1,0 1-1,0-1 1,0 0-1,0 1 0,-1-1 1,1 0-1,-1 1 1,1-1-1,-1 0 1,0 1-1,1-1 1,-1 1-1,0-1 1,0 1-1,0 0 1,0-1-1,0 1 0,-1 0 1,1 0-1,0-1 1,-1 1-1,1 0 1,0 0-1,-1 1 1,0-1-1,1 0 1,-1 0-1,1 1 1,-1-1-1,0 1 1,-2-1-1,-4 0-56,1 0 0,0 0 0,0 1-1,-1 0 1,1 1 0,0-1 0,-1 1 0,-12 4 0,9-1-283,0 0 0,-19 9 0,26-11 61,1 0 0,-1 0 0,0 0 0,1 1 0,0 0 0,-1-1 0,1 1 0,0 0 0,1 1 0,-5 5 1,6-9 225,1 0 0,0 0 0,0 1 0,0-1 0,-1 0 0,1 0 0,0 1 0,0-1 0,0 0 0,0 1 0,-1-1 0,1 0 0,0 0 0,0 1 0,0-1 1,0 0-1,0 1 0,0-1 0,0 0 0,0 1 0,0-1 0,0 0 0,0 1 0,0-1 0,0 0 0,0 1 0,0-1 0,0 0 0,0 1 0,0-1 0,1 0 0,-1 0 1,0 1-1,0-1 0,0 0 0,0 1 0,1-1 0,-1 0 0,0 0 0,0 0 0,1 1 0,-1-1 0,0 0 0,0 0 0,1 0 0,-1 1 0,0-1 0,1 0 1,-1 0-1,0 0 0,1 0 0,-1 0 0,0 0 0,0 0 0,1 0 0,-1 0 0,0 0 0,1 0 0,-1 0 0,0 0 0,1 0 0,17 0-793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51.871"/>
    </inkml:context>
    <inkml:brush xml:id="br0">
      <inkml:brushProperty name="width" value="0.05" units="cm"/>
      <inkml:brushProperty name="height" value="0.05" units="cm"/>
    </inkml:brush>
  </inkml:definitions>
  <inkml:trace contextRef="#ctx0" brushRef="#br0">131 0 18508,'-40'47'2406,"23"-29"-1659,1 2 0,-15 23 0,27-37-686,1 0-1,0 1 1,0-1-1,0 1 1,0-1 0,1 1-1,1 0 1,-1 0-1,1 0 1,0 0-1,0 0 1,1 8-1,0-13-50,0 0 0,0 0-1,0 0 1,1 0 0,-1 0-1,0 0 1,1 0 0,-1 0-1,1 0 1,0 0 0,0 0-1,0 0 1,0 0 0,0-1-1,0 1 1,0 0-1,1-1 1,-1 1 0,0-1-1,1 1 1,-1-1 0,1 0-1,0 0 1,-1 1 0,1-1-1,0 0 1,0 0 0,0-1-1,0 1 1,0 0 0,0-1-1,0 1 1,0-1 0,0 0-1,0 1 1,0-1 0,0 0-1,0 0 1,2-1-1,3 1 90,-1-1 0,1-1-1,-1 1 1,0-1 0,0 0-1,1-1 1,-1 1 0,-1-1-1,1 0 1,0-1-1,6-4 1,-5 1 52,0 0-1,0-1 1,-1 1-1,0-1 1,-1-1-1,1 1 0,-1-1 1,-1 0-1,0 0 1,4-12-1,-6 16-144,-1 1-1,0 0 0,0-1 1,-1 1-1,1-1 0,-1 0 1,0 1-1,0-1 0,-1 1 1,1-1-1,-2-4 0,1 6-84,0 1-1,0-1 0,0 1 0,-1-1 0,1 1 0,-1 0 1,1-1-1,-1 1 0,0 0 0,0 0 0,0 0 0,0 0 1,0 0-1,0 1 0,0-1 0,-1 1 0,1-1 0,-1 1 1,-3-1-1,-28-5-1907,5 2 959,13-3 157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59.332"/>
    </inkml:context>
    <inkml:brush xml:id="br0">
      <inkml:brushProperty name="width" value="0.05" units="cm"/>
      <inkml:brushProperty name="height" value="0.05" units="cm"/>
    </inkml:brush>
  </inkml:definitions>
  <inkml:trace contextRef="#ctx0" brushRef="#br0">7 3 16235,'10'-3'1553,"-3"9"-1049,-4 3-216,-3 12 792,-3 5-264,-1 6-400,1 2-167,-1 0-161,1-1-80,2-4-160,1-3-41,0-9-239,1-4-128,1-7-296,-2-5 1328,-2 0-712,-1-6-48,-4-4 104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1:59.824"/>
    </inkml:context>
    <inkml:brush xml:id="br0">
      <inkml:brushProperty name="width" value="0.05" units="cm"/>
      <inkml:brushProperty name="height" value="0.05" units="cm"/>
    </inkml:brush>
  </inkml:definitions>
  <inkml:trace contextRef="#ctx0" brushRef="#br0">1 90 17276,'0'-3'226,"-1"0"1,1-1-1,0 1 1,0 0 0,1-1-1,-1 1 1,1 0-1,0 0 1,0 0 0,0 0-1,0-1 1,0 1-1,0 0 1,1 1 0,0-1-1,2-4 1,-1 5-42,0-1 0,0 0 1,0 1-1,0-1 0,0 1 1,1 0-1,-1 0 0,1 0 1,-1 1-1,1-1 0,0 1 1,0 0-1,5-1 0,-1 0-77,0 1-1,0 0 0,0 0 0,0 1 0,0 0 1,0 1-1,0 0 0,0 0 0,-1 1 0,9 2 1,-11-3-117,0 1 1,0 1-1,0-1 1,0 1-1,0 0 1,-1 0 0,1 0-1,-1 0 1,0 1-1,0 0 1,0 0-1,-1 0 1,1 0-1,-1 1 1,4 7 0,-6-11 1,0 0-1,0 1 1,0-1 0,0 1 0,-1 0 0,1-1 0,-1 1 0,1-1 0,-1 1-1,0 0 1,1-1 0,-1 1 0,0 0 0,0 0 0,0-1 0,-1 1 0,1 0 0,0-1-1,0 1 1,-1 0 0,1-1 0,-1 1 0,0-1 0,1 1 0,-1-1 0,0 1 0,0-1-1,0 1 1,0-1 0,0 0 0,-2 2 0,-3 2-44,0-1 0,0 0 0,0 0 0,-1-1 0,-13 6 1,-5 2-283,25-10 300,0 0 0,1-1-1,-1 1 1,0-1 0,0 1 0,1-1-1,-1 1 1,0 0 0,1-1 0,-1 1-1,1-1 1,-1 0 0,1 1 0,-1-1-1,0 1 1,1-1 0,0 0 0,-1 1-1,1-1 1,-1 0 0,1 1 0,-1-1-1,1 0 1,0 0 0,-1 0 0,2 1-1,17 8-271,10 1-62,-15-5 179,0 0 0,23 12 0,-34-15 174,0 0-1,0 0 1,0 0-1,0 0 1,0 0 0,-1 1-1,1 0 1,-1-1-1,0 1 1,1 0-1,-1 0 1,0 0 0,-1 0-1,1 1 1,-1-1-1,2 4 1,-3-5 18,1 1 1,-1-1-1,0 0 0,0 0 1,0 0-1,-1 0 0,1 1 1,-1-1-1,1 0 0,-1 0 1,1 0-1,-1 0 0,0 0 1,0 0-1,0 0 0,0 0 1,-1-1-1,1 1 0,0 0 1,-1-1-1,1 1 0,-1 0 1,1-1-1,-4 2 0,-3 3 176,0 0 0,-1 0 0,-15 7 0,13-8 135,-1 0 0,0 0 1,-22 4-1,29-8-200,0 0 1,0 0 0,0-1-1,-1 1 1,1-1 0,0 0-1,-1-1 1,1 1 0,0-1-1,-1 0 1,-7-3 0,11 3-191,0 0 1,1 0-1,-1 0 1,1 0 0,-1 0-1,1-1 1,-1 1-1,1-1 1,-1 1-1,1-1 1,0 1 0,0-1-1,0 0 1,0 1-1,-1-4 1,2 5-7,0-1-1,-1 0 1,1 0-1,0 0 1,0 0 0,-1 1-1,1-1 1,0 0 0,0 0-1,0 0 1,0 0 0,1 0-1,-1 0 1,0 1 0,0-1-1,0 0 1,1 0 0,-1 0-1,0 0 1,1 1-1,-1-1 1,1 0 0,-1 0-1,1 1 1,-1-1 0,1 0-1,-1 1 1,1-1 0,0 1-1,-1-1 1,1 1 0,0-1-1,-1 1 1,1-1-1,1 0 1,10-2-690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0.227"/>
    </inkml:context>
    <inkml:brush xml:id="br0">
      <inkml:brushProperty name="width" value="0.05" units="cm"/>
      <inkml:brushProperty name="height" value="0.05" units="cm"/>
    </inkml:brush>
  </inkml:definitions>
  <inkml:trace contextRef="#ctx0" brushRef="#br0">45 207 17484,'-5'19'2032,"-2"2"-1408,-3 1-304,0 1 1081,3-3-769,1-1-480,6-8-744,0-2-312,6-6 335,0-6 241,-1-9-232,1-6-256</inkml:trace>
  <inkml:trace contextRef="#ctx0" brushRef="#br0" timeOffset="1">35 57 13595,'0'-26'1728,"0"10"-920,0 5-335,0 8 1935,2 6-1936,3 1-416,0 5-720,4 1 584,4 4-224,1 0-120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09.749"/>
    </inkml:context>
    <inkml:brush xml:id="br0">
      <inkml:brushProperty name="width" value="0.05" units="cm"/>
      <inkml:brushProperty name="height" value="0.05" units="cm"/>
    </inkml:brush>
  </inkml:definitions>
  <inkml:trace contextRef="#ctx0" brushRef="#br0">0 1 24575,'0'0'0,"7"7"0,7 10 0,10 10 0,13 14 0,16 15 0,26 23 0,22 20 0,14 14 0,6 3 0,3-4 0,-8-10 0,-14-15 0,-20-16 0,-23-16 0,-20-17-8191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5.812"/>
    </inkml:context>
    <inkml:brush xml:id="br0">
      <inkml:brushProperty name="width" value="0.05" units="cm"/>
      <inkml:brushProperty name="height" value="0.05" units="cm"/>
    </inkml:brush>
  </inkml:definitions>
  <inkml:trace contextRef="#ctx0" brushRef="#br0">15 52 21581,'-3'17'1832,"0"-5"-1624,-2-12-688,2-6-640,3-13 952,3-4-272,-2-10-225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0.613"/>
    </inkml:context>
    <inkml:brush xml:id="br0">
      <inkml:brushProperty name="width" value="0.05" units="cm"/>
      <inkml:brushProperty name="height" value="0.05" units="cm"/>
    </inkml:brush>
  </inkml:definitions>
  <inkml:trace contextRef="#ctx0" brushRef="#br0">94 18 14891,'-3'5'387,"0"0"-1,-1-1 0,0 0 1,0 1-1,0-1 0,0 0 1,-1-1-1,-7 6 1,-22 19 1243,32-26-1526,0 0 0,1 0 0,-1 0 0,1 0 0,0 0 1,-1 0-1,1 1 0,0-1 0,0 0 0,1 1 0,-1-1 0,0 1 0,1-1 1,-1 4-1,1-5-71,1 0 0,-1 0 0,0 0 0,1 0 0,-1 0 0,0 0 0,1 0 0,-1 0 0,1 0 0,0 0 0,-1 0 0,1 0 0,0 0 0,0-1 0,-1 1 0,1 0 0,0-1 0,0 1 0,0 0 0,0-1 0,0 1 0,0-1 0,0 1 0,0-1 0,0 0 0,0 1 0,0-1 0,0 0 0,0 0 0,0 0 0,1 0 0,-1 0 0,0 0 0,1 0 0,41-1 557,-28-1-285,-1-1 0,0 0 0,0-1 0,23-10 0,-31 12-167,1-1-1,-1-1 1,0 1-1,0-1 1,0 0-1,-1 0 1,1 0 0,-1-1-1,0 0 1,0 0-1,7-10 1,-11 13-114,-1 1 0,1 0 1,0-1-1,-1 1 1,1 0-1,0-1 0,-1 1 1,0 0-1,1-1 0,-1 1 1,0-1-1,0 1 1,1-1-1,-1 1 0,0-1 1,-1 1-1,1-1 0,0 1 1,0-1-1,-1 1 1,1-1-1,-2-1 0,1 1-26,0 1-1,0-1 0,-1 0 0,1 1 0,-1-1 0,1 1 1,-1 0-1,1 0 0,-1 0 0,0 0 0,0 0 0,0 0 1,0 0-1,-2-1 0,-2 0-441,0 1 0,0 0 0,-1 0 0,1 0 0,0 0 0,0 1 1,0 0-1,-1 0 0,-11 3 0,11 1-424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0.984"/>
    </inkml:context>
    <inkml:brush xml:id="br0">
      <inkml:brushProperty name="width" value="0.05" units="cm"/>
      <inkml:brushProperty name="height" value="0.05" units="cm"/>
    </inkml:brush>
  </inkml:definitions>
  <inkml:trace contextRef="#ctx0" brushRef="#br0">244 14 19236,'0'0'63,"0"0"-1,0 0 1,0-1-1,0 1 1,0 0-1,1 0 1,-1-1-1,0 1 1,0 0-1,0-1 1,0 1-1,0 0 1,0 0-1,0-1 1,0 1 0,0 0-1,0-1 1,0 1-1,0 0 1,-1 0-1,1-1 1,0 1-1,0 0 1,0-1-1,0 1 1,0 0-1,0 0 1,-1-1-1,1 1 1,0 0-1,0 0 1,0 0-1,-1-1 1,1 1 0,0 0-1,-14-4 601,-17 5 293,20 2-807,0 1 0,1 0 0,0 0 0,-1 1 0,1 1 0,1 0 0,-17 13 0,13-9-137,1 0 0,1 1 0,0 1 0,1 0 0,-10 13 1,17-20-20,0 0 1,0 0 0,0 0 0,1 1 0,0-1 0,-2 7 0,3-11 5,1 1-1,0-1 1,-1 1-1,1-1 1,0 1 0,0-1-1,0 1 1,0-1-1,0 1 1,1-1-1,-1 1 1,0-1 0,1 0-1,-1 1 1,0-1-1,1 1 1,0-1-1,-1 0 1,1 0-1,0 1 1,0-1 0,0 0-1,0 0 1,0 0-1,0 0 1,0 0-1,0 0 1,0 0 0,2 1-1,5 2 21,0-1-1,0 0 1,0-1 0,0 1-1,1-2 1,-1 1 0,0-1-1,1 0 1,12-1 0,79-7 196,-21-5-325,-69 10-80,0-1 0,0 0 1,-1 0-1,1-1 0,15-9 0,-23 12 229,-1 0 0,1 0 0,-1-1 0,1 1 0,-1 0 0,1-1 0,-1 1 0,0-1 0,0 1 1,0-1-1,2-3 0,-3 4-46,1 0 1,-1 1-1,0-1 1,0 0-1,0 0 1,0 0-1,0 0 1,0 1-1,0-1 1,0 0-1,0 0 1,0 0-1,0 0 1,0 1-1,-1-1 1,1 0-1,0 0 1,-1 0-1,1 1 1,0-1-1,-1 0 1,1 0-1,-1 1 1,1-1-1,-1 1 1,1-1-1,-1 0 1,0 1-1,-1-2 1,-20-10-261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1.355"/>
    </inkml:context>
    <inkml:brush xml:id="br0">
      <inkml:brushProperty name="width" value="0.05" units="cm"/>
      <inkml:brushProperty name="height" value="0.05" units="cm"/>
    </inkml:brush>
  </inkml:definitions>
  <inkml:trace contextRef="#ctx0" brushRef="#br0">175 3 20388,'12'-1'2065,"11"-1"-1369,3 2-288,7 0 856,2 2-368,3 0-567,-3 3-481,-9-1-1057,-7 0-215,-18-4 1032,-6 3-320,-17 1-264</inkml:trace>
  <inkml:trace contextRef="#ctx0" brushRef="#br0" timeOffset="1">0 40 13771,'2'0'2296,"19"3"-887,7-1-569,9-2 2233,2-2-1537,6 1-704,1-2-544,-7-3 48,-3 3-192,-9-4-304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3.869"/>
    </inkml:context>
    <inkml:brush xml:id="br0">
      <inkml:brushProperty name="width" value="0.05" units="cm"/>
      <inkml:brushProperty name="height" value="0.05" units="cm"/>
    </inkml:brush>
  </inkml:definitions>
  <inkml:trace contextRef="#ctx0" brushRef="#br0">3 211 20164,'0'-1'77,"0"1"-1,1 0 1,-1-1 0,0 1-1,0-1 1,1 1-1,-1-1 1,0 1-1,0-1 1,0 1 0,0-1-1,0 1 1,1-1-1,-1 1 1,0-1-1,0 1 1,0-1 0,0 1-1,0-1 1,-1 1-1,1-1 1,0 1-1,0-1 1,0 1 0,0 0-1,0-1 1,-1 0-1,-3 20 1024,4-12-1070,0-1 0,1 1 0,0-1 0,0 1 1,0-1-1,1 0 0,0 1 0,0-1 0,0 0 1,1 0-1,0 0 0,0-1 0,1 1 0,7 9 1,-8-12-26,0 0 0,0-1 0,0 1 0,0-1 0,1 0 0,-1 0 0,1 0 0,-1-1 0,1 1 0,0-1 0,-1 1 0,1-1 0,0-1 0,0 1 0,0 0 0,0-1 0,0 0 0,0 0 0,0 0 0,0 0-1,0-1 1,0 0 0,0 1 0,-1-1 0,8-3 0,2-2 36,-1 0 0,1 0 0,-2-1-1,1-1 1,-1 0 0,0 0-1,0-1 1,-1-1 0,17-20 0,-14 14 75,0-1 1,-1-1 0,-1 0-1,0 0 1,13-36-1,-10 6 153,-13 45-244,0 1 0,-1 0-1,0-1 1,1 1 0,-1 0 0,0-1-1,0 1 1,-1-1 0,1 1 0,0 0 0,-1-1-1,1 1 1,-1 0 0,0-1 0,0 1 0,0 0-1,-2-4 1,3 6-17,-1-1 0,1 1 0,-1-1 0,1 1 0,-1-1 0,0 1 1,1-1-1,-1 1 0,0 0 0,1 0 0,-1-1 0,0 1 0,1 0 0,-1 0 0,0 0 0,0 0 0,1-1 0,-1 1 0,0 0 0,0 0 0,1 1 0,-1-1 0,0 0 0,1 0 0,-1 0 1,0 0-1,0 1 0,1-1 0,-1 0 0,0 1 0,1-1 0,-1 0 0,1 1 0,-1-1 0,0 1 0,1-1 0,-1 1 0,1-1 0,-1 1 0,0 0 0,-2 3 11,0 0-1,-1 0 0,1 0 0,-4 9 1,0 1-10,1 0 0,0 0 1,1 1-1,1 0 0,0 0 1,1 0-1,-1 18 0,3-26-8,0 0 0,1 0-1,0 0 1,0 0 0,1 0 0,0-1-1,0 1 1,1 0 0,0 0-1,0-1 1,0 1 0,1-1-1,0 0 1,0 0 0,1 0 0,0 0-1,0 0 1,7 7 0,-10-12-33,1 1 0,0 0 0,0-1 0,0 1 0,0-1 0,0 1 0,0-1 0,0 0 0,0 0 0,0 0 0,1 0 0,-1 0 0,0 0 0,1-1 0,-1 1 0,1-1 0,-1 0 0,1 0 0,-1 0 0,1 0 1,-1 0-1,0 0 0,1-1 0,-1 1 0,1-1 0,-1 0 0,4-1 0,-2 0-18,1-1 0,-1 0 1,0 0-1,-1-1 0,1 1 0,-1-1 1,1 1-1,-1-1 0,0 0 0,0 0 0,-1-1 1,4-6-1,11-29-237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4.258"/>
    </inkml:context>
    <inkml:brush xml:id="br0">
      <inkml:brushProperty name="width" value="0.05" units="cm"/>
      <inkml:brushProperty name="height" value="0.05" units="cm"/>
    </inkml:brush>
  </inkml:definitions>
  <inkml:trace contextRef="#ctx0" brushRef="#br0">225 31 20844,'0'-1'71,"0"0"0,0 0 0,0 0 0,0-1 0,0 1 0,0 0 0,0 0 0,0 0 0,-1 0 0,1 0 0,0 0-1,-1 0 1,1 0 0,-1 0 0,1 0 0,-1 0 0,1 0 0,-1 0 0,0 0 0,1 0 0,-1 1 0,0-1-1,0 0 1,0 1 0,0-1 0,1 0 0,-1 1 0,0-1 0,0 1 0,0-1 0,0 1 0,0-1 0,-1 1 0,1 0-1,0 0 1,0 0 0,0-1 0,-1 1 0,-3 0 68,-1 0 0,1-1 0,0 2 0,0-1 0,0 0-1,0 1 1,-7 2 0,1 1-71,-1 1-1,1 0 0,0 1 1,0 0-1,1 0 0,-16 13 1,21-15-70,-1 1 1,1-1 0,1 1 0,-1 0 0,0 0 0,1 1 0,0-1 0,1 1 0,-1 0 0,1 0 0,0 0 0,0 1-1,-2 8 1,5-11-1,0-1 0,0 1-1,0-1 1,0 1 0,0-1-1,1 1 1,0-1-1,0 0 1,0 1 0,0-1-1,0 0 1,1 1 0,-1-1-1,1 0 1,0 0-1,0 0 1,0 0 0,0-1-1,1 1 1,-1-1 0,1 1-1,-1-1 1,1 0-1,0 0 1,6 3 0,6 5-6,1-2 0,1 0 0,26 9 0,-41-16 8,15 5-11,-8-4 13,0 1 0,0 1 1,0-1-1,0 1 0,0 1 0,-1 0 1,0 0-1,14 12 0,-21-17 1,-1 1-1,1 0 1,0 0 0,-1-1-1,1 1 1,-1 0-1,1 0 1,-1 0-1,0 0 1,1 0-1,-1 0 1,0-1-1,0 1 1,1 0-1,-1 0 1,0 0 0,0 0-1,0 0 1,0 0-1,0 0 1,0 0-1,-1 0 1,1 0-1,0 0 1,-1 1-1,0 0 0,0 0-1,0-1 1,0 1 0,-1 0-1,1-1 1,0 1-1,-1-1 1,0 0-1,1 1 1,-1-1-1,-2 1 1,-5 3 2,-1 0 0,1-1 1,-16 5-1,24-9-2,-16 6-511,1-1 0,-1-1 0,1 0 0,-1-1 0,0-1 0,-26-1 0,39-1 315,4 0 164,-1 1-1,0-1 1,1 0-1,-1 0 0,0 0 1,0 0-1,1 0 0,-1 0 1,0 0-1,0 0 0,1 0 1,-1-1-1,0 1 1,1 0-1,-1 0 0,0-1 1,1 1-1,-1 0 0,0-1 1,1 1-1,-1-1 0,1 1 1,-1-1-1,1 1 0,-1-1 1,1 1-1,-1-1 1,1 1-1,-1-1 0,1 0 1,0 1-1,-1-1 0,1 1 1,0-1-1,0 0 0,-1 0 1,1 1-1,0-1 1,0 0-1,0 1 0,0-1 1,0-1-1,3-20-872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4.675"/>
    </inkml:context>
    <inkml:brush xml:id="br0">
      <inkml:brushProperty name="width" value="0.05" units="cm"/>
      <inkml:brushProperty name="height" value="0.05" units="cm"/>
    </inkml:brush>
  </inkml:definitions>
  <inkml:trace contextRef="#ctx0" brushRef="#br0">217 0 20156,'0'1'102,"-1"0"0,1 0 0,0 0 0,0 0 0,0 0 0,-1 0 0,1-1-1,0 1 1,-1 0 0,1 0 0,0 0 0,-1-1 0,1 1 0,-1 0 0,0 0 0,1-1 0,-1 1-1,0 0 1,0 0 0,-20 15 65,9-7 114,-9 9-71,1 1-1,1 1 1,0 1-1,2 1 1,0 0-1,1 1 1,-14 30 0,17-20-526,12-32 272,1 1 1,-1-1-1,1 1 0,0-1 1,0 1-1,-1-1 0,1 1 1,0-1-1,0 1 1,1-1-1,-1 1 0,0-1 1,0 1-1,1-1 0,-1 1 1,1-1-1,-1 1 1,1-1-1,0 2 0,0-3 0,0 1 1,-1-1-1,1 1 0,0-1 0,-1 0 0,1 0 0,0 1 0,-1-1 1,1 0-1,0 0 0,-1 0 0,1 0 0,0 0 0,0 0 0,-1 0 1,1 0-1,0 0 0,0 0 0,-1 0 0,1 0 0,0 0 0,-1-1 1,1 1-1,0 0 0,-1-1 0,1 1 0,0 0 0,-1-1 1,1 1-1,-1-1 0,1 1 0,-1-1 0,1 1 0,0-1 0,21-21-1022,-22 22 1048,16-19-470,-1 0-1,-1-2 1,-1 0-1,0 0 1,-2-1 0,0-1-1,-2 1 1,11-39-1,-19 48 886,-6 16 423,-8 23 309,9-9-911,1 0 0,0 0 0,1 0-1,1 28 1,9 69 223,0-20-449,-10-76-777,1-18 758,1 0 0,0 0 1,0 0-1,-1 0 0,1 0 0,0 0 0,-1 0 1,1 0-1,0 0 0,0 0 0,-1 0 1,1 0-1,0 0 0,0-1 0,-1 1 1,1 0-1,0 0 0,0 0 0,0 0 0,-1 0 1,1 0-1,0-1 0,0 1 0,0 0 1,-1 0-1,1 0 0,0-1 0,0 1 0,0 0 1,0 0-1,0-1 0,-1 1 0,1 0 1,-16-31-689,3 2 266,-1-6-127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5.052"/>
    </inkml:context>
    <inkml:brush xml:id="br0">
      <inkml:brushProperty name="width" value="0.05" units="cm"/>
      <inkml:brushProperty name="height" value="0.05" units="cm"/>
    </inkml:brush>
  </inkml:definitions>
  <inkml:trace contextRef="#ctx0" brushRef="#br0">27 4 14499,'-14'-4'1624,"6"13"-751,3 5-257,8 8 1128,7 2-288,10 2-287,6 0-137,7-5-232,1-2-152,5-9-784,-2-6-536,-8-15 664,-8-10-184,-13-9-208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38.700"/>
    </inkml:context>
    <inkml:brush xml:id="br0">
      <inkml:brushProperty name="width" value="0.05" units="cm"/>
      <inkml:brushProperty name="height" value="0.05" units="cm"/>
    </inkml:brush>
  </inkml:definitions>
  <inkml:trace contextRef="#ctx0" brushRef="#br0">263 71 15659,'0'0'162,"0"-1"-1,0 0 0,0 0 1,0 0-1,0 0 0,0 1 1,0-1-1,0 0 0,-1 0 1,1 0-1,0 0 0,0 1 1,-1-1-1,1 0 0,-1 0 1,1 1-1,0-1 1,-1 0-1,1 1 0,-1-1 1,0 0-1,1 1 0,-1-1 1,1 1-1,-1-1 0,0 1 1,1-1-1,-1 1 0,0 0 1,0-1-1,0 1 0,1 0 1,-1-1-1,0 1 0,0 0 1,0 0-1,1 0 0,-1 0 1,0 0-1,0 0 0,0 0 1,-1 0-1,0 0 3,-1 0-1,0 0 1,0 0-1,1 0 1,-1 0 0,0 1-1,0-1 1,1 1 0,-1 0-1,0 0 1,1 0-1,-4 2 1,1 1-123,0 1 0,1-1 0,0 1 0,0 0 0,1 0 0,-1 1 0,1-1 0,0 1 0,0 0 0,-2 6 0,2-3-54,1-1 1,-1 1-1,1-1 1,1 1-1,0 0 0,-1 15 1,2-24 9,0 1 1,0 0-1,0 0 1,0 0-1,0 0 0,0 0 1,0 0-1,0 0 1,0 0-1,0 0 1,1 0-1,-1 0 1,0-1-1,0 1 1,1 0-1,-1 0 0,1 0 1,-1 0-1,1-1 1,-1 1-1,1 0 1,0 0-1,-1-1 1,2 2-1,-1-2 3,0 0-1,0-1 0,0 1 1,0 0-1,0 0 1,-1-1-1,1 1 0,0-1 1,0 1-1,0-1 1,-1 1-1,1-1 1,0 1-1,-1-1 0,1 0 1,0 1-1,-1-1 1,1 0-1,0-1 0,6-7 58,-1 0 0,8-17-1,-11 19 20,0 0-1,-1 0 1,0 0-1,0 0 1,0 0-1,-1 0 1,0-1-1,-1 1 1,0 0-1,-1-10 0,1 15-46,0 1-1,0-1 1,-1 0-1,1 0 0,-1 1 1,1-1-1,-1 0 1,0 1-1,0-1 0,0 1 1,1-1-1,-2 1 1,1-1-1,0 1 0,0 0 1,0 0-1,-1-1 1,-1-1-1,0 2-9,1 1-1,0-1 1,0 1 0,0-1-1,0 1 1,-1 0 0,1 0-1,0 0 1,0 0 0,-1 0-1,1 0 1,0 0 0,0 1-1,0-1 1,-1 1 0,1 0-1,0 0 1,0-1 0,-2 3-1,-2 0-16,0 1-1,1 0 1,-1 0-1,1 0 0,0 1 1,1 0-1,-1 0 1,1 0-1,0 0 0,0 1 1,0 0-1,1-1 1,0 2-1,0-1 0,0 0 1,1 0-1,0 1 1,0-1-1,1 1 0,-2 9 1,3-15-4,0 0 0,0 0-1,0 0 1,0 0 0,0 0 0,0 0 0,0 0 0,0 1 0,0-1 0,0 0 0,0 0 0,1 0 0,-1 0-1,0 0 1,1 0 0,-1 0 0,1 0 0,-1 0 0,1-1 0,1 3 0,-2-3 1,1 0-1,0 1 1,0-1 0,0 1 0,-1-1 0,1 0 0,0 0-1,0 1 1,0-1 0,0 0 0,0 0 0,0 0 0,-1 0-1,1 0 1,0 0 0,0 0 0,0-1 0,0 1-1,1 0 1,3-2-3,0 0 0,0 0 1,-1 0-1,1-1 0,0 0 0,-1 1 0,5-5 0,0-1-2,54-47 7,-58 50 11,0-1 1,0 0-1,0 0 1,-1 0-1,0 0 1,0-1-1,0 0 0,4-11 1,-8 18-12,0-1 1,1 0 0,-1 1 0,0-1-1,0 0 1,0 1 0,0-1-1,0 0 1,1 1 0,-1-1 0,0 0-1,-1 0 1,1 1 0,0-1-1,0 0 1,0 1 0,0-1-1,0 0 1,-1 1 0,1-1 0,0 0-1,-1 1 1,1-1 0,0 1-1,-1-1 1,1 1 0,-1-1 0,1 1-1,-1-1 1,1 1 0,-1-1-1,1 1 1,-1-1 0,1 1 0,-1 0-1,0-1 1,1 1 0,-1 0-1,0 0 1,1-1 0,-1 1-1,0 0 1,1 0 0,-1 0 0,0 0-1,1 0 1,-1 0 0,0 0-1,1 0 1,-1 0 0,-1 0-1,-1 1 0,-1-1-1,1 0 1,-1 1-1,1 0 0,-1 0 1,1 0-1,0 0 0,-6 3 1,2 1-10,0 1 0,0-1 0,0 1 0,0 1 0,1-1 0,0 1 0,1 0 0,0 0 0,0 1 0,0 0 0,1-1 0,0 2-1,0-1 1,1 0 0,0 1 0,-3 15 0,6-23 7,0 0-1,0 0 0,0-1 1,-1 1-1,1 0 1,0 0-1,0 0 0,0-1 1,0 1-1,0 0 0,0 0 1,0 0-1,1-1 0,-1 1 1,0 0-1,0 0 0,1-1 1,-1 1-1,0 0 0,1 0 1,-1-1-1,1 1 1,-1 0-1,1-1 0,0 2 1,0-2-1,0 0 1,0 0 0,0 0 0,0 1 0,0-1-1,-1 0 1,1-1 0,0 1 0,0 0 0,0 0-1,0 0 1,0 0 0,0-1 0,0 1 0,-1 0-1,1-1 1,0 1 0,1-1 0,5-4-7,0 1-1,-1-1 1,11-10-1,-8 7 12,0-1-1,0 0 1,-1 0-1,-1-1 1,1-1 0,10-20-1,-17 30 0,-1 1 0,0-1 0,1 0 0,-1 0 0,0 1 0,1-1 0,-1 0 0,0 0 0,0 0 0,0 0 0,0 0 0,1 0 0,-1 1 0,-1-1-1,1 0 1,0 0 0,0 0 0,0 0 0,0 0 0,-1 0 0,1 1 0,0-1 0,-1 0 0,1 0 0,0 0 0,-1 1 0,1-1 0,-2-1 0,1 2 1,0-1-1,-1 0 1,1 1-1,-1-1 1,1 1 0,-1-1-1,1 1 1,-1 0 0,1-1-1,-1 1 1,1 0 0,-1 0-1,1 0 1,-3 1-1,-5 0 7,1 0-1,-1 1 0,1 1 0,-13 4 0,11-2 1,0 0 0,1 1 0,0 0 0,0 0 0,-9 9 0,14-11-11,0 0-1,0 0 0,0 0 1,1 1-1,0 0 1,0-1-1,0 1 1,0 0-1,1 0 1,-1 1-1,-1 8 0,3-14 3,1 0 0,0 1 0,0-1 0,0 0 0,0 1 0,-1-1 0,1 1 0,0-1 0,0 0 0,0 1 0,0-1 0,0 0 0,0 1-1,0-1 1,0 1 0,0-1 0,0 0 0,0 1 0,0-1 0,0 1 0,0-1 0,1 0 0,-1 1 0,0-1 0,0 0 0,0 1 0,0-1-1,1 0 1,-1 1 0,0-1 0,0 0 0,1 1 0,-1-1 0,0 0 0,1 0 0,-1 1 0,0-1 0,1 0 0,-1 0 0,0 0 0,1 0 0,-1 1-1,0-1 1,1 0 0,-1 0 0,1 0 0,-1 0 0,0 0 0,1 0 0,-1 0 0,1 0 0,-1 0 0,0 0 0,1 0 0,-1 0 0,1 0 0,-1 0-1,0-1 1,1 1 0,-1 0 0,0 0 0,1 0 0,-1 0 0,0-1 0,1 1 0,-1 0 0,0 0 0,1-1 0,24-16-58,-9 3 31,23-29 0,-36 39 34,1 0 0,-2 0 0,1 0 0,0-1-1,-1 1 1,0 0 0,0-1 0,0 0 0,-1 1 0,1-1 0,-1 0 0,0 0 0,0-8 0,-1 11-4,0 1 0,0 0 0,-1 0 0,1-1-1,0 1 1,-1 0 0,1 0 0,-1 0 0,0 0 0,1 0 0,-1 0 0,0 0-1,0 0 1,1 0 0,-1 0 0,0 0 0,0 0 0,0 0 0,0 0 0,0 1-1,0-1 1,0 0 0,-1 1 0,1-1 0,0 1 0,0 0 0,0-1-1,-1 1 1,1 0 0,0-1 0,0 1 0,-1 0 0,1 0 0,0 0 0,-2 1-1,-3-1-2,1 0 0,-1 0 0,1 1 0,-1 0 0,1 0 0,-10 4 0,7-1-6,0 0-1,1 0 1,-1 1-1,1 0 1,1 0-1,-8 7 1,11-10 0,1 1 0,-1-1 1,1 0-1,0 1 0,0 0 0,0-1 1,0 1-1,0 0 0,1 0 1,-1 0-1,1 0 0,0 0 0,0 1 1,0-1-1,0 0 0,1 1 0,-1-1 1,1 5-1,0-8 6,0 1-1,0-1 1,0 1-1,0 0 1,0-1 0,0 1-1,0-1 1,1 1-1,-1-1 1,0 1 0,0-1-1,1 0 1,-1 1-1,0-1 1,1 1 0,-1-1-1,0 1 1,1-1-1,-1 0 1,1 1 0,-1-1-1,0 0 1,1 1-1,-1-1 1,1 0 0,-1 0-1,1 0 1,-1 1-1,1-1 1,-1 0 0,1 0-1,0 0 1,1 0-4,0 0 0,0 0 0,0 0 0,0-1 0,0 1 0,0-1 0,0 1 0,0-1 0,2-1 0,35-21-34,-36 21 42,4-2-5,1-1 0,-1-1 0,-1 1-1,1-1 1,-1-1 0,0 1 0,0-1-1,7-12 1,-12 18 5,-1 0 1,0 1-1,1-1 1,-1 0-1,0 1 1,1-1-1,-1 0 1,0 0-1,0 1 0,0-1 1,0 0-1,0 0 1,0 1-1,0-1 1,0 0-1,0 0 1,0 1-1,0-1 1,0 0-1,0 0 0,-1 0 1,1 0-3,-1 1 1,1 0-1,-1-1 0,1 1 1,-1 0-1,1 0 1,-1-1-1,1 1 0,-1 0 1,1 0-1,-1 0 0,0 0 1,1 0-1,-1 0 0,1 0 1,-1 0-1,1 0 1,-1 0-1,1 0 0,-1 0 1,0 0-1,-3 1 1,-1 1 0,1-1 0,0 1 1,1 0-1,-8 4 0,3 0 10,0 0 0,1 0 0,0 1 0,0 0 0,-7 10 0,12-14-17,0 0 0,0 0 0,0 0 0,0 0 0,0 0 0,0 1 1,1-1-1,0 1 0,0-1 0,0 1 0,0-1 0,0 1 0,1 0 0,0-1 0,-1 1 0,2 6 0,-1-9 3,0 0 0,0-1 0,1 1 0,-1 0 0,0-1 0,1 1 0,-1-1 1,0 1-1,1 0 0,-1-1 0,1 1 0,-1-1 0,1 1 0,-1-1 0,1 1 0,-1-1 0,1 0 1,-1 1-1,1-1 0,0 0 0,-1 1 0,1-1 0,0 0 0,-1 0 0,1 1 0,0-1 1,-1 0-1,1 0 0,0 0 0,0 0 0,-1 0 0,1 0 0,0 0 0,-1 0 0,1 0 0,0 0 1,-1-1-1,1 1 0,0 0 0,-1 0 0,1-1 0,0 1 0,-1 0 0,1-1 0,31-17-151,-20 9 92,0-1 1,-1 0-1,0 0 1,0-1-1,-1 0 0,17-26 1,-27 37 54,1-1 0,-1 1 0,1-1 0,-1 0 0,0 1 1,1-1-1,-1 0 0,0 1 0,1-1 0,-1 0 0,0 0 0,0 1 1,0-1-1,0 0 0,0 0 0,0 1 0,0-1 0,0 0 0,0 0 0,0 0 1,0 1-1,0-1 0,-1-1 0,1 2 2,-1-1 1,1 1-1,-1 0 1,0 0 0,1-1-1,-1 1 1,0 0-1,1 0 1,-1 0-1,0 0 1,1 0-1,-1 0 1,1 0-1,-1 0 1,0 0-1,1 0 1,-1 0-1,0 0 1,1 0-1,-2 1 1,-3 1-12,-1 0 0,1 0 0,0 0 1,-9 6-1,9-4 8,0 1 0,0-1 0,0 1 0,1 0 0,0 0 0,-7 11 0,9-14-102,1 0 0,-1 1 0,1-1 1,0 1-1,0-1 0,0 1 0,0 0 0,1-1 0,-1 1 0,1 0 1,-1-1-1,1 1 0,0 0 0,0 0 0,0-1 0,1 1 1,-1 0-1,0 0 0,2 2 0,-2-4 71,0-1 0,0 0-1,0 0 1,0 1 0,0-1 0,0 0 0,0 0-1,0 1 1,0-1 0,1 0 0,-1 0 0,0 0 0,0 1-1,0-1 1,0 0 0,0 0 0,1 0 0,-1 0-1,0 1 1,0-1 0,0 0 0,0 0 0,1 0-1,-1 0 1,0 0 0,0 1 0,0-1 0,1 0-1,-1 0 1,0 0 0,0 0 0,1 0 0,-1 0-1,0 0 1,0 0 0,1 0 0,-1 0 0,3-10-897,-3-4 156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3:26.723"/>
    </inkml:context>
    <inkml:brush xml:id="br0">
      <inkml:brushProperty name="width" value="0.05" units="cm"/>
      <inkml:brushProperty name="height" value="0.05" units="cm"/>
    </inkml:brush>
  </inkml:definitions>
  <inkml:trace contextRef="#ctx0" brushRef="#br0">1 99 16283,'15'8'2449,"-14"-7"-2372,0 0-1,0-1 1,0 1-1,0 0 1,0-1-1,0 1 1,0 0-1,1-1 1,-1 0-1,0 1 1,0-1-1,1 0 1,-1 0-1,0 1 1,0-1-1,1 0 1,-1 0-1,0 0 1,1-1-1,-1 1 1,0 0-1,0 0 1,1-1-1,-1 1 1,0-1-1,0 1 1,0-1-1,1 1 1,-1-1-1,0 0 1,0 0-1,0 1 0,0-1 1,0 0-1,1-2 1,2 0 69,-1-1 1,0 0 0,0 1-1,0-1 1,-1-1-1,1 1 1,-1 0-1,0-1 1,0 1-1,0-1 1,-1 1 0,0-1-1,0 0 1,0 0-1,0 1 1,-1-1-1,0-10 1,0 15-114,0-1 0,0 0 0,0 1 0,0-1 0,0 1 1,0-1-1,0 0 0,0 1 0,-1-1 0,1 1 0,0-1 0,0 0 1,-1 1-1,1-1 0,0 1 0,-1-1 0,1 1 0,0-1 0,-1 1 0,1-1 1,-1 1-1,1 0 0,-1-1 0,1 1 0,-1 0 0,1-1 0,-1 1 1,0 0-1,0-1 0,0 1 15,-1 0 1,1 0-1,0 1 0,0-1 1,-1 0-1,1 0 0,0 1 1,0-1-1,0 1 1,0-1-1,-1 1 0,1-1 1,-2 3-1,-1 0 26,0 0 1,0 0-1,0 1 0,1 0 0,-1 0 1,-3 6-1,2 10-170,7-14-117,7-10-162,-8 3 300,0 1 0,-1-1 1,1 0-1,0 0 0,-1 1 0,1-1 1,-1 0-1,1 0 0,-1 0 0,1 1 1,-1-1-1,0 0 0,1 0 0,-1 0 1,0 0-1,0 0 0,0 0 0,0 0 1,0 0-1,0 0 0,0 0 0,0 0 1,0 1-1,0-1 0,0 0 1,0 0-1,-1 0 0,1-1 0,-2 0-18,1 0 0,0 0 0,0 1 0,-1-1 0,1 0 0,-1 1 0,0-1 0,1 1-1,-1 0 1,0-1 0,-3-1 0,-18-8-432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8.051"/>
    </inkml:context>
    <inkml:brush xml:id="br0">
      <inkml:brushProperty name="width" value="0.05" units="cm"/>
      <inkml:brushProperty name="height" value="0.05" units="cm"/>
    </inkml:brush>
  </inkml:definitions>
  <inkml:trace contextRef="#ctx0" brushRef="#br0">0 1 17660,'6'0'1848,"10"5"-968,-5 3-288,2-1 961,3 1-377,4 1-336,-1-2-88,2-1-303,1-2-169,-2-1-352,-4-1-217,1-5-639,-1-3-344,-3-4 1008,-3-2-240,2-3-192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2.888"/>
    </inkml:context>
    <inkml:brush xml:id="br0">
      <inkml:brushProperty name="width" value="0.05" units="cm"/>
      <inkml:brushProperty name="height" value="0.05" units="cm"/>
    </inkml:brush>
  </inkml:definitions>
  <inkml:trace contextRef="#ctx0" brushRef="#br0">8 8 17100,'5'-8'1384,"1"8"-992,-3 5-160,0 10 472,-2 4-192,-1 5-176,0 7-152,0 7-408,-1 5-176,-4 0-352,1 0-808,0-6 1248,-3-4-248,2-14-241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8.467"/>
    </inkml:context>
    <inkml:brush xml:id="br0">
      <inkml:brushProperty name="width" value="0.05" units="cm"/>
      <inkml:brushProperty name="height" value="0.05" units="cm"/>
    </inkml:brush>
  </inkml:definitions>
  <inkml:trace contextRef="#ctx0" brushRef="#br0">152 0 17300,'0'10'2104,"-6"7"-1376,-6 6-328,-1 5 1369,-3 6-993,-1 5-160,2 4-264,1 1-160,1 1-264,2 2-80,2-4-240,2-3-200,1-4-440,2 0-177,0-11 801,-1 1-232,5-4-80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8.821"/>
    </inkml:context>
    <inkml:brush xml:id="br0">
      <inkml:brushProperty name="width" value="0.05" units="cm"/>
      <inkml:brushProperty name="height" value="0.05" units="cm"/>
    </inkml:brush>
  </inkml:definitions>
  <inkml:trace contextRef="#ctx0" brushRef="#br0">127 69 15859,'18'-4'1921,"-11"4"-1049,-7 3-328,-3 8 1056,-5 4-287,-4 9-361,-3 2-248,-5 7-352,1 0-144,-3 1-168,2-1-104,5-9-264,2-4-144,8-12-472,17-23-625,-1-8 985,12-8-104</inkml:trace>
  <inkml:trace contextRef="#ctx0" brushRef="#br0" timeOffset="1">218 21 15403,'22'-21'2652,"-22"22"-2583,0-1 1,0 0 0,1 0 0,-1 0 0,0 1 0,0-1 0,1 0-1,-1 0 1,0 0 0,0 1 0,0-1 0,1 0 0,-1 1 0,0-1 0,0 0-1,0 0 1,0 1 0,0-1 0,1 0 0,-1 1 0,0-1 0,0 0 0,0 1-1,0-1 1,0 0 0,0 1 0,0-1 0,0 0 0,0 1 0,0-1-1,-1 0 1,1 1 0,0-1 0,0 1 0,-1 14 688,-8 51 353,-10 83-112,17-117-2020,2 0 1,5 53-1,-5-82 542,-2-4-104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09.179"/>
    </inkml:context>
    <inkml:brush xml:id="br0">
      <inkml:brushProperty name="width" value="0.05" units="cm"/>
      <inkml:brushProperty name="height" value="0.05" units="cm"/>
    </inkml:brush>
  </inkml:definitions>
  <inkml:trace contextRef="#ctx0" brushRef="#br0">4 90 15899,'-3'-5'2249,"3"0"-1337,4-4-368,9 3 1393,7 3-737,0-1-208,3-2-576,4 1-560,2-7 168,0-4-24,-5-2-88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0.782"/>
    </inkml:context>
    <inkml:brush xml:id="br0">
      <inkml:brushProperty name="width" value="0.05" units="cm"/>
      <inkml:brushProperty name="height" value="0.05" units="cm"/>
    </inkml:brush>
  </inkml:definitions>
  <inkml:trace contextRef="#ctx0" brushRef="#br0">333 32 17588,'5'-11'1375,"-4"9"-1170,1 0 0,-1 0 0,0 0 0,0 0 0,1 0 0,0 0-1,-1 0 1,4-2 0,-5 5 2,0 1 1,0 0-1,0 0 0,0-1 1,0 1-1,-1 0 0,1-1 1,0 1-1,-1 0 0,1-1 1,-1 1-1,-1 2 0,-12 29 7,-2-1-1,0-1 0,-31 43 0,31-53-69,0-1 0,-1 0-1,-1-1 1,-1-1 0,-30 22-1,44-36-91,0-1-1,0 0 0,-1 0 1,1 0-1,-1 0 0,1-1 0,-1 0 1,0-1-1,0 1 0,-6 0 0,10-2-38,0 0 0,0 0 0,0 0 0,-1 0-1,1 0 1,0-1 0,1 1 0,-1-1 0,0 0-1,0 1 1,0-1 0,0 0 0,0 0-1,1 0 1,-1 0 0,0 0 0,1-1 0,-1 1-1,1 0 1,-1-1 0,1 1 0,0-1 0,0 0-1,-1 1 1,1-1 0,0 0 0,1 0 0,-1 0-1,0 1 1,0-1 0,1 0 0,-1 0-1,1-2 1,-2-2-4,2 1 0,-1 0 0,1-1 0,-1 1-1,2-1 1,-1 1 0,0 0 0,1-1 0,0 1 0,0 0 0,1 0-1,0-1 1,0 1 0,0 0 0,0 1 0,4-7 0,-5 9-2,1-1 1,0 1 0,-1 0-1,1 0 1,0 0 0,0 0-1,0 0 1,0 0 0,1 0-1,-1 1 1,0-1 0,1 1 0,-1 0-1,1-1 1,0 1 0,-1 0-1,1 1 1,0-1 0,0 0-1,-1 1 1,1-1 0,0 1-1,0 0 1,0 0 0,-1 0 0,1 1-1,0-1 1,0 0 0,0 1-1,-1 0 1,1 0 0,3 1-1,12 7 22,0 1 0,0 1-1,-1 1 1,29 24-1,-25-18-43,0-2-1,26 15 0,-41-28-157,-1 0-1,0 0 0,1 1 0,-2-1 1,1 1-1,0 0 0,-1 1 0,0-1 0,7 9 1,-5-1-153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1.350"/>
    </inkml:context>
    <inkml:brush xml:id="br0">
      <inkml:brushProperty name="width" value="0.05" units="cm"/>
      <inkml:brushProperty name="height" value="0.05" units="cm"/>
    </inkml:brush>
  </inkml:definitions>
  <inkml:trace contextRef="#ctx0" brushRef="#br0">3 11 15859,'-3'-10'7370,"9"12"-5810,3 6-511,3 2-241,4 3-440,1 1-120,4 2-112,0-1-136,2 0-328,1-4-304,-1-9-801,0-2 1209,0-9-232,-3-4-200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1.738"/>
    </inkml:context>
    <inkml:brush xml:id="br0">
      <inkml:brushProperty name="width" value="0.05" units="cm"/>
      <inkml:brushProperty name="height" value="0.05" units="cm"/>
    </inkml:brush>
  </inkml:definitions>
  <inkml:trace contextRef="#ctx0" brushRef="#br0">263 0 18276,'-8'20'1952,"-14"7"-1136,1 6-311,-5 10 1175,0 6-480,0 7-376,0 3-151,3 1-345,0 0-56,5-2-176,2-4-168,5-11-520,2-6-433,3-20 849,5-2-184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2.162"/>
    </inkml:context>
    <inkml:brush xml:id="br0">
      <inkml:brushProperty name="width" value="0.05" units="cm"/>
      <inkml:brushProperty name="height" value="0.05" units="cm"/>
    </inkml:brush>
  </inkml:definitions>
  <inkml:trace contextRef="#ctx0" brushRef="#br0">39 0 19700,'-3'14'2033,"3"4"-1513,-3 6-240,0 3 1128,0 10-744,0 2-216,1 3-368,-1 1-176,1-10-392,-1-5-264,-1-12 72,0-6 480,1-10-224,0-10-112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2.595"/>
    </inkml:context>
    <inkml:brush xml:id="br0">
      <inkml:brushProperty name="width" value="0.05" units="cm"/>
      <inkml:brushProperty name="height" value="0.05" units="cm"/>
    </inkml:brush>
  </inkml:definitions>
  <inkml:trace contextRef="#ctx0" brushRef="#br0">0 53 17484,'6'-5'401,"-1"0"0,0 0 0,1 1 0,0-1 0,0 1 0,1 1 0,-1-1 0,1 1 0,-1 0 0,1 1 0,0 0 0,0 0 0,0 0 0,0 1 0,8-1 0,-11 2-334,-1-1-1,0 1 0,1 1 1,-1-1-1,0 0 1,1 1-1,-1 0 1,0 0-1,0 0 1,0 0-1,0 0 0,0 0 1,0 1-1,0 0 1,0-1-1,0 1 1,-1 0-1,1 0 1,-1 1-1,1-1 0,-1 0 1,0 1-1,0 0 1,0-1-1,0 1 1,0 0-1,-1 0 1,1 0-1,-1 0 0,0 0 1,0 0-1,0 1 1,0-1-1,0 4 1,0 0-62,-1 0 0,0 0 1,0 1-1,0-1 0,-1 0 0,0 0 1,0 0-1,-1 0 0,0 0 1,0 0-1,-4 9 0,-2 0 10,0 1-1,-2-2 1,-13 19-1,23-34-17,0 0 0,1 0 0,-1 0 0,0 0 0,0 0 0,1 0 0,-1 0 0,0 0 0,0 0 0,0 0 0,1 0 1,-1 0-1,0 0 0,0 0 0,0 0 0,1 1 0,-1-1 0,0 0 0,0 0 0,0 0 0,1 0 0,-1 0 0,0 0 0,0 1 0,0-1 0,0 0 0,1 0 0,-1 0 0,0 0 0,0 1 0,0-1 0,0 0 1,0 0-1,0 0 0,0 1 0,0-1 0,0 0 0,0 0 0,1 0 0,-1 1 0,0-1 0,0 0 0,0 0 0,0 0 0,0 1 0,0-1 0,-1 0 0,1 0 0,0 0 0,0 1 0,0-1 0,0 0 0,0 0 0,0 0 1,0 1-1,0-1 0,0 0 0,-1 0 0,1 0 0,0 1 0,0-1 0,0 0 0,0 0 0,0 0 0,-1 0 0,1 0 0,0 1 0,26-7-218,-5 1 72,-16 5 127,1 0-1,-1 0 1,0 0-1,1 0 1,-1 1 0,0 0-1,0 0 1,1 1-1,-1-1 1,0 1-1,0 0 1,-1 0-1,1 1 1,0 0 0,-1-1-1,0 1 1,1 1-1,-1-1 1,0 1-1,-1 0 1,1 0 0,-1 0-1,1 0 1,-1 0-1,-1 1 1,1-1-1,-1 1 1,1 0 0,1 7-1,-1-4 62,-1 0 0,0 0-1,-1 1 1,0-1 0,0 0-1,-1 1 1,0-1 0,0 0 0,-1 1-1,0-1 1,0 0 0,-1 0 0,0 1-1,-1-2 1,1 1 0,-2 0-1,1 0 1,-6 9 0,2-8 140,0 0 1,0 0-1,-1-1 0,0 0 1,-1 0-1,0-1 1,0 0-1,0 0 0,-1-1 1,-10 5-1,13-8-135,1 0 1,-1 0-1,0 0 0,0-1 1,0 0-1,0-1 1,0 1-1,0-2 0,0 1 1,-1-1-1,1 0 0,0 0 1,-1 0-1,1-1 0,0-1 1,-12-3-1,17 5-128,-1-1 0,1 0 1,0 0-1,0 0 0,0 0 0,1 0 0,-1 0 0,0 0 0,0-1 1,0 1-1,1-1 0,-1 1 0,1-1 0,-1 1 0,1-1 0,0 0 1,0 0-1,0 0 0,0 0 0,0 0 0,0 0 0,0 0 0,0 0 1,0-4-1,3-4-380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4.030"/>
    </inkml:context>
    <inkml:brush xml:id="br0">
      <inkml:brushProperty name="width" value="0.05" units="cm"/>
      <inkml:brushProperty name="height" value="0.05" units="cm"/>
    </inkml:brush>
  </inkml:definitions>
  <inkml:trace contextRef="#ctx0" brushRef="#br0">7 590 15267,'-1'0'129,"1"0"0,-1-1 0,1 1-1,0 0 1,-1-1 0,1 1 0,-1-1 0,1 1-1,0-1 1,-1 1 0,1-1 0,0 1-1,0-1 1,-1 1 0,1-1 0,0 1 0,0-1-1,0 1 1,0-1 0,0 0 0,0 1-1,0-1 1,0 1 0,0-1 0,0-18 149,1 15 160,5-53 2021,13-60 0,53-137-148,-67 238-2201,-3 7-63,1 0 0,0 0 0,0 0 0,1 1 1,1-1-1,-1 1 0,1 0 0,0 0 0,1 1 0,7-8 0,-12 13-49,0 1 0,0 0 0,0 1-1,0-1 1,0 0 0,0 0 0,1 0 0,-1 1-1,0-1 1,0 1 0,1-1 0,-1 1-1,0-1 1,1 1 0,-1 0 0,0-1-1,1 1 1,-1 0 0,1 0 0,-1 0-1,0 0 1,1 0 0,-1 1 0,1-1-1,-1 0 1,0 1 0,1-1 0,-1 1-1,0-1 1,1 1 0,-1 0 0,0-1-1,0 1 1,0 0 0,0 0 0,0 0-1,0 0 1,0 0 0,0 0 0,0 0 0,0 0-1,0 0 1,-1 1 0,1-1 0,0 0-1,0 2 1,2 3-36,0-1 1,-1 1-1,0 1 1,0-1-1,0 0 0,0 0 1,-1 1-1,0 10 0,-2-2-29,1-2-27,1-13 89,0 1 1,-1-1-1,1 1 1,-1-1-1,1 0 1,0 1-1,0-1 0,-1 0 1,1 1-1,0-1 1,0 0-1,-1 0 1,1 0-1,0 0 1,0 1-1,0-1 1,-1 0-1,1 0 1,1-1-1,4 2-5,0 0 0,1 0-1,-2 1 1,1-1 0,0 1 0,0 1-1,0-1 1,-1 1 0,0 0-1,1 0 1,-1 1 0,0-1 0,0 1-1,-1 0 1,7 8 0,-9-10 17,1 1 1,-1 0-1,0 0 1,0 0-1,0 0 1,-1 0-1,1 1 1,-1-1 0,0 0-1,0 1 1,0-1-1,1 5 1,-2-5 19,0-1 0,0 1 1,0-1-1,-1 1 0,1-1 1,0 0-1,-1 1 0,0-1 1,0 1-1,0-1 0,0 0 1,0 0-1,0 0 0,0 1 1,-1-1-1,1 0 0,-1-1 1,1 1-1,-4 3 0,-10 6 205,0 0-1,-1-1 0,0-1 1,-1 0-1,1-2 0,-2 0 1,1 0-1,-25 5 0,40-12-301,1 1 1,0-1-1,0 1 0,-1-1 0,1 0 1,0 0-1,-1 1 0,1-1 0,0 0 0,-1 0 1,1 0-1,0-1 0,-1 1 0,1 0 1,0 0-1,0-1 0,-1 1 0,1-1 0,-2 0 1,2-1 10,0 1 1,0 0 0,1-1 0,-1 1 0,0 0 0,1-1-1,-1 1 1,1-1 0,0 1 0,-1-1 0,1 1 0,0-1-1,0 1 1,0-1 0,0 1 0,1-3 0,0-21-414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4.786"/>
    </inkml:context>
    <inkml:brush xml:id="br0">
      <inkml:brushProperty name="width" value="0.05" units="cm"/>
      <inkml:brushProperty name="height" value="0.05" units="cm"/>
    </inkml:brush>
  </inkml:definitions>
  <inkml:trace contextRef="#ctx0" brushRef="#br0">0 249 15891,'21'4'581,"0"0"-1,0-1 1,0-1-1,1-1 1,26-3-1,-4 1 257,210-7 1788,66 1-1764,-118 16-782,88 1-22,-206-11 24,122-18 1,244-88 801,-42 7-87,-402 99-788,90-12 30,-85 12-38,0 0-1,0 1 1,0 1 0,0 0-1,0 0 1,13 4 0,-53-7-688,-60-18-710,56 14 970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3.275"/>
    </inkml:context>
    <inkml:brush xml:id="br0">
      <inkml:brushProperty name="width" value="0.05" units="cm"/>
      <inkml:brushProperty name="height" value="0.05" units="cm"/>
    </inkml:brush>
  </inkml:definitions>
  <inkml:trace contextRef="#ctx0" brushRef="#br0">2 188 14811,'-1'-9'312,"1"1"-1,0-1 0,0 0 1,0 0-1,1 1 1,1-1-1,-1 0 1,1 1-1,1-1 1,3-8-1,-3 11-171,0 1 0,0 0 0,0 0 0,1 0 0,-1 0 0,1 1 0,1 0 0,-1-1 0,0 1 0,1 1 0,0-1 0,0 1-1,0 0 1,0 0 0,11-4 0,-7 4-87,0 0 0,0 1 0,1 0 0,-1 1 0,1 0 0,0 1 0,-1-1 0,1 2 0,0-1 0,-1 2 0,1-1 0,-1 1 1,14 5-1,-3 0-25,0 0 1,0 2 0,0 1 0,34 23 0,-45-28-28,-1 1 0,0 1 0,-1 0 0,0 0 0,0 0-1,0 1 1,5 9 0,-10-15 13,-1 1 0,1-1 0,-1 1 0,1-1 0,-1 1 0,0-1 0,0 1 0,0 0 0,-1 0 0,1-1 0,-1 1 0,1 0 0,-1 0 0,0 0 0,0 0 0,0 0 0,-1-1 0,1 1 0,-1 0 0,1 0 0,-1 0 0,0-1 0,0 1 0,0 0 0,0-1 0,-1 1 0,1-1 0,-1 1 0,-1 1 0,-5 4 97,0 0-1,-1-1 1,0 0-1,0-1 1,0 0 0,0-1-1,-1 1 1,-10 3-1,-89 29 854,90-32-787,-160 37-107,205-47-3043,-4 0 2170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5.359"/>
    </inkml:context>
    <inkml:brush xml:id="br0">
      <inkml:brushProperty name="width" value="0.05" units="cm"/>
      <inkml:brushProperty name="height" value="0.05" units="cm"/>
    </inkml:brush>
  </inkml:definitions>
  <inkml:trace contextRef="#ctx0" brushRef="#br0">41 2 21333,'0'-1'1928,"0"6"-1376,-2 8-256,-1 12 920,0 6-423,-1 12-369,0 4-160,1 6-192,-1 2-24,1-6-80,-2-5-112,4-10-384,1-5-313,0-15-551,-1-3 1096,-2-13-256,-2-5-240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5.782"/>
    </inkml:context>
    <inkml:brush xml:id="br0">
      <inkml:brushProperty name="width" value="0.05" units="cm"/>
      <inkml:brushProperty name="height" value="0.05" units="cm"/>
    </inkml:brush>
  </inkml:definitions>
  <inkml:trace contextRef="#ctx0" brushRef="#br0">22 57 17484,'-1'-1'100,"-2"-2"298,0 0 1,0-1-1,1 1 1,-1-1-1,-2-5 0,5 8-343,-1 1 0,1-1 0,0 1 0,0-1 0,0 1 0,0-1 1,0 0-1,-1 1 0,1-1 0,0 0 0,0 1 0,1-1 0,-1 1 0,0-1 0,0 0 0,0 1 0,0-1 0,0 1 0,1-1 0,-1 1 0,0-1 0,1 0 0,-1 1 0,0-1 0,1 1 0,-1-1 0,0 1 0,1 0 0,-1-1 0,1 1 0,-1-1 0,1 1 0,-1 0 0,1-1 0,-1 1 0,1 0 0,0 0 0,-1-1 0,1 1 0,-1 0 0,1 0 0,0 0 0,-1 0 0,1 0 0,-1 0 0,1 0 0,0 0 1,34-5 867,0 2 0,0 2 0,46 3 1,-35-1-649,120 8 194,-136-6-441,1 2 0,-1 1 1,42 15-1,-63-18-25,-1 0 1,1 1 0,-1 0-1,0 1 1,0 0 0,0 0-1,-1 1 1,1 0 0,-1 0-1,-1 1 1,12 13 0,-14-14 11,-1 0 0,0-1 0,0 1 0,0 0 0,-1 1 0,1-1 0,-2 0 0,1 1 0,-1-1 0,0 1 0,0-1 0,-1 1 0,1 0 0,-2-1 0,1 1 0,-1 0 0,-2 9 1,0-3 52,-2 1 0,0-1 0,0 0 1,-1-1-1,-1 0 0,0 1 0,0-2 1,-1 1-1,-1-1 0,0-1 0,0 0 1,-1 0-1,-1 0 0,0-1 1,0-1-1,-18 11 0,7-7-2,-1 0-1,0-1 1,0-1 0,-1-1-1,-1-1 1,0-2-1,0 0 1,-29 2 0,-3-5-246,39-3-413,0 1 1,0 0 0,1 2 0,-33 8 0,42-8 90,4 1-98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8:17.541"/>
    </inkml:context>
    <inkml:brush xml:id="br0">
      <inkml:brushProperty name="width" value="0.05" units="cm"/>
      <inkml:brushProperty name="height" value="0.05" units="cm"/>
    </inkml:brush>
  </inkml:definitions>
  <inkml:trace contextRef="#ctx0" brushRef="#br0">24 18 16035,'0'-16'2794,"3"19"28,8 25 44,-8-20-3373,58 197 1004,-55-174-242,-1 0 0,-1 0 0,-2 0 0,-3 59 0,1-84-212,-1 0 1,0 1-1,0-1 1,-1 0 0,0 0-1,0 0 1,-5 10-1,6-15-35,1 0-1,-1 0 1,0 1-1,0-1 0,0 0 1,0 0-1,0 0 1,0 0-1,0 0 1,0 0-1,-1 0 0,1 0 1,0-1-1,0 1 1,-1 0-1,1-1 0,0 1 1,-1-1-1,1 0 1,-1 1-1,1-1 1,-1 0-1,1 0 0,-1 0 1,1 0-1,-1 0 1,1 0-1,-1 0 1,1 0-1,-1-1 0,1 1 1,0 0-1,-1-1 1,1 1-1,-1-1 0,1 0 1,-2-1-1,-1 0 10,0-1-1,1 1 0,-1-1 1,1 0-1,0 0 1,0 0-1,0-1 0,0 1 1,0-1-1,1 1 0,0-1 1,0 0-1,0 0 0,0 0 1,0 0-1,1 0 1,0-1-1,0 1 0,0 0 1,-1-8-1,2 4 0,-1 0 1,1 0-1,1 0 1,-1-1-1,1 1 0,1 1 1,0-1-1,0 0 1,0 0-1,6-10 0,0 2 17,1 1 0,0 1-1,1 0 1,1 0 0,0 1-1,21-18 1,85-61 470,-88 72-208,-27 18-246,0 1 0,-1 0 0,1 0 0,0-1 0,-1 1 0,1-1 0,-1 1 0,1-1 0,-1 0 0,0 0 0,0 1 0,0-1 0,0 0 0,0 0 0,0 0 0,0 0 0,-1 0 0,1 0 0,0-4-1,-1 3 8,-1-1-1,1 0 0,-1 1 1,0 0-1,0-1 0,0 1 1,-1-1-1,1 1 0,-1 0 1,1 0-1,-3-3 0,1 2-107,1 0 1,-1 0-1,1 1 0,-1-1 0,0 1 0,-1 0 1,1 0-1,-5-4 0,7 6 39,-1 1 0,1-1 0,0 1 0,0-1 0,0 1 0,0-1 0,-1 1 1,1-1-1,0 1 0,0 0 0,-1 0 0,1 0 0,0 0 0,-1 0 0,1 0 0,0 0 0,0 0 0,-1 1 1,1-1-1,0 0 0,0 1 0,-1-1 0,1 1 0,0-1 0,0 1 0,0 0 0,0-1 0,0 1 0,0 0 0,0 0 1,0 0-1,0-1 0,-1 3 0,-8 9-194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3:47.598"/>
    </inkml:context>
    <inkml:brush xml:id="br0">
      <inkml:brushProperty name="width" value="0.05" units="cm"/>
      <inkml:brushProperty name="height" value="0.05" units="cm"/>
    </inkml:brush>
  </inkml:definitions>
  <inkml:trace contextRef="#ctx0" brushRef="#br0">22 131 4673,'-5'-20'1509,"1"6"471,0 0 1,1 0-1,1-1 0,0-18 0,2 31-2022,-1-17 6432,1 29-5431,3 348 473,1-279-1209,0-46-1515,-6-55-5083,-2 3 5231,3-4-175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3:48.135"/>
    </inkml:context>
    <inkml:brush xml:id="br0">
      <inkml:brushProperty name="width" value="0.05" units="cm"/>
      <inkml:brushProperty name="height" value="0.05" units="cm"/>
    </inkml:brush>
  </inkml:definitions>
  <inkml:trace contextRef="#ctx0" brushRef="#br0">64 139 13283,'-7'-2'271,"2"1"212,0-1-1,-1 1 1,1-1-1,0 0 1,0 0-1,-7-5 1,11 6-331,0 0 0,0 0 0,0 0 0,-1-1 0,1 1 0,1 0 0,-1-1 0,0 1 0,0 0 0,0-1 0,1 1 1,-1-1-1,1 1 0,-1-1 0,1 0 0,0 1 0,-1-1 0,1 1 0,0-1 0,0 0 0,0 1 0,0-1 0,0 1 1,1-1-1,-1 0 0,1-1 0,0-1 15,-1 0-1,1 0 1,0 0 0,1 1-1,-1-1 1,1 1 0,0-1 0,-1 1-1,1-1 1,1 1 0,-1 0 0,0 0-1,1 0 1,0 0 0,0 0-1,0 1 1,0-1 0,0 1 0,0 0-1,0 0 1,1 0 0,6-3 0,-3 4-139,0-1 1,0 1 0,0 0 0,0 0-1,0 1 1,0 0 0,1 1-1,-1-1 1,0 1 0,0 0 0,12 5-1,-4-2-36,0 1-1,0 0 0,0 1 1,-1 1-1,0 1 0,23 16 1,-29-18 9,-1 0 0,0 1 0,0 0 0,-1 0 0,0 1 0,0 0 0,0 0 0,-1 0 0,-1 0 0,1 1 1,-1 0-1,3 13 0,2 8 104,-2 0 0,7 58 0,-13-73-3,0-1-1,-1 1 1,-1 0 0,0-1 0,-1 1-1,-1-1 1,0 1 0,-6 17 0,7-29-49,0 1 0,1-1 1,-1 0-1,-1 0 0,1 1 0,0-1 1,-1-1-1,0 1 0,0 0 1,1-1-1,-2 1 0,1-1 0,0 0 1,0 0-1,-1 0 0,1 0 1,-1-1-1,1 0 0,-6 2 0,-7 1 98,0-1 0,-1-1 0,-21 1 0,-13 2-39,31 1-138,16-5-210,0 0 1,0 0-1,0 0 1,0 0-1,-1 0 1,-6-1-1,11 0 186,-1 0 0,0 0 0,1 0 0,-1 0-1,1-1 1,-1 1 0,1 0 0,-1 0 0,1-1-1,-1 1 1,1 0 0,0-1 0,-1 1 0,1 0 0,-1-1-1,1 1 1,0-1 0,-1 1 0,1-1 0,0 1-1,0-1 1,-1 1 0,1-1 0,0 1 0,0-1 0,0 1-1,-1-1 1,1 1 0,0-1 0,0 0 0,0 1-1,0-1 1,0 1 0,0-1 0,0 1 0,1-1 0,-1 0-1,0 1 1,0-1 0,0 1 0,0-1 0,1 1-1,-1-1 1,0 1 0,1-1 0,4-13-713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31.269"/>
    </inkml:context>
    <inkml:brush xml:id="br0">
      <inkml:brushProperty name="width" value="0.05" units="cm"/>
      <inkml:brushProperty name="height" value="0.05" units="cm"/>
    </inkml:brush>
  </inkml:definitions>
  <inkml:trace contextRef="#ctx0" brushRef="#br0">1 265 14515,'641'-15'699,"297"-40"-804,-33-42 304,3 29-248,136 38-247,-1003 31 316,20-1 45,0 2 0,86 16 0,-143-18-59,0 1 0,0 0 1,1 0-1,-1 0 0,0 0 0,-1 1 1,1-1-1,0 1 0,0 0 0,-1 0 1,1 1-1,-1-1 0,1 1 0,-1-1 1,5 7-1,-7-6 0,1 0-1,-1 0 1,0 0 0,0 0-1,-1 1 1,1-1 0,0 4-1,-1-7-5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44.524"/>
    </inkml:context>
    <inkml:brush xml:id="br0">
      <inkml:brushProperty name="width" value="0.05" units="cm"/>
      <inkml:brushProperty name="height" value="0.05" units="cm"/>
    </inkml:brush>
  </inkml:definitions>
  <inkml:trace contextRef="#ctx0" brushRef="#br0">139 95 14147,'-7'-1'736,"0"1"1,0 1-1,0-1 1,0 1-1,1 1 1,-1-1-1,0 1 0,1 0 1,-9 4-1,35-12 82,0 2-1,1 0 0,0 1 1,23 0-1,-14 1-958,-1-1 1,0-1-1,36-11 1,-65 15 138,0 0 0,0 0 0,1-1 1,-1 1-1,0 0 0,0 0 0,0 0 0,0 0 0,0 0 0,0 0 0,1 0 1,-1 0-1,0 0 0,0 0 0,0 0 0,0 0 0,0 0 0,1 0 1,-1 0-1,0 0 0,0 0 0,0 0 0,0 0 0,0 0 0,1 0 0,-1 0 1,0 0-1,0 0 0,0 0 0,0 0 0,0 0 0,0 0 0,1 0 0,-1 0 1,0 0-1,0 0 0,0 0 0,0 0 0,0 1 0,0-1 0,0 0 1,1 0-1,-1 0 0,0 0 0,0 0 0,0 0 0,0 1 0,0-1 0,0 0 1,0 0-1,0 0 0,-5 10-9,-10 8 40,9-14-21,1 0-1,-1-1 1,1 0-1,-1 0 0,0 0 1,0-1-1,-1 0 1,1 0-1,0 0 1,-1-1-1,1 0 0,-1 0 1,-7-1-1,-11 0 6,1-2 0,-32-6 0,-20-1 20,65 9-28,7-1-1,1 1-1,0 0 1,0 0 0,0 0 0,0 0 0,0 0 0,0 0 0,0 1-1,0 0 1,-5 1 0,8-2-4,-1 0-1,1 0 1,0 0-1,0 0 1,0 1-1,0-1 1,0 0-1,0 0 1,0 0 0,-1 0-1,1 0 1,0 0-1,0 0 1,0 0-1,0 0 1,0 0-1,0 0 1,0 0 0,-1 0-1,1 0 1,0 0-1,0 0 1,0 1-1,0-1 1,0 0-1,0 0 1,0 0 0,0 0-1,0 0 1,0 0-1,0 0 1,0 1-1,0-1 1,0 0-1,0 0 1,0 0-1,0 0 1,0 0 0,0 0-1,0 0 1,0 1-1,0-1 1,0 0-1,0 0 1,0 0-1,0 0 1,0 0 0,0 0-1,0 1 1,0-1-1,0 0 1,0 0-1,0 0 1,0 0-1,0 0 1,0 0 0,1 0-1,-1 0 1,10 3-35,14-4-11,-12-2 38,0 0-1,0-2 1,0 1-1,0-1 1,14-10-1,12-4-26,-1 1-16,-22 10-23,0 1 0,1 1-1,0 0 1,0 0 0,27-4 0,-40 10 48,-1 0 0,0 0 0,0 0 0,0 0 1,0 1-1,1-1 0,-1 1 0,0-1 0,0 1 1,0 0-1,0 0 0,0 0 0,0 0 0,3 2 1,-5-2 21,1-1 0,-1 1 0,0-1 1,1 1-1,-1-1 0,1 1 0,-1-1 1,1 1-1,-1-1 0,0 1 0,0-1 1,1 1-1,-1 0 0,0-1 1,0 1-1,0 0 0,1-1 0,-1 1 1,0 0-1,0-1 0,0 1 0,0 0 1,0-1-1,0 1 0,0-1 0,-1 1 1,1 0-1,0-1 0,0 1 1,0 0-1,-1-1 0,1 1 0,0-1 1,-1 1-1,1-1 0,0 1 0,-1-1 1,1 1-1,-1-1 0,1 1 0,-1-1 1,1 1-1,-1-1 0,1 0 0,-1 1 1,1-1-1,-1 0 0,0 1 1,1-1-1,-2 0 0,-8 6 32,-1 0-1,0-1 1,-1-1-1,1 0 1,-1-1-1,0 0 1,-19 3-1,-7-3 6,-41-1 1,33-7-12,28 2-19,17 3-3,1 0-1,0 0 1,0 0-1,0 0 1,0 0-1,-1 0 1,1 0-1,0 0 1,0 0-1,0 0 1,0 0-1,0 0 1,-1 0-1,1 0 1,0 0-1,0 0 1,0 0-1,0 0 0,0 0 1,-1 0-1,1 1 1,0-1-1,0 0 1,0 0-1,0 0 1,0 0-1,0 0 1,0 0-1,-1 0 1,1 1-1,0-1 1,0 0-1,0 0 1,0 0-1,0 0 1,0 0-1,0 1 1,0-1-1,0 0 1,0 0-1,0 0 1,0 0-1,0 0 1,0 1-1,0-1 1,0 0-1,0 0 1,0 0-1,0 0 1,0 1-1,0-1 1,0 0-1,0 0 1,0 0-1,0 0 1,1 0-1,-1 0 1,0 1-1,5 8-18,0-4-105,1 1 0,0 0 0,1-1 0,-1 0 0,1-1 1,0 0-1,0 0 0,0 0 0,0-1 0,1 0 0,-1 0 0,1-1 0,0 0 0,16 2 1,-10-3-150,0-1 1,0 0-1,0-2 1,0 1-1,0-2 1,0 0-1,22-8 1,-119 49 705,73-34-582,-2 0 0,1-2 0,0 1-1,-1-1 1,1-1 0,-1 0 0,1-1 0,-1 0 0,1 0-1,-1-1 1,1-1 0,-18-4 0,4-1-191,3 1-124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51.920"/>
    </inkml:context>
    <inkml:brush xml:id="br0">
      <inkml:brushProperty name="width" value="0.05" units="cm"/>
      <inkml:brushProperty name="height" value="0.05" units="cm"/>
    </inkml:brush>
  </inkml:definitions>
  <inkml:trace contextRef="#ctx0" brushRef="#br0">536 267 11218,'-7'-3'174,"-1"0"-1,0 1 1,-1 0-1,1 1 1,0 0 0,0 0-1,-1 0 1,1 1-1,-15 2 1,-6 2 351,-40 12 1,58-14-344,-8 3 71,1 1 1,-1 0-1,1 2 0,-33 18 1,42-21-186,0 1 0,1 1 1,0-1-1,0 1 1,1 1-1,-1-1 0,2 1 1,-1 0-1,1 1 0,0 0 1,-4 10-1,-6 18-5,2 0 0,1 0-1,-14 75 1,-5 122-35,26-171-31,2 1 1,3 1 0,10 93-1,-6-135-5,1 0 0,1 1-1,1-1 1,1-1-1,1 1 1,1-1 0,1-1-1,1 0 1,1 0-1,1-1 1,0 0 0,28 29-1,-11-21-4,1-1 0,2-1 0,0-2 0,2-1 0,0-2 1,2-1-1,0-2 0,1-2 0,45 13 0,-65-24 6,1 0 1,1-1 0,-1-1-1,1-1 1,-1 0 0,1-2-1,30-3 1,-34 1 3,1-1-1,-1-1 1,0-1-1,-1 0 1,1-1-1,-1 0 1,0-1-1,-1-1 1,20-14-1,-10 4 0,-1-2 0,0-1 0,-2 0 0,0-1 0,-2-2-1,17-26 1,-6 4 12,-2-2-1,31-74 1,-35 61 11,-2 0-1,-4-1 1,-2-1 0,-3 0 0,-2-1-1,3-128 1,-15 120 4,-3 0 0,-3 0 0,-3 0 0,-4 1 0,-2 1 0,-27-72 0,36 124-28,0 0 0,0 0 0,-2 0 0,0 1-1,-1 1 1,-15-20 0,21 31-93,0 0-1,-1 0 0,0 1 0,0 0 0,0 0 1,0 0-1,-1 0 0,0 1 0,1 0 1,-1 0-1,0 0 0,0 1 0,-1 0 1,1 0-1,0 1 0,-1 0 0,1 0 0,-1 0 1,0 1-1,1 0 0,-13 1 0,7 1-38,0 1 0,0 1 0,0-1 0,0 2 0,1-1 1,-17 11-1,-20 10-454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04.957"/>
    </inkml:context>
    <inkml:brush xml:id="br0">
      <inkml:brushProperty name="width" value="0.05" units="cm"/>
      <inkml:brushProperty name="height" value="0.05" units="cm"/>
    </inkml:brush>
  </inkml:definitions>
  <inkml:trace contextRef="#ctx0" brushRef="#br0">139 1 22565,'-39'332'2150,"26"-246"-1968,-70 858 1099,82-931-1332,-1-16-507,1-22 29,6-8 316,1-16-65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05.822"/>
    </inkml:context>
    <inkml:brush xml:id="br0">
      <inkml:brushProperty name="width" value="0.05" units="cm"/>
      <inkml:brushProperty name="height" value="0.05" units="cm"/>
    </inkml:brush>
  </inkml:definitions>
  <inkml:trace contextRef="#ctx0" brushRef="#br0">0 12 16331,'3'-4'511,"2"-4"1576,-4 16-421,-1 8-1087,4 296 1209,-4-137-1554,0-157-203,-1-10-6,1 1 0,0-1-1,0 0 1,1 1 0,0-1-1,0 0 1,1 0 0,1 0 0,-1 0-1,1 0 1,5 10 0,-7-16-4,0-1 0,1 1 0,-1-1 1,1 1-1,-1-1 0,1 0 0,0 1 1,-1-1-1,1 0 0,0 0 0,0 0 0,0 0 1,0-1-1,0 1 0,0 0 0,0-1 1,0 1-1,0-1 0,0 0 0,0 0 0,0 0 1,0 0-1,0 0 0,0 0 0,0 0 1,1-1-1,-1 1 0,0-1 0,0 0 1,-1 1-1,5-3 0,5-2 104,0-1 0,0 0 0,-1-1 0,11-7-1,-18 11-91,71-61 720,-19 14-280,-54 49-469,0 0 0,0 0 0,0 0 0,0 0 0,0 1 0,0-1 0,0 1 0,0-1 0,0 0 0,0 1 0,1 0 0,-1-1 0,0 1 0,0 0 0,0-1 0,1 1 0,-1 0 0,0 0 0,0 0 0,3 1 0,-3-1-2,0 1 0,0-1 0,0 1-1,0 0 1,-1 0 0,1-1 0,0 1-1,0 0 1,-1 0 0,1 0 0,0 0-1,-1 0 1,1 0 0,-1 0 0,1 0 0,-1 0-1,0 0 1,1 0 0,-1 1 0,0-1-1,0 0 1,0 1 0,2 9 7,-2-8 3,0 1-1,1-1 1,-1 1 0,1-1-1,0 1 1,2 4 0,-3-7-10,1-1-1,-1 0 1,0 1 0,0-1 0,1 0 0,-1 1-1,0-1 1,1 0 0,-1 0 0,0 1-1,0-1 1,1 0 0,-1 0 0,1 1 0,-1-1-1,0 0 1,1 0 0,-1 0 0,0 0 0,1 0-1,-1 0 1,1 1 0,-1-1 0,1 0-1,0-1 1,0 1 0,0 0 0,0-1 0,0 1 0,0 0 0,0-1 0,0 1 0,0-1 0,0 0 0,0 1 0,0-1 0,0 0 0,1-1 0,31-29 49,-20 17-33,0 1 0,1 1 0,0 0 0,1 1 1,24-14-1,-37 25-17,0-1 1,-1 0-1,1 0 1,0 1-1,-1-1 0,1 1 1,0-1-1,0 1 1,0 0-1,0 0 1,-1 0-1,1 0 1,0 0-1,0 0 1,0 0-1,0 0 1,-1 1-1,1-1 0,0 1 1,0 0-1,1 0 1,-1 1 2,0-1 0,0 1 0,0 0 1,0-1-1,-1 1 0,1 0 0,-1 0 0,1 0 1,-1 1-1,0-1 0,0 0 0,0 0 1,1 5-1,2 6 27,-1 0 0,-1 1 1,0-1-1,-1 21 0,-1-30-20,1 38-395,-15-36-725,6-1 799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3.867"/>
    </inkml:context>
    <inkml:brush xml:id="br0">
      <inkml:brushProperty name="width" value="0.05" units="cm"/>
      <inkml:brushProperty name="height" value="0.05" units="cm"/>
    </inkml:brush>
  </inkml:definitions>
  <inkml:trace contextRef="#ctx0" brushRef="#br0">0 106 15227,'9'-1'1117,"-1"1"1,0-1-1,13 3 0,-16-2-1000,0 1-1,-1-1 0,1 0 0,0 0 1,0 0-1,0-1 0,0 1 1,-1-1-1,1-1 0,0 1 1,-1 0-1,1-1 0,5-3 1,-6 2-45,0 0-1,0 0 1,0 0 0,0 0 0,0-1 0,-1 1 0,5-7 0,-7 9-31,0-1-1,0 0 1,0 0 0,0 0-1,0 0 1,0 0-1,0 0 1,-1 0-1,1 0 1,-1-1-1,1 1 1,-1 0 0,0 0-1,0 0 1,0-1-1,0 1 1,0 0-1,0 0 1,-2-3 0,2 3-23,0 1 0,-1 0 1,1 0-1,-1 0 0,1 1 1,-1-1-1,0 0 0,1 0 1,-1 0-1,0 0 1,0 0-1,0 1 0,0-1 1,1 0-1,-1 1 0,0-1 1,0 1-1,0-1 1,0 1-1,0-1 0,0 1 1,0 0-1,-1 0 0,1-1 1,0 1-1,0 0 1,0 0-1,0 0 0,0 0 1,0 0-1,0 0 0,-1 0 1,1 1-1,0-1 0,0 0 1,0 1-1,0-1 1,-2 1-1,-1 1 5,0 0-1,-1 0 1,1 0-1,0 1 1,0-1 0,0 1-1,-7 6 1,8-5-26,-1 1 0,1-1 0,0 1 1,0-1-1,1 1 0,-1 0 0,1 0 0,0 0 0,0 0 0,1 0 1,0 1-1,-1-1 0,2 0 0,-1 7 0,1-10 4,0 0 0,0 0 0,0 0-1,0 0 1,0 0 0,1 0 0,-1 0 0,1 0-1,-1 0 1,1-1 0,0 1 0,0 0 0,0 0-1,0 0 1,0-1 0,0 1 0,0 0 0,0-1-1,1 1 1,-1-1 0,1 0 0,-1 1 0,1-1-1,0 0 1,-1 0 0,1 0 0,0 0 0,0 0-1,0 0 1,0-1 0,0 1 0,0-1 0,0 1 0,0-1-1,0 0 1,0 1 0,0-1 0,0 0 0,2-1-1,4 1 10,0-1 0,0 0 0,0-1 0,-1 0-1,1 0 1,0-1 0,-1 0 0,0 0 0,0 0-1,0-1 1,0 0 0,9-8 0,-4 2 17,0 0 1,-1 0-1,0-2 1,-1 1-1,14-20 0,-15 11-9,-9 18-12,-3 12-3,2-8 6,0 0 0,1 0 1,-1 0-1,0 0 0,1 1 0,0-1 0,0 0 1,-1 0-1,1 1 0,0-1 0,1 0 0,-1 0 1,0 1-1,1-1 0,-1 0 0,1 0 0,0 0 0,0 1 1,0-1-1,0 0 0,0 0 0,0 0 0,0-1 1,1 1-1,-1 0 0,1 0 0,-1-1 0,4 3 1,-1-1 15,1-1 1,-1 0-1,1-1 1,-1 1-1,1-1 1,0 0-1,0 0 1,0 0 0,0-1-1,0 1 1,0-1-1,7-1 1,9-2 9,-1-1 1,1 0-1,-1-1 1,-1-2-1,1 0 1,-1-1-1,0 0 1,-1-2-1,25-17 1,-47 32-71,0 0 1,0 1-1,0-1 1,1 1 0,0 0-1,0-1 1,1 1-1,-1 0 1,1 1 0,1-1-1,-1 0 1,1 1-1,0-1 1,0 11 0,1-16 25,0 0 1,1-1 0,-1 1 0,0 0 0,0-1 0,0 1-1,1 0 1,-1-1 0,0 1 0,1 0 0,-1-1 0,1 1-1,-1 0 1,1-1 0,-1 1 0,1-1 0,-1 1 0,1-1-1,-1 1 1,1-1 0,0 0 0,-1 1 0,1-1 0,0 0-1,-1 1 1,2-1 0,0 0-50,-1 1 0,1-1-1,-1-1 1,1 1 0,0 0 0,-1 0 0,1 0 0,-1-1-1,1 1 1,0-1 0,2-1 0,2-1-257,-1 0-1,1 0 1,0-1-1,-1 0 1,6-5-1,-2-1-25,-1 0 0,15-22 0,-3-1-343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1.183"/>
    </inkml:context>
    <inkml:brush xml:id="br0">
      <inkml:brushProperty name="width" value="0.05" units="cm"/>
      <inkml:brushProperty name="height" value="0.05" units="cm"/>
    </inkml:brush>
  </inkml:definitions>
  <inkml:trace contextRef="#ctx0" brushRef="#br0">93 0 18004,'-18'43'3994,"2"11"-2755,-16 108-1,10 58-913,20-198-378,0 3-294,1-1-1,3 39 1,-2-62 298,0 0 1,0 0-1,0 0 1,0-1-1,0 1 1,0 0-1,0 0 0,0 0 1,0-1-1,1 1 1,-1 0-1,0 0 1,1 0-1,-1-1 0,0 1 1,1 0-1,-1-1 1,1 1-1,-1 0 1,1-1-1,-1 1 0,1-1 1,-1 1-1,1 0 1,0-1-1,-1 1 0,1-1 1,0 0-1,-1 1 1,1-1-1,0 0 1,0 1-1,0-1 0,-1 0 1,1 0-1,0 0 1,0 0-1,0 1 1,0-1-1,2-1-28,-1 0 1,0 0-1,0 0 0,0 0 0,0 0 1,0 0-1,0 0 0,-1-1 0,1 1 1,0-1-1,-1 1 0,1-1 1,-1 0-1,3-2 0,16-27-690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1.581"/>
    </inkml:context>
    <inkml:brush xml:id="br0">
      <inkml:brushProperty name="width" value="0.05" units="cm"/>
      <inkml:brushProperty name="height" value="0.05" units="cm"/>
    </inkml:brush>
  </inkml:definitions>
  <inkml:trace contextRef="#ctx0" brushRef="#br0">288 12 16355,'7'-12'1513,"-10"30"-969,-6 15-240,-2 18 656,1 8-152,-2 7-256,2 4-119,2-3-137,2-2-80,5-16-80,2-9 0,6-13-240,-1-5-216,1-12-465,0-6-207,-5-7 736,-5-8-184,-9-5-192</inkml:trace>
  <inkml:trace contextRef="#ctx0" brushRef="#br0" timeOffset="1">7 326 18948,'-6'0'1872,"6"1"-1071,4-1-257,12 0 864,4 0-240,10-3-344,6-4-287,6 1-849,-1-1 1304,-1-8-896,-2-3-72,-7-3-32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2.573"/>
    </inkml:context>
    <inkml:brush xml:id="br0">
      <inkml:brushProperty name="width" value="0.05" units="cm"/>
      <inkml:brushProperty name="height" value="0.05" units="cm"/>
    </inkml:brush>
  </inkml:definitions>
  <inkml:trace contextRef="#ctx0" brushRef="#br0">2 44 19244,'-2'1'2297,"2"5"-1521,10-3-400,6-4 2072,5-7-1904,12 1-191,10-1-537,5 0-313,0-2-487,-3 2-208,-5 5 1056,-8 3-288,-18 4-160,-7 6-168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2.978"/>
    </inkml:context>
    <inkml:brush xml:id="br0">
      <inkml:brushProperty name="width" value="0.05" units="cm"/>
      <inkml:brushProperty name="height" value="0.05" units="cm"/>
    </inkml:brush>
  </inkml:definitions>
  <inkml:trace contextRef="#ctx0" brushRef="#br0">0 3 18100,'1'12'1616,"11"-3"-976,4-4-224,15-2 641,5-3-129,10-4-584,1-3-448,8-2 248,-4 3-32,-6 1-216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4.547"/>
    </inkml:context>
    <inkml:brush xml:id="br0">
      <inkml:brushProperty name="width" value="0.05" units="cm"/>
      <inkml:brushProperty name="height" value="0.05" units="cm"/>
    </inkml:brush>
  </inkml:definitions>
  <inkml:trace contextRef="#ctx0" brushRef="#br0">1 1 18980,'0'5'469,"1"1"0,0-1-1,0 0 1,0 0 0,1 1 0,0-1-1,0 0 1,0 0 0,0-1 0,1 1-1,0 0 1,4 4 0,6 8 128,27 26 1,-25-28-375,-7-6-284,1-1 0,0 0 0,1 0 0,0-1 0,1 0 0,-1 0 0,1-1-1,22 8 1,-29-12-105,0-1 0,0 0 0,0 0 1,1-1-1,-1 1 0,0-1 0,1 0 0,-1 0 0,0 0 0,1 0 0,-1-1 0,0 0 0,0 0 0,0 0 0,1 0 0,-1-1 0,0 0 0,0 1 0,-1-1 0,1-1 0,0 1 0,-1-1 1,1 1-1,-1-1 0,0 0 0,0 0 0,0 0 0,5-8 0,9-16-792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4.940"/>
    </inkml:context>
    <inkml:brush xml:id="br0">
      <inkml:brushProperty name="width" value="0.05" units="cm"/>
      <inkml:brushProperty name="height" value="0.05" units="cm"/>
    </inkml:brush>
  </inkml:definitions>
  <inkml:trace contextRef="#ctx0" brushRef="#br0">149 1 16868,'4'0'2264,"-4"5"-1368,-3 13-328,-4 6 1345,-3 12-649,-3 5-240,0 8-536,-6 4-192,1 3-119,-4 1-97,8-5-721,1-8 1490,2-15-841,2-8 0,10-15 48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5.696"/>
    </inkml:context>
    <inkml:brush xml:id="br0">
      <inkml:brushProperty name="width" value="0.05" units="cm"/>
      <inkml:brushProperty name="height" value="0.05" units="cm"/>
    </inkml:brush>
  </inkml:definitions>
  <inkml:trace contextRef="#ctx0" brushRef="#br0">81 17 19180,'-1'14'707,"-1"0"1,0 0-1,-1 0 0,-8 22 0,1 0-197,-36 154-1253,41-178-847,5-22 329,5-26-430,-3 28 1451,34-139-4824,-27 118 5259,1 1 1,1 0-1,15-27 1,-26 55-118,0-1 1,0 1-1,1 0 1,-1 0-1,0-1 1,0 1-1,0 0 0,0 0 1,0 0-1,0-1 1,0 1-1,0 0 1,0 0-1,1 0 1,-1-1-1,0 1 0,0 0 1,0 0-1,0 0 1,1 0-1,-1 0 1,0 0-1,0-1 1,0 1-1,0 0 0,1 0 1,-1 0-1,0 0 1,0 0-1,1 0 1,-1 0-1,0 0 1,0 0-1,0 0 0,1 0 1,-1 0-1,0 0 1,0 0-1,1 0 1,2 10 1612,-2 21-279,-1-29-1180,23 297 2374,-21-287-3062,-1-7 331,0 0 1,-1 0-1,1 0 1,-1 0-1,0 0 1,-1 1-1,-1 8 1,-3-1-310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6.098"/>
    </inkml:context>
    <inkml:brush xml:id="br0">
      <inkml:brushProperty name="width" value="0.05" units="cm"/>
      <inkml:brushProperty name="height" value="0.05" units="cm"/>
    </inkml:brush>
  </inkml:definitions>
  <inkml:trace contextRef="#ctx0" brushRef="#br0">1 405 18284,'0'-15'1952,"4"1"-1216,3 2-335,8 0 927,3 0-464,7 2-928,1-3-576,1 0 560,0 0-240,0-2-176</inkml:trace>
  <inkml:trace contextRef="#ctx0" brushRef="#br0" timeOffset="1">405 6 22381,'-6'-3'2216,"1"0"-1664,3 3-472,2 2 1169,6-2-1745,0 1-449,-1-1 721,7 5-304,2 0-216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6.502"/>
    </inkml:context>
    <inkml:brush xml:id="br0">
      <inkml:brushProperty name="width" value="0.05" units="cm"/>
      <inkml:brushProperty name="height" value="0.05" units="cm"/>
    </inkml:brush>
  </inkml:definitions>
  <inkml:trace contextRef="#ctx0" brushRef="#br0">4 106 20188,'-3'10'1601,"3"-2"-1217,1 4-184,4 3 640,0-2-240,4 2-416,1 0-176,3-4-264,1-2-272,3-8-400,2-2-256,3-11 823,-1-1-247,5-8-104</inkml:trace>
  <inkml:trace contextRef="#ctx0" brushRef="#br0" timeOffset="1">298 0 15947,'-3'13'703,"0"0"-1,-1-1 0,-1 0 0,1 1 1,-14 21-1,3-4 763,-12 31 458,-20 65 1,37-92-1682,2 0-1,1 1 0,-5 59 1,9 53-2485,5-167 1868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6.918"/>
    </inkml:context>
    <inkml:brush xml:id="br0">
      <inkml:brushProperty name="width" value="0.05" units="cm"/>
      <inkml:brushProperty name="height" value="0.05" units="cm"/>
    </inkml:brush>
  </inkml:definitions>
  <inkml:trace contextRef="#ctx0" brushRef="#br0">48 0 23997,'0'5'1769,"-6"12"-1433,1 4-168,0 8 624,0 2-456,-1 4-952,2 2-416,2-2-601,-2-8 1281,-2-9-320,2-6-264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4.509"/>
    </inkml:context>
    <inkml:brush xml:id="br0">
      <inkml:brushProperty name="width" value="0.05" units="cm"/>
      <inkml:brushProperty name="height" value="0.05" units="cm"/>
    </inkml:brush>
  </inkml:definitions>
  <inkml:trace contextRef="#ctx0" brushRef="#br0">69 1 18172,'-1'0'117,"0"1"0,0 0 0,0 0-1,0 0 1,0 0 0,0 0 0,0 1 0,0-1 0,1 0 0,-1 0 0,0 0 0,1 1-1,-1-1 1,1 0 0,-1 1 0,1-1 0,0 1 0,-1-1 0,1 2 0,-4 19 84,1-1 1,0 1 0,2 0 0,2 35-1,16 89 1135,-2-28-836,-15-101-506,-1-17 6,1 0-1,0 0 1,0 0 0,0 0-1,0 0 1,-1 0 0,1 0-1,0 0 1,0 0 0,0 0-1,0 0 1,-1 0-1,1 0 1,0 0 0,0 0-1,0 0 1,0 0 0,-1 0-1,1 0 1,0-1 0,0 1-1,0 0 1,0 0 0,0 0-1,-1 0 1,1 0-1,0 0 1,0 0 0,0-1-1,0 1 1,0 0 0,0 0-1,0 0 1,0 0 0,-1-1-1,1 1 1,0 0 0,0 0-1,0 0 1,0 0 0,0-1-1,-14-29-32,12 24 29,-18-33 20,13 24 139,-1 0 0,2-1 1,-7-21-1,13 37-142,0-1 1,0 1-1,0-1 0,0 1 1,0-1-1,0 1 0,0-1 1,0 1-1,0-1 0,0 1 1,0-1-1,0 1 0,0-1 1,0 1-1,1-1 0,-1 1 1,0-1-1,0 1 0,1-1 1,-1 1-1,0-1 0,0 1 1,1 0-1,-1-1 1,1 1-1,0-1 0,16-5 127,27 8-428,-35-1 75,48 0-2330,0-2 1,80-12 0,-98 9 1334,-62 7 2253,1 1 0,0 1 0,0 1 0,0 0 0,1 2 1,-36 18-1,57-26-1018,0 0 0,-1 0 0,1 1 0,0-1 1,0 0-1,-1 0 0,1 0 0,0 0 0,-1 0 0,1 1 1,0-1-1,0 0 0,0 0 0,-1 0 0,1 1 0,0-1 0,0 0 1,0 0-1,-1 1 0,1-1 0,0 0 0,0 1 0,0-1 1,0 0-1,0 0 0,0 1 0,-1-1 0,1 0 0,0 1 1,0-1-1,0 1 0,10 2 300,26-2-389,-27-1 84,-6 0-34,94 6-554,-86-4 417,0 0 0,0 0 0,0 1 0,-1 1 0,1-1 1,16 10-1,-25-12 121,0 0 0,0 0 1,0 1-1,0-1 0,-1 0 1,1 1-1,0-1 0,-1 1 0,1 0 1,-1 0-1,3 3 0,-4-4 33,0 0 1,0-1-1,1 1 0,-1 0 0,0 0 0,0-1 0,0 1 0,0 0 0,0 0 0,-1-1 0,1 1 0,0 0 0,0 0 0,0-1 0,-1 1 0,1 0 0,0 0 0,-1-1 0,1 1 0,0 0 1,-1-1-1,1 1 0,-1-1 0,1 1 0,-1-1 0,0 1 0,1-1 0,-1 1 0,1-1 0,-1 1 0,0-1 0,1 0 0,-1 1 0,0-1 0,0 0 0,0 1 0,-14 5 1,0 0 0,-1-2 0,1 1 0,-1-2 0,0 0 0,0-1 0,0-1 0,0 0 0,-32-3 0,47 2-22,1 0-1,-1 0 1,0 0-1,1 0 0,-1 0 1,0 0-1,1 0 0,-1-1 1,1 1-1,-1 0 1,0 0-1,1-1 0,-1 1 1,1 0-1,-1-1 1,1 1-1,-1 0 0,1-1 1,-1 1-1,1-1 1,0 1-1,-1-1 0,1 1 1,-1-1-1,1 1 1,0-1-1,0 1 0,-1-1 1,1 0-1,0 1 0,0-1 1,0 0-1,6-8-358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7.324"/>
    </inkml:context>
    <inkml:brush xml:id="br0">
      <inkml:brushProperty name="width" value="0.05" units="cm"/>
      <inkml:brushProperty name="height" value="0.05" units="cm"/>
    </inkml:brush>
  </inkml:definitions>
  <inkml:trace contextRef="#ctx0" brushRef="#br0">0 35 17140,'9'-5'741,"0"0"0,0 1 0,0 0 0,1 0 0,0 1 1,-1 0-1,1 1 0,0 0 0,0 1 0,17-1 0,-23 2-572,-1 1-1,1-1 0,0 0 1,0 1-1,-1 0 0,1 0 0,0 0 1,-1 1-1,1-1 0,-1 1 1,1-1-1,-1 1 0,4 3 0,-5-2-166,1-1 0,-1 0-1,0 1 1,-1-1 0,1 1-1,0 0 1,-1-1-1,1 1 1,-1 0 0,0 0-1,0 0 1,0 0 0,0 0-1,-1 0 1,1 0-1,-1 0 1,0 1 0,0 3-1,0-1-8,-1 0 0,0 0 0,0 0 0,-1 0 0,1 0 0,-5 8 0,-4 17-469,10-31 439,1 1 1,-1-1 0,0 1-1,0-1 1,0 1 0,0-1-1,1 0 1,-1 1 0,0-1-1,0 1 1,1-1-1,-1 0 1,0 1 0,0-1-1,1 0 1,-1 1 0,1-1-1,-1 0 1,0 0 0,1 1-1,-1-1 1,1 0 0,-1 0-1,0 0 1,1 1-1,-1-1 1,1 0 0,-1 0-1,1 0 1,0 0 0,20 4-765,-12-3 360,-5 0 352,-1 1 1,0-1-1,0 0 0,0 1 0,0 0 0,0 0 0,0-1 1,0 2-1,0-1 0,-1 0 0,1 1 0,-1-1 0,0 1 1,4 4-1,-3-1 31,0-1 0,0 1 0,-1 0 0,0 0 0,0 0 0,0 0 0,1 11 1,-2-5 141,0 0 1,0 0 0,-1 0 0,-1-1 0,0 1 0,-1 0-1,0 0 1,-5 14 0,4-16 145,-1 0-1,-1 0 0,1-1 1,-1 0-1,-1 0 1,0 0-1,0 0 1,-1-1-1,0 0 1,0-1-1,-9 8 0,12-12-128,-1 0-1,1 0 0,-1 0 1,0 0-1,0-1 0,0 0 1,0 0-1,0 0 0,0 0 1,-1-1-1,1 0 0,-1 0 1,1-1-1,-1 1 0,1-1 1,0 0-1,-1-1 0,1 1 1,-1-1-1,1 0 0,0-1 1,-9-2-1,9 2-285,0 0 0,1-1-1,0 1 1,-1-1 0,1 1-1,0-1 1,0-1 0,1 1-1,-1 0 1,1-1 0,0 0-1,-6-7 1,8 8-10,-1 1-1,1-1 1,0 0 0,-1 0 0,1 0-1,1 0 1,-1 0 0,0 0-1,1 0 1,-1 0 0,1-1 0,0 1-1,0 0 1,0 0 0,1 0-1,-1 0 1,1 0 0,-1 0 0,1 0-1,0 0 1,2-4 0,14-20-1094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7.667"/>
    </inkml:context>
    <inkml:brush xml:id="br0">
      <inkml:brushProperty name="width" value="0.05" units="cm"/>
      <inkml:brushProperty name="height" value="0.05" units="cm"/>
    </inkml:brush>
  </inkml:definitions>
  <inkml:trace contextRef="#ctx0" brushRef="#br0">1 55 23661,'0'0'1984,"13"0"-1423,0-8-249,10-2 776,2 1-400,4-2-440,1 0-304,-1 7-952,-5 3 592,-7 4 192,-1 5-184,-6 2-176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5:28.054"/>
    </inkml:context>
    <inkml:brush xml:id="br0">
      <inkml:brushProperty name="width" value="0.05" units="cm"/>
      <inkml:brushProperty name="height" value="0.05" units="cm"/>
    </inkml:brush>
  </inkml:definitions>
  <inkml:trace contextRef="#ctx0" brushRef="#br0">415 85 24381,'-1'13'1881,"1"10"-1473,-3 3-200,1 7 944,2 4-776,0 4-376,2 5-168,-1-1-384,2-5-352,-3-9-177,-1-6 753,-2-8-280,-3-4-184</inkml:trace>
  <inkml:trace contextRef="#ctx0" brushRef="#br0" timeOffset="1">1 35 21277,'34'-9'1674,"1"2"1,58-5 0,70 6-31,56 11-1230,-191-2-457,0 0 0,0 2-1,0 2 1,0 0 0,41 18-1,-60-21 17,0 0 0,0 1 0,0 1-1,-1-1 1,0 1 0,0 1 0,-1 0-1,0 0 1,12 14 0,-15-15 7,0 0 1,-1 0-1,0 0 0,0 0 1,0 1-1,-1-1 0,0 1 1,0-1-1,0 1 1,-1 0-1,0 0 0,-1 0 1,1 0-1,-2 13 1,-2-6 28,1-1 1,-2 0 0,0 0 0,0 0 0,-1 0 0,-1-1 0,0 0-1,-1 0 1,0-1 0,-1 1 0,-10 11 0,-2 0 112,-1-1 0,-1-1 0,-47 36 0,37-35 41,0-1 0,-2-2 0,0-1 0,-42 15 0,53-25-209,0 0 1,-1-2-1,0 0 1,0-2-1,0-1 1,-1 0 0,-39-2-1,54-2 19,0 0-1,0-1 1,0 1 0,1-2-1,-13-4 1,2-5-201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4:43.188"/>
    </inkml:context>
    <inkml:brush xml:id="br0">
      <inkml:brushProperty name="width" value="0.05" units="cm"/>
      <inkml:brushProperty name="height" value="0.05" units="cm"/>
    </inkml:brush>
  </inkml:definitions>
  <inkml:trace contextRef="#ctx0" brushRef="#br0">442 4 11859,'-17'-2'471,"-1"1"1,1 1 0,0 0 0,-1 1-1,1 1 1,0 0 0,0 2 0,0 0 0,0 0-1,1 2 1,0 0 0,-18 10 0,24-11-436,0 1 0,0 0 0,1 1 0,0 0 1,0 0-1,1 1 0,0 0 0,0 1 0,1 0 0,0 0 0,1 0 1,0 1-1,0 0 0,1 0 0,0 1 0,1-1 0,0 1 0,-2 11 1,0 5 6,-14 53 130,4 1 0,-8 126 0,24-200-159,0 0 0,1 0 0,0 0 0,0 0 0,1 0 0,0 0 0,0-1 0,1 1 0,-1-1-1,1 1 1,1-1 0,-1 0 0,1 0 0,0-1 0,1 1 0,-1-1 0,1 0 0,0 0 0,0 0-1,1-1 1,-1 1 0,13 6 0,8 3-45,1-1-1,1-1 1,-1-2 0,31 8-1,-47-15 40,0 1-20,1-1-1,0 0 1,0-1-1,0 0 0,0-1 1,0 0-1,1-1 1,19-3-1,-24 2 8,0-1-1,1-1 1,-1 0-1,0 0 1,0 0 0,-1-1-1,1 0 1,-1 0-1,0-1 1,0 0-1,0 0 1,-1-1-1,7-7 1,19-24 228,-2-2 0,48-81-1,-46 67 41,-20 34-199,0-1 1,-2 0 0,0-1-1,-2 0 1,12-42 0,-16 49-8,-1 1 0,-1-2 0,0 1 0,0-23 1,-3 32-32,1 0 1,-1 0-1,0 1 1,0-1-1,0 1 1,-1-1 0,0 1-1,0-1 1,0 1-1,0 0 1,0 0-1,-1 0 1,0 0 0,0 1-1,0-1 1,0 1-1,-8-7 1,-7-3 116,-2 1 0,1 0 0,-35-13 0,38 18-394,1 0 1,0-1-1,0 0 0,0-1 0,1-1 0,0 0 0,-19-20 0,15 4-568,17 17 259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4:43.988"/>
    </inkml:context>
    <inkml:brush xml:id="br0">
      <inkml:brushProperty name="width" value="0.05" units="cm"/>
      <inkml:brushProperty name="height" value="0.05" units="cm"/>
    </inkml:brush>
  </inkml:definitions>
  <inkml:trace contextRef="#ctx0" brushRef="#br0">334 18 10306,'-9'-3'357,"-1"-1"0,0 1 0,0 1 0,0 0-1,0 0 1,0 1 0,0 1 0,0-1 0,0 2 0,0-1 0,0 1-1,0 1 1,0 0 0,-18 6 0,19-5-270,0 0 0,0 0-1,1 1 1,0 1 0,0-1 0,0 1 0,0 1-1,1-1 1,0 1 0,0 1 0,1-1-1,-1 1 1,2 0 0,-1 1 0,1-1 0,-7 13-1,5-2-34,0 0-1,2 0 1,0 0 0,1 1-1,0 0 1,0 31-1,3-15-15,2 1 0,7 56-1,-4-71-26,1-1 0,0 0 0,1 0-1,1 0 1,1-1 0,1 0 0,1-1-1,0 0 1,2-1 0,-1 0 0,2 0-1,21 21 1,-24-29 6,0 1 0,0-1-1,1-1 1,0 0 0,1-1 0,-1 0 0,1-1-1,1 0 1,-1-1 0,1 0 0,0-1-1,0 0 1,1-1 0,-1-1 0,1 0 0,-1 0-1,1-2 1,-1 0 0,27-3 0,-29 0 53,1 0-1,-1 0 1,1-1 0,-1-1-1,0 0 1,-1-1 0,1 0 0,-1 0-1,0-1 1,-1 0 0,0-1-1,0 0 1,0-1 0,10-13-1,7-13 263,-1-1 0,32-61-1,-35 57-106,29-76-1,-45 101-281,-2 0-1,0-1 1,0 1 0,-1-1-1,-1 0 1,-1 0 0,0 0-1,-3-27 1,1 36 0,0 0 1,-1 0-1,0 0 1,0 1-1,-1-1 0,1 1 1,-1-1-1,-1 1 1,1 0-1,-1 0 1,0 1-1,-1-1 0,-8-8 1,-9-3-229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7:34.680"/>
    </inkml:context>
    <inkml:brush xml:id="br0">
      <inkml:brushProperty name="width" value="0.05" units="cm"/>
      <inkml:brushProperty name="height" value="0.05" units="cm"/>
    </inkml:brush>
  </inkml:definitions>
  <inkml:trace contextRef="#ctx0" brushRef="#br0">0 280 20124,'7'-7'3650,"-6"6"-3572,-1 0 1,1 0 0,-1 1 0,1-1 0,0 0-1,-1 1 1,1-1 0,0 0 0,-1 1 0,1-1 0,0 0-1,0 1 1,0-1 0,0 1 0,1-1 0,7-4-68,0 0 0,0 0 1,-1-1-1,0 0 1,0-1-1,8-7 0,41-50 14,-49 55 4,24-31 336,38-61 0,-70 101-357,0 0 1,0 1-1,0-1 1,0 0-1,0 0 1,0 0-1,0 0 1,0 0 0,0 0-1,0 0 1,0 0-1,0 0 1,0 0-1,0 0 1,0 0-1,0 0 1,0 0 0,0 0-1,0 1 1,0-1-1,1 0 1,-1 0-1,0 0 1,0 0-1,0 0 1,0 0 0,0 0-1,0 0 1,0 0-1,0 0 1,0 0-1,0 0 1,0 0-1,0 0 1,0 0 0,1 0-1,-1 0 1,0 0-1,0 0 1,-3 16 84,-6 22-83,6-30-56,-4 15-225,0 1-1,2-1 1,1 1 0,-3 32-1,8-54 93,-1-1 0,0 0-1,0 1 1,1-1 0,-1 0 0,0 1 0,1-1-1,-1 0 1,1 1 0,0-1 0,-1 0 0,1 0-1,1 2 1,6 12-849,-5 2 237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7:35.502"/>
    </inkml:context>
    <inkml:brush xml:id="br0">
      <inkml:brushProperty name="width" value="0.05" units="cm"/>
      <inkml:brushProperty name="height" value="0.05" units="cm"/>
    </inkml:brush>
  </inkml:definitions>
  <inkml:trace contextRef="#ctx0" brushRef="#br0">1 417 18492,'18'-27'4421,"31"-35"-2530,13-17-1251,-11 10-171,75-108 772,-122 174-902,-4 13-200,-6 20-111,4-22 11,-6 46-684,-1 72-1,7-93-150,2-28 722,-1-1 0,0 1 0,0 0 0,0 0-1,0 0 1,-1 0 0,1-1 0,-1 1 0,-3 4 0,-13 16-488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7:36.848"/>
    </inkml:context>
    <inkml:brush xml:id="br0">
      <inkml:brushProperty name="width" value="0.05" units="cm"/>
      <inkml:brushProperty name="height" value="0.05" units="cm"/>
    </inkml:brush>
  </inkml:definitions>
  <inkml:trace contextRef="#ctx0" brushRef="#br0">98 133 12595,'0'0'104,"-1"0"1,1 0 0,-1-1 0,1 1-1,0 0 1,-1 0 0,1 0 0,-1 0-1,1-1 1,0 1 0,-1 0 0,1 0-1,0-1 1,-1 1 0,1 0 0,0-1-1,0 1 1,-1 0 0,1-1 0,0 1-1,0 0 1,0-1 0,-1 1 0,1-1-1,0 1 1,0 0 0,0-2 0,-3-17 2061,6-17 1310,12-8-44,-15 43-3360,1 0 1,-1-1-1,1 1 1,-1 0-1,1-1 1,0 1-1,-1 0 1,1 0-1,0 0 1,0 0-1,0-1 1,0 1-1,0 0 1,0 0-1,0 1 1,0-1 0,0 0-1,1 0 1,-1 1-1,0-1 1,1 0-1,-1 1 1,0-1-1,1 1 1,-1 0-1,0-1 1,3 1-1,-3 0-70,0 1 0,-1-1-1,1 1 1,0-1 0,0 1-1,-1 0 1,1-1-1,0 1 1,-1 0 0,1-1-1,-1 1 1,1 0 0,-1-1-1,1 1 1,-1 0 0,0 0-1,1 0 1,-1 0-1,0 0 1,1-1 0,-1 1-1,0 0 1,0 0 0,0 0-1,0 0 1,0 1 0,-1 26-32,-1-16 33,-1 1 0,0-1 0,-1 0 0,0 0 0,-1 0 0,-10 18 0,-45 61 79,19-33-64,40-57-22,0 0 0,0 0 0,1 0 0,-1 0 1,0 1-1,1-1 0,-1 0 0,1 0 0,-1 0 0,1 1 0,0-1 0,-1 0 0,1 1 0,0-1 0,0 0 0,0 1 0,0-1 0,0 0 0,0 1 0,0-1 0,1 0 0,-1 1 0,0-1 0,1 0 0,0 2 0,0-2 1,1 1-1,-1-1 1,1 1-1,-1-1 1,1 0 0,0 1-1,-1-1 1,1 0-1,0 0 1,0 0 0,0-1-1,0 1 1,0 0-1,2 0 1,10 2-90,-1-1 1,0-1 0,24 0-1,-36-1 81,4 1-42,0-1 0,0-1-1,0 1 1,0-1-1,0 1 1,0-1 0,-1-1-1,1 1 1,0-1 0,-1 0-1,1 0 1,6-4-1,10-17-97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8.451"/>
    </inkml:context>
    <inkml:brush xml:id="br0">
      <inkml:brushProperty name="width" value="0.05" units="cm"/>
      <inkml:brushProperty name="height" value="0.05" units="cm"/>
    </inkml:brush>
  </inkml:definitions>
  <inkml:trace contextRef="#ctx0" brushRef="#br0">71 0 20748,'-32'229'5295,"-6"63"-4512,38-292-783,0 6 12,0 1 1,0-1-1,0 0 0,0 0 0,2 7 0,-1-12-6,-1 0-1,0 0 1,0-1-1,1 1 1,-1 0-1,0 0 1,1 0 0,-1-1-1,1 1 1,-1 0-1,1-1 1,-1 1-1,1 0 1,-1-1-1,1 1 1,0-1-1,-1 1 1,1-1-1,0 1 1,-1-1-1,1 1 1,0-1-1,0 0 1,0 1-1,-1-1 1,1 0 0,0 0-1,0 0 1,0 0-1,0 0 1,-1 0-1,1 0 1,0 0-1,0 0 1,0 0-1,0 0 1,-1 0-1,1 0 1,0-1-1,0 1 1,0 0-1,-1-1 1,1 1 0,0 0-1,0-1 1,0 0-1,13-7 104,0-1 0,0 0 0,-1-1 0,22-20 0,-23 18 12,0 1 0,2 0 0,-1 1 1,28-14-1,-40 23-112,0 0 1,0 1-1,0-1 0,0 0 1,1 1-1,-1 0 0,0-1 0,0 1 1,1 0-1,-1-1 0,0 1 1,1 0-1,-1 0 0,0 0 0,1 0 1,-1 0-1,0 1 0,1-1 1,-1 0-1,0 1 0,0-1 0,2 1 1,-1 1-2,-1-1 1,0 0-1,0 1 1,0-1-1,0 1 1,0-1-1,0 1 1,-1 0-1,1-1 1,0 1-1,-1 0 1,1 0-1,-1-1 0,0 1 1,1 3-1,0 9 10,-1-11-14,0 0 1,0 0-1,1 0 1,-1 0 0,1 0-1,0 0 1,2 5-1,-3-8-2,0 1-1,1-1 1,-1 0-1,0 1 1,0-1 0,1 0-1,-1 0 1,0 1-1,1-1 1,-1 0-1,0 0 1,1 1-1,-1-1 1,0 0 0,1 0-1,-1 0 1,0 0-1,1 0 1,-1 0-1,1 0 1,-1 0-1,0 0 1,1 0-1,0 0 1,16-8 65,31-34 125,-31 27-46,1 0-1,33-22 1,-50 36-140,0 0 0,1 1 1,-1-1-1,0 0 0,1 0 1,-1 1-1,1-1 0,-1 1 1,1-1-1,-1 1 0,1-1 1,0 1-1,-1 0 0,1 0 1,-1 0-1,1 0 0,0 0 1,-1 0-1,1 0 0,1 1 1,-2 0-2,0 0-1,0-1 1,0 1 0,-1 0 0,1 0-1,0 0 1,-1 0 0,1 0 0,-1 0-1,1 0 1,-1 0 0,1 0 0,-1 0-1,0 0 1,1 0 0,-1 0 0,0 0-1,0 0 1,0 0 0,0 0 0,0 2-1,0 6-23,-1-1-1,-1 1 0,1-1 1,-1 1-1,-6 13 1,7-17-130,-1-1 1,0 1-1,0-1 1,0 0-1,-1 1 1,1-1-1,-1 0 1,0-1-1,0 1 0,-6 5 1,1-5-172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9.230"/>
    </inkml:context>
    <inkml:brush xml:id="br0">
      <inkml:brushProperty name="width" value="0.05" units="cm"/>
      <inkml:brushProperty name="height" value="0.05" units="cm"/>
    </inkml:brush>
  </inkml:definitions>
  <inkml:trace contextRef="#ctx0" brushRef="#br0">137 20 17756,'1'-1'215,"-1"0"0,0 0 0,0 1 0,0-1 1,0 0-1,0 0 0,0 0 0,0 0 0,0 0 0,0 1 1,0-1-1,0 0 0,-1 0 0,1 0 0,0 0 0,-1 1 1,1-1-1,0 0 0,-1 0 0,1 1 0,-2-2 0,1 2-52,1 0 0,-1 1 0,0-1 0,0 1 0,1-1 0,-1 1 0,1 0-1,-1-1 1,0 1 0,1 0 0,-1-1 0,1 1 0,0 0 0,-1-1 0,1 1 0,-1 2-1,-18 44 1370,-12 56-1218,-33 205 0,62-294-327,-4 53-19,6-62-69,0-1 1,0 1-1,1 0 0,-1-1 1,1 1-1,0-1 1,0 1-1,1-1 0,-1 0 1,1 0-1,4 7 1,-5-9 3,0-1 0,0 1 0,0-1 0,1 0 0,-1 0 0,0 0 0,1 0 1,-1 0-1,1 0 0,-1 0 0,1 0 0,-1 0 0,1-1 0,0 1 1,-1-1-1,1 1 0,0-1 0,-1 0 0,1 1 0,0-1 0,0 0 0,-1 0 1,4-1-1,1 0-76,-1 0 0,1 0 0,-1-1 1,1 0-1,-1 0 0,6-4 0,17-9-781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4.993"/>
    </inkml:context>
    <inkml:brush xml:id="br0">
      <inkml:brushProperty name="width" value="0.05" units="cm"/>
      <inkml:brushProperty name="height" value="0.05" units="cm"/>
    </inkml:brush>
  </inkml:definitions>
  <inkml:trace contextRef="#ctx0" brushRef="#br0">190 286 16564,'0'0'29,"0"0"1,0 0-1,0 0 1,0 0-1,0 0 1,0 0-1,0 0 1,0 0-1,0-1 1,0 1-1,0 0 1,0 0 0,0 0-1,0 0 1,0 0-1,0 0 1,0 0-1,0 0 1,0 0-1,0 0 1,0 0-1,0-1 1,0 1-1,0 0 1,0 0-1,0 0 1,0 0 0,0 0-1,0 0 1,0 0-1,0 0 1,-1 0-1,1 0 1,0 0-1,0 0 1,0 0-1,0 0 1,0 0-1,0 0 1,0 0 0,0 0-1,0 0 1,0 0-1,0 0 1,-1 0-1,1 0 1,0 0-1,0 0 1,0 0-1,0 0 1,0 0-1,0 0 1,0 0-1,0 0 1,0 0 0,0 0-1,0 0 1,0 0-1,-1 0 1,1 0-1,0 0 1,0 0-1,-11 2 562,-13 6 209,15-3-528,0 0 0,1 1-1,-1 0 1,-9 10 0,15-14-255,0 0 1,1 1-1,-1 0 1,1-1-1,0 1 1,0 0-1,0 0 1,0 0-1,1 1 1,-1-1-1,1 0 1,0 1-1,0-1 1,0 0-1,0 1 1,0 4-1,1-8-10,0 1 0,0 0-1,0 0 1,0 0 0,0 0 0,1 0-1,-1 0 1,0 0 0,0 0 0,1 0-1,-1 0 1,1 0 0,-1-1 0,0 1-1,1 0 1,0 0 0,-1 0 0,1-1-1,0 1 1,-1 0 0,1-1 0,0 1-1,1 0 1,0 0 4,-1 0 1,1-1-1,0 1 0,0 0 1,0-1-1,0 0 0,0 1 0,0-1 1,0 0-1,0 0 0,2-1 1,3 1 16,0-2 1,0 1 0,0-1 0,-1 0 0,13-5 0,-7 0 13,-1 0 1,1-1-1,-1 0 0,0-1 1,-1 0-1,0 0 0,-1-1 1,0-1-1,0 1 0,-1-1 1,-1-1-1,8-13 1,-10 16-14,-1 0 1,0-1-1,0 1 1,-1-1-1,0 0 1,0 0-1,-1-1 1,-1 1-1,1 0 1,-2-1-1,0 1 1,0 0-1,-1-1 1,0 1-1,0 0 1,-5-16-1,4 22-9,1-1 0,-1 1-1,0 0 1,0 0 0,0 0-1,-1 0 1,1 0 0,-1 1 0,0-1-1,0 1 1,0 0 0,-1-1-1,1 1 1,-1 1 0,1-1 0,-1 1-1,0-1 1,0 1 0,0 0-1,-1 0 1,1 1 0,0-1 0,-1 1-1,1 0 1,-1 0 0,1 1-1,-1-1 1,1 1 0,-1 0-1,1 0 1,-9 2 0,3-1 59,-1 2 0,0-1 0,1 1 0,0 1 0,0 0 0,0 0 0,0 1 0,0 1 0,1-1 0,0 1 0,0 1 0,-10 10 0,12-10 16,0 0 0,1 0-1,0 1 1,0 0 0,1 1 0,-6 10 0,10-17-80,0 0 1,0 1 0,0-1-1,0 0 1,0 1 0,1-1-1,-1 0 1,1 1 0,-1-1-1,1 0 1,0 1 0,0-1 0,0 1-1,0-1 1,1 0 0,-1 1-1,1-1 1,-1 1 0,1-1-1,0 0 1,0 0 0,0 1-1,0-1 1,0 0 0,1 0-1,-1 0 1,1 0 0,-1-1-1,1 1 1,-1 0 0,4 1 0,6 4-122,1-1 1,1 0 0,-1-1 0,1 0 0,0-1 0,0 0 0,18 2 0,0 1-248,-9-2 11,-4-1-82,0 0-1,-1 1 1,1 1 0,27 14-1,-42-18 345,0-1-1,0 1 0,0 0 0,0 0 1,0 1-1,0-1 0,-1 1 0,1-1 0,-1 1 1,0 0-1,1 0 0,-1 0 0,-1 0 1,1 0-1,0 0 0,-1 0 0,1 1 0,-1-1 1,0 1-1,0-1 0,-1 1 0,1-1 0,-1 1 1,0-1-1,1 1 0,-2 0 0,1-1 1,0 1-1,-1-1 0,0 5 0,0-4 125,-1 0 0,1 0 0,-1 0 0,1 0 0,-1 0 0,-1 0 0,1-1 0,0 1 0,-1 0 0,0-1 0,1 0 0,-2 0 0,-4 5 0,3-7 64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9.706"/>
    </inkml:context>
    <inkml:brush xml:id="br0">
      <inkml:brushProperty name="width" value="0.05" units="cm"/>
      <inkml:brushProperty name="height" value="0.05" units="cm"/>
    </inkml:brush>
  </inkml:definitions>
  <inkml:trace contextRef="#ctx0" brushRef="#br0">294 2 20084,'3'-1'2001,"-4"2"-1289,-3 5-336,-7 7 1040,0 6-336,-8 9-527,-1 7-217,-5 9-208,-6 6-48,-2 3-24,2-2-40,4-6-336,1-3-344,6-13-593,3-14 1057,4-15-208,6-7-168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50.120"/>
    </inkml:context>
    <inkml:brush xml:id="br0">
      <inkml:brushProperty name="width" value="0.05" units="cm"/>
      <inkml:brushProperty name="height" value="0.05" units="cm"/>
    </inkml:brush>
  </inkml:definitions>
  <inkml:trace contextRef="#ctx0" brushRef="#br0">1 2 16660,'10'-2'1944,"3"7"-992,1 2-360,3 7 1233,2 2-465,7 4-496,-5 2-96,6-1-416,1 1-272,-3-4-768,-2-2-320,-1-7 832,-2-4-208,-3-5-128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50.513"/>
    </inkml:context>
    <inkml:brush xml:id="br0">
      <inkml:brushProperty name="width" value="0.05" units="cm"/>
      <inkml:brushProperty name="height" value="0.05" units="cm"/>
    </inkml:brush>
  </inkml:definitions>
  <inkml:trace contextRef="#ctx0" brushRef="#br0">0 104 19852,'16'-6'2337,"12"0"-1273,3-1-432,13-2 1545,3-5-737,8 1-616,1-1-448,-2 1-1032,-4 1-664,-12 5 1072,-4 7-232,-13-3-185</inkml:trace>
  <inkml:trace contextRef="#ctx0" brushRef="#br0" timeOffset="1">82 215 20324,'1'8'1897,"2"4"-1305,4 1-256,3 0 1040,3 2-520,4-1-431,5-3-209,5-3-256,2-6-192,2-4-449,2-6-399,-1-6 1680,-2-2-800,-4-2-104,-5-1-88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50.942"/>
    </inkml:context>
    <inkml:brush xml:id="br0">
      <inkml:brushProperty name="width" value="0.05" units="cm"/>
      <inkml:brushProperty name="height" value="0.05" units="cm"/>
    </inkml:brush>
  </inkml:definitions>
  <inkml:trace contextRef="#ctx0" brushRef="#br0">76 646 18716,'-13'33'1920,"0"8"-1207,-1 2-305,2 3 896,2-2-456,3-2-1008,2-5-584,3-8 616,2-9-200,9-16-200</inkml:trace>
  <inkml:trace contextRef="#ctx0" brushRef="#br0" timeOffset="1">373 1 20972,'6'23'1761,"4"10"-1241,-3 2-168,7 16 656,2 0-48,-3 8-223,0 4-169,-9 4-144,-3 4-48,-11 5-40,-5 4-128,-13-1-544,-2-3-680,-4-2 896,-1-12-144,5-21-112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51.343"/>
    </inkml:context>
    <inkml:brush xml:id="br0">
      <inkml:brushProperty name="width" value="0.05" units="cm"/>
      <inkml:brushProperty name="height" value="0.05" units="cm"/>
    </inkml:brush>
  </inkml:definitions>
  <inkml:trace contextRef="#ctx0" brushRef="#br0">0 9 19564,'1'4'2145,"11"-1"-1401,12-3-208,5 0 960,8 0-600,5-3-39,-1-1-153,2 1-144,-3 2-344,-4-3-264,-7 4-864,-6 0 560,-13 4 184,-4 3-152,-11-1-145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51.734"/>
    </inkml:context>
    <inkml:brush xml:id="br0">
      <inkml:brushProperty name="width" value="0.05" units="cm"/>
      <inkml:brushProperty name="height" value="0.05" units="cm"/>
    </inkml:brush>
  </inkml:definitions>
  <inkml:trace contextRef="#ctx0" brushRef="#br0">0 41 23093,'7'4'2200,"21"-4"-1447,0-3-337,9-3 920,5-2-408,0-2-704,-1 0-808,-11 4 544,-5 5-168,-15 1-184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08.702"/>
    </inkml:context>
    <inkml:brush xml:id="br0">
      <inkml:brushProperty name="width" value="0.05" units="cm"/>
      <inkml:brushProperty name="height" value="0.05" units="cm"/>
    </inkml:brush>
  </inkml:definitions>
  <inkml:trace contextRef="#ctx0" brushRef="#br0">55 1 14051,'0'0'129,"-1"0"1,0 0-1,0 0 1,0 1-1,0-1 1,0 0-1,0 1 1,1-1-1,-1 1 1,0-1-1,0 1 0,1-1 1,-1 1-1,0 0 1,1-1-1,-1 1 1,0 0-1,1 0 1,-1-1-1,1 1 1,0 0-1,-1 0 0,1 0 1,-1 0-1,1 1 1,-7 25 740,6-23-460,-10 60 1030,-3 90 0,10 67-476,4-213-918,-1 2-10,1 1 0,1-1-1,2 17 1,-2-25-32,-1-1-1,0 0 0,1 1 1,-1-1-1,1 1 1,0-1-1,-1 0 0,1 0 1,0 1-1,0-1 1,-1 0-1,1 0 0,0 0 1,2 2-1,-2-3 0,0 0-1,-1 1 0,1-1 0,0 0 1,0 0-1,0 1 0,0-1 1,0 0-1,0 0 0,0 0 0,0 0 1,0 0-1,0 0 0,-1 0 0,1-1 1,0 1-1,0 0 0,0 0 1,0-1-1,0 1 0,0 0 0,-1-1 1,1 1-1,1-2 0,12-9 24,0 0-1,-1-1 1,-1-1-1,0 0 1,18-27 0,-14 21 16,26-39 166,15-19 339,-56 76-531,-1 1 0,1-1 0,0 0 0,-1 0 0,1 1 1,0-1-1,0 0 0,-1 1 0,1-1 0,0 1 0,0-1 0,0 1 0,0-1 0,1 0 0,-1 2-8,-1-1 0,0 0-1,1 0 1,-1 0 0,0 0 0,0 0-1,1 0 1,-1 1 0,0-1 0,0 0-1,0 0 1,1 0 0,-1 0 0,0 1-1,0-1 1,0 0 0,0 0 0,1 1-1,-1-1 1,0 0 0,0 0-1,0 1 1,0-1 0,0 0 0,0 0-1,0 1 1,0-1 0,0 0 0,0 1-1,0-1 1,0 1 0,-2 30 282,2-31-289,-5 24 92,2-12-87,1 0 0,0-1 1,1 1-1,0 0 0,1 0 0,0 0 0,3 23 0,-2-34-6,-1-1 0,0 1 0,0-1 1,1 1-1,-1 0 0,0-1 1,0 1-1,1-1 0,-1 1 0,1-1 1,-1 1-1,1-1 0,-1 1 1,1-1-1,-1 1 0,1-1 0,-1 0 1,1 1-1,-1-1 0,1 0 0,-1 0 1,1 1-1,0-1 0,-1 0 1,1 0-1,0 0 0,-1 0 0,2 1 1,0-2 0,0 1-1,0 0 1,0 0 0,1-1 0,-1 1 0,0-1 0,0 0 0,4-2 0,34-23-10,-40 25 8,24-19-15,-17 13 3,1 1 1,0-1-1,0 2 0,0-1 0,1 1 0,-1 0 0,16-6 1,-23 11 8,-1 0 0,1-1 0,0 1 0,0 0 0,0 0 0,0 0 0,0 0 0,0 0 0,0 0 0,0 0 0,-1 0 0,1 0 0,0 0 0,0 0 0,0 1 0,0-1 0,0 0 1,0 1-1,-1-1 0,1 1 0,0-1 0,0 1 0,-1-1 0,1 1 0,0-1 0,0 1 0,-1 0 0,1-1 0,-1 1 0,1 0 0,-1-1 0,1 1 0,-1 0 0,1 0 0,-1 0 0,0 0 0,1-1 1,-1 1-1,0 0 0,0 0 0,0 0 0,1 0 0,-1 0 0,0 0 0,-1 1 0,2 6-16,-1 1 1,0-1-1,-3 17 0,2-17 21,-3 18 16,2-13-494,0 0 1,0 26-1,2-39 467,0 0 0,0 0 0,0 1 0,0-1 0,1 0 0,-1 0 0,0 1 0,0-1 0,0 0-1,0 0 1,0 1 0,0-1 0,0 0 0,1 0 0,-1 0 0,0 1 0,0-1 0,0 0 0,1 0 0,-1 0 0,0 1 0,0-1-1,0 0 1,1 0 0,-1 0 0,0 0 0,0 0 0,1 0 0,-1 0 0,0 0 0,0 0 0,1 1 0,-1-1 0,0 0 0,0 0 0,1 0-1,-1 0 1,0 0 0,0-1 0,1 1 0,-1 0 0,0 0 0,1 0 0,-1 0 0,0 0 0,0 0 0,0 0 0,1 0 0,-1-1-1,0 1 1,0 0 0,1 0 0,-1-1 0,13-10-319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09.045"/>
    </inkml:context>
    <inkml:brush xml:id="br0">
      <inkml:brushProperty name="width" value="0.05" units="cm"/>
      <inkml:brushProperty name="height" value="0.05" units="cm"/>
    </inkml:brush>
  </inkml:definitions>
  <inkml:trace contextRef="#ctx0" brushRef="#br0">141 1 12019,'2'13'1792,"-2"4"-920,-1 6-120,-3 3 1497,-3 11-945,-4 4 24,-3 5-151,-2 2-113,1-4-216,-3 0-96,4-8-336,0-4-392,4-12-856,1-7-296,3-12 896,2-2-256,4-11-200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09.416"/>
    </inkml:context>
    <inkml:brush xml:id="br0">
      <inkml:brushProperty name="width" value="0.05" units="cm"/>
      <inkml:brushProperty name="height" value="0.05" units="cm"/>
    </inkml:brush>
  </inkml:definitions>
  <inkml:trace contextRef="#ctx0" brushRef="#br0">1 11 18892,'0'-9'1792,"1"8"-1095,3 2-257,4 9 960,0 5-232,5 3-504,4 2-232,2 2-264,1 2-176,2 2-736,0-2-392,-4 2 896,-3 0-200,-5-3-160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09.855"/>
    </inkml:context>
    <inkml:brush xml:id="br0">
      <inkml:brushProperty name="width" value="0.05" units="cm"/>
      <inkml:brushProperty name="height" value="0.05" units="cm"/>
    </inkml:brush>
  </inkml:definitions>
  <inkml:trace contextRef="#ctx0" brushRef="#br0">1 35 20532,'8'0'2321,"7"0"-1601,0-9-360,5 2 1408,5 3-1111,-2-1-409,3 5-1112,-3 0 1640,-2 3-888,-1-7-80,-4-5-56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5.374"/>
    </inkml:context>
    <inkml:brush xml:id="br0">
      <inkml:brushProperty name="width" value="0.05" units="cm"/>
      <inkml:brushProperty name="height" value="0.05" units="cm"/>
    </inkml:brush>
  </inkml:definitions>
  <inkml:trace contextRef="#ctx0" brushRef="#br0">23 1 17500,'-2'13'1712,"-3"3"-1200,-2 12-144,1 4 777,3 9-521,3 4-104,3 2-72,4-1-32,5-3-168,-6-3-96,1-4-232,-3-2-176,0-4-448,-1-2-240,-3-7 736,0-5-184,0-9-145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0.285"/>
    </inkml:context>
    <inkml:brush xml:id="br0">
      <inkml:brushProperty name="width" value="0.05" units="cm"/>
      <inkml:brushProperty name="height" value="0.05" units="cm"/>
    </inkml:brush>
  </inkml:definitions>
  <inkml:trace contextRef="#ctx0" brushRef="#br0">8 1 20948,'0'2'1297,"-4"113"389,1-59-1432,8 109 0,-5-160-246,1 0 1,0-1-1,0 1 1,0-1-1,1 1 1,-1-1-1,1 1 1,0-1 0,5 8-1,-6-11-4,1 0-1,-1 1 0,0-1 1,0 0-1,1 0 1,-1 0-1,1 1 0,-1-2 1,1 1-1,0 0 1,-1 0-1,1 0 1,0-1-1,0 1 0,-1-1 1,1 0-1,0 1 1,0-1-1,0 0 1,-1 0-1,1 0 0,0 0 1,0 0-1,0-1 1,0 1-1,-1 0 1,4-2-1,5-2 7,0 1 0,-1-2-1,1 0 1,-1 0 0,14-11 0,43-39 20,-26 20 5,-24 20-31,-12 12-6,-1-1 1,0 1 0,1 0-1,0 0 1,-1 0 0,1 1-1,0-1 1,1 1 0,-1 0 0,0 0-1,1 0 1,5-1 0,-9 3 1,-1 0 0,1 0-1,-1 0 1,1 0 0,-1 0 0,1 0 0,-1 1 0,1-1 0,-1 0 0,1 0 0,-1 0 0,0 1 0,1-1 0,-1 0 0,1 0 0,-1 1 0,0-1 0,1 0 0,-1 1 0,0-1 0,1 1 0,-1-1 0,0 0 0,1 1 0,-1-1-1,0 1 1,0 0 0,4 18 27,-5 20 76,0-39-99,-3 25 83,3-18-39,0 0 1,0 0 0,0 0 0,1 8-1,0-15-40,0 1-1,0-1 1,0 0-1,0 1 0,0-1 1,0 0-1,0 1 1,0-1-1,0 0 1,0 0-1,0 1 0,0-1 1,1 0-1,-1 1 1,0-1-1,0 0 0,0 0 1,0 1-1,1-1 1,-1 0-1,0 0 1,0 1-1,1-1 0,-1 0 1,0 0-1,0 0 1,1 0-1,-1 1 0,0-1 1,0 0-1,1 0 1,-1 0-1,0 0 1,1 0-1,-1 0 0,13-5 125,11-16-18,-23 20-104,27-29 74,-20 20-115,0 1-1,1 0 1,-1 0-1,2 1 1,-1 0 0,20-11-1,-29 18 24,1 1 0,-1 0 0,0 0 0,1 0 0,-1-1 0,1 1 0,-1 0 0,0 0 0,1 0-1,-1 0 1,1 0 0,-1 0 0,1 0 0,-1 0 0,0 0 0,1 0 0,-1 0 0,1 0 0,-1 0 0,1 0 0,-1 0 0,1 0 0,-1 1 0,0-1-1,1 0 1,-1 0 0,1 0 0,-1 1 0,0-1 0,1 0 0,-1 0 0,0 1 0,1-1 0,-1 1 0,4 18-171,-11 29-30,6-42 170,-4 15-59,3-12-129,0 1 0,0-1-1,1 1 1,0-1 0,0 1 0,1-1 0,2 11 0,-2-19 210,0-1 0,0 1 0,0-1 0,0 1 0,0-1 0,0 1 0,0-1 1,0 1-1,0 0 0,0-1 0,1 1 0,-1-1 0,0 1 0,0-1 1,1 1-1,-1-1 0,0 0 0,1 1 0,-1-1 0,1 1 0,-1-1 0,0 0 1,1 1-1,-1-1 0,1 0 0,-1 1 0,1-1 0,-1 0 0,1 0 0,-1 1 1,1-1-1,0 0 0,-1 0 0,1 0 0,-1 0 0,1 0 0,-1 0 0,1 0 1,0 0-1,13-12-419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0.718"/>
    </inkml:context>
    <inkml:brush xml:id="br0">
      <inkml:brushProperty name="width" value="0.05" units="cm"/>
      <inkml:brushProperty name="height" value="0.05" units="cm"/>
    </inkml:brush>
  </inkml:definitions>
  <inkml:trace contextRef="#ctx0" brushRef="#br0">9 18 23941,'-1'1'145,"0"0"-1,0 1 1,1-1-1,-1 0 1,0 1 0,1-1-1,-1 1 1,1-1-1,-1 1 1,1-1 0,-1 1-1,1-1 1,0 1-1,0-1 1,0 1-1,0-1 1,0 1 0,0 0-1,1-1 1,-1 1-1,0-1 1,2 3 0,-1-2-92,0-1 0,0 0 0,0 0 0,0 0 0,0 0 0,1 0 0,-1 0 0,0 0 0,1 0 0,-1 0 0,1-1 0,-1 1 0,1 0 0,-1-1 0,1 0 0,0 1 0,-1-1 0,1 0 0,-1 0 0,1 0 0,2 0 0,7 0-251,1 0 0,-1-2 1,0 1-1,1-1 0,-1-1 0,0 0 1,0-1-1,14-6 0,-16 5-1364,0 1 0,-1-1-1,1-1 1,-1 0 0,13-12 0,-27 26 1915,1 1 1,0-1-1,0 1 0,1 0 1,0 0-1,-5 18 1,2-8 290,-89 254 5777,46-87-9712,38-105 1565,10-43 656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34.171"/>
    </inkml:context>
    <inkml:brush xml:id="br0">
      <inkml:brushProperty name="width" value="0.05" units="cm"/>
      <inkml:brushProperty name="height" value="0.05" units="cm"/>
    </inkml:brush>
  </inkml:definitions>
  <inkml:trace contextRef="#ctx0" brushRef="#br0">88 67 14635,'7'-66'5223,"-21"104"-1840,-13 83-2715,-23 230 0,49-343-663,0 8-7,0 0-1,2 21 1,-1-35 0,0 1 1,0 0-1,1 0 0,-1 0 1,1 0-1,0-1 0,0 1 0,0 0 1,0 0-1,0-1 0,1 1 1,-1-1-1,1 0 0,-1 1 1,1-1-1,0 0 0,0 0 1,0 0-1,4 3 0,-4-4 2,0-1 0,0 1 0,0-1 0,0 1 0,0-1 0,0 0 0,0 0 0,0 0 0,0 0 0,0 0 0,0 0 0,0 0 0,0-1 0,0 1 0,0-1 0,0 0 0,0 1 0,0-1 0,0 0 0,0 0-1,0 0 1,-1-1 0,1 1 0,0 0 0,-1 0 0,3-4 0,6-5 51,0 0 0,14-20-1,-18 21-3,23-32 115,-20 28-92,0-1 1,1 1-1,1 1 1,18-18-1,-28 29-67,-1 1-1,0-1 1,1 1-1,-1-1 0,1 1 1,-1-1-1,1 1 1,-1-1-1,1 1 0,-1 0 1,1-1-1,-1 1 1,1 0-1,-1 0 0,1-1 1,0 1-1,-1 0 1,1 0-1,-1 0 0,1 0 1,0 0-1,-1 0 1,1 0-1,0 0 0,-1 0 1,1 0-1,-1 0 1,1 0-1,0 0 0,-1 0 1,1 1-1,-1-1 1,1 0-1,0 1 0,-1-1 1,1 0-1,-1 1 1,1-1-1,-1 0 0,1 1 1,-1-1-1,1 1 1,-1-1-1,0 1 1,1-1-1,-1 1 0,0-1 1,1 1-1,-1-1 1,0 1-1,0 0 0,1-1 1,-1 1-1,0-1 1,0 1-1,0 0 0,0-1 1,0 2-1,1 6-3,0 0 0,0 0 0,-1 13-1,0-15 21,-1 11-7,0-8-6,1-1-1,0 0 0,0 1 0,2 9 1,-2-16-6,0-1 0,1 0 0,-1 0 1,0 1-1,1-1 0,-1 0 1,1 0-1,-1 0 0,1 0 1,-1 0-1,1 0 0,0 0 1,0 0-1,-1 0 0,1 0 1,0 0-1,0 0 0,0 0 1,0 0-1,0-1 0,0 1 1,0-1-1,0 1 0,0 0 1,1-1-1,-1 0 0,0 1 1,0-1-1,0 0 0,1 1 0,-1-1 1,0 0-1,0 0 0,2 0 1,5-1 0,-1-1 1,1 1-1,-1-1 1,1 0-1,-1-1 1,0 0-1,11-6 1,50-33 18,-31 17-12,-21 14-6,-8 6 3,0 0 0,0 0 0,0 1 0,0 0 0,0 0 0,11-2 0,-19 6-5,1 0-1,-1 0 1,1 0-1,-1 0 1,1 0 0,0 0-1,-1 0 1,1 0-1,-1 1 1,1-1-1,-1 0 1,1 0 0,-1 1-1,1-1 1,-1 0-1,1 1 1,-1-1 0,1 0-1,-1 1 1,0-1-1,1 1 1,-1-1-1,0 0 1,1 1 0,-1-1-1,0 1 1,1-1-1,-1 1 1,0-1-1,0 1 1,0 0 0,0-1-1,1 1 1,-1-1-1,0 1 1,0-1 0,0 1-1,0-1 1,0 1-1,0 0 1,0-1-1,-1 1 1,-1 29-29,1-27 21,-3 20-739,-1 0-1,-7 22 0,10-41 331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35.194"/>
    </inkml:context>
    <inkml:brush xml:id="br0">
      <inkml:brushProperty name="width" value="0.05" units="cm"/>
      <inkml:brushProperty name="height" value="0.05" units="cm"/>
    </inkml:brush>
  </inkml:definitions>
  <inkml:trace contextRef="#ctx0" brushRef="#br0">372 7 17708,'11'-7'2016,"-7"7"-1392,-4 12-288,-10 11 1121,-8 14-777,-7 6-112,-9 10-272,-5 1-120,-4 7-160,2-4 0,2-11-8,0-6-80,8-16-328,3-6-240,11-18 520,3-8-88,5-9-64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35.597"/>
    </inkml:context>
    <inkml:brush xml:id="br0">
      <inkml:brushProperty name="width" value="0.05" units="cm"/>
      <inkml:brushProperty name="height" value="0.05" units="cm"/>
    </inkml:brush>
  </inkml:definitions>
  <inkml:trace contextRef="#ctx0" brushRef="#br0">1 0 16347,'12'13'2081,"1"1"-1257,7 1-320,2 1 1257,11 1-889,3-2-64,7-2-704,0 2-512,-2-4 408,-1 1-136,-4 2-152</inkml:trace>
  <inkml:trace contextRef="#ctx0" brushRef="#br0" timeOffset="1">562 95 19812,'3'3'1849,"-1"1"-1305,-1-1-240,3-2 904,2 4-832,1-4-888,0 2 624,-1 1-312,-1 0-128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36.004"/>
    </inkml:context>
    <inkml:brush xml:id="br0">
      <inkml:brushProperty name="width" value="0.05" units="cm"/>
      <inkml:brushProperty name="height" value="0.05" units="cm"/>
    </inkml:brush>
  </inkml:definitions>
  <inkml:trace contextRef="#ctx0" brushRef="#br0">6 1 21093,'-1'2'139,"0"4"180,0 0-1,0 0 0,0 0 0,1 0 0,0 0 0,1 11 0,-1-15-290,1-1 0,-1 1 0,1-1 0,-1 1 0,1-1 0,0 0 0,0 0 0,0 1 0,0-1 0,0 0 0,0 0 0,0 0 0,0 0 0,0 0 0,0 0 0,1 0 0,-1 0 0,0-1 0,1 1 0,-1 0 0,0-1 0,1 1 0,-1-1 0,1 1 0,-1-1 0,1 0 0,-1 0 0,1 0 0,-1 0 0,1 0 0,-1 0 0,1 0 0,1 0 0,16-3-662,0 0 1,-1-1 0,0-1 0,0 0 0,0-2 0,0 0 0,18-10 0,8-3-3354,-43 19 3899,0 1-1,0-1 1,-1 1-1,1 0 1,0-1-1,0 1 1,0 0-1,0 0 1,-1-1-1,1 1 1,0 0-1,0 0 1,0 0-1,0 0 1,0 0-1,-1 0 1,1 1-1,2-1 1,-3 1 106,0-1 1,1 0-1,-1 1 1,0-1 0,0 1-1,0-1 1,1 0-1,-1 1 1,0-1-1,0 1 1,0-1-1,0 1 1,0-1-1,0 1 1,0-1-1,0 1 1,0-1-1,0 0 1,0 1-1,0-1 1,0 1-1,0-1 1,-1 1-1,1-1 1,0 1-1,-19 36 2915,14-28-2597,-15 26 1555,-48 94 1774,61-111-3790,0-1 1,0 1-1,2 1 0,0-1 0,-3 29 0,8-32-193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36.386"/>
    </inkml:context>
    <inkml:brush xml:id="br0">
      <inkml:brushProperty name="width" value="0.05" units="cm"/>
      <inkml:brushProperty name="height" value="0.05" units="cm"/>
    </inkml:brush>
  </inkml:definitions>
  <inkml:trace contextRef="#ctx0" brushRef="#br0">150 0 16043,'4'2'2057,"-2"-1"-1273,-2 6-288,1 3 1801,2 9-1457,1 7-120,-1 5-232,-1 7-136,-2 5-144,-6 4-32,-8 6-88,-4 1-64,-5 1-528,-4-4 1536,0-6-1024,-2-11 56,5-11 40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36.803"/>
    </inkml:context>
    <inkml:brush xml:id="br0">
      <inkml:brushProperty name="width" value="0.05" units="cm"/>
      <inkml:brushProperty name="height" value="0.05" units="cm"/>
    </inkml:brush>
  </inkml:definitions>
  <inkml:trace contextRef="#ctx0" brushRef="#br0">179 4 13571,'-1'-3'1824,"-8"3"-1104,-9 9-255,-4 6 1791,1 17-1480,-2 8 0,0 14-103,0 7-81,6 6-104,1 5-32,10 2-88,6 1-48,12-6-56,6-5-272,14-11 192,-1-10-152,-2-20-32,0-7-16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37.878"/>
    </inkml:context>
    <inkml:brush xml:id="br0">
      <inkml:brushProperty name="width" value="0.05" units="cm"/>
      <inkml:brushProperty name="height" value="0.05" units="cm"/>
    </inkml:brush>
  </inkml:definitions>
  <inkml:trace contextRef="#ctx0" brushRef="#br0">1 95 21445,'-1'9'1744,"5"-6"-1288,5 4-200,12-14 592,12-5-200,9-2-263,7-2-97,4-1-384,-3 4-337,-4 3-735,-6 0 1016,-17 1-208,-7 3-152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38.256"/>
    </inkml:context>
    <inkml:brush xml:id="br0">
      <inkml:brushProperty name="width" value="0.05" units="cm"/>
      <inkml:brushProperty name="height" value="0.05" units="cm"/>
    </inkml:brush>
  </inkml:definitions>
  <inkml:trace contextRef="#ctx0" brushRef="#br0">0 1 18980,'2'20'1808,"11"-10"-1255,4-7-249,7 2 920,5 0-456,8 0-512,5 1-400,-2 3 168,-9-2-112,-11-6-48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5.778"/>
    </inkml:context>
    <inkml:brush xml:id="br0">
      <inkml:brushProperty name="width" value="0.05" units="cm"/>
      <inkml:brushProperty name="height" value="0.05" units="cm"/>
    </inkml:brush>
  </inkml:definitions>
  <inkml:trace contextRef="#ctx0" brushRef="#br0">132 9 17356,'-2'-1'151,"-1"0"1,1 0 0,-1 0-1,0 0 1,1 0-1,-1 0 1,0 1 0,1-1-1,-1 1 1,0 0 0,0 0-1,1 0 1,-1 0-1,0 0 1,0 1 0,1-1-1,-1 1 1,0 0 0,1 0-1,-1 0 1,1 0-1,-1 0 1,1 0 0,-1 1-1,-2 1 1,-1 1-40,1-1-1,0 1 1,0 0-1,0 0 1,1 1-1,0-1 1,-1 1-1,1 0 1,1 0-1,-4 6 1,6-9-91,0 0 0,0 0 0,0 1-1,0-1 1,1 0 0,-1 0 0,1 1 0,-1-1 0,1 1 0,0-1 0,0 0 0,0 1-1,0-1 1,0 0 0,1 1 0,-1-1 0,2 4 0,-1-5-8,0 1 0,0-1-1,0 1 1,0-1 0,0 1 0,0-1 0,0 0 0,1 0 0,-1 0-1,0 0 1,1 0 0,-1 0 0,1 0 0,-1 0 0,1 0 0,0-1-1,-1 1 1,1-1 0,0 1 0,-1-1 0,1 0 0,0 1 0,0-1-1,2 0 1,7 0 31,0-1 0,0 1-1,0-2 1,-1 1-1,1-2 1,13-3 0,63-29 140,-62 24-219,49-15-1,-73 25 34,-1 1-1,0 0 1,1 0-1,-1-1 1,0 1-1,1 0 1,-1 0-1,1 0 1,-1 0-1,0-1 1,1 1-1,-1 0 1,1 0-1,-1 0 1,0 0-1,1 0 1,-1 0-1,1 0 1,-1 0-1,1 0 1,-1 0-1,0 1 1,1-1-1,-1 0 1,1 0-1,-1 0 1,0 0-1,1 1 1,-1-1-1,0 0 1,1 0-1,-1 1 1,0-1-1,1 0 1,-1 1-1,0-1 1,1 0-1,-1 1 1,0-1-1,0 0 1,0 1-1,1-1 1,-1 0-1,0 1 1,0-1-1,0 1 1,0-1-1,0 0 1,0 1-1,0-1 1,0 1-1,0-1 1,0 1-1,0-1 1,0 0-1,0 2 1,-12 28-3,4-12 24,8-17-35,0-1 1,0 1-1,0-1 1,0 0-1,0 1 1,0-1-1,0 1 1,0-1-1,1 1 1,-1-1-1,0 1 0,0-1 1,0 0-1,1 1 1,-1-1-1,0 1 1,0-1-1,1 0 1,-1 1-1,0-1 1,1 0-1,-1 1 0,0-1 1,1 0-1,-1 1 1,0-1-1,1 0 1,-1 0-1,1 1 1,18 0-551,18-9 58,-2-3 237,8-3-82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5.450"/>
    </inkml:context>
    <inkml:brush xml:id="br0">
      <inkml:brushProperty name="width" value="0.05" units="cm"/>
      <inkml:brushProperty name="height" value="0.05" units="cm"/>
    </inkml:brush>
  </inkml:definitions>
  <inkml:trace contextRef="#ctx0" brushRef="#br0">50 0 17052,'-7'21'944,"0"1"1,1 0-1,-4 38 0,0 70 328,6-63-596,2-43-362,-1 2 521,2 30 0,1-56-804,0 1-1,0-1 1,0 0-1,0 1 1,0-1-1,0 1 0,0-1 1,0 0-1,0 1 1,0-1-1,0 1 1,0-1-1,1 0 1,-1 1-1,0-1 1,0 0-1,0 1 1,0-1-1,1 0 0,-1 1 1,0-1-1,0 0 1,1 0-1,-1 1 1,0-1-1,1 1 1,7-7 434,9-23-83,-13 22-274,10-19 89,64-99 586,-76 121-756,1 1-1,0-1 0,0 1 1,0 0-1,0 0 1,4-2-1,-7 4-22,1 1 0,-1 0 0,0 0 0,1-1 0,-1 1 0,1 0 0,-1 0 0,1 0 0,-1 0 0,0 0 0,1-1 0,-1 1 0,1 0 0,-1 0 0,1 0 0,-1 0 0,0 0 0,1 0 0,-1 1 0,1-1 0,-1 0 0,0 0 0,1 0 0,-1 0 0,1 1 0,0-1 0,-1 1 0,1 0 0,0 0-1,-1 0 1,0-1 0,1 1 0,-1 0 0,1 0-1,-1 0 1,0 0 0,0 0 0,1 0-1,-1 0 1,0 0 0,0 0 0,0 1 0,0 34-1,-2-1 1,-7 50 0,3-44-96,0 44 1,6-84 86,0 0 0,0 0 0,0 0 0,0 0 1,0 0-1,0 0 0,0 0 0,0 0 1,0 0-1,1 0 0,-1 0 0,0 0 0,1-1 1,-1 1-1,0 0 0,1 0 0,0 1 1,0-2 2,-1 0 0,1 0-1,-1 0 1,0 1 0,1-1 0,-1 0 0,1 0 0,-1 0 0,0 0 0,1-1 0,-1 1 0,1 0 0,-1 0 0,0 0 0,1 0 0,-1 0 0,1 0 0,-1-1 0,0 1 0,1 0 0,-1 0 0,0-1 0,1 1 0,-1 0 0,0 0 0,1-1-1,23-29 11,-22 27 8,14-21 78,-1 1 123,1 1 0,1 0 0,34-34 0,-49 55-191,-1 0 1,1-1-1,0 1 1,0 0-1,-1 0 1,1 0-1,0 0 1,0 0-1,0 0 1,0 1-1,0-1 1,0 1-1,4-1 1,-6 1-20,1 0 1,0 0 0,0 0 0,0 1 0,0-1-1,-1 0 1,1 1 0,0-1 0,0 0 0,-1 1-1,1-1 1,0 1 0,-1-1 0,1 1 0,0-1 0,-1 1-1,1 0 1,-1-1 0,1 1 0,-1 0 0,1 0-1,-1-1 1,1 1 0,-1 0 0,0 0 0,0-1-1,1 1 1,-1 0 0,0 0 0,0 0 0,0 0 0,0-1-1,0 1 1,0 1 0,0 10-153,0 0 1,-1 0 0,0 0-1,-1 0 1,0 0-1,-8 21 1,3-5-708,4-24 546,3-12-124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5.795"/>
    </inkml:context>
    <inkml:brush xml:id="br0">
      <inkml:brushProperty name="width" value="0.05" units="cm"/>
      <inkml:brushProperty name="height" value="0.05" units="cm"/>
    </inkml:brush>
  </inkml:definitions>
  <inkml:trace contextRef="#ctx0" brushRef="#br0">231 4 19404,'3'-4'2081,"-3"11"-1201,-4 5-360,-8 11 1600,-1 7-919,-5 9-649,-4 4-48,-2 7-240,2 3-64,-1-5-200,2-2-168,2-8-624,2-7-433,0-14 1009,4-7-208,4-15-168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6.195"/>
    </inkml:context>
    <inkml:brush xml:id="br0">
      <inkml:brushProperty name="width" value="0.05" units="cm"/>
      <inkml:brushProperty name="height" value="0.05" units="cm"/>
    </inkml:brush>
  </inkml:definitions>
  <inkml:trace contextRef="#ctx0" brushRef="#br0">0 40 18196,'5'6'2248,"8"6"-1295,-1 1-417,3 2 1744,1 4-984,1 2-815,0 1-529,-1 1-961,1-3 881,-4-7-184,-2 0-136</inkml:trace>
  <inkml:trace contextRef="#ctx0" brushRef="#br0" timeOffset="1">429 0 21020,'7'10'2305,"-4"5"-1633,-4 5-320,-1 3 1465,-2 7-1025,0 3-192,1 4-496,0 0-168,0-4-400,0-1-256,2-9-665,-2-3-175,-2-10 1056,-2-6-336,-3-11-144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6.600"/>
    </inkml:context>
    <inkml:brush xml:id="br0">
      <inkml:brushProperty name="width" value="0.05" units="cm"/>
      <inkml:brushProperty name="height" value="0.05" units="cm"/>
    </inkml:brush>
  </inkml:definitions>
  <inkml:trace contextRef="#ctx0" brushRef="#br0">0 78 22093,'6'-4'1960,"6"0"-1408,2 1-248,6-3 905,3-1-545,6-3-1456,1-2 848,-3-4-256,3 1-113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7.036"/>
    </inkml:context>
    <inkml:brush xml:id="br0">
      <inkml:brushProperty name="width" value="0.05" units="cm"/>
      <inkml:brushProperty name="height" value="0.05" units="cm"/>
    </inkml:brush>
  </inkml:definitions>
  <inkml:trace contextRef="#ctx0" brushRef="#br0">40 0 22261,'-2'5'240,"-9"30"1415,-10 46 0,19-71-1544,0 1 1,1-1 0,0 0 0,1 1 0,1-1-1,-1 0 1,1 1 0,1-1 0,4 14-1,-6-21-110,1-1-1,0 0 1,0 0-1,0 0 1,0 0-1,0 0 1,0-1-1,1 1 1,-1 0-1,1 0 1,-1-1-1,1 1 0,-1-1 1,1 1-1,0-1 1,0 0-1,0 0 1,0 0-1,0 0 1,0 0-1,0 0 1,0 0-1,0-1 1,0 1-1,0-1 1,1 1-1,-1-1 0,0 0 1,0 0-1,1 0 1,-1 0-1,0 0 1,0-1-1,3 0 1,9-2 3,-1-1-1,0-1 1,0 0 0,19-10-1,-6 3 0,-24 11-2,0 0 1,0 0 0,0 1 0,1-1-1,-1 1 1,0-1 0,1 1-1,4 0 1,-7 0 0,1 0-1,0 0 1,0 0 0,-1 0 0,1 1-1,0-1 1,-1 0 0,1 1-1,0-1 1,-1 0 0,1 1 0,0-1-1,-1 0 1,1 1 0,-1-1-1,1 1 1,-1 0 0,1-1 0,-1 1-1,1 0 1,0 2 4,0-1-1,0 1 1,-1 0 0,1 0-1,-1-1 1,0 1 0,0 0-1,0 0 1,0 0 0,0-1-1,0 1 1,-1 0 0,0 3-1,1-6-1,0 0 0,0 0-1,-1 0 1,1 0-1,0 0 1,0 1-1,0-1 1,0 0-1,0 0 1,0 0-1,0 1 1,0-1-1,0 0 1,0 0-1,0 0 1,0 0-1,0 1 1,0-1-1,0 0 1,0 0-1,0 0 1,0 1 0,0-1-1,0 0 1,0 0-1,0 0 1,0 0-1,1 1 1,-1-1-1,0 0 1,0 0-1,0 0 1,0 0-1,0 0 1,0 1-1,1-1 1,-1 0-1,0 0 1,0 0-1,0 0 1,0 0 0,1 0-1,7-5 87,9-14 16,-17 18-99,30-32 191,-28 30-194,0 1 1,0 0-1,1 0 0,-1 0 1,1 1-1,-1-1 1,1 0-1,0 1 0,-1 0 1,1-1-1,0 1 1,3-1-1,-5 3-6,0-1-1,-1 0 1,1 0-1,0 1 1,-1-1-1,1 0 1,0 1 0,-1-1-1,1 0 1,-1 1-1,1-1 1,0 1 0,-1-1-1,1 1 1,-1-1-1,0 1 1,1 0 0,-1-1-1,1 1 1,-1-1-1,0 1 1,0 0 0,1-1-1,-1 1 1,0 0-1,0 0 1,0-1 0,0 1-1,1 0 1,-1-1-1,0 1 1,0 0 0,-1 0-1,1-1 1,0 2-1,-3 29-45,3-30 47,-16 71-209,5-22-2863,11-61 1896,4-9 352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47.483"/>
    </inkml:context>
    <inkml:brush xml:id="br0">
      <inkml:brushProperty name="width" value="0.05" units="cm"/>
      <inkml:brushProperty name="height" value="0.05" units="cm"/>
    </inkml:brush>
  </inkml:definitions>
  <inkml:trace contextRef="#ctx0" brushRef="#br0">11 50 21213,'-3'7'623,"1"1"0,0-1 0,1 1 0,0 0 0,-1 8 0,2-15-560,0 0-1,0 0 1,0 0-1,1 0 0,-1 0 1,0 0-1,0 0 1,0 0-1,1 0 1,-1 0-1,1 0 0,-1 0 1,1 0-1,-1-1 1,1 1-1,-1 0 0,1 0 1,0 0-1,-1-1 1,2 2-1,0-2-32,-1 1 1,0-1-1,1 1 0,-1-1 1,1 0-1,-1 0 0,1 0 1,-1 0-1,1 0 0,-1 0 0,1 0 1,-1 0-1,1 0 0,-1-1 1,0 1-1,1-1 0,-1 1 0,3-2 1,21-10-552,0-1 1,0-1-1,39-30 1,-25 16-336,-16 17 372,-23 11 483,1 0 1,-1 0-1,0 0 1,0 0-1,1 0 0,-1 0 1,0 0-1,0 0 1,1 0-1,-1 0 1,0 0-1,0 0 0,1 0 1,-1 1-1,0-1 1,0 0-1,0 0 1,1 0-1,-1 0 1,0 0-1,0 1 0,0-1 1,0 0-1,1 0 1,-1 0-1,0 1 1,0-1-1,0 0 0,0 0 1,0 0-1,0 1 1,0-1-1,1 0 1,-1 0-1,0 1 0,0-1 1,0 0-1,0 0 1,0 0-1,0 1 1,0-1-1,0 0 0,0 1 1,-1 4 90,-1 0-1,1 0 1,-1 1 0,0-1-1,-4 8 1,-54 106 1756,-53 123-108,85-173-3324,17-50 1016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3.248"/>
    </inkml:context>
    <inkml:brush xml:id="br0">
      <inkml:brushProperty name="width" value="0.05" units="cm"/>
      <inkml:brushProperty name="height" value="0.05" units="cm"/>
    </inkml:brush>
  </inkml:definitions>
  <inkml:trace contextRef="#ctx0" brushRef="#br0">95 327 12171,'22'12'1624,"1"-1"1,35 12 0,-36-17-1494,0 0 0,1-2 0,-1 0 0,1-2 1,31 0-1,0-3-116,96-16 0,53-24-130,12-2-44,157 5 10,55-8 152,-176-11-543,-117 25-75,-126 32 565,-12 5 92,-12 6 110,-1-1-1,0 0 0,-1-1 0,-25 9 0,5-2 79,-1 2-112,-2-2-1,0-1 1,0-2-1,-1-2 1,0-2-1,-64 5 1,-300-22-333,150-4-22,-172 28 105,3 26 596,389-38-383,-64-1-1,98-3-90,1 0 0,-1 0 0,0-1 0,1 1 0,-1-1 0,0 1 0,1-1 0,-1 0 0,0 1-1,-1-2 1,1-3-105,12 0 6,13 1 59,1 1-1,0 0 0,0 2 0,41 4 1,-17-1 41,101-2-26,1-6 0,-1-7 0,159-35 0,198-70-1358,-242 53-138,-229 57 1246,0-1 0,53-22-1,-50 9-83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5.667"/>
    </inkml:context>
    <inkml:brush xml:id="br0">
      <inkml:brushProperty name="width" value="0.05" units="cm"/>
      <inkml:brushProperty name="height" value="0.05" units="cm"/>
    </inkml:brush>
  </inkml:definitions>
  <inkml:trace contextRef="#ctx0" brushRef="#br0">1 777 15603,'93'-40'-239,"1"4"-1,2 4 0,162-31 0,305-17-20,-98 18 542,-47-11-209,723-117 166,-839 156 32,360 4 1,-125 0 1704,-498 26-1847,-1-2 1,0-1-1,0-3 1,55-20-1,-62 13-240,-31 16 105,1 1 0,-1 0 1,1-1-1,-1 1 1,0 0-1,1-1 0,-1 1 1,0-1-1,1 1 0,-1-1 1,0 1-1,0 0 0,1-1 1,-1 1-1,0-1 0,0 1 1,0-1-1,0 1 1,0-1-1,0 1 0,0-2 1,0 2 2,0-1 0,-1 0 0,1 1 0,0-1 0,-1 1 0,1-1-1,-1 1 1,1-1 0,-1 1 0,1-1 0,-1 1 0,0 0 0,1-1 0,-1 1 0,1 0 0,-1-1 0,0 1 0,1 0 0,-1 0 0,-1-1 0,-30-6-50,-17 1-23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7.064"/>
    </inkml:context>
    <inkml:brush xml:id="br0">
      <inkml:brushProperty name="width" value="0.05" units="cm"/>
      <inkml:brushProperty name="height" value="0.05" units="cm"/>
    </inkml:brush>
  </inkml:definitions>
  <inkml:trace contextRef="#ctx0" brushRef="#br0">73 1 19524,'1'0'37,"-1"0"-1,0 0 1,0 0-1,0 0 1,0 0-1,0-1 1,0 1-1,0 0 1,1 0-1,-1 0 1,0 0 0,0 0-1,0 0 1,0 0-1,0 0 1,1 0-1,-1 0 1,0 0-1,0 0 1,0 0-1,0 0 1,0 0-1,1 0 1,-1 0-1,0 0 1,0 0-1,0 0 1,0 0-1,0 0 1,1 1 0,-1-1-1,0 0 1,0 0-1,0 0 1,0 0-1,0 0 1,0 0-1,0 0 1,0 0-1,1 0 1,-1 1-1,0-1 1,0 0-1,2 9 386,-4 13-242,-24 81 1176,12-55-1115,2 1-1,2 1 1,-6 96 0,16-142-209,-1-1 1,1 1-1,1 0 1,-1-1-1,0 1 0,1 0 1,0-1-1,0 1 1,0-1-1,0 1 1,4 4-1,-5-7-13,1 0 0,0 0 0,-1 0 0,1-1 0,0 1 0,0 0 0,0-1-1,0 1 1,0-1 0,0 1 0,0-1 0,0 1 0,0-1 0,0 0 0,0 1 0,2-1 0,0 0 18,-1 0 1,1 0 0,0 0-1,0 0 1,0-1 0,-1 1-1,1-1 1,4-2-1,17-8 218,0-1-1,-1-1 0,0-1 1,-1-1-1,30-27 0,-22 18 245,58-36 0,-87 59-489,0 0 1,0 0-1,0 1 0,0-1 1,0 1-1,0-1 1,0 1-1,0-1 1,0 1-1,0 0 1,0-1-1,0 1 1,0 0-1,1 0 1,-1 0-1,0 0 1,0 0-1,0 0 0,0 0 1,0 0-1,0 0 1,0 0-1,1 1 1,-1-1-1,0 1 1,2 0-1,-2 0-2,-1 1-1,1 0 1,0-1-1,0 1 0,-1-1 1,1 1-1,-1 0 1,1 0-1,-1-1 1,0 1-1,0 0 1,1 0-1,-1-1 1,-1 1-1,1 0 1,-1 3-1,-9 55 68,-1 6-5,11-66-69,0 1-1,0-1 0,0 0 1,0 1-1,0-1 0,0 0 1,0 1-1,0-1 0,0 0 1,0 1-1,0-1 0,0 0 1,0 1-1,0-1 0,0 0 1,1 1-1,-1-1 0,0 0 1,0 1-1,0-1 0,0 0 1,1 1-1,-1-1 0,0 0 1,0 0-1,1 1 0,-1-1 1,0 0-1,0 0 0,1 0 1,-1 1-1,0-1 1,1 0-1,-1 0 0,13-4 9,13-17 14,-26 21-21,31-32 7,-23 23-4,0 0 1,1 0 0,0 1 0,1 0-1,0 1 1,14-9 0,-23 15-6,-1 1 0,1 0-1,-1-1 1,1 1 0,-1 0 0,1-1-1,-1 1 1,1 0 0,-1 0 0,1 0-1,-1 0 1,1-1 0,-1 1 0,1 0-1,0 0 1,-1 0 0,1 0 0,-1 0 0,1 0-1,-1 1 1,1-1 0,-1 0 0,1 0-1,0 0 1,-1 0 0,1 1 0,-1-1-1,1 0 1,-1 0 0,1 1 0,-1-1-1,0 0 1,1 1 0,-1-1 0,1 1-1,-1-1 1,0 0 0,1 1 0,-1-1 0,0 1-1,1-1 1,-1 1 0,0-1 0,0 1-1,0 0 1,1-1 0,-1 1 0,0-1-1,0 1 1,0-1 0,0 1 0,0-1-1,0 1 1,0 0 0,0-1 0,0 1-1,-1 0 1,-5 39-5,5-34 7,-7 26-12,4-20-385,1 1-1,1-1 1,-3 25 0,5-36 363,0-1 0,0 0 0,0 0 1,0 0-1,0 0 0,0 1 0,0-1 1,0 0-1,0 0 0,0 0 0,0 1 0,0-1 1,0 0-1,0 0 0,0 0 0,0 0 1,0 1-1,0-1 0,0 0 0,0 0 0,0 0 1,0 1-1,0-1 0,0 0 0,0 0 1,0 0-1,0 0 0,1 0 0,-1 1 0,0-1 1,0 0-1,0 0 0,0 0 0,0 0 1,1 0-1,-1 0 0,0 1 0,0-1 0,0 0 1,0 0-1,0 0 0,1 0 0,4-8-707,-1-1 24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7.460"/>
    </inkml:context>
    <inkml:brush xml:id="br0">
      <inkml:brushProperty name="width" value="0.05" units="cm"/>
      <inkml:brushProperty name="height" value="0.05" units="cm"/>
    </inkml:brush>
  </inkml:definitions>
  <inkml:trace contextRef="#ctx0" brushRef="#br0">241 2 19372,'-2'-1'119,"1"1"-1,0 0 1,0 0 0,0 0-1,0 0 1,0 0 0,-1 0-1,1 0 1,0 0-1,0 0 1,0 1 0,0-1-1,0 0 1,0 1 0,0-1-1,-1 1 1,1-1 0,0 1-1,1-1 1,-1 1-1,0 0 1,0 0 0,0-1-1,0 1 1,0 0 0,0 1-1,-22 30 753,21-27-417,-40 73 551,-54 140 1,86-192-898,0 0 1,2 1-1,1 0 0,-5 44 1,11-63-109,0 0 1,1 0 0,0 0 0,1 0-1,0 0 1,0 0 0,0 0 0,1-1-1,0 1 1,1 0 0,-1-1 0,1 0-1,1 0 1,0 0 0,0 0 0,0 0-1,1-1 1,0 1 0,0-1 0,11 9-1,-8-8-170,1-1-1,-1 0 0,2 0 1,-1-1-1,1 0 0,-1-1 0,1 0 1,0 0-1,1-1 0,15 2 1,-3-4-240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6.216"/>
    </inkml:context>
    <inkml:brush xml:id="br0">
      <inkml:brushProperty name="width" value="0.05" units="cm"/>
      <inkml:brushProperty name="height" value="0.05" units="cm"/>
    </inkml:brush>
  </inkml:definitions>
  <inkml:trace contextRef="#ctx0" brushRef="#br0">108 225 14563,'-7'2'570,"-1"0"1,1 0-1,0 0 0,0 1 1,0 0-1,0 0 0,0 1 1,1 0-1,0 0 0,0 1 1,0 0-1,0 0 0,-9 11 0,14-16-553,1 0-1,-1 1 0,1-1 0,0 0 1,-1 1-1,1-1 0,0 1 0,-1-1 1,1 0-1,0 1 0,0-1 1,-1 1-1,1-1 0,0 1 0,0-1 1,0 1-1,-1-1 0,1 1 0,0-1 1,0 1-1,0-1 0,0 1 0,0-1 1,0 1-1,0-1 0,0 1 0,0-1 1,0 1-1,1-1 0,-1 1 0,0-1 1,0 1-1,0-1 0,1 1 0,-1-1 1,0 0-1,0 1 0,1-1 0,-1 1 1,0-1-1,1 0 0,-1 1 0,1-1 1,-1 0-1,0 1 0,1-1 0,-1 0 1,1 0-1,-1 1 0,1-1 0,-1 0 1,1 0-1,-1 0 0,1 0 0,-1 0 1,1 0-1,-1 1 0,1-1 0,4 0-8,-1 0-1,0 0 0,0 0 0,0 0 1,0-1-1,5-1 0,15-4-21,-1-2 0,0-1 0,0-1 0,-1-1 0,41-27 0,-31 15-60,-2-1 1,0-2-1,26-29 0,-49 48 52,25-30-67,-30 34 90,0 0 0,0 1 0,0-1 0,-1 0 0,1 0 0,-1 0 0,0 0 0,0 0 1,0 0-1,0 0 0,0-6 0,-1 9 2,0-1 0,0 1 0,0 0 0,0-1 0,0 1 0,0 0 0,0 0 0,0-1 0,0 1 0,0 0 0,0-1 0,0 1 0,0 0 0,0 0 0,0-1 0,0 1-1,-1 0 1,1 0 0,0-1 0,0 1 0,0 0 0,0 0 0,-1-1 0,1 1 0,0 0 0,0 0 0,-1 0 0,1-1 0,0 1 0,0 0 0,-1 0 0,1 0 0,0 0 0,0 0 0,-1 0 0,0 0 0,-11 4 94,-10 12 88,14-8-103,1 1 1,0-1-1,0 1 1,1 0 0,0 1-1,1-1 1,0 1-1,0 0 1,1 0 0,0 1-1,-2 11 1,5-16-90,0 0-1,0 1 1,0-1 0,1 0 0,0 1-1,0-1 1,1 1 0,0-1 0,0 0-1,1 0 1,-1 1 0,1-1 0,0 0-1,1 0 1,0-1 0,0 1 0,0-1-1,0 1 1,1-1 0,7 7 0,-6-5-94,1-1 0,1 1 0,-1-2 0,1 1 0,0-1 0,0 0 0,1 0 0,0-1 0,14 6 0,13-3-195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7.849"/>
    </inkml:context>
    <inkml:brush xml:id="br0">
      <inkml:brushProperty name="width" value="0.05" units="cm"/>
      <inkml:brushProperty name="height" value="0.05" units="cm"/>
    </inkml:brush>
  </inkml:definitions>
  <inkml:trace contextRef="#ctx0" brushRef="#br0">296 1 17444,'3'2'227,"0"1"1,-1 0 0,1 0-1,0 0 1,-1 0 0,0 0-1,0 1 1,0-1 0,0 1-1,0 0 1,-1-1 0,1 1-1,-1 0 1,1 4 0,-1-1 95,-1 0-1,0 0 1,0 0 0,0 0 0,-1 0 0,0 0 0,-2 9 0,-9 20 410,-1-1-1,-1-1 0,-2 0 0,-30 46 0,14-23-197,17-30-354,6-8-143,-2-1 0,0 1 0,-16 18 0,27-37-65,0 1-1,-1-1 1,1 1-1,0-1 0,-1 1 1,1-1-1,0 0 1,-1 1-1,1-1 1,-1 0-1,1 1 0,0-1 1,-1 0-1,1 0 1,-1 1-1,1-1 0,-1 0 1,1 0-1,-1 0 1,1 1-1,-1-1 1,1 0-1,-1 0 0,1 0 1,-1 0-1,0 0 1,1 0-1,-1 0 0,1 0 1,-1-1-1,1 1 1,-1 0-1,1 0 1,-1 0-1,1 0 0,-1-1 1,1 1-1,0 0 1,-1-1-1,1 1 0,-1 0 1,1-1-1,-1 1 1,1 0-1,-1-1 1,-12-26 115,11 21-179,-11-28-201,0-6-102</inkml:trace>
  <inkml:trace contextRef="#ctx0" brushRef="#br0" timeOffset="1">0 157 14923,'5'-6'1929,"2"12"-777,1 4-360,5 4 1432,3 3-583,6 2-433,3 3-72,5-4-375,2 4-233,1-5-600,0-1-368,-4-5 1184,-2-1-800,-13 0-8,-7-1-16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8.296"/>
    </inkml:context>
    <inkml:brush xml:id="br0">
      <inkml:brushProperty name="width" value="0.05" units="cm"/>
      <inkml:brushProperty name="height" value="0.05" units="cm"/>
    </inkml:brush>
  </inkml:definitions>
  <inkml:trace contextRef="#ctx0" brushRef="#br0">14 33 24213,'-9'2'2625,"5"-2"-1865,4-3-344,7-3 1912,3 0-1975,3-1-353,-3 0-1121,3 3-551,-2 2 1280,1 4-320,-2 0-328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9.013"/>
    </inkml:context>
    <inkml:brush xml:id="br0">
      <inkml:brushProperty name="width" value="0.05" units="cm"/>
      <inkml:brushProperty name="height" value="0.05" units="cm"/>
    </inkml:brush>
  </inkml:definitions>
  <inkml:trace contextRef="#ctx0" brushRef="#br0">220 20 19564,'6'-5'914,"12"-8"676,-18 12-1559,0 1 0,0 0 0,0 0 0,1 0 0,-1 0 0,0 0 0,0 0 0,1 0 0,-1-1 0,0 1 0,0 0 0,1 0 0,-1 0 0,0 0 1,0 0-1,1 0 0,-1 0 0,0 0 0,0 0 0,1 0 0,-1 0 0,0 0 0,0 0 0,1 1 0,-1-1 0,0 0 0,0 0 0,0 0 0,1 0 0,-1 0 0,0 0 0,0 1 0,0-1 1,1 0-1,-1 0 0,0 0 0,0 0 0,0 1 0,0-1 0,0 0 0,1 0 0,-1 0 0,0 1 0,0-1 0,0 0 0,0 0 0,0 1 0,0-1 0,0 0 0,0 0 0,0 1 0,0-1 1,0 0-1,0 0 0,0 1 0,0-1 0,0 0 0,0 0 0,0 1 0,0-1 0,0 0 0,0 0 0,0 1 0,-1-1 0,1 0 0,-3 16 354,-2 1-1,0-2 1,0 1 0,-2 0 0,-11 20-1,5-9-262,-170 349 258,176-367-1727,4-17 461,2-30 10,1 20 616,-2-22-405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9.381"/>
    </inkml:context>
    <inkml:brush xml:id="br0">
      <inkml:brushProperty name="width" value="0.05" units="cm"/>
      <inkml:brushProperty name="height" value="0.05" units="cm"/>
    </inkml:brush>
  </inkml:definitions>
  <inkml:trace contextRef="#ctx0" brushRef="#br0">0 1 16428,'9'13'2296,"0"1"-1264,2 6-304,5 0 1161,4 2-521,4-1-96,5 1-431,1-4-273,0 0-904,-1-1-617,-3-6 833,-5 2-192,-2-1-176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39.798"/>
    </inkml:context>
    <inkml:brush xml:id="br0">
      <inkml:brushProperty name="width" value="0.05" units="cm"/>
      <inkml:brushProperty name="height" value="0.05" units="cm"/>
    </inkml:brush>
  </inkml:definitions>
  <inkml:trace contextRef="#ctx0" brushRef="#br0">9 0 11698,'-4'3'-1248,"0"-2"1264,4 1 64,1-1 456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40.298"/>
    </inkml:context>
    <inkml:brush xml:id="br0">
      <inkml:brushProperty name="width" value="0.05" units="cm"/>
      <inkml:brushProperty name="height" value="0.05" units="cm"/>
    </inkml:brush>
  </inkml:definitions>
  <inkml:trace contextRef="#ctx0" brushRef="#br0">55 0 19748,'14'5'2699,"-6"2"-2388,1 0-1,-1 0 1,-1 1-1,1 0 1,-1 0-1,-1 1 1,1-1-1,-2 2 0,1-1 1,-1 1-1,-1-1 1,7 20-1,-2 2-221,-1-1 0,-2 1 0,3 36 0,-5-31-160,-3 1 1,-1 0-1,-1 0 0,-2-1 0,-2 1 0,-1-1 1,-2 0-1,-2-1 0,-1 0 0,-1 0 0,-2-1 1,-28 49-1,39-77 24,-1 0 1,0-1-1,0 1 0,0-1 0,-1 0 1,1 0-1,-1 0 0,-1-1 1,1 0-1,-8 5 0,-14 3-249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40.928"/>
    </inkml:context>
    <inkml:brush xml:id="br0">
      <inkml:brushProperty name="width" value="0.05" units="cm"/>
      <inkml:brushProperty name="height" value="0.05" units="cm"/>
    </inkml:brush>
  </inkml:definitions>
  <inkml:trace contextRef="#ctx0" brushRef="#br0">0 38 19356,'0'11'1817,"6"-2"-1113,4-8-232,14-3 904,7-4-264,7-6-352,5 2-143,5 3-249,0-1-112,-5-1-528,-3 5-392,-15 8-569,-8 7 1009,-11 4-240,-3 6-192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41.382"/>
    </inkml:context>
    <inkml:brush xml:id="br0">
      <inkml:brushProperty name="width" value="0.05" units="cm"/>
      <inkml:brushProperty name="height" value="0.05" units="cm"/>
    </inkml:brush>
  </inkml:definitions>
  <inkml:trace contextRef="#ctx0" brushRef="#br0">0 54 20636,'22'2'1753,"2"-4"-1297,8-1-200,6-4 312,4-2-536,-2 0 288,-1-4-192,-5 1-336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41.767"/>
    </inkml:context>
    <inkml:brush xml:id="br0">
      <inkml:brushProperty name="width" value="0.05" units="cm"/>
      <inkml:brushProperty name="height" value="0.05" units="cm"/>
    </inkml:brush>
  </inkml:definitions>
  <inkml:trace contextRef="#ctx0" brushRef="#br0">67 0 18276,'-12'27'716,"1"0"-1,1 1 1,1 0 0,2 1 0,1-1-1,1 1 1,1 0 0,2 1 0,1 40-1,2-66-667,-1 1-1,0 0 0,1 0 0,0 0 0,0 0 0,1-1 0,1 6 0,-2-9-27,-1 0 0,1 0 0,0 0 0,0 0 0,-1 0-1,1 0 1,0 0 0,0 0 0,0 0 0,0 0 0,1 0 0,-1-1-1,0 1 1,0 0 0,0-1 0,0 1 0,1-1 0,-1 0-1,0 1 1,1-1 0,-1 0 0,0 0 0,0 1 0,1-1 0,-1 0-1,0 0 1,1-1 0,-1 1 0,0 0 0,2-1 0,6-1 91,-1-1 1,0 0-1,0-1 1,0 1-1,0-2 1,-1 1-1,12-10 1,-12 9-11,0 0 0,1 0 0,-1 1 0,1 0 0,0 0 0,0 0 0,14-3 0,-21 7-93,0 0 1,0 0-1,0 0 0,0 0 1,0 0-1,0 0 0,1 0 0,-1 0 1,0 0-1,0 1 0,0-1 1,0 0-1,0 1 0,0-1 1,0 1-1,0-1 0,0 1 1,0-1-1,0 1 0,0 0 1,0-1-1,0 1 0,-1 0 0,1 0 1,0 0-1,-1 0 0,1 0 1,0 0-1,-1 0 0,1 0 1,-1 0-1,1 0 0,-1 0 1,0 0-1,1 0 0,-1 0 0,0 0 1,0 2-1,1 6 6,0-1-1,-1 0 0,0 0 1,-2 10-1,2-12-7,-2 6-6,1-6 5,1 0 0,-1 0 1,1 0-1,0 0 1,1 9-1,-1-14-1,0 0-1,1 0 0,-1 0 0,0 0 1,1 0-1,-1 0 0,0-1 1,1 1-1,-1 0 0,1 0 0,-1-1 1,1 1-1,0 0 0,-1-1 1,1 1-1,0 0 0,-1-1 0,1 1 1,0-1-1,0 1 0,0-1 1,-1 0-1,1 1 0,0-1 1,0 0-1,0 1 0,0-1 0,0 0 1,0 0-1,0 0 0,0 0 1,-1 0-1,1 0 0,0 0 0,0 0 1,0 0-1,0 0 0,0-1 1,0 1-1,0 0 0,-1-1 1,3 0-1,10-4 32,0-1 1,0-1 0,-1 0-1,0-1 1,0 0-1,-1 0 1,19-19-1,-14 13 21,0 1 0,30-19 0,-46 31-56,1 1 0,-1 0 1,0-1-1,1 1 0,-1 0 1,1-1-1,-1 1 0,1 0 0,-1 0 1,1 0-1,-1 0 0,0-1 1,1 1-1,-1 0 0,1 0 0,-1 0 1,1 0-1,-1 0 0,1 0 1,-1 0-1,1 0 0,-1 0 0,1 0 1,-1 1-1,1-1 0,-1 0 1,1 0-1,-1 0 0,1 1 0,-1-1 1,0 0-1,1 0 0,0 1 1,-1 0-1,1 0 0,-1 1 0,1-1 0,-1 0 1,0 0-1,1 1 0,-1-1 0,0 0 0,0 0 1,0 1-1,0-1 0,0 2 0,-10 43-88,10-45 76,-16 39-367,13-33-45,-1 1-1,1 0 1,0 0-1,1 0 1,0 1-1,-2 13 1,5-19-136,7-10-170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42.217"/>
    </inkml:context>
    <inkml:brush xml:id="br0">
      <inkml:brushProperty name="width" value="0.05" units="cm"/>
      <inkml:brushProperty name="height" value="0.05" units="cm"/>
    </inkml:brush>
  </inkml:definitions>
  <inkml:trace contextRef="#ctx0" brushRef="#br0">231 2 17292,'0'0'131,"1"0"1,-1 0-1,1 0 0,0-1 1,-1 1-1,1 0 1,-1 0-1,1 0 0,-1 0 1,1 0-1,0 0 1,-1 0-1,1 0 1,-1 0-1,1 0 0,-1 0 1,1 0-1,0 1 1,-1-1-1,1 0 1,-1 0-1,1 0 0,-1 1 1,1-1-1,-1 0 1,1 1-1,-1-1 0,1 1 1,-1-1-1,0 0 1,1 1-1,-1-1 1,0 1-1,1-1 0,-1 1 1,0-1-1,1 1 1,-1-1-1,0 1 0,0 0 1,1 0-1,-2 3 283,0-1-1,1 0 0,-1 1 0,0-1 1,-1 1-1,-1 4 0,-127 277 2209,37-82-3075,83-182-248,5-14-460,2-10 813,3-10 42,3-10-302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35.011"/>
    </inkml:context>
    <inkml:brush xml:id="br0">
      <inkml:brushProperty name="width" value="0.05" units="cm"/>
      <inkml:brushProperty name="height" value="0.05" units="cm"/>
    </inkml:brush>
  </inkml:definitions>
  <inkml:trace contextRef="#ctx0" brushRef="#br0">257 2 18524,'0'0'101,"-1"0"0,1-1 0,-1 1 0,1 0 0,-1 0 0,1 0 0,-1-1 0,1 1 0,-1 0 0,1 0 0,-1 0 0,1 0 0,-1 0 0,1 0 0,-1 0 0,1 0 0,-1 0 0,1 0 0,-1 0 0,1 1 0,-1-1 0,1 0 0,-1 0 0,1 0 0,-1 1 0,1-1 0,0 0 0,-1 1 0,1-1 0,-1 0 0,1 1 0,0-1 0,-1 0 0,1 1 0,0-1 0,-1 1 0,1-1 0,0 0 0,0 1 0,-1 0 0,-9 25 989,8-18-844,-55 163 648,56-168-877,0 0 0,0 0 0,0 0 0,1 1 0,-1-1 1,1 0-1,0 6 0,0-8-13,0 0 0,0 0 0,0-1-1,1 1 1,-1 0 0,0 0 0,1-1 0,-1 1 0,1 0-1,-1-1 1,1 1 0,-1-1 0,1 1 0,-1 0 0,1-1 0,0 1-1,-1-1 1,1 0 0,0 1 0,0-1 0,-1 1 0,1-1 0,0 0-1,0 0 1,-1 1 0,1-1 0,0 0 0,0 0 0,0 0-1,-1 0 1,1 0 0,0 0 0,0 0 0,1 0 0,5-1-4,0 2 1,-1-1-1,1 1 1,0 0-1,-1 0 1,1 0-1,0 1 1,-1 0-1,0 1 1,8 3-1,-10-3-3,0-1-1,0 2 1,-1-1-1,1 0 1,-1 0-1,0 1 1,0 0-1,0 0 1,0 0-1,0 0 1,-1 0-1,0 1 1,0-1-1,0 0 1,1 6-1,-1-1 16,0 1 0,0-1 0,-1 1 0,0-1 0,0 1 0,-1 0 0,-1-1 1,0 1-1,0 0 0,-1-1 0,0 1 0,0-1 0,-1 0 0,-1 0 0,1 0 0,-1 0 0,-1 0 0,0-1 0,0 0 0,-8 9 0,8-9 46,-2-1 0,1 0 0,-1 0 0,0 0 0,0-1-1,-1 0 1,1-1 0,-1 1 0,-1-1 0,1-1 0,-1 0 0,0 0-1,0-1 1,0 0 0,0 0 0,0-1 0,-1 0 0,1-1 0,-1 0-1,-12 0 1,18-1-104,0 0 0,1-1 0,-1 1 0,0-1-1,1 0 1,-1 0 0,1 0 0,-1-1 0,1 1 0,-1-1-1,1 1 1,0-1 0,0 0 0,0-1 0,0 1-1,0 0 1,1-1 0,-1 0 0,1 1 0,-1-1-1,1 0 1,-4-7 0,4 4-87,-1 0 0,1-1 0,1 1 0,-1-1 0,1 1 0,0-1 0,0 1-1,1-1 1,0 0 0,0 1 0,3-14 0,5-19-427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42.634"/>
    </inkml:context>
    <inkml:brush xml:id="br0">
      <inkml:brushProperty name="width" value="0.05" units="cm"/>
      <inkml:brushProperty name="height" value="0.05" units="cm"/>
    </inkml:brush>
  </inkml:definitions>
  <inkml:trace contextRef="#ctx0" brushRef="#br0">0 475 18980,'1'18'2072,"7"6"-1207,2-3-353,4 7 1152,5-3-552,5 1-319,3 0-257,3-4-744,2-5-320,-1-9-753,1 0-991,-6-8 1776,-10-13-353,-5-7-303</inkml:trace>
  <inkml:trace contextRef="#ctx0" brushRef="#br0" timeOffset="1">295 43 22381,'17'-8'586,"0"1"-1,0 1 1,0 0 0,1 2 0,0 0 0,0 1 0,0 0-1,0 2 1,1 0 0,24 3 0,-40-2-563,0 0 1,0 0-1,-1 1 1,1-1-1,0 1 0,-1 0 1,1 0-1,0 0 1,-1 0-1,1 0 1,-1 1-1,0-1 0,1 1 1,-1-1-1,0 1 1,0 0-1,0 0 1,0 0-1,0 0 0,-1 0 1,1 1-1,0-1 1,-1 0-1,0 1 1,0-1-1,0 1 1,0-1-1,0 1 0,0 0 1,0-1-1,-1 1 1,1 0-1,-1 0 1,0-1-1,0 1 0,0 0 1,0 0-1,-1 0 1,1-1-1,-1 1 1,0 3-1,-5 8-10,0 0 1,-1 0-1,0 0 0,-1-1 0,-1 0 0,0 0 1,-17 18-1,7-8 10,-49 53 3,67-75-29,1-1 1,-1 1-1,1-1 1,-1 1-1,1 0 1,-1-1 0,1 1-1,0-1 1,-1 1-1,1 0 1,0-1-1,0 1 1,0 0-1,-1-1 1,1 1-1,0 0 1,0-1 0,0 1-1,0 1 1,0-2-1,1 0 1,-1 1-1,0-1 1,0 0-1,0 1 1,1-1-1,-1 0 1,0 1-1,1-1 1,-1 0 0,0 0-1,1 1 1,-1-1-1,0 0 1,1 0-1,-1 0 1,1 0-1,-1 1 1,0-1-1,1 0 1,-1 0 0,1 0-1,29-1-173,-25 1 123,68-13-1142,-28 4 895,-12 4-4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49.138"/>
    </inkml:context>
    <inkml:brush xml:id="br0">
      <inkml:brushProperty name="width" value="0.05" units="cm"/>
      <inkml:brushProperty name="height" value="0.05" units="cm"/>
    </inkml:brush>
  </inkml:definitions>
  <inkml:trace contextRef="#ctx0" brushRef="#br0">134 1 14235,'-1'0'55,"1"0"1,-1 0-1,0 0 1,0 0-1,0 0 0,0 0 1,0 0-1,0 1 1,1-1-1,-1 0 0,0 1 1,0-1-1,0 0 1,0 1-1,1-1 0,-1 1 1,0-1-1,1 1 1,-1 0-1,0-1 0,1 1 1,-1 0-1,1-1 1,-1 2-1,-13 22 31,11-17 110,-9 20 21,0 1 1,-13 55-1,-4 62 245,20-97-83,-1 58 1,9-92-373,1 1 0,1-1 0,0 0 0,1 0 0,0 0 0,1 0 0,1-1 0,10 26 0,-13-36-28,1 0-1,-1 0 1,1 0-1,0 0 0,0 0 1,0-1-1,0 1 1,1-1-1,3 4 0,10 2-116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49.539"/>
    </inkml:context>
    <inkml:brush xml:id="br0">
      <inkml:brushProperty name="width" value="0.05" units="cm"/>
      <inkml:brushProperty name="height" value="0.05" units="cm"/>
    </inkml:brush>
  </inkml:definitions>
  <inkml:trace contextRef="#ctx0" brushRef="#br0">91 6 16147,'0'0'50,"0"0"0,0-1 0,0 1 0,0 0-1,0 0 1,0-1 0,0 1 0,0 0 0,0 0-1,0 0 1,0-1 0,1 1 0,-1 0 0,0 0-1,0 0 1,0-1 0,0 1 0,1 0 0,-1 0-1,0 0 1,0 0 0,0 0 0,1-1 0,-1 1-1,0 0 1,0 0 0,0 0 0,1 0 0,-1 0-1,0 0 1,0 0 0,1 0 0,-1 0 0,0 0-1,0 0 1,1 0 0,11 5 901,12 15 29,-22-17-735,9 6-93,0 1 0,-2 1 0,1-1 0,-1 2 0,-1-1 0,0 1 0,-1 1 1,0-1-1,-1 1 0,0 0 0,-1 1 0,0-1 0,-1 1 0,-1 0 0,2 16 0,-3 1-157,-2-1-1,0 1 1,-2 0-1,-2 0 1,-8 35-1,-2-10-858,-40 100 0,39-120 658,-2-2 0,-1 0 0,-36 50 0,-7-3-364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51.831"/>
    </inkml:context>
    <inkml:brush xml:id="br0">
      <inkml:brushProperty name="width" value="0.05" units="cm"/>
      <inkml:brushProperty name="height" value="0.05" units="cm"/>
    </inkml:brush>
  </inkml:definitions>
  <inkml:trace contextRef="#ctx0" brushRef="#br0">5335 446 11114,'-3'-10'203,"-1"0"-1,-1 1 0,0-1 0,0 1 0,-1 0 0,0 0 0,0 0 0,-1 1 1,0 0-1,-1 0 0,-13-11 0,10 12-101,0 1 0,0-1 0,-1 2 0,1 0 1,-1 0-1,0 1 0,-1 0 0,1 1 0,-21-2 0,-16-1 80,0 3-1,-66 4 1,-100 19 54,137-11-190,-864 138 84,809-122-138,-154 20-5,-489 14 0,-500 44-349,1169-89 340,-251 36 92,5 25 113,319-66-162,2 2 1,-1 0 0,2 3-1,0 0 1,0 2-1,-35 25 1,55-33-17,1 0 0,0 1 0,0 1 0,1 0 0,0 0 0,1 0 0,0 1 0,-7 14 0,10-16-6,1 1 0,0-1 0,1 1 0,0 0 0,1 0 0,-1 0 0,2 0 0,0 0 0,0 1 0,1-1 0,2 20 0,1-13-1,0 0-1,2 0 1,0 0 0,1 0 0,0-1-1,2 0 1,0 0 0,12 16-1,4 4-19,2-1 0,36 37 0,-25-34 3,2-2 0,1-2 0,2-1 0,2-3-1,0-1 1,2-2 0,1-2 0,52 19 0,-18-14-6,2-3 1,0-4 0,2-4 0,101 10-1,354 9-50,3-31 67,-511-6 9,625-28-10,-448 3 3,233-56 1,154-86 6,-4-29 11,-172 55 13,-280 95 155,240-114 1,-378 157-178,100-50 177,133-92-1,-207 124-149,0-2 0,-2 0 1,-1-2-1,0-1 0,-2-1 0,-1 0 0,-1-2 0,-1-1 0,18-35 0,-32 52-19,-1 0-1,0-1 0,0 1 0,-2-1 0,1 0 0,-2 0 0,0 0 1,0 0-1,-1 0 0,-1 0 0,0 0 0,-1-1 0,0 1 1,-1 0-1,-1 0 0,0 0 0,0 0 0,-1 1 0,-1 0 1,0-1-1,-12-18 0,3 10-11,-1 0 0,-1 2 0,-1 0 0,0 1 0,-2 0 0,0 2 0,0 0 0,-2 1 0,0 1 0,0 1 0,-28-12 1,2 5 5,0 1 0,-1 3 0,-1 2 0,-80-13 0,56 17-3,0 4 1,-118 3-1,-16 12-16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1.662"/>
    </inkml:context>
    <inkml:brush xml:id="br0">
      <inkml:brushProperty name="width" value="0.05" units="cm"/>
      <inkml:brushProperty name="height" value="0.05" units="cm"/>
    </inkml:brush>
  </inkml:definitions>
  <inkml:trace contextRef="#ctx0" brushRef="#br0">519 33 13435,'-2'-1'238,"-1"-1"0,0 1-1,1 0 1,-1 0 0,0 0 0,0 0 0,0 1 0,0-1-1,0 1 1,1 0 0,-1-1 0,-5 2 0,-39 4 987,33-3-605,-9 1-181,-1 2 0,0 0-1,1 2 1,0 1 0,1 0 0,-24 13 0,33-14-352,-1 1 1,1 1-1,0 0 1,1 1 0,0 0-1,1 1 1,0 0 0,1 1-1,0 0 1,-13 20-1,9-5-49,1 0 0,1 1 0,1 1 0,1 0-1,2 0 1,1 1 0,1 0 0,2 0 0,1 0-1,1 0 1,3 44 0,0-60-16,1-1 0,0 1 1,1 0-1,1 0 0,0-1 0,0 0 1,2 0-1,-1 0 0,2 0 0,9 14 1,-10-19-2,0 0 0,0-1 0,1 0 0,0 0 0,1 0 0,0-1 0,-1 0 0,2-1 0,-1 1 0,1-2 0,0 1 0,0-1 0,0-1 0,0 1 0,12 1 0,-4-2 46,1-1-1,-1-1 0,0 0 1,1-1-1,-1-1 0,0-1 0,1 0 1,-1-1-1,0-1 0,-1-1 1,1-1-1,-1 0 0,30-16 1,-10 2 122,-1-1 0,-2-2 1,0-1-1,55-54 0,-58 48-34,-2-1-1,0-2 1,42-67-1,-59 82-113,-1 0-1,-1-1 1,0 0-1,-2 0 1,0-1-1,-1 0 1,-1 0-1,-1 0 1,3-41-1,-7 52-30,-1-1 0,0 1 0,0 0-1,0 0 1,-1 0 0,-1 0 0,1 1-1,-1-1 1,-1 1 0,0-1 0,0 1-1,0 0 1,-1 0 0,-1 1 0,1 0-1,-1 0 1,0 0 0,-1 0 0,1 1-1,-1 0 1,0 1 0,-1-1 0,0 1-1,0 1 1,0 0 0,0 0 0,0 0-1,-18-4 1,-11 1-92,0 2 0,0 2 0,-65 1 0,72 2-358,27 0 200,1 0 82,1 0 0,0 0 0,-1 0 0,1 0 0,0 0 1,0 0-1,-1 0 0,1 0 0,0 0 0,-1 0 0,1 1 0,0-1 0,0 0 0,0 1 0,-1-1 0,1 1 0,0 0 0,0-1 0,0 1 0,-2 1 0,5 1-561,7 0-224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2.649"/>
    </inkml:context>
    <inkml:brush xml:id="br0">
      <inkml:brushProperty name="width" value="0.05" units="cm"/>
      <inkml:brushProperty name="height" value="0.05" units="cm"/>
    </inkml:brush>
  </inkml:definitions>
  <inkml:trace contextRef="#ctx0" brushRef="#br0">1037 257 12651,'9'-15'1411,"-1"0"-1,-1-1 1,7-18 0,-12 28-987,0-1 1,0 1-1,-1-1 1,1 0 0,-1 1-1,-1-1 1,0 0-1,0 0 1,0 0-1,-2-12 1,0 15-342,0 0 0,0 0 1,0 0-1,0 0 1,-1 0-1,0 1 0,1-1 1,-1 1-1,0 0 1,-1 0-1,1 0 1,-1 0-1,1 1 0,-1-1 1,0 1-1,0 0 1,0 0-1,0 1 0,0-1 1,-7-1-1,-10-3 23,0 1-1,-39-4 0,60 9-101,-51-5 59,0 2 1,-65 5 0,90 0-38,0 1-1,0 1 1,0 2 0,1 0-1,-1 2 1,-30 13-1,42-13-10,1-1-1,0 2 0,0 0 1,1 0-1,0 1 0,1 0 0,0 1 1,-14 18-1,-4 11-19,-31 56-1,35-56-21,-23 40-122,-72 165-1,105-207 142,2 0 0,1 0 1,3 1-1,1 0 0,1 1 0,3-1 0,0 46 1,4-81 10,0 1 0,1-1 1,-1 0-1,1 1 0,0-1 1,0 0-1,0 0 0,1 0 1,0 0-1,-1 0 0,1 0 0,4 5 1,-4-7-3,-1-1 0,0 1 0,1-1 1,-1 0-1,1 0 0,0 1 0,-1-1 0,1 0 0,0 0 1,0 0-1,0-1 0,0 1 0,0 0 0,0-1 1,0 1-1,0-1 0,0 0 0,0 0 0,0 0 0,0 0 1,0 0-1,0 0 0,0 0 0,0 0 0,0-1 1,0 1-1,0-1 0,2-1 0,-1 1-63,0 1-1,0-1 1,0-1-1,0 1 1,-1 0-1,1-1 1,0 1-1,-1-1 1,0 0-1,1 0 1,-1 0-1,0 0 1,0 0-1,0-1 1,0 1-1,0 0 1,0-1-1,-1 0 1,1 1-1,-1-1 1,0 0-1,0 0 1,0 1-1,0-1 1,0 0-1,-1 0 1,1 0-1,-1 0 1,0-4-1,-2-6-301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3.105"/>
    </inkml:context>
    <inkml:brush xml:id="br0">
      <inkml:brushProperty name="width" value="0.05" units="cm"/>
      <inkml:brushProperty name="height" value="0.05" units="cm"/>
    </inkml:brush>
  </inkml:definitions>
  <inkml:trace contextRef="#ctx0" brushRef="#br0">13 1 14979,'4'20'6563,"9"68"-4927,-6 34-1239,-7 0 0,-22 190 0,17-271-340,0-9 49,2 1 0,1 0-1,4 46 1,-2-76-59,1 1-1,-1-1 1,1 1-1,0-1 0,0 1 1,0-1-1,0 0 1,4 6-1,-5-9-26,1 1 1,-1 0-1,1 0 0,0-1 1,-1 1-1,1-1 0,0 1 1,0 0-1,-1-1 0,1 1 1,0-1-1,0 0 0,0 1 1,0-1-1,0 0 0,0 0 1,-1 1-1,1-1 0,0 0 1,0 0-1,0 0 0,0 0 1,0 0-1,0 0 0,0 0 1,0 0-1,0-1 0,0 1 1,0 0-1,0-1 0,-1 1 1,1 0-1,0-1 1,1 0-1,9-6 135,-1 0-1,0 0 1,0-1 0,0 0 0,-1-1 0,0 0-1,13-20 1,2 2 113,23-28 40,-3-2 1,-2-1-1,36-69 1,-53 79-1024,-2-1 1,25-77-1,-29 45-1056,-11 41 936,-1 15-25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5.566"/>
    </inkml:context>
    <inkml:brush xml:id="br0">
      <inkml:brushProperty name="width" value="0.05" units="cm"/>
      <inkml:brushProperty name="height" value="0.05" units="cm"/>
    </inkml:brush>
  </inkml:definitions>
  <inkml:trace contextRef="#ctx0" brushRef="#br0">8 5163 16484,'-6'11'1499,"5"-16"-663,3-21-160,140-875 2958,-137 859-3592,165-1118 143,0 354-529,50 12-326,-66 231 186,-127 422 449,-6-1 0,2-152 0,-23 222 71,0 35 72,7-68 0,-7 101-97,1 0 1,1 0 0,-1 0-1,0 0 1,1 1-1,0-1 1,0 1 0,0-1-1,0 1 1,1 0 0,-1 0-1,1 0 1,0 0 0,0 0-1,0 0 1,0 1-1,0 0 1,1-1 0,-1 1-1,1 1 1,-1-1 0,1 0-1,0 1 1,-1 0-1,8-2 1,8-1 22,1 1 0,-1 0 0,39 1 0,-49 2-35,38 0-7,0 2 0,0 2 0,0 2-1,0 2 1,-1 2 0,66 23 0,-102-29-90,0 0 0,0 1 0,-1 0 0,1 1 0,-1 0-1,11 10 1,-17-13-89,0 0-1,1 0 1,-2 0-1,1 1 0,0-1 1,-1 1-1,1 0 0,-1 0 1,0 0-1,0 0 1,-1 0-1,1 0 0,-1 0 1,0 1-1,0-1 0,0 0 1,0 8-1,-3-16-170,-4-11-25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5.949"/>
    </inkml:context>
    <inkml:brush xml:id="br0">
      <inkml:brushProperty name="width" value="0.05" units="cm"/>
      <inkml:brushProperty name="height" value="0.05" units="cm"/>
    </inkml:brush>
  </inkml:definitions>
  <inkml:trace contextRef="#ctx0" brushRef="#br0">0 0 15355,'3'1'150,"-1"-1"0,1 1 0,-1-1 0,1 1 1,-1 0-1,0 0 0,0 0 0,1 0 0,-1 0 0,0 1 0,0-1 0,0 1 0,0-1 0,0 1 0,-1 0 0,1 0 0,0 0 0,-1 0 0,0 0 0,1 0 0,-1 0 0,1 3 0,12 13 228,5 2-140,1 0 0,2-2 0,0 0-1,0-2 1,2 0 0,0-2 0,0 0 0,44 16 0,-63-28-194,-1 0 0,0 0 1,1 0-1,-1 1 1,0 0-1,0 0 1,-1 0-1,1 0 0,-1 0 1,1 1-1,-1 0 1,0-1-1,3 7 0,-4-7 0,0 1 0,-1 0 0,0-1 0,0 1 0,0 0-1,0-1 1,-1 1 0,1 0 0,-1 0 0,0 0 0,0 0-1,0 0 1,-1-1 0,0 1 0,1 0 0,-1 0 0,-3 5 0,-2 6 94,0-1 0,-2 0 0,1 0 0,-2-1 0,0 0 1,-1 0-1,0-1 0,-13 12 0,0-2 196,-2-1-1,-53 36 1,15-20-2276,54-29 1459,11-7 314,7-3-115,29-9-293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6.620"/>
    </inkml:context>
    <inkml:brush xml:id="br0">
      <inkml:brushProperty name="width" value="0.05" units="cm"/>
      <inkml:brushProperty name="height" value="0.05" units="cm"/>
    </inkml:brush>
  </inkml:definitions>
  <inkml:trace contextRef="#ctx0" brushRef="#br0">55 11 15907,'23'-4'1719,"0"1"-1,27 0 0,-43 2-1475,0 1 0,0 1 0,0 0 0,0 0 0,0 0 0,0 1 0,-1-1 0,1 2 0,0-1 0,-1 1 0,10 5 0,-14-7-213,-1 0 0,0 0 0,1 0 0,-1 1 0,0-1 0,0 0 0,0 0 0,0 1 0,0-1 0,0 1 0,0-1 0,0 0 0,0 1 0,-1 0 0,1-1 0,-1 1 0,1-1 0,-1 1 0,0 0-1,1-1 1,-1 3 0,0-1-7,-1 0-1,1 0 1,-1 1 0,0-1-1,0 0 1,0 0-1,0 0 1,0-1-1,-1 1 1,-2 4-1,-3 4 1,-2-1-1,1 0 1,-1-1-1,-14 12 0,-29 21 99,-21 18 62,64-51-148,0 0-1,0 0 1,1 1 0,1 0 0,-8 12-1,14-20-23,-1 0-1,1 0 0,0 0 0,0 1 0,0-1 1,0 0-1,1 1 0,-1-1 0,1 1 0,-1-1 1,1 0-1,0 1 0,0-1 0,0 1 0,0-1 1,1 1-1,0 3 0,0-4 1,0 0 0,0 0 0,0 0-1,0 0 1,0 0 0,1-1 0,-1 1 0,1 0 0,0-1 0,-1 1 0,1-1-1,0 1 1,0-1 0,0 0 0,3 2 0,3 0-63,0 0 0,1-1 0,-1 1 0,1-1 1,-1-1-1,1 0 0,0 0 0,10-1 0,-6 0-278,-1-1 0,1-1 0,-1 0 0,0 0-1,0-1 1,0-1 0,0 0 0,22-10 0,-4-2-294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0.106"/>
    </inkml:context>
    <inkml:brush xml:id="br0">
      <inkml:brushProperty name="width" value="0.05" units="cm"/>
      <inkml:brushProperty name="height" value="0.05" units="cm"/>
    </inkml:brush>
  </inkml:definitions>
  <inkml:trace contextRef="#ctx0" brushRef="#br0">0 1093 24575,'0'0'0,"8"-11"0,12-18 0,18-29 0,32-43 0,28-38 0,13-23 0,6-13-1346,3 8 1346,3 24 0,-20 35-6845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35.403"/>
    </inkml:context>
    <inkml:brush xml:id="br0">
      <inkml:brushProperty name="width" value="0.05" units="cm"/>
      <inkml:brushProperty name="height" value="0.05" units="cm"/>
    </inkml:brush>
  </inkml:definitions>
  <inkml:trace contextRef="#ctx0" brushRef="#br0">1 0 20044,'0'6'1649,"7"-3"-1225,0-1-200,5 7 640,3-2-224,7-1-344,4 0-280,7-3-656,4-1-352,3-6 800,-1-9-144,2-8-128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7.152"/>
    </inkml:context>
    <inkml:brush xml:id="br0">
      <inkml:brushProperty name="width" value="0.05" units="cm"/>
      <inkml:brushProperty name="height" value="0.05" units="cm"/>
    </inkml:brush>
  </inkml:definitions>
  <inkml:trace contextRef="#ctx0" brushRef="#br0">108 7 16147,'6'-7'2717,"-15"10"-852,-16 11 278,16-4-2044,1 1 1,0-1-1,1 1 1,0 1-1,1 0 0,0 0 1,1 0-1,0 0 1,1 1-1,0 0 1,1 0-1,0 0 1,1 0-1,0 16 1,2-27-80,0 0 0,0 1 1,0-1-1,0 0 0,0 0 0,1 0 0,-1 0 1,0 0-1,1 0 0,0 0 0,-1 0 1,1 0-1,0 0 0,0 0 0,0 0 0,1-1 1,-1 1-1,0 0 0,1-1 0,-1 1 0,3 1 1,-2-1 14,1-1 1,-1 1 0,1-1 0,0 0-1,0 0 1,0 0 0,-1-1-1,1 1 1,0-1 0,0 1 0,0-1-1,0 0 1,0 0 0,0 0-1,4-1 1,17-4 149,0-1 1,0-1-1,-1-1 1,0-1-1,23-13 0,31-11 229,-76 32-407,1 1 0,-1-1 0,0 0 0,0 1 0,0-1 0,0 1 0,1 0 0,-1-1 0,0 1 0,0 0 0,1 0 0,-1 0 0,0 0 0,0 0 0,1 0 1,-1 0-1,0 0 0,0 1 0,1-1 0,-1 0 0,0 1 0,0-1 0,0 1 0,1-1 0,1 2 0,-2 0 1,-1 0 1,1 0-1,0 0 0,-1 0 0,1 0 1,-1-1-1,0 1 0,1 0 1,-1 0-1,0 0 0,0 0 0,0 0 1,0 0-1,-1 0 0,1 0 1,-1 2-1,-5 30 75,1-10-36,-2 40 0,7-62-43,0 0 1,0 0-1,0 0 0,0 0 0,0 0 1,0 0-1,1 0 0,-1 0 0,1 0 1,0 0-1,-1 0 0,3 3 0,-2-5 1,0 1 0,0 0 0,-1 0-1,1-1 1,0 1 0,0 0 0,0-1 0,0 1-1,0-1 1,1 1 0,-1-1 0,0 0-1,0 1 1,0-1 0,0 0 0,0 0 0,0 0-1,1 0 1,-1 0 0,0 0 0,0 0 0,0 0-1,0 0 1,2-1 0,12-3 44,0-1 1,-1 0-1,1-1 1,-1-1-1,-1 0 1,1-1-1,21-17 1,-18 13 12,0 0 1,1 1-1,27-11 0,-44 22-61,0-1 1,-1 1-1,1 0 0,-1-1 0,1 1 0,0 0 0,-1-1 0,1 1 0,0 0 0,-1 0 1,1 0-1,0 0 0,-1 0 0,1-1 0,0 1 0,-1 0 0,1 1 0,0-1 0,0 0 0,-1 0 1,1 0-1,0 0 0,-1 0 0,1 1 0,0-1 0,-1 0 0,1 1 0,-1-1 0,1 0 1,0 1-1,-1-1 0,1 1 0,-1-1 0,1 1 0,-1-1 0,0 1 0,1-1 0,-1 1 0,1 0 1,-1-1-1,0 1 0,1-1 0,-1 1 0,0 0 0,0-1 0,0 1 0,0 0 0,1 0 1,-1-1-1,0 1 0,0 0 0,0-1 0,0 1 0,0 0 0,-1-1 0,1 1 0,0 0 0,0-1 1,-1 2-1,0 7 0,-1 1 0,-1-1 1,-5 14-1,6-15-1,1-7-7,-2 7 23,1 1 0,0-1 0,0 1 0,-1 10 0,3-17-42,0-1 1,0 0-1,0 0 0,0 0 1,0 0-1,0 0 1,0 0-1,1 0 1,-1 0-1,0 0 1,1 0-1,-1 1 1,1-1-1,-1-1 0,1 1 1,-1 0-1,1 0 1,1 1-1,-1-1-39,0-1 0,0 1 0,0-1 0,0 0 1,0 1-1,0-1 0,0 0 0,1 0 0,-1 0 0,0 1 0,0-1 0,0 0 0,0-1 0,0 1 0,1 0 0,-1 0 0,0 0 0,0-1 0,0 1 0,0-1 0,0 1 0,1-1 0,6-3-89,-1 1-1,1-1 0,-1-1 1,6-5-1,13-9-363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7.560"/>
    </inkml:context>
    <inkml:brush xml:id="br0">
      <inkml:brushProperty name="width" value="0.05" units="cm"/>
      <inkml:brushProperty name="height" value="0.05" units="cm"/>
    </inkml:brush>
  </inkml:definitions>
  <inkml:trace contextRef="#ctx0" brushRef="#br0">206 4 17132,'16'-4'2458,"-16"4"-2395,0 0 0,0 0-1,0 0 1,0 0 0,1 0 0,-1 0-1,0 0 1,0 0 0,0 0-1,0 0 1,0 0 0,1 1 0,-1-1-1,0 0 1,0 0 0,0 0 0,0 0-1,0 0 1,1 0 0,-1 0 0,0 0-1,0 0 1,0 1 0,0-1 0,0 0-1,0 0 1,0 0 0,0 0 0,1 0-1,-1 1 1,0-1 0,0 0-1,0 0 1,0 0 0,0 0 0,0 1-1,0-1 1,0 0 0,0 0 0,0 0-1,-12 24 2509,10-21-2655,-53 86 1698,-76 130-592,130-217-1145,0 0 0,1 0 0,-2 0 0,1-1 1,0 1-1,0-1 0,0 1 0,-1-1 1,-2 3-1,-2-6-583,2-11 351,3-8-172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17.896"/>
    </inkml:context>
    <inkml:brush xml:id="br0">
      <inkml:brushProperty name="width" value="0.05" units="cm"/>
      <inkml:brushProperty name="height" value="0.05" units="cm"/>
    </inkml:brush>
  </inkml:definitions>
  <inkml:trace contextRef="#ctx0" brushRef="#br0">1 0 18724,'7'13'2441,"0"1"-1521,6 5-352,1 3 1264,5 6-736,2 2-95,2 3-593,2-1-288,-2-1-952,-5-6 1272,-3 1-536,-3-6-80,-3-20-72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09.848"/>
    </inkml:context>
    <inkml:brush xml:id="br0">
      <inkml:brushProperty name="width" value="0.05" units="cm"/>
      <inkml:brushProperty name="height" value="0.05" units="cm"/>
    </inkml:brush>
  </inkml:definitions>
  <inkml:trace contextRef="#ctx0" brushRef="#br0">10 5 17012,'0'-1'79,"0"1"1,0 0-1,0 0 1,0-1-1,0 1 1,-1 0-1,1 0 1,0 0-1,0-1 1,0 1-1,-1 0 1,1 0-1,0 0 1,0 0 0,-1-1-1,1 1 1,0 0-1,0 0 1,-1 0-1,1 0 1,0 0-1,-1 0 1,1 0-1,0 0 1,0 0-1,-1 0 1,1 0-1,0 0 1,-1 0-1,1 0 1,0 0-1,0 0 1,-1 0-1,1 0 1,0 0 0,0 0-1,-1 1 1,1-1-1,0 0 1,-1 0-1,2 4 1345,12-1-310,112 6 493,154 19-3168,-262-23 731,-16-5 803,-1 0 0,0-1 0,1 1-1,-1 0 1,0 0 0,1 0 0,-1 1 0,0-1-1,1 0 1,-1 0 0,0 0 0,1 0 0,-1 0-1,0 0 1,1 0 0,-1 0 0,0 1 0,0-1-1,1 0 1,-1 0 0,0 0 0,0 1 0,1-1-1,-1 0 1,0 0 0,0 1 0,0-1 0,1 0-1,-1 1 1,0-1 0,0 0 0,0 0 0,0 1-1,0-1 1,0 0 0,1 1 0,-1-1-1,0 0 1,0 1 0,0-1 0,0 0 0,0 1-1,-9 5-688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10.252"/>
    </inkml:context>
    <inkml:brush xml:id="br0">
      <inkml:brushProperty name="width" value="0.05" units="cm"/>
      <inkml:brushProperty name="height" value="0.05" units="cm"/>
    </inkml:brush>
  </inkml:definitions>
  <inkml:trace contextRef="#ctx0" brushRef="#br0">0 32 17780,'0'9'1864,"9"-6"-1024,5-3-312,12-4 849,4-4-169,9 0-376,3-1-96,1 2-424,0 1-328,-8 5-760,0 1-256,-12 11 816,-13 1-192,-5-1-168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14.809"/>
    </inkml:context>
    <inkml:brush xml:id="br0">
      <inkml:brushProperty name="width" value="0.05" units="cm"/>
      <inkml:brushProperty name="height" value="0.05" units="cm"/>
    </inkml:brush>
  </inkml:definitions>
  <inkml:trace contextRef="#ctx0" brushRef="#br0">0 10 19268,'4'-5'2238,"-3"4"-2178,-1 1 0,0 0 0,0-1 1,1 1-1,-1 0 0,0 0 0,1-1 0,-1 1 1,0 0-1,1 0 0,-1-1 0,0 1 0,1 0 1,-1 0-1,0 0 0,1-1 0,-1 1 0,1 0 0,-1 0 1,0 0-1,1 0 0,-1 0 0,1 0 0,-1 0 1,1 0-1,-1 0 0,0 0 0,1 0 0,-1 0 1,1 1-1,-1-1 0,0 0 0,1 0 0,-1 0 1,1 0-1,-1 1 0,18 4 475,-1 1 1,0 1-1,0 1 0,27 16 1,59 49-390,-90-63-146,-1 0-1,0 1 1,0 1-1,-1 0 1,-1 0-1,0 1 0,0 0 1,9 19-1,-16-25 7,1 1 0,-1 0 0,-1 0 0,0 0 0,0 1 0,0-1 0,-1 0 0,0 1 0,-1-1-1,1 1 1,-2-1 0,1 1 0,-1-1 0,-1 1 0,1-1 0,-2 0 0,-4 13 0,-4 3 133,-1-1 1,-1-1 0,-1 0-1,-1 0 1,0-2 0,-2 0-1,-1-1 1,0 0 0,-1-2-1,-43 31 1,54-43-199,-1 0 1,1-1-1,-1 1 0,0-2 1,-1 1-1,-12 2 0,36-11-1633,1-4 1222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13.261"/>
    </inkml:context>
    <inkml:brush xml:id="br0">
      <inkml:brushProperty name="width" value="0.05" units="cm"/>
      <inkml:brushProperty name="height" value="0.05" units="cm"/>
    </inkml:brush>
  </inkml:definitions>
  <inkml:trace contextRef="#ctx0" brushRef="#br0">10 22 14099,'7'-21'3087,"-4"35"-228,-3 40-807,-10 128-938,1 271-393,9-448-708,0 1 1,0 0 1,0 0-1,1 0 0,0 0 0,0 0 0,1 0 0,-1 0 0,1 0 0,1 0 0,2 6 0,-5-12-5,1 1 0,-1-1 1,1 1-1,-1-1 0,1 1 1,-1-1-1,1 1 0,-1-1 1,1 1-1,-1-1 0,1 0 1,-1 1-1,1-1 0,0 0 1,-1 0-1,1 1 0,0-1 1,-1 0-1,1 0 0,0 0 0,-1 0 1,1 0-1,0 0 0,-1 0 1,1 0-1,0 0 0,-1 0 1,1 0-1,0 0 0,-1 0 1,1-1-1,-1 1 0,1 0 1,0 0-1,-1-1 0,1 1 1,-1-1-1,1 1 0,-1 0 1,1-1-1,0 0 0,21-24 326,-21 23-316,28-42 510,25-49 0,-31 50-233,45-64 0,-65 103-288,0 0 0,1 0 0,0 0 0,-1 0 0,1 1 0,7-5 0,-10 7-9,0 1 0,0-1 0,0 1 1,-1-1-1,1 1 0,0 0 0,0-1 1,0 1-1,0 0 0,0 0 0,0 0 1,1 0-1,-1 0 0,0 0 0,0 0 1,0 0-1,0 0 0,0 0 1,0 1-1,0-1 0,0 0 0,0 1 1,0-1-1,-1 0 0,1 1 0,0-1 1,0 1-1,0 0 0,0-1 0,-1 1 1,1 0-1,0 0 0,0-1 0,-1 1 1,1 0-1,-1 0 0,1 0 1,-1 0-1,1 0 0,0 1 0,3 7 0,0 1-1,0 0 0,-1 0 0,-1 1 1,1-1-1,-2 1 0,2 19 0,-2-16-1,1 0 1,0 0-1,6 21 0,-7-34 4,-1 0 0,0 0 0,1 0 0,-1 0 0,1-1 0,-1 1 0,1 0 0,-1 0 0,1 0 0,0 0 0,-1-1 0,1 1 0,0 0 0,0-1 0,-1 1 0,1 0-1,0-1 1,0 1 0,0-1 0,0 1 0,0-1 0,0 0 0,0 1 0,0-1 0,1 0 0,0 0-2,1 0-1,-1 0 1,1 0-1,-1 0 1,0-1 0,1 1-1,-1-1 1,0 0-1,1 0 1,2-1-1,7-4-7,-1-1 0,0 0-1,11-10 1,-19 14 12,46-38 15,-28 22 7,1 1 0,0 1-1,28-15 1,-50 31-21,1 1-1,1-1 0,-1 0 1,0 1-1,0-1 1,0 1-1,0-1 1,0 1-1,0 0 1,1-1-1,-1 1 1,0 0-1,0 0 1,0 0-1,1 0 1,-1 0-1,0 0 1,0 0-1,1 0 1,-1 0-1,0 1 1,0-1-1,0 1 1,0-1-1,1 1 1,-1-1-1,0 1 1,0-1-1,0 1 0,0 0 1,0 0-1,0-1 1,0 1-1,-1 0 1,1 0-1,0 0 1,0 0-1,-1 0 1,1 0-1,0 0 1,-1 0-1,1 0 1,-1 1-1,0-1 1,1 0-1,-1 0 1,0 0-1,0 0 1,1 2-1,1 9 1,-1-1-1,0 1 0,0 0 1,-2 13-1,0-16-10,-6 70-213,2-34-1504,3-44 991,8-5 260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13.678"/>
    </inkml:context>
    <inkml:brush xml:id="br0">
      <inkml:brushProperty name="width" value="0.05" units="cm"/>
      <inkml:brushProperty name="height" value="0.05" units="cm"/>
    </inkml:brush>
  </inkml:definitions>
  <inkml:trace contextRef="#ctx0" brushRef="#br0">92 1 17884,'0'0'72,"1"0"0,0 0-1,-1 0 1,1 0 0,-1 0 0,1 0 0,-1 0 0,1 0 0,0 0 0,-1 0 0,1 0-1,-1 1 1,1-1 0,-1 0 0,1 0 0,-1 1 0,1-1 0,-1 0 0,1 1 0,-1-1-1,1 0 1,-1 1 0,1-1 0,-1 1 0,0-1 0,1 1 0,-1 0 0,1 0 34,-1 1-1,1-1 1,-1 1 0,0-1 0,1 1 0,-1-1 0,0 1 0,0-1-1,0 1 1,-1 2 0,-1 8 288,0-1-1,-7 18 1,4-13 153,-17 60 206,2-14-709,4 2 0,-15 110 0,31-170-196,-1-1 1,1 0-1,0 1 0,0-1 0,1 1 0,-1-1 0,1 0 0,0 1 0,-1-1 0,2 0 0,-1 0 0,0 0 0,4 6 0,-5-8 67,1-1 0,-1 1-1,1-1 1,-1 1 0,1-1-1,0 1 1,-1-1 0,1 1 0,0-1-1,-1 0 1,1 1 0,0-1-1,0 0 1,-1 0 0,1 1-1,0-1 1,0 0 0,0 0 0,-1 0-1,1 0 1,0 0 0,0 0-1,0 0 1,2-1-31,-1 0-1,0 0 1,1 0-1,-1 0 1,0 0-1,0 0 1,0 0-1,0-1 1,0 1-1,0-1 1,2-2 0,20-25-861,0-8-210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14.064"/>
    </inkml:context>
    <inkml:brush xml:id="br0">
      <inkml:brushProperty name="width" value="0.05" units="cm"/>
      <inkml:brushProperty name="height" value="0.05" units="cm"/>
    </inkml:brush>
  </inkml:definitions>
  <inkml:trace contextRef="#ctx0" brushRef="#br0">229 93 13083,'10'-20'1283,"-5"10"-644,-1 0-1,1 1 0,1 0 1,0 0-1,0 1 0,9-10 1,-14 19-501,-1-1 1,0 1-1,1 0 1,-1-1-1,0 1 1,0-1-1,0 1 1,1-1-1,-1 1 1,0 0-1,0-1 1,0 1-1,0 0 1,0-1-1,0 1 1,0-1-1,0 1 1,0 0-1,-1 0 1,-13 124 2300,-4 50-1920,19 20-2496,-1-195 1950,0 0-1,0 0 1,0 0 0,0 0-1,0 0 1,0 1 0,0-1-1,0 0 1,0 0 0,0 0-1,0 0 1,0 0 0,0 0-1,-1 1 1,1-1 0,0 0-1,0 0 1,0 0 0,0 0-1,0 0 1,0 0 0,-1 0-1,1 0 1,0 0 0,0 0-1,0 0 1,0 0 0,0 0-1,-1 1 1,1-1 0,0 0-1,0 0 1,0 0 0,0 0-1,0 0 1,-1 0 0,1-1-1,0 1 1,0 0 0,0 0-1,0 0 1,0 0 0,-1 0-1,1 0 1,0 0 0,0 0-1,0 0 1,0 0 0,0 0-1,0 0 1,0-1 0,-1 1-1,1 0 1,0 0 0,0 0-1,0 0 1,0 0 0,0 0-1,0-1 1,0 1 0,0 0-1,0 0 1,0 0 0,0 0-1,-9-10-423,-6-9-327</inkml:trace>
  <inkml:trace contextRef="#ctx0" brushRef="#br0" timeOffset="1">24 183 16708,'-16'-21'2040,"12"12"-1080,1 4 1609,13 6-977,8 3-448,1 1-303,8-3-337,2 1-136,0-1-496,-2-1-536,3-1 592,-6-4-121,-4-3-119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15.416"/>
    </inkml:context>
    <inkml:brush xml:id="br0">
      <inkml:brushProperty name="width" value="0.05" units="cm"/>
      <inkml:brushProperty name="height" value="0.05" units="cm"/>
    </inkml:brush>
  </inkml:definitions>
  <inkml:trace contextRef="#ctx0" brushRef="#br0">1 1 19308,'1'3'2161,"6"-2"-1433,8-1-208,7 0 1144,9 0-592,2 0-239,7 3-281,3 1-88,1 3-152,-2-1-144,-1 4-376,-4-1-272,-4-1-544,-7-1-273,-9-2 713,-15-5 144,-8 1-288,-10-2-192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35.788"/>
    </inkml:context>
    <inkml:brush xml:id="br0">
      <inkml:brushProperty name="width" value="0.05" units="cm"/>
      <inkml:brushProperty name="height" value="0.05" units="cm"/>
    </inkml:brush>
  </inkml:definitions>
  <inkml:trace contextRef="#ctx0" brushRef="#br0">29 12 21549,'-12'19'1696,"2"-2"-1480,5-13-208,3-1 168,4-9-832,2-7 712,4-5-192,2 1-120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15.847"/>
    </inkml:context>
    <inkml:brush xml:id="br0">
      <inkml:brushProperty name="width" value="0.05" units="cm"/>
      <inkml:brushProperty name="height" value="0.05" units="cm"/>
    </inkml:brush>
  </inkml:definitions>
  <inkml:trace contextRef="#ctx0" brushRef="#br0">0 1 17940,'3'12'1928,"10"-2"-1008,6-4-271,9-4 983,7 0-272,5 0-408,3-1-111,1 4-633,1-1-480,-12 9 336,-3-2-152,-10-11-120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19.769"/>
    </inkml:context>
    <inkml:brush xml:id="br0">
      <inkml:brushProperty name="width" value="0.05" units="cm"/>
      <inkml:brushProperty name="height" value="0.05" units="cm"/>
    </inkml:brush>
  </inkml:definitions>
  <inkml:trace contextRef="#ctx0" brushRef="#br0">0 194 11466,'40'-193'7243,"-40"201"-3578,-4 57-2461,1-46-1090,-10 86 178,-1 204 0,14-309-292,0 9 4,1 1 0,0-1 0,1 0-1,3 14 1,-4-22 4,-1 0-1,0 0 1,0 1 0,1-1-1,-1 0 1,1 0-1,-1 0 1,1 0 0,-1 0-1,1-1 1,0 1 0,-1 0-1,1 0 1,0 0 0,0 0-1,0-1 1,0 1 0,-1 0-1,1-1 1,0 1 0,0-1-1,0 1 1,0-1-1,0 1 1,0-1 0,1 0-1,-1 0 1,0 1 0,0-1-1,0 0 1,0 0 0,0 0-1,0 0 1,0 0 0,1 0-1,-1-1 1,0 1 0,0 0-1,0 0 1,0-1-1,0 1 1,0-1 0,0 1-1,0-1 1,0 1 0,0-1-1,0 0 1,0 1 0,1-3-1,16-11 213,-1-1 0,0 0-1,19-25 1,-25 26-114,1 1-1,0 0 1,1 1-1,0 0 1,1 1-1,0 1 1,16-9-1,-28 18-104,-1 0 0,1 1-1,-1-1 1,1 0 0,-1 1-1,1-1 1,0 1 0,-1-1-1,1 1 1,0 0 0,-1 0-1,1 0 1,0 0-1,-1 0 1,1 0 0,0 0-1,-1 0 1,1 1 0,0-1-1,-1 1 1,1-1 0,-1 1-1,1-1 1,-1 1 0,1 0-1,-1 0 1,1 0 0,-1 0-1,0 0 1,1 0 0,-1 0-1,0 1 1,0-1 0,0 0-1,1 2 1,2 5-7,0-1 0,-1 1 0,0 0 1,0 0-1,3 15 0,-2-6 7,-4-17-2,0 1 0,0-1 0,0 1 0,0 0 0,1-1 1,-1 1-1,0-1 0,0 1 0,1-1 0,-1 1 0,0-1 1,0 1-1,1-1 0,-1 0 0,1 1 0,-1-1 0,0 1 1,1-1-1,-1 0 0,1 1 0,-1-1 0,1 0 0,-1 1 1,1-1-1,-1 0 0,1 0 0,0 0 0,0 1 0,0-2 1,0 1-1,0 0 1,0 0 0,0 0-1,0-1 1,0 1-1,0-1 1,0 1 0,0-1-1,0 1 1,0-1-1,0 0 1,2 0-1,28-34 17,-26 29-12,4-5-1,2-3 6,0 0 0,2 1 0,-1 1 0,28-22 0,-38 33-6,-1 1 1,0-1-1,0 0 0,1 0 1,-1 1-1,0-1 0,1 1 1,-1-1-1,1 1 0,-1-1 1,1 1-1,-1 0 0,0 0 1,1 0-1,-1 0 1,1 0-1,-1 0 0,1 0 1,1 1-1,-2-1-1,1 1-1,-1-1 1,0 1 0,0 0 0,0 0-1,0 0 1,0 0 0,0 0-1,0 0 1,-1 0 0,1 0 0,0 0-1,0 0 1,-1 0 0,1 0-1,-1 1 1,1 0 0,2 6 2,-1 1 1,-1-1-1,1 0 0,-1 1 1,-1 9-1,1 1-51,1 6-90,-1 1 0,-2-1 1,0 1-1,-8 36 0,4-87-1547,4 8 1225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0.652"/>
    </inkml:context>
    <inkml:brush xml:id="br0">
      <inkml:brushProperty name="width" value="0.05" units="cm"/>
      <inkml:brushProperty name="height" value="0.05" units="cm"/>
    </inkml:brush>
  </inkml:definitions>
  <inkml:trace contextRef="#ctx0" brushRef="#br0">91 44 15659,'13'-44'4005,"-15"50"-467,-12 31-2411,-55 262-244,61-245-691,1 1 0,3 0 0,5 86 0,1-125-152,0 1 0,8 29 0,-9-42-103,0 0-1,0 0 1,1 0-1,0 0 1,0 0-1,0 0 1,0 0-1,1 0 1,-1-1-1,1 1 1,0-1-1,0 0 1,0 0-1,0 0 1,5 3-1,-6-5 43,-1-1 0,1 1 0,0-1 1,0 1-1,-1-1 0,1 1 0,0-1 0,0 0 0,0 0 0,0 0 1,0 0-1,-1 0 0,1 0 0,0-1 0,0 1 0,0-1 1,-1 1-1,1-1 0,0 0 0,0 1 0,1-2 0,17-14-271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1.179"/>
    </inkml:context>
    <inkml:brush xml:id="br0">
      <inkml:brushProperty name="width" value="0.05" units="cm"/>
      <inkml:brushProperty name="height" value="0.05" units="cm"/>
    </inkml:brush>
  </inkml:definitions>
  <inkml:trace contextRef="#ctx0" brushRef="#br0">2 0 19668,'-1'6'1865,"5"3"-1121,2 2-272,5 5 928,3 1-296,4 7-391,0 1-169,1 2-168,0-1-136,-2 0-392,-1-6-224,-2-6-625,0-3-335,-1-13 1008,0-10-248,-2-14-256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1.611"/>
    </inkml:context>
    <inkml:brush xml:id="br0">
      <inkml:brushProperty name="width" value="0.05" units="cm"/>
      <inkml:brushProperty name="height" value="0.05" units="cm"/>
    </inkml:brush>
  </inkml:definitions>
  <inkml:trace contextRef="#ctx0" brushRef="#br0">191 3 17300,'2'-3'1968,"-7"13"-1072,-6 10-344,-6 15 1249,-2 6-401,-2 12-608,-2 3-280,1 3-256,2-2-40,4-7-264,1-4-176,6-14-392,2-5-144,4-10-408,0-4-136,2-7 816,1-5-321,1 6-71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2.035"/>
    </inkml:context>
    <inkml:brush xml:id="br0">
      <inkml:brushProperty name="width" value="0.05" units="cm"/>
      <inkml:brushProperty name="height" value="0.05" units="cm"/>
    </inkml:brush>
  </inkml:definitions>
  <inkml:trace contextRef="#ctx0" brushRef="#br0">207 1 16307,'-3'6'811,"-1"0"0,1 0-1,-1 0 1,0 0-1,-1-1 1,1 0-1,-1 1 1,-6 3-1,-10 14-53,-122 145-528,198-234-2439,-24 30 1669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2.493"/>
    </inkml:context>
    <inkml:brush xml:id="br0">
      <inkml:brushProperty name="width" value="0.05" units="cm"/>
      <inkml:brushProperty name="height" value="0.05" units="cm"/>
    </inkml:brush>
  </inkml:definitions>
  <inkml:trace contextRef="#ctx0" brushRef="#br0">183 8 16484,'8'-7'1680,"-5"15"-960,-3 8-256,-8 11 880,3 5-183,-5 4-417,1 2-184,0 1-184,5-3-104,1-6-160,0-4-112,3-6-304,0-3-184,3-3-488,0-4 2048,-3-2-1192,0-7-48,-10 5-16</inkml:trace>
  <inkml:trace contextRef="#ctx0" brushRef="#br0" timeOffset="1">0 282 17180,'0'-10'1936,"7"1"-1144,5 0-360,9 2 1217,5 1-553,7-1-1000,3-1-448,1-4 320,-1 1-136,-2-12-152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2.884"/>
    </inkml:context>
    <inkml:brush xml:id="br0">
      <inkml:brushProperty name="width" value="0.05" units="cm"/>
      <inkml:brushProperty name="height" value="0.05" units="cm"/>
    </inkml:brush>
  </inkml:definitions>
  <inkml:trace contextRef="#ctx0" brushRef="#br0">279 0 18860,'2'20'619,"-1"-1"0,0 1 0,-1-1 0,-1 1 1,-1-1-1,-1 0 0,-10 37 0,3-26-517,0 0 1,-2-1-1,-2 0 1,-17 28-1,20-39-67,-25 31 0,33-44-28,-1-1 0,0 0 0,-1 0 0,1 0 0,-1 0 0,1-1 0,-1 1 0,0-1 0,-1 0 0,1-1 0,-8 3 0,11-4-21,0-1 0,0 0 1,0 0-1,0 1 0,0-1 1,0-1-1,0 1 1,0 0-1,0 0 0,0-1 1,0 1-1,0-1 1,1 0-1,-1 1 0,0-1 1,0 0-1,0 0 0,1 0 1,-1 0-1,0-1 1,1 1-1,-1 0 0,1-1 1,0 1-1,-1-1 0,1 1 1,0-1-1,0 0 1,0 1-1,0-1 0,0 0 1,0 0-1,0-2 1,-3-7-152,1 1 0,0-1 1,0 0-1,-1-19 1,1 7-310,2-37 1,1 53 406,0-1 0,1 0 0,1 1 1,-1-1-1,1 0 0,0 1 0,1 0 0,5-12 1,-7 17 101,0 1 1,0-1 0,0 1-1,0-1 1,0 1 0,0 0-1,1-1 1,-1 1 0,1 0-1,-1 0 1,1 0 0,-1 0-1,1 0 1,0 0 0,-1 0 0,1 1-1,0-1 1,3 0 0,-2 1 48,1-1 1,-1 1 0,0 1-1,1-1 1,-1 0 0,1 1 0,-1-1-1,0 1 1,6 3 0,5 2 262,-1 1-1,1 0 1,20 17 0,-26-18-245,52 32 344,21 16-752,-72-46 168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3.254"/>
    </inkml:context>
    <inkml:brush xml:id="br0">
      <inkml:brushProperty name="width" value="0.05" units="cm"/>
      <inkml:brushProperty name="height" value="0.05" units="cm"/>
    </inkml:brush>
  </inkml:definitions>
  <inkml:trace contextRef="#ctx0" brushRef="#br0">10 60 20732,'-7'-4'2017,"7"1"-1385,-3-1-304,6-2 1168,4 3-503,3 3-777,2 0-448,3-3-921,-2-2-567,4-4 1360,2-2-288,-2-1-296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3.658"/>
    </inkml:context>
    <inkml:brush xml:id="br0">
      <inkml:brushProperty name="width" value="0.05" units="cm"/>
      <inkml:brushProperty name="height" value="0.05" units="cm"/>
    </inkml:brush>
  </inkml:definitions>
  <inkml:trace contextRef="#ctx0" brushRef="#br0">1 48 21581,'4'14'1680,"0"5"-1328,2-1-160,1 7 632,2-1-288,1 2-336,1-2-184,4-2-472,-3-5-304,7-10-464,3-6-873,1-8 1577,2-4-368,4-11-240</inkml:trace>
  <inkml:trace contextRef="#ctx0" brushRef="#br0" timeOffset="1">362 5 18188,'0'-1'75,"-1"1"1,1 0-1,0-1 1,0 1-1,-1 0 0,1-1 1,0 1-1,-1 0 1,1 0-1,0 0 0,-1-1 1,1 1-1,0 0 1,-1 0-1,1 0 0,-1 0 1,1 0-1,0-1 1,-1 1-1,1 0 0,-1 0 1,1 0-1,0 0 1,-1 0-1,1 0 0,-1 0 1,1 1-1,0-1 1,-1 0-1,1 0 0,-1 0 1,1 0-1,0 0 1,-1 1-1,1-1 1,0 0-1,-1 0 0,1 1 1,-1-1-1,-12 13 446,-14 25 1192,-31 56 1,38-59-1467,15-27-209,-181 326 1051,185-333-1090,-4 9-184,1 0-1,-1 0 1,2 0-1,-5 20 0,8-23-454,5-9 679,3-12-274,-5 2-137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50.653"/>
    </inkml:context>
    <inkml:brush xml:id="br0">
      <inkml:brushProperty name="width" value="0.05" units="cm"/>
      <inkml:brushProperty name="height" value="0.05" units="cm"/>
    </inkml:brush>
  </inkml:definitions>
  <inkml:trace contextRef="#ctx0" brushRef="#br0">103 1 17804,'-12'25'2121,"-5"24"-1630,14-40-376,-42 146 908,37-120-912,1 2-1,-3 49 1,9-81-99,1 0 0,0 1-1,0-1 1,1 1 0,0-1 0,0 0 0,0 1 0,2 5-1,-2-10-5,0 1 0,-1-1 0,1 0-1,0 1 1,0-1 0,0 0-1,0 0 1,0 0 0,0 0-1,0 0 1,0 0 0,0 0 0,1 0-1,-1 0 1,0-1 0,1 1-1,-1 0 1,0-1 0,1 1-1,-1-1 1,1 1 0,-1-1-1,1 0 1,-1 0 0,1 0 0,-1 1-1,1-1 1,-1-1 0,1 1-1,-1 0 1,1 0 0,-1-1-1,2 0 1,6-1 29,-1-1 1,0 0-1,0-1 0,0 0 0,0 0 1,-1-1-1,1 0 0,-1 0 1,11-11-1,4-5 118,27-36 0,-20 22 12,-2-2 0,-2 0-1,-1-2 1,31-66 0,-47 71-55,-9 26-31,-8 22 7,0 3-51,0 1 1,2 1-1,0-1 1,-8 33-1,14-44-175,0 1 0,0-1-1,0 1 1,1-1-1,0 1 1,1-1 0,-1 1-1,2-1 1,-1 1 0,1-1-1,0 0 1,0 0-1,1 0 1,0 0 0,6 10-1,36 55-3197,-37-61 2677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4.062"/>
    </inkml:context>
    <inkml:brush xml:id="br0">
      <inkml:brushProperty name="width" value="0.05" units="cm"/>
      <inkml:brushProperty name="height" value="0.05" units="cm"/>
    </inkml:brush>
  </inkml:definitions>
  <inkml:trace contextRef="#ctx0" brushRef="#br0">62 1 17180,'-6'27'2128,"2"0"-1384,-5 3-312,2-2 1577,0-3-1657,0 3-520,1-10-896,2-2-1689,-1-10 2209,0-5-424,3-4-473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4.480"/>
    </inkml:context>
    <inkml:brush xml:id="br0">
      <inkml:brushProperty name="width" value="0.05" units="cm"/>
      <inkml:brushProperty name="height" value="0.05" units="cm"/>
    </inkml:brush>
  </inkml:definitions>
  <inkml:trace contextRef="#ctx0" brushRef="#br0">55 7 20340,'10'-1'785,"1"-2"-55,1 2-1,-1 0 1,0 0-1,1 1 1,15 2 0,-25-2-659,0 1 0,0-1 0,-1 1 0,1-1 0,0 1 0,0 0 1,-1 0-1,1 0 0,0 0 0,-1 0 0,1 0 0,-1 0 0,1 0 1,-1 1-1,1-1 0,0 2 0,-1-1-56,0 0-1,0 0 1,0 1 0,-1-1-1,1 0 1,-1 0 0,1 0-1,-1 0 1,0 1 0,0-1 0,0 0-1,0 0 1,0 1 0,-1-1-1,1 0 1,0 0 0,-2 4-1,0-1-52,-1 1 0,1 0 0,-1-1-1,-1 1 1,1-1 0,-6 7-1,10-13 19,1 0-1,-1 0 0,1 0 0,0 0 1,0 0-1,-1 1 0,1-1 1,0 0-1,0 1 0,0 0 0,0-1 1,-1 1-1,1 0 0,0 0 1,0 0-1,0 0 0,0 0 0,0 0 1,0 1-1,0-1 0,-1 1 1,1-1-1,0 1 0,0 0 0,-1 0 1,1 0-1,0 0 0,-1 0 0,1 0 1,-1 0-1,1 0 0,-1 0 1,1 1-1,-1-1 0,0 1 0,0-1 1,0 1-1,0-1 0,1 3 1,1 1-7,-1 0 0,0 1 0,0-1 1,-1 1-1,0-1 0,0 1 0,0 0 1,0 0-1,-1-1 0,0 1 1,0 0-1,-2 7 0,0-3 55,-1 1-1,0 0 1,-1-1-1,0 0 1,0 1 0,-1-2-1,-1 1 1,-6 9-1,9-15 42,1 0-1,-1-1 1,0 1-1,0-1 1,0 0-1,0 1 1,-1-1-1,1-1 1,-1 1-1,0 0 1,0-1-1,0 0 0,0 0 1,0 0-1,0-1 1,-1 1-1,1-1 1,0 0-1,-1 0 1,1 0-1,-1-1 1,-4 1-1,5-2-42,1 0-1,0 1 1,0-1-1,0 0 1,0 0-1,0-1 1,0 1-1,0-1 1,0 1-1,1-1 1,-1 0-1,0 0 1,-3-3-1,-25-35-786,15 18 444,10 14 17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5.399"/>
    </inkml:context>
    <inkml:brush xml:id="br0">
      <inkml:brushProperty name="width" value="0.05" units="cm"/>
      <inkml:brushProperty name="height" value="0.05" units="cm"/>
    </inkml:brush>
  </inkml:definitions>
  <inkml:trace contextRef="#ctx0" brushRef="#br0">51 483 14083,'-10'32'1082,"0"-6"96,2 1 0,1 0-1,1 1 1,-3 54 0,21-109 1142,65-155-227,128-223-1,-158 327-2009,-46 77-81,-1 0-1,1 0 1,-1 1 0,1-1-1,0 0 1,0 0 0,-1 0-1,1 0 1,0 1 0,0-1-1,0 0 1,0 1 0,0-1-1,0 1 1,2-2 0,-3 3-2,0-1 0,1 0 0,-1 0 0,0 0 0,1 0 0,-1 0 1,0 0-1,1 1 0,-1-1 0,0 0 0,1 0 0,-1 0 0,0 1 0,0-1 0,1 0 1,-1 0-1,0 1 0,0-1 0,1 0 0,-1 1 0,0-1 0,0 0 0,0 1 0,0-1 1,0 0-1,1 1 0,-1-1 0,0 0 0,0 2 0,1 3-14,-1 1 1,1-1-1,-1 1 0,-1 9 0,-2 6-56,-1 0-1,-1-1 0,-13 34 1,9-29-96,-9 38 1,18-62 157,0 0 1,0 0 0,0-1 0,0 1-1,0 0 1,0 0 0,0 0-1,0 0 1,0 0 0,0-1 0,1 1-1,-1 0 1,0 0 0,0 0-1,1-1 1,-1 1 0,1 0 0,-1 0-1,0-1 1,1 1 0,0 0-1,-1-1 1,1 1 0,-1-1 0,1 1-1,0 0 1,-1-1 0,1 1-1,0-1 1,0 0 0,-1 1-1,1-1 1,0 0 0,0 1 0,0-1-1,-1 0 1,1 0 0,0 0-1,0 0 1,0 0 0,0 0 0,-1 0-1,1 0 1,1 0 0,8 0-25,1-1 0,-1 0-1,13-3 1,2 0-33,-22 4 68,-1 0 0,1 0 0,0 0-1,0 0 1,-1 1 0,1-1 0,0 1 0,-1 0-1,1-1 1,-1 1 0,1 0 0,-1 1-1,1-1 1,-1 0 0,0 1 0,1-1 0,-1 1-1,0 0 1,3 3 0,-4-3 11,0-1-1,-1 1 1,1-1 0,0 1 0,-1-1 0,1 1-1,-1 0 1,0-1 0,0 1 0,1 0 0,-1-1-1,0 1 1,0 0 0,-1-1 0,1 1 0,0 0-1,0-1 1,-1 1 0,1 0 0,-1-1 0,0 1-1,1-1 1,-1 1 0,0-1 0,0 1 0,0-1-1,0 0 1,0 1 0,0-1 0,0 0 0,0 0-1,-2 2 1,-5 4 75,-1 1 0,0-1-1,0 0 1,0-1 0,-1 0 0,0-1 0,0 0-1,0 0 1,-1-1 0,1 0 0,-14 2-1,7-3-390,-1 0-1,1-1 1,0-1-1,-1 0 1,0-1-1,-25-4 1,24 1-82,3 1-122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6.104"/>
    </inkml:context>
    <inkml:brush xml:id="br0">
      <inkml:brushProperty name="width" value="0.05" units="cm"/>
      <inkml:brushProperty name="height" value="0.05" units="cm"/>
    </inkml:brush>
  </inkml:definitions>
  <inkml:trace contextRef="#ctx0" brushRef="#br0">12 0 16235,'-2'3'207,"1"-1"-1,-1 0 0,1 1 0,0-1 0,0 1 0,0 0 0,0-1 0,1 1 0,-1 0 0,1-1 1,0 1-1,-1 0 0,1-1 0,0 1 0,1 0 0,-1 0 0,0-1 0,1 1 0,0 0 0,0 2 0,1-2-36,0 0-1,0 0 0,0 0 0,0 0 0,1-1 1,-1 1-1,1-1 0,0 0 0,-1 1 0,1-1 1,0-1-1,0 1 0,6 2 0,9 3 201,0-1-1,0-1 1,0 0 0,31 2-1,-43-6-268,395 29 2432,-234-21-2193,-95-5-274,472 22 137,-367-26-179,189-23 0,-148-6-148,-198 28-30,-20 1 136,0 0 0,0 1 1,1-1-1,-1 0 0,0 0 0,0 0 0,0 1 1,0-1-1,0 0 0,0 0 0,0 1 1,0-1-1,0 0 0,0 0 0,0 0 1,0 1-1,0-1 0,-1 0 0,1 0 1,0 0-1,0 1 0,0-1 0,0 0 0,0 0 1,0 0-1,0 0 0,-1 1 0,1-1 1,0 0-1,0 0 0,0 0 0,0 0 1,-1 0-1,1 0 0,0 1 0,0-1 1,0 0-1,0 0 0,-1 0 0,1 0 0,0 0 1,-37 22-1517,26-16 1509,-17 10-376,1 0-121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7.702"/>
    </inkml:context>
    <inkml:brush xml:id="br0">
      <inkml:brushProperty name="width" value="0.05" units="cm"/>
      <inkml:brushProperty name="height" value="0.05" units="cm"/>
    </inkml:brush>
  </inkml:definitions>
  <inkml:trace contextRef="#ctx0" brushRef="#br0">22 1 21020,'6'7'1753,"-3"7"-1289,-1 6-208,1 13 744,-1 3-328,-1 7-376,-1 4-136,0 2-208,-1-3-216,-2-5-392,-1-3-232,-1-11-368,-2-4 944,-3-12-320,1-2-193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8.144"/>
    </inkml:context>
    <inkml:brush xml:id="br0">
      <inkml:brushProperty name="width" value="0.05" units="cm"/>
      <inkml:brushProperty name="height" value="0.05" units="cm"/>
    </inkml:brush>
  </inkml:definitions>
  <inkml:trace contextRef="#ctx0" brushRef="#br0">0 93 17900,'2'-5'303,"0"0"0,1 0 0,-1 0 0,1 0 0,0 0 1,0 0-1,1 1 0,0-1 0,-1 1 0,1 0 0,1 0 0,-1 1 0,1-1 1,-1 1-1,8-4 0,-5 4-62,0 0-1,1 0 1,0 0 0,-1 1-1,1 1 1,0-1 0,0 1-1,0 0 1,0 1 0,12 0-1,-9 1-162,0 1 0,1-1-1,-1 2 1,0 0-1,0 0 1,0 1-1,-1 0 1,1 1 0,-1 0-1,0 1 1,0 0-1,12 10 1,-17-12-67,0 0 1,0 1 0,-1 0-1,1 0 1,-1 0-1,0 1 1,-1-1 0,1 1-1,-1 0 1,0 0-1,-1 0 1,1 1-1,-1-1 1,0 0 0,-1 1-1,0 0 1,0-1-1,0 1 1,-1 0 0,0-1-1,0 1 1,-2 10-1,-1-3 56,0 1-1,-2 0 1,0-1-1,-1 0 1,0 0-1,-1-1 1,0 1-1,-12 14 0,12-18-6,-1 1 0,-1-1 0,0 0 0,0-1 0,-1 0-1,0-1 1,-1 0 0,0-1 0,-20 12 0,26-17-49,1 0 1,0-1-1,-1 1 0,1-1 1,-1 0-1,1-1 1,-1 1-1,0-1 1,1 1-1,-1-1 1,0-1-1,1 1 0,-1-1 1,1 1-1,-1-1 1,1-1-1,-1 1 1,1-1-1,0 1 1,-8-6-1,8 5-221,1 0-1,0-1 1,1 1-1,-1-1 1,0 0 0,1 0-1,0 0 1,-1 0-1,1 0 1,1-1-1,-1 1 1,0-1 0,1 1-1,0-1 1,-1 1-1,1-1 1,1 0 0,-1 0-1,1 1 1,-1-1-1,1 0 1,0 0-1,0 0 1,1 0 0,1-6-1,-1 3-151,1 1 0,-1 0-1,2 0 1,-1 0 0,6-9-1,5-8-1009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8.630"/>
    </inkml:context>
    <inkml:brush xml:id="br0">
      <inkml:brushProperty name="width" value="0.05" units="cm"/>
      <inkml:brushProperty name="height" value="0.05" units="cm"/>
    </inkml:brush>
  </inkml:definitions>
  <inkml:trace contextRef="#ctx0" brushRef="#br0">17 17 20580,'0'0'44,"0"0"-1,-1 0 1,1 0-1,0 0 1,0 0-1,0 0 0,0 0 1,0 0-1,0 0 1,0 0-1,0 0 1,0 0-1,0 0 1,-1 0-1,1 0 0,0 0 1,0 0-1,0 0 1,0 0-1,0 0 1,0 0-1,0-1 0,0 1 1,0 0-1,0 0 1,0 0-1,0 0 1,0 0-1,0 0 0,0 0 1,0 0-1,0 0 1,0 0-1,0 0 1,0-1-1,0 1 1,0 0-1,0 0 0,0 0 1,0 0-1,0 0 1,0 0-1,0 0 1,0 0-1,0 0 0,0 0 1,0-1-1,0 1 1,0 0-1,-7 8 929,5-3-865,1-1-1,0 1 1,0 0 0,0 0 0,0-1-1,1 1 1,-1 0 0,1 0 0,0 0 0,1 0-1,0 0 1,-1 0 0,1-1 0,1 1-1,-1 0 1,4 7 0,2 1 7,0-1 1,2 1-1,-1-1 0,13 12 1,-9-9-72,-5-7-28,-1 0 0,0 1 1,-1 0-1,0 0 0,0 0 1,-1 1-1,0 0 0,-1-1 1,3 12-1,-5-16 1,0-1-1,-1 1 1,1 0-1,-1 0 1,0 0-1,0 0 1,-1-1-1,1 1 1,-1 0-1,0 0 1,-1 0-1,1-1 1,-1 1-1,0-1 1,0 1-1,0-1 1,0 0-1,-1 0 1,0 0-1,0 0 1,-4 5-1,6-8-9,-1 0-1,1 1 0,0-1 1,-1 0-1,1 0 1,-1 0-1,1 0 0,-1 0 1,0 0-1,1 0 0,-1 0 1,0-1-1,1 1 0,-1 0 1,0-1-1,0 0 1,0 1-1,0-1 0,1 0 1,-1 0-1,0 0 0,0 0 1,0 0-1,0-1 0,1 1 1,-1-1-1,0 1 1,0-1-1,0 1 0,1-1 1,-4-2-1,3 1-1,-1 0 0,0 0-1,1-1 1,0 1 0,-1-1 0,1 1-1,0-1 1,0 0 0,1 0 0,-1 0 0,1 0-1,-1 0 1,1-1 0,0 1 0,0 0 0,-1-5-1,1-1 5,0 0 0,0 0-1,1 0 1,1 0 0,-1 0-1,1 0 1,0 0-1,1 1 1,0-1 0,1 0-1,0 1 1,0 0 0,1-1-1,8-13 1,4-1 15,0 1-1,2 1 1,28-28 0,-4 6 101,-41 42-92,1-1 1,-1 1 0,0 0-1,0-1 1,1 0-1,-1 1 1,0-1 0,0 1-1,-1-1 1,1 0-1,0 0 1,0 1 0,-1-1-1,1 0 1,-1 0-1,0 0 1,0 0-1,1 0 1,-1 0 0,0 0-1,0 1 1,-1-5-1,0 5-24,0-1-1,0 1 0,0 0 0,0 0 0,0 0 0,0 0 0,-1 0 1,1 0-1,0 0 0,-1 0 0,1 0 0,-1 0 0,1 1 0,0-1 1,-1 0-1,0 1 0,1 0 0,-1-1 0,1 1 0,-1 0 0,1 0 1,-1 0-1,0 0 0,1 0 0,-1 0 0,1 0 0,-3 1 0,3-1-149,0 0 0,0 0 0,0 0 0,-1 0 0,1 0 0,0 0 0,0 0 0,0 1 0,0-1 0,0 0 0,0 1 0,0-1 0,0 1 0,0-1 0,1 1-1,-1-1 1,0 1 0,0 0 0,0-1 0,0 1 0,1 0 0,-1 0 0,0 0 0,1 0 0,-1-1 0,1 1 0,-1 0 0,0 2 0,2 2-673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7:29.683"/>
    </inkml:context>
    <inkml:brush xml:id="br0">
      <inkml:brushProperty name="width" value="0.05" units="cm"/>
      <inkml:brushProperty name="height" value="0.05" units="cm"/>
    </inkml:brush>
  </inkml:definitions>
  <inkml:trace contextRef="#ctx0" brushRef="#br0">552 0 17988,'6'8'483,"0"0"0,-1 1 1,0-1-1,-1 1 0,0 0 0,3 10 1,15 59 1258,-16-53-1095,5 23-360,-1 0-1,-3 1 1,-2 0 0,-2 1 0,-2-1 0,-2 0 0,-2 1 0,-3-1-1,-2 0 1,-21 75 0,-2-29-372,-4-2-1,-3-2 1,-62 105 0,65-138-430,-1-2-1,-3-2 1,-3-1 0,-1-2 0,-88 77-1,54-65-177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5.273"/>
    </inkml:context>
    <inkml:brush xml:id="br0">
      <inkml:brushProperty name="width" value="0.05" units="cm"/>
      <inkml:brushProperty name="height" value="0.05" units="cm"/>
    </inkml:brush>
  </inkml:definitions>
  <inkml:trace contextRef="#ctx0" brushRef="#br0">0 21 17564,'12'-3'8831,"69"-11"-7325,-69 13-1574,3-1 31,31 2 0,-42 0-419,0 0-1,0 1 1,0 0-1,0 0 0,0 0 1,0 0-1,5 3 0,-9-4 437,0 0-37,0 0 0,1 0 1,-1 0-1,0 1 0,1-1 0,-1 0 1,0 0-1,1 0 0,-1 0 0,0 1 1,1-1-1,-1 0 0,0 0 0,1 1 1,-1-1-1,0 0 0,0 1 0,1-1 1,-1 0-1,0 1 0,0-1 0,0 0 1,0 1-1,1-1 0,-1 0 0,0 1 1,0-1-1,0 0 0,0 2 0,-5 0-1017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5.630"/>
    </inkml:context>
    <inkml:brush xml:id="br0">
      <inkml:brushProperty name="width" value="0.05" units="cm"/>
      <inkml:brushProperty name="height" value="0.05" units="cm"/>
    </inkml:brush>
  </inkml:definitions>
  <inkml:trace contextRef="#ctx0" brushRef="#br0">1 30 21373,'6'13'1864,"6"-11"-1248,7 0-256,7-4 768,1-2-255,0-2-489,3 1-328,-4 0-768,-1 2 1496,-12-2-832,-6-1-72,-4-4-48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51.184"/>
    </inkml:context>
    <inkml:brush xml:id="br0">
      <inkml:brushProperty name="width" value="0.05" units="cm"/>
      <inkml:brushProperty name="height" value="0.05" units="cm"/>
    </inkml:brush>
  </inkml:definitions>
  <inkml:trace contextRef="#ctx0" brushRef="#br0">81 0 13115,'-3'43'1633,"-1"0"0,-3-1 0,-12 47 0,0-5-594,8-25-435,-6 88 0,19-121-625,4-20-15,6-12-30,-3-5-99,0 0 0,0 0 0,-2-1-1,1 0 1,7-18 0,-2 5-149,101-204-4661,-137 286 3934,19-44 1319,0 0 1,1 0-1,1 0 0,0 0 0,1 1 0,1-1 1,0 0-1,0 1 0,2-1 0,3 18 0,1-5-259,1 0 0,2-1 0,0 0 0,19 33 0,-27-56-262,-1 0-91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6.550"/>
    </inkml:context>
    <inkml:brush xml:id="br0">
      <inkml:brushProperty name="width" value="0.05" units="cm"/>
      <inkml:brushProperty name="height" value="0.05" units="cm"/>
    </inkml:brush>
  </inkml:definitions>
  <inkml:trace contextRef="#ctx0" brushRef="#br0">50 0 16075,'-10'28'1529,"2"0"-1,-11 55 1,13-36-844,1 0 1,4 74-1,1-113-551,1 1 0,0-1 1,0 0-1,1 1 0,0-1 1,3 10-1,-4-17-92,0 0 0,-1 1-1,1-1 1,0 0 0,0 1-1,0-1 1,0 0 0,0 0 0,0 0-1,0 0 1,0 0 0,0 0 0,0 0-1,0 0 1,1 0 0,-1-1 0,2 2-1,-1-2 4,-1 0 0,1 0 0,0 0 0,-1 0-1,1 0 1,0 0 0,-1 0 0,1 0-1,0-1 1,-1 1 0,1-1 0,-1 1 0,1-1-1,-1 0 1,1 1 0,-1-1 0,1 0-1,-1 0 1,2-2 0,6-5 247,0 0-1,0 0 1,-1-1-1,11-17 1,-11 15 72,1 0 0,19-18 0,-28 29-358,0 0 1,0 0-1,1-1 1,-1 1-1,0 0 0,1 0 1,-1-1-1,0 1 1,1 0-1,-1 0 0,0 0 1,1 0-1,-1-1 0,0 1 1,1 0-1,-1 0 1,1 0-1,-1 0 0,0 0 1,1 0-1,-1 0 1,1 0-1,-1 0 0,0 0 1,1 0-1,-1 1 1,0-1-1,1 0 0,-1 0 1,1 0-1,-1 0 1,0 0-1,1 1 0,-1-1 1,0 0-1,1 0 1,-1 1-1,0-1 0,0 0 1,1 1-1,-1-1 1,0 0-1,0 1 0,0-1 1,1 0-1,-1 1 1,0-1-1,0 0 0,0 1 1,0-1-1,0 0 1,0 1-1,1-1 0,-1 1 1,0-1-1,0 0 1,0 1-1,-1 0 0,4 31-7,-2-25 26,-1 4-7,0-5-16,0 0 0,1 1 0,0-1 0,0 0 0,2 8 0,-3-14-1,0 1 0,1 0 0,-1-1 0,0 1 0,1-1 0,-1 1 0,1 0 0,-1-1 0,0 1 0,1-1 0,-1 1 0,1-1 0,-1 1 0,1-1 0,0 0 0,-1 1 0,1-1 0,-1 0 0,1 1 0,0-1 0,0 0 0,0 0 3,1 0 0,-1 0-1,0 0 1,0 0 0,1 0 0,-1-1 0,0 1-1,0 0 1,0-1 0,0 1 0,1-1-1,-1 0 1,0 1 0,0-1 0,0 0 0,1-1-1,15-12 126,19-21 0,-26 24-40,0 0 0,0 2 1,1-1-1,1 1 0,20-13 0,-31 22-81,0-1 0,0 1 1,0-1-1,0 1 0,0 0 1,0-1-1,0 1 0,0 0 1,0 0-1,0 0 1,0-1-1,0 1 0,0 0 1,0 0-1,0 0 0,0 1 1,0-1-1,0 0 1,0 0-1,0 1 0,0-1 1,0 0-1,0 1 0,1 0 1,-1 0-2,0 0 0,0 0 1,0 0-1,0 1 0,-1-1 0,1 0 1,0 1-1,0-1 0,-1 0 1,1 1-1,-1-1 0,1 1 0,-1-1 1,1 3-1,0 5 4,-1 1 0,0 0 0,-1 18 1,1-27-13,-3 30-27,0 3-55,-1-1-1,-13 54 1,11-141-2438,1 22 2000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7.215"/>
    </inkml:context>
    <inkml:brush xml:id="br0">
      <inkml:brushProperty name="width" value="0.05" units="cm"/>
      <inkml:brushProperty name="height" value="0.05" units="cm"/>
    </inkml:brush>
  </inkml:definitions>
  <inkml:trace contextRef="#ctx0" brushRef="#br0">1 7 16323,'-1'-1'104,"1"1"-1,0 0 0,0 0 0,0 0 0,0 0 1,0-1-1,0 1 0,0 0 0,0 0 0,0 0 0,0-1 1,0 1-1,0 0 0,0 0 0,0 0 0,0 0 0,0-1 1,0 1-1,1 0 0,-1 0 0,0 0 0,0 0 0,0-1 1,0 1-1,0 0 0,0 0 0,0 0 0,0 0 0,1 0 1,-1-1-1,0 1 0,0 0 0,0 0 0,0 0 1,1 0-1,-1 0 0,0 0 0,0 0 0,0 0 0,0 0 1,1 0-1,-1 0 0,8 5 2515,5 14-320,-7-4-1443,0 0-1,5 27 0,-9-31-774,0 0-1,1-1 0,0 1 0,1-1 1,0 0-1,1 0 0,0 0 1,7 9-1,-11-17-135,0-1-1,0 0 1,0 0-1,0 0 1,0 0 0,0-1-1,0 1 1,0 0 0,0 0-1,0-1 1,1 1 0,-1 0-1,0-1 1,0 1 0,1-1-1,-1 0 1,0 1 0,1-1-1,-1 0 1,1 0 0,-1 0-1,0 0 1,3 0 0,-2-1-115,1 0 0,-1 1 0,1-2 0,-1 1-1,1 0 1,-1 0 0,1-1 0,-1 1 0,0-1 0,0 0 0,3-2 0,4-6-928,0-1 0,0 0 0,11-20 1,-18 27 831,12-19-1371,-1-1 1,-1-1 0,10-29-1,-49 104 7457,-65 149 238,69-140-5579,-23 89-1,46-148-477,-3 9-686,1 0 0,1 0 0,-1 13 0,3-21 64,6-1-222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7.618"/>
    </inkml:context>
    <inkml:brush xml:id="br0">
      <inkml:brushProperty name="width" value="0.05" units="cm"/>
      <inkml:brushProperty name="height" value="0.05" units="cm"/>
    </inkml:brush>
  </inkml:definitions>
  <inkml:trace contextRef="#ctx0" brushRef="#br0">175 1 20932,'6'5'2025,"-6"4"-1353,-3 4-304,-5 8 1096,-5 8-391,-3 8-553,-4 5-256,-2 4-192,-1 1-40,3-1-152,0-6-144,4-8-440,4-9-249,6-16-1151,4-7 1680,8-22-328,6-12-272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7.960"/>
    </inkml:context>
    <inkml:brush xml:id="br0">
      <inkml:brushProperty name="width" value="0.05" units="cm"/>
      <inkml:brushProperty name="height" value="0.05" units="cm"/>
    </inkml:brush>
  </inkml:definitions>
  <inkml:trace contextRef="#ctx0" brushRef="#br0">120 1 18188,'3'12'2152,"-3"6"-1391,-5 6-329,1 5 1312,-2 7-800,-1 2-184,3 2-304,-2 2-111,3-5-153,2-2-56,1-10-152,0-3-168,1-11-625,1-1-335,-5-8 504,-2-9 40</inkml:trace>
  <inkml:trace contextRef="#ctx0" brushRef="#br0" timeOffset="1.12">1 236 19388,'8'-8'2169,"11"1"-1273,2 0-416,5-3 1448,3 0-775,2-6-1345,0-4-2313,-9-4 2273,-3-2-376,-9-1-352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18.380"/>
    </inkml:context>
    <inkml:brush xml:id="br0">
      <inkml:brushProperty name="width" value="0.05" units="cm"/>
      <inkml:brushProperty name="height" value="0.05" units="cm"/>
    </inkml:brush>
  </inkml:definitions>
  <inkml:trace contextRef="#ctx0" brushRef="#br0">202 0 21036,'1'0'102,"0"0"0,-1 0 0,1 0 0,0 0 0,0 1-1,-1-1 1,1 0 0,0 0 0,-1 0 0,1 1-1,-1-1 1,1 0 0,0 1 0,-1-1 0,1 0 0,-1 1-1,1-1 1,-1 1 0,1-1 0,-1 1 0,1-1-1,-1 1 1,1 0 0,-1-1 0,0 1 0,1 1 0,0 0 93,0 0 0,-1 1 0,1-1 0,-1 1 0,0-1 0,0 1 0,0-1 0,0 4 0,-2 8 326,0 0 0,-5 16 0,5-21-352,-6 20-71,-2 0 1,0-1 0,-2 0 0,-1-1 0,-1 0 0,-2-1-1,-24 32 1,35-51-93,0-1 0,-1 0 0,0-1-1,-12 9 1,17-13-11,-1 0 1,1 0-1,0 0 0,-1 0 1,1-1-1,-1 1 1,1-1-1,-1 1 0,1-1 1,-1 1-1,0-1 0,1 0 1,-1 0-1,-1 0 0,2 0-3,0-1-1,0 1 1,0 0-1,0-1 1,0 1-1,0-1 1,1 1-1,-1-1 1,0 0-1,0 1 1,1-1-1,-1 0 0,0 1 1,1-1-1,-1 0 1,0 0-1,1 0 1,-1 0-1,1 1 1,0-1-1,-1 0 1,1 0-1,0 0 1,-1 0-1,1-2 1,-1-5-50,-1 0 0,2-1 0,-1 1 0,1-1 0,1 1 0,2-17 0,-3 20 42,2-1 1,-1 0 0,0 1-1,1-1 1,0 1-1,0-1 1,1 1-1,0 0 1,0 0 0,0 0-1,4-5 1,-6 10 22,-1-1 0,1 1-1,0-1 1,-1 1 0,1 0 0,-1 0 0,1-1 0,0 1-1,-1 0 1,1 0 0,0 0 0,0-1 0,-1 1 0,1 0 0,0 0-1,-1 0 1,1 0 0,0 0 0,-1 1 0,1-1 0,0 0 0,0 0-1,-1 0 1,1 1 0,0-1 0,-1 0 0,1 0 0,-1 1-1,1-1 1,0 1 0,-1-1 0,1 1 0,-1-1 0,1 1 0,-1-1-1,1 1 1,21 26 260,-17-20-196,5 6 85,1-1 0,0 0 1,21 16-1,-26-23-204,-1-1 0,1 0-1,0 0 1,0-1 0,1 1 0,-1-2-1,1 1 1,-1-1 0,1 1 0,12 1-1,-6-5-68,-8-4-63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1.019"/>
    </inkml:context>
    <inkml:brush xml:id="br0">
      <inkml:brushProperty name="width" value="0.05" units="cm"/>
      <inkml:brushProperty name="height" value="0.05" units="cm"/>
    </inkml:brush>
  </inkml:definitions>
  <inkml:trace contextRef="#ctx0" brushRef="#br0">2 1 20636,'1'2'246,"0"0"-1,-1 0 0,1 0 1,-1 0-1,0 0 0,0 1 1,0-1-1,0 0 0,0 0 1,-1 4-1,1 2 362,-1 50-443,3-1 0,14 84-1,-28-159 389,4 4-620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1.424"/>
    </inkml:context>
    <inkml:brush xml:id="br0">
      <inkml:brushProperty name="width" value="0.05" units="cm"/>
      <inkml:brushProperty name="height" value="0.05" units="cm"/>
    </inkml:brush>
  </inkml:definitions>
  <inkml:trace contextRef="#ctx0" brushRef="#br0">0 48 17244,'2'0'2264,"5"2"-1320,3-2-215,1-3 1351,8-3-696,1 0-215,5-1-305,0 0-248,3 1-648,-3 1-568,-3 0 568,-2 2-168,-7 2-128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1.811"/>
    </inkml:context>
    <inkml:brush xml:id="br0">
      <inkml:brushProperty name="width" value="0.05" units="cm"/>
      <inkml:brushProperty name="height" value="0.05" units="cm"/>
    </inkml:brush>
  </inkml:definitions>
  <inkml:trace contextRef="#ctx0" brushRef="#br0">3 0 18812,'1'1'133,"-1"-1"0,1 1-1,0 0 1,0 0 0,-1-1 0,1 1-1,0 0 1,-1 0 0,1 0 0,-1 0-1,1 0 1,-1 0 0,1 0 0,-1 0-1,0 0 1,0 0 0,1 0 0,-1 0-1,0 0 1,0 2 0,-1 26 819,0-19-183,-4 75 704,0-20-891,6 114 1,-1-176-538,0 0-1,1 0 1,-1 0 0,1 0-1,0 0 1,0 0-1,0 0 1,0 0 0,0 0-1,1-1 1,-1 1 0,4 4-1,-4-6-17,0 0-1,1 0 0,-1-1 1,0 1-1,0 0 0,1-1 1,-1 1-1,0 0 0,1-1 0,-1 0 1,1 1-1,-1-1 0,0 0 1,1 0-1,-1 1 0,1-1 1,-1 0-1,1-1 0,-1 1 0,0 0 1,1 0-1,-1-1 0,1 1 1,-1 0-1,0-1 0,1 0 1,-1 1-1,0-1 0,2-1 1,7-4 142,0 0 1,14-12-1,-18 13-64,1-1-1,1 1 0,-1 0 1,1 1-1,14-7 0,-21 11-99,-1-1 0,1 1-1,-1 0 1,1 0-1,-1 0 1,1 0-1,-1 0 1,1 0-1,-1 0 1,1 0-1,-1 0 1,1 0-1,-1 0 1,1 0 0,-1 0-1,1 0 1,-1 0-1,1 0 1,-1 1-1,1-1 1,-1 0-1,1 0 1,-1 1-1,1-1 1,-1 0 0,1 1-1,-1-1 1,0 0-1,1 1 1,-1 0-1,5 17 50,-8 23-26,3-41-28,-1 4 2,-1 22 20,2-26-19,0 1-1,0-1 1,0 1 0,0-1 0,0 0 0,0 1-1,0-1 1,1 0 0,-1 1 0,0-1 0,0 0-1,0 1 1,1-1 0,-1 0 0,0 1 0,1-1-1,-1 0 1,0 0 0,0 1 0,1-1 0,-1 0-1,0 0 1,1 0 0,-1 0 0,1 1 0,-1-1-1,0 0 1,1 0 0,-1 0 0,1 0-1,-1 0 1,0 0 0,1 0 0,-1 0 0,0 0-1,1 0 1,-1 0 0,1 0 0,-1 0 0,0 0-1,1 0 1,-1-1 0,1 1 0,-1 0 0,0 0-1,1 0 1,-1-1 0,0 1 0,1 0 0,-1 0-1,0-1 1,0 1 0,1 0 0,-1-1 0,50-35 433,-39 27-259,0 0 1,1 1-1,24-12 0,-36 19-165,1 1 0,0 0 0,-1-1-1,1 1 1,0 0 0,-1-1 0,1 1 0,0 0 0,0 0 0,-1 0-1,1 0 1,0 0 0,0 0 0,-1 0 0,1 0 0,0 0-1,0 0 1,-1 0 0,1 0 0,0 0 0,0 1 0,-1-1-1,1 0 1,0 0 0,-1 1 0,1-1 0,0 1 0,-1-1 0,2 1-1,-2 1-4,1-1 0,0 0 0,-1 1 0,1-1 0,-1 1 0,1-1 0,-1 1 0,1-1 0,-1 1 0,0-1-1,0 1 1,0-1 0,0 4 0,-2 7-97,1 0-1,-8 23 1,8-31 40,-13 44-2104,14-48 2124,1 0 0,-1 0-1,0 0 1,0 0 0,0 0 0,0 0 0,0 0 0,0 0 0,0 1-1,0-1 1,0 0 0,0 0 0,0 0 0,0 0 0,0 0-1,0 0 1,0 0 0,0 1 0,0-1 0,0 0 0,0 0-1,0 0 1,0 0 0,0 0 0,0 0 0,0 0 0,0 0-1,0 1 1,0-1 0,-1 0 0,1 0 0,0 0 0,0 0-1,0 0 1,0 0 0,0 0 0,0 0 0,0 0 0,0 0-1,0 0 1,0 1 0,-1-1 0,1 0 0,0 0 0,0 0-1,0 0 1,0 0 0,0 0 0,0 0 0,0 0 0,-1 0-1,1 0 1,0 0 0,0 0 0,0 0 0,0 0 0,0 0 0,0 0-1,0 0 1,0 0 0,-1 0 0,1-1 0,0 1 0,-1-7-465,5-5-301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2.216"/>
    </inkml:context>
    <inkml:brush xml:id="br0">
      <inkml:brushProperty name="width" value="0.05" units="cm"/>
      <inkml:brushProperty name="height" value="0.05" units="cm"/>
    </inkml:brush>
  </inkml:definitions>
  <inkml:trace contextRef="#ctx0" brushRef="#br0">9 31 21909,'-2'18'2128,"-1"4"-1376,0-2-320,3 0 969,0-1-289,7-7-472,2-1-176,6-10-288,7-2-136,4-8-272,1 0-288,0-6-552,0-3-272,-2-2-513,1 0 1297,-11 0-368,-3 3-304</inkml:trace>
  <inkml:trace contextRef="#ctx0" brushRef="#br0" timeOffset="1">243 1 15187,'-9'15'2385,"-1"3"-1193,-7 7-296,-1 3 1321,-4 5-521,1 2-192,-1 7-391,2 1-257,1 0-544,2 0-248,7-7-488,0-5-304,9-8-649,1-6-103,1-15 944,5-5-328,1-14-64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2.623"/>
    </inkml:context>
    <inkml:brush xml:id="br0">
      <inkml:brushProperty name="width" value="0.05" units="cm"/>
      <inkml:brushProperty name="height" value="0.05" units="cm"/>
    </inkml:brush>
  </inkml:definitions>
  <inkml:trace contextRef="#ctx0" brushRef="#br0">130 1 19716,'-2'15'2137,"-5"11"-1305,-3 4-384,-4 8 1344,0 3-599,-2 2-593,1 2-320,1-5-536,3-4-336,1-9-553,4-9-255,3-9 992,-1-9-296,1-16-232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51.878"/>
    </inkml:context>
    <inkml:brush xml:id="br0">
      <inkml:brushProperty name="width" value="0.05" units="cm"/>
      <inkml:brushProperty name="height" value="0.05" units="cm"/>
    </inkml:brush>
  </inkml:definitions>
  <inkml:trace contextRef="#ctx0" brushRef="#br0">13 355 12819,'-9'6'1660,"6"-4"-744,5-7 1009,109-122 1947,-63 75-3855,43-62 0,-44 49-1528,-50 66-588,-3 4 1753,-7-3-168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3.008"/>
    </inkml:context>
    <inkml:brush xml:id="br0">
      <inkml:brushProperty name="width" value="0.05" units="cm"/>
      <inkml:brushProperty name="height" value="0.05" units="cm"/>
    </inkml:brush>
  </inkml:definitions>
  <inkml:trace contextRef="#ctx0" brushRef="#br0">70 31 18404,'13'-4'982,"2"-2"-66,1 1 1,0 0-1,0 2 0,1 0 1,-1 1-1,0 0 0,22 1 0,-37 1-860,1 0 0,0 0 0,-1 1 0,1-1 0,-1 0 0,1 1-1,-1-1 1,1 1 0,-1-1 0,1 1 0,-1 0 0,1-1 0,-1 1-1,0 0 1,0 0 0,1 0 0,-1 0 0,0 0 0,0 0 0,0 1-1,0-1 1,0 0 0,0 1 0,1 1 0,-2-1-6,1 0 0,-1 1 1,0-1-1,1 1 0,-1-1 1,0 1-1,-1-1 0,1 0 1,0 1-1,-1-1 0,1 1 1,-1-1-1,-1 5 0,-4 6 45,0-1 0,-1 0 0,0 0 0,-12 14 0,-75 79 507,107-113-652,1 1 0,0 0-1,0 0 1,1 2-1,0 0 1,29-6 0,-38 10 23,-1 1 0,0-1 0,1 1-1,-1 1 1,0-1 0,1 1 0,-1-1 0,0 1 0,0 1 0,8 2 0,-10-2 1,1 0 0,-1-1 0,0 2 0,0-1 0,0 0 0,0 1 0,0-1 0,-1 1 0,1 0 0,-1 0 0,1 0 0,-1 0 0,0 0 0,0 1 0,-1-1 0,3 5 0,-3-2 13,1 0 0,-1 0 0,0 0 0,0 0-1,-1 0 1,1 1 0,-2-1 0,1 0 0,-1 0-1,1 0 1,-2 0 0,1 0 0,-1 0 0,0 0 0,0 0-1,0 0 1,-1-1 0,0 1 0,0-1 0,-6 8 0,0-1 96,0 0-1,-1-1 1,0 0 0,-1-1 0,0 0 0,-1 0 0,-19 11 0,20-14 2,-1 0 0,0-1 1,-1 0-1,0-1 0,1-1 1,-24 5-1,32-8-171,1-1 0,-1 1 0,0-1 0,0 0 0,0 0 0,0 0 0,0 0 0,1-1 0,-1 0 1,0 1-1,0-1 0,1-1 0,-1 1 0,0-1 0,1 1 0,-1-1 0,1 0 0,0 0 0,0 0 0,0-1 0,0 1 0,0-1 0,0 0 0,1 0 1,-1 0-1,1 0 0,0 0 0,-3-5 0,0-4-102,0 1 0,1-2 0,1 1 1,0 0-1,-3-24 0,2-24-606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3.555"/>
    </inkml:context>
    <inkml:brush xml:id="br0">
      <inkml:brushProperty name="width" value="0.05" units="cm"/>
      <inkml:brushProperty name="height" value="0.05" units="cm"/>
    </inkml:brush>
  </inkml:definitions>
  <inkml:trace contextRef="#ctx0" brushRef="#br0">13 523 16724,'-9'15'1674,"5"-10"-374,4-12 799,55-188 3922,-27 111-5382,55-115 0,-80 192-633,14-24-2,-16 30-3,0-1-1,0 0 0,0 1 1,0-1-1,1 1 0,-1 0 1,1-1-1,-1 1 0,1 0 1,-1 0-1,1 0 0,0 0 1,-1 0-1,4-1 1,-5 2-1,1 0 1,-1 0 0,1 0 0,-1 0 0,1 1 0,-1-1 0,1 0 0,-1 0 0,1 0 0,-1 0 0,0 1 0,1-1 0,-1 0 0,1 0-1,-1 1 1,0-1 0,1 0 0,-1 1 0,0-1 0,1 0 0,-1 1 0,0-1 0,1 1 0,-1-1 0,0 1 0,0-1 0,0 0 0,1 1 0,-1-1-1,0 1 1,0-1 0,0 1 0,0-1 0,0 1 0,0-1 0,0 1 0,0-1 0,0 1 0,0 0 0,-1 24 1,1-22-1,-7 30 10,6-28-6,-1 1 0,1-1 1,0 0-1,0 1 0,1-1 0,-1 1 1,2 10-1,-1-15-7,1 0-1,-1 0 1,1 1 0,0-1 0,-1 0 0,1 0-1,0 0 1,0 0 0,0 0 0,0 0 0,0 0-1,0-1 1,0 1 0,0 0 0,0 0 0,0-1-1,0 1 1,0-1 0,3 2 0,31 8-13,-9-2 5,-23-6 8,0-1 0,0 1 0,0-1 1,0 1-1,-1 0 0,1 0 0,-1 0 1,1 0-1,-1 1 0,0-1 0,0 1 1,0-1-1,0 1 0,0 0 0,-1 0 1,1 0-1,-1 0 0,0 0 0,0 0 1,0 0-1,0 0 0,0 0 0,0 6 1,-1-5 9,-1 1 1,1-1-1,-1 0 1,0 1 0,0-1-1,0 0 1,0 0 0,-1 0-1,1 0 1,-1 0 0,0 0-1,-1-1 1,1 1-1,-1-1 1,1 1 0,-1-1-1,-6 5 1,3-2 7,0-1-1,0 0 1,-1-1-1,1 1 1,-1-1-1,0-1 1,0 1 0,-1-1-1,1 0 1,-1-1-1,1 0 1,-1 0-1,0-1 1,0 0 0,0 0-1,0-1 1,0 1-1,-13-3 1,21 2-50,0 0 0,0 0 0,-1 0 0,1 0-1,0 0 1,0 0 0,-1 0 0,1 0 0,0 0 0,-1 0 0,1 0 0,0 0-1,0 0 1,-1 0 0,1-1 0,0 1 0,0 0 0,0 0 0,-1 0 0,1 0 0,0 0-1,0-1 1,0 1 0,-1 0 0,1 0 0,0 0 0,0-1 0,0 1 0,0 0 0,-1 0-1,1-1 1,0 1 0,0 0 0,0 0 0,0-1 0,0 1 0,0 0 0,0 0 0,0-1-1,0 1 1,0 0 0,0 0 0,0-1 0,0 1 0,0 0 0,0 0 0,0-1-1,0 1 1,0 0 0,0 0 0,0-1 0,1 1 0,-1 0 0,0 0 0,0-1 0,1-1 37,2-15-627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4.230"/>
    </inkml:context>
    <inkml:brush xml:id="br0">
      <inkml:brushProperty name="width" value="0.05" units="cm"/>
      <inkml:brushProperty name="height" value="0.05" units="cm"/>
    </inkml:brush>
  </inkml:definitions>
  <inkml:trace contextRef="#ctx0" brushRef="#br0">0 25 20756,'0'4'2017,"5"-3"-1161,3 1-288,10-2 1041,3-3-337,5-1-480,4-2-112,2 0-224,-2 1-216,-3 2-624,-4 0-744,-7 1 968,-6 2-168,-8 0-112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5.878"/>
    </inkml:context>
    <inkml:brush xml:id="br0">
      <inkml:brushProperty name="width" value="0.05" units="cm"/>
      <inkml:brushProperty name="height" value="0.05" units="cm"/>
    </inkml:brush>
  </inkml:definitions>
  <inkml:trace contextRef="#ctx0" brushRef="#br0">66 25 15843,'1'-6'565,"4"-13"4040,-6 30-3589,-6 75 270,-23 99 0,6-45-339,20-117-735,2-17-143,1 0 0,0-1 1,0 1-1,1 0 1,-1 0-1,1 0 0,1-1 1,-1 1-1,3 11 1,-3-16-61,0-1 1,0 1 0,1 0 0,-1-1 0,0 1 0,0-1-1,1 1 1,-1 0 0,0-1 0,1 1 0,-1-1-1,1 1 1,-1-1 0,1 0 0,-1 1 0,1-1 0,-1 1-1,1-1 1,-1 0 0,1 1 0,-1-1 0,1 0-1,-1 0 1,1 0 0,0 1 0,0-1 0,1 0 5,-1 0 1,0 0-1,1-1 1,-1 1 0,0 0-1,1-1 1,-1 1-1,0-1 1,0 1-1,1-1 1,-1 0 0,1 0-1,30-28 325,-30 27-318,33-36 415,38-39 478,-72 76-901,-1 1 0,1-1 0,0 0 0,-1 1-1,1-1 1,0 1 0,0-1 0,-1 1-1,1-1 1,0 1 0,0-1 0,0 1 0,-1 0-1,1 0 1,0-1 0,0 1 0,0 0-1,0 0 1,0 0 0,1 0 0,-1 0-9,-1 0 0,1 1 0,-1-1 0,1 1 0,-1-1 0,1 1 0,-1-1 0,1 1 0,-1-1 0,0 1 0,1-1 0,-1 1 0,0-1 0,0 1 0,1-1 0,-1 1 0,0 0 0,0-1 0,0 1 0,0 0 0,0-1 0,1 1 0,-1 8-4,0-1 1,0 0 0,-2 12-1,1-13 7,-1 8-7,1-10 2,0 0 1,1 1-1,0-1 1,0 1-1,1 8 1,-1-14-1,0 0 0,0 0 0,0 1 0,0-1 0,0 0 0,0 1 0,0-1 0,0 0 1,1 0-1,-1 1 0,0-1 0,0 0 0,0 0 0,0 1 0,1-1 0,-1 0 0,0 0 0,0 0 1,1 1-1,-1-1 0,0 0 0,0 0 0,1 0 0,-1 0 0,0 1 0,0-1 0,1 0 1,-1 0-1,0 0 0,1 0 0,-1 0 0,0 0 0,1 0 0,-1 0 0,1 0 0,13-6 92,15-15 75,-27 20-142,21-19 123,-3 3 4,0 1-1,1 1 1,26-15-1,-46 30-149,0-1 0,0 0 0,0 1 0,0-1 0,0 1 0,0 0 0,0-1 0,0 1 0,0 0 0,1-1 0,-1 1 0,0 0 0,0 0 0,0 0 0,0 0 0,1 0 0,-1 0 0,0 0 0,2 1 0,-3-1-4,1 1 0,-1-1 0,0 1 0,1 0 0,-1-1 0,0 1 0,1-1-1,-1 1 1,0-1 0,1 1 0,-1 0 0,0-1 0,0 1 0,0 0 0,0-1 0,0 1 0,0 0 0,0-1 0,0 1 0,0 0-1,0-1 1,0 1 0,0 1 0,-2 6-12,0 0 0,-1 1 0,-6 13 0,8-20 9,-47 95-1504,48-112 85,0 1 965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6.299"/>
    </inkml:context>
    <inkml:brush xml:id="br0">
      <inkml:brushProperty name="width" value="0.05" units="cm"/>
      <inkml:brushProperty name="height" value="0.05" units="cm"/>
    </inkml:brush>
  </inkml:definitions>
  <inkml:trace contextRef="#ctx0" brushRef="#br0">3 1 21413,'-3'0'2048,"8"11"-1368,-3 2-296,3 6 1145,-1 2-617,-1 5-392,-3 6-152,0 2-208,0 3-80,-3-2-112,0-1-96,-1-5-288,1-4-208,2-6-713,-1-6 665,1-16-344,4-10 280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6.718"/>
    </inkml:context>
    <inkml:brush xml:id="br0">
      <inkml:brushProperty name="width" value="0.05" units="cm"/>
      <inkml:brushProperty name="height" value="0.05" units="cm"/>
    </inkml:brush>
  </inkml:definitions>
  <inkml:trace contextRef="#ctx0" brushRef="#br0">3 39 16019,'0'0'144,"-1"-1"0,1 0 0,0 1 0,-1-1 0,1 0 0,0 0-1,0 1 1,0-1 0,0 0 0,0 0 0,0 0 0,0 1-1,0-1 1,0 0 0,0 0 0,0 1 0,0-1 0,0 0 0,1 0-1,-1 1 1,0-1 0,1 0 0,-1 1 0,1-2 0,1 0 129,-1 1-1,0 0 1,0 0 0,1 0 0,-1 0 0,1 0 0,-1 0-1,1 1 1,0-1 0,2-1 0,5 0 577,0 0 1,0 1-1,13-1 1,-4 2-471,0 0 0,0 1 1,-1 0-1,1 2 0,0 0 0,-1 1 1,30 11-1,-40-13-350,0 2-1,0-1 1,-1 1 0,1 0-1,-1 1 1,0-1 0,0 1-1,-1 0 1,6 7 0,-8-8-21,1 0 0,-2 1 0,1-1 0,0 1 0,-1 0 0,0 0 0,0 0 0,0 0 0,-1 0 0,0 0 0,0 0 0,0 1 0,-1-1 0,1 7 0,-2-3 12,0 1 0,-1 0 0,0 0-1,-1 0 1,1-1 0,-2 1 0,0-1 0,0 0 0,-9 14-1,3-6 69,-1-1 0,0-1 0,-2 0-1,-13 14 1,16-19 2,-1-1-1,0 0 1,-20 12 0,26-18-87,1-1 1,-1 1 0,0-1 0,0 0-1,0 0 1,0-1 0,0 0 0,-1 0-1,1 0 1,0 0 0,0-1-1,-10 0 1,13 0-76,0 0-1,0-1 1,1 1-1,-1-1 1,0 1 0,0-1-1,1 0 1,-1 0-1,0 1 1,1-1-1,-1 0 1,1 0-1,-1-1 1,1 1 0,0 0-1,-1 0 1,1-1-1,0 1 1,0-1-1,0 1 1,0-1-1,0 1 1,0-1 0,0 0-1,1 1 1,-1-1-1,1 0 1,-1 0-1,1 1 1,-1-5-1,1 2-33,0 0 0,0 1 0,0-1 0,0 0 0,1 0 0,0 0 0,0 0 0,0 0 0,0 1 0,0-1 0,1 0 0,0 1 0,3-6 0,14-18-669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8:27.262"/>
    </inkml:context>
    <inkml:brush xml:id="br0">
      <inkml:brushProperty name="width" value="0.05" units="cm"/>
      <inkml:brushProperty name="height" value="0.05" units="cm"/>
    </inkml:brush>
  </inkml:definitions>
  <inkml:trace contextRef="#ctx0" brushRef="#br0">135 31 19236,'0'0'86,"-1"-1"0,1 1 0,0 0 0,-1-1 0,1 1 0,0 0 0,-1-1 0,1 1 0,-1 0 0,1 0-1,0 0 1,-1-1 0,1 1 0,-1 0 0,1 0 0,-1 0 0,1 0 0,-1 0 0,1 0 0,-1 0 0,1 0 0,0 0 0,-1 0 0,1 0 0,-1 0 0,1 0 0,-1 0-1,1 0 1,-1 0 0,0 1 0,-10 12 1781,9-8-1510,1-1-1,-1 1 0,1 0 1,0-1-1,-1 8 1,2-1-227,0 0 1,1 0 0,1 0 0,-1-1 0,2 1 0,6 20-1,33 58 212,-32-70-282,0 0 0,-2 1 1,0 0-1,10 37 1,-18-52-57,1 0 0,0-1 0,-1 1 0,0 0 1,0 0-1,-1-1 0,1 1 0,-1 0 1,0 0-1,0-1 0,0 1 0,-1-1 0,0 1 1,0-1-1,0 0 0,0 0 0,-1 0 1,1 0-1,-6 6 0,3-5-5,-1 0 1,0 0-1,0 0 1,0-1-1,-1 0 0,1 0 1,-1 0-1,0-1 1,0 0-1,0 0 0,-11 2 1,11-3 2,0-1 0,0 1 0,0-2 0,0 1 0,-1-1 0,-11 0 0,18 0-2,-1 0 0,0-1 0,1 1 0,-1 0 0,0-1 0,1 1 0,-1-1 0,1 0 0,-1 1 0,1-1 0,-1 0 0,1 0 1,0 0-1,-1 0 0,1 0 0,0 0 0,0 0 0,0-1 0,0 1 0,0 0 0,0-1 0,0 1 0,0 0 0,0-1 0,1 1 0,-1-1 0,0 0 0,1 1 1,0-1-1,-1 1 0,1-1 0,0 0 0,0 1 0,0-4 0,0-2 2,1 0 0,1 0 1,-1 0-1,1 0 0,1 0 0,-1 1 0,1-1 1,0 1-1,0 0 0,1 0 0,0 0 0,8-10 1,7-7 120,36-32 0,-52 52-98,97-81 548,20-21 592,-115 100-1090,0-1 1,0 0 0,-1 0 0,0 0-1,0-1 1,0 1 0,4-13-1,-6 14-133,-1 1 0,0-1-1,0 1 1,0-1-1,0 1 1,-1-1-1,0 0 1,0 1 0,0-1-1,-1 0 1,1 1-1,-1-1 1,-2-6 0,2 10 11,0 0 1,0 0-1,0 1 1,0-1-1,0 0 1,0 0-1,-1 1 1,1-1-1,0 1 1,0-1-1,0 1 1,-1-1-1,1 1 1,0 0-1,0 0 1,-1 0-1,1 0 1,0 0-1,-1 0 1,1 0-1,0 0 1,0 0-1,-1 0 1,1 1-1,-2-1 1,-3 1-119,-18 1-303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29.492"/>
    </inkml:context>
    <inkml:brush xml:id="br0">
      <inkml:brushProperty name="width" value="0.05" units="cm"/>
      <inkml:brushProperty name="height" value="0.05" units="cm"/>
    </inkml:brush>
  </inkml:definitions>
  <inkml:trace contextRef="#ctx0" brushRef="#br0">0 87 20068,'3'0'260,"0"1"0,0-2 0,0 1 0,-1 0 0,1-1 0,0 1 0,0-1 0,0 0 0,-1 0 0,1 0 1,0 0-1,2-1 0,-3 1 20,21-9 658,103-37 2124,-108 42-2881,-1 0 1,1 1 0,0 1 0,1 1 0,22 0-1,-37 2-204,1 1 0,-1 0 0,1-1 0,0 2-1,-1-1 1,0 0 0,1 1 0,-1 0 0,4 2-1,-6-3-136,-1 0-1,1-1 0,-1 1 0,1 0 0,-1 0 0,0 1 0,0-1 0,0 0 0,1 0 0,-1 1 0,0-1 0,0 0 0,-1 1 0,1-1 0,0 1 0,0-1 0,-1 1 0,1-1 0,-1 1 0,1 0 0,-1-1 0,0 1 1,0 0-1,0-1 0,0 1 0,0 0 0,0-1 0,0 4 0,-1-4-27,1 0 1,-1 0-1,1 0 1,-1 0-1,1 0 0,-1 0 1,0 0-1,0 0 1,1 0-1,-1-1 1,0 1-1,0 0 1,0 0-1,0-1 1,0 1-1,0-1 0,0 1 1,0-1-1,0 1 1,0-1-1,0 0 1,0 1-1,0-1 1,0 0-1,-1 0 1,0 0-1,-17 3-1336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29.876"/>
    </inkml:context>
    <inkml:brush xml:id="br0">
      <inkml:brushProperty name="width" value="0.05" units="cm"/>
      <inkml:brushProperty name="height" value="0.05" units="cm"/>
    </inkml:brush>
  </inkml:definitions>
  <inkml:trace contextRef="#ctx0" brushRef="#br0">49 20 14675,'-23'12'1977,"6"0"-817,8-2-312,10-4 1360,12-2-375,10-4-209,7-3-159,8-3-369,3-2-192,5-2-224,-3 0-152,-1 0-392,-4 1-288,-8 3-952,-5 5-616,-14 1 1384,-5 3-281,-6 1-279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1.468"/>
    </inkml:context>
    <inkml:brush xml:id="br0">
      <inkml:brushProperty name="width" value="0.05" units="cm"/>
      <inkml:brushProperty name="height" value="0.05" units="cm"/>
    </inkml:brush>
  </inkml:definitions>
  <inkml:trace contextRef="#ctx0" brushRef="#br0">356 0 19148,'1'1'85,"1"-1"1,-1 1-1,0-1 0,0 1 0,0 0 1,0-1-1,0 1 0,1 0 0,-1 0 0,-1 0 1,1 0-1,0 0 0,0 0 0,0 0 1,0 0-1,-1 0 0,1 0 0,0 1 1,-1-1-1,1 0 0,-1 0 0,0 1 1,1-1-1,-1 0 0,0 1 0,0-1 1,0 0-1,0 1 0,0-1 0,0 0 1,0 1-1,-1 1 0,0 5 54,-1-1-1,-1 1 1,1-1 0,-7 12 0,4-7 175,-6 13-78,-1-2-1,-1 1 1,0-2 0,-33 40 0,33-47 23,0-1 1,-1 0-1,0-1 1,-1-1 0,-1-1-1,0 0 1,-25 13-1,36-21-151,0-1 0,0 0 0,0 0 0,-1 0-1,1-1 1,-1 0 0,0 0 0,1 0 0,-1 0-1,-6-1 1,10 0-88,0-1 0,-1 1 0,1-1 0,0 1 0,0-1-1,0 0 1,0 0 0,0 0 0,0 0 0,1 0 0,-1 0 0,0 0-1,0-1 1,1 1 0,-1-1 0,1 1 0,-1-1 0,1 0 0,0 1-1,-1-1 1,1 0 0,0 0 0,0 0 0,0 0 0,1 0 0,-1 0-1,0 0 1,1 0 0,-1-3 0,-1-6-25,0-1 1,1 1-1,1 0 0,0-1 0,0 1 1,3-14-1,-2 17-9,0 0-1,1 1 1,0-1 0,1 1-1,-1 0 1,1 0 0,1 0 0,-1 0-1,10-12 1,-12 17 19,0 1 0,0-1 1,1 1-1,-1 0 0,1 0 0,-1 0 0,1 0 0,-1 0 1,1 0-1,0 0 0,-1 1 0,1-1 0,0 0 1,0 1-1,0 0 0,-1-1 0,1 1 0,0 0 1,0 0-1,0 0 0,0 0 0,0 0 0,-1 0 0,1 1 1,0-1-1,0 1 0,0-1 0,-1 1 0,1-1 1,0 1-1,-1 0 0,1 0 0,0 0 0,2 2 1,6 5 35,-1-1 0,0 1 0,0 1 1,9 10-1,-14-14-29,12 12 30,1-1-1,1-1 1,0 0 0,0-2-1,35 20 1,16 1-2985,-60-30 2363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52.628"/>
    </inkml:context>
    <inkml:brush xml:id="br0">
      <inkml:brushProperty name="width" value="0.05" units="cm"/>
      <inkml:brushProperty name="height" value="0.05" units="cm"/>
    </inkml:brush>
  </inkml:definitions>
  <inkml:trace contextRef="#ctx0" brushRef="#br0">1 11 17868,'38'50'3829,"-19"-28"-3733,27 22 1,-39-38-111,-2-2-287,-6-7-59,-3-15 380,2-11-17,0 9 14,-7-34-1,3 42-12,6 11-5,-1 1 1,1 0-1,0 0 1,0 0 0,-1 0-1,1 0 1,0 0 0,0 0-1,0 0 1,-1 0-1,1 0 1,0 0 0,0 1-1,-1-1 1,1 0-1,0 0 1,0 0 0,0 0-1,-1 0 1,1 0-1,0 0 1,0 0 0,0 1-1,-1-1 1,1 0 0,0 0-1,0 0 1,0 0-1,0 1 1,0-1 0,-1 0-1,0 2-3,0 0-1,0 0 0,0 0 1,0 1-1,1-1 0,-1 0 1,0 0-1,0 4 1,1 1-22,0 0 1,0-1 0,1 1 0,0-1 0,0 1 0,1-1 0,-1 0 0,1 1-1,1-1 1,-1 0 0,1 0 0,0-1 0,0 1 0,1 0 0,0-1 0,0 0-1,0 0 1,1 0 0,-1-1 0,1 1 0,0-1 0,0 0 0,1 0 0,-1-1-1,1 0 1,0 0 0,0 0 0,0 0 0,0-1 0,8 2 0,-97-25-923,75 19 826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1.997"/>
    </inkml:context>
    <inkml:brush xml:id="br0">
      <inkml:brushProperty name="width" value="0.05" units="cm"/>
      <inkml:brushProperty name="height" value="0.05" units="cm"/>
    </inkml:brush>
  </inkml:definitions>
  <inkml:trace contextRef="#ctx0" brushRef="#br0">1 1 19188,'0'0'65,"0"0"0,0 1 0,0-1 0,0 0 0,0 0 0,0 1 0,0-1 1,0 0-1,1 1 0,-1-1 0,0 0 0,0 0 0,0 1 0,0-1 0,1 0 0,-1 0 0,0 1 0,0-1 0,0 0 0,1 0 0,-1 0 0,0 1 0,0-1 0,1 0 1,-1 0-1,0 0 0,0 0 0,1 0 0,-1 0 0,0 0 0,1 1 0,-1-1 0,0 0 0,0 0 0,1 0 0,-1 0 0,0 0 0,1 0 0,-1 0 0,0 0 0,1-1 0,-1 1 1,0 0-1,0 0 0,1 0 0,-1 0 0,0 0 0,1 0 0,-1-1 0,0 1 0,0 0 0,0 0 0,1 0 0,-1-1 0,0 1 0,0 0 0,0 0 0,1 0 0,-1-1 0,0 1 1,0 0-1,0-1 0,0 1 0,4 28 1766,-12 160 684,-1-27-1528,9-155-928,0 0 0,1 0 0,0 0 0,0 0 0,1 6 0,-2-11-48,1-1-1,-1 1 1,0 0 0,0 0-1,1 0 1,-1 0-1,1-1 1,-1 1-1,0 0 1,1 0-1,-1-1 1,1 1-1,0 0 1,-1-1 0,1 1-1,0-1 1,-1 1-1,1-1 1,0 1-1,-1-1 1,1 1-1,0-1 1,0 0 0,0 1-1,-1-1 1,1 0-1,0 0 1,0 0-1,0 1 1,0-1-1,0 0 1,0 0 0,-1 0-1,1-1 1,0 1-1,0 0 1,0 0-1,0 0 1,0 0-1,-1-1 1,1 1 0,0 0-1,1-1 1,9-6 91,0 0 1,0 0 0,0-1-1,13-13 1,9-6 96,-16 14-101,21-16 79,-36 28-167,0-1 0,1 1-1,-1 0 1,1 0 0,-1 0-1,1 0 1,-1 0 0,1 1-1,0-1 1,-1 1 0,1-1-1,0 1 1,3 0 0,-5 0-11,0 1 1,1-1-1,-1 1 1,0-1 0,1 1-1,-1 0 1,0-1 0,0 1-1,0 0 1,0 0 0,0 0-1,0 0 1,0 0 0,0 0-1,0 0 1,0 0 0,0 0-1,-1 0 1,1 1-1,0-1 1,-1 0 0,1 0-1,0 3 1,7 36-13,-4-20 1,-2-14 3,8 21 62,-10-26-50,1 0 0,-1-1 0,1 1 0,-1 0 0,1-1 0,0 1 0,-1-1 0,1 1 0,0-1 0,0 1-1,-1-1 1,1 0 0,0 1 0,0-1 0,0 0 0,-1 1 0,1-1 0,0 0 0,0 0 0,0 0 0,0 0 0,-1 0 0,1 0 0,0 0 0,0 0-1,0 0 1,0 0 0,0 0 0,1-1 0,7-3 32,0 0-1,0 0 0,0-1 0,-1 0 1,0 0-1,9-7 0,-10 6-6,0 1 0,0 0 0,1 0-1,-1 1 1,1 0 0,0 0-1,0 1 1,11-3 0,-17 5-25,-1 1 1,1 0-1,0 0 0,-1 0 1,1 0-1,0 0 1,-1 0-1,1 0 1,0 0-1,-1 1 0,1-1 1,0 0-1,-1 1 1,1 0-1,-1-1 1,1 1-1,-1 0 1,1 0-1,-1 0 0,0 0 1,3 1-1,-3 1 3,1-1 0,0 1-1,0-1 1,-1 1-1,0-1 1,1 1 0,-1 0-1,0 0 1,0 0 0,-1 0-1,2 3 1,-1 9-94,1 0-1,-2 0 1,-2 27 0,1-37 10,-1 10-294,1-12 211,1 0-1,-1 0 1,1 0 0,-1 0 0,1 0 0,0 0 0,0 0 0,0 0-1,1 0 1,0 5 0,5-5-246,1-6-186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3.979"/>
    </inkml:context>
    <inkml:brush xml:id="br0">
      <inkml:brushProperty name="width" value="0.05" units="cm"/>
      <inkml:brushProperty name="height" value="0.05" units="cm"/>
    </inkml:brush>
  </inkml:definitions>
  <inkml:trace contextRef="#ctx0" brushRef="#br0">1 30 13251,'12'-30'10427,"-12"30"-10335,1 0 0,-1 0 1,0 0-1,0 0 0,0 0 0,0 0 1,0 0-1,0 0 0,0 0 1,1 0-1,-1 0 0,0 0 0,0 0 1,0 0-1,0 0 0,0 0 0,0 0 1,1 0-1,-1 0 0,0 0 0,0 0 1,0 0-1,1 1 369,-1-1-369,1 16 441,-5 210-85,4-110-311,-1-77-88,-1-17-19,2 0-1,0 0 0,2 0 1,0 0-1,7 29 1,-9-50-22,0 0 0,0 0 1,0-1-1,1 1 1,-1 0-1,0-1 1,0 1-1,1 0 1,-1-1-1,0 1 1,1 0-1,-1-1 0,0 1 1,1-1-1,-1 1 1,1 0-1,-1-1 1,1 1-1,-1-1 1,1 0-1,0 1 1,-1-1-1,1 1 0,0-1 1,-1 0-1,1 0 1,0 1-1,-1-1 1,1 0-1,0 0 1,-1 0-1,1 1 1,0-1-1,0 0 0,-1 0 1,1 0-1,0-1 1,-1 1-1,1 0 1,0 0-1,0 0 1,-1 0-1,1-1 1,0 1-1,-1 0 0,1-1 1,0 1-1,-1 0 1,1-1-1,-1 1 1,1-1-1,-1 1 1,1-1-1,-1 1 0,2-2 1,4-4 123,0 0 0,0-1 1,8-12-1,-9 12-17,4-6 45,-3 6-36,0-1 0,0 1-1,0 0 1,13-11 0,-17 17-122,0 0 0,0-1 1,0 1-1,0 0 1,0 0-1,0 0 0,0 1 1,0-1-1,0 0 0,0 1 1,0 0-1,1-1 1,-1 1-1,0 0 0,0 0 1,1 0-1,-1 0 0,0 0 1,0 1-1,0-1 0,1 1 1,-1-1-1,0 1 1,0 0-1,2 1 0,-3-1-3,0-1 0,0 1-1,0-1 1,0 1 0,0-1 0,0 1-1,0-1 1,0 0 0,0 1-1,0-1 1,0 0 0,0 0-1,0 0 1,0 0 0,0 0-1,0 0 1,0 0 0,1 0 0,-1 0-1,0-1 1,0 1 0,0 0-1,0-1 1,0 1 0,0-1-1,0 1 1,0-1 0,0 1 0,0-1-1,-1 0 1,1 1 0,1-2-1,11-7 213,-19 35-241,5-25-33,1-1-1,0 1 1,0-1 0,0 1 0,0-1 0,-1 1-1,1-1 1,0 1 0,0-1 0,-1 1 0,1-1 0,0 1-1,-1-1 1,1 0 0,-1 1 0,1-1 0,0 1 0,-1-1-1,1 0 1,-1 0 0,1 1 0,-1-1 0,1 0 0,-1 0-1,1 1 1,-1-1 0,1 0 0,-1 0 0,0 0-1,1 0 1,-1 0 0,1 0 0,-1 0 0,1 0 0,-1 0-1,1 0 1,-1 0 0,0 0 0,1-1 0,-1 1 0,1 0-1,-1 0 1,1 0 0,-1-1 0,1 1 0,0 0 0,-1-1-1,1 1 1,-1 0 0,1-1 0,-1 0 0,-16-24-2452,12 16 1648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4.887"/>
    </inkml:context>
    <inkml:brush xml:id="br0">
      <inkml:brushProperty name="width" value="0.05" units="cm"/>
      <inkml:brushProperty name="height" value="0.05" units="cm"/>
    </inkml:brush>
  </inkml:definitions>
  <inkml:trace contextRef="#ctx0" brushRef="#br0">5 26 12091,'-1'-4'389,"-2"-17"11749,7 30-10309,7 28-1116,-1 1 1,-2 1-1,-2-1 0,3 62 0,-5-47-377,16 81-1,-17-122-282,0-1-1,1 1 1,0-1 0,0 1-1,2-1 1,6 10 0,-11-19-73,0 0 0,0 0 0,0 0 0,1-1 0,-1 1 0,1-1 0,-1 1 0,1-1 0,0 1 0,0-1 1,-1 0-1,1 0 0,0 0 0,0 0 0,0 0 0,0 0 0,0-1 0,0 1 0,0-1 0,0 1 0,1-1 0,-1 0 0,0 0 1,0 0-1,0 0 0,0 0 0,1 0 0,-1-1 0,0 1 0,0-1 0,0 1 0,0-1 0,0 0 0,0 0 0,0 0 0,0 0 1,0 0-1,-1 0 0,1-1 0,3-2 0,3-3-542,0 0 0,0 0 0,-1-1 1,0 0-1,-1-1 0,9-13 0,29-60-3160,-28 51 3036,72-162-8621,-63 108 12222,-31 101 3652,-7 13-4512,0-1-973,-78 174 2018,-27 63-1733,105-233-1400,1 1 0,2 0 0,1 0 0,1 1 0,3 0-1,-3 44 1,7-105-3840,1-36 1981,2 29 940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5.297"/>
    </inkml:context>
    <inkml:brush xml:id="br0">
      <inkml:brushProperty name="width" value="0.05" units="cm"/>
      <inkml:brushProperty name="height" value="0.05" units="cm"/>
    </inkml:brush>
  </inkml:definitions>
  <inkml:trace contextRef="#ctx0" brushRef="#br0">172 0 17924,'1'2'223,"1"-1"0,-1 0 1,0 0-1,0 0 0,0 1 0,0-1 0,0 0 1,-1 1-1,1-1 0,0 1 0,-1-1 1,1 1-1,-1-1 0,1 1 0,-1-1 1,0 1-1,1 0 0,-1-1 0,0 1 0,0-1 1,0 1-1,-1 0 0,1-1 0,0 1 1,-1-1-1,1 1 0,-1 1 0,-2 9 584,-1-1-1,-8 18 0,8-20-536,-19 38 109,-1-2 0,-3 0-1,-37 46 1,47-74-2004,12-17-36,8-12 1000,6-9-74,5-8-236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5.633"/>
    </inkml:context>
    <inkml:brush xml:id="br0">
      <inkml:brushProperty name="width" value="0.05" units="cm"/>
      <inkml:brushProperty name="height" value="0.05" units="cm"/>
    </inkml:brush>
  </inkml:definitions>
  <inkml:trace contextRef="#ctx0" brushRef="#br0">86 1 18172,'1'2'221,"0"-1"-1,0 1 1,0 0 0,-1 0-1,1 0 1,0 0 0,-1 0-1,0 0 1,1 0 0,-1 0-1,0 0 1,0 0 0,0 3-1,-5 31 771,3-24-170,-6 35 790,2-15-1122,2 0-1,0 0 1,2 0 0,4 45-1,2-56-985,-4-20 389,0 0-1,1 0 0,-1 0 0,0 0 0,1 0 0,-1 0 0,1 0 1,-1-1-1,1 1 0,-1 0 0,1 0 0,-1-1 0,1 1 0,0 0 1,0-1-1,-1 1 0,1 0 0,0-1 0,1 1 0,-2-1 13,1 0 0,-1 0 0,1 0-1,-1 0 1,0-1 0,1 1 0,-1 0 0,0 0-1,1 0 1,-1-1 0,0 1 0,0 0-1,1 0 1,-1-1 0,0 1 0,0 0 0,1-1-1,-1 1 1,0 0 0,0-1 0,0 1-1,1 0 1,-1-1 0,0 1 0,0 0 0,0-1-1,0 1 1,0 0 0,0-1 0,0 1 0,0-1-1,0 1 1,0 0 0,0-1 0,0 0-1,0-17-2145,0 18 2175,-1-13-1049,0 0 0,-1 1 0,-1-1 0,0 0 0,-8-18 0,-31-60 2014,18 44 3498,25 47-4272,-1 0-1,0 0 1,0 1 0,0-1-1,1 0 1,-1 0-1,0 0 1,0 0-1,0 0 1,1 0-1,-1 0 1,0 0 0,0 0-1,1 0 1,-1 0-1,0 0 1,0 0-1,0 0 1,1-1-1,-1 1 1,0 0 0,0 0-1,0 0 1,0 0-1,1 0 1,-1 0-1,0 0 1,0-1 0,0 1-1,0 0 1,1 0-1,-1 0 1,0 0-1,0-1 1,0 1-1,0 0 1,0 0 0,0 0-1,0 0 1,0-1-1,0 1 1,1 0-1,-1 0 1,0 0-1,0-1 1,0 1 0,0 0-1,0 0 1,0-1-1,0 1 1,0 0-1,-1 0 1,1 0-1,0-1 1,0 1 0,0 0-1,0 0 1,0 0-1,0-1 1,0 1-1,26 15 1254,-4-3-1011,41 4-878,-49-12 445,12 1-154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6.038"/>
    </inkml:context>
    <inkml:brush xml:id="br0">
      <inkml:brushProperty name="width" value="0.05" units="cm"/>
      <inkml:brushProperty name="height" value="0.05" units="cm"/>
    </inkml:brush>
  </inkml:definitions>
  <inkml:trace contextRef="#ctx0" brushRef="#br0">126 1 19012,'5'11'2273,"-2"-2"-1425,0 7-304,-3 1 1208,0 6-544,0 3-223,-3-1-457,0 4-120,0-3-344,-1-3-208,-1-6-840,1-6-441,-3-9 1145,-2-5-264,-2-9-200</inkml:trace>
  <inkml:trace contextRef="#ctx0" brushRef="#br0" timeOffset="1">0 68 19316,'6'-1'2217,"6"1"-1209,2-2-408,5 2 1224,3 0-367,9 2-697,-1-2-680,-3 1 120,-4 2-120,-9-2-184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6.726"/>
    </inkml:context>
    <inkml:brush xml:id="br0">
      <inkml:brushProperty name="width" value="0.05" units="cm"/>
      <inkml:brushProperty name="height" value="0.05" units="cm"/>
    </inkml:brush>
  </inkml:definitions>
  <inkml:trace contextRef="#ctx0" brushRef="#br0">49 551 17860,'-6'6'1069,"2"-2"-356,-1 0 1,1-1-1,-1 1 1,1-1 0,-9 4-1,13-7-647,0 0-1,-1 0 1,1 0-1,0 0 1,-1 0-1,1 0 1,0 0-1,0 0 1,-1 0-1,1-1 0,0 1 1,-1 0-1,1 0 1,0 0-1,0 0 1,-1-1-1,1 1 1,0 0-1,0 0 1,-1-1-1,1 1 1,0 0-1,0 0 1,0-1-1,0 1 1,-1 0-1,1-1 0,0 1 1,0 0-1,0-1 1,0 1-1,0 0 1,0-1-1,0 1 1,0 0-1,0-1 1,0 1-1,0 0 1,0 0-1,0-1 1,0 1-1,0 0 1,0-1-1,1 0 0,1-20 1149,7-7-625,2 0-1,1 0 1,0 1 0,22-32 0,-23 39-403,15-26 43,2 0 0,3 3 0,1 0 0,2 2 0,74-70-1,-102 106-241,0 0 0,1 1 0,13-8-1,-19 11 5,0 1-1,1-1 0,-1 1 1,1-1-1,-1 1 1,0 0-1,1-1 0,-1 1 1,1 0-1,-1 0 1,1 0-1,1 0 0,-2 1 1,-1-1-1,1 0 0,0 0 0,-1 1 0,1-1 1,-1 0-1,1 1 0,0-1 0,-1 1 0,1-1 1,-1 1-1,1-1 0,-1 1 0,1-1 0,-1 1 1,0 0-1,1-1 0,-1 1 0,0-1 0,1 1 1,-1 0-1,0-1 0,0 1 0,1 0 0,-1 0 1,0 0-1,0 4-32,1 1 0,-1-1 0,-1 1-1,1-1 1,-1 1 0,0-1 0,0 0 0,0 1 0,-5 8 0,-23 51-179,23-53 195,3-5 19,-12 25-21,15-32 26,-1 1 1,1-1 0,0 1 0,0-1-1,-1 1 1,1 0 0,0-1 0,0 1-1,0-1 1,0 1 0,-1-1 0,1 1-1,0 0 1,0-1 0,0 1 0,0 0-1,0-1 1,1 1 0,-1-1-1,0 1 1,0 0 0,0-1 0,0 1-1,1-1 1,-1 1 0,0-1 0,1 1-1,-1-1 1,0 1 0,1-1 0,-1 1-1,0-1 1,1 1 0,-1-1-1,1 0 1,-1 1 0,1-1 0,-1 0-1,1 1 1,0-1 0,50 4-61,-39-4 35,-1 0 0,1 1 0,-1 1 0,23 5 0,-31-6 22,0 0 0,0 0 0,0 1 0,0 0 1,-1-1-1,1 1 0,0 0 0,-1 0 0,1 0 0,-1 1 1,1-1-1,-1 1 0,0-1 0,0 1 0,0 0 1,-1-1-1,1 1 0,-1 0 0,1 0 0,-1 0 0,0 1 1,1 2-1,-2-3 8,1-1 1,-1 1 0,1-1-1,-1 1 1,0 0-1,0-1 1,0 1 0,0 0-1,0-1 1,-1 1-1,1-1 1,-1 1 0,0 0-1,0-1 1,0 0 0,0 1-1,-3 4 1,2-4 22,-1 1 0,0-1 0,0 0 0,0 0-1,0 0 1,-1-1 0,1 1 0,-1-1 0,0 0 0,-4 2 0,-5 2 109,-1-1 0,0-1-1,0-1 1,0 1 0,-23 1 0,26-4-92,-55 3 433,60-4-545,0 0-1,-1-1 0,1 0 1,0 0-1,0 0 1,0-1-1,0 1 1,-6-4-1,12 5-8,-1 0 0,1 0 0,0 0 0,-1 0 1,1 0-1,0-1 0,-1 1 0,1 0 0,0 0 0,0 0 0,-1 0 0,1-1 0,0 1 1,-1 0-1,1 0 0,0-1 0,0 1 0,0 0 0,-1 0 0,1-1 0,0 1 0,0 0 1,0-1-1,0 1 0,0 0 0,0-1 0,-1 1 0,1 0 0,0-1 0,9-4-1881,21-1-314,-25 5 2149,23-3-1166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7.237"/>
    </inkml:context>
    <inkml:brush xml:id="br0">
      <inkml:brushProperty name="width" value="0.05" units="cm"/>
      <inkml:brushProperty name="height" value="0.05" units="cm"/>
    </inkml:brush>
  </inkml:definitions>
  <inkml:trace contextRef="#ctx0" brushRef="#br0">58 0 18068,'1'5'301,"0"-1"1,-1 1-1,0-1 0,0 1 1,0 0-1,0-1 0,-1 1 1,0 0-1,0-1 0,-3 9 1,0 2 536,-6 30 381,-2 5-141,2 1 0,-5 74 0,14-124-1047,1 0 0,0 1 0,0-1 1,0 0-1,0 0 0,0 1 0,0-1 1,0 0-1,1 0 0,-1 0 0,0 1 1,1-1-1,-1 0 0,0 0 0,1 0 1,0 0-1,-1 0 0,1 0 0,0 0 1,-1 0-1,1 0 0,0 0 0,0 0 1,0 0-1,0 0 0,0-1 0,0 1 1,0 0-1,0-1 0,0 1 0,0-1 1,0 1-1,0-1 0,1 1 0,-1-1 1,0 0-1,0 0 0,0 0 0,1 1 1,-1-1-1,0 0 0,0-1 0,1 1 1,1 0-1,7-2 105,0 0 0,0-1 0,-1 0 0,16-7-1,-7 2 54,-12 6-124,0 0 0,1 0 0,-1 1 0,0-1 0,1 1 0,-1 1 0,13-1 0,-16 1-56,-1 1 0,1-1 0,-1 1 0,0 0 1,1 0-1,-1 0 0,0 0 0,1 0 0,-1 0 0,0 1 0,0-1 0,0 1 0,0-1 0,0 1 0,-1 0 1,1-1-1,0 1 0,-1 0 0,1 0 0,-1 1 0,0-1 0,0 0 0,1 3 0,-1-5-8,11 19 3,-12-19-3,1 0-1,0 1 1,0-1 0,-1 0-1,1 1 1,0-1 0,0 0 0,0 0-1,-1 0 1,1 0 0,0 0 0,0 0-1,0 0 1,-1 0 0,1 0-1,0 0 1,0 0 0,0-1 0,-1 1-1,1 0 1,0-1 0,0 1-1,-1 0 1,1-1 0,0 1 0,1-2-1,12-7 88,0-2 0,15-13-1,-20 16-37,0 0-1,0 0 0,0 1 1,1 1-1,0-1 0,1 2 1,12-6-1,-22 10-38,1 1 1,-1-1-1,1 1 1,0-1 0,-1 1-1,1 0 1,-1-1-1,1 1 1,0 0-1,-1 0 1,1 0-1,0 0 1,-1 1-1,1-1 1,-1 0 0,1 1-1,0-1 1,-1 1-1,1 0 1,-1-1-1,1 1 1,-1 0-1,3 2 1,-3-2-8,1 2 0,-1-1 1,1 0-1,-1 0 0,0 0 1,0 1-1,0-1 0,0 0 1,0 1-1,0-1 0,-1 1 1,1-1-1,-1 5 0,1 6 1,-1-1-1,-1 1 1,0-1-1,-6 24 1,7-32-12,-1 2-26,0 0-1,-1 0 1,0-1-1,0 1 1,0 0-1,0-1 1,-1 1-1,-7 9 1,10-16-1078,0-2 964,0 1 0,0 0 0,0-1 0,0 1 0,0-1 0,0 1 0,1 0 0,-1-1 0,2-3 0,5-3-430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8.388"/>
    </inkml:context>
    <inkml:brush xml:id="br0">
      <inkml:brushProperty name="width" value="0.05" units="cm"/>
      <inkml:brushProperty name="height" value="0.05" units="cm"/>
    </inkml:brush>
  </inkml:definitions>
  <inkml:trace contextRef="#ctx0" brushRef="#br0">6 1 16796,'0'0'98,"0"0"1,-1 0-1,1 0 1,0 0 0,0 0-1,-1 0 1,1 1 0,0-1-1,-1 0 1,1 0 0,0 0-1,0 0 1,0 1-1,-1-1 1,1 0 0,0 0-1,0 1 1,0-1 0,-1 0-1,1 0 1,0 1 0,0-1-1,0 0 1,0 1-1,0-1 1,0 0 0,0 0-1,-1 1 1,1-1 0,0 0-1,0 1 1,0-1 0,0 0-1,0 1 1,1-1-1,-1 0 1,0 0 0,0 1-1,0-1 1,0 0 0,0 1-1,0-1 1,0 0 0,1 0-1,-1 1 1,0-1-1,0 0 1,1 1 0,8 18 1873,-7-15-1453,36 74 3195,-27-52-3328,2 1 0,1-2 0,1 0 1,18 24-1,-30-46-581,-1-1 0,0 1-1,1-1 1,0 1 0,-1-1 0,1 0 0,0 0 0,0 0-1,0-1 1,1 1 0,4 1 0,-6-2 108,0-1-1,0 0 1,0 0 0,-1 1 0,1-1 0,0 0-1,0 0 1,0-1 0,-1 1 0,1 0-1,0-1 1,0 1 0,-1-1 0,1 1-1,0-1 1,-1 0 0,1 0 0,0 0 0,-1 0-1,1 0 1,-1 0 0,0 0 0,3-3-1,13-16-892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8.790"/>
    </inkml:context>
    <inkml:brush xml:id="br0">
      <inkml:brushProperty name="width" value="0.05" units="cm"/>
      <inkml:brushProperty name="height" value="0.05" units="cm"/>
    </inkml:brush>
  </inkml:definitions>
  <inkml:trace contextRef="#ctx0" brushRef="#br0">198 0 18700,'0'6'3031,"-5"12"-2596,3-15 0,-7 30 931,-50 159 2332,-36 95-3597,86-265-356,6-14-128,-1 0 0,1 0 0,1 1 0,0-1 0,-2 15 0,4-23 370,0 0 0,0-1-1,0 1 1,0 0-1,0 0 1,0 0-1,0 0 1,0 0 0,0 0-1,0 0 1,0 0-1,1 0 1,-1 0-1,0 0 1,0 0-1,0-1 1,0 1 0,0 0-1,0 0 1,0 0-1,0 0 1,0 0-1,0 0 1,1 0 0,-1 0-1,0 0 1,0 0-1,0 0 1,0 0-1,0 0 1,0 0 0,0 0-1,0 0 1,1 0-1,-1 0 1,0 0-1,0 0 1,0 0 0,0 0-1,0 1 1,0-1-1,0 0 1,0 0-1,0 0 1,0 0 0,1 0-1,-1 0 1,0 0-1,0 0 1,0 0-1,0 0 1,0 0 0,0 0-1,0 1 1,0-1-1,6-10-618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3.730"/>
    </inkml:context>
    <inkml:brush xml:id="br0">
      <inkml:brushProperty name="width" value="0.05" units="cm"/>
      <inkml:brushProperty name="height" value="0.05" units="cm"/>
    </inkml:brush>
  </inkml:definitions>
  <inkml:trace contextRef="#ctx0" brushRef="#br0">118 181 9530,'-19'-32'520,"-1"-2"-824,-4-2 328,0-2-16,-7-3-56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9.196"/>
    </inkml:context>
    <inkml:brush xml:id="br0">
      <inkml:brushProperty name="width" value="0.05" units="cm"/>
      <inkml:brushProperty name="height" value="0.05" units="cm"/>
    </inkml:brush>
  </inkml:definitions>
  <inkml:trace contextRef="#ctx0" brushRef="#br0">64 12 17532,'14'-12'1976,"-5"12"-1096,-5 6-312,-2 10 1105,-2 4-241,-3 11-464,-4 4-31,-2 5-409,-1 3-88,-2-2-88,0-2-56,2-6-320,0-6-296,4-10-736,4-14-361,-6 0 1105,5-19-256,3-7-272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39.587"/>
    </inkml:context>
    <inkml:brush xml:id="br0">
      <inkml:brushProperty name="width" value="0.05" units="cm"/>
      <inkml:brushProperty name="height" value="0.05" units="cm"/>
    </inkml:brush>
  </inkml:definitions>
  <inkml:trace contextRef="#ctx0" brushRef="#br0">28 39 18308,'3'-4'410,"1"1"1,0-1-1,0 1 0,0 0 1,0 0-1,0 1 1,1-1-1,0 1 0,-1 0 1,1 0-1,0 0 0,0 1 1,0-1-1,0 1 1,0 1-1,0-1 0,0 1 1,10 0-1,-9 0-218,0 1 0,0 0 1,0 0-1,0 1 0,0 0 0,0 0 0,0 0 0,-1 1 0,1-1 1,-1 1-1,0 1 0,1-1 0,-1 1 0,-1 0 0,7 6 1,-8-7-166,0 0-1,-1 0 1,1 1 0,-1-1 0,0 1 0,0 0 0,0-1 0,0 1 0,-1 0 0,0 0 0,1 0 0,-1 0 0,-1 0 0,1 0 0,-1 0 0,1 1 0,-1-1 0,0 0 0,-1 0-1,1 0 1,-1 0 0,0 0 0,-1 5 0,-2 3 27,-1 0 0,-1-1 1,0 0-1,0 0 0,-1 0 0,-10 12 0,16-23-64,1 0-1,0 1 1,0-1-1,0 0 1,-1 1-1,1-1 1,0 0-1,0 1 1,0-1-1,0 0 1,0 1-1,0-1 1,-1 1-1,1-1 1,0 0-1,0 1 1,0-1 0,0 0-1,1 1 1,-1-1-1,0 1 1,0-1-1,0 0 1,0 1-1,0-1 1,0 0-1,0 1 1,1-1-1,-1 0 1,0 1-1,0-1 1,1 0-1,-1 0 1,0 1-1,0-1 1,1 0-1,-1 1 1,18 10-385,3 3-24,-19-9 406,1 0 1,-1 0-1,0 0 0,0 0 0,-1 0 1,1 0-1,-1 1 0,-1-1 1,1 0-1,-1 1 0,1-1 1,-2 1-1,1-1 0,-1 0 1,1 1-1,-1-1 0,-3 8 1,-2 8 107,-1 1 0,-19 35 0,24-52-79,-7 14 120,-1 0-1,-13 19 1,20-34-96,0 0 0,0 0 0,0-1 1,0 1-1,0-1 0,-1 0 1,0 0-1,1 0 0,-1 0 0,0 0 1,0-1-1,-1 0 0,1 0 1,0 0-1,-9 2 0,11-4-28,-1 0-1,1 0 1,-1 0-1,0-1 0,1 1 1,-1-1-1,1 0 1,-1 0-1,1 0 1,-1 0-1,1 0 1,0 0-1,-1-1 1,1 1-1,0-1 1,0 1-1,0-1 1,0 0-1,0 0 1,1 0-1,-1 0 0,0 0 1,1 0-1,0 0 1,-1-1-1,0-2 1,-4-5-426,1-1-1,0 0 1,1 0 0,-4-16-1,7 18 173,-1 0 0,1 0 0,0-15 0,1 0-419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40.357"/>
    </inkml:context>
    <inkml:brush xml:id="br0">
      <inkml:brushProperty name="width" value="0.05" units="cm"/>
      <inkml:brushProperty name="height" value="0.05" units="cm"/>
    </inkml:brush>
  </inkml:definitions>
  <inkml:trace contextRef="#ctx0" brushRef="#br0">9 10 19524,'-7'9'2265,"6"-6"-641,9-3 600,4-2-559,8-1-569,3-1-272,5-2-320,4 2-40,2 1-127,1 3-97,-2 5-224,-2 3-200,-5 4-737,-3-1-591,-7-2 1200,-8-5-248,-1-14-168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43.089"/>
    </inkml:context>
    <inkml:brush xml:id="br0">
      <inkml:brushProperty name="width" value="0.05" units="cm"/>
      <inkml:brushProperty name="height" value="0.05" units="cm"/>
    </inkml:brush>
  </inkml:definitions>
  <inkml:trace contextRef="#ctx0" brushRef="#br0">33 1 17692,'-1'13'3027,"6"108"727,35 159-708,-26-211-2520,9 59-19,-22-113-460,0-1 0,0 1-1,-2 0 1,0 0 0,0 0 0,-6 20-1,6-32-32,0 0-1,0 0 1,0-1-1,0 1 0,0 0 1,-1-1-1,1 1 1,-1-1-1,0 1 0,1-1 1,-1 0-1,-1 0 0,1 1 1,0-1-1,-4 2 1,5-3-8,-1-1 1,1 1 0,0-1 0,-1 0 0,1 1-1,0-1 1,-1 0 0,1 0 0,0 0 0,-1 0-1,1 0 1,-1 0 0,1 0 0,0 0 0,-1 0-1,1-1 1,0 1 0,-1-1 0,1 1 0,0-1-1,0 1 1,-1-1 0,1 0 0,0 0 0,0 1-1,0-1 1,0 0 0,0 0 0,0 0 0,0 0-1,0 0 1,0-1 0,1 1 0,-2-2 0,-3-5 12,1 0 0,-1-1 0,2 1 0,-1-1 0,1 0 0,0 0 0,1 0 0,0 0 0,1-1 0,0 1 0,0 0 1,1-1-1,1-17 0,1 11 21,0 0 1,2-1 0,-1 1-1,2 0 1,0 1-1,1-1 1,8-14 0,-1 8 49,1 2 1,1 0 0,0 1-1,36-33 1,-33 34-38,0 0 0,-2-1 0,0 0 0,18-30 1,-32 45-45,1 0 1,-1 0 0,-1 0 0,1 0-1,-1 0 1,1 0 0,-1-1 0,0 1 0,-1 0-1,1-1 1,-1 1 0,0-1 0,0 1 0,0-1-1,0 1 1,-1 0 0,-2-8 0,0 6-340,1 0 0,-1 0 0,-1 1 0,1-1 0,-1 1 0,0 0 0,0 0 0,-1 0 0,1 1 0,-1-1 0,-8-4 0,0-3-1090,9 7 506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43.666"/>
    </inkml:context>
    <inkml:brush xml:id="br0">
      <inkml:brushProperty name="width" value="0.05" units="cm"/>
      <inkml:brushProperty name="height" value="0.05" units="cm"/>
    </inkml:brush>
  </inkml:definitions>
  <inkml:trace contextRef="#ctx0" brushRef="#br0">67 0 20932,'-21'71'2526,"-13"51"-545,30-103-1793,1 0 0,1 1-1,0-1 1,2 27 0,0-45-165,0 0 1,0 0 0,0 0-1,0 0 1,0 0 0,0 0 0,0 0-1,0 0 1,1 0 0,-1-1 0,0 1-1,1 0 1,-1 0 0,0 0-1,1 0 1,-1 0 0,1-1 0,0 1-1,-1 0 1,1 0 0,-1-1-1,1 1 1,0 0 0,0-1 0,-1 1-1,1-1 1,0 1 0,0-1-1,0 1 1,0-1 0,0 0 0,-1 1-1,1-1 1,0 0 0,0 0-1,0 0 1,0 0 0,0 1 0,0-1-1,0 0 1,0-1 0,0 1-1,0 0 1,0 0 0,0 0 0,0-1-1,0 1 1,-1 0 0,1-1-1,0 1 1,1-1 0,9-4 189,-1-1 0,-1 1 1,17-13-1,-10 6 60,-14 11-242,0-1 0,0 1 0,1-1-1,-1 1 1,0 0 0,1 0 0,-1 0 0,1 1 0,0-1 0,-1 0 0,1 1 0,-1 0 0,1-1 0,0 1 0,-1 0-1,1 0 1,0 1 0,-1-1 0,1 1 0,3 0 0,-3 1-21,-1-1-1,0 1 1,0 0 0,0 0-1,0 0 1,0 0 0,-1 0-1,1 0 1,-1 0 0,1 1-1,-1-1 1,0 0 0,1 1-1,-1-1 1,-1 1 0,1 0-1,0-1 1,-1 1 0,1-1-1,-1 5 1,3 24 3,-1 53-1,-2-57-12,0-27 1,0 0-1,0 1 0,0-1 0,0 0 0,0 1 1,0-1-1,0 0 0,0 1 0,0-1 1,0 0-1,0 0 0,0 1 0,0-1 1,0 0-1,0 1 0,0-1 0,0 0 1,0 0-1,0 1 0,0-1 0,1 0 0,-1 0 1,0 1-1,0-1 0,0 0 0,1 0 1,-1 1-1,0-1 0,0 0 0,0 0 1,1 0-1,-1 0 0,0 1 0,1-1 1,-1 0-1,0 0 0,1 0 0,10-7 34,12-21 45,-21 25-70,11-16 66,0 1-1,1 0 0,2 2 1,-1-1-1,2 2 1,31-23-1,-47 37-68,1 0 0,0-1 0,-1 1 0,1 0 0,0 0-1,0 1 1,0-1 0,0 0 0,0 1 0,0-1-1,0 1 1,0-1 0,0 1 0,0 0 0,0 0-1,0 0 1,0 0 0,0 0 0,0 0 0,0 1 0,0-1-1,0 1 1,0-1 0,0 1 0,0 0 0,3 2-1,-3-1-6,-1 0-1,1 0 0,-1 0 1,0 0-1,1 0 0,-1 0 1,0 1-1,0-1 0,0 1 0,-1-1 1,1 0-1,-1 1 0,1-1 1,-1 1-1,0-1 0,0 1 1,0-1-1,0 1 0,0-1 1,-2 6-1,1 2-142,-1 1 0,0-1 0,-1 0 0,-1 1 0,1-1 0,-1-1 1,-1 1-1,0-1 0,-11 16 0,16-25 124,-1 0 1,1 0 0,0-1-1,0 1 1,-1 0-1,1 0 1,0-1-1,0 1 1,0 0 0,-1 0-1,1-1 1,0 1-1,0 0 1,0-1-1,0 1 1,0 0-1,0-1 1,-1 1 0,1 0-1,0-1 1,0 1-1,0 0 1,0-1-1,0 1 1,0 0 0,0-1-1,1 0 1,-2-15-332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44.069"/>
    </inkml:context>
    <inkml:brush xml:id="br0">
      <inkml:brushProperty name="width" value="0.05" units="cm"/>
      <inkml:brushProperty name="height" value="0.05" units="cm"/>
    </inkml:brush>
  </inkml:definitions>
  <inkml:trace contextRef="#ctx0" brushRef="#br0">21 0 18044,'-2'3'2208,"4"10"-1175,-1 1-433,1 5 1808,-2 4-895,0 10-609,0 1-192,-3 6-320,0 2-80,-1-1-96,-1-3-80,1-8-400,3-6-368,-1-14-776,2-6 1520,-1-14-384,1-8-177,1-11-191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44.457"/>
    </inkml:context>
    <inkml:brush xml:id="br0">
      <inkml:brushProperty name="width" value="0.05" units="cm"/>
      <inkml:brushProperty name="height" value="0.05" units="cm"/>
    </inkml:brush>
  </inkml:definitions>
  <inkml:trace contextRef="#ctx0" brushRef="#br0">1 94 18836,'1'-2'281,"0"-1"-1,1 1 1,-1 0-1,1-1 1,0 1 0,-1 0-1,1 0 1,0 0 0,1 0-1,-1 1 1,0-1-1,0 1 1,5-3 0,36-15 1393,-36 17-1046,21-8 71,-1 2 0,2 1 0,-1 1 1,1 1-1,50-1 0,-59 6-571,1 0-1,0 2 1,-1 0-1,1 2 0,-1 0 1,0 1-1,0 1 1,35 15-1,-47-17-117,0 0 1,0 1-1,-1 0 0,0 0 0,0 0 1,-1 1-1,1 0 0,-1 0 0,0 1 0,-1 0 1,9 13-1,-11-14-11,0 0 0,-1 0-1,0 0 1,0 0 0,0 0 0,-1 0 0,0 1-1,0-1 1,0 1 0,-1-1 0,0 0 0,0 1 0,-1-1-1,0 1 1,0-1 0,-4 11 0,1-3 25,-1-1-1,-1 0 1,0 0 0,-1 0-1,0-1 1,-1 0 0,0 0-1,-1-1 1,0 0 0,-1-1-1,-1 0 1,-20 17 0,21-21-8,0 1 0,0-1 1,0-1-1,0 0 1,-1-1-1,0 1 1,0-2-1,0 0 0,-1 0 1,1-1-1,-1-1 1,1 0-1,-1 0 0,0-1 1,1 0-1,-15-3 1,-14-6-327,20 5-328,-29-4-1,43 8 39,0 0 0,-1 0 0,1 0 0,0 1 0,-7 1 0,12-2 525,0 0 0,0 0 0,0 0 0,1 1 0,-1-1 0,0 0 0,0 0 0,0 1 0,0-1 0,0 1 0,0-1 0,1 1 0,-1-1 1,0 1-1,0-1 0,1 1 0,-1 0 0,0-1 0,1 1 0,-1 0 0,1 0 0,-1-1 0,1 1 0,-1 0 0,1 0 0,-1 1 0,-1 9-1176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4.632"/>
    </inkml:context>
    <inkml:brush xml:id="br0">
      <inkml:brushProperty name="width" value="0.05" units="cm"/>
      <inkml:brushProperty name="height" value="0.05" units="cm"/>
    </inkml:brush>
  </inkml:definitions>
  <inkml:trace contextRef="#ctx0" brushRef="#br0">2 25 18028,'-2'-6'1712,"7"4"-992,2-4-248,13 2 881,3-1-161,8 4-392,1 4-136,4 4-184,-2 4-55,2 8-361,-5 2-168,-5 2-713,-3 3-335,-9-4-64,-3-2 864,-9-3-336,-2-1-305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5.079"/>
    </inkml:context>
    <inkml:brush xml:id="br0">
      <inkml:brushProperty name="width" value="0.05" units="cm"/>
      <inkml:brushProperty name="height" value="0.05" units="cm"/>
    </inkml:brush>
  </inkml:definitions>
  <inkml:trace contextRef="#ctx0" brushRef="#br0">1 18 16596,'14'0'1904,"2"0"-1232,5-1-256,4-2 992,8 0-631,1-1-105,3 4-440,0-2-408,-2 2 128,-4 0 16,-5-1-104,-3-2-40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5.498"/>
    </inkml:context>
    <inkml:brush xml:id="br0">
      <inkml:brushProperty name="width" value="0.05" units="cm"/>
      <inkml:brushProperty name="height" value="0.05" units="cm"/>
    </inkml:brush>
  </inkml:definitions>
  <inkml:trace contextRef="#ctx0" brushRef="#br0">57 0 14835,'37'6'2410,"-16"-4"-1539,-1 1 1,0 1-1,0 1 0,33 13 0,-48-16-819,0 1-1,1 0 1,-2 0-1,1 0 1,0 1-1,-1 0 0,1 0 1,-1 0-1,0 0 1,0 0-1,-1 1 1,1 0-1,-1 0 0,0 0 1,-1 0-1,1 0 1,-1 1-1,0-1 1,0 1-1,0-1 0,0 9 1,0-2 80,-2 1 1,1-1-1,-2 1 0,1-1 1,-2 1-1,0-1 0,0 0 1,-1 0-1,-5 14 1,-5 7 425,-32 62 0,31-70-567,0-1 0,-2 0-1,-1-1 1,-1 0 0,-38 35-1,52-54-189,0-1-1,0 1 1,-1-1-1,1 0 1,-1 0 0,-6 2-1,8-4 152,1 0 1,0-1-1,0 1 1,-1 0-1,1-1 0,0 0 1,-1 0-1,1 0 1,0 0-1,-1 0 0,1 0 1,-1 0-1,1-1 0,0 1 1,0-1-1,-5-2 1,-10-10-596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4.242"/>
    </inkml:context>
    <inkml:brush xml:id="br0">
      <inkml:brushProperty name="width" value="0.05" units="cm"/>
      <inkml:brushProperty name="height" value="0.05" units="cm"/>
    </inkml:brush>
  </inkml:definitions>
  <inkml:trace contextRef="#ctx0" brushRef="#br0">3364 0 6305,'-165'10'912,"52"-2"-585,100-8-263,-26 1 294,0 2-1,-64 13 1,16 5 148,-122 47 0,142-39-362,-76 29 117,-413 176-15,471-188-450,-144 103 1,-55 87-1392,140-93 431,-159 201-1,215-233 1469,5 3 0,-134 248 0,163-252-216,5 3 0,5 3 0,-51 206 1,19 118 401,29 6 524,15 311 679,37-629-1562,5 0 0,6 0 1,61 236-1,-49-277-146,3 0 0,4-2 1,83 145-1,-79-166-24,3-2 1,3-3 0,3-1-1,1-2 1,66 56-1,-52-59-202,2-3 1,2-3-1,2-3 0,1-2 0,3-4 0,1-3 0,2-3 0,1-4 1,105 25-1,-59-28-343,0-5 0,2-6-1,0-5 1,170-9 0,-90-17 60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5.903"/>
    </inkml:context>
    <inkml:brush xml:id="br0">
      <inkml:brushProperty name="width" value="0.05" units="cm"/>
      <inkml:brushProperty name="height" value="0.05" units="cm"/>
    </inkml:brush>
  </inkml:definitions>
  <inkml:trace contextRef="#ctx0" brushRef="#br0">276 1 17796,'-1'1'163,"0"0"0,0-1 0,0 1 0,1 0 0,-1 0 0,0 0-1,1 1 1,-1-1 0,1 0 0,-1 0 0,1 0 0,0 0 0,-1 1 0,1-1 0,0 0 0,0 2 0,-1 1 231,-27 116 2250,-20 205 0,47-319-2572,-2 37 401,2 63 0,1-104-477,1-1 0,-1 1 1,0 0-1,-1-1 1,1 1-1,0 0 0,0-1 1,-1 1-1,1 0 0,-1-1 1,1 1-1,-2 1 0,2-3-11,0 0-1,0 1 1,-1-1 0,1 0-1,0 0 1,-1 1-1,1-1 1,0 0 0,0 0-1,-1 0 1,1 0-1,0 1 1,-1-1 0,1 0-1,-1 0 1,1 0-1,0 0 1,-1 0 0,1 0-1,0 0 1,-1 0-1,1 0 1,0 0 0,-1 0-1,1 0 1,-1 0-1,1-1 1,0 1 0,-1 0-1,1 0 1,0 0-1,-1-1 1,-3-2-174,-1 0-1,1 0 0,0-1 1,0 0-1,-5-6 1,4 5 113,-32-37-1124,-52-79 0,88 120 1216,0 0-1,0 0 1,0 0-1,1 0 1,-1 0-1,0-1 1,1 1 0,-1 0-1,1-1 1,-1 1-1,1 0 1,0-1 0,0 1-1,-1 0 1,1-1-1,0 1 1,0-1 0,1-1-1,-1 3 7,1-1-1,-1 0 0,0 0 1,1 1-1,-1-1 1,1 1-1,0-1 0,-1 0 1,1 1-1,0-1 1,-1 1-1,1-1 0,0 1 1,-1 0-1,1-1 1,0 1-1,0 0 1,0-1-1,-1 1 0,1 0 1,0 0-1,1 0 1,7-1 130,1 1 0,-1 0 0,0 0 0,14 3 0,-7-1-191,15 0-372,0-1 0,0-2 0,49-7 1,-36 1 11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6.277"/>
    </inkml:context>
    <inkml:brush xml:id="br0">
      <inkml:brushProperty name="width" value="0.05" units="cm"/>
      <inkml:brushProperty name="height" value="0.05" units="cm"/>
    </inkml:brush>
  </inkml:definitions>
  <inkml:trace contextRef="#ctx0" brushRef="#br0">100 309 19052,'-4'5'312,"-16"17"1167,-19 27 1,34-42-1311,1 0-1,-1 0 1,1 1 0,1 0 0,0 0 0,0 0 0,0 0 0,-2 13-1,5-20-148,0 0-1,-1 0 1,1 0-1,0 0 1,0 0-1,0 0 1,0 0-1,0 0 1,0 0-1,0 0 1,0 0-1,0 0 1,0 0-1,1 0 1,-1 0-1,0 0 1,1 0-1,-1 0 1,1 0-1,-1 0 1,1 0-1,-1 0 1,2 1-1,-1-2-1,0 0 0,0 1-1,0-1 1,0 0 0,0 0-1,0 0 1,0 0 0,0 0-1,0 0 1,-1 0 0,1-1-1,0 1 1,0 0 0,0 0-1,0-1 1,0 1 0,0-1-1,0 1 1,-1-1 0,2 0-1,6-4 104,0 0 0,-1-1 0,12-11 0,1-5 222,-1-1 0,-2-1 1,22-37-1,-18 27 14,-20 41-98,-3 8-239,-2 3-16,-1-1-38,1-1 0,0 1 0,2 0 0,0 0 0,0 32 0,2-48 27,0-1 0,0 1 0,0 0 1,0 0-1,0 0 0,0-1 0,1 1 0,-1 0 1,0 0-1,0-1 0,1 1 0,-1 0 1,0 0-1,1-1 0,-1 1 0,0 0 0,1-1 1,-1 1-1,1-1 0,0 1 0,-1 0 0,1-1 1,-1 0-1,1 1 0,0-1 0,-1 1 1,2 0-1,-1-1-7,1 0 0,-1 0 0,0 0 0,1 0 0,-1-1 1,0 1-1,1 0 0,-1-1 0,0 1 0,0 0 0,1-1 0,-1 1 1,0-1-1,2-1 0,5-4-85,0 0 0,0 0 0,9-11 0,10-12-167,-2-1 0,-1-2-1,22-37 1,48-110-642,-51 76 251,-138 452 2883,94-345-2194,-4 13 81,1-1 0,1 1 0,1 0 0,0 0 0,1 0 0,1 23 0,0-39-136,0 0-1,1 0 1,-1 0 0,0 0-1,1 0 1,-1 0 0,0 0-1,1 0 1,-1 0 0,1 0-1,0 0 1,-1 0 0,1 0-1,0-1 1,-1 1 0,1 0-1,0 0 1,1 0 0,-2-1 0,0 0 0,1 0-1,-1 0 1,1 0 0,-1 0 0,1 0 0,-1 0 0,0 0 0,1 0 0,-1 0 0,1 0 0,-1 0-1,1 0 1,-1 0 0,0-1 0,1 1 0,-1 0 0,1 0 0,-1 0 0,0-1 0,1 1 0,-1 0 0,0 0-1,1-1 1,-1 1 0,0 0 0,1-1 0,-1 1 0,0 0 0,0-1 0,0 1 0,1-1 0,-1 1 0,0 0-1,0-1 1,0 1 0,0-1 0,0 1 0,1-1 0,-1 1 0,0 0 0,0-2 0,1-3-139,-1 0 0,1 0 0,-1-1 0,0 1 0,0-1 0,0 1 0,-1 0 0,1-1 0,-2 1 0,1 0 0,-3-8 0,-4-8-329,-14-26-1,19 41 403,-11-20 126,-33-47 0,49 71 1228,8 4-402,23 6 3,16 4-413,89-1-4492,-101-4 3214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6.694"/>
    </inkml:context>
    <inkml:brush xml:id="br0">
      <inkml:brushProperty name="width" value="0.05" units="cm"/>
      <inkml:brushProperty name="height" value="0.05" units="cm"/>
    </inkml:brush>
  </inkml:definitions>
  <inkml:trace contextRef="#ctx0" brushRef="#br0">1 0 21997,'2'9'1656,"0"-3"-1568,1-2 48,-3-3 280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7.110"/>
    </inkml:context>
    <inkml:brush xml:id="br0">
      <inkml:brushProperty name="width" value="0.05" units="cm"/>
      <inkml:brushProperty name="height" value="0.05" units="cm"/>
    </inkml:brush>
  </inkml:definitions>
  <inkml:trace contextRef="#ctx0" brushRef="#br0">46 8 19932,'-1'-6'1945,"1"5"-873,3 11 232,0 11-264,-3 18-335,0 4-185,-3 10-312,0 6-144,-3 1-232,0-1-248,-1-8-729,0-8-239,-2-17 1000,4-6-280,0-14-176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7.537"/>
    </inkml:context>
    <inkml:brush xml:id="br0">
      <inkml:brushProperty name="width" value="0.05" units="cm"/>
      <inkml:brushProperty name="height" value="0.05" units="cm"/>
    </inkml:brush>
  </inkml:definitions>
  <inkml:trace contextRef="#ctx0" brushRef="#br0">1 19 18612,'5'-2'274,"0"-1"-1,-1 1 1,1-1-1,1 1 1,-1 1 0,0-1-1,0 1 1,1 0-1,-1 0 1,1 0 0,-1 1-1,8 0 1,-3 1-62,-1 0 1,0 1-1,0 0 1,0 1-1,0 0 0,15 7 1,-7-2-156,-1 2 0,-1 0 1,1 0-1,-1 2 0,-1 0 1,23 24-1,-30-27-44,0-1-1,0 1 1,-1 1 0,0-1-1,0 1 1,-1 0 0,0 0-1,-1 1 1,3 11-1,-5-14 39,-1 0 0,0 1 0,0-1 1,0 1-1,-1-1 0,-1 1 0,1-1 0,-1 0 0,-1 1 0,0-1 0,0 0 0,-5 14 0,2-11 68,-1 1 0,0-1 0,0 0 0,-2-1 0,1 0 0,-1 0 0,0 0 0,-1-1 0,0 0 0,-16 11 1,18-15-50,0 0 0,0-1 0,0 0 0,0 0 0,-1-1 0,1 0 0,-1 0 0,0 0 1,0-1-1,0-1 0,-1 1 0,1-1 0,0-1 0,0 1 0,-1-1 0,-15-3 1,19 2-102,0 0 1,0-1 0,0 0 0,0 0 0,0 0 0,1-1 0,0 1-1,-1-1 1,-7-7 0,10 8-137,0 0 0,-1 0 0,1-1 0,0 1 1,0-1-1,0 1 0,1-1 0,-1 0 0,1 0 0,-1 0 0,1 0 0,0 0 0,0 0 0,0 0 0,1 0 0,-1 0 0,1-4 0,0 6 120,0 0 0,0 0 0,0 0 0,0 1 0,0-1 0,0 0 0,0 0 0,1 0 0,-1 0 0,0 0-1,1 1 1,-1-1 0,1 0 0,-1 0 0,1 1 0,-1-1 0,1 0 0,-1 1 0,1-1 0,0 0 0,-1 1-1,1-1 1,0 1 0,0-1 0,-1 1 0,1-1 0,0 1 0,1-1 0,17 0-777</inkml:trace>
  <inkml:trace contextRef="#ctx0" brushRef="#br0" timeOffset="1">619 316 21269,'3'26'1776,"-5"1"-1344,-2 3-224,1 2 768,-1-4-296,1-3-600,0-8-272,3-16-712,1-1-248,2-17 880,3-6-192,5-21-248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8.428"/>
    </inkml:context>
    <inkml:brush xml:id="br0">
      <inkml:brushProperty name="width" value="0.05" units="cm"/>
      <inkml:brushProperty name="height" value="0.05" units="cm"/>
    </inkml:brush>
  </inkml:definitions>
  <inkml:trace contextRef="#ctx0" brushRef="#br0">86 129 19812,'-50'232'3973,"21"2"-2786,27-196-1096,-1-16-32,2 1 0,1 0 0,1 0 0,4 29-1,0-39-35,-4-13-24,-1 0 0,0 0 0,0 0 0,0 0-1,1 0 1,-1 0 0,0 0 0,0 0 0,0 0 0,0 0-1,1 0 1,-1 0 0,0 0 0,0 0 0,0 0-1,0 0 1,1 0 0,-1 0 0,0 0 0,0 0 0,0 0-1,0 0 1,1 0 0,-1 0 0,0-1 0,0 1-1,0 0 1,0 0 0,0 0 0,1 0 0,-1 0 0,0 0-1,0-1 1,0 1 0,0 0 0,0 0 0,0 0-1,9-25-69,7-148-568,-12 116-106,10-64 1,-13 117 677,0 0 0,0 0 0,0 0 1,1 0-1,-1 0 0,1 0 0,0 0 1,0 1-1,0-1 0,1 1 0,-1 0 1,1 0-1,0-1 0,0 2 0,0-1 1,0 0-1,0 1 0,1-1 0,-1 1 1,8-4-1,12-9 259,-1-1 0,0-1 0,-1-1 0,0-2 0,-2 1 0,0-2 0,-2-1-1,0 0 1,-2-1 0,0-1 0,-1 0 0,13-34 0,-20 34 223,-6 12-109,-2 12-297,1 0 1,0 0 0,0-1-1,0 1 1,0 0 0,0 0-1,0 0 1,0 0 0,-1 0-1,1 0 1,0-1 0,0 1-1,0 0 1,0 0 0,-1 0-1,1 0 1,0 0 0,0 0-1,0 0 1,0 0 0,-1 0-1,1 0 1,0 0 0,0 0-1,0 0 1,-1 0 0,1 0-1,0 0 1,0 0-1,0 0 1,0 0 0,-1 0-1,1 0 1,0 0 0,0 0-1,0 0 1,0 0 0,-1 0-1,1 1 1,0-1 0,0 0-1,0 0 1,0 0 0,0 0-1,-1 0 1,1 0 0,0 1-1,-4 2 18,1 0 0,0 0 0,-1 0 0,1 1-1,0-1 1,1 1 0,-1 0 0,1 0 0,-3 4-1,-17 44 30,14-33-35,-87 254 426,79-210-143,2 0 1,-8 95-1,22-152-279,-1 45 231,1-49-252,0 1 0,0-1 0,1 1 0,-1-1-1,1 0 1,-1 1 0,1-1 0,0 0 0,0 1 0,0-1-1,0 0 1,1 0 0,-1 0 0,0 0 0,1 0 0,2 3 0,-3-5-24,0 0 0,0 1 0,-1-1 0,1 1 0,0-1 0,0 0 0,0 0 0,-1 1 0,1-1 0,0 0 0,0 0 0,0 0 0,0 0 0,-1 0 0,1 0 0,0 0 0,0 0 0,0 0 0,0-1 0,0 1 0,-1 0 0,1 0 0,0-1 0,0 1 0,-1-1 0,1 1 0,0-1 0,0 1 0,-1-1 0,1 1 0,0-1 0,-1 1 0,1-1 0,-1 0 0,1 1 0,-1-1 0,1 0 0,-1 0 1,0 1-1,1-1 0,0-2 0,2-3-207,0 0 1,0 0 0,-1-1 0,2-6 0,2-15-1188,-2-1 1,2-55-1,-3 30-338,-3 54 1732,0-1 0,0 0 0,0 0 1,0 0-1,0 0 0,0 1 1,0-1-1,0 0 0,0 0 1,1 0-1,-1 1 0,0-1 1,0 0-1,1 0 0,-1 1 1,1-1-1,-1 0 0,0 1 1,1-1-1,0 0 0,-1 1 1,1-1-1,-1 1 0,1-1 0,0 1 1,-1-1-1,1 1 0,0-1 1,-1 1-1,1 0 0,0-1 1,0 1-1,-1 0 0,3-1 1,0 2 113,0-1 1,1 1-1,-1-1 1,1 1-1,-1 0 1,0 0-1,4 2 0,17 5 618,-18-7-545,1-1 0,-1 1-1,0-1 1,0-1 0,0 1-1,1-1 1,-1 0 0,0 0-1,0-1 1,0 0 0,-1 0-1,1 0 1,0-1 0,-1 0-1,1 0 1,-1 0 0,6-6-1,-3 3 6,-1-1 1,0 0-1,0 0 0,-1 0 0,0-1 1,-1 0-1,1-1 0,-1 1 0,-1-1 0,5-12 1,-5 2 180,-6 12-119,-7 13-54,0 4-144,0 1 1,1 0 0,1 0 0,0 1 0,-8 16-1,-24 67 137,36-87-149,0 1 0,0 1 0,1-1 0,1 0 0,-2 12-1,3-20-16,0 0-1,0 0 0,0 0 0,0 0 0,0 1 1,0-1-1,1 0 0,-1 0 0,0 0 0,1 0 0,-1 0 1,0 0-1,1 0 0,-1 0 0,1 0 0,-1-1 0,1 1 1,0 0-1,-1 0 0,1 0 0,0-1 0,1 2 1,-1-2 3,1 1 1,0-1 0,-1 0 0,1 0 0,0 0 0,0 0 0,-1 0-1,1 0 1,0 0 0,-1 0 0,1-1 0,0 1 0,-1-1 0,1 1-1,-1-1 1,1 0 0,-1 1 0,1-1 0,1-2 0,18-10 69,0-1 1,-1-1-1,19-19 1,-21 17-14,1 1 0,42-26 0,-60 41-66,1 0 1,-1 0 0,0 0 0,1 1 0,-1-1 0,1 0 0,-1 1 0,1-1 0,-1 1 0,1 0 0,-1-1 0,1 1 0,-1 0 0,1 0 0,-1 0 0,1 0 0,2 1 0,-3-1-3,0 1 0,-1-1 0,1 1 1,0 0-1,-1-1 0,1 1 0,-1-1 0,1 1 0,-1 0 0,1-1 1,-1 1-1,1 0 0,-1 0 0,0-1 0,1 1 0,-1 0 0,0 0 1,0 0-1,0-1 0,0 1 0,0 0 0,1 0 0,-2 1 0,1 7 29,-1 0 0,0 0 0,-1 0 0,-4 14 0,3-11 136,3-12-154,0 0 0,0 0-1,1 0 1,-1 0 0,0 0-1,0 0 1,0 0 0,0 0-1,0 0 1,0 0 0,0 0-1,0 0 1,0 0 0,0 0-1,0 0 1,1 0 0,-1 0-1,0 0 1,0 0 0,0 0 0,0 0-1,0 0 1,0 0 0,0 0-1,0 0 1,0 0 0,0 0-1,0 0 1,0 1 0,0-1-1,0 0 1,0 0 0,0 0-1,0 0 1,0 0 0,0 0-1,0 0 1,0 0 0,0 0-1,0 0 1,0 0 0,0 1-1,0-1 1,0 0 0,0 0 0,0 0-1,0 0 1,0 0 0,0 0-1,0 0 1,0 0 0,0 0-1,0 0 1,0 0 0,0 0-1,0 1 1,0-1 0,0 0-1,0 0 1,0 0 0,0 0-1,0 0 1,0 0 0,0 0-1,6-7 299,6-12 28,3-5 46,-10 17-278,0-2 1,0 1-1,-1 0 0,6-16 1,-10 22-87,1 2-27,0 0-1,-1 1 1,1-1-1,0 0 1,-1 0-1,1 0 1,-1 0-1,1 1 1,0-1-1,-1 0 1,1 1-1,-1-1 1,1 1-1,0-1 0,-1 0 1,1 1-1,-1-1 1,0 1-1,2 0 1,9 8-691,-11-9 653,1 0 1,-1 1 0,0-1 0,0 0 0,1 0 0,-1 0-1,0 0 1,1 0 0,-1 0 0,0 0 0,1 0 0,-1 0 0,0 0-1,1 0 1,-1 0 0,0 0 0,1 0 0,-1 0 0,0-1-1,1 1 1,-1 0 0,0 0 0,1 0 0,-1 0 0,0-1-1,0 1 1,1 0 0,-1 0 0,0-1 0,0 1 0,1 0-1,-1 0 1,0-1 0,0 1 0,0-1 0,5-12-373,-1-6-158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8.848"/>
    </inkml:context>
    <inkml:brush xml:id="br0">
      <inkml:brushProperty name="width" value="0.05" units="cm"/>
      <inkml:brushProperty name="height" value="0.05" units="cm"/>
    </inkml:brush>
  </inkml:definitions>
  <inkml:trace contextRef="#ctx0" brushRef="#br0">5 21 21541,'-5'0'792,"5"-2"-768,3-2 0,4-10 24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9.285"/>
    </inkml:context>
    <inkml:brush xml:id="br0">
      <inkml:brushProperty name="width" value="0.05" units="cm"/>
      <inkml:brushProperty name="height" value="0.05" units="cm"/>
    </inkml:brush>
  </inkml:definitions>
  <inkml:trace contextRef="#ctx0" brushRef="#br0">26 31 15139,'-2'6'486,"-4"7"708,2 1 0,0 0 1,-4 24-1,7-35-977,1 1-1,0-1 1,0 0-1,0 1 0,0-1 1,1 0-1,-1 1 1,1-1-1,2 5 0,-2-6-134,-1-1 0,1 1 0,0-1 0,0 1-1,0-1 1,1 1 0,-1-1 0,0 0-1,0 1 1,1-1 0,-1 0 0,1 0-1,-1 0 1,1 0 0,-1 0 0,1-1-1,0 1 1,2 1 0,0-2-31,0 1 1,0-1-1,0 0 1,0 0 0,0 0-1,0-1 1,0 1-1,0-1 1,0 0-1,0 0 1,-1 0-1,1-1 1,0 1-1,-1-1 1,6-3 0,6-4 129,0-1 0,14-13 0,75-76 1154,-91 85-1112,-12 13-202,-1 1 0,0-1 0,1 0 0,-1 1 1,1-1-1,-1 1 0,1 0 0,-1-1 0,1 1 0,-1-1 1,1 1-1,0 0 0,-1-1 0,1 1 0,0 0 0,-1 0 0,1-1 1,-1 1-1,1 0 0,0 0 0,0 0 0,-1 0 0,1 0 1,0 0-1,0 0-8,-1 1 0,1-1 0,-1 1 1,1-1-1,-1 1 0,1-1 0,-1 1 0,0 0 1,1-1-1,-1 1 0,0-1 0,1 1 1,-1 0-1,0-1 0,0 1 0,0 0 0,0-1 1,0 1-1,1 1 0,-3 44 117,2-36-98,-4 29-15,3-27-17,0 1 0,0 0-1,1 0 1,3 20 0,-3-33 1,0 1 0,0-1 0,0 1 0,0-1 0,0 1 0,0 0 0,0-1 0,0 1 0,0-1 0,0 1 0,1-1 0,-1 1 0,0-1 0,0 1 0,1-1 1,-1 1-1,0-1 0,1 1 0,-1-1 0,1 0 0,-1 1 0,0-1 0,1 0 0,-1 1 0,1-1 0,-1 0 0,1 1 0,-1-1 0,1 0 0,-1 0 0,1 0 0,0 0 0,-1 1 1,1-1-1,-1 0 0,1 0 0,-1 0 0,1 0 0,-1 0 0,1 0 0,0 0 0,-1 0 0,1-1 0,-1 1 0,1 0 0,-1 0 0,1 0 0,-1-1 0,1 1 0,-1 0 0,1 0 0,-1-1 1,1 1-1,-1-1 0,0 1 0,1 0 0,-1-1 0,1 1 0,0-2 0,29-31 53,-24 25-42,-4 6-28,4-5 30,1 0 0,-1 0 0,2 0 0,12-9 0,-19 15-68,1 0 0,-1 0-1,1 0 1,-1 0 0,1 1-1,-1-1 1,1 0 0,-1 1 0,1-1-1,0 1 1,-1 0 0,1-1-1,0 1 1,-1 0 0,1 0 0,0 0-1,-1 0 1,1 1 0,0-1 0,0 0-1,-1 1 1,1-1 0,-1 1-1,1-1 1,0 1 0,-1 0 0,1 0-1,-1 0 1,0 0 0,1 0-1,-1 0 1,0 0 0,0 0 0,2 2-1,16 20-693,-11-18 225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9:59.796"/>
    </inkml:context>
    <inkml:brush xml:id="br0">
      <inkml:brushProperty name="width" value="0.05" units="cm"/>
      <inkml:brushProperty name="height" value="0.05" units="cm"/>
    </inkml:brush>
  </inkml:definitions>
  <inkml:trace contextRef="#ctx0" brushRef="#br0">72 0 17460,'-45'175'5525,"35"-126"-5046,3 1 0,-3 52 1,10-102-476,1 20 252,-1-20-251,0 0 0,0-1 0,0 1 0,1 0 0,-1 0-1,0 0 1,0 0 0,0-1 0,0 1 0,0 0 0,1 0 0,-1 0 0,0 0 0,0 0-1,0 0 1,1 0 0,-1-1 0,0 1 0,0 0 0,0 0 0,1 0 0,-1 0 0,0 0-1,0 0 1,0 0 0,1 0 0,-1 0 0,0 0 0,0 0 0,0 0 0,1 0 0,-1 0-1,0 0 1,0 1 0,0-1 0,1 0 0,-1 0 0,0 0 0,0 0 0,0 0 0,0 0-1,1 0 1,-1 1 0,0-1 0,0 0 0,0 0 0,0 0 0,0 0 0,0 1 0,1-1-1,-1 0 1,0 0 0,0 0 0,0 1 0,0-1 0,0 0 0,0 0 0,0 0 0,0 1-1,0-1 1,5-10 5,-1-1 1,0 1-1,-1-1 0,0 0 0,-1 0 0,0 0 0,0 0 0,-1-14 1,1 1 17,-1 16-20,1 2 5,-2-1 1,1 1-1,-1-1 0,0 1 0,0-1 0,-2-5 0,-3 23 26,4-4-33,1 1 0,0-1 0,0 1 0,0-1 0,1 0-1,0 1 1,1-1 0,-1 0 0,1 1 0,6 12 0,-6-17-3,-1 0 1,1 0-1,0 0 1,0 0-1,0 0 1,0 0-1,0 0 1,1-1-1,-1 1 1,1-1-1,0 0 1,0 0-1,0 0 1,0 0-1,0 0 1,0-1-1,0 1 1,1-1-1,-1 0 1,0 0-1,1 0 1,-1 0-1,1-1 1,6 1-1,-2-1 20,0-1 1,0 0-1,0 0 0,-1-1 0,1 0 1,-1 0-1,1-1 0,-1 0 0,13-7 1,1-3 151,34-28 0,-34 25 68,24-16 1,-45 32-240,0 0 0,1-1 0,-1 1 0,0 0 0,0 0 0,0 0 0,1-1 0,-1 1 0,0 0 0,0 0 0,1 0 0,-1-1 0,0 1 0,0 0 0,1 0 1,-1 0-1,0 0 0,1 0 0,-1 0 0,0 0 0,1 0 0,-1 0 0,0 0 0,0 0 0,1 0 0,-1 0 0,0 0 0,1 0 0,-1 0 0,0 0 0,1 0 0,-1 0 0,0 0 1,0 0-1,1 0 0,-1 1 0,0-1 0,1 0 0,-1 0 0,0 0 0,0 1 0,0-1 0,1 0 0,-1 0 0,0 0 0,0 1 0,0-1 0,1 0 0,-1 1 0,0-1 0,0 0 0,0 1 1,-1 16 79,0-15-89,-53 214-179,52-198-244,2-18 412,0 0-1,0 0 1,0 0-1,0 0 0,0 0 1,0 0-1,0 0 0,0 0 1,0 0-1,0 1 1,0-1-1,0 0 0,0 0 1,0 0-1,0 0 1,0 0-1,1 0 0,-1 0 1,0 0-1,0 0 0,0 0 1,0 0-1,0 0 1,0 0-1,0 0 0,0 0 1,0 1-1,0-1 0,0 0 1,0 0-1,0 0 1,1 0-1,-1 0 0,0 0 1,0 0-1,0 0 1,0 0-1,0 0 0,0 0 1,0 0-1,0 0 0,0 0 1,0 0-1,1 0 1,-1-1-1,0 1 0,0 0 1,0 0-1,0 0 1,0 0-1,0 0 0,0 0 1,0 0-1,0 0 0,0 0 1,0 0-1,0 0 1,0 0-1,0 0 0,1 0 1,-1 0-1,0 0 0,0-1 1,0 1-1,0 0 1,0 0-1,0 0 0,0 0 1,0 0-1,13-29-1036,-1-9 569,2-11-171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0.186"/>
    </inkml:context>
    <inkml:brush xml:id="br0">
      <inkml:brushProperty name="width" value="0.05" units="cm"/>
      <inkml:brushProperty name="height" value="0.05" units="cm"/>
    </inkml:brush>
  </inkml:definitions>
  <inkml:trace contextRef="#ctx0" brushRef="#br0">23 4 16396,'0'-3'2080,"-1"13"-1224,-5 3-392,1 2 1537,-1 4-689,3 0-1144,2-2-552,5-4-688,4 0 848,4-5-192,4 1-161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4.677"/>
    </inkml:context>
    <inkml:brush xml:id="br0">
      <inkml:brushProperty name="width" value="0.05" units="cm"/>
      <inkml:brushProperty name="height" value="0.05" units="cm"/>
    </inkml:brush>
  </inkml:definitions>
  <inkml:trace contextRef="#ctx0" brushRef="#br0">0 5580 3785,'760'-333'3226,"-379"106"-1087,-261 149-1595,309-225 712,-378 262-1172,47-39 83,115-120 1,-137 115-200,-5-4 1,-3-3-1,-5-3 1,-4-3-1,-4-2 0,-5-3 1,-4-1-1,-4-2 0,-6-3 1,-4 0-1,-5-2 1,-4-1-1,11-182 0,-29 145 29,-6 1 0,-7-1 0,-7 2-1,-6 0 1,-6 1 0,-60-184 0,53 228 57,-5 1 0,-4 3 1,-107-178-1,115 225 91,-2 1-1,-2 2 1,-2 2-1,-51-45 1,28 36 173,-2 3 0,-109-65-1,101 76-102,-3 3-1,-1 4 0,-1 3 0,-136-34 1,-341-34-116,428 81-447,-135-36-1,169 26 177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0.661"/>
    </inkml:context>
    <inkml:brush xml:id="br0">
      <inkml:brushProperty name="width" value="0.05" units="cm"/>
      <inkml:brushProperty name="height" value="0.05" units="cm"/>
    </inkml:brush>
  </inkml:definitions>
  <inkml:trace contextRef="#ctx0" brushRef="#br0">95 53 17828,'-30'33'3727,"-3"3"-1328,30-32-2169,-19 33 1013,21-36-1192,0 1 1,0-1-1,1 1 0,-1-1 0,0 1 1,1-1-1,-1 1 0,1 0 1,0 0-1,0-1 0,-1 1 0,1 0 1,0-1-1,0 1 0,1 0 0,-1 0 1,0-1-1,0 1 0,2 3 0,-1-5-32,0 0-1,0 1 0,0-1 1,0 0-1,0 0 0,0 0 1,0 0-1,0 0 0,1 0 1,-1-1-1,0 1 0,0 0 1,0 0-1,0-1 0,0 1 0,0 0 1,0-1-1,0 1 0,0-1 1,-1 0-1,1 1 0,1-2 1,21-15 52,0 0 0,-2-2-1,-1 0 1,23-28 0,19-17 106,-49 55-129,-12 9-47,-1 0 0,0 0-1,0 0 1,0 0 0,1 0 0,-1 0-1,0 0 1,0 1 0,0-1 0,1 0-1,-1 0 1,0 0 0,0 0 0,0 0-1,0 1 1,0-1 0,1 0 0,-1 0-1,0 0 1,0 1 0,0-1 0,0 0-1,0 0 1,0 0 0,0 1 0,0-1-1,0 0 1,0 0 0,0 1 0,0-1-1,0 0 1,0 0 0,0 0 0,0 1-1,0-1 1,0 0 0,-7 31 15,-9 14 6,4-15-3,2 1 0,1 0 0,-9 58 0,18-87-32,0-1-1,-1 1 1,1-1-1,0 1 0,0 0 1,0-1-1,1 1 1,-1-1-1,0 1 1,0-1-1,1 1 0,-1-1 1,1 1-1,0-1 1,-1 1-1,2 1 1,-1-2-28,0-1 0,0 0 0,-1 0 0,1 1 1,0-1-1,0 0 0,0 0 0,-1 0 0,1 0 1,0 0-1,0 0 0,0 0 0,0 0 0,-1 0 1,1 0-1,0 0 0,0 0 0,0-1 0,-1 1 1,1 0-1,0-1 0,-1 1 0,1 0 0,0-1 1,0 1-1,-1-1 0,1 1 0,-1-1 0,1 0 1,-1 1-1,2-2 0,2-2-134,1 0 1,-1 0-1,0-1 1,-1 0-1,1 0 1,-1 0 0,0 0-1,0 0 1,0-1-1,-1 1 1,3-9-1,3-18-489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1.054"/>
    </inkml:context>
    <inkml:brush xml:id="br0">
      <inkml:brushProperty name="width" value="0.05" units="cm"/>
      <inkml:brushProperty name="height" value="0.05" units="cm"/>
    </inkml:brush>
  </inkml:definitions>
  <inkml:trace contextRef="#ctx0" brushRef="#br0">0 735 18628,'0'1'96,"1"-1"0,-1 1-1,1 0 1,-1 0 0,0-1 0,1 1 0,-1 0-1,1-1 1,0 1 0,-1 0 0,1-1 0,-1 1 0,1-1-1,0 1 1,-1-1 0,1 1 0,0-1 0,0 1-1,0-1 1,-1 0 0,1 0 0,0 1 0,0-1-1,0 0 1,-1 0 0,1 0 0,0 0 0,0 0 0,0 0-1,0 0 1,0 0 0,-1 0 0,1 0 0,0 0-1,0-1 1,0 1 0,0 0 0,-1-1 0,1 1-1,0 0 1,1-2 0,4-2 224,0 0-1,0 0 1,0-1-1,6-6 1,-4 3 111,68-59 1202,96-110 0,-148 148-1610,-2 0 0,0-1-1,-2-2 1,-2 0 0,-1-1 0,-1 0 0,15-48 0,-26 68-53,-1-1-1,-1 0 1,0 0 0,0 0-1,-2 0 1,1-1 0,-3-27-1,1 41 27,0 0-1,0 0 0,0 0 1,0 0-1,0-1 0,-1 1 1,1 0-1,0 0 0,-1 0 1,1 0-1,-1 0 0,1 0 0,-1 0 1,0 0-1,0 0 0,1 0 1,-1 0-1,0 0 0,0 0 1,0 0-1,0 1 0,-1-2 1,1 2-1,0 0 0,0 0 0,0-1 0,-1 1 1,1 0-1,0 1 0,0-1 0,0 0 0,0 0 0,0 0 1,0 1-1,0-1 0,0 0 0,0 1 0,0-1 1,0 1-1,0 0 0,-2 1 0,-3 2-10,0 1 0,0 1 1,1-1-1,0 1 0,-8 10 0,-8 17-7,1 0 1,1 1-1,3 0 0,-15 40 0,25-54 19,0-1-1,1 1 1,0 0-1,2 1 1,1-1-1,0 1 1,1-1-1,2 1 1,3 28-1,-1-35-242,1 0 0,1 0 0,0 0 0,1-1 0,0 0 0,1 0 0,0 0 0,1-1 0,1 0 0,13 15 0,-19-24 147,-1-1 0,1 1 0,0-1 0,0 0 1,0 0-1,0 0 0,1 0 0,-1 0 0,4 1 0,9-1-584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1.382"/>
    </inkml:context>
    <inkml:brush xml:id="br0">
      <inkml:brushProperty name="width" value="0.05" units="cm"/>
      <inkml:brushProperty name="height" value="0.05" units="cm"/>
    </inkml:brush>
  </inkml:definitions>
  <inkml:trace contextRef="#ctx0" brushRef="#br0">61 194 16371,'-10'-49'4173,"10"49"-4152,0 0-1,0 0 1,0 0-1,0 0 0,0 0 1,0 0-1,0 0 1,0 0-1,0 0 1,0 0-1,0-1 0,0 1 1,0 0-1,0 0 1,0 0-1,0 0 0,0 0 1,0 0-1,0 0 1,0 0-1,0 0 1,-1 0-1,1 0 0,0 0 1,0 0-1,0 0 1,0 0-1,0 0 0,0 0 1,0 0-1,0 0 1,0 0-1,0 0 1,0 0-1,0 0 0,-1 0 1,1 0-1,0 0 1,0 0-1,0 0 0,0 0 1,0 0-1,0 0 1,0 0-1,0 0 0,0 0 1,0 0-1,0 0 1,0 0-1,-1 0 1,1 0-1,0 0 0,0 0 1,0 0-1,0 0 1,0 0-1,0 0 0,0 0 1,0 0-1,0 0 1,0 1-1,0-1 1,0 0-1,0 0 0,0 0 1,0 0-1,-5 9 347,-3 13-263,-18 87 55,23-92-143,0 0 0,2 1 0,0-1 0,2 25 0,-1-39-6,0 0 0,1 0-1,-1 0 1,1 0 0,0 0 0,0 0-1,0 0 1,0 0 0,0-1 0,0 1-1,1 0 1,-1-1 0,1 1 0,0-1-1,0 1 1,0-1 0,0 0 0,0 0-1,1 0 1,-1 0 0,0 0 0,1-1-1,0 1 1,-1-1 0,5 2 0,-2-1 22,0-1 1,1 0-1,0 0 1,-1-1 0,1 0-1,-1 0 1,1 0 0,0 0-1,-1-1 1,1 0-1,-1 0 1,10-4 0,0 0 55,-1-1 0,-1-1 0,1 0 1,-1-1-1,-1 0 0,1-1 0,-1 0 1,-1-1-1,17-18 0,-16 14 27,0 0-1,-1-1 1,-1 0-1,0-1 1,-1 0 0,0-1-1,8-24 1,-2-13 217,-14 49-294,0 1 0,-1-1 0,1 1-1,-1 0 1,0-1 0,-1 1 0,1-1-1,-1 1 1,1 0 0,-3-6 0,3 10-33,0 0-1,0 0 1,0-1 0,0 1-1,0 0 1,0-1 0,0 1-1,0 0 1,-1-1 0,1 1 0,0 0-1,0 0 1,0-1 0,0 1-1,-1 0 1,1 0 0,0-1-1,0 1 1,-1 0 0,1 0-1,0 0 1,-1 0 0,1-1 0,0 1-1,0 0 1,-1 0 0,1 0-1,0 0 1,-1 0 0,1 0-1,0 0 1,-1 0 0,1 0 0,0 0-1,-1 0 1,-9 8 93,-3 17 4,9-11-82,1 0 0,0 0 0,1 0 0,0 0 0,1 0 1,2 20-1,-1-28-20,0 1 0,1-1 0,0 0 0,0 1-1,0-1 1,1 0 0,0 0 0,0 0 0,1 0 0,0 0 0,0 0 0,0-1 0,0 1 0,1-1 0,0 0 0,6 6 0,-6-8 5,0-1 0,1 0 0,-1 1 0,0-1 0,1-1 0,-1 1 0,1-1 0,0 1 0,-1-1 0,1-1-1,0 1 1,0-1 0,0 1 0,-1-2 0,1 1 0,0 0 0,0-1 0,0 0 0,8-3 0,-1 1 28,-1-1-1,0-1 1,0 0 0,0 0-1,-1-1 1,1 0 0,8-8-1,-9 5 27,0 0-1,-1 0 1,-1-1 0,1 0-1,-2 0 1,1-1-1,-1 0 1,-1 0-1,7-17 1,-9 18-6,0 0 0,-1 0 0,0 0 0,-1-1 0,0 1 0,-1-1 0,0 1 0,0-1 0,-1 1 0,-1-1 0,-3-20 0,3 26-34,-1 0 0,1 0 0,-1 1 0,-1-1 0,1 1 1,0-1-1,-5-4 0,6 8-26,1 0-1,-1-1 1,0 1 0,0 0 0,0 0 0,0 0 0,0 1-1,0-1 1,0 0 0,0 0 0,0 0 0,0 1-1,0-1 1,0 1 0,0-1 0,-1 1 0,1-1 0,0 1-1,0 0 1,-1-1 0,1 1 0,0 0 0,-1 0 0,1 0-1,0 0 1,-1 0 0,1 0 0,0 1 0,0-1-1,-1 0 1,1 1 0,-2-1 0,3 1-49,-1 0 0,0-1 0,0 1 0,1 0 0,-1-1 1,0 1-1,1 0 0,-1 0 0,0-1 0,1 1 0,-1 0 0,1 0 0,0 0 0,-1 0 0,1 0 0,0 0 1,-1 0-1,1 0 0,0 0 0,0 0 0,0 0 0,0 0 0,0 0 0,0-1 0,0 1 0,0 0 0,0 0 1,0 0-1,1 2 0,0-1-93,-1 0 1,1 0 0,0-1 0,0 1-1,-1 0 1,1 0 0,0-1-1,0 1 1,1-1 0,-1 1-1,0-1 1,0 1 0,1-1-1,-1 0 1,3 1 0,-1 0-7,1 0 1,0-1-1,0 0 1,0 0 0,0 0-1,0-1 1,0 1-1,0-1 1,6 0-1,16-4-851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1.986"/>
    </inkml:context>
    <inkml:brush xml:id="br0">
      <inkml:brushProperty name="width" value="0.05" units="cm"/>
      <inkml:brushProperty name="height" value="0.05" units="cm"/>
    </inkml:brush>
  </inkml:definitions>
  <inkml:trace contextRef="#ctx0" brushRef="#br0">125 78 17148,'-1'-1'128,"0"-1"1,0 1 0,0 0-1,-1 0 1,1 0 0,0 0-1,-1 0 1,1 1-1,-1-1 1,0 0 0,1 1-1,-1-1 1,1 1 0,-1 0-1,0-1 1,1 1 0,-1 0-1,0 0 1,1 0-1,-4 0 1,2 1 31,0 0 0,0 0-1,0 0 1,0 0 0,0 1-1,1-1 1,-1 1 0,0 0 0,1 0-1,-4 3 1,-1 2 76,1-1-1,-1 2 1,1-1 0,1 1-1,0 0 1,-6 12 0,9-17-171,1 1 0,-1-1 0,1 1 0,0-1 0,0 1 0,1 0 0,-1-1 0,0 7 1,1-9-48,1 0 0,-1-1 0,0 1 0,0 0 0,0-1 1,0 1-1,0 0 0,1-1 0,-1 1 0,0-1 0,1 1 1,-1 0-1,0-1 0,1 1 0,-1-1 0,1 1 0,-1-1 1,0 1-1,1-1 0,0 1 0,0-1 0,0 1 7,0-1 0,1 1 0,-1-1 0,0 0 0,1 0 0,-1 0 0,0 0 0,1 0 0,-1 0 0,0 0 0,1 0 0,-1 0 0,0 0 0,1-1 0,1 0 0,7-3 128,1-1-1,-1 0 1,0-1 0,0 0-1,14-12 1,-13 10 19,0 0 0,1 1 0,19-10 1,-30 17-165,0-1 1,0 1 0,0-1-1,0 1 1,0 0 0,0-1-1,0 1 1,0 0 0,0 0-1,0-1 1,0 1 0,1 0-1,-1 0 1,0 0 0,0 1-1,0-1 1,0 0 0,0 0-1,0 1 1,0-1 0,0 0-1,0 1 1,0-1 0,0 1-1,0-1 1,0 1 0,0 0-1,0-1 1,0 1 0,0 0-1,0 0 1,-1 0 0,1-1 0,0 1-1,-1 0 1,1 0 0,0 0-1,-1 0 1,0 0 0,1 0-1,-1 0 1,1 0 0,-1 1-1,0 0 1,2 8-2,-1 0 0,0 0 0,0 0 0,-2 14 0,2 8 73,-1-32-74,0 0 0,0 0 1,0-1-1,0 1 0,0 0 0,0 0 0,1 0 0,-1-1 0,0 1 1,0 0-1,0 0 0,0 0 0,0 0 0,1-1 0,-1 1 1,0 0-1,0 0 0,0 0 0,1 0 0,-1 0 0,0-1 0,0 1 1,0 0-1,1 0 0,-1 0 0,0 0 0,0 0 0,1 0 1,-1 0-1,0 0 0,0 0 0,1 0 0,-1 0 0,0 0 1,0 0-1,0 0 0,1 0 0,-1 0 0,0 0 0,0 0 0,1 1 1,-1-1-1,0 0 0,0 0 0,0 0 0,1 0 0,-1 0 1,0 1-1,0-1 0,0 0 0,0 0 0,1 0 0,-1 0 0,0 1 1,0-1-1,0 0 0,0 0 0,0 0 0,0 1 0,0-1 1,0 0-1,0 0 0,1 1 0,-1-1 0,0 0 0,0 0 1,0 1-1,0-1 0,0 0 0,10-16 387,-4 1-170,-1-1-1,-1 0 0,0 1 1,-1-1-1,-1 0 0,1-33 1,-3 49-228,0-1 0,0 1 0,0 0 0,0-1 0,0 1 1,0-1-1,0 1 0,0 0 0,0-1 0,0 1 0,0-1 0,0 1 1,1 0-1,-1-1 0,0 1 0,0 0 0,0-1 0,0 1 1,1 0-1,-1-1 0,0 1 0,0 0 0,1-1 0,-1 1 1,0 0-1,1 0 0,-1-1 0,0 1 0,1 0 0,-1 0 0,0 0 1,1-1-1,-1 1 0,1 0 0,-1 0 0,1 0 0,16 3-576,-8-1 215,0-1-51,1-1 0,0 0 1,0 0-1,-1-1 0,1-1 0,-1 0 1,12-3-1,6-4-287,30-15 1,-5-1-172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2.703"/>
    </inkml:context>
    <inkml:brush xml:id="br0">
      <inkml:brushProperty name="width" value="0.05" units="cm"/>
      <inkml:brushProperty name="height" value="0.05" units="cm"/>
    </inkml:brush>
  </inkml:definitions>
  <inkml:trace contextRef="#ctx0" brushRef="#br0">73 0 17484,'-4'3'260,"0"-1"1,0 0 0,0 1-1,0 0 1,0 0 0,1 0-1,0 0 1,-1 0 0,1 1-1,1 0 1,-1-1 0,0 1-1,-1 5 1,0-3-23,0 1 0,1 1 0,1-1 1,-1 0-1,1 1 0,0-1 0,0 9 0,1-11-168,0 0 0,1 1 0,0-1 0,1 1 0,-1-1 0,1 0 0,0 0 0,0 1 0,0-1 0,3 6 0,-2-8-57,-1-1 0,1 1 1,-1-1-1,1 1 0,0-1 0,0 0 0,0 0 0,0 0 0,0 0 0,1 0 1,-1 0-1,0-1 0,1 1 0,0-1 0,-1 0 0,1 0 0,0 0 0,-1 0 1,1 0-1,3 0 0,1 1 10,-1-2 0,1 1 1,-1-1-1,1 0 0,-1 0 0,1 0 1,-1-1-1,1 0 0,-1-1 0,12-3 1,0-2 140,0-2 0,21-12 1,7-4 315,-44 23-435,1 1 0,-1 0 0,1 0 0,-1 0-1,1 0 1,-1 1 0,1-1 0,0 1 0,-1-1-1,4 1 1,-5 0-27,0 1-1,1-1 1,-1 0-1,0 1 1,0-1 0,0 1-1,0-1 1,0 1-1,0 0 1,-1-1-1,1 1 1,0 0 0,0-1-1,0 1 1,0 0-1,-1 0 1,1 0-1,0 0 1,-1 0 0,1 0-1,-1 0 1,1 0-1,-1 0 1,0 0-1,1 2 1,0-1-12,0 1 0,0-1 0,0 0 0,0 1 0,1-1 0,-1 0 0,1 0 0,-1 0 0,1 0 0,0 0 0,0 0 0,0-1 0,0 1 0,0 0 0,0-1 0,0 0 0,1 1-1,-1-1 1,0 0 0,1 0 0,-1 0 0,1-1 0,-1 1 0,1-1 0,-1 1 0,1-1 0,0 0 0,3 0 0,7-1 6,0 0 0,0-1 0,0-1 0,19-5-1,-5 0 50,-7 3-55,55-10-152,-68 14 99,0 0 0,0 1 1,0-1-1,0 2 0,0-1 0,0 1 0,0 0 1,9 3-1,-14-3 25,0 0 0,0 0 0,0 0 1,0 0-1,-1 1 0,1-1 0,0 1 0,0 0 0,-1-1 1,1 1-1,-1 0 0,0 0 0,0 0 0,1 0 1,-1 0-1,0 0 0,0 2 0,0-2 7,-1 0 0,1 0 0,0-1 0,-1 1 0,1-1 0,0 1 0,0-1 1,0 1-1,0-1 0,0 1 0,1-1 0,-1 0 0,0 1 0,1-1 0,-1 0 0,1 0 0,-1 0 0,1 0 0,-1-1 0,1 1 0,-1 0 0,1 0 0,0-1 0,0 1 0,-1-1 0,1 0 0,0 0 1,0 1-1,0-1 0,2 0 0,7-2-20,-1-1 1,1 1-1,-1-1 1,0-1-1,19-9 1,5-2-134,-4 2-176,-18 8-4,0 0 0,1 0 0,14-3 0,-26 8 318,-1 0 1,1 0 0,-1 0 0,1 0 0,-1 0 0,0 0 0,1 0 0,-1 0 0,1 0 0,-1 0-1,1 0 1,-1 0 0,1 0 0,-1 0 0,1 0 0,-1 0 0,0 1 0,1-1 0,-1 0-1,1 0 1,-1 0 0,0 1 0,1-1 0,-1 0 0,0 1 0,1-1 0,-1 0 0,0 1-1,1-1 1,-1 0 0,0 1 0,0-1 0,1 1 0,-1-1 0,0 1 0,1 18-926,0-5 573,2-11 239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3.532"/>
    </inkml:context>
    <inkml:brush xml:id="br0">
      <inkml:brushProperty name="width" value="0.05" units="cm"/>
      <inkml:brushProperty name="height" value="0.05" units="cm"/>
    </inkml:brush>
  </inkml:definitions>
  <inkml:trace contextRef="#ctx0" brushRef="#br0">33 1 18588,'-1'0'169,"0"1"0,-1-1 1,1 1-1,0 0 0,0 0 0,0 0 0,0-1 1,0 1-1,0 0 0,0 0 0,0 0 1,1 0-1,-1 1 0,0-1 0,0 0 0,1 0 1,-1 0-1,1 1 0,-1-1 0,0 3 0,-5 31 1089,4-25-953,0 4-235,0 0 0,1 0 1,1 0-1,1 20 0,0-31-67,-1 1-1,1-1 0,0 0 0,0 0 0,0 1 1,0-1-1,0 0 0,1 0 0,0 0 0,3 5 1,-4-7 9,1 1 1,-1-1 0,1 0-1,-1 0 1,1 0 0,-1 0-1,1 0 1,0 0 0,-1 0-1,1-1 1,0 1 0,0 0-1,-1-1 1,1 0 0,0 1-1,0-1 1,0 0 0,0 0-1,-1 0 1,1 0 0,3-1 0,3 0 66,0-1 1,1-1 0,-1 0 0,0 0 0,0 0-1,0-1 1,-1 0 0,0-1 0,1 0 0,9-9 0,4-4 372,36-42 1,-40 39-248,10-10 180,-32 60-178,1-19-199,-10 50 14,13-55-17,0 0 0,1 1 0,-1-1 0,1 0 0,1 0 0,-1 0 0,1 0 0,0 0 0,2 9 0,-2-13 1,-1 0 0,1 1 1,0-1-1,-1 0 0,1 0 0,0 1 0,0-1 0,0 0 1,0 0-1,0 0 0,0 0 0,0 0 0,0 0 1,1-1-1,-1 1 0,0 0 0,0-1 0,1 1 0,-1 0 1,2-1-1,1 1 14,-1 0-1,0-1 1,1 1 0,-1-1 0,1 0-1,-1-1 1,1 1 0,4-1 0,2-2 53,0 1 1,0-2 0,0 1 0,18-10-1,-4-2 90,-1-2 1,-1 0-1,0-1 0,26-28 0,-53 54-198,0 0-1,1 0 0,0 0 0,0 1 0,1-1 0,0 1 0,0 0 1,-2 17-1,5-22-154,-1 0 0,1 1 0,0-1 0,0 1 0,0-1 1,1 9-1,0-13 114,-1 1 0,0 0-1,0-1 1,0 1 0,1 0 0,-1 0 0,0-1 0,1 1 0,-1-1 0,0 1 0,1 0 0,-1-1 0,1 1 0,-1-1 0,1 1 0,0-1 0,-1 1-1,1-1 1,0 1 0,0-1 16,0 0 0,0 1 0,0-1 0,0 0 0,0 0 0,0 0 0,0-1 0,0 1 0,0 0 0,-1 0 0,1 0 0,0-1 0,0 1 0,0 0 0,0-1 0,0 1 0,-1-1 0,1 1 0,0-1 0,1 0 0,12-15-656,2-11-161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3.946"/>
    </inkml:context>
    <inkml:brush xml:id="br0">
      <inkml:brushProperty name="width" value="0.05" units="cm"/>
      <inkml:brushProperty name="height" value="0.05" units="cm"/>
    </inkml:brush>
  </inkml:definitions>
  <inkml:trace contextRef="#ctx0" brushRef="#br0">18 0 19780,'-6'0'2089,"0"4"-1513,2 4-272,3 2 1376,2 3-1232,5 1-488,7 6-1080,-2 0 984,6 3-184,3 6-128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4.430"/>
    </inkml:context>
    <inkml:brush xml:id="br0">
      <inkml:brushProperty name="width" value="0.05" units="cm"/>
      <inkml:brushProperty name="height" value="0.05" units="cm"/>
    </inkml:brush>
  </inkml:definitions>
  <inkml:trace contextRef="#ctx0" brushRef="#br0">123 332 16780,'0'-1'175,"0"-1"1,1 1-1,-1-1 0,0 0 1,0 1-1,0-1 1,0 1-1,0-1 1,0 0-1,0 1 1,-1-1-1,1 1 1,0-1-1,-1 0 1,0 1-1,1-1 0,-1 1 1,0 0-1,-1-3 1,1 3-69,-1 0 1,1 0-1,0 1 1,0-1-1,0 0 0,-1 1 1,1 0-1,0-1 1,0 1-1,-1 0 1,1-1-1,0 1 1,-1 0-1,1 0 0,0 0 1,-1 0-1,1 0 1,0 0-1,-1 1 1,1-1-1,0 0 1,-1 1-1,1-1 0,0 1 1,-2 0-1,-2 2-35,1 0-1,-1 0 1,1 0-1,0 0 0,0 1 1,0-1-1,0 1 1,0 0-1,1 0 1,0 1-1,0-1 0,0 1 1,0-1-1,1 1 1,0 0-1,-2 6 1,-1 1-61,1 1 0,1-1 0,0 0 0,1 1 1,-1 21-1,2-31-5,1 0 1,0 0 0,0-1-1,0 1 1,1 0-1,-1 0 1,1-1 0,-1 1-1,1 0 1,0-1-1,0 1 1,0-1 0,1 1-1,-1-1 1,0 0-1,1 1 1,0-1 0,-1 0-1,1 0 1,0 0-1,0 0 1,0 0 0,4 2-1,-2-2 14,-1-1 1,0 0-1,1 0 0,0 0 0,-1 0 1,1 0-1,0-1 0,-1 0 1,1 1-1,0-1 0,0-1 0,-1 1 1,1 0-1,0-1 0,-1 0 0,7-2 1,5-3 51,1 0 0,-1-2 0,0 0 0,-1 0 0,0-1 0,-1-1 0,0 0 0,13-13 0,10-14 142,41-52 1,3-19-49,-70 93-167,-1 0-1,-1-1 1,0 0 0,-1-1 0,6-22 0,-12 37-7,0 0 0,-1 0 1,1 0-1,-1 0 0,0 0 0,0 0 0,0 0 1,0 0-1,0 0 0,0 0 0,-1 0 1,1 0-1,-1-2 0,1 3 3,-1 1 0,1-1-1,0 1 1,-1-1 0,1 1 0,-1-1 0,1 1 0,-1-1-1,1 1 1,-1 0 0,1-1 0,-1 1 0,1 0 0,-1-1-1,1 1 1,-1 0 0,1 0 0,-1-1 0,0 1 0,1 0-1,-1 0 1,0 0 0,1 0 0,-1 0 0,1 0 0,-2 0-1,-2 1-9,0 0 0,0 0 0,0 0-1,1 1 1,-1 0 0,0-1-1,1 1 1,-1 1 0,1-1-1,0 0 1,-5 5 0,-6 8-15,0-1 0,1 2 0,1 0 0,0 0 0,1 1 1,-15 32-1,20-36 30,0 1 0,1 0 0,0 0 0,1 0 0,1 1 0,0-1 0,1 1 1,1 0-1,0 28 0,2-37 3,0 1 0,0-1-1,0 0 1,1 0 0,0 0 0,0 1 0,1-2 0,-1 1 0,1 0-1,1 0 1,-1-1 0,1 0 0,0 0 0,0 0 0,0 0 0,1-1 0,0 1-1,0-1 1,7 5 0,-8-7 9,1 1 0,1-1-1,-1 0 1,0 0 0,0 0 0,1-1 0,-1 0-1,0 0 1,1 0 0,0-1 0,-1 0-1,1 0 1,-1 0 0,1 0 0,-1-1-1,1 0 1,-1 0 0,0-1 0,1 0 0,-1 0-1,0 0 1,9-5 0,6-6 74,0-1 1,0 0-1,-1-2 1,-1 0-1,-1-1 1,18-22-1,84-123 542,-96 128-501,0 2 41,-2-2 1,31-66 0,-49 88-135,-7 13-18,-11 17-14,3 2-4,0 1 0,2 0 0,0 0 0,2 1 0,0 0 0,1 1 0,2 0 1,0 0-1,-3 43 0,6-33 9,2 0 0,1 0-1,1 1 1,2-1 0,2-1 0,13 47 0,-18-73-5,0-2-8,0-1 1,0 0-1,0 1 0,0-1 1,1 1-1,-1-1 0,1 0 1,0 0-1,0 0 0,0 0 1,0 0-1,0-1 0,3 4 1,-5-6 0,1 0 0,-1 0 1,0 0-1,0 0 0,0 0 1,0 0-1,1 0 0,-1 0 1,0 0-1,0 0 0,0 0 1,0 0-1,1 0 0,-1 0 1,0 0-1,0 0 0,0 0 1,0 0-1,1 0 0,-1 0 1,0 0-1,0 0 0,0 0 1,0 0-1,1 0 0,-1 0 1,0-1-1,0 1 0,0 0 1,0 0-1,0 0 0,0 0 1,1 0-1,-1 0 0,0-1 1,0 1-1,0 0 0,0 0 1,0 0-1,0 0 1,0 0-1,0-1 0,0 1 1,0 0-1,0 0 0,0 0 1,0 0-1,0-1 0,0 1 1,0 0-1,0 0 0,0 0 1,0-1-1,0 1 0,0 0 1,0 0-1,0 0 0,0 0 1,0 0-1,0-1 0,0 1 1,0 0-1,0 0 0,-1 0 1,1 0-1,0-1 0,-3-12-273,-10-19-415,-28-53 0,14 33 336,9 18 143,-15-35 91,30 62 184,1 0 0,-1 0 0,1 0 0,1-1 0,-1 1 1,1-1-1,0-9 0,1 16-39,1 0 0,-1-1 0,0 1 0,0 0 0,1 0 0,-1 0 0,0 0 0,1 0 0,-1 0 0,1 0 0,0 0 0,-1 1 0,1-1 0,0 0 0,-1 0 0,1 0 0,0 1 0,0-1 0,0 0 0,-1 1 0,1-1 0,0 1 0,0-1 0,0 1 0,0-1 0,0 1 0,0-1 0,0 1 0,0 0 0,1 0 0,-1 0 0,0 0 0,0 0 0,1 0 0,7-1 62,0 1 1,-1 1-1,14 1 1,-8 0-177,6 0-94,0-2-1,0 0 1,0-1-1,23-5 1,1-3-84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5.117"/>
    </inkml:context>
    <inkml:brush xml:id="br0">
      <inkml:brushProperty name="width" value="0.05" units="cm"/>
      <inkml:brushProperty name="height" value="0.05" units="cm"/>
    </inkml:brush>
  </inkml:definitions>
  <inkml:trace contextRef="#ctx0" brushRef="#br0">3 10 18796,'-3'0'3529,"8"0"-2841,6-3 1768,4 1-807,10-1-585,4 3-272,7-2-424,1 2-96,3 3-232,-4 0-208,-7 1-536,-1 2-512,-8-2 952,-4-7-176,-3-8-136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5.670"/>
    </inkml:context>
    <inkml:brush xml:id="br0">
      <inkml:brushProperty name="width" value="0.05" units="cm"/>
      <inkml:brushProperty name="height" value="0.05" units="cm"/>
    </inkml:brush>
  </inkml:definitions>
  <inkml:trace contextRef="#ctx0" brushRef="#br0">0 31 19700,'6'-13'2265,"-2"3"-1345,-2 3-392,-1 10 1144,1 8-351,-2 15-473,-2 8-288,1 11-384,-1 5-144,2 3-216,0 1-176,2-5-448,-2-4-225,1-11-455,-1-10 1064,-1-8-312,-2-7-232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5.938"/>
    </inkml:context>
    <inkml:brush xml:id="br0">
      <inkml:brushProperty name="width" value="0.05" units="cm"/>
      <inkml:brushProperty name="height" value="0.05" units="cm"/>
    </inkml:brush>
  </inkml:definitions>
  <inkml:trace contextRef="#ctx0" brushRef="#br0">1 201 13067,'2'1'31,"0"-1"0,0 1 0,0-1 0,1 0 0,-1 1 1,0-1-1,0 0 0,1 0 0,-1 0 0,0 0 0,0-1 0,1 1 1,-1-1-1,0 1 0,0-1 0,0 0 0,4-2 0,7 0-42,189-25-813,-124 20 539,293-9-624,3 30 686,-76-1 472,404-20 800,-3-61-232,-394 11-645,-187 27-151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6.120"/>
    </inkml:context>
    <inkml:brush xml:id="br0">
      <inkml:brushProperty name="width" value="0.05" units="cm"/>
      <inkml:brushProperty name="height" value="0.05" units="cm"/>
    </inkml:brush>
  </inkml:definitions>
  <inkml:trace contextRef="#ctx0" brushRef="#br0">126 35 16716,'1'-2'308,"0"0"0,1 0 0,0 0 0,-1 0 0,1 0 0,0 1 0,0-1 0,0 1 0,0-1 0,1 1 0,-1 0 0,0 0 0,0-1 0,1 2 0,-1-1 0,4-1 0,42-6 2443,-27 8-2421,0 0 1,1 1 0,-1 1-1,0 1 1,0 1 0,0 1-1,0 1 1,-1 0 0,33 16-1,-35-13-301,0 0-1,-1 2 0,-1-1 1,1 2-1,-2 0 0,1 1 0,-2 1 1,0 0-1,-1 1 0,19 26 1,-28-35-26,0 1 0,0 0 0,-1 0 0,0 0 0,0 0 0,-1 1 0,1-1 0,-2 0 0,1 1 0,0 13 0,-2-16 4,-1 0 0,1 0 0,-1 0 0,0 1 0,0-2 0,0 1 1,-1 0-1,0 0 0,0 0 0,0-1 0,-1 1 0,1-1 0,-1 0 1,0 1-1,0-1 0,-1-1 0,-4 6 0,-6 3 63,0-1-1,0-1 1,-1 0 0,-1-1-1,0-1 1,0 0-1,-27 8 1,8-5 108,-2-1 1,-59 7-1,61-13-53,1-1 1,-37-3-1,52-1-160,1 0 0,0-2 0,0 0 0,0-1 0,-27-11 0,40 13-115,1 0 1,0 0-1,0 0 1,0-1 0,0 1-1,-7-7 1,10 8 108,1 1 1,-1-1-1,1 1 1,-1-1-1,1 1 1,-1-1 0,1 0-1,0 1 1,-1-1-1,1 0 1,0 1-1,-1-1 1,1 0-1,0 1 1,0-1-1,0 0 1,0 0 0,-1 1-1,1-1 1,0 0-1,0 0 1,1 1-1,-1-1 1,0 0-1,0 0 1,0 1-1,0-1 1,1 0 0,-1 1-1,0-1 1,0 0-1,1 1 1,-1-1-1,1 0 1,-1 1-1,1-1 1,-1 1-1,1-1 1,-1 1 0,1-1-1,-1 1 1,1-1-1,-1 1 1,1-1-1,0 1 1,-1 0-1,1 0 1,0-1-1,0 1 1,22-8-535,12 4-156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8.312"/>
    </inkml:context>
    <inkml:brush xml:id="br0">
      <inkml:brushProperty name="width" value="0.05" units="cm"/>
      <inkml:brushProperty name="height" value="0.05" units="cm"/>
    </inkml:brush>
  </inkml:definitions>
  <inkml:trace contextRef="#ctx0" brushRef="#br0">0 2 21693,'1'-1'129,"0"1"1,0 0 0,0 0 0,0 0 0,0-1-1,0 1 1,0 0 0,0 0 0,0 0 0,0 1 0,0-1-1,0 0 1,0 0 0,-1 0 0,1 1 0,0-1-1,0 0 1,0 1 0,0-1 0,0 1 0,-1-1-1,1 1 1,0-1 0,0 1 0,0 1 0,0 0 16,0 0 0,0 0 0,-1 0-1,1 0 1,-1 1 0,0-1 0,1 0 0,-1 0 0,0 3 0,0 6 74,2 9 17,-1 5-365,8 38 0,-9-62 56,0 0-1,0 0 1,0 1 0,1-1-1,-1 0 1,0 0-1,1 0 1,-1 0-1,0 0 1,1 0-1,-1-1 1,1 1-1,0 0 1,-1 0-1,1 0 1,0 0-1,0-1 1,-1 1-1,1 0 1,0 0 0,1 0-1,-1-1-25,0 0-1,0 0 1,0 0 0,0 0 0,0 0-1,-1 0 1,1-1 0,0 1-1,0 0 1,0 0 0,0-1-1,-1 1 1,1-1 0,0 1 0,-1-1-1,1 1 1,0-1 0,-1 1-1,1-1 1,1-1 0,4-5-725,1-1 0,-1-1 1,7-13-1,-8 14 580,1-2 68,-4 7 263,-1-1 1,1 1 0,1 0 0,-1 0-1,0 0 1,4-2 0,-6 5-43,0 0 1,0-1-1,1 1 1,-1 0-1,0 0 1,0 0-1,0 0 1,1 0 0,-1 0-1,0 0 1,0 0-1,1 0 1,-1 0-1,0 0 1,0 0-1,1 0 1,-1 0-1,0 0 1,0 1 0,1-1-1,-1 0 1,0 0-1,0 0 1,0 0-1,1 0 1,-1 0-1,0 1 1,0-1-1,0 0 1,0 0 0,1 0-1,-1 0 1,0 1-1,0-1 1,0 0-1,0 0 1,0 0-1,0 1 1,1-1 0,-1 0-1,0 0 1,0 1-1,0-1 1,0 0-1,0 0 1,0 1-1,0-1 1,0 0-1,0 0 1,0 1 0,0-1-1,0 0 1,0 0-1,-1 1 1,1-1-1,0 0 1,0 17 945,0-16-870,-1 21 985,0-13-1085,0 0 0,0 0-1,1 0 1,1 0 0,0 0 0,0-1 0,4 16 0,-5-24-31,0 0 1,0 0 0,0 0 0,0 1-1,0-1 1,0 0 0,0 0 0,0 0-1,0 1 1,0-1 0,0 0 0,1 0-1,-1 0 1,0 0 0,0 0 0,0 1-1,0-1 1,0 0 0,1 0 0,-1 0-1,0 0 1,0 0 0,0 0 0,1 1-1,-1-1 1,0 0 0,0 0 0,0 0-1,0 0 1,1 0 0,-1 0 0,0 0-1,0 0 1,1 0 0,-1 0 0,0 0-1,0 0 1,0 0 0,1 0 0,-1 0-1,0 0 1,0-1 0,8-6-208,2-9-191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8.737"/>
    </inkml:context>
    <inkml:brush xml:id="br0">
      <inkml:brushProperty name="width" value="0.05" units="cm"/>
      <inkml:brushProperty name="height" value="0.05" units="cm"/>
    </inkml:brush>
  </inkml:definitions>
  <inkml:trace contextRef="#ctx0" brushRef="#br0">0 44 17732,'15'-11'1360,"-10"6"-877,0 1 1,0 1-1,0-1 1,1 1-1,0 0 1,0 0-1,11-4 1,-17 7-437,0 0 1,0 0 0,0 0 0,1 0 0,-1 0 0,0 0 0,0 0-1,0 0 1,0 0 0,1 0 0,-1 0 0,0 0 0,0 0 0,0 0-1,0 0 1,0 1 0,1-1 0,-1 0 0,0 0 0,0 0 0,0 0-1,0 0 1,0 0 0,1 0 0,-1 1 0,0-1 0,0 0 0,0 0 0,0 0-1,0 0 1,0 1 0,0-1 0,0 0 0,0 0 0,0 0 0,0 0-1,0 1 1,0-1 0,0 0 0,0 0 0,-1 13 902,-7 17-433,6-25-331,-6 20 78,-6 41 0,13-58-268,0-1 0,0 0 1,1 1-1,0-1 1,0 1-1,1-1 0,0 1 1,0-1-1,1 0 1,3 11-1,-4-16-27,-1-1 1,1 1-1,0-1 0,-1 1 1,1-1-1,0 1 0,0-1 1,0 0-1,0 1 0,0-1 1,0 0-1,0 0 0,1 0 1,-1 0-1,0 0 0,1 0 1,-1 0-1,1 0 0,-1-1 1,1 1-1,-1 0 0,1-1 1,-1 0-1,3 1 0,-1-1-41,-1 0-1,1-1 0,0 1 1,-1-1-1,0 0 0,1 0 0,-1 0 1,1 0-1,-1 0 0,0 0 1,0 0-1,0-1 0,0 1 1,2-3-1,7-6-354,0-1 0,-1 0 0,-1-1-1,10-14 1,13-30-811,-18 26 1196,-28 58 427,13-23-384,-1 0-1,-1 0 1,1-1-1,-1 1 1,0-1 0,0 1-1,0-1 1,-4 4 0,2-7-25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3.037"/>
    </inkml:context>
    <inkml:brush xml:id="br0">
      <inkml:brushProperty name="width" value="0.05" units="cm"/>
      <inkml:brushProperty name="height" value="0.05" units="cm"/>
    </inkml:brush>
  </inkml:definitions>
  <inkml:trace contextRef="#ctx0" brushRef="#br0">8 1 13243,'1'0'125,"0"1"0,1 0-1,-1 0 1,-1 0 0,1 0 0,0 1 0,0-1 0,0 0-1,0 0 1,-1 0 0,1 1 0,-1-1 0,1 0 0,-1 1-1,1-1 1,-1 0 0,0 1 0,0-1 0,0 1 0,0-1-1,0 0 1,0 1 0,0 1 0,-5 41 1247,2-28-299,-4 37-342,3 2 1,2-1-1,3 0 0,11 88 1,-10-130-960,1 0 1,0 0-1,1 0 1,7 17-1,-10-50-3022,-11-4 2521,-9-11-228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5.703"/>
    </inkml:context>
    <inkml:brush xml:id="br0">
      <inkml:brushProperty name="width" value="0.05" units="cm"/>
      <inkml:brushProperty name="height" value="0.05" units="cm"/>
    </inkml:brush>
  </inkml:definitions>
  <inkml:trace contextRef="#ctx0" brushRef="#br0">0 202 17644,'18'-21'923,"0"1"1,1 1 0,1 1-1,41-29 1,-39 33-448,0 1 1,2 1-1,26-10 0,-41 19-391,0 0 0,0 0 0,0 1 0,0 0 0,1 1 0,-1 0 0,1 0 0,-1 1 0,0 1 0,1-1 0,17 5 0,-23-5-82,-1 1 1,0 0 0,1 1 0,-1-1 0,0 0-1,0 1 1,0 0 0,0 0 0,0 0-1,-1 0 1,1 0 0,0 0 0,-1 1-1,0-1 1,1 1 0,-1 0 0,0 0-1,-1 0 1,1 0 0,0 0 0,-1 0-1,0 0 1,1 0 0,-1 1 0,0-1 0,-1 0-1,1 1 1,-1-1 0,0 1 0,1-1-1,-1 1 1,-1-1 0,1 4 0,-1-1-12,0-1 1,-1 0-1,1 1 0,-1-1 1,0 0-1,0 0 1,-1 0-1,1 0 1,-1 0-1,0-1 1,-1 1-1,1-1 0,-1 0 1,1 0-1,-1 0 1,-1 0-1,1-1 1,0 0-1,-1 0 1,-7 4-1,3-3-147,0-1-1,-1 0 1,0 0-1,0-1 1,0 0 0,0-1-1,0 0 1,0-1-1,0 0 1,0-1 0,0 1-1,0-2 1,0 0-1,0 0 1,0-1 0,0 0-1,1 0 1,-11-6-1,5-2-966,15 11 1096,0-1 1,0 1-1,-1 0 0,1 0 1,0 0-1,0-1 0,-1 1 0,1 0 1,0 0-1,0-1 0,0 1 0,-1 0 1,1 0-1,0-1 0,0 1 1,0 0-1,0-1 0,0 1 0,0 0 1,0-1-1,0 1 0,-1 0 0,1-1 1,0 1-1,0 0 0,0-1 1,1 1-1,-1 0 0,0-1 0,0 1 1,0 0-1,0-1 0,0 1 0,0 0 1,0 0-1,0-1 0,1 1 0,-1 0 1,0-1-1,0 1 0,0 0 1,1 0-1,-1-1 0,0 1 0,0 0 1,1 0-1,-1 0 0,0 0 0,1-1 1,-1 1-1,0 0 0,1 0 1,14-3-793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6.249"/>
    </inkml:context>
    <inkml:brush xml:id="br0">
      <inkml:brushProperty name="width" value="0.05" units="cm"/>
      <inkml:brushProperty name="height" value="0.05" units="cm"/>
    </inkml:brush>
  </inkml:definitions>
  <inkml:trace contextRef="#ctx0" brushRef="#br0">16 57 13883,'2'-4'678,"-1"0"-1,-1 1 1,1-1-1,0 0 1,-1 1 0,0-7-1,0 9-576,0 0-1,1 0 1,-1 1-1,0-1 1,-1 0-1,1 0 1,0 0-1,0 0 1,0 0-1,0 1 1,-1-1-1,1 0 1,0 0-1,-1 1 1,1-1-1,-1 0 1,1 0-1,0 1 1,-1-1-1,0 0 1,1 1-1,-1-1 1,1 1-1,-1-1 1,0 1-1,1-1 1,-1 1-1,0-1 1,0 1-1,1 0 1,-1-1-1,0 1 1,0 0-1,0 0 1,0-1-1,0 1 1,-2-1-2278,3 1 1789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6.793"/>
    </inkml:context>
    <inkml:brush xml:id="br0">
      <inkml:brushProperty name="width" value="0.05" units="cm"/>
      <inkml:brushProperty name="height" value="0.05" units="cm"/>
    </inkml:brush>
  </inkml:definitions>
  <inkml:trace contextRef="#ctx0" brushRef="#br0">215 175 12843,'1'-23'842,"0"16"-195,0-1 0,-1 1 0,0-1 1,-1 1-1,-1-11 0,2 16-533,-1 1 0,1 0 0,-1-1 0,1 1 0,-1 0 0,1-1 0,-1 1 0,0 0 0,0 0 0,0-1 0,0 1 0,0 0 0,0 0 0,0 0 0,0 0 0,0 0 0,0 1 0,-1-1 0,1 0 0,0 0 0,0 1 0,-1-1 0,1 1 0,-1-1-1,1 1 1,0 0 0,-1-1 0,1 1 0,-1 0 0,1 0 0,-1 0 0,1 0 0,-2 1 0,-1-1-57,0 1 1,0 0-1,-1 0 0,1 1 0,1-1 0,-1 1 0,0 0 0,0 0 0,1 0 0,-1 0 1,1 1-1,0 0 0,-1-1 0,1 1 0,0 0 0,-3 5 0,-6 7-55,1 0 0,-11 21-1,20-32 15,-11 17-15,1 2-1,-13 34 1,22-49 8,0 0 0,1 1 0,0 0 0,0 0 0,1-1 0,0 1 0,0 0 0,1 0 1,1 0-1,1 13 0,-2-20 6,1 0-1,-1-1 1,1 1 0,-1 0 0,1 0 0,0-1 0,-1 1-1,1 0 1,0-1 0,0 1 0,0-1 0,0 1 0,1-1-1,-1 1 1,0-1 0,1 0 0,-1 0 0,1 0-1,-1 0 1,1 0 0,2 2 0,-1-2 18,0-1 0,0 1-1,0-1 1,0 1 0,1-1 0,-1 0-1,0 0 1,0 0 0,0-1 0,0 1 0,0-1-1,3 0 1,5-3 93,0 0 1,-1 0-1,1-1 0,-1 0 1,0-1-1,11-9 0,-5 2 20,-1 0 0,-1-2 1,0 0-1,-1 0 0,0-1 0,-2-1 0,0 0 0,0-1 0,-2 0 0,0 0 0,-1-1 1,-1 0-1,-1 0 0,0-1 0,3-30 0,-8 44-142,-1 0-1,0 0 1,-1 0-1,1 0 1,-1 0-1,-3-11 1,3 16-26,1 0 0,0-1 0,0 1 0,-1 0 0,1 0 0,-1 0 0,1 0 0,-1 0 0,1 0-1,-1 0 1,0 0 0,1 0 0,-1 0 0,0 0 0,0 0 0,0 0 0,0 0 0,0 1 0,0-1 0,0 0 0,0 1 0,0-1 0,0 1 0,0-1 0,0 1 0,0-1 0,0 1 0,-1 0 0,1-1 0,0 1 0,0 0-1,0 0 1,-1 0 0,1 0 0,0 0 0,0 0 0,0 1 0,-3 0 0,2 0-106,-1 0-1,0 1 0,1 0 1,0 0-1,-1 0 1,1 0-1,0 0 1,0 0-1,0 0 1,0 1-1,0-1 0,1 1 1,-1-1-1,1 1 1,-2 3-1,0 2-128,-1 0 0,1 1 0,-3 16 1,4 1-411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7.328"/>
    </inkml:context>
    <inkml:brush xml:id="br0">
      <inkml:brushProperty name="width" value="0.05" units="cm"/>
      <inkml:brushProperty name="height" value="0.05" units="cm"/>
    </inkml:brush>
  </inkml:definitions>
  <inkml:trace contextRef="#ctx0" brushRef="#br0">119 97 15323,'0'-1'42,"0"1"0,0 0-1,0 0 1,0 0 0,1 0-1,-1 0 1,0 0 0,0 0-1,0 0 1,0 0 0,0 0-1,0 0 1,1 0 0,-1 0-1,0 1 1,0-1 0,0 0-1,0 0 1,0 0 0,0 0-1,0 0 1,1 0 0,-1 0 0,0 0-1,0 0 1,0 0 0,0 0-1,0 0 1,0 1 0,0-1-1,0 0 1,0 0 0,0 0-1,0 0 1,0 0 0,0 0-1,0 0 1,1 1 0,-1-1-1,0 0 1,0 0 0,0 0-1,0 0 1,0 0 0,0 0-1,0 1 1,0-1 0,0 0-1,-1 0 1,1 0 0,0 0-1,0 0 1,0 0 0,-2 14 1028,-9 19 117,9-28-616,-16 51 792,-17 87 1,29-111-1437,2 0 1,2 1 0,0-1 0,5 43 0,-9-86-3070,-3-18 1740,-1-27-258,-5-62 0,13 67 2313,5-76-1,-3 117-335,2 0 1,-1 1 0,1-1-1,1 1 1,0-1 0,0 1-1,0 0 1,2 0 0,-1 0-1,10-14 1,-11 19-135,1 0 0,-1 1 0,0-1 0,1 1 0,0 0 0,0 0 0,0 0 0,0 0 0,0 1 0,0 0 0,1-1 0,-1 2 0,1-1 0,0 0 0,-1 1 0,1 0 0,0 0 0,0 1 0,0-1 0,0 1 0,-1 0 0,1 0-1,8 2 1,-7-1-127,0 0 0,0 0 0,0 1 0,-1 0 0,1 0 0,-1 0 0,1 1-1,-1 0 1,0 0 0,0 0 0,0 0 0,0 1 0,-1 0 0,1 0-1,-1 0 1,0 1 0,0-1 0,-1 1 0,1 0 0,-1 0 0,3 8-1,-3-7-48,0 1-1,-1 0 1,0 0-1,-1 0 1,0 0-1,0 0 1,0 0-1,-1 1 1,0-1-1,0 0 1,-1 0-1,1 0 1,-2 0-1,1 0 1,-1 0-1,0 0 1,-5 11-1,-1-4 19,-1 1-1,0-1 0,-1-1 1,-1 1-1,-23 22 1,-14 17 53,48-52-75,-1 0-1,0 1 0,0-1 1,1 1-1,-1-1 0,1 1 1,-1 0-1,1-1 0,-1 1 1,1-1-1,0 1 0,0 0 0,0-1 1,0 1-1,0 0 0,0-1 1,1 1-1,-1 0 0,0-1 1,1 1-1,-1-1 0,1 1 0,0-1 1,-1 1-1,3 2 0,2 5-53,1-1-1,0 0 1,9 9-1,-6-7-276,-8-8 247,5 6-131,1-1-1,-1 0 1,1 0 0,1 0-1,10 7 1,0-6-107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09.399"/>
    </inkml:context>
    <inkml:brush xml:id="br0">
      <inkml:brushProperty name="width" value="0.05" units="cm"/>
      <inkml:brushProperty name="height" value="0.05" units="cm"/>
    </inkml:brush>
  </inkml:definitions>
  <inkml:trace contextRef="#ctx0" brushRef="#br0">0 56 15403,'0'-1'177,"0"-1"0,0 0 0,1 1 0,-1-1 0,0 1 0,1-1 0,-1 1 0,1-1 0,0 1 0,-1-1 0,1 1 0,0 0 0,0-1 0,0 1 0,0 0 0,0 0 0,0 0 0,2-2 0,1 0 135,-1 1 0,1 0 1,0 0-1,0 0 0,0 0 0,7-2 1,0 1 173,0 0 1,-1 2 0,1-1-1,21 0 1,-29 2-416,1 0 0,0 1 0,-1-1 0,1 1 0,-1-1 0,1 1 0,-1 0 0,1 0 0,-1 1 0,0-1 0,0 1 0,1 0 0,-1-1 0,0 1 0,-1 1 0,1-1 0,0 0 0,2 4 0,-2-3-44,-1 0 1,0 1 0,0-1-1,0 1 1,-1 0 0,1 0-1,-1 0 1,0-1-1,0 1 1,0 0 0,-1 0-1,1 0 1,-1 1 0,0-1-1,-1 6 1,0-1-22,0 0 1,-1 1-1,0-1 0,0 0 1,-1 0-1,0 0 0,-7 11 0,-3 3-6,-20 27-1,7-10-43,26-40 40,-1 1-1,1-1 1,0 1 0,0-1-1,0 1 1,0-1-1,0 1 1,0-1-1,0 1 1,0-1-1,0 1 1,0-1-1,0 1 1,0-1-1,0 1 1,1-1 0,-1 0-1,0 1 1,0-1-1,0 1 1,1-1-1,-1 1 1,0-1-1,1 0 1,-1 1-1,0-1 1,1 0-1,-1 1 1,0-1-1,1 0 1,-1 1 0,1-1-1,-1 0 1,0 0-1,1 0 1,-1 1-1,1-1 1,-1 0-1,1 0 1,-1 0-1,1 0 1,-1 0-1,1 0 1,0 0 0,29 6-530,-25-5 239,6 1 4,1-1-1,-1-1 1,1 1 0,22-4 0,-4-1-136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0.768"/>
    </inkml:context>
    <inkml:brush xml:id="br0">
      <inkml:brushProperty name="width" value="0.05" units="cm"/>
      <inkml:brushProperty name="height" value="0.05" units="cm"/>
    </inkml:brush>
  </inkml:definitions>
  <inkml:trace contextRef="#ctx0" brushRef="#br0">108 1 13219,'-2'4'670,"1"1"0,-1 0 0,1-1 0,-1 0 0,-1 1 1,1-1-1,-1 0 0,1 0 0,-7 6 0,0 3 567,-16 26 1969,46-31-3052,-6-3-131,0 1 0,0 0 0,0 1 0,20 13 0,-26-15-30,-1 1 1,1 0 0,-1 1-1,-1 0 1,1 1 0,-1-1-1,-1 1 1,7 9 0,-12-15 6,1 0 0,-1 0 0,0 1 1,0-1-1,0 0 0,-1 0 1,1 0-1,0 1 0,-1-1 0,1 0 1,-1 1-1,0-1 0,0 0 1,0 1-1,0-1 0,0 0 0,-1 1 1,1-1-1,-1 0 0,1 1 1,-1-1-1,0 0 0,0 0 0,0 0 1,0 0-1,-2 3 0,0-2 8,1 0-1,-1-1 0,1 1 1,-1-1-1,0 1 1,0-1-1,0 0 0,-1 0 1,1-1-1,0 1 1,-1-1-1,1 1 0,-1-1 1,1 0-1,-1-1 1,-5 2-1,-2-1-16,1 0 0,0-1 0,0 0 0,-1 0 0,1-1 0,0 0 0,0-1 0,0 0 0,-13-5 0,19 5-49,0 0 0,0 0-1,0 0 1,1 0 0,-1-1 0,1 1 0,-1-1 0,1 0 0,0 0 0,0-1 0,1 1 0,-1 0 0,0-1 0,1 0 0,0 0 0,0 1 0,0-1 0,1-1 0,-1 1 0,1 0 0,0 0-1,0 0 1,0-1 0,0-7 0,0-23-263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1.151"/>
    </inkml:context>
    <inkml:brush xml:id="br0">
      <inkml:brushProperty name="width" value="0.05" units="cm"/>
      <inkml:brushProperty name="height" value="0.05" units="cm"/>
    </inkml:brush>
  </inkml:definitions>
  <inkml:trace contextRef="#ctx0" brushRef="#br0">1 603 24575,'46'-83'0,"3"1"0,4 3 0,68-76 0,-111 143 0,84-92 0,-82 93 0,-1 1 0,1 0 0,1 1 0,0 0 0,0 1 0,27-11 0,-37 17 0,1 1 0,-1 0 0,1 0 0,0 0 0,-1 0 0,1 0 0,0 1 0,0 0 0,-1 0 0,1 0 0,0 0 0,0 0 0,-1 1 0,1 0 0,0-1 0,-1 1 0,8 4 0,-7-3 0,0 1 0,0 0 0,0 0 0,-1 0 0,1 0 0,-1 1 0,0-1 0,0 1 0,0 0 0,0 0 0,0 0 0,1 6 0,5 11 0,-1 0 0,-2 0 0,0 1 0,5 38 0,-10-52 0,1 5 0,0-1 0,1 0 0,7 19 0,-8-28 0,-1 1 0,1-1 0,0 0 0,0 0 0,0 0 0,0 0 0,0-1 0,1 1 0,-1 0 0,1-1 0,0 0 0,-1 1 0,1-1 0,0-1 0,0 1 0,1 0 0,3 1 0,3 0 0,0 0 0,0-1 0,0 0 0,1-1 0,20 1 0,56-7 0,-42 1 0,-11 2 0,1-1 0,-1-1 0,0-2 0,-1-1 0,38-14 0,76-45 0,-101 42 0,2 2 0,86-25 0,-117 43 0,1 2 0,0 0 0,0 1 0,22 1 0,-19 1 0,-1-1 0,1-1 0,25-5 0,13-9-682,98-41-1,-45 10-6143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3.230"/>
    </inkml:context>
    <inkml:brush xml:id="br0">
      <inkml:brushProperty name="width" value="0.05" units="cm"/>
      <inkml:brushProperty name="height" value="0.05" units="cm"/>
    </inkml:brush>
  </inkml:definitions>
  <inkml:trace contextRef="#ctx0" brushRef="#br0">13 1 15115,'-11'7'1465,"9"1"-889,4-3-160,10-4 848,13-1-280,14-1-224,4 1-111,10 0-249,2 0-152,6-2-424,-1 1-312,-6-1-281,-6-1 561,-13-1-160,-4-3-168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1.154"/>
    </inkml:context>
    <inkml:brush xml:id="br0">
      <inkml:brushProperty name="width" value="0.05" units="cm"/>
      <inkml:brushProperty name="height" value="0.05" units="cm"/>
    </inkml:brush>
  </inkml:definitions>
  <inkml:trace contextRef="#ctx0" brushRef="#br0">0 1 18556,'11'4'1544,"4"-3"-1144,1 2-184,7 0 497,3 0-473,2 0-857,1 0 626,1-3-226,3-2-95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1.491"/>
    </inkml:context>
    <inkml:brush xml:id="br0">
      <inkml:brushProperty name="width" value="0.05" units="cm"/>
      <inkml:brushProperty name="height" value="0.05" units="cm"/>
    </inkml:brush>
  </inkml:definitions>
  <inkml:trace contextRef="#ctx0" brushRef="#br0">81 0 14491,'-27'46'2919,"19"-33"-2425,0 1 0,1 0 1,-11 27-1,15-29-445,0 0 0,1 0 0,0 0 0,1 0 0,0 1 0,1-1 0,0 0 0,3 17 0,-2-25-14,-1-1 1,1 1-1,0-1 1,1 1-1,-1-1 1,1 1-1,-1-1 1,1 0-1,0 0 1,0 0-1,0 0 1,1 0-1,3 4 0,-3-5 30,0-1-1,-1 1 0,1-1 0,0 1 1,0-1-1,0 0 0,0 0 0,0 0 0,0 0 1,0-1-1,0 1 0,0-1 0,0 0 1,0 0-1,0 0 0,0 0 0,1-1 0,3 0 1,4-2 172,-1 1 0,1-2 1,-1 0-1,0 0 0,0-1 1,-1 0-1,1 0 0,-1-1 1,0 0-1,10-10 0,-13 11-123,-1 0-1,0 0 0,0 0 1,-1-1-1,1 1 0,-1-1 1,-1 0-1,1-1 0,-1 1 0,0-1 1,0 1-1,-1-1 0,0 0 1,0 0-1,0 0 0,0-10 1,-2 13-87,0 1 0,0 0 0,0 0 0,-1 0 0,1 0 0,-1 0 0,0-1 0,0 1 0,0 0 0,0 0 0,0 1 1,-1-1-1,1 0 0,-1 0 0,0 1 0,-4-6 0,3 5-23,0 0 0,-1 1 0,0-1 0,1 1 0,-1 0 0,0 0 0,0 0 0,0 0 0,-1 1 0,-7-2 0,-2 0-503,1 2-1,-1 0 1,1 0-1,-1 1 1,1 1 0,-24 4-1,33-5-109,-1-1-123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5.097"/>
    </inkml:context>
    <inkml:brush xml:id="br0">
      <inkml:brushProperty name="width" value="0.05" units="cm"/>
      <inkml:brushProperty name="height" value="0.05" units="cm"/>
    </inkml:brush>
  </inkml:definitions>
  <inkml:trace contextRef="#ctx0" brushRef="#br0">222 10 13971,'0'-1'171,"-1"1"1,0-1-1,1 0 1,-1 1-1,1-1 1,-1 0-1,0 1 0,0-1 1,1 1-1,-1-1 1,0 1-1,0 0 1,0-1-1,1 1 0,-1 0 1,0 0-1,0-1 1,0 1-1,0 0 1,0 0-1,1 0 0,-1 0 1,0 0-1,0 0 1,0 0-1,0 0 1,0 1-1,0-1 0,1 0 1,-1 0-1,0 1 1,0-1-1,0 1 0,1-1 1,-1 0-1,0 1 1,0 0-1,1-1 1,-1 1-1,0 0 0,-5 4 394,1 1 0,-1-1-1,-7 12 1,5-7-123,-14 16-191,2 1 1,0 1-1,2 1 1,0 1-1,3 0 1,-19 49-1,33-77-239,0 0-1,1 0 1,-1 0-1,1 1 1,-1-1-1,1 0 0,0 1 1,-1-1-1,1 0 1,0 1-1,1-1 1,-1 0-1,0 0 1,1 1-1,-1-1 1,1 0-1,0 0 1,0 1-1,0-1 1,0 0-1,2 4 1,0-4 22,-1 0 1,1 0-1,0 0 1,0-1-1,-1 1 1,1 0 0,0-1-1,0 0 1,1 0-1,-1 0 1,0 0-1,0 0 1,0-1-1,1 1 1,2-1 0,11 2-146,0-1 1,0-1-1,-1 0 1,1-2-1,0 0 1,-1 0-1,1-2 1,-1 0-1,0 0 1,0-2-1,0 0 1,-1-1-1,23-14 1,-16 7-404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5.614"/>
    </inkml:context>
    <inkml:brush xml:id="br0">
      <inkml:brushProperty name="width" value="0.05" units="cm"/>
      <inkml:brushProperty name="height" value="0.05" units="cm"/>
    </inkml:brush>
  </inkml:definitions>
  <inkml:trace contextRef="#ctx0" brushRef="#br0">50 1 17308,'-1'1'228,"-1"0"0,1 0 0,-1 0 0,0 0 0,1 0 0,0 0 0,-1 1 1,1-1-1,0 1 0,0-1 0,-1 1 0,1-1 0,0 1 0,-1 3 0,-12 27 1443,14-31-1577,-13 46 744,13-43-820,-1 0 0,0 1 0,1-1 0,0 0 0,0 0 0,0 0 1,1 0-1,-1 1 0,3 5 0,-3-9-1,1 0 1,0 0-1,-1 0 0,1 0 1,0 0-1,0 0 0,0 0 1,0-1-1,0 1 0,0 0 1,0 0-1,0-1 0,0 1 1,0-1-1,0 1 1,0-1-1,0 1 0,0-1 1,0 0-1,1 1 0,-1-1 1,0 0-1,0 0 0,0 0 1,1 0-1,-1 0 0,0 0 1,0 0-1,0-1 0,0 1 1,1 0-1,-1-1 0,0 1 1,0-1-1,2 0 0,6-3 136,0 0 0,0 0 0,9-7-1,-16 10-127,39-28 928,68-60-1,-115 95-951,1 0 1,-1 0-1,1 1 1,0-1-1,1 1 0,-1 0 1,1 0-1,1 1 1,0-1-1,-5 14 1,8-20-2,0 0 1,0 0-1,0 0 1,0 0 0,0 0-1,0 0 1,0 0-1,0 0 1,0 0-1,0 0 1,1-1-1,-1 1 1,0 0 0,1 0-1,-1 0 1,0 0-1,1 0 1,0 0-1,-1 0 1,1-1 0,-1 1-1,1 0 1,0 0-1,-1-1 1,1 1-1,0 0 1,0-1-1,0 1 1,0-1 0,-1 1-1,1-1 1,0 0-1,0 1 1,0-1-1,0 0 1,0 1 0,0-1-1,0 0 1,0 0-1,0 0 1,1 0-1,5 1 9,1-1-1,-1 0 0,0 0 1,10-2-1,8-3 79,-1 0 0,0-2 0,0 0 0,-1-1 0,0-2 0,0-1 0,39-24 0,-60 33-95,-6 5 101,-14 13 18,-1 5-726,18-20 524,1 0 0,-1 0 0,1-1 0,-1 1-1,1 0 1,-1 0 0,1 0 0,0-1 0,0 1 0,-1 0 0,1 0 0,0 0-1,0 0 1,0 0 0,0 0 0,0-1 0,0 1 0,0 0 0,0 0-1,0 0 1,1 0 0,-1 1 0,1-2-25,-1 1 0,1-1 0,-1 0 0,1 1 0,0-1 0,-1 0 0,1 1 0,-1-1 0,1 0 0,0 0 0,-1 0 0,1 0 0,0 1 0,-1-1 0,1 0 0,0 0 1,-1 0-1,1 0 0,-1-1 0,1 1 0,0 0 0,-1 0 0,2 0 0,16-6-688,-15 6 634,19-8-809,4-1-149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6.011"/>
    </inkml:context>
    <inkml:brush xml:id="br0">
      <inkml:brushProperty name="width" value="0.05" units="cm"/>
      <inkml:brushProperty name="height" value="0.05" units="cm"/>
    </inkml:brush>
  </inkml:definitions>
  <inkml:trace contextRef="#ctx0" brushRef="#br0">204 20 17844,'0'3'1504,"-2"-1"-520,-2 2-272,0 3-231,-6 3-113,1 2-64,-13 14 648,2-1-280,-3 4-400,-1 4-160,1-1-264,2-1-208,3-5-424,6-3-288,4-12-89,7-9 761,-2-5-312,9-10-216</inkml:trace>
  <inkml:trace contextRef="#ctx0" brushRef="#br0" timeOffset="1">50 43 14547,'2'-23'2001,"-2"11"-1057,0 4-408,0 13 1440,3 6-559,4 5-545,4 1-248,5 3-400,4 0-80,4 2-96,4-2-208,-3-3-704,0-3 784,-14 2-112,-4-2-96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7.431"/>
    </inkml:context>
    <inkml:brush xml:id="br0">
      <inkml:brushProperty name="width" value="0.05" units="cm"/>
      <inkml:brushProperty name="height" value="0.05" units="cm"/>
    </inkml:brush>
  </inkml:definitions>
  <inkml:trace contextRef="#ctx0" brushRef="#br0">118 0 16428,'0'0'70,"0"1"0,1-1 0,-1 1 0,0-1 0,1 1 0,-1-1 0,0 1 0,0-1 0,1 1 0,-1-1 0,0 1 0,0-1 0,0 1 0,0-1 0,0 1 0,0-1 0,0 1 0,0-1 0,0 1 0,0-1 0,0 1 0,0-1 0,0 1 0,0 0 0,0-1 0,-1 1 0,-7 18 67,6-14 80,-24 49 496,2 2 1,-29 105-1,51-154-711,0 1 0,1-1-1,0 1 1,1-1-1,0 12 1,0-17 1,0-1 0,0 1 0,0-1 0,1 0 0,-1 1 0,0-1 0,1 1 0,-1-1 0,1 0 0,0 0 0,-1 1-1,1-1 1,0 0 0,0 0 0,0 0 0,0 0 0,0 0 0,0 0 0,0 0 0,0 0 0,0 0 0,0 0 0,1 0 0,-1-1 0,0 1 0,0-1 0,1 1 0,-1-1 0,0 1 0,1-1 0,-1 0 0,1 0 0,-1 1 0,1-1 0,2 0-1,3-1-45,0 0-1,0 0 0,-1 0 0,1-1 1,0 0-1,0 0 0,-1-1 0,0 0 1,1 0-1,-1 0 0,9-7 0,-5 3-76,0-1 0,-1 0-1,0-1 1,0 0 0,12-17 0,-3-2-134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7.825"/>
    </inkml:context>
    <inkml:brush xml:id="br0">
      <inkml:brushProperty name="width" value="0.05" units="cm"/>
      <inkml:brushProperty name="height" value="0.05" units="cm"/>
    </inkml:brush>
  </inkml:definitions>
  <inkml:trace contextRef="#ctx0" brushRef="#br0">19 1 13907,'-4'30'1272,"-2"4"-872,0-1-152,3 0 224,8-1-351,2-12 103,4-3-88,11-17-216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2:18.161"/>
    </inkml:context>
    <inkml:brush xml:id="br0">
      <inkml:brushProperty name="width" value="0.05" units="cm"/>
      <inkml:brushProperty name="height" value="0.05" units="cm"/>
    </inkml:brush>
  </inkml:definitions>
  <inkml:trace contextRef="#ctx0" brushRef="#br0">87 0 16500,'-8'9'604,"0"1"1,0-1 0,1 1-1,1 0 1,0 1 0,-9 19-1,9-15-557,1 1-1,0-1 0,1 1 1,1 0-1,0 0 0,2 0 1,-1 30-1,2-43-14,0 1 0,1-1-1,-1 1 1,1-1 0,0 1-1,0-1 1,0 0 0,0 0-1,0 0 1,1 1 0,0-1-1,-1 0 1,1-1 0,0 1-1,0 0 1,4 3 0,-4-5 21,-1 0 0,1 1 0,0-1 0,0 0 0,0 0 0,0 0 0,1-1 0,-1 1 1,0 0-1,0-1 0,0 0 0,1 1 0,-1-1 0,0 0 0,0 0 0,1 0 0,-1 0 1,0-1-1,0 1 0,1 0 0,-1-1 0,0 0 0,0 0 0,0 1 0,0-1 0,3-2 1,3-2 130,0 0 1,-1-1-1,0 0 1,0 0-1,-1 0 1,1-1 0,-1 0-1,-1 0 1,1-1-1,-1 1 1,-1-1-1,1 0 1,-1-1 0,5-14-1,-7 16-141,0-1 0,0 1 0,-1 0 0,1-1 1,-2 0-1,1 1 0,-1-1 0,-1-9 0,0 12-91,1 1 1,-1-1-1,-1 1 0,1-1 0,-1 1 1,1-1-1,-1 1 0,-1 0 1,1 0-1,0 0 0,-1 0 1,0 0-1,-6-6 0,7 8 25,0 0 0,0 1 0,1-1 0,-1 1 0,-1-1 0,1 1 0,0 0 0,0-1 0,0 1 0,-1 0 0,1 1-1,-1-1 1,-4-1 0,-7 2-277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39.722"/>
    </inkml:context>
    <inkml:brush xml:id="br0">
      <inkml:brushProperty name="width" value="0.05" units="cm"/>
      <inkml:brushProperty name="height" value="0.05" units="cm"/>
    </inkml:brush>
  </inkml:definitions>
  <inkml:trace contextRef="#ctx0" brushRef="#br0">1 105 19436,'3'2'1889,"10"-1"-1417,14-11-200,12-7 816,11 1-520,3 0-136,4 2-280,0 4-184,-8 3-528,-7 5-416,-12-2 800,-11 0-176,-12-3-88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40.098"/>
    </inkml:context>
    <inkml:brush xml:id="br0">
      <inkml:brushProperty name="width" value="0.05" units="cm"/>
      <inkml:brushProperty name="height" value="0.05" units="cm"/>
    </inkml:brush>
  </inkml:definitions>
  <inkml:trace contextRef="#ctx0" brushRef="#br0">416 4 17724,'-2'-1'175,"1"0"-1,-1 1 1,1 0 0,0-1 0,-1 1 0,1 0-1,-1-1 1,1 1 0,-1 0 0,1 0-1,-1 0 1,1 1 0,-1-1 0,1 0 0,-1 0-1,1 1 1,-1-1 0,1 1 0,-1 0 0,1-1-1,0 1 1,0 0 0,-3 1 0,-33 27 754,27-20-719,-45 38-159,1 3 0,3 3 0,-74 97 0,117-140-50,1 1-1,0 0 0,1 0 1,-7 17-1,12-26 2,0 1 0,0-1 0,1 0 0,-1 1 0,0-1 0,1 1-1,0-1 1,-1 1 0,1-1 0,0 1 0,0-1 0,1 1 0,-1-1 0,0 1 0,1-1 0,-1 1 0,1-1 0,0 0 0,0 1 0,0-1-1,0 0 1,0 0 0,1 0 0,-1 0 0,1 0 0,-1 0 0,1 0 0,0 0 0,0 0 0,2 1 0,5 3-3,0-1 1,1 0-1,-1 0 1,1-1-1,1-1 1,20 6-1,69 5-418,-44-7 387,-11-1-56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3.635"/>
    </inkml:context>
    <inkml:brush xml:id="br0">
      <inkml:brushProperty name="width" value="0.05" units="cm"/>
      <inkml:brushProperty name="height" value="0.05" units="cm"/>
    </inkml:brush>
  </inkml:definitions>
  <inkml:trace contextRef="#ctx0" brushRef="#br0">0 19 18668,'5'1'209,"-1"-1"1,1 0-1,-1 0 0,0 0 1,1 0-1,-1-1 0,1 0 1,-1 0-1,6-2 0,17-2 49,2 1 89,1 1 0,-1 2 0,1 1 0,40 5 0,-60-4-338,-1 1-1,0-1 1,1 2 0,-1-1-1,0 1 1,0 1 0,-1 0-1,1 0 1,-1 0 0,0 1-1,0 1 1,0-1 0,-1 1 0,0 0-1,0 1 1,0 0 0,9 13-1,-12-14-23,-1 1 1,0 0-1,0 1 0,0-1 0,-1 1 1,0-1-1,-1 1 0,1-1 0,-1 1 1,-1 0-1,0 0 0,0-1 0,0 1 1,-1 0-1,0 0 0,-1-1 0,1 1 1,-2-1-1,1 1 0,-5 8 0,-1 3-27,-2 0-1,0-1 0,-1 0 1,0-1-1,-2 0 1,-20 21-1,25-30-34,0 1 0,-1-1 0,1-1 0,-2 0 1,1 0-1,-1-1 0,0 0 0,-15 6 0,-3-2-72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41.210"/>
    </inkml:context>
    <inkml:brush xml:id="br0">
      <inkml:brushProperty name="width" value="0.05" units="cm"/>
      <inkml:brushProperty name="height" value="0.05" units="cm"/>
    </inkml:brush>
  </inkml:definitions>
  <inkml:trace contextRef="#ctx0" brushRef="#br0">78 0 16339,'-1'4'247,"1"-1"-1,-1 1 0,0-1 0,0 1 1,-1-1-1,1 0 0,-1 0 0,0 1 1,-2 2-1,-5 11 356,-2 9-234,2 0 1,0 1-1,2-1 0,1 2 1,-5 43-1,11-67-295,0-1-1,0 1 1,0 0 0,0-1-1,1 1 1,0 0 0,0-1-1,0 1 1,0-1 0,0 1-1,1-1 1,2 5 0,-3-6-25,0-1 1,0 0-1,0 0 0,1 0 1,-1 1-1,0-1 0,1-1 1,-1 1-1,1 0 1,-1 0-1,0 0 0,1-1 1,0 1-1,-1-1 0,1 1 1,-1-1-1,1 0 1,0 1-1,-1-1 0,1 0 1,0 0-1,-1 0 0,1 0 1,0-1-1,-1 1 1,1 0-1,0-1 0,-1 1 1,1-1-1,2-1 0,4-2 117,1 0 0,-1-1 0,0 0 0,-1 0 0,1-1 0,-1 0 0,0 0 0,0-1 0,-1 0 0,8-10 0,-3 2 2,0-1 0,-1-1-1,0 1 1,6-19 0,-10 50-150,-3-5-35,1 1 1,0-1-1,6 10 1,-7-17 27,-1 0-1,0 0 1,1 0 0,0 0 0,0 0 0,0-1 0,0 0 0,0 1-1,1-1 1,-1 0 0,1-1 0,-1 1 0,1-1 0,0 1 0,-1-1-1,1 0 1,0 0 0,0-1 0,0 1 0,0-1 0,0 0 0,0 0-1,-1 0 1,1 0 0,0-1 0,0 0 0,0 0 0,0 0 0,-1 0-1,1 0 1,0-1 0,3-2 0,2 0 80,0-1 0,0-1 0,0 1 0,-1-1 0,0-1 0,0 0 0,-1 0 0,1 0 0,-2-1 0,1 0 0,5-10 0,-6 7 76,0 0 0,-1 0 1,5-17-1,-9 24-205,0 0 0,1 1 0,-2-1 0,1 0 0,0 1 0,-1-1 0,0 0-1,0 1 1,0-1 0,0 0 0,-1 0 0,1 1 0,-1-1 0,0 0 0,-2-4 0,0 17-2899,2 7 2285,0-1-162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42.610"/>
    </inkml:context>
    <inkml:brush xml:id="br0">
      <inkml:brushProperty name="width" value="0.05" units="cm"/>
      <inkml:brushProperty name="height" value="0.05" units="cm"/>
    </inkml:brush>
  </inkml:definitions>
  <inkml:trace contextRef="#ctx0" brushRef="#br0">132 24 16171,'0'-1'362,"0"0"-1,1 0 0,-1 0 0,0 0 0,0 0 0,0 1 1,0-1-1,-1 0 0,1 0 0,0 0 0,0 0 0,0 0 1,-1 0-1,1 0 0,-1 0 0,1 1 0,0-1 0,-1 0 1,1 0-1,-1 0 0,0 1 0,1-1 0,-1 0 1,0 0-1,-2 1-174,1-1 0,0 1 0,-1 0 0,1 0 1,-1 0-1,1 0 0,0 0 0,-1 0 0,-2 1 0,4-1-327,-3 1 179,0 0-1,0 0 1,0 1-1,0-1 0,0 1 1,0 0-1,0 0 1,1 1-1,-1-1 0,1 1 1,-1-1-1,1 1 1,0 0-1,0 0 0,0 0 1,1 1-1,-1-1 0,1 1 1,0 0-1,0-1 1,0 1-1,0 0 0,-1 7 1,-2 3-53,1 1 0,0 0 1,1 0-1,1 1 0,-1 18 0,3-32 15,0-1 0,0 0-1,0 1 1,0-1-1,0 0 1,0 1 0,1-1-1,-1 1 1,0-1 0,1 0-1,-1 1 1,1-1-1,-1 0 1,2 2 0,-1-2 4,-1-1 0,1 1-1,-1-1 1,0 0 0,1 1 0,-1-1 0,1 0 0,-1 0 0,1 1 0,0-1 0,-1 0 0,1 0-1,-1 0 1,1 0 0,-1 0 0,1 0 0,-1 0 0,1 0 0,0 0 0,-1 0 0,1 0-1,-1 0 1,1 0 0,0 0 0,2-2 21,0 1 0,0 0 0,0-1 0,0 0 1,-1 0-1,1 0 0,0 0 0,-1 0 0,0 0 0,4-5 0,6-7 61,0-1-1,-2 0 1,1-1 0,-2-1-1,0 1 1,7-21 0,-17 39-90,-2 3 2,1-1 0,0 1 0,0 0 0,1 0 0,-2 7 0,3-11 2,0 0-1,-1 0 1,1 0 0,0 0 0,0 0-1,0 0 1,0 0 0,0 0 0,1 0-1,-1 0 1,0 0 0,0 0 0,1 0 0,-1 0-1,0 0 1,1 0 0,-1 0 0,1 0-1,-1 0 1,1 0 0,0 0 0,-1-1-1,1 1 1,0 0 0,-1 0 0,1-1 0,0 1-1,0-1 1,0 1 0,0 0 0,0-1-1,0 0 1,-1 1 0,1-1 0,0 0-1,0 1 1,0-1 0,0 0 0,0 0-1,1 0 1,-1 0 0,2 0 0,8 0 7,1-1 0,-1 0 0,22-5 0,-24 3-10,1 1 1,-1 1 0,1-1-1,0 2 1,-1-1 0,11 2 0,-18 0-2,0-1 1,0 1-1,0 0 1,0-1 0,0 1-1,0 0 1,0 1-1,-1-1 1,1 0 0,0 0-1,-1 1 1,1-1-1,-1 1 1,1-1 0,-1 1-1,0 0 1,0 0-1,2 2 1,-1-1 0,-1 0 1,1-1-1,0 1 1,0-1-1,0 0 0,1 0 1,-1 1-1,5 1 0,-3-2 5,0 0 0,1 0-1,0-1 1,-1 0 0,1 0-1,0 0 1,0 0 0,-1-1-1,1 0 1,0 0-1,0 0 1,8-2 0,3-1 19,0-1 0,22-8 0,-21 6 24,1-2 0,-2 0 1,1-1-1,-1 0 0,-1-2 1,0 0-1,0 0 1,18-20-1,-31 31-56,1 1 1,-1-1 0,0 1-1,0 0 1,1 0-1,-1 0 1,0 0-1,0 0 1,2 2 0,15 6-52,-6-6 47,0 0 1,0-1-1,1 0 0,-1-1 0,0 0 0,1-1 0,-1-1 1,17-2-1,-3-2-38,0-1 0,51-19 0,-76 24 50,0 1-1,0-1 1,0 1 0,0 0-1,0 0 1,0-1-1,0 2 1,0-1 0,-1 0-1,1 0 1,0 0-1,0 1 1,2 0 0,17 3 26,0-6-10,0 0 1,28-6-1,22-3-26,-71 11 0,0 0 1,0-1 0,1 1 0,-1 0 0,0 0-1,0 0 1,1 0 0,-1 0 0,0 0 0,1 0-1,-1 0 1,0 0 0,0 0 0,1 0 0,-1 0-1,0 0 1,0 0 0,1 0 0,-1 0 0,0 0-1,1 0 1,-1 0 0,0 1 0,0-1 0,1 0-1,-1 0 1,0 0 0,0 0 0,0 1 0,1-1-1,-1 0 1,0 0 0,0 0 0,0 1 0,0-1-1,1 0 1,-1 0 0,0 1 0,0-1 0,0 0-1,0 0 1,0 1 0,0-1 0,0 0 0,0 0-1,0 1 1,0-1 0,0 0 0,0 1 0,0-1-1,0 0 1,0 0 0,0 1 0,0-1 0,0 0-1,0 0 1,0 1 0,0-1 0,0 0 0,-1 1-1,2 5-3055,5-4 1587,3-2 524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43.280"/>
    </inkml:context>
    <inkml:brush xml:id="br0">
      <inkml:brushProperty name="width" value="0.05" units="cm"/>
      <inkml:brushProperty name="height" value="0.05" units="cm"/>
    </inkml:brush>
  </inkml:definitions>
  <inkml:trace contextRef="#ctx0" brushRef="#br0">5 112 23493,'-5'0'2414,"7"-1"-1220,1 1-1145,1 0 0,-1-1-1,0 0 1,0 1 0,0-1-1,0-1 1,0 1 0,5-3-1,-6 1 5,1 1 0,-1-1-1,1 0 1,-1 0 0,0-1 0,0 1-1,-1 0 1,1-1 0,-1 1 0,1-1-1,-1 1 1,0-1 0,-1 0 0,1 0 0,-1 1-1,1-1 1,-1-4 0,0 8-50,0 0 0,0 0 0,0-1 1,0 1-1,0 0 0,0 0 0,0 0 1,0 0-1,0-1 0,0 1 0,0 0 1,0 0-1,-1 0 0,1 0 0,0 0 1,0-1-1,0 1 0,0 0 0,0 0 1,0 0-1,0 0 0,0 0 0,-1 0 1,1-1-1,0 1 0,0 0 0,0 0 1,0 0-1,0 0 0,-1 0 0,1 0 1,0 0-1,0 0 0,0 0 0,0 0 1,-1 0-1,1 0 0,0 0 0,0 0 1,0 0-1,0 0 0,0 0 0,-1 0 1,1 0-1,0 0 0,0 0 0,0 0 1,0 0-1,-1 0 0,1 0 0,0 0 1,0 0-1,0 0 0,0 1 0,0-1 1,-1 0-1,1 0 0,0 0 0,0 0 1,0 0-1,0 0 0,0 1 0,0-1 1,0 0-1,0 0 0,0 0 0,0 0 0,-1 1 1,-6 7-7,0 22-21,9-18 24,-2-12 2,1 0 1,-1 1-1,1-1 1,-1 0 0,0 0-1,1 0 1,-1 0-1,0 0 1,1 0 0,-1 0-1,1 0 1,-1 0-1,0 0 1,1 0 0,-1 0-1,1-1 1,-1 1-1,0 0 1,1 0 0,-1 0-1,0 0 1,1-1-1,-1 1 1,0 0 0,1 0-1,-1-1 1,0 1-1,0 0 1,1 0 0,-1-1-1,0 0 1,2-1-119,0 0 1,0 0 0,-1-1 0,0 1-1,1-1 1,-1 1 0,0-1-1,0 1 1,0-1 0,-1 0-1,1 1 1,-1-1 0,1 0 0,-1 0-1,0 1 1,0-1 0,0 0-1,0 0 1,-1 1 0,1-1-1,-1 0 1,1 0 0,-1 1-1,0-1 1,-3-4 0,-1-2-467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43.765"/>
    </inkml:context>
    <inkml:brush xml:id="br0">
      <inkml:brushProperty name="width" value="0.05" units="cm"/>
      <inkml:brushProperty name="height" value="0.05" units="cm"/>
    </inkml:brush>
  </inkml:definitions>
  <inkml:trace contextRef="#ctx0" brushRef="#br0">52 1 21693,'-4'2'365,"0"1"0,0 0 0,0 0 0,1 1 0,-1-1 0,1 1 0,0 0 1,0 0-1,0 0 0,1 0 0,-1 0 0,1 0 0,0 1 0,0-1 0,0 1 0,1 0 1,-2 5-1,3-9-350,1-1 0,-1 1 1,0 0-1,0 0 0,0 0 1,1-1-1,-1 1 0,0 0 1,1 0-1,-1 0 0,0-1 1,1 1-1,-1 0 1,1-1-1,0 1 0,-1 0 1,1-1-1,-1 1 0,1-1 1,0 1-1,-1-1 0,1 1 1,0-1-1,0 0 0,-1 1 1,1-1-1,0 0 0,0 1 1,0-1-1,0 0 0,-1 0 1,1 0-1,0 0 0,0 0 1,0 0-1,0 0 0,-1 0 1,1 0-1,2-1 0,3 1-5,-1-1 0,1 0-1,0 0 1,8-3-1,-7 2 6,-1-2-1,1 1 1,-1-1-1,10-6 0,15-10 65,-54 84-224,51-82-2576,-12 10 2171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44.241"/>
    </inkml:context>
    <inkml:brush xml:id="br0">
      <inkml:brushProperty name="width" value="0.05" units="cm"/>
      <inkml:brushProperty name="height" value="0.05" units="cm"/>
    </inkml:brush>
  </inkml:definitions>
  <inkml:trace contextRef="#ctx0" brushRef="#br0">99 16 19404,'7'-14'2306,"-8"14"-2260,1 0 0,0 0 0,0-1 0,0 1 0,0 0 0,0 0 0,0 0 0,0 0 0,0 0 0,-1 0 0,1 0 0,0 0 0,0 0 0,0 0 0,0 0 0,0 0 1,0-1-1,-1 1 0,1 0 0,0 0 0,0 0 0,0 0 0,0 0 0,0 0 0,-1 0 0,1 0 0,0 0 0,0 1 0,0-1 0,0 0 0,0 0 0,-1 0 0,1 0 0,0 0 0,0 0 0,0 0 0,0 0 0,0 0 0,0 0 0,0 0 0,-1 0 0,1 1 0,0-1 0,0 0 0,0 0 0,0 0 0,-25 20 2561,17-13-2447,1 1 0,-1 0 0,1 1 0,1-1 0,-1 1 1,1 1-1,1-1 0,0 1 0,0 0 0,-3 12 0,7-20-156,1-1 1,0 0-1,-1 1 0,1-1 1,0 0-1,0 1 1,0-1-1,0 0 1,0 1-1,0-1 0,0 0 1,1 1-1,-1-1 1,0 0-1,1 1 1,-1-1-1,1 0 1,-1 0-1,1 1 0,0-1 1,0 0-1,-1 0 1,3 1-1,-2 0-2,1-1 0,0 0 0,0 1 0,0-1 0,1 0 0,-1 0 0,0-1 0,0 1 0,0 0 0,1-1 0,-1 1 0,4-1 0,3 1-13,0-1 0,1-1 0,-1 0 0,0 0 0,17-5 0,-10 1-65,0 0-1,0-2 1,-1 0-1,0 0 0,-1-2 1,22-15-1,-38 25 32,1 0 0,0 0 0,0 0 0,-1 0 0,1 0 0,0 1-1,0-1 1,0 0 0,0 0 0,0 1 0,1-1 0,-1 1 0,0-1 0,1 1 0,-1-1-1,1 1 1,-1-1 0,1 1 0,0 0 0,0-1 0,-1 1 0,1-1 0,0 1 0,1 0-1,-1-1 1,0 1 0,0 0 0,1 2 0,6 6-148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49.347"/>
    </inkml:context>
    <inkml:brush xml:id="br0">
      <inkml:brushProperty name="width" value="0.05" units="cm"/>
      <inkml:brushProperty name="height" value="0.05" units="cm"/>
    </inkml:brush>
  </inkml:definitions>
  <inkml:trace contextRef="#ctx0" brushRef="#br0">0 138 18452,'18'5'1056,"-8"-1"-1088,1 2-56,13-6-80,7-5-72,9-9-232,3-8-160,3-9 440,-1-4-104,-2-10-40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49.760"/>
    </inkml:context>
    <inkml:brush xml:id="br0">
      <inkml:brushProperty name="width" value="0.05" units="cm"/>
      <inkml:brushProperty name="height" value="0.05" units="cm"/>
    </inkml:brush>
  </inkml:definitions>
  <inkml:trace contextRef="#ctx0" brushRef="#br0">0 177 17308,'5'4'8,"0"1"1,0-1-1,0-1 1,1 1-1,-1-1 1,1 0-1,-1 0 1,1 0-1,0-1 1,0 0-1,1 0 1,-1-1-1,0 1 1,0-1-1,1-1 0,-1 1 1,1-1-1,-1 0 1,0-1-1,1 0 1,7-1-1,145-46-2586,-111 31 1234,94-20 1,-126 34 1024,0 2-1,0-1 0,0 2 1,1 0-1,-1 1 1,0 0-1,0 2 1,0 0-1,0 0 0,16 7 1,15 8 700,-26-9-137,-1-1 0,2 0 0,-1-2 0,1-1 1,25 3-1,-14-6 3,0-2 0,0-1 0,59-10 0,98-31-1876,-132 26 751,2 3 1,-1 2 0,83-4-1,-111 17 1176,-1 1 0,0 1 0,0 1 0,33 11-1,-37-8 270,0-1-1,0-2 0,1-1 1,-1-1-1,1-1 0,28-2 1,-20-4-486,0-2 0,0-1 0,35-13 0,100-46-117,-81 27-8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04:50.333"/>
    </inkml:context>
    <inkml:brush xml:id="br0">
      <inkml:brushProperty name="width" value="0.05" units="cm"/>
      <inkml:brushProperty name="height" value="0.05" units="cm"/>
    </inkml:brush>
  </inkml:definitions>
  <inkml:trace contextRef="#ctx0" brushRef="#br0">0 287 13643,'21'8'124,"-1"0"0,1-2 0,0 0 0,1-1 0,-1-2 0,1 0 0,0-1 0,0-1 0,0-1 0,42-6 0,8-6-77,134-43 0,-146 38 3,-43 11-31,2 1 0,-1 2 0,0-1-1,1 2 1,-1 1 0,1 0 0,0 1-1,-1 1 1,1 1 0,0 0 0,-1 2 0,21 6-1,-19-5-83,-1 0 0,1-2 0,0 0 0,0-1 0,0-1 0,0 0-1,1-2 1,-1-1 0,0 0 0,0-1 0,32-10 0,13-9-961,0-2 0,64-35 0,-69 30 199,-19 10 428,85-36-420,-109 49 882,0 1 0,0 0 0,0 1 1,0 1-1,28-1 0,-36 4 184,-1 1 0,0 0 0,1 0 0,-1 1-1,0 0 1,0 0 0,0 1 0,0 0 0,0 1 0,-1-1-1,14 10 1,2 4 815,0 1-1,23 25 0,-24-21-265,32 23 0,-39-35-748,0-1 0,1 0 0,0-1 0,0-1 0,1 0 0,0-1 0,0-1 0,0-1 1,1 0-1,-1-1 0,1-1 0,0-1 0,0 0 0,0-2 0,21-2 0,20-7-570,-1-2 1,0-3-1,69-27 0,46-13-1002,-152 50 1402,-1 2 0,1 0 0,0 1 0,0 2 1,22 1-1,102 17 433,14 1 269,-112-19-537,0-1 0,79-15 0,87-30-467,-41 7 119,-169 38 307,15-3 62,-1 1 0,1 1 0,25 0 0,-39 2 12,0 0 0,0 1-1,0-1 1,0 1 0,0-1 0,0 1 0,0 1-1,0-1 1,-1 0 0,1 1 0,0 0-1,-1 0 1,1 0 0,-1 0 0,0 1 0,0-1-1,0 1 1,0 0 0,0 0 0,4 6-1,-2 1 243,0 1-1,0-1 1,-2 1-1,1 0 1,-1 1-1,-1-1 1,2 20-1,-3-19-122,1 0-1,0 0 0,1 0 1,0-1-1,1 1 0,0-1 0,7 12 1,-11-22-190,0 0 0,1 0 1,-1 1-1,1-1 0,0 0 1,-1 0-1,1 0 0,0 0 1,0 0-1,-1-1 0,1 1 1,0 0-1,0 0 0,0 0 1,0-1-1,0 1 0,0 0 1,0-1-1,0 1 0,1-1 1,-1 0-1,0 1 0,0-1 1,0 0-1,1 1 0,-1-1 1,0 0-1,0 0 0,0 0 1,1 0-1,-1 0 0,0-1 1,0 1-1,2-1 0,1-1 1,-1 0-1,0 0 1,0-1-1,-1 1 1,1-1-1,0 0 0,-1 0 1,0 0-1,0 0 1,0 0-1,4-7 1,15-39-148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7.623"/>
    </inkml:context>
    <inkml:brush xml:id="br0">
      <inkml:brushProperty name="width" value="0.05" units="cm"/>
      <inkml:brushProperty name="height" value="0.05" units="cm"/>
    </inkml:brush>
  </inkml:definitions>
  <inkml:trace contextRef="#ctx0" brushRef="#br0">157 91 17492,'20'-42'2683,"-18"38"-2320,-1 1 0,0 0 0,0-1 0,0 1-1,-1-1 1,1 1 0,-1-1 0,0 1 0,0-1 0,-1-6-1,-2 7 1202,-3 8-959,-2 8-216,-7 26-192,1 0 0,2 1 0,2 0 0,2 1 0,1 0 0,-1 60 0,7 0 154,2-89-313,0-1 0,1 1 0,0-1 0,0 0 1,1 0-1,8 18 0,-20-60 156,4 6-192,-47-114-37,6 21-29,46 118 64,0 0 0,0-1 0,0 1 0,0-1 0,0 1 0,0 0 0,0-1 0,0 1 0,0 0 0,0-1 0,0 1 0,0-1 0,0 1 0,0 0 0,0-1 0,0 1 0,0 0 0,0-1-1,1 1 1,-1 0 0,0-1 0,0 1 0,0 0 0,0-1 0,1 1 0,-1 0 0,0 0 0,1-1 0,-1 1 0,0 0 0,0 0 0,1-1 0,-1 1 0,0 0 0,1 0 0,-1 0 0,0 0 0,1-1 0,-1 1 0,0 0 0,1 0 0,-1 0 0,1 0 0,-1 0 0,0 0 0,1 0 0,-1 0-1,0 0 1,1 0 0,26 3-308,-16-1 35,0-2-56,1 0 0,-1-1 0,1 0 0,-1-1 0,0-1 0,1 1-1,20-10 1,-9 2 20,0-1-1,33-23 0,-2-6-430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8.031"/>
    </inkml:context>
    <inkml:brush xml:id="br0">
      <inkml:brushProperty name="width" value="0.05" units="cm"/>
      <inkml:brushProperty name="height" value="0.05" units="cm"/>
    </inkml:brush>
  </inkml:definitions>
  <inkml:trace contextRef="#ctx0" brushRef="#br0">107 0 15819,'0'5'324,"0"0"-1,-1 0 0,0 0 1,1 0-1,-2 0 0,1 0 1,0 0-1,-1-1 0,0 1 1,0 0-1,-1-1 0,1 0 0,-5 6 1,-7 16 1201,1 1-827,1 1 0,1 1-1,2 0 1,1 0 0,-6 47 0,13-72-671,1 0 1,0 0-1,0 0 1,0 0 0,0 0-1,1-1 1,-1 1-1,1 0 1,0 0 0,0 0-1,1-1 1,-1 1 0,3 3-1,-3-5-48,1 0 0,0 0 0,-1 0 1,1 0-1,0 0 0,0-1 0,0 1 0,0-1 0,1 1 0,-1-1 0,0 0 0,0 0 0,1 0 0,-1 0 1,1 0-1,-1-1 0,1 1 0,-1-1 0,1 1 0,-1-1 0,4 0 0,8 0-481,-1-1 0,0-1 0,-1 0 0,1-1 0,0 0 0,-1-1 0,1 0 1,-1-1-1,19-11 0,11-8-1832,48-37 0,-49 32 1788,-29 19 664,-10 8-3,1 0 0,-1 0 1,0 0-1,1 0 0,-1 1 0,1-1 0,-1 1 1,1-1-1,0 1 0,0 0 0,-1 0 0,1 0 1,0 1-1,5-2 0,-7 3-47,0-1 1,-1 1-1,0-1 0,1 0 0,-1 1 1,1-1-1,-1 1 0,0-1 1,1 1-1,-1-1 0,0 1 0,1 0 1,-1-1-1,0 1 0,0-1 1,0 1-1,1 0 0,-1-1 0,0 1 1,0 0-1,0-1 0,0 1 0,0-1 1,0 1-1,0 0 0,0-1 1,-1 1-1,1 0 0,0-1 0,0 1 1,0-1-1,-1 1 0,1-1 1,0 1-1,-1 0 0,0 0 0,-10 25 1235,11-26-1282,-16 30 635,-2-1 0,0-1-1,-2 0 1,-1-1 0,-27 26-1,33-44-1462,15-9 753,0 0-1,-1 0 1,1 0-1,-1 0 1,1 0-1,0-1 1,-1 1-1,1 0 1,0 0-1,-1 0 1,1 0-1,0 0 1,-1 0-1,1-1 1,0 1-1,-1 0 1,1 0-1,0-1 1,0 1-1,-1 0 1,1 0-1,0-1 1,0 1-1,-1 0 1,1-1-1,0 1 1,-1-4-127,-1 0 0,2 1 1,-1-1-1,0 0 1,1 1-1,0-1 1,0-4-1,-1-22-609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4.748"/>
    </inkml:context>
    <inkml:brush xml:id="br0">
      <inkml:brushProperty name="width" value="0.05" units="cm"/>
      <inkml:brushProperty name="height" value="0.05" units="cm"/>
    </inkml:brush>
  </inkml:definitions>
  <inkml:trace contextRef="#ctx0" brushRef="#br0">18 34 15955,'1'-23'1729,"4"13"-1105,-4 10-280,-2 24 776,-2 8-192,-2 13-351,0 6-249,2 7-688,0 1-297,0-6 537,2-7-96,1-14-72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8.432"/>
    </inkml:context>
    <inkml:brush xml:id="br0">
      <inkml:brushProperty name="width" value="0.05" units="cm"/>
      <inkml:brushProperty name="height" value="0.05" units="cm"/>
    </inkml:brush>
  </inkml:definitions>
  <inkml:trace contextRef="#ctx0" brushRef="#br0">0 193 15043,'4'4'1793,"2"8"-889,1-2-376,5 3 1096,3 0-415,7-1-625,2 0-440,8-2-600,-1-7 496,7-3-248,0-3-105</inkml:trace>
  <inkml:trace contextRef="#ctx0" brushRef="#br0" timeOffset="0.5">470 1 18004,'-10'33'2048,"-1"1"-1336,1 8-231,1 1 999,2 1-464,3-2-136,1-5-320,-2-1-96,0-3-151,-7-2-81,-5-2-264,-3 0-224,-4-5-793,-2-4 1849,-1-8-872,-2-4-56,9-8-96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8.803"/>
    </inkml:context>
    <inkml:brush xml:id="br0">
      <inkml:brushProperty name="width" value="0.05" units="cm"/>
      <inkml:brushProperty name="height" value="0.05" units="cm"/>
    </inkml:brush>
  </inkml:definitions>
  <inkml:trace contextRef="#ctx0" brushRef="#br0">34 0 19268,'15'0'1945,"-1"1"-1305,-1 5-296,1 0 1248,4 0-632,6-2-912,5 0-568,1-2 152,-2-2 216,-3-2-128,-11-3-104</inkml:trace>
  <inkml:trace contextRef="#ctx0" brushRef="#br0" timeOffset="1">0 165 18516,'10'6'2384,"10"-4"-1495,13-4-417,4-3 1192,12 1-728,3 0-408,1-1-1000,-2 0-104,0 2 368,-3 3-224,-6-2-136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9.217"/>
    </inkml:context>
    <inkml:brush xml:id="br0">
      <inkml:brushProperty name="width" value="0.05" units="cm"/>
      <inkml:brushProperty name="height" value="0.05" units="cm"/>
    </inkml:brush>
  </inkml:definitions>
  <inkml:trace contextRef="#ctx0" brushRef="#br0">25 0 19052,'-7'24'1571,"1"0"-1,-3 40 1,7-53-1275,2-1 0,0 0 0,0 1 0,1-1-1,0 1 1,1-1 0,0 0 0,6 17 0,-7-25-264,0 0-1,0 0 1,0 0 0,1 0 0,-1 0-1,0-1 1,1 1 0,-1-1 0,1 1-1,-1-1 1,1 1 0,0-1 0,0 0-1,0 0 1,0 0 0,-1 0 0,1 0-1,0 0 1,1-1 0,-1 1 0,0-1-1,0 1 1,0-1 0,0 0 0,0 0-1,0 0 1,1 0 0,-1 0 0,0 0-1,3-1 1,8-2 57,-1 0 1,1-1-1,-1 0 0,12-6 1,-6 3 33,-6 2-44,-7 3-64,0-1 0,0 1-1,0 0 1,0 1 0,0-1 0,0 1 0,1 0 0,-1 0 0,0 1-1,1 0 1,9 0 0,-15 1-13,1-1-1,0 0 1,-1 1-1,1-1 1,0 1-1,-1-1 1,1 1-1,-1-1 1,1 1-1,-1 0 1,1-1-1,-1 1 1,0-1-1,1 1 1,-1 0-1,1 0 1,-1-1-1,0 1 1,0 0-1,0-1 1,1 1-1,-1 0 1,0 0-1,0 1 1,-1 25 31,0 0 4,2-26-33,0 0-1,0 0 1,0 0 0,-1 0-1,1 0 1,0 0 0,0 0-1,0 0 1,0 0 0,1 0-1,-1 0 1,0-1-1,0 1 1,0-1 0,1 1-1,-1-1 1,0 1 0,1-1-1,-1 1 1,0-1 0,1 0-1,-1 0 1,3 0 0,35-1 54,-36 1-52,21-4 37,28-7 1,13-2-459,-64 12 370,-1 1-1,1 0 1,0 0 0,0 0 0,0 0-1,0 0 1,-1 0 0,1 0-1,0 0 1,0 0 0,0 0-1,0 1 1,-1-1 0,1 0-1,0 0 1,0 1 0,0 0 0,0-1-9,-1 0 0,0 1 1,0-1-1,0 0 1,0 1-1,1-1 0,-1 1 1,0-1-1,0 0 1,0 1-1,0-1 1,0 0-1,0 1 0,0-1 1,0 1-1,0-1 1,0 0-1,0 1 0,0-1 1,0 0-1,-1 1 1,1-1-1,0 1 0,0-1 1,-1 1-1,-20 27-3110,12-17 1980,7-4 397,8-4-107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09.618"/>
    </inkml:context>
    <inkml:brush xml:id="br0">
      <inkml:brushProperty name="width" value="0.05" units="cm"/>
      <inkml:brushProperty name="height" value="0.05" units="cm"/>
    </inkml:brush>
  </inkml:definitions>
  <inkml:trace contextRef="#ctx0" brushRef="#br0">276 1 20996,'-1'26'1889,"-15"-2"-1225,-3 0-256,-2 5 576,-1 0-55,-2-2-281,1 2-136,2-1-400,-1-2-200,3-4-424,4-2-248,3-7-513,1-8-127,4-6 888,1-9-320,1-10-57</inkml:trace>
  <inkml:trace contextRef="#ctx0" brushRef="#br0" timeOffset="1">1 111 17052,'0'-1'2032,"3"8"-960,5 2-400,7 2 1369,6 5-593,6 0-512,6 1-311,5-1 575,6-1-864,-2-2-128,5-1-8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10.521"/>
    </inkml:context>
    <inkml:brush xml:id="br0">
      <inkml:brushProperty name="width" value="0.05" units="cm"/>
      <inkml:brushProperty name="height" value="0.05" units="cm"/>
    </inkml:brush>
  </inkml:definitions>
  <inkml:trace contextRef="#ctx0" brushRef="#br0">209 119 15683,'8'-23'1744,"-6"17"-1344,0 0-1,0 0 1,0-1 0,0 1 0,-1 0 0,0-1 0,-1 1 0,1-1 0,-1 1 0,0-1 0,-2-8 0,2 15-334,0-1 1,0 1-1,0-1 0,0 1 1,-1-1-1,1 1 1,0-1-1,0 1 0,0-1 1,-1 1-1,1-1 0,0 1 1,-1 0-1,1-1 0,0 1 1,-1-1-1,1 1 0,-1 0 1,1-1-1,-1 1 1,1 0-1,0 0 0,-1-1 1,1 1-1,-1 0 0,1 0 1,-1 0-1,0 0 0,1-1 1,-1 1-1,1 0 0,-1 0 1,0 0-1,-1 1 28,1-1-1,-1 1 1,1 0-1,0 0 0,-1-1 1,1 1-1,0 0 1,0 0-1,-1 0 1,1 0-1,-2 3 1,-2 3 103,-1 0-1,1 1 1,-5 9 0,-3 10-31,1 1 0,1 0 1,2 1-1,1 0 0,1 1 0,-3 39 1,7-33 69,1 0 0,2-1-1,1 1 1,13 71 0,-14-103-214,1 2 0,0 0 0,0 0 0,1 1 0,0-1 0,0 0 0,0 0 0,0-1 0,1 1 0,0 0 0,1-1 0,5 8 0,-5-12-122,-5-8-3,-2-8-95,-87-197-2564,41 106 3120,49 106-337,0-1 1,-1 1-1,1-1 1,0 1-1,-1 0 1,1-1-1,0 1 0,0-1 1,-1 1-1,1-1 1,0 1-1,0-1 1,0 1-1,0-1 0,0 1 1,0-1-1,0 1 1,0-1-1,0 1 1,0-1-1,0 1 0,0-1 1,0 1-1,0-1 1,0 1-1,0-1 1,1 1-1,-1-1 0,0 1 1,0-1-1,0 1 1,1 0-1,-1-1 1,0 1-1,1-1 1,-1 1-1,0 0 0,1-1 1,22 2 747,-18 0-754,14 2-97,-1-1-1,1-1 1,0 0 0,0-1-1,0-2 1,0 0-1,0 0 1,-1-2-1,1 0 1,19-8-1,0-4-183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10.893"/>
    </inkml:context>
    <inkml:brush xml:id="br0">
      <inkml:brushProperty name="width" value="0.05" units="cm"/>
      <inkml:brushProperty name="height" value="0.05" units="cm"/>
    </inkml:brush>
  </inkml:definitions>
  <inkml:trace contextRef="#ctx0" brushRef="#br0">16 0 19484,'-3'6'2193,"-1"1"-1537,-2 5-312,3 1 1336,3 8-864,0 5-239,0 3-345,2 1-80,-1 0-200,3-1-192,-1-8-377,3-1 545,-3-7-120,0-2-32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11.300"/>
    </inkml:context>
    <inkml:brush xml:id="br0">
      <inkml:brushProperty name="width" value="0.05" units="cm"/>
      <inkml:brushProperty name="height" value="0.05" units="cm"/>
    </inkml:brush>
  </inkml:definitions>
  <inkml:trace contextRef="#ctx0" brushRef="#br0">208 1 20604,'-1'5'384,"1"0"-1,-1 0 0,0-1 1,0 1-1,-1 0 1,1 0-1,-1-1 0,0 1 1,-4 5-1,-27 40 961,16-26-844,-7 11-92,-43 71 169,58-89-547,0 0-1,1 1 0,1 0 1,-6 26-1,12-39-27,0-1 0,0 1 0,0 0 0,1-1 0,0 1 0,0 0-1,0 0 1,1-1 0,0 1 0,1 6 0,-1-9-23,0 0-1,-1 0 1,1-1 0,0 1-1,0 0 1,0-1 0,1 1-1,-1 0 1,0-1-1,1 1 1,-1-1 0,1 0-1,-1 1 1,1-1-1,0 0 1,-1 0 0,1 0-1,0 0 1,0 0-1,0-1 1,-1 1 0,1-1-1,0 1 1,0-1 0,0 1-1,3-1 1,4 0-262,0 0 0,0 0 0,0-1 0,0 0-1,0-1 1,0 0 0,0 0 0,-1-1 0,17-8 0,-9 3-68,0-1-1,-1 0 1,0-1-1,15-14 1,8-12-586</inkml:trace>
  <inkml:trace contextRef="#ctx0" brushRef="#br0" timeOffset="1">476 123 17708,'-2'7'667,"-1"-1"1,0 1-1,0 0 1,0-1-1,0 1 1,-8 8 0,-5 11 527,-56 130 1618,-4 8-2042,76-163-842,-1 0 0,1 0-1,-1 0 1,1 0-1,-1 0 1,1 0-1,-1 0 1,0 0 0,0 0-1,1-1 1,-1 1-1,0 0 1,0 0-1,0-1 1,0 1-1,0-1 1,0 1 0,0 0-1,0-1 1,-1 1-1,1-1 26,1-1 0,-1 1-1,1 0 1,-1 0 0,0-1 0,1 1-1,-1 0 1,1-1 0,-1 1 0,0-1-1,1 1 1,-1-1 0,1 1 0,0-1-1,-1 1 1,1-1 0,-1 1 0,1-1-1,0 0 1,-1 1 0,1-1 0,0 1-1,-1-2 1,-2-8-243,0 0 1,1-1-1,-1-11 0,1 14 215,-4-35-738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11.698"/>
    </inkml:context>
    <inkml:brush xml:id="br0">
      <inkml:brushProperty name="width" value="0.05" units="cm"/>
      <inkml:brushProperty name="height" value="0.05" units="cm"/>
    </inkml:brush>
  </inkml:definitions>
  <inkml:trace contextRef="#ctx0" brushRef="#br0">0 212 18116,'15'12'2176,"5"1"-1175,1 1-425,8 5 1160,1-2-304,3 2-687,3-2-449,-2-3-1113,-1-4 849,-5-10-200,2-4-128,-15-9-160</inkml:trace>
  <inkml:trace contextRef="#ctx0" brushRef="#br0" timeOffset="1">462 0 19772,'6'22'1889,"-3"2"-1257,-1 2-256,6 4 1008,-3 3-496,3 6-208,-7 1-207,-5 7-217,-6 3-56,-10 5-16,-2-2-56,-9-2-352,0 0-416,-2-13 584,3-3-72,10-24-89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0:12.117"/>
    </inkml:context>
    <inkml:brush xml:id="br0">
      <inkml:brushProperty name="width" value="0.05" units="cm"/>
      <inkml:brushProperty name="height" value="0.05" units="cm"/>
    </inkml:brush>
  </inkml:definitions>
  <inkml:trace contextRef="#ctx0" brushRef="#br0">32 19 21629,'19'4'2024,"13"-2"-1384,6-2-264,11-2 793,1 0-377,5-3-608,-4 1-384,-8 0-632,-5-2 679,-18 5-207,-7 1-160</inkml:trace>
  <inkml:trace contextRef="#ctx0" brushRef="#br0" timeOffset="1">1 211 14755,'16'17'2417,"15"-12"-977,5-7-528,13-3 2489,1-4-1689,9-1-583,0-2-385,-5 0-368,-4-4-56,-13-1-224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40.184"/>
    </inkml:context>
    <inkml:brush xml:id="br0">
      <inkml:brushProperty name="width" value="0.05" units="cm"/>
      <inkml:brushProperty name="height" value="0.05" units="cm"/>
    </inkml:brush>
  </inkml:definitions>
  <inkml:trace contextRef="#ctx0" brushRef="#br0">3 432 17460,'-2'4'1862,"11"-9"-1152,16-12 42,14-17 118,0-1-1,-3-2 0,33-42 1,-51 56-656,-2-1 0,0 0 0,-2-1 1,0 0-1,-2-2 0,18-54 1,-51 163 101,4 79-386,16-141 21,1 0 1,1-1-1,1 1 1,0-1-1,2 0 1,7 24-1,-11-41-48,0-1-1,1 1 0,0 0 1,-1-1-1,1 1 0,0-1 1,0 1-1,0-1 0,-1 1 1,2-1-1,-1 0 0,0 1 1,0-1-1,0 0 0,1 0 1,-1 0-1,0 0 0,1 0 1,-1 0-1,1 0 1,-1-1-1,3 2 0,-3-2 6,0 0-1,-1 0 0,1 0 1,0 0-1,-1 0 0,1 0 1,0-1-1,-1 1 0,1 0 1,-1 0-1,1 0 1,0-1-1,-1 1 0,1 0 1,-1-1-1,1 1 0,-1-1 1,1 1-1,-1 0 0,1-1 1,0 0-1,0-1-4,0 1 0,0-1-1,0 0 1,0 0 0,-1 1 0,1-1 0,0 0 0,-1 0-1,1 0 1,-1-2 0,2-10-596,-2 2 35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5.178"/>
    </inkml:context>
    <inkml:brush xml:id="br0">
      <inkml:brushProperty name="width" value="0.05" units="cm"/>
      <inkml:brushProperty name="height" value="0.05" units="cm"/>
    </inkml:brush>
  </inkml:definitions>
  <inkml:trace contextRef="#ctx0" brushRef="#br0">0 117 16924,'3'-6'193,"-1"1"-1,0 0 1,1 0 0,0 0 0,0 1 0,1-1 0,-1 1 0,1 0 0,0 0 0,0 0-1,1 0 1,-1 0 0,1 1 0,-1 0 0,1 0 0,9-3 0,3-2 160,1 1-1,0 1 1,30-6 0,-31 8-286,1 2 1,-1 0-1,0 1 1,0 1-1,1 0 1,-1 1-1,0 1 1,0 1-1,0 0 1,0 2-1,27 10 0,-34-12-67,-1 2 0,0-1-1,-1 1 1,1 0 0,-1 1-1,0 0 1,0 1 0,-1-1-1,0 1 1,0 1-1,0-1 1,-1 1 0,0 0-1,-1 1 1,0-1 0,0 1-1,-1 0 1,0 0 0,-1 1-1,0-1 1,4 17-1,-6-17 11,0 0 0,-1-1-1,0 1 1,0 0-1,0-1 1,-1 1-1,-1 0 1,0-1 0,0 0-1,-5 15 1,1-11 50,1-1 1,-1 0 0,-1-1-1,0 1 1,0-1 0,-18 18-1,10-14 84,0-1 0,-1 0-1,-1-1 1,0-1 0,-1 0 0,0-1-1,0-1 1,-1-1 0,-21 6 0,27-10 8,0-1 0,-26 3 0,36-5-193,0-1 0,1 0 1,-1 1-1,0-1 0,0-1 0,0 1 0,0 0 1,0-1-1,1 1 0,-1-1 0,0 0 0,0 0 1,1 0-1,-1 0 0,1-1 0,-1 1 1,1-1-1,-1 1 0,1-1 0,-2-2 0,2 2-28,1-1-1,0 1 1,1 0-1,-1-1 1,0 0-1,1 1 1,-1-1-1,1 1 1,0-1-1,0 1 1,0-1-1,0 0 1,0 1-1,1-1 1,-1 1-1,1-1 1,-1 0-1,1 1 1,0 0-1,0-1 1,0 1-1,1 0 1,-1-1-1,3-2 1,15-21-507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40.591"/>
    </inkml:context>
    <inkml:brush xml:id="br0">
      <inkml:brushProperty name="width" value="0.05" units="cm"/>
      <inkml:brushProperty name="height" value="0.05" units="cm"/>
    </inkml:brush>
  </inkml:definitions>
  <inkml:trace contextRef="#ctx0" brushRef="#br0">5 107 15459,'-5'5'1665,"18"-5"-785,10-3-264,13-7 760,6-1-191,6-3-209,3-2-160,3-1-392,-2 2-360,-8 5-648,-5 2-328,-9 2 688,-4 5-184,-8 2-193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40.990"/>
    </inkml:context>
    <inkml:brush xml:id="br0">
      <inkml:brushProperty name="width" value="0.05" units="cm"/>
      <inkml:brushProperty name="height" value="0.05" units="cm"/>
    </inkml:brush>
  </inkml:definitions>
  <inkml:trace contextRef="#ctx0" brushRef="#br0">398 0 16604,'-13'22'1288,"-7"11"-952,-3 2-112,-6 11 328,-2 4-104,-5 1-48,0 0-80,-1-5-160,5-4-16,-1-9-120,6-8-136,1-10-376,5-8-216,8-13-1056,0-7 1448,11-14-248,-3-9-241</inkml:trace>
  <inkml:trace contextRef="#ctx0" brushRef="#br0" timeOffset="1">21 115 15779,'5'-9'1609,"3"11"-857,0 5-232,5 7 856,3 2-191,10 5-377,2 4-128,5 2-160,5 3-96,2 0-432,1 0-304,1-5 296,-1-4-64,-9-7-64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46.552"/>
    </inkml:context>
    <inkml:brush xml:id="br0">
      <inkml:brushProperty name="width" value="0.05" units="cm"/>
      <inkml:brushProperty name="height" value="0.05" units="cm"/>
    </inkml:brush>
  </inkml:definitions>
  <inkml:trace contextRef="#ctx0" brushRef="#br0">300 85 16027,'37'-42'3311,"-30"32"-1730,0 1 1,17-15-1,-24 32 332,-3 5-1622,-16 25-70,-2-1 0,-2-1 1,-1-1-1,-35 39 1,3-12-424,-76 64 1,125-120 24,5-3-102,0-1-1,0 0 1,-1 0 0,1 0-1,-1 0 1,1 0-1,-1-1 1,-4 3 0,7-4 210,0-1 0,-1 1 0,1 0 0,0 0 0,-1-1 0,1 1 0,0 0 0,0-1 0,-1 1 0,1 0 0,0-1 0,0 1 0,0 0 1,0-1-1,-1 1 0,1 0 0,0-1 0,0 1 0,0-1 0,0 1 0,0 0 0,0-1 0,0 1 0,0-1 0,0 1 0,0 0 1,0-1-1,0 1 0,0-1 0,1 1 0,0-15-590,0 14 622,2-17-1017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46.966"/>
    </inkml:context>
    <inkml:brush xml:id="br0">
      <inkml:brushProperty name="width" value="0.05" units="cm"/>
      <inkml:brushProperty name="height" value="0.05" units="cm"/>
    </inkml:brush>
  </inkml:definitions>
  <inkml:trace contextRef="#ctx0" brushRef="#br0">0 9 15795,'3'-1'191,"0"-1"0,-1 1 0,1 0 0,0 0 0,0 0 0,0 1 0,0-1 0,0 1 0,0 0 0,0 0 0,0 0 0,0 0 0,0 0 0,-1 0 0,1 1 1,0 0-1,0-1 0,0 1 0,0 0 0,4 3 0,-3-2 9,-1 1 0,0 0 0,0 0 0,0 0 0,0 0 0,-1 1 0,1-1 0,-1 1 0,0 0 0,0 0 0,0-1 0,0 1 0,-1 0 0,2 6 1,6 23 359,-3 1 0,5 42 1,-1 0-411,17 30-1567,-29-106 1185,-3-4-41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47.335"/>
    </inkml:context>
    <inkml:brush xml:id="br0">
      <inkml:brushProperty name="width" value="0.05" units="cm"/>
      <inkml:brushProperty name="height" value="0.05" units="cm"/>
    </inkml:brush>
  </inkml:definitions>
  <inkml:trace contextRef="#ctx0" brushRef="#br0">1 1 17972,'0'7'2152,"0"0"-1312,10-3-207,4 1 1103,10-1-440,6-1-175,8-2-297,2 2-128,4-1-232,-1-2-96,-1 1-176,-4 1-128,-7-1-392,-7 2-552,-7-2 744,-3-1-128,-2 0-64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48.751"/>
    </inkml:context>
    <inkml:brush xml:id="br0">
      <inkml:brushProperty name="width" value="0.05" units="cm"/>
      <inkml:brushProperty name="height" value="0.05" units="cm"/>
    </inkml:brush>
  </inkml:definitions>
  <inkml:trace contextRef="#ctx0" brushRef="#br0">1 2 19804,'0'0'36,"0"0"-1,0 0 1,0 0-1,0 0 1,0 0-1,0 0 1,0 0-1,0 0 0,0 0 1,0-1-1,0 1 1,0 0-1,1 0 1,-1 0-1,0 0 1,0 0-1,0 0 1,0 0-1,0 0 1,0 0-1,0 0 1,0 0-1,0 0 1,0 0-1,1 0 0,-1 0 1,0 0-1,0 0 1,0 0-1,0 0 1,0 0-1,0 0 1,0 0-1,0 0 1,0 0-1,1 0 1,-1 0-1,0 0 1,0 0-1,0 0 1,0 0-1,0 0 1,0 0-1,0 0 0,0 1 1,0-1-1,0 0 1,0 0-1,0 0 1,0 0-1,1 0 1,-1 0-1,0 0 1,0 0-1,0 0 1,0 0-1,0 0 1,0 1-1,0-1 1,0 0-1,0 0 0,0 0 1,0 0-1,0 0 1,0 0-1,0 0 1,0 0-1,0 1 1,4 12 914,0 20-146,-3 242-255,2-248-1243,-3-27 660,0 0 1,0 0-1,0 1 0,0-1 0,0 0 0,0 0 0,0 1 1,0-1-1,1 0 0,-1 0 0,0 0 0,0 0 1,0 1-1,0-1 0,1 0 0,-1 0 0,0 0 1,0 0-1,0 0 0,1 0 0,-1 1 0,0-1 1,0 0-1,1 0 0,-1 0 0,0 0 0,0 0 0,1 0 1,-1 0-1,0 0 0,1 0 0,10-10-1104,-4 1 698,0-1 1,-1-1-1,-1 1 1,8-20-1,-5 12 1,12-27-505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49.170"/>
    </inkml:context>
    <inkml:brush xml:id="br0">
      <inkml:brushProperty name="width" value="0.05" units="cm"/>
      <inkml:brushProperty name="height" value="0.05" units="cm"/>
    </inkml:brush>
  </inkml:definitions>
  <inkml:trace contextRef="#ctx0" brushRef="#br0">125 23 11410,'1'-2'97,"8"-17"2403,-5 17-518,-3 14 136,-3 37 327,-9 48 0,1-6-1624,6-52-686,1-20-641,1 0 0,1 0 0,1 0 0,3 30 0,-19-66-4587,-20-28 2341,17 22 3771,-17-26 1,36 48-914,-1 1 0,1 0 0,0-1 0,0 1 0,0 0-1,-1-1 1,1 1 0,0 0 0,0-1 0,0 1 0,0 0 0,0-1 0,0 1 0,0 0 0,0-1 0,0 1 0,0 0 0,0-1 0,0 1 0,0 0 0,0-1 0,0 1 0,0 0 0,0-1 0,0 1 0,1 0 0,-1-1 0,0 1 0,0 0 0,0-1 0,0 1 0,1 0 0,-1-1 0,0 1 0,0 0 0,1 0-1,-1 0 1,0-1 0,1 1 0,-1 0 0,0 0 0,1 0 0,-1-1 0,0 1 0,1 0 0,-1 0 0,0 0 0,1 0 0,-1 0 0,0 0 0,1 0 0,-1 0 0,0 0 0,1 0 0,0 0 0,27 0 1928,-20 1-1742,25-4 182,-27 1-523,0 2 0,0-1 0,0 1-1,1 0 1,-1 0 0,0 0 0,0 1 0,7 1 0,3 5-159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0.368"/>
    </inkml:context>
    <inkml:brush xml:id="br0">
      <inkml:brushProperty name="width" value="0.05" units="cm"/>
      <inkml:brushProperty name="height" value="0.05" units="cm"/>
    </inkml:brush>
  </inkml:definitions>
  <inkml:trace contextRef="#ctx0" brushRef="#br0">363 456 14979,'1'0'341,"0"-1"0,0 0 0,1 0 0,-1 0 0,0 0 0,0 0 0,0 0 0,0 0 0,0 0 0,0 0 0,0 0 0,0 0 0,-1-1 0,1 1 0,0 0 0,-1-1 0,1 1 0,-1-1 0,1-1 0,-1 2-181,0 0-1,-1 0 1,1 0 0,0 0 0,-1-1 0,1 1-1,-1 0 1,1 0 0,-1 1 0,0-1 0,1 0-1,-1 0 1,0 0 0,0 0 0,0 0 0,0 1-1,1-1 1,-1 0 0,0 1 0,0-1 0,0 1-1,0-1 1,0 1 0,-1-1 0,0 1 0,-4-2-53,0 0 0,0 1 0,-1 0 0,1 0 0,0 0 1,-1 1-1,1 0 0,0 0 0,-1 1 0,1-1 1,0 2-1,0-1 0,-11 4 0,-2 2-79,0 0 0,-34 20 0,38-18-31,0 0 0,1 1 1,0 1-1,1 0 0,0 1 0,0 0 0,1 1 1,1 0-1,1 1 0,0 1 0,-14 24 1,23-37-1,0 0 1,0 0 0,0 0 0,1 0-1,-1 0 1,0 0 0,1 0 0,-1 0 0,1 1-1,0-1 1,0 0 0,0 0 0,0 0 0,0 1-1,0-1 1,1 4 0,0-5 1,-1 0 0,1-1-1,0 1 1,-1 0 0,1 0 0,0-1 0,0 1-1,-1 0 1,1-1 0,0 1 0,0-1 0,0 1-1,0-1 1,0 1 0,0-1 0,0 0 0,0 1-1,0-1 1,0 0 0,0 0 0,0 0 0,0 0-1,0 0 1,1 0 0,4-1 8,1 0 1,-1 0-1,0 0 0,0-1 0,0 0 1,-1 0-1,1 0 0,0-1 1,9-6-1,6-7 65,-1-1 1,0-1 0,-1-1-1,-1 0 1,-1-2-1,0 0 1,16-29 0,-3-1 183,-2-2 0,24-65 0,-26 46 127,19-86 0,-41 144-343,-4 14-40,0 0 1,0 0-1,0 0 1,0 0-1,0 0 1,0 0-1,0 0 1,0 0-1,0 0 1,0 0-1,0 0 1,0 0-1,0 0 0,1 0 1,-1 0-1,0 0 1,0 0-1,0 0 1,0 0-1,0 0 1,0 0-1,0 0 1,0 0-1,0 0 1,0 0-1,0 0 1,0 0-1,0 0 1,0 0-1,0 0 0,0 0 1,0 0-1,1 0 1,-1 0-1,0 0 1,0 0-1,0 0 1,0 0-1,0 0 1,0 0-1,0 0 1,0 0-1,0 0 1,0 0-1,0 0 1,0 0-1,0 0 0,0 0 1,0 0-1,0 0 1,0 0-1,0 0 1,0 0-1,0 0 1,0 0-1,0 0 1,0-1-1,0 1 1,0 0-1,1 25 9,-20 195-91,-2 77 176,21-295-128,0 12 84,0-1 1,4 20-1,-3-30-158,-1-1-1,1 1 0,-1 0 0,1-1 0,0 1 1,0-1-1,0 1 0,1-1 0,-1 1 1,0-1-1,1 0 0,0 1 0,-1-1 0,1 0 1,0 0-1,0 0 0,0-1 0,4 4 1,-3-11-611,0-4 247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1.567"/>
    </inkml:context>
    <inkml:brush xml:id="br0">
      <inkml:brushProperty name="width" value="0.05" units="cm"/>
      <inkml:brushProperty name="height" value="0.05" units="cm"/>
    </inkml:brush>
  </inkml:definitions>
  <inkml:trace contextRef="#ctx0" brushRef="#br0">402 448 13723,'1'-1'193,"1"1"0,-1 0 0,0-1 0,0 1 0,0-1 0,0 0-1,0 1 1,0-1 0,0 0 0,0 0 0,0 1 0,0-1 0,0 0 0,0 0 0,0 0 0,-1 0 0,1 0 0,0 0 0,-1-1 0,1 1 0,-1 0-1,1 0 1,-1 0 0,1-1 0,-1 1 0,0 0 0,0 0 0,0-1 0,0 1 0,0 0 0,0 0 0,0-1 0,0 0 0,-1 0 14,0 0 0,1 0 0,-1 1 0,0-1 1,0 0-1,-1 1 0,1-1 0,0 1 0,0-1 0,-1 1 1,1-1-1,-1 1 0,1 0 0,-1 0 0,0 0 0,0 0 1,1 0-1,-1 0 0,0 1 0,-3-2 0,-8-1-79,0 1-1,1 0 1,-1 1-1,0 1 1,0 0-1,0 0 1,1 1 0,-1 1-1,0 0 1,1 1-1,-1 0 1,-21 10-1,16-6-130,1 1-1,0 1 0,0 1 0,1 0 1,0 1-1,0 1 0,-24 25 1,33-29 3,1-1 0,0 1 1,0 0-1,-6 13 0,11-19-1,-1 1-1,1-1 0,0 1 0,0 0 1,0-1-1,0 1 0,0 0 1,1 0-1,-1 0 0,1 0 1,0-1-1,0 1 0,0 0 1,0 0-1,0 0 0,1 0 1,-1 0-1,1-1 0,1 5 1,-1-5-1,0-1 1,0 0-1,1 1 1,-1-1-1,0 0 0,1 0 1,-1 1-1,0-1 1,1 0-1,0 0 1,-1-1-1,1 1 1,-1 0-1,1 0 1,0-1-1,-1 1 1,1-1-1,0 0 1,0 1-1,0-1 1,-1 0-1,1 0 1,0 0-1,0 0 1,0 0-1,2-1 1,2 0 1,1-1 0,-1 1 1,1-1-1,-1 0 1,11-6-1,2-3 43,-2 0 0,1-1 1,-1-1-1,-1-1 0,-1 0 0,0-2 1,22-27-1,-12 8 115,-1 0 1,35-70-1,-40 65-6,22-69 0,-34 86-115,-2 0 1,0-1-1,-1 0 1,0-41-1,-16 140-23,1-15-14,-14 161 90,23-180 21,2-1 0,2 1 0,9 59 0,-9-93-95,-1 0-5,0-1 0,0 1 0,1-1 0,5 11 0,-11-46-3122,6 19 2521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2.159"/>
    </inkml:context>
    <inkml:brush xml:id="br0">
      <inkml:brushProperty name="width" value="0.05" units="cm"/>
      <inkml:brushProperty name="height" value="0.05" units="cm"/>
    </inkml:brush>
  </inkml:definitions>
  <inkml:trace contextRef="#ctx0" brushRef="#br0">20 1 14851,'-2'2'320,"-1"3"8,0-1-1,1 0 1,0 1-1,0 0 0,-2 6 1,4-10-233,-1 0-1,1 0 1,0 0 0,0 0 0,0 0 0,0 0 0,0 0 0,0 0 0,0 0 0,0 0 0,0 0 0,0 0-1,1 0 1,-1 0 0,0 0 0,1 0 0,-1-1 0,1 1 0,-1 0 0,1 0 0,-1 0 0,1 0 0,0-1-1,-1 1 1,1 0 0,0-1 0,0 1 0,-1 0 0,1-1 0,0 1 0,0-1 0,0 1 0,0-1 0,0 0-1,1 1 1,15 3 578,0 0-1,1-1 0,-1-1 1,1 0-1,24-2 0,-7 1 22,795 8 2498,-646-9-3113,-144-1-66,1 3-1,50 8 1,-82-9-342,-16-2-362,-21-7-1127,-19-8 734,21 4 366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5.571"/>
    </inkml:context>
    <inkml:brush xml:id="br0">
      <inkml:brushProperty name="width" value="0.05" units="cm"/>
      <inkml:brushProperty name="height" value="0.05" units="cm"/>
    </inkml:brush>
  </inkml:definitions>
  <inkml:trace contextRef="#ctx0" brushRef="#br0">22 0 17356,'1'27'1904,"-2"2"-1312,-5 5-272,-2 4 977,5-3-641,-2 0-232,5-12-544,6-7-312,7-15 1592,3-4-1184,4-21 16,1-9-16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2.715"/>
    </inkml:context>
    <inkml:brush xml:id="br0">
      <inkml:brushProperty name="width" value="0.05" units="cm"/>
      <inkml:brushProperty name="height" value="0.05" units="cm"/>
    </inkml:brush>
  </inkml:definitions>
  <inkml:trace contextRef="#ctx0" brushRef="#br0">1 137 18812,'6'-7'1582,"10"-9"849,-16 16-2372,1-1 1,-1 1 0,0 0 0,1 0-1,-1 0 1,1 0 0,-1 0 0,0 0-1,1 0 1,-1 0 0,0 0 0,1 0-1,-1 0 1,1 0 0,-1 0 0,0 0-1,1 0 1,-1 0 0,1 0 0,-1 0-1,0 0 1,1 1 0,-1-1-1,0 0 1,1 0 0,-1 0 0,0 1-1,1-1 1,-1 0 0,0 0 0,1 1-1,-1-1 1,0 0 0,0 1 0,0-1-1,1 0 1,-1 1 0,0-1 0,0 0-1,0 1 1,0-1 0,0 1 0,1-1-1,-1 0 1,0 1 0,0-1 0,0 1-1,0-1 1,2 14 254,0-1 0,0 1 0,-2-1 1,0 1-1,-2 26 0,0-19-210,-6 73 64,-2 61-1741,12-146 628,2-12-294,5-18-726,9-26 677,62-152-5156,-54 141 6684,47-76-1,-70 129 149,15-22 666,-18 26-956,1 0 1,0 0-1,-1 0 0,1 0 1,0 0-1,0 0 1,0 0-1,0 0 1,0 0-1,0 1 1,0-1-1,0 0 1,0 1-1,1-1 1,-1 1-1,0-1 0,3 0 1,-4 2 65,1 0 0,-1 0 1,1 0-1,-1 1 0,1-1 0,-1 0 1,0 0-1,1 0 0,-1 1 0,0-1 0,0 0 1,0 0-1,0 1 0,0-1 0,0 0 1,0 0-1,-1 1 0,1 1 0,0-3-131,-23 159 2620,10-88-2714,4 1 0,0 131 1,9-196-480,-2-7 403,-4-13 299,2 4-370,-8-14-132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3.090"/>
    </inkml:context>
    <inkml:brush xml:id="br0">
      <inkml:brushProperty name="width" value="0.05" units="cm"/>
      <inkml:brushProperty name="height" value="0.05" units="cm"/>
    </inkml:brush>
  </inkml:definitions>
  <inkml:trace contextRef="#ctx0" brushRef="#br0">2 10 18060,'-1'-8'1936,"2"6"-1072,5 2-319,6 6 1031,3 1-232,7 5-520,6-1-280,7 1-175,5-2-145,2-3-504,-1-4-609,-2-6 793,-11-6-104,-6-4-128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4.951"/>
    </inkml:context>
    <inkml:brush xml:id="br0">
      <inkml:brushProperty name="width" value="0.05" units="cm"/>
      <inkml:brushProperty name="height" value="0.05" units="cm"/>
    </inkml:brush>
  </inkml:definitions>
  <inkml:trace contextRef="#ctx0" brushRef="#br0">30 12 16267,'5'-8'1502,"-7"5"375,-15 3 1890,6 1-2283,11-1-1463,-1 0 0,1 0 0,0 0 0,0 0 0,0 0-1,-1 0 1,1 0 0,0 0 0,0 0 0,0 0 0,-1 1 0,1-1-1,0 0 1,0 0 0,0 0 0,-1 0 0,1 0 0,0 1-1,0-1 1,0 0 0,0 0 0,0 0 0,0 1 0,-1-1 0,1 0-1,0 0 1,0 0 0,0 1 0,0-1 0,0 0 0,0 0 0,0 1-1,0-1 1,0 0 0,0 0 0,0 0 0,0 1 0,0-1-1,0 0 1,0 0 0,0 1 0,0-1 0,0 0 0,1 0 0,-1 0-1,0 1 1,0-1 0,0 0 0,0 0 0,0 0 0,0 1-1,1-1 1,-1 0 0,0 0 0,0 0 0,1 0 0,8 12 192,-3-8-148,0 0 0,1-1 1,-1 0-1,1 0 0,0-1 1,0 1-1,0-2 0,0 1 0,10 0 1,11 1 67,31-2 0,-22-2-37,4 1-79,38 3-2236,-79-3 2187,1 0 0,-1 0 1,0 0-1,0 0 0,0 0 0,0 0 0,0 0 1,0 0-1,0 1 0,0-1 0,1 0 0,-1 0 0,0 0 1,0 0-1,0 0 0,0 0 0,0 0 0,0 0 1,0 0-1,1 0 0,-1 0 0,0 0 0,0 0 1,0 0-1,0 0 0,0 0 0,0 0 0,0-1 1,1 1-1,-1 0 0,0 0 0,0 0 0,0 0 0,0 0 1,0 0-1,0 0 0,0 0 0,0 0 0,0 0 1,0 0-1,1 0 0,-1-1 0,0 1 0,0 0 1,0 0-1,0 0 0,0 0 0,0 0 0,0 0 0,0 0 1,0-1-1,0 1 0,0 0 0,0 0 0,0 0 1,0 0-1,0 0 0,0 0 0,0 0 0,0-1 1,0 1-1,0 0 0,0 0 0,0 0 0,-6-6-479,-10 1-361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5.354"/>
    </inkml:context>
    <inkml:brush xml:id="br0">
      <inkml:brushProperty name="width" value="0.05" units="cm"/>
      <inkml:brushProperty name="height" value="0.05" units="cm"/>
    </inkml:brush>
  </inkml:definitions>
  <inkml:trace contextRef="#ctx0" brushRef="#br0">0 108 17084,'18'0'2576,"9"-10"-1360,16-6-415,4-3 1879,10 1-1175,1-1-225,1 5-480,-4 2-232,-6 12-424,-6 9-280,-14 4-672,-8 2-512,-11 0 1040,-1-4-201,-8-11-199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6.087"/>
    </inkml:context>
    <inkml:brush xml:id="br0">
      <inkml:brushProperty name="width" value="0.05" units="cm"/>
      <inkml:brushProperty name="height" value="0.05" units="cm"/>
    </inkml:brush>
  </inkml:definitions>
  <inkml:trace contextRef="#ctx0" brushRef="#br0">224 13 15091,'12'-3'833,"41"-6"808,-49 9-1422,-1-1 0,1 1 0,0 0 1,0 0-1,-1 1 0,1-1 0,0 1 0,0 0 0,-1 0 1,1 0-1,3 2 0,-5-2-106,-1 0 1,1 0 0,-1 0-1,0 0 1,1 0-1,-1 0 1,0 1-1,0-1 1,0 0-1,0 0 1,0 1-1,0-1 1,0 1-1,-1-1 1,1 1-1,-1-1 1,1 1-1,0 2 1,0 0 21,-1-1 0,0 1 1,0-1-1,0 1 0,0-1 1,-1 1-1,1-1 0,-2 6 1,-2 1 115,1 0-1,-1 0 1,-1 0 0,-10 17 0,-3-1 132,0 0-1,-31 31 1,38-46-296,0 0 0,-1-1-1,0 0 1,0-1 0,-1-1-1,-27 14 1,37-20-83,0-1 1,-1 1-1,1-1 1,-1 0-1,1 0 0,-1-1 1,1 1-1,-1-1 1,0 1-1,1-1 0,-1 0 1,0-1-1,1 1 1,-1 0-1,1-1 1,-1 0-1,1 0 0,-6-2 1,5 1-26,1-1 0,0 1 1,0 0-1,0-1 0,0 0 1,1 1-1,-1-1 0,1 0 1,-1 0-1,1-1 1,0 1-1,1 0 0,-1-1 1,0 1-1,1-1 0,0 1 1,-1-5-1,-2-7-116,1 0 1,0 0 0,0-26-1,2 33 78,2 1 0,-1-1 0,1 1 0,0 0 0,0-1 0,1 1 0,0 0 0,0 0 0,6-11 0,-8 17 58,1 0 0,-1 0-1,1 0 1,0 0 0,-1 0 0,1 0 0,0 0 0,0 0 0,0 0 0,0 0 0,0 1 0,0-1 0,0 0-1,0 1 1,0-1 0,0 1 0,0-1 0,1 1 0,-1-1 0,0 1 0,0 0 0,0 0 0,1 0 0,-1-1-1,0 1 1,0 0 0,1 1 0,-1-1 0,0 0 0,0 0 0,0 0 0,1 1 0,-1-1 0,0 1 0,0-1-1,0 1 1,0-1 0,1 2 0,7 2 43,-1 2 0,-1-1-1,1 1 1,7 8 0,-1-2 60,8 6-28,108 79 1108,-116-88-1242,0 0 0,1-2 0,1 1 0,-1-2 0,1 0 0,0-1 0,26 5 0,-39-10 25,-1 0 0,1 0 0,0 1 0,-1-2 0,1 1 0,-1 0 0,1 0 0,0-1 0,-1 1 0,1-1 0,-1 0 0,4-1 0,9-10-264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7.597"/>
    </inkml:context>
    <inkml:brush xml:id="br0">
      <inkml:brushProperty name="width" value="0.05" units="cm"/>
      <inkml:brushProperty name="height" value="0.05" units="cm"/>
    </inkml:brush>
  </inkml:definitions>
  <inkml:trace contextRef="#ctx0" brushRef="#br0">211 290 16051,'1'0'199,"0"-1"0,-1 0-1,1 1 1,-1-1 0,1 0-1,-1 0 1,0 0-1,1 0 1,-1 0 0,0 1-1,0-1 1,1 0-1,-1 0 1,0 0 0,0 0-1,0 0 1,0 0 0,0 0-1,0 0 1,0 0-1,-1 1 1,1-1 0,0 0-1,0 0 1,-1-1 0,0 1-13,0 0 0,0 1 0,0-1 0,0 0 0,0 0 0,0 1 1,0-1-1,0 1 0,0-1 0,0 1 0,0 0 0,-1-1 1,1 1-1,0 0 0,0 0 0,-2-1 0,-3 1 20,0 0 0,1 0 0,-1 1 0,0 0 0,1 0 0,-12 3 0,6 1-167,0 0 1,1 1-1,-1 0 1,1 0 0,1 1-1,-1 1 1,-11 12 0,16-15-36,0 0 1,1 0 0,-1 1 0,1-1 0,0 1 0,1 1 0,-1-1 0,1 0-1,0 1 1,1-1 0,0 1 0,0 0 0,-2 12 0,4-19-4,0 1 0,0 0 0,0 0 0,0-1 1,0 1-1,0 0 0,0 0 0,0-1 0,0 1 0,0 0 0,0 0 1,0-1-1,1 1 0,-1 0 0,0 0 0,0-1 0,1 1 0,-1 0 1,1-1-1,-1 1 0,1-1 0,-1 1 0,1 0 0,-1-1 0,1 1 0,-1-1 1,1 1-1,-1-1 0,1 0 0,0 1 0,-1-1 0,1 0 0,0 1 1,0-1-1,-1 0 0,1 0 0,0 1 0,-1-1 0,1 0 0,0 0 1,0 0-1,0 0 0,-1 0 0,1 0 0,0 0 0,0-1 0,-1 1 0,1 0 1,1-1-1,3 0 24,1-1 0,-1 0 0,0 0 1,1 0-1,8-6 0,1-3 96,0-1-1,0 0 1,-1-1 0,0 0 0,19-27-1,-9 7 330,32-56 0,-42 62-165,0 0-1,-1-1 1,-2-1-1,-1 0 1,7-35-1,-38 164-6,6-40-274,3 0 1,-7 118-1,18-176-67,2 1 0,-1 0 1,0 0-1,0-1 0,1 1 0,0 0 0,-1-1 0,1 1 1,0 0-1,2 2 0,-3-4 19,1-1-1,-1 1 1,1 0 0,-1-1-1,1 1 1,0-1 0,-1 0-1,1 1 1,0-1 0,-1 1-1,1-1 1,0 0 0,-1 1-1,1-1 1,0 0 0,0 0-1,-1 0 1,1 0 0,0 0-1,0 0 1,-1 0 0,1 0 0,0 0-1,0 0 1,-1 0 0,1 0-1,0 0 1,0 0 0,-1-1-1,1 1 1,0 0 0,-1-1-1,1 1 1,0 0 0,-1-1-1,1 1 1,0-1 0,-1 1-1,1-1 1,-1 1 0,1-2 0,9-7-411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8.199"/>
    </inkml:context>
    <inkml:brush xml:id="br0">
      <inkml:brushProperty name="width" value="0.05" units="cm"/>
      <inkml:brushProperty name="height" value="0.05" units="cm"/>
    </inkml:brush>
  </inkml:definitions>
  <inkml:trace contextRef="#ctx0" brushRef="#br0">1 1 16339,'0'9'1270,"1"0"-1,0 0 0,1 0 0,-1-1 0,6 15 0,-2-11-582,-1-1 1,2 0-1,13 21 1,-14-24-616,1 0 0,0-1-1,0 1 1,1-1 0,0-1 0,1 1 0,-1-1 0,1 0 0,0-1-1,1 0 1,-1 0 0,14 5 0,-16-8-194,1-1 1,-1 0-1,0 0 1,1 0-1,-1-1 1,1 0-1,-1 0 1,1 0-1,-1-1 1,1 0-1,-1-1 0,1 1 1,-1-1-1,0 0 1,0-1-1,0 1 1,0-1-1,-1 0 1,1-1-1,-1 0 1,1 1-1,-1-2 1,0 1-1,-1 0 0,1-1 1,-1 0-1,0 0 1,0-1-1,5-9 1,7-15-594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8.602"/>
    </inkml:context>
    <inkml:brush xml:id="br0">
      <inkml:brushProperty name="width" value="0.05" units="cm"/>
      <inkml:brushProperty name="height" value="0.05" units="cm"/>
    </inkml:brush>
  </inkml:definitions>
  <inkml:trace contextRef="#ctx0" brushRef="#br0">209 1 15827,'-8'17'1953,"-4"7"-977,-2 6-320,-3 10 1281,-2 3-353,0 6-520,-2 0-192,-2-2-328,3-1-79,0-6-305,6-7-240,2-11-633,2-7-343,17-26-224,2-3 520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9.096"/>
    </inkml:context>
    <inkml:brush xml:id="br0">
      <inkml:brushProperty name="width" value="0.05" units="cm"/>
      <inkml:brushProperty name="height" value="0.05" units="cm"/>
    </inkml:brush>
  </inkml:definitions>
  <inkml:trace contextRef="#ctx0" brushRef="#br0">161 0 18732,'2'5'338,"-1"0"0,0 0 0,0 0 1,0 0-1,-1 0 0,1 0 0,-1 0 0,-1 1 0,1-1 0,-1 0 1,1 0-1,-2 0 0,1 0 0,-2 4 0,-4 11 412,-19 37 0,11-28-1053,-1-1-1,-1 0 0,-2-1 1,-36 42-1,54-69 263,1 0-1,0 0 0,0 0 0,0 0 0,0 0 1,0 0-1,-1 0 0,1 0 0,0 0 0,0 0 1,0 0-1,0 0 0,0 0 0,-1 0 0,1 0 0,0 0 1,0 0-1,0 0 0,0-1 0,0 1 0,0 0 1,-1 0-1,1 0 0,0 0 0,0 0 0,0 0 1,0 0-1,0 0 0,0-1 0,0 1 0,0 0 1,0 0-1,-1 0 0,1 0 0,0 0 0,0 0 0,0-1 1,0 1-1,0 0 0,0 0 0,0 0 0,0 0 1,0 0-1,0-1 0,0 1 0,0 0 0,0 0 1,0 0-1,0 0 0,0 0 0,0-1 0,0 1 1,1 0-1,-1 0 0,0 0 0,0 0 0,0 0 0,0 0 1,0-1-1,2-5-293,1-1 0,-1 1 0,7-12 0,-7 15 197,14-26-858</inkml:trace>
  <inkml:trace contextRef="#ctx0" brushRef="#br0" timeOffset="1">130 76 13563,'3'-7'851,"-3"5"-608,1 0 0,0 0 0,-1 0 0,1 0 0,0 0 0,0 0 0,0 0 0,0 0 0,1 1 0,-1-1 0,0 0 0,1 1 0,-1-1 0,1 1 0,0-1 0,1 0 0,-2 2-127,-1 0-1,1 1 1,-1-1-1,1 0 1,-1 1-1,1-1 1,-1 0-1,0 1 1,1-1-1,-1 1 1,0-1-1,1 1 1,-1-1-1,0 1 1,0-1-1,1 1 1,-1-1-1,0 1 1,0-1-1,0 1 1,0-1-1,0 1 1,1 0-1,-1-1 1,-1 2-1,4 21 534,-2-19-396,8 136 1501,-7-48-3756,-2-92 1986,0 0 1,0 0-1,0 0 0,0 0 0,0 1 1,0-1-1,0 0 0,0 0 0,0 0 1,0 0-1,0 0 0,0 0 0,0 1 0,0-1 1,0 0-1,0 0 0,0 0 0,0 0 1,0 0-1,0 0 0,0 0 0,0 1 1,0-1-1,0 0 0,0 0 0,0 0 1,0 0-1,0 0 0,-1 0 0,1 0 1,0 1-1,0-1 0,0 0 0,0 0 1,0 0-1,0 0 0,0 0 0,0 0 1,-1 0-1,1 0 0,0 0 0,0 0 1,0 0-1,0 0 0,0 0 0,0 0 0,-1 0 1,1 0-1,0 0 0,0 0 0,0 0 1,0 0-1,-1 0 0,-4-4-603</inkml:trace>
  <inkml:trace contextRef="#ctx0" brushRef="#br0" timeOffset="2">73 165 16676,'-2'-6'1824,"4"6"-1024,3 0-304,5 0 1033,3 2-329,6 1-464,1-2-480,4 0-936,-1-1 736,-6 3-184,-1 2-120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9.517"/>
    </inkml:context>
    <inkml:brush xml:id="br0">
      <inkml:brushProperty name="width" value="0.05" units="cm"/>
      <inkml:brushProperty name="height" value="0.05" units="cm"/>
    </inkml:brush>
  </inkml:definitions>
  <inkml:trace contextRef="#ctx0" brushRef="#br0">1 60 19732,'5'3'413,"0"-1"0,0 0 0,0 0-1,1 0 1,-1-1 0,1 0 0,-1 0 0,1 0-1,0-1 1,-1 1 0,1-1 0,6-1-1,11 1 458,19 2-566,286 8 1207,-268-11-2175,0-4 0,-1-1 0,86-22 0,-137 26 137,0 0 0,0-1 1,0 0-1,0-1 1,0 1-1,-1-2 0,14-8 1,-8 1-608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5.961"/>
    </inkml:context>
    <inkml:brush xml:id="br0">
      <inkml:brushProperty name="width" value="0.05" units="cm"/>
      <inkml:brushProperty name="height" value="0.05" units="cm"/>
    </inkml:brush>
  </inkml:definitions>
  <inkml:trace contextRef="#ctx0" brushRef="#br0">14 390 13995,'0'22'1144,"0"-15"-745,0 0 0,1 0 1,-1 0-1,1-1 0,0 1 0,1 0 1,2 6-1,-4-11-329,1-1-1,0 0 1,0 0-1,-1 0 1,1 0 0,0 1-1,0-1 1,0 0 0,0-1-1,0 1 1,0 0 0,0 0-1,0 0 1,1 0-1,-1-1 1,2 1 0,-1 0-20,1 0 0,-1-1 0,1 0 1,-1 1-1,1-1 0,-1 0 0,1-1 0,-1 1 1,1 0-1,-1-1 0,0 1 0,4-2 1,4-1-6,1-2 1,-1 0 0,0 0 0,0 0 0,-1-1-1,1-1 1,-1 0 0,0 0 0,-1 0 0,0-1-1,0-1 1,-1 1 0,0-1 0,-1-1-1,1 1 1,-2-1 0,7-13 0,-12 22-41,1 0-1,-1 0 1,1 0 0,-1-1-1,1 1 1,-1 0 0,0-1-1,1 1 1,-1 0 0,0-1-1,0 1 1,0-1 0,0 1-1,0 0 1,-1-1 0,1 1-1,0 0 1,-1-1 0,1 1 0,-1 0-1,1 0 1,-1-1 0,-1-1-1,1 2 6,0 1-1,0-1 0,0 1 1,0 0-1,0-1 0,0 1 1,0 0-1,0 0 0,0-1 0,-1 1 1,1 0-1,0 0 0,0 0 1,0 1-1,0-1 0,0 0 1,-1 0-1,1 0 0,0 1 1,0-1-1,0 1 0,0-1 1,0 1-1,0-1 0,0 1 1,0 0-1,0-1 0,-1 2 1,-6 4 70,0 1 1,0 0 0,0 0 0,1 1 0,0 0-1,1 0 1,0 1 0,0 0 0,1 0 0,-5 10 0,4-6 39,1-1 0,0 1 1,1 0-1,0 0 1,1 1-1,1-1 1,-2 18-1,4-27-107,0 1-1,0-1 1,0 0-1,1 1 1,0-1 0,0 0-1,0 0 1,0 1-1,0-1 1,1 0 0,0 0-1,0 0 1,0-1-1,0 1 1,0 0 0,1-1-1,0 0 1,0 1-1,0-1 1,0 0 0,0 0-1,1-1 1,-1 1-1,1-1 1,-1 1 0,1-1-1,0 0 1,0-1-1,0 1 1,0-1 0,1 0-1,-1 0 1,0 0-1,0 0 1,1-1 0,-1 1-1,9-2 1,-9 1-87,1 0 1,0-1-1,-1 0 0,1 0 1,0 0-1,-1 0 1,1-1-1,-1 0 0,0 0 1,0 0-1,0 0 1,0 0-1,0-1 0,0 0 1,3-3-1,-2 1 22,-1 0 0,1 0-1,-1 0 1,-1-1 0,1 1 0,-1-1-1,0 0 1,0 0 0,-1 0 0,3-8-1,5-38-313</inkml:trace>
  <inkml:trace contextRef="#ctx0" brushRef="#br0" timeOffset="1">35 0 18668,'-16'2'1632,"5"6"-1600,5-6-136,5 1 1073,5-12-705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1:59.920"/>
    </inkml:context>
    <inkml:brush xml:id="br0">
      <inkml:brushProperty name="width" value="0.05" units="cm"/>
      <inkml:brushProperty name="height" value="0.05" units="cm"/>
    </inkml:brush>
  </inkml:definitions>
  <inkml:trace contextRef="#ctx0" brushRef="#br0">0 1 19764,'7'38'5997,"15"52"-4586,-20-82-1389,0-1 0,0 1 0,1-1 0,0 0 0,0 0 1,9 12-1,-11-18-44,0 1 1,1 0 0,-1-1 0,1 1 0,0-1-1,-1 0 1,1 1 0,0-1 0,0 0 0,0 0 0,0 0-1,-1 0 1,1-1 0,1 1 0,-1-1 0,0 1-1,0-1 1,0 1 0,0-1 0,0 0 0,0 0-1,1 0 1,-1 0 0,0-1 0,0 1 0,0-1 0,0 1-1,0-1 1,2-1 0,10-4-13,0-1-1,-1 0 1,-1-1 0,1-1-1,-1 0 1,-1-1-1,1 0 1,17-22 0,7-8-142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0.293"/>
    </inkml:context>
    <inkml:brush xml:id="br0">
      <inkml:brushProperty name="width" value="0.05" units="cm"/>
      <inkml:brushProperty name="height" value="0.05" units="cm"/>
    </inkml:brush>
  </inkml:definitions>
  <inkml:trace contextRef="#ctx0" brushRef="#br0">246 0 17924,'-20'33'1728,"-9"10"-952,-3 2-240,1 8 857,4 1-305,-1 1-344,4-2-160,4-7-192,6-3-192,5-12-656,2-2-432,5-16 760,2-12-136,-3-2-168</inkml:trace>
  <inkml:trace contextRef="#ctx0" brushRef="#br0" timeOffset="1">387 145 18212,'11'3'1688,"-9"14"-1168,-4 2-224,-7 11 729,-1 6-169,-12 7-256,-1 5-128,-7 3-176,2 2-24,-4-5 0,3-3-8,2-8-200,0-8-216,11-14-856,2-10-176,10-18 912,5-9-232,9-15-217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0.695"/>
    </inkml:context>
    <inkml:brush xml:id="br0">
      <inkml:brushProperty name="width" value="0.05" units="cm"/>
      <inkml:brushProperty name="height" value="0.05" units="cm"/>
    </inkml:brush>
  </inkml:definitions>
  <inkml:trace contextRef="#ctx0" brushRef="#br0">130 4 17788,'12'-3'1816,"-6"12"-1128,-6 5-272,0 9 905,-1 4-233,-1 9-464,1 3-208,-1 4-232,0-2-40,2-2-64,2-2-32,3-5-160,-1-5-192,3-10-440,-2-7-312,-4-14 832,0-6-200,-3-9-160</inkml:trace>
  <inkml:trace contextRef="#ctx0" brushRef="#br0" timeOffset="1">1 159 15907,'1'-2'2041,"9"2"-993,3 0-464,6 0 1569,2 0-849,9-1-1016,0-2-600,3-4 440,-1-2-184,-5-1-288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1.097"/>
    </inkml:context>
    <inkml:brush xml:id="br0">
      <inkml:brushProperty name="width" value="0.05" units="cm"/>
      <inkml:brushProperty name="height" value="0.05" units="cm"/>
    </inkml:brush>
  </inkml:definitions>
  <inkml:trace contextRef="#ctx0" brushRef="#br0">2 2 20004,'-2'-1'1985,"2"4"-1369,2 2-272,1 10 1208,0 2-528,2 9-511,3 4-177,-3 7-224,4 5-24,-1 1-56,1-1-104,0-3-264,-1-3-153,-1-6-511,-1-6-392,-3-12 1008,-3-11-280,-1 4-128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1.501"/>
    </inkml:context>
    <inkml:brush xml:id="br0">
      <inkml:brushProperty name="width" value="0.05" units="cm"/>
      <inkml:brushProperty name="height" value="0.05" units="cm"/>
    </inkml:brush>
  </inkml:definitions>
  <inkml:trace contextRef="#ctx0" brushRef="#br0">0 39 20436,'2'-1'1873,"6"1"-1209,2 1-256,9 2 936,4 0-392,8-2-495,9 1-257,5-4-616,-1-5 1160,-2-5-744,-1 1-32,-2-5-40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2.046"/>
    </inkml:context>
    <inkml:brush xml:id="br0">
      <inkml:brushProperty name="width" value="0.05" units="cm"/>
      <inkml:brushProperty name="height" value="0.05" units="cm"/>
    </inkml:brush>
  </inkml:definitions>
  <inkml:trace contextRef="#ctx0" brushRef="#br0">0 939 18140,'2'-32'947,"1"0"1,1 0-1,1 0 1,2 0-1,15-41 1,69-148 1129,-81 198-1901,89-183 895,-70 154-759,62-87 1,-84 130-287,21-25 42,-26 32-66,1 0 0,-1 0 0,0 0 1,1 0-1,-1 0 0,1 1 0,0-1 0,0 1 0,-1 0 1,1 0-1,4-2 0,-7 3-2,1 0 0,-1 0 0,0 0-1,1 0 1,-1 0 0,1 0 0,-1 0 0,0 0 0,1 0 0,-1 0 0,1 0 0,-1 0-1,0 0 1,1 0 0,-1 0 0,1 1 0,-1-1 0,0 0 0,1 0 0,-1 0-1,0 1 1,1-1 0,-1 0 0,0 0 0,1 1 0,-1-1 0,0 0 0,1 1 0,-1-1-1,0 0 1,0 1 0,0-1 0,1 0 0,-1 1 0,0-1 0,0 0 0,0 2-1,-1 20-1,-13 22 1,-66 108 56,74-136-48,10-8-1,-2-7-5,0-1-1,0 1 1,0-1 0,1 1-1,-1-1 1,0 0-1,0 0 1,1 0-1,2-1 1,13 1-6,-12 1 3,0 0-1,-1 0 1,1 0 0,0 1-1,-1-1 1,1 1-1,-1 1 1,0-1 0,1 1-1,-1 0 1,0 0-1,-1 1 1,1-1-1,-1 1 1,1 0 0,3 5-1,-5-6 6,-1 0-1,0 1 0,1-1 1,-1 1-1,0 0 1,-1-1-1,1 1 0,-1 0 1,0 0-1,1 0 0,-2 0 1,1 0-1,0 0 1,-1 0-1,0 0 0,0 1 1,0-1-1,0 0 0,-1 0 1,0 0-1,0 0 1,0 0-1,-2 6 0,-1-1 37,-1-1 0,1 0 0,-1 0 0,0-1 0,-1 0 0,0 1 0,0-2 0,-1 1-1,0-1 1,-11 9 0,13-12-28,-1 1-1,1-1 1,-1 1 0,1-1-1,-1-1 1,0 1-1,0-1 1,0 0 0,-1-1-1,1 0 1,0 0-1,-1 0 1,1 0 0,-1-1-1,-11-1 1,16 1-70,0-1 0,0 1 0,0-1 0,0 0 0,0 0 0,0 0 0,0 0 1,0 0-1,0 0 0,0 0 0,0 0 0,1-1 0,-1 1 0,0-1 0,1 1 0,-1-1 0,1 0 0,0 0 1,0 1-1,-1-1 0,1 0 0,0 0 0,-1-4 0,0-1-39,1 0 1,-1 0-1,1 0 0,1 0 0,-1 0 1,2-8-1,1-19-367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2.830"/>
    </inkml:context>
    <inkml:brush xml:id="br0">
      <inkml:brushProperty name="width" value="0.05" units="cm"/>
      <inkml:brushProperty name="height" value="0.05" units="cm"/>
    </inkml:brush>
  </inkml:definitions>
  <inkml:trace contextRef="#ctx0" brushRef="#br0">170 406 18940,'1'-1'184,"1"0"0,0-1-1,-1 1 1,1 0 0,-1-1 0,1 1-1,-1-1 1,0 0 0,1 1 0,-1-1-1,0 0 1,0 0 0,0 1-1,0-1 1,-1 0 0,1 0 0,0 0-1,-1 0 1,0 0 0,1 0 0,-1-1-1,0 1 1,0 0 0,0 0 0,0 0-1,0 0 1,-1 0 0,1 0 0,-1 0-1,1 0 1,-1 0 0,0 0 0,0 0-1,0 0 1,0 1 0,0-1 0,-2-3-1,1 3-120,0 0-1,-1-1 1,1 1 0,0 0-1,-1 1 1,1-1-1,-1 0 1,0 1-1,0-1 1,1 1-1,-1 0 1,0 0-1,0 0 1,0 0 0,0 1-1,0-1 1,0 1-1,0 0 1,0-1-1,-1 2 1,1-1-1,0 0 1,0 1-1,0-1 1,-5 2 0,3 1-62,-1-1 0,0 1 0,0 0 0,1 1 1,0 0-1,0-1 0,0 2 0,0-1 0,1 0 0,-1 1 1,1 0-1,-6 8 0,6-6-21,0 0-1,0 1 1,0-1 0,1 1-1,0 0 1,0-1 0,1 1-1,0 0 1,-1 12 0,3-18 9,0 0 0,0 0 0,0 0 0,0 0 0,0-1 0,0 1 0,1 0 0,-1 0 0,0 0 0,1-1 0,0 1 0,1 3 0,-2-5 8,1 1-1,0 0 1,-1-1-1,1 1 1,0-1-1,-1 1 1,1-1 0,0 1-1,0-1 1,0 0-1,-1 1 1,1-1-1,0 0 1,0 1 0,0-1-1,0 0 1,-1 0-1,1 0 1,0 0 0,0 0-1,0 0 1,0 0-1,0 0 1,0 0-1,-1-1 1,1 1 0,0 0-1,0 0 1,0-1-1,0 1 1,0-1-1,6-2 22,-1-1-1,1 0 1,-1 0-1,0-1 0,0 0 1,0 0-1,-1 0 1,0 0-1,0-1 0,6-8 1,6-12 184,18-32 1,-13 16 125,-1-1 1,-3-1 0,-1 0 0,-2-2-1,11-61 1,-23 90-247,-3 15-57,-1 4-8,-5 27-5,2-10-20,-29 112-66,-15 80 135,48-210-80,-3 38-238,3-39 202,0 1 0,0 0 0,0-1 0,0 1 0,0 0 0,0-1 0,0 1 0,0 0 0,0 0 0,0-1 0,0 1 0,1-1 0,-1 1 0,0 0 0,1-1 0,-1 1 0,0-1 0,1 1 0,-1 0 0,0-1 0,1 1 0,-1-1 0,1 1 0,-1-1 0,1 0 0,0 1 1,-1-1-1,1 1 0,-1-1 0,1 0 0,0 0 0,-1 1 0,1-1 0,-1 0 0,1 0 0,0 0 0,-1 0 0,1 0 0,0 1 0,0-1 0,-1-1 0,1 1 0,0 0 0,-1 0 0,2 0 0,3-3-412,0-4-183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3.309"/>
    </inkml:context>
    <inkml:brush xml:id="br0">
      <inkml:brushProperty name="width" value="0.05" units="cm"/>
      <inkml:brushProperty name="height" value="0.05" units="cm"/>
    </inkml:brush>
  </inkml:definitions>
  <inkml:trace contextRef="#ctx0" brushRef="#br0">1 0 15923,'4'13'2017,"0"-2"-889,5 4-376,-1 5 1537,4 0-657,2 4-528,3 1-167,-1-2-297,0-5-120,3-2-264,-6-5-168,5-6-376,-2-7-328,3-9-705,1-9-183,0-10 1088,-2-5-328,2-3-256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3.688"/>
    </inkml:context>
    <inkml:brush xml:id="br0">
      <inkml:brushProperty name="width" value="0.05" units="cm"/>
      <inkml:brushProperty name="height" value="0.05" units="cm"/>
    </inkml:brush>
  </inkml:definitions>
  <inkml:trace contextRef="#ctx0" brushRef="#br0">174 0 17020,'-6'20'2184,"-1"6"-1328,-4 11-280,-5 6 1297,-5 6-697,2 4-240,-1 0-376,3-1-112,-2-9-352,5-3-216,2-16-544,5-5-224,7-11-408,-3-5 984,2-7-296,1-3-289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4.120"/>
    </inkml:context>
    <inkml:brush xml:id="br0">
      <inkml:brushProperty name="width" value="0.05" units="cm"/>
      <inkml:brushProperty name="height" value="0.05" units="cm"/>
    </inkml:brush>
  </inkml:definitions>
  <inkml:trace contextRef="#ctx0" brushRef="#br0">244 78 18420,'0'4'1784,"-2"16"-1224,-3 0-263,-3 8 1263,0 2-688,-1 3-560,-1 4-184,2-6-392,-1-3-192,0-10-440,2-3-152,0-12 743,3-5-215,-2-14-184</inkml:trace>
  <inkml:trace contextRef="#ctx0" brushRef="#br0" timeOffset="1">173 31 18292,'5'-4'464,"-1"1"1,1 0 0,0 0-1,0 0 1,0 1-1,0-1 1,0 1-1,0 1 1,1-1-1,-1 1 1,6-1 0,-9 1-373,0 1 0,0 0 0,0 0 0,0-1 0,0 1 0,-1 1 0,1-1 1,0 0-1,0 0 0,0 1 0,0-1 0,-1 1 0,1 0 0,0-1 0,0 1 1,-1 0-1,1 0 0,-1 0 0,1 0 0,-1 0 0,1 0 0,-1 1 0,1-1 1,-1 0-1,0 1 0,0-1 0,0 1 0,0-1 0,0 1 0,0 0 0,0-1 1,0 1-1,-1 0 0,1 0 0,0 2 0,0 5-32,0 1 0,-1-1 1,0 0-1,0 0 0,-1 1 0,0-1 0,-1 0 0,0 0 1,0 0-1,-4 10 0,-4 5-17,0 1-1,-18 28 1,30-56-61,0 0 0,1 1 0,-1-1 0,1 1 0,0 0 0,0 0 0,0 0 0,0 0 0,0 0 0,0 1 0,4-2 1,-1 0-20,0 1 0,0 0 0,1 0 0,-1 1 0,12-2 1,-16 3 26,-1 0 0,1-1 0,0 1 0,-1 0 0,1 0 0,0 0 0,-1 1 0,1-1 0,0 0 0,-1 1 1,1-1-1,-1 1 0,1-1 0,-1 1 0,1 0 0,-1-1 0,1 1 0,-1 0 0,1 0 0,-1 0 0,0 0 1,0 0-1,1 1 0,-1-1 0,0 0 0,0 1 0,0-1 0,-1 0 0,1 1 0,0-1 0,0 1 0,-1 0 1,1-1-1,-1 1 0,1-1 0,-1 3 0,0-1 1,0 1 0,0 0-1,0-1 1,-1 1 0,1-1 0,-1 1 0,0-1 0,0 1-1,-1-1 1,1 1 0,-1-1 0,1 0 0,-1 0-1,0 0 1,-5 6 0,-1-1 42,0 0 0,0 0 0,-1-1 0,0 0 0,-1 0 0,1-1 0,-1 0 0,0-1 0,-1 0-1,1-1 1,-1 0 0,0-1 0,0 0 0,0 0 0,-1-1 0,1-1 0,-13 1 0,13-2-256,0-1 1,1 0-1,-1 0 0,0-1 1,1 0-1,0-1 0,-1 0 1,1-1-1,0 0 0,1 0 1,-16-10-1,14 5-372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6.360"/>
    </inkml:context>
    <inkml:brush xml:id="br0">
      <inkml:brushProperty name="width" value="0.05" units="cm"/>
      <inkml:brushProperty name="height" value="0.05" units="cm"/>
    </inkml:brush>
  </inkml:definitions>
  <inkml:trace contextRef="#ctx0" brushRef="#br0">117 1 15203,'-4'0'162,"1"0"-1,-1 0 0,1 1 1,0-1-1,-1 1 0,1 0 1,-1 0-1,1 0 0,0 1 1,0-1-1,0 1 0,0 0 1,0 0-1,0 0 1,0 0-1,-2 3 0,0 0 38,1 0 0,0 0 0,0 0 1,0 1-1,1 0 0,0 0 0,0 0 0,-2 6 0,-1 8 50,1-1-1,1 1 1,0 0 0,-1 34 0,5-42-167,0 0 0,0 1 0,1-1 0,1 1 0,0-1 0,1 0 0,0 0 0,9 21 0,-11-30-51,0 0 1,1 0-1,0 0 1,-1 0 0,1-1-1,0 1 1,0-1-1,0 1 1,0-1-1,1 0 1,-1 0 0,1 1-1,-1-2 1,1 1-1,0 0 1,0-1-1,0 1 1,0-1 0,0 0-1,0 0 1,0 0-1,0 0 1,0 0 0,1-1-1,-1 0 1,0 1-1,0-1 1,0 0-1,1-1 1,-1 1 0,0-1-1,0 1 1,1-1-1,-1 0 1,0 0-1,0 0 1,5-3 0,4-2 77,-1-1 0,0 0 0,0 0 0,0-1 0,-1-1 0,0 0 0,-1 0 0,0-1 0,11-15 0,-3 2 152,-2-1 0,0-1 0,14-34-1,-23 47-167,-1 0-1,-1 0 0,0-1 1,0 0-1,-1 0 0,-1 0 1,2-24-1,-4 36-83,0 0-1,0 0 1,0 0-1,0 0 0,0 0 1,0 0-1,0 0 1,0 0-1,0 0 1,-1 1-1,1-1 1,0 0-1,0 0 0,-1 0 1,1 0-1,-1 0 1,1 1-1,-1-1 1,0-1-1,0 2-5,1 0 0,-1 0 1,1 0-1,-1 0 0,1 0 0,-1 0 0,1 0 0,-1 0 0,1 0 0,-1 0 1,1 0-1,-1 0 0,1 1 0,-1-1 0,1 0 0,-1 0 0,1 0 1,0 1-1,-1-1 0,1 0 0,-1 1 0,1-1 0,0 0 0,-1 2 1,-3 1-5,1 1-1,0 0 1,0 0 0,0 0 0,1 0 0,-3 6 0,-2 9-51,1-1-1,0 2 0,-4 27 1,9-38-58,0 0 0,0 1 1,1-1-1,0 1 0,0-1 1,1 0-1,0 1 1,1-1-1,4 12 0,-5-19 27,-1 1 0,1-1 0,1 1 0,-1-1 0,0 0 0,1 0 0,-1 1 0,1-1 0,-1 0 0,1 0 0,0 0 0,0-1 0,0 1 0,0 0 0,0-1 0,1 1 0,-1-1 0,0 0-1,1 0 1,-1 0 0,1 0 0,-1 0 0,1 0 0,-1-1 0,1 1 0,0-1 0,-1 0 0,1 0 0,0 0 0,-1 0 0,1 0 0,-1 0 0,1-1 0,0 0 0,-1 1 0,4-2 0,5-2-113,0 0 0,-1-1 1,1 0-1,-1-1 0,0 0 1,17-14-1,21-24-548,-1-9 25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4.563"/>
    </inkml:context>
    <inkml:brush xml:id="br0">
      <inkml:brushProperty name="width" value="0.05" units="cm"/>
      <inkml:brushProperty name="height" value="0.05" units="cm"/>
    </inkml:brush>
  </inkml:definitions>
  <inkml:trace contextRef="#ctx0" brushRef="#br0">1 131 17372,'7'1'577,"1"0"0,-1 0 0,1 0 0,0-1 0,-1 0 0,1-1 0,13-2 0,52-17 1781,-19 5-838,2 1-609,227-45 1136,-238 52-2476,0 3 0,-1 1 1,1 2-1,62 7 0,-47 5-2489,-59-10 2877,-1-1-1,0 0 1,1 0-1,-1 0 1,1 0-1,-1 0 1,0-1-1,1 1 1,-1 0-1,0 0 1,1 0-1,-1 0 1,1 0-1,-1 0 1,0-1-1,1 1 1,-1 0-1,0 0 1,0 0-1,1-1 1,-1 1-1,0 0 1,1 0-1,-1-1 1,0 1-1,0 0 1,0-1-1,1 1 1,-1 0-1,0-1 1,0 1-1,0-1 1,0 1-1,0 0 0,1-1 1,-1 1-1,0 0 1,0-1-1,0 1 1,0-1-1,0 1 1,0 0-1,0-1 1,-1 1-1,1 0 1,0-1-1,0 1 1,0-1-1,0 1 1,0 0-1,0-1 1,-1 1-1,1 0 1,0-1-1,-5-10-561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5.017"/>
    </inkml:context>
    <inkml:brush xml:id="br0">
      <inkml:brushProperty name="width" value="0.05" units="cm"/>
      <inkml:brushProperty name="height" value="0.05" units="cm"/>
    </inkml:brush>
  </inkml:definitions>
  <inkml:trace contextRef="#ctx0" brushRef="#br0">1 95 18940,'1'1'3602,"7"5"-1325,3 8-1666,0 0 1,1 0-1,1-2 1,0 1-1,20 13 1,-28-23-745,0 0 0,0 0 1,0-1-1,1 1 0,-1-1 0,1 0 1,0-1-1,0 0 0,-1 0 0,1 0 1,0 0-1,0-1 0,0 0 0,0 0 1,0-1-1,0 0 0,-1 0 0,1 0 1,0 0-1,7-4 0,-2 1-193,-1-2-1,1 1 1,-1-2-1,0 1 1,0-1 0,-1-1-1,0 0 1,11-12-1,7-12-638</inkml:trace>
  <inkml:trace contextRef="#ctx0" brushRef="#br0" timeOffset="1">405 1 14187,'-7'14'1840,"-6"12"-759,-6 7-353,-2 10 1536,-5 4-655,-4 6-425,0 1-144,0 2-208,1-3-120,6-5-512,3-4-392,6-10 521,2-9-297,6-17-88,2-6-33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5.415"/>
    </inkml:context>
    <inkml:brush xml:id="br0">
      <inkml:brushProperty name="width" value="0.05" units="cm"/>
      <inkml:brushProperty name="height" value="0.05" units="cm"/>
    </inkml:brush>
  </inkml:definitions>
  <inkml:trace contextRef="#ctx0" brushRef="#br0">71 0 18724,'-5'14'1440,"-2"8"-1120,-1 4-152,-1 7 577,2 4-209,0 4-248,0 0-128,-1-4-64,4-3-240,-2-7-512,3-6 624,3-20-72,3-5-112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5.805"/>
    </inkml:context>
    <inkml:brush xml:id="br0">
      <inkml:brushProperty name="width" value="0.05" units="cm"/>
      <inkml:brushProperty name="height" value="0.05" units="cm"/>
    </inkml:brush>
  </inkml:definitions>
  <inkml:trace contextRef="#ctx0" brushRef="#br0">59 30 21949,'32'-9'1846,"-10"3"-326,42-7 0,-57 12-1413,-1 0-1,0 1 0,0 0 0,0 0 1,0 1-1,0 0 0,0 0 0,0 0 0,0 1 1,-1-1-1,12 6 0,-16-6-103,1 0 1,-1 0-1,0-1 1,1 1-1,-1 0 1,0 0-1,0 1 1,0-1-1,0 0 1,0 0-1,0 0 1,0 1-1,0-1 1,0 1-1,0-1 1,-1 0-1,1 1 1,-1 0-1,1 2 1,0-2 3,-1 1 0,0 0 0,0 0 0,-1-1 0,1 1 0,0 0 0,-1-1 0,0 1 1,1 0-1,-3 4 0,-3 5 42,-1 0 0,0-1 0,-16 20 1,15-20 4,-3 7-2,13-14-100,10-5-74,-6-1 75,1 1-1,0-1 1,-1 1-1,1 1 1,0-1-1,0 1 1,0 0-1,9 2 1,-14-2 43,1 1 0,-1 0 0,0-1 1,0 1-1,0 0 0,0 0 0,0 0 0,0 0 1,0 1-1,0-1 0,0 1 0,0-1 1,-1 1-1,1-1 0,-1 1 0,1 0 0,-1 0 1,0-1-1,1 1 0,-1 0 0,0 1 0,0-1 1,-1 0-1,1 0 0,0 0 0,-1 0 1,1 1-1,0 2 0,-1 1 12,1 0 0,-1-1 0,0 1 0,-1-1 0,1 1 0,-1-1 0,0 1 0,0-1 0,-1 1 0,1-1 0,-1 0 0,-1 1 0,1-1 0,-5 7 0,2-5 42,-1 0 0,1 0 0,-1 0 0,-1-1 0,1 0 0,-1 0 0,0-1 0,-13 8 0,8-7 18,0 0 0,0 0-1,-1-1 1,1 0 0,-1-2-1,0 1 1,0-1-1,0-1 1,-1-1 0,1 1-1,-1-2 1,-14-1 0,25 1-131,0 0 1,0-1 0,0 1 0,-1-1 0,1 0 0,0 0-1,1 0 1,-1 0 0,0-1 0,0 1 0,0-1 0,1 1-1,-1-1 1,1 0 0,-1 0 0,1 0 0,0 0 0,0-1-1,0 1 1,0-1 0,0 1 0,1-1 0,-1 0-1,1 1 1,-1-1 0,1 0 0,0 0 0,0 0 0,0 0-1,1 0 1,-1 0 0,1 0 0,0 0 0,0-1 0,0 1-1,0 0 1,0 0 0,0 0 0,1 0 0,0 0 0,1-4-1,9-25-471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6.272"/>
    </inkml:context>
    <inkml:brush xml:id="br0">
      <inkml:brushProperty name="width" value="0.05" units="cm"/>
      <inkml:brushProperty name="height" value="0.05" units="cm"/>
    </inkml:brush>
  </inkml:definitions>
  <inkml:trace contextRef="#ctx0" brushRef="#br0">22 1 20236,'-10'10'2057,"3"0"-1185,3-2-320,5 1 1192,6-1-367,10-2-417,2-2-208,4-2-248,3-2-88,2 1-136,0 1-104,-3-1-416,-2 1-320,-4-2-2728,-5-2 2927,-5-6-399,-3-4-256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6.936"/>
    </inkml:context>
    <inkml:brush xml:id="br0">
      <inkml:brushProperty name="width" value="0.05" units="cm"/>
      <inkml:brushProperty name="height" value="0.05" units="cm"/>
    </inkml:brush>
  </inkml:definitions>
  <inkml:trace contextRef="#ctx0" brushRef="#br0">126 103 18652,'3'45'5152,"0"-20"-4444,9 30 0,7 11-137,27 114 562,-41-153-1029,-1 1 1,-2 0 0,0 0 0,-4 44-1,0-61-91,0 1 0,-1-1 0,0 0 0,0 0 0,-1 0 0,-1 0-1,0-1 1,0 0 0,-8 11 0,10-17-7,0 0 1,1 0-1,-2 0 0,1 0 0,0-1 1,-1 1-1,0-1 0,1 0 0,-1 0 1,-1 0-1,1 0 0,0-1 0,-1 0 0,1 0 1,-1 0-1,0-1 0,1 1 0,-1-1 1,0 0-1,0 0 0,0-1 0,0 1 1,-8-2-1,11 1-4,-1 0 0,0-1 0,0 0 0,1 0 0,-1 1 0,0-2 0,1 1 0,-1 0 0,1 0 0,-1-1 0,1 0 0,0 1 0,0-1 0,-1 0 0,1 0 0,-3-4 0,2 2-3,1 0 0,0-1 0,-1 1 0,1-1 0,1 1 0,-1-1 0,1 0 0,-1 1 0,1-6 0,-1-4 4,1 0 1,1-1-1,0 1 1,1 0 0,5-25-1,2 9 59,0 0 0,2 1 0,1 0 0,2 1 0,1 0 0,0 1 1,20-26-1,141-164 958,-168 209-968,0-1-21,4-2 60,-1-1-1,13-21 1,-21 30-112,-1 1 1,1-1 0,-1 1-1,0-1 1,1 1-1,-1-1 1,-1 0 0,1 1-1,0-1 1,-1 0-1,1 0 1,-1 1 0,0-1-1,0 0 1,0 0 0,0 0-1,0 1 1,-1-1-1,0 0 1,1 0 0,-2-3-1,1 5-123,0-1 0,0 1 0,0 0 0,0 0 0,0-1-1,-1 1 1,1 0 0,0 0 0,0 0 0,-1 1 0,1-1 0,-1 0 0,1 0-1,-1 1 1,1-1 0,-1 1 0,-2-1 0,-17-9-1008,11-2 397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09.794"/>
    </inkml:context>
    <inkml:brush xml:id="br0">
      <inkml:brushProperty name="width" value="0.05" units="cm"/>
      <inkml:brushProperty name="height" value="0.05" units="cm"/>
    </inkml:brush>
  </inkml:definitions>
  <inkml:trace contextRef="#ctx0" brushRef="#br0">172 333 13795,'0'0'157,"1"0"0,0-1 0,0 1 0,-1 0 0,1 0 1,0 0-1,-1-1 0,1 1 0,-1 0 0,1-1 0,0 1 0,-1 0 0,1-1 0,-1 1 1,1-1-1,-1 1 0,1-1 0,-1 1 0,1-1 0,-1 0 0,0 1 0,1-1 0,-1 1 0,0-1 1,1 0-1,-1 1 0,0-1 0,0 0 0,0 1 0,0-1 0,1 0 0,-1 0 0,0 1 1,0-1-1,0 0 0,0 1 0,-1-1 0,1 0 0,0 1 0,0-1 0,0 0 0,-1 1 0,1-1 1,0 0-1,0 1 0,-1-1 0,1 0 0,-1 1 0,1-1 0,-1 1 0,0-2 0,-1 0 124,0 0 1,0 0-1,0-1 0,-1 1 0,1 1 0,-1-1 0,1 0 0,-1 1 0,0-1 0,1 1 0,-4-2 0,3 3-239,0-1-1,0 1 0,0-1 0,0 1 1,0 0-1,0 0 0,0 0 0,0 1 1,0-1-1,0 1 0,0-1 0,1 1 0,-1 0 1,0 0-1,-3 2 0,1 0-20,1 0-1,-1 0 0,1 0 1,0 1-1,0-1 1,0 1-1,-6 8 0,2-1-19,1 0-1,1 1 1,-1-1 0,2 1-1,0 1 1,-4 12-1,0 14 13,8-36-16,1 0-1,-1 0 1,1 0 0,0 0-1,0 0 1,0-1 0,0 1-1,1 0 1,-1 0 0,2 5-1,-2-8 5,1 1 1,-1-1-1,0 0 0,0 1 0,1-1 0,-1 0 0,0 1 1,1-1-1,-1 0 0,0 1 0,1-1 0,-1 0 0,0 0 1,1 0-1,-1 1 0,1-1 0,-1 0 0,0 0 0,1 0 1,-1 0-1,1 0 0,-1 1 0,1-1 0,-1 0 0,0 0 1,1 0-1,-1 0 0,1 0 0,0-1 0,16-6 74,9-15 102,-5-2 112,0 0 0,-1-2 0,27-47 1,36-92 1055,-73 146-1144,-2-1 1,0 0 0,-2 0-1,0-1 1,4-29-1,-10 44-117,-3 6-29,-6 17-8,-9 28-23,-4 18-21,3 0 0,-11 66 0,28-120-77,1-1 0,1 1-1,-1-1 1,1 1 0,2 10-1,-1-15-126,0 0-1,-1 0 0,2 0 0,-1 0 0,0 0 0,1 0 0,0-1 1,0 1-1,0-1 0,0 1 0,1-1 0,3 5 0,-3-8-301,-2-7-155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10.719"/>
    </inkml:context>
    <inkml:brush xml:id="br0">
      <inkml:brushProperty name="width" value="0.05" units="cm"/>
      <inkml:brushProperty name="height" value="0.05" units="cm"/>
    </inkml:brush>
  </inkml:definitions>
  <inkml:trace contextRef="#ctx0" brushRef="#br0">5 17 21189,'7'-17'3585,"-4"28"-1693,-1 31-1420,-16 196-1404,13-229 1191,-1-14-328,2-9-113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11.151"/>
    </inkml:context>
    <inkml:brush xml:id="br0">
      <inkml:brushProperty name="width" value="0.05" units="cm"/>
      <inkml:brushProperty name="height" value="0.05" units="cm"/>
    </inkml:brush>
  </inkml:definitions>
  <inkml:trace contextRef="#ctx0" brushRef="#br0">0 15 19188,'1'-1'206,"0"0"1,-1 0-1,1 0 0,0 0 0,0 0 1,0 0-1,-1 1 0,1-1 0,0 0 1,0 1-1,0-1 0,0 1 1,0-1-1,1 1 0,-1-1 0,0 1 1,0 0-1,0-1 0,0 1 0,0 0 1,2 0-1,27-2 1617,-27 2-1553,15 1-74,-1 0 0,0 1 0,-1 0 1,1 2-1,0 0 0,-1 1 0,0 0 0,0 1 0,0 1 1,23 14-1,-32-16-184,0 0 1,-1 0-1,1 0 1,-1 1-1,-1 0 1,1 0-1,-1 1 0,0-1 1,0 1-1,5 10 1,-8-10 27,1-1 1,-1 1-1,0-1 1,-1 1-1,1-1 1,-1 1-1,-1 0 1,1 0-1,-1 0 0,0-1 1,-1 1-1,1 0 1,-2 0-1,-1 7 1,0-5 26,0 0 1,-1 0 0,0-1-1,-1 1 1,0-1 0,0 0-1,-1 0 1,0-1 0,0 0-1,0 0 1,-1 0-1,0-1 1,-10 7 0,5-4-4,0-1-1,-1-1 1,1 0 0,-2 0 0,1-1 0,-1-1 0,-26 7-1,33-11-109,1 0-1,0 0 1,0-1-1,-1 0 1,1 0-1,0 0 1,-1-1-1,1 0 1,-7-2-1,11 2-53,-1 0 1,0 0-1,0 0 0,1 0 0,-1 0 0,1-1 0,-1 0 0,1 1 1,-1-1-1,1 0 0,0 0 0,0 0 0,0 0 0,0-1 0,0 1 1,1 0-1,-1-1 0,1 1 0,-1-1 0,1 0 0,-2-5 1,3-11-354,6-3-149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11.618"/>
    </inkml:context>
    <inkml:brush xml:id="br0">
      <inkml:brushProperty name="width" value="0.05" units="cm"/>
      <inkml:brushProperty name="height" value="0.05" units="cm"/>
    </inkml:brush>
  </inkml:definitions>
  <inkml:trace contextRef="#ctx0" brushRef="#br0">1 26 17932,'0'-1'180,"0"1"-1,0 0 1,0-1 0,0 1 0,0-1 0,0 1-1,0-1 1,0 1 0,1 0 0,-1-1 0,0 1-1,0-1 1,0 1 0,1 0 0,-1-1 0,0 1-1,0 0 1,1-1 0,-1 1 0,0 0 0,1-1-1,-1 1 1,0 0 0,1 0 0,-1-1 0,1 1-1,-1 0 1,0 0 0,1 0 0,-1 0-1,1-1 1,-1 1 0,1 0 0,-1 0 0,1 0-1,-1 0 1,1 0 0,23-2 1732,-17 2-1460,74-1 621,101 11 0,-104-4-221,114-4-1,-2-29-1142,-179 25 264,-35 5-4345,-17 1 3195,37-4 884,-22 1-767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6.750"/>
    </inkml:context>
    <inkml:brush xml:id="br0">
      <inkml:brushProperty name="width" value="0.05" units="cm"/>
      <inkml:brushProperty name="height" value="0.05" units="cm"/>
    </inkml:brush>
  </inkml:definitions>
  <inkml:trace contextRef="#ctx0" brushRef="#br0">232 8 13931,'0'0'52,"0"0"0,0 0 0,0-1-1,0 1 1,0 0 0,0 0 0,0-1 0,0 1 0,0 0 0,0 0 0,0-1-1,0 1 1,0 0 0,0 0 0,0 0 0,0-1 0,0 1 0,0 0 0,0 0-1,0-1 1,0 1 0,-1 0 0,1 0 0,0-1 0,0 1 0,0 0 0,0 0-1,0 0 1,-1 0 0,1-1 0,0 1 0,0 0 0,0 0 0,-1 0 0,1 0-1,0 0 1,-1-1 0,-9 6 1032,-15 17 311,20-17-804,-29 26 1287,-59 60 1244,93-90-3113,0-1 1,-1 0 0,1 1-1,-1-1 1,1 1-1,0 0 1,0-1 0,-1 1-1,1-1 1,0 1-1,0-1 1,-1 1 0,1 0-1,0-1 1,0 1-1,0-1 1,0 1 0,0 0-1,0-1 1,0 1-1,0 0 1,0-1 0,1 1-1,-1-1 1,0 1-1,0 0 1,0-1 0,1 1-1,-1-1 1,0 1-1,1-1 1,-1 1 0,0-1-1,1 1 1,-1-1 0,1 1-1,-1-1 1,0 0-1,1 1 1,-1-1 0,1 0-1,0 1 1,-1-1-1,1 0 1,-1 1 0,1-1-1,-1 0 1,1 0-1,0 0 1,0 0 0,42 12 28,-29-8-9,1 0-34,1 1 0,-1 1 1,-1 1-1,1 0 0,-1 1 0,0 1 0,15 12 0,-24-18-6,-1 1 1,0 0-1,0 1 0,-1-1 1,1 1-1,-1-1 1,0 1-1,0 0 0,0 0 1,2 8-1,-4-9 6,0 0 0,0 0 0,0 0-1,-1 0 1,0 0 0,0 0 0,0 0 0,0 0 0,0 0-1,-1 1 1,0-1 0,0 0 0,0 0 0,0 0 0,-4 7 0,1-4 54,-1 1 1,0-1 0,0 0 0,-1-1-1,0 1 1,0-1 0,0 0 0,-1 0-1,1-1 1,-2 0 0,1 0 0,0-1 0,-1 0-1,-14 6 1,13-7-56,1 0 0,-1 0 0,0-1 0,0 0 0,1 0 0,-1-1 1,0-1-1,-1 1 0,1-1 0,0-1 0,0 0 0,0 0 0,1-1 0,-10-2 0,15 3-11,1 0 0,-1 0 1,1 0-1,0 0 0,-1 0 0,1-1 0,0 1 1,0-1-1,0 1 0,0-1 0,0 0 0,1 0 1,-1 0-1,0 0 0,1 0 0,-1 0 0,1 0 1,0-1-1,0 1 0,0 0 0,0-1 0,0 1 1,1-1-1,-1 1 0,1-1 0,-1 1 0,1-1 1,0 0-1,0 1 0,0-1 0,0 1 1,1-1-1,-1 1 0,1-1 0,-1 1 0,3-5 1,10-20-290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12.520"/>
    </inkml:context>
    <inkml:brush xml:id="br0">
      <inkml:brushProperty name="width" value="0.05" units="cm"/>
      <inkml:brushProperty name="height" value="0.05" units="cm"/>
    </inkml:brush>
  </inkml:definitions>
  <inkml:trace contextRef="#ctx0" brushRef="#br0">8 1 22037,'6'14'1904,"-5"-1"-1408,-1 4-240,0 8 1105,1 2-625,2 9-448,-1 1-128,-1 3-120,2-1-16,-3-3 16,0-3 16,0-8-176,0-3-152,-1-9-608,-1-3-465,-5-13 617,-7-7 72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12.953"/>
    </inkml:context>
    <inkml:brush xml:id="br0">
      <inkml:brushProperty name="width" value="0.05" units="cm"/>
      <inkml:brushProperty name="height" value="0.05" units="cm"/>
    </inkml:brush>
  </inkml:definitions>
  <inkml:trace contextRef="#ctx0" brushRef="#br0">1 39 17820,'0'-2'141,"0"1"-1,0-1 1,0 0 0,1 1 0,-1-1-1,0 1 1,1-1 0,-1 0 0,1 1 0,0-1-1,-1 1 1,1 0 0,0-1 0,0 1-1,0-1 1,0 1 0,0 0 0,0 0 0,0 0-1,1 0 1,-1 0 0,0 0 0,1 0 0,-1 0-1,1 0 1,-1 0 0,1 1 0,-1-1-1,1 1 1,-1-1 0,1 1 0,0-1 0,-1 1-1,1 0 1,-1 0 0,4 0 0,6 0 425,0 1 0,-1-1 1,1 2-1,15 3 0,29 7-30,0 3 0,-1 2 1,0 2-1,92 48 0,-139-63-530,0 0 1,-1 1-1,1-1 0,-1 1 1,0 1-1,0-1 1,0 1-1,-1 0 0,0 0 1,7 13-1,-9-14 11,-1 0 0,0 0 0,0 1-1,0-1 1,-1 1 0,0-1 0,0 1 0,-1 0-1,1-1 1,-1 1 0,-1 0 0,1-1 0,-1 1-1,0 0 1,0-1 0,-2 7 0,-3 5 33,0 0 1,-1 0 0,-1 0-1,-1-1 1,0 0 0,-1 0-1,0-1 1,-2-1 0,0 0-1,0 0 1,-1-2 0,-1 1-1,0-2 1,-29 19 0,32-23-84,-1-1 0,0 0 0,0-1-1,-1 0 1,1-1 0,-1-1 0,0 0 0,0 0 0,-16 0 0,18-3-132,0 0-1,0-1 0,0 0 0,0 0 0,1-1 1,-1-1-1,1 0 0,-1 0 0,1-1 0,0-1 1,0 1-1,-10-8 0,-19-17-731,28 20 252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23.714"/>
    </inkml:context>
    <inkml:brush xml:id="br0">
      <inkml:brushProperty name="width" value="0.05" units="cm"/>
      <inkml:brushProperty name="height" value="0.05" units="cm"/>
      <inkml:brushProperty name="color" value="#E71224"/>
    </inkml:brush>
  </inkml:definitions>
  <inkml:trace contextRef="#ctx0" brushRef="#br0">3172 350 13643,'-17'2'85,"0"-1"0,0 0 0,0-2 0,0 0 0,0-1 0,1 0 1,-1-1-1,1-1 0,-32-12 0,-38-24-88,44 19 3,-1 2-1,-2 2 1,-51-12 0,47 19 73,0 3 0,-87-1 1,-102 16 432,-59-2 345,173-15-552,-60-2-104,141 11-195,0 1-1,-55 10 1,45-1-114,0 3-1,0 2 1,1 2 0,1 2 0,-91 50 0,24-4-45,-198 112 89,271-149 97,-71 55 1,100-70-13,1 1 0,1 0 0,0 1 0,1 1 1,1 0-1,0 1 0,-14 28 0,-2 19 12,-24 82 0,22-56-44,-24 51-46,21-60-13,-26 104 0,52-155 61,1 0-1,2 0 0,1 0 0,1 0 0,1 0 1,2 1-1,7 42 0,79 291 88,-43-202-12,0 19-1,46 167-33,-67-282 78,44 90-1,44 55 122,-74-143-203,-4-9-21,76 104-1,-81-130-14,1 0-1,1-1 0,2-2 0,36 27 1,-9-14 17,1-3 1,2-2 0,2-3-1,89 35 1,-112-54 36,0-3-1,1-1 1,0-2 0,1-3-1,-1 0 1,2-3-1,-1-2 1,69-5 0,-4-10 102,168-43 1,98-60-183,-283 82-75,-1-5 0,84-49-1,-111 51 61,-2-3-1,-2-2 0,73-68 1,-58 36 46,-4-2 0,-3-3 0,58-91 0,-91 121 6,172-258 57,-27-15 227,-159 275-166,-2-1 0,-2 0 0,-3-2 0,12-74 0,6-206 253,-27 268-362,4-84 38,-15-195-1,0 258 10,-5 0 0,-2 2 0,-49-150 0,32 144-53,-4 0 0,-4 3 0,-88-143 0,114 208-61,0 0-1,-2 1 1,0 1 0,-1 0-1,0 1 1,-2 1 0,0 0-1,0 2 1,-1 0 0,-1 1-1,0 0 1,-1 2 0,0 1-1,0 0 1,-32-7 0,16 7-31,-62-6 0,-67 7-141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08.777"/>
    </inkml:context>
    <inkml:brush xml:id="br0">
      <inkml:brushProperty name="width" value="0.05" units="cm"/>
      <inkml:brushProperty name="height" value="0.05" units="cm"/>
      <inkml:brushProperty name="color" value="#E71224"/>
    </inkml:brush>
  </inkml:definitions>
  <inkml:trace contextRef="#ctx0" brushRef="#br0">262 65 15571,'3'-10'1400,"-1"0"0,-1 0 0,1-14 0,-1 14 3456,-36 105-4396,-4-2 0,-4-2 0,-71 111 0,103-183-626,7-12-265,0 0 1,0 0 0,-10 11 0,14-19 353,0 1 0,-1 0 0,1 0 0,0 0-1,0-1 1,0 1 0,-1 0 0,1 0 0,0-1 0,0 1-1,0 0 1,0-1 0,0 1 0,0 0 0,0 0 0,0-1-1,0 1 1,0 0 0,0-1 0,0 1 0,0 0 0,0-1-1,0 1 1,0 0 0,0 0 0,0-1 0,0 1-1,0 0 1,0-1 0,0 1 0,0 0 0,1 0 0,-1-1-1,0 1 1,0 0 0,1-1 0,18-52-1683,-2 17 671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09.164"/>
    </inkml:context>
    <inkml:brush xml:id="br0">
      <inkml:brushProperty name="width" value="0.05" units="cm"/>
      <inkml:brushProperty name="height" value="0.05" units="cm"/>
      <inkml:brushProperty name="color" value="#E71224"/>
    </inkml:brush>
  </inkml:definitions>
  <inkml:trace contextRef="#ctx0" brushRef="#br0">0 27 16996,'1'-2'228,"1"0"0,-1 0 1,0 1-1,1-1 0,-1 0 1,1 1-1,-1-1 0,1 1 1,0-1-1,-1 1 0,1 0 1,0 0-1,0 0 0,0 0 0,0 0 1,0 0-1,0 0 0,0 1 1,1-1-1,1 1 0,-1 0-11,0 0-1,0 1 1,1 0-1,-1-1 0,0 1 1,0 1-1,0-1 1,-1 0-1,1 1 0,0-1 1,0 1-1,-1 0 1,5 3-1,7 7-3,-1 1 0,0 1 0,-1 0 0,0 0 1,-1 1-1,16 29 0,-4 0-1427,23 61 0,-36-73-1536,-10-31 2616,0 1 1,1-1-1,-1 1 0,0-1 0,0 1 0,0-1 1,0 1-1,-1-1 0,1 1 0,0-1 1,-1 1-1,1-1 0,-1 1 0,1-1 0,-1 0 1,1 1-1,-1-1 0,0 0 0,-2 3 1,-9 5-1074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09.583"/>
    </inkml:context>
    <inkml:brush xml:id="br0">
      <inkml:brushProperty name="width" value="0.05" units="cm"/>
      <inkml:brushProperty name="height" value="0.05" units="cm"/>
      <inkml:brushProperty name="color" value="#E71224"/>
    </inkml:brush>
  </inkml:definitions>
  <inkml:trace contextRef="#ctx0" brushRef="#br0">75 406 13619,'-28'4'2296,"3"2"-1143,11 0-361,7 0 2136,10-2-1351,5-3-121,9-2-304,6-5-151,5-1-281,-1-2-72,4 1-256,-1-2-240,0 4-728,-1 0-480,-3 2 856,-6-2-193,2-2-167</inkml:trace>
  <inkml:trace contextRef="#ctx0" brushRef="#br0" timeOffset="1">626 3 16452,'14'-2'1600,"-8"4"-1000,-3 7-264,1 7 760,-1 0-296,-3 8-263,-3-1-129,-3 4-168,0 2-56,-4-1-64,0 1 0,-3-5 8,1-2-128,-1-5-456,3-5-344,-3-8 672,1-4-121,-1-7-135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09.954"/>
    </inkml:context>
    <inkml:brush xml:id="br0">
      <inkml:brushProperty name="width" value="0.05" units="cm"/>
      <inkml:brushProperty name="height" value="0.05" units="cm"/>
      <inkml:brushProperty name="color" value="#E71224"/>
    </inkml:brush>
  </inkml:definitions>
  <inkml:trace contextRef="#ctx0" brushRef="#br0">1 4 18284,'0'-3'2232,"1"3"-1463,4 1-265,2 2 1280,6 0-784,4 1-192,4 2-496,5 1-408,3-1-832,0 0-1816,-1 1 2312,1 0-353,2 2-247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0.338"/>
    </inkml:context>
    <inkml:brush xml:id="br0">
      <inkml:brushProperty name="width" value="0.05" units="cm"/>
      <inkml:brushProperty name="height" value="0.05" units="cm"/>
      <inkml:brushProperty name="color" value="#E71224"/>
    </inkml:brush>
  </inkml:definitions>
  <inkml:trace contextRef="#ctx0" brushRef="#br0">20 249 16676,'-3'4'863,"-12"18"843,15-21-1647,0-1 0,0 1-1,-1-1 1,1 1 0,0-1-1,0 1 1,0-1 0,0 1-1,-1-1 1,1 1 0,0-1-1,0 1 1,0-1 0,0 1-1,0-1 1,0 1-1,0-1 1,1 1 0,-1-1-1,0 1 1,0-1 0,0 1-1,0-1 1,1 1 0,-1-1-1,0 1 1,0-1 0,1 0-1,-1 1 1,0-1 0,1 1-1,-1-1 1,1 0 0,-1 1-1,0-1 1,1 0-1,-1 0 1,1 1 0,-1-1-1,1 0 1,-1 0 0,1 0-1,0 1 1,5 0 354,1 0 1,-1 0-1,1 0 0,-1-1 1,1 0-1,0-1 0,8-1 1,50-11 1046,-59 12-1315,591-159 1890,-573 153-2129,13-3-455,0-2 0,62-29 0,-97 40 506,2 0-205,0-1 1,-1 0-1,1 0 1,-1-1-1,1 1 1,-1-1-1,0 0 1,0 1-1,0-2 1,0 1-1,3-4 0,-6 6 214,0 1-1,0 0 0,0-1 1,1 1-1,-1 0 0,0-1 1,0 1-1,0 0 0,0-1 1,0 1-1,0 0 0,0-1 1,0 1-1,0 0 0,0-1 1,0 1-1,-1 0 0,1 0 1,0-1-1,0 1 0,0 0 1,0-1-1,0 1 0,-1 0 1,1-1-1,0 1 0,0 0 1,0 0-1,-1-1 0,1 1 1,0 0-1,0 0 0,-1 0 1,1-1-1,-1 1 0,-5-4-642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0.740"/>
    </inkml:context>
    <inkml:brush xml:id="br0">
      <inkml:brushProperty name="width" value="0.05" units="cm"/>
      <inkml:brushProperty name="height" value="0.05" units="cm"/>
      <inkml:brushProperty name="color" value="#E71224"/>
    </inkml:brush>
  </inkml:definitions>
  <inkml:trace contextRef="#ctx0" brushRef="#br0">218 8 16460,'15'-7'1872,"-3"7"-968,-3 3-320,-5 10 1393,-4 7-633,-3 10-496,-5 4-224,-6 6-232,-4 5-56,-2 1-176,2-2-48,-4-4-112,3-6-136,2-9-528,-1-8-488,2-17 936,0-7-136,3-15-152</inkml:trace>
  <inkml:trace contextRef="#ctx0" brushRef="#br0" timeOffset="1">0 125 17692,'6'0'1904,"3"3"-960,2 3-263,6 0 1087,5 1-336,8-1-376,6 1-111,8-3-329,-1 0-264,3-4-712,-2 0-560,-5-1 760,-2 1-161,-11 4-159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1.335"/>
    </inkml:context>
    <inkml:brush xml:id="br0">
      <inkml:brushProperty name="width" value="0.05" units="cm"/>
      <inkml:brushProperty name="height" value="0.05" units="cm"/>
      <inkml:brushProperty name="color" value="#E71224"/>
    </inkml:brush>
  </inkml:definitions>
  <inkml:trace contextRef="#ctx0" brushRef="#br0">10 362 15227,'-3'5'1437,"3"-4"-1073,-1 0 0,0 0 0,1 0-1,-1 0 1,1 0 0,-1 0-1,1 1 1,-1-1 0,1 0 0,0 0-1,-1 0 1,1 0 0,0 2-1,1-2-237,-1-1 0,1 1 0,0-1 0,0 1 0,0-1 0,0 0 0,0 1 0,0-1 0,0 0 0,0 0-1,0 0 1,0 0 0,0 0 0,0 0 0,0 0 0,0 0 0,-1 0 0,1 0 0,0-1 0,0 1 0,1-1 0,348-70 2765,-105 18-2620,297-41-354,-418 67-94,152-55 0,-187 54 136,-76 24 39,1-2-1,1 1 0,0 1 0,-1 0 0,1 2 0,0-1 0,1 2 0,29 0-1,-42 2-12,-1-1 0,0 1-1,0 0 1,1 0 0,-1 0-1,0 0 1,0 0-1,0 1 1,0-1 0,0 1-1,0-1 1,0 1 0,-1 0-1,1 0 1,-1 0-1,1-1 1,-1 2 0,0-1-1,1 0 1,-1 0-1,0 0 1,0 0 0,-1 1-1,1-1 1,0 0 0,-1 1-1,0-1 1,1 1-1,-1-1 1,0 3 0,0 0-325,1 0 0,-1 0 0,-1 0 1,1 0-1,-1 0 0,0 0 0,0 0 1,0 0-1,-1 0 0,1-1 0,-1 1 1,0 0-1,-5 6 0,0-7-609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7.153"/>
    </inkml:context>
    <inkml:brush xml:id="br0">
      <inkml:brushProperty name="width" value="0.05" units="cm"/>
      <inkml:brushProperty name="height" value="0.05" units="cm"/>
    </inkml:brush>
  </inkml:definitions>
  <inkml:trace contextRef="#ctx0" brushRef="#br0">333 104 19652,'11'-3'1376,"-13"9"-604,-22 14 13,-33 23 107,1 3 1,-85 94 0,126-123-1044,9-12 2,1 1 0,0 0 0,0 0 0,1 0 0,-1 0 0,2 1-1,-1-1 1,1 1 0,-4 11 0,6-17 118,1-1 0,0 0 0,0 1 0,0-1 0,0 0-1,0 1 1,0-1 0,-1 0 0,1 1 0,0-1 0,0 0 0,0 1 0,0-1 0,0 1-1,1-1 1,-1 0 0,0 1 0,0-1 0,0 0 0,0 1 0,0-1 0,0 0 0,1 1-1,-1-1 1,0 0 0,0 1 0,0-1 0,1 0 0,-1 0 0,0 1 0,0-1 0,1 0 0,-1 0-1,0 0 1,1 1 0,-1-1 0,0 0 0,1 0 0,-1 0 0,0 0 0,1 0 0,-1 1-1,0-1 1,1 0 0,-1 0 0,0 0 0,1 0 0,-1 0 0,0 0 0,1 0 0,-1 0 0,1 0-1,-1-1 1,0 1 0,1 0 0,-1 0 0,0 0 0,1 0 0,-1 0 0,0-1 0,0 1-1,1 0 1,-1 0 0,0 0 0,1-1 0,-1 1 0,28-17-1466,21-27-334,-1-1 0,65-82 0,-92 102 1714,130-158 2640,-136 169-1255,-15 14-1228,0 0-1,0 0 1,1 0 0,-1 0-1,0 0 1,0 1 0,0-1-1,0 0 1,1 0 0,-1 0-1,0 0 1,0 0 0,0 0-1,0 1 1,0-1 0,1 0-1,-1 0 1,0 0 0,0 0-1,0 1 1,0-1-1,0 0 1,0 0 0,0 0-1,0 1 1,0-1 0,0 0-1,0 0 1,0 0 0,0 1-1,0-1 1,0 0 0,0 0-1,0 0 1,0 1 0,0-1-1,0 0 1,0 0 0,0 0-1,0 0 1,0 1 0,-1-1-1,1 0 1,0 0 0,-14 38 1676,-5 4-1192,2 1-1,2 0 1,-13 63-1,23-79-615,1 1-1,2 0 1,0-1-1,2 1 1,1 0-1,8 51 1,-4-54-396,0-1-445,1 28 0,-7-37 374,-7-12-149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1.797"/>
    </inkml:context>
    <inkml:brush xml:id="br0">
      <inkml:brushProperty name="width" value="0.05" units="cm"/>
      <inkml:brushProperty name="height" value="0.05" units="cm"/>
      <inkml:brushProperty name="color" value="#E71224"/>
    </inkml:brush>
  </inkml:definitions>
  <inkml:trace contextRef="#ctx0" brushRef="#br0">130 2 19060,'1'0'95,"-1"-1"0,0 1 0,1 0 0,-1 0 0,0 0 0,1 0 0,-1 0-1,0 0 1,1 0 0,-1 0 0,0 0 0,1 0 0,-1 0 0,0 0 0,0 0 0,1 0 0,-1 0 0,0 0 0,1 0 0,-1 1 0,0-1-1,1 0 1,-1 0 0,0 0 0,0 0 0,1 1 0,-1-1 0,0 0 0,0 0 0,1 1 0,-1-1 0,0 0 0,0 0 0,0 1 0,1-1-1,-1 0 1,0 1 0,2 17 1988,-12 30-720,8-39-1278,-42 152 425,33-129-723,-1 0 0,-32 56 1,34-75-827,10-13 1011,0 0 0,0 0 0,0 0 0,0 0 0,-1 0 0,1 0 0,0 1 0,0-1 0,0 0 0,0 0 0,-1 0 0,1 0 0,0 0 0,0 0 1,0 0-1,0 0 0,-1 0 0,1 0 0,0 0 0,0 0 0,0 0 0,0 0 0,-1 0 0,1 0 0,0 0 0,0 0 0,0 0 0,0-1 0,-1 1 0,1 0 0,0 0 0,0 0 0,0 0 0,0 0 0,0 0 0,-1 0 0,1 0 0,0-1 0,0 1 1,-1-2-79,0-1 0,1 1 0,-1-1 0,1 1 0,0-1 0,-1 1 0,1-1 0,0 1 0,1-4 0,2-28-646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2.216"/>
    </inkml:context>
    <inkml:brush xml:id="br0">
      <inkml:brushProperty name="width" value="0.05" units="cm"/>
      <inkml:brushProperty name="height" value="0.05" units="cm"/>
      <inkml:brushProperty name="color" value="#E71224"/>
    </inkml:brush>
  </inkml:definitions>
  <inkml:trace contextRef="#ctx0" brushRef="#br0">89 17 16948,'1'-1'160,"0"-1"1,0 1-1,0 0 1,1 0-1,-1-1 1,0 1-1,0 0 1,1 0 0,-1 0-1,1 0 1,-1 1-1,1-1 1,-1 0-1,1 0 1,2 0-1,-3 1-46,1 1 0,-1-1 0,0 0-1,0 1 1,0-1 0,0 1-1,0-1 1,0 1 0,0 0-1,0-1 1,0 1 0,0 0-1,0 0 1,0 0 0,0 0-1,-1 0 1,1 0 0,0 0-1,-1 0 1,1 0 0,0 0-1,-1 0 1,1 2 0,23 42 1511,58 100 370,-67-121-2174,1-1-1,1-1 0,39 38 1,-34-45-812,-19-13 764,0-1 0,0 1 1,-1 0-1,1 0 0,0 0 1,-1 0-1,1 1 0,-1-1 0,2 4 1,-5-2-424,-8 1-161</inkml:trace>
  <inkml:trace contextRef="#ctx0" brushRef="#br0" timeOffset="1">0 456 19588,'0'5'1841,"6"0"-1065,4-4-320,9-1 1024,7-1-480,8-6-391,2-1-217,8-3-624,2 0-497,-3-4 609,2 1-136,-2 5-120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2.931"/>
    </inkml:context>
    <inkml:brush xml:id="br0">
      <inkml:brushProperty name="width" value="0.05" units="cm"/>
      <inkml:brushProperty name="height" value="0.05" units="cm"/>
      <inkml:brushProperty name="color" value="#E71224"/>
    </inkml:brush>
  </inkml:definitions>
  <inkml:trace contextRef="#ctx0" brushRef="#br0">0 39 19876,'6'102'5280,"5"-26"-4637,22 82 0,-7-82 288,-27-79-678,-1 0 0,0 0 0,0 0 0,0 0 0,-1 0 0,1 0 0,-5-3 0,3 3-216,0-1 0,0 0 1,1-1-1,-1 1 0,1 0 1,0-1-1,0 0 1,0 0-1,-3-10 0,3-3-69,1 0 0,0 0-1,2 0 1,0 0 0,1 0-1,4-23 1,4-5 12,17-54 1,-24 95 19,-1 1-1,1-1 1,0 0 0,0 1-1,1 0 1,0-1 0,-1 1-1,1 0 1,1 0 0,-1 1-1,0-1 1,1 1 0,0-1 0,6-3-1,-8 6-3,1-1 0,-1 1 0,1 0 0,-1 0 0,1 0 0,0 1 0,-1-1 0,1 1 0,0-1 0,-1 1-1,1 0 1,0 0 0,0 0 0,-1 0 0,1 0 0,0 1 0,0 0 0,-1-1 0,1 1 0,-1 0 0,1 0 0,-1 0 0,1 0 0,-1 1 0,1-1-1,-1 1 1,0 0 0,2 1 0,-1 0 11,0 0-1,0 0 0,0 0 1,-1 0-1,1 0 0,-1 0 1,0 1-1,0-1 0,0 1 1,-1 0-1,1-1 0,-1 1 1,0 0-1,0 0 0,0 0 1,0 0-1,-1 0 0,0 0 1,1 0-1,-2 0 1,1 0-1,0 0 0,-1 0 1,0 0-1,-1 6 0,0-4 26,-1 1 0,1-1 0,-1 0 0,0 0 0,0 0-1,-1 0 1,0-1 0,0 1 0,0-1 0,-1 0 0,1 0 0,-1 0-1,0-1 1,-9 6 0,4-4 35,0-1 0,0 0 0,-17 6 0,23-10-180,1 0 0,0 0 1,0 0-1,0-1 0,-1 1 0,1-1 0,0 0 0,0 1 1,-1-2-1,1 1 0,0 0 0,-1-1 0,1 1 0,0-1 1,0 0-1,0 0 0,-4-2 0,6 3 110,1 0-60,-1 0 1,1-1 0,0 1 0,-1 0-1,1-1 1,-1 1 0,1 0 0,-1-1-1,1 1 1,0 0 0,-1-1 0,1 1-1,0-1 1,-1 1 0,1-1 0,0 1-1,0-1 1,-1 1 0,1-1 0,0 1-1,0-1 1,0 1 0,0-1 0,0 1-1,0-1 1,0 1 0,0-1 0,0 1-1,0-1 1,0 0 0,0 1 0,0-1-1,0 1 1,0-1 0,1 0 0,4-14-735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3.428"/>
    </inkml:context>
    <inkml:brush xml:id="br0">
      <inkml:brushProperty name="width" value="0.05" units="cm"/>
      <inkml:brushProperty name="height" value="0.05" units="cm"/>
      <inkml:brushProperty name="color" value="#E71224"/>
    </inkml:brush>
  </inkml:definitions>
  <inkml:trace contextRef="#ctx0" brushRef="#br0">1 277 16187,'0'1'87,"0"-1"0,0 1-1,0-1 1,0 1 0,0-1-1,0 1 1,0 0 0,0-1-1,0 1 1,0-1 0,0 1-1,0-1 1,1 1 0,-1-1-1,0 1 1,0-1 0,1 0-1,-1 1 1,0-1 0,1 1-1,-1-1 1,0 0 0,1 1-1,-1-1 1,1 0 0,-1 1-1,0-1 1,1 0 0,-1 1-1,1-1 1,0 0 0,23 3 1727,24-11 55,302-100 3320,-132 36-4985,-190 64-329,53-19-160,-72 24 127,1-1-1,-1-1 1,0 0-1,0 0 1,15-13-1,-21 15-220,0 0 0,0 0 1,-1-1-1,1 1 0,-1 0 0,3-5 0,-5 7 358,0 1 0,0 0 0,0 0 0,0 0 0,0 0 0,0 0 0,0 0 0,0 0 0,0 0 0,0-1 0,0 1 0,0 0 0,0 0 0,0 0 0,0 0 0,0 0 0,0 0 0,0 0 0,0 0 0,0 0 0,-1-1 0,1 1 0,0 0 0,0 0 0,0 0 0,0 0 1,0 0-1,0 0 0,0 0 0,0 0 0,0 0 0,0 0 0,0 0 0,0 0 0,-1-1 0,1 1 0,0 0 0,0 0 0,0 0 0,0 0 0,0 0 0,0 0 0,0 0 0,0 0 0,-1 0 0,1 0 0,0 0 0,0 0 0,0 0 0,0 0 0,0 0 0,0 0 0,0 0 0,-1 0 0,-6 4-692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4.032"/>
    </inkml:context>
    <inkml:brush xml:id="br0">
      <inkml:brushProperty name="width" value="0.05" units="cm"/>
      <inkml:brushProperty name="height" value="0.05" units="cm"/>
      <inkml:brushProperty name="color" value="#E71224"/>
    </inkml:brush>
  </inkml:definitions>
  <inkml:trace contextRef="#ctx0" brushRef="#br0">1 141 22205,'0'3'263,"-1"0"0,1 0 0,0 0 0,0 0 0,0 0-1,1 0 1,-1 0 0,1 0 0,0 0 0,0 0 0,0-1 0,2 5 0,2 8 690,57 309 456,-49-248-1267,-10-64-102,-5-27 10,-10-55 7,-19-132 33,28 165-86,1-1-1,2 1 1,7-54-1,-6 83-7,0 0 0,1 1 0,0-1 0,0 1 0,1-1 0,0 1 0,0 0 0,1 0 0,5-7 1,-6 10-4,-1 1 0,1 0 1,-1 1-1,1-1 0,0 0 1,0 1-1,0 0 1,0 0-1,1 0 0,-1 0 1,1 0-1,-1 0 0,1 1 1,-1 0-1,1 0 1,0 0-1,0 0 0,0 0 1,-1 1-1,6 0 0,-3 0-6,-1 0-1,1 1 1,0-1-1,-1 1 1,1 1-1,0-1 0,-1 1 1,1 0-1,-1 0 1,0 1-1,0 0 1,5 3-1,-8-5 22,0 1 0,0 0-1,0-1 1,0 1 0,0 0 0,-1 0 0,1 0-1,-1 0 1,1 0 0,-1 1 0,0-1-1,0 0 1,0 1 0,0-1 0,0 1 0,-1-1-1,1 1 1,-1-1 0,1 1 0,-1-1 0,0 1-1,0-1 1,0 1 0,0-1 0,-1 1 0,1 0-1,-1-1 1,0 1 0,0 2 0,-5 10 79,-1 0 1,-1 0 0,0-1 0,-1 0 0,0 0-1,-1-1 1,-1 0 0,0-1 0,-1 0-1,-15 12 1,25-22-156,0 0 0,-1 0 0,1-1 0,-1 1 0,1-1 0,-1 0 0,1 0-1,-1 1 1,0-2 0,1 1 0,-4 0 0,5-1 19,1 0 1,-1 0-1,0 0 1,1 0-1,-1 0 1,1 0-1,-1 0 1,0 0-1,1 0 1,-1-1-1,1 1 1,-1 0-1,1-1 1,-1 1-1,1 0 1,-1-1-1,1 1 0,-1 0 1,1-1-1,-1 1 1,1-1-1,-1-1 11,0 1 0,1 0 0,-1-1 0,0 1 0,1-1 0,0 1-1,-1-1 1,1 1 0,0-1 0,0 1 0,0-1 0,0-1 0,2-32-398,4-12-132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6.207"/>
    </inkml:context>
    <inkml:brush xml:id="br0">
      <inkml:brushProperty name="width" value="0.05" units="cm"/>
      <inkml:brushProperty name="height" value="0.05" units="cm"/>
      <inkml:brushProperty name="color" value="#E71224"/>
    </inkml:brush>
  </inkml:definitions>
  <inkml:trace contextRef="#ctx0" brushRef="#br0">0 163 19892,'0'1'55,"0"-1"0,0 0 0,0 0 0,0 0 0,0 0 0,0 0 0,0 0 0,0 0 0,0 1 0,0-1 0,0 0 0,0 0-1,0 0 1,1 0 0,-1 0 0,0 0 0,0 1 0,0-1 0,0 0 0,0 0 0,0 0 0,0 0 0,0 0 0,0 0 0,0 0 0,0 0 0,0 0 0,1 0-1,-1 1 1,0-1 0,0 0 0,0 0 0,0 0 0,0 0 0,0 0 0,0 0 0,1 0 0,-1 0 0,0 0 0,0 0 0,0 0 0,0 0 0,0 0 0,0 0-1,1 0 1,-1 0 0,0 0 0,0 0 0,11-3 1350,18-12-333,-18 9-383,52-24 874,128-42 1,-139 58-4271,75-11-1,-126 24 1870,-4 0-205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6.624"/>
    </inkml:context>
    <inkml:brush xml:id="br0">
      <inkml:brushProperty name="width" value="0.05" units="cm"/>
      <inkml:brushProperty name="height" value="0.05" units="cm"/>
      <inkml:brushProperty name="color" value="#E71224"/>
    </inkml:brush>
  </inkml:definitions>
  <inkml:trace contextRef="#ctx0" brushRef="#br0">1 305 16179,'10'13'2041,"13"-18"-793,-2-12-400,17-13 1257,-1 0-481,9-6-312,-2-4-79,1 0-513,-5 6-504,-9 3-1072,-4 7 856,-11 7-256,-3 4-104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7.010"/>
    </inkml:context>
    <inkml:brush xml:id="br0">
      <inkml:brushProperty name="width" value="0.05" units="cm"/>
      <inkml:brushProperty name="height" value="0.05" units="cm"/>
      <inkml:brushProperty name="color" value="#E71224"/>
    </inkml:brush>
  </inkml:definitions>
  <inkml:trace contextRef="#ctx0" brushRef="#br0">0 428 19844,'7'-12'3329,"54"-88"562,-23 34-3050,45-111 0,-75 153-741,-6 17-66,1 0-1,-1 0 0,2-1 1,5-10-1,-8 18-33,-1 0 0,0-1 0,0 1 0,1 0-1,-1 0 1,0 0 0,1 0 0,-1 0 0,0-1 0,0 1 0,1 0 0,-1 0 0,0 0 0,1 0 0,-1 0 0,0 0-1,0 0 1,1 0 0,-1 0 0,0 0 0,1 0 0,-1 0 0,0 0 0,1 0 0,-1 1 0,0-1 0,0 0 0,1 0-1,-1 0 1,0 0 0,0 0 0,1 1 0,-1-1 0,0 0 0,0 0 0,1 0 0,-1 1 0,0-1 0,0 0 0,0 0 0,0 1-1,1-1 1,-1 0 0,0 1 0,10 14-17,-9-13 13,20 37-53,-2 2 0,22 62 0,21 46-1510,-60-144 1498,12 17-138,-14-22 193,1 1 0,0 0-1,0-1 1,0 1 0,-1 0-1,1-1 1,0 1 0,0-1 0,0 1-1,0-1 1,0 0 0,0 1-1,0-1 1,0 0 0,0 0 0,0 0-1,0 0 1,0 0 0,0 0 0,0 0-1,0 0 1,1 0 0,17-7-370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8.703"/>
    </inkml:context>
    <inkml:brush xml:id="br0">
      <inkml:brushProperty name="width" value="0.05" units="cm"/>
      <inkml:brushProperty name="height" value="0.05" units="cm"/>
      <inkml:brushProperty name="color" value="#E71224"/>
    </inkml:brush>
  </inkml:definitions>
  <inkml:trace contextRef="#ctx0" brushRef="#br0">1 294 20588,'27'-34'921,"2"1"0,1 2 0,2 1 1,1 1-1,1 2 0,2 2 0,72-41 0,-104 64-878,0 0 6,-1 0 1,1 0-1,0 0 0,-1 1 0,1-1 0,0 1 0,0 0 0,0 0 0,0 0 0,0 1 0,7-1 0,-10 1-42,0 0 0,0 1 1,0-1-1,0 1 0,-1-1 0,1 0 1,0 1-1,0-1 0,-1 1 0,1 0 1,0-1-1,-1 1 0,1-1 0,0 1 1,-1 0-1,1 0 0,-1-1 0,1 1 1,-1 0-1,0 0 0,1 0 0,-1-1 1,0 1-1,0 0 0,1 0 0,-1 0 1,0 0-1,0 0 0,0 0 0,0-1 1,0 1-1,0 0 0,0 0 0,-1 2 1,-6 37 69,5-34-45,-51 169 560,1-4-6,43-134-347,2 0-1,-5 63 0,11-96-220,1 1-1,0-1 1,0 0-1,1 0 0,-1 1 1,1-1-1,0 0 1,0 0-1,0 0 1,0 0-1,1 0 0,0 0 1,0 0-1,0-1 1,4 6-1,-4-6-25,1-1 0,0 1 1,0-1-1,0 0 0,0 0 0,0 0 0,0-1 0,1 1 0,-1-1 0,1 1 1,-1-1-1,1 0 0,-1 0 0,1-1 0,0 1 0,-1-1 0,7 0 1,121-6-1465,-59 1 1097,-45 5-27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4:19.103"/>
    </inkml:context>
    <inkml:brush xml:id="br0">
      <inkml:brushProperty name="width" value="0.05" units="cm"/>
      <inkml:brushProperty name="height" value="0.05" units="cm"/>
      <inkml:brushProperty name="color" value="#E71224"/>
    </inkml:brush>
  </inkml:definitions>
  <inkml:trace contextRef="#ctx0" brushRef="#br0">2 39 25157,'-1'35'1857,"1"-17"-1529,0-5-192,2-10 536,6-7-824,-1-16 232,-3-12-136,-1-20-128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7.563"/>
    </inkml:context>
    <inkml:brush xml:id="br0">
      <inkml:brushProperty name="width" value="0.05" units="cm"/>
      <inkml:brushProperty name="height" value="0.05" units="cm"/>
    </inkml:brush>
  </inkml:definitions>
  <inkml:trace contextRef="#ctx0" brushRef="#br0">1 41 18772,'-1'-13'1680,"15"7"-1168,6 2-231,16 1 815,4 3-344,9-3-576,3-1 8,2 1-144,-2-1-24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26.402"/>
    </inkml:context>
    <inkml:brush xml:id="br0">
      <inkml:brushProperty name="width" value="0.05" units="cm"/>
      <inkml:brushProperty name="height" value="0.05" units="cm"/>
      <inkml:brushProperty name="color" value="#E71224"/>
    </inkml:brush>
  </inkml:definitions>
  <inkml:trace contextRef="#ctx0" brushRef="#br0">345 35 16964,'1'-1'337,"0"0"1,-1-1-1,1 1 1,0 0-1,-1-1 1,1 1 0,-1 0-1,0-1 1,1 1-1,-1-1 1,0 1-1,0 0 1,0-1-1,0 1 1,0-1 0,0 1-1,0-1 1,0 1-1,-1-3 1,0 4-198,0-1-1,0 1 1,0-1 0,1 1 0,-1-1-1,0 1 1,0-1 0,0 1 0,0 0 0,0 0-1,0-1 1,0 1 0,0 0 0,0 0-1,0 0 1,-1 0 0,1 0 0,0 0 0,0 1-1,0-1 1,0 0 0,0 0 0,0 1-1,0-1 1,0 1 0,1-1 0,-2 1 0,-10 4 77,1 0 0,0 1 0,0 0 0,1 1 0,-1 0 0,-10 10 1,-52 54 7,52-48-206,1 1 0,1 1 0,1 1 0,1 0-1,2 2 1,0 0 0,-13 37 0,26-60-23,0 1 1,1 0-1,0 0 1,0 0-1,0 0 0,1 0 1,-1 0-1,2 10 1,-1-14 1,1 0 0,-1 0 0,1 0 0,0 0 0,-1 0 0,1 0-1,0 0 1,0-1 0,0 1 0,0 0 0,0-1 0,0 1 0,1-1 0,-1 1 0,1-1 0,-1 1 0,1-1 0,-1 0 0,1 0 0,0 0 0,0 0 0,-1 0 0,1 0 0,0 0 0,0 0 0,0-1 0,0 1 0,3-1 0,5 2-11,1-1-1,0-1 0,0 0 1,0-1-1,0 0 1,0-1-1,17-4 0,72-28-15,5-11 126,-117 53-45,0 0 1,-20 18-1,5-4-13,15-12-25,-90 77 150,93-79-135,1 2 0,0-1 0,0 1 0,0 1 0,2 0 1,-1-1-1,1 2 0,-6 15 0,11-23-23,0-1-1,0 1 1,0 0 0,0-1-1,0 1 1,1 0 0,0-1-1,0 1 1,0 0 0,0 0-1,0-1 1,1 1 0,0 0 0,-1-1-1,1 1 1,1-1 0,2 7-1,-2-6-1,1-1-1,0 1 0,-1-1 0,1 0 1,0 0-1,1 0 0,-1-1 1,1 1-1,-1-1 0,1 1 0,0-1 1,0 0-1,5 1 0,5 2-127,0-1 1,1-1-1,0 0 0,-1-1 1,1-1-1,0 0 0,26-3 1,-30 2-143,1-1 0,-1-1 0,0 0 0,-1-1 0,1 0 0,0 0 0,-1-1 0,0 0 0,0-1 1,0 0-1,0-1 0,13-10 0,2-6-508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27.137"/>
    </inkml:context>
    <inkml:brush xml:id="br0">
      <inkml:brushProperty name="width" value="0.05" units="cm"/>
      <inkml:brushProperty name="height" value="0.05" units="cm"/>
      <inkml:brushProperty name="color" value="#E71224"/>
    </inkml:brush>
  </inkml:definitions>
  <inkml:trace contextRef="#ctx0" brushRef="#br0">1 1 21949,'0'0'48,"0"0"-1,0 0 1,0 0 0,0 0 0,0 0 0,1 0 0,-1 0 0,0 0-1,0-1 1,0 1 0,0 0 0,0 0 0,0 0 0,1 0 0,-1 0 0,0 0-1,0 0 1,0 0 0,0 0 0,0 0 0,0 0 0,1 0 0,-1 0-1,0 0 1,0 0 0,0 0 0,0 0 0,0 0 0,0 0 0,1 0-1,-1 0 1,0 0 0,0 1 0,0-1 0,0 0 0,0 0 0,0 0 0,1 0-1,-1 0 1,0 0 0,0 0 0,0 0 0,0 0 0,0 1 0,0-1-1,2 10 875,-2 18-433,0-21-11,-2 72 793,0 131-68,4-153-994,15 93 1,-15-140-196,0 0 0,0 0 0,2 0 0,-1 0 0,1-1 0,0 0 0,1 1 0,10 14 0,-13-21-95,1 0 1,-1-1 0,1 1-1,0 0 1,0-1-1,-1 0 1,2 1-1,-1-1 1,0 0-1,0-1 1,1 1-1,-1-1 1,1 1 0,-1-1-1,1 0 1,0 0-1,-1-1 1,1 1-1,0-1 1,0 0-1,-1 0 1,1 0 0,0 0-1,0 0 1,-1-1-1,6-1 1,-1-1-391,0 0 1,0 0-1,-1-1 0,0 0 1,1 0-1,-2-1 0,1 0 1,0 0-1,-1 0 1,0-1-1,0 0 0,-1 0 1,1-1-1,-2 1 0,1-1 1,-1 0-1,6-11 1,-3 3-54,-1 1 0,-1-1 0,0 0 0,0-1 0,-2 1 0,0-1 0,0 0 0,-1-18 0,-2 25 662,1-28 525,-1 36-507,0-1 0,0 0 0,-1 1 0,1-1 0,0 0 0,-1 1 0,1-1 0,-1 0 0,1 1 0,-1-1 0,0 1 0,1-1 0,-1 1 0,0 0 0,-2-3 0,3 4-85,-1 0 0,1-1 0,0 1 0,0 0 0,-1 0 0,1 0 1,0 0-1,0 0 0,-1 0 0,1 0 0,0 0 0,-1-1 0,1 1 0,0 0 1,0 0-1,-1 0 0,1 0 0,0 1 0,-1-1 0,1 0 0,0 0 1,0 0-1,-1 0 0,1 0 0,0 0 0,-1 0 0,1 0 0,0 1 0,0-1 1,-1 0-1,1 0 0,0 0 0,-1 1 0,-6 12 1389,-2 16 39,8-28-1374,-4 23 376,0 0 0,2-1 0,1 2 0,0-1 0,2 0 0,1 0 0,4 29 0,-5-50-463,1 0 0,0 0-1,0 0 1,0 0 0,0 0 0,0 0 0,1 0 0,0 0 0,-1 0 0,1 0 0,0-1 0,0 1 0,0-1 0,1 1 0,-1-1 0,0 0 0,4 2-1,-5-3-12,1 0-1,0-1 0,0 1 0,0 0 1,0-1-1,0 0 0,0 1 0,0-1 1,0 0-1,0 0 0,0 0 0,0 0 1,0-1-1,0 1 0,0 0 0,0-1 0,0 1 1,0-1-1,0 0 0,0 0 0,-1 0 1,1 0-1,0 0 0,0 0 0,-1 0 1,1 0-1,-1-1 0,2-1 0,5-4 63,-1-1-1,-1 0 1,1-1-1,-1 0 1,-1 0-1,1 0 1,-2 0-1,1-1 1,-1 0-1,-1 0 1,4-14 0,-3 5 39,-1 1 1,0-1 0,-1 0 0,-1 0 0,-2-27-1,-4 27-41,5 19-84,0 0 0,0-1 1,-1 1-1,1 0 0,0 0 1,0 0-1,0-1 0,0 1 1,-1 0-1,1 0 0,0 0 1,0 0-1,-1 0 0,1 0 1,0-1-1,0 1 0,-1 0 1,1 0-1,0 0 0,0 0 0,-1 0 1,1 0-1,0 0 0,0 0 1,-1 0-1,1 0 0,0 0 1,0 0-1,-1 0 0,1 0 1,0 0-1,0 0 0,-1 1 1,1-1-1,-2 1 0,1 1 1,-1-1-1,1 1 1,-1-1-1,1 1 1,0 0-1,-1 0 0,1-1 1,0 1-1,0 0 1,0 0-1,0 3 1,-4 7-148,2 0 0,0 0 0,0 0 0,1 0 0,1 0 0,0 1-1,0-1 1,1 0 0,3 18 0,-3-29 51,0 0 0,0 0-1,0 0 1,1 0 0,-1-1 0,0 1-1,0 0 1,1 0 0,-1-1-1,1 1 1,-1 0 0,1-1-1,-1 1 1,1 0 0,-1-1-1,1 1 1,-1-1 0,1 1-1,0 0 1,-1-1 0,1 0-1,0 1 1,0-1 0,-1 1 0,2-1-1,0 0 9,-1 0-1,0 0 1,0 0-1,1 0 1,-1 0-1,0-1 1,0 1-1,1-1 1,-1 1-1,0-1 1,0 1-1,0-1 1,0 1-1,2-2 1,4-4-271,0 0 1,-1 0 0,10-12 0,6-11-606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27.546"/>
    </inkml:context>
    <inkml:brush xml:id="br0">
      <inkml:brushProperty name="width" value="0.05" units="cm"/>
      <inkml:brushProperty name="height" value="0.05" units="cm"/>
      <inkml:brushProperty name="color" value="#E71224"/>
    </inkml:brush>
  </inkml:definitions>
  <inkml:trace contextRef="#ctx0" brushRef="#br0">84 35 17332,'1'-2'376,"0"-1"0,-1 1 0,0-1 0,0 1 1,0-1-1,0 1 0,0-1 0,0 1 0,-1-4 0,1 6-301,0 0-1,0-1 0,0 1 0,0 0 0,-1-1 0,1 1 0,0 0 0,0-1 1,0 1-1,0 0 0,-1 0 0,1-1 0,0 1 0,0 0 0,-1 0 0,1-1 1,0 1-1,0 0 0,-1 0 0,1 0 0,0-1 0,-1 1 0,1 0 0,0 0 0,-1 0 1,1 0-1,-1 0 0,0 0 69,0 0-1,0 0 1,0 1 0,1-1 0,-1 0 0,0 1-1,0-1 1,0 1 0,0-1 0,1 1-1,-1-1 1,0 1 0,0 0 0,1-1 0,-2 2-1,-5 6 149,0 1-1,0-1 1,1 1-1,1 0 1,-1 1-1,-5 14 0,8-18-303,1 0 0,0 0 0,0 0-1,0 0 1,1 1 0,0-1-1,0 0 1,1 1 0,-1-1 0,2 0-1,-1 1 1,2 8 0,-2-14 10,1 1 0,0 0 1,0-1-1,0 1 0,0-1 1,0 1-1,0-1 0,0 0 0,0 1 1,1-1-1,-1 0 0,0 0 1,1 0-1,-1 0 0,1 0 0,-1 0 1,1 0-1,0 0 0,-1-1 1,1 1-1,0-1 0,-1 1 0,1-1 1,0 1-1,2-1 0,7 1 0,-1 0 0,0-1-1,14-2 1,-11 1-13,36-4-74,-39 3 62,-1 0 0,1 1 0,0 0 0,0 1-1,0 0 1,0 0 0,0 1 0,0 1 0,11 2 0,-19-3 28,-1-1 0,1 1-1,-1 0 1,0-1 0,0 1-1,1 0 1,-1 0 0,0 0 0,0 0-1,0 0 1,0 0 0,0 0-1,0 0 1,0 0 0,0 0 0,0 0-1,-1 1 1,1-1 0,0 0 0,-1 1-1,1-1 1,-1 2 0,1 0 26,-1 0-1,0 0 1,0 0 0,0 0 0,-1 0 0,1 0 0,-1-1 0,1 1 0,-1 0-1,-2 4 1,-2 4 144,0 0 0,-1-1-1,-1 0 1,-9 12 0,6-9 116,-1 0 0,-1-1 0,-18 15 0,27-24-325,1-1-1,-1 1 1,-1-1 0,1 0-1,0 0 1,0 0 0,-1-1-1,1 1 1,-1-1 0,1 0-1,-1 0 1,0 0 0,0 0-1,1-1 1,-1 1 0,0-1-1,0 0 1,1 0 0,-1-1-1,0 1 1,-5-2 0,8 1-47,-1 0 0,0 0 0,0 0 1,0 0-1,1 0 0,-1 0 0,1-1 1,-1 1-1,1-1 0,-1 1 0,1-1 0,0 1 1,0-1-1,-1 0 0,1 0 0,0-2 1,-10-32-492,5-3-144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28.024"/>
    </inkml:context>
    <inkml:brush xml:id="br0">
      <inkml:brushProperty name="width" value="0.05" units="cm"/>
      <inkml:brushProperty name="height" value="0.05" units="cm"/>
      <inkml:brushProperty name="color" value="#E71224"/>
    </inkml:brush>
  </inkml:definitions>
  <inkml:trace contextRef="#ctx0" brushRef="#br0">21 1 20884,'0'-1'71,"0"1"-1,-1 0 0,1 0 1,-1 0-1,1 0 0,0 0 0,-1 0 1,1 0-1,-1 0 0,1 0 0,0 0 1,-1 0-1,1 0 0,-1 1 0,1-1 1,0 0-1,-1 0 0,1 0 0,0 1 1,-1-1-1,1 0 0,0 0 0,-1 1 1,1-1-1,0 0 0,-1 0 0,1 1 1,0-1-1,0 0 0,-1 1 1,1 0-1,-6 18 790,2 22 568,6 22-854,2 0 0,3 0-1,3-1 1,3-1 0,2 0-1,26 65 1,-38-117-535,-1 0 5,2 0 1,-1 0 0,1-1 0,0 1 0,1-1 0,0 0 0,8 10-1,-13-18-35,0 1 0,1-1 0,-1 1 0,0-1 0,1 1 0,-1-1 0,1 1 0,-1-1 0,0 0 0,1 1 0,-1-1 0,1 0 0,-1 1 0,1-1 0,-1 0 0,1 0 0,-1 0 0,1 1 0,0-1-1,-1 0 1,1 0 0,-1 0 0,1 0 0,-1 0 0,1 0 0,-1 0 0,2 0 0,-1-1 5,-1 1 0,1-1-1,-1 1 1,1-1 0,-1 0-1,1 1 1,-1-1 0,1 0-1,-1 1 1,0-1 0,1 0-1,-1 0 1,0 1 0,0-1 0,0 0-1,1-1 1,0-38 215,-4 3-145,-2 0 1,-2 0 0,-1 0 0,-1 1 0,-18-42 0,24 71-77,3 5-6,-1 1 1,1-1-1,-1 0 1,1 1-1,-1-1 0,0 1 1,1-1-1,-1 1 1,0 0-1,0-1 0,0 1 1,0 0-1,0-1 1,-1 1-1,0-1 1,2 2-4,0 0 0,-1 0 1,1 0-1,0 0 0,0 0 0,0 0 1,0 0-1,0 0 0,0 0 1,0 0-1,0 0 0,0 0 1,-1 0-1,1 0 0,0 0 1,0 0-1,0 0 0,0 0 0,0 0 1,0 0-1,0 0 0,0 0 1,0 0-1,-1 0 0,1 0 1,0 0-1,0 0 0,0 0 1,0 0-1,0 0 0,0 0 0,0 1 1,0-1-1,0 0 0,0 0 1,0 0-1,0 0 0,0 0 1,0 0-1,0 0 0,0 0 1,0 0-1,0 1 0,0-1 0,0 0 1,0 0-1,0 0 0,0 0 1,0 0-1,0 0 0,0 0 1,0 0-1,0 1 0,1 9-19,4 8 7,-3-14 10,-1-1-1,1 1 1,1-1-1,-1 0 1,0 0 0,1 0-1,-1-1 1,1 1 0,0 0-1,0-1 1,0 0 0,0 1-1,0-1 1,0-1-1,8 4 1,-9-4 4,0-1 1,0 0-1,1 1 1,-1-1-1,0 0 1,0 0-1,1 0 1,-1 0-1,0-1 0,0 1 1,1-1-1,-1 1 1,0-1-1,0 0 1,0 0-1,0 1 1,0-2-1,0 1 1,0 0-1,0 0 0,0-1 1,0 1-1,-1-1 1,1 1-1,-1-1 1,1 0-1,-1 0 1,2-2-1,4-7 69,-1-2-1,0 1 1,0-1 0,-1 0-1,-1 0 1,0-1 0,4-25-1,-8 37-57,1 1 107,2 5-99,0 7-39,0 13-60,2 10 111,12 47 1,-15-72-109,1-1 0,-1 0-1,2 0 1,-1 0-1,1 0 1,1-1 0,-1 1-1,1-1 1,1 0-1,-1-1 1,7 7 0,-11-12 7,0 0 1,0 0-1,0 0 1,0-1 0,0 1-1,0 0 1,0 0 0,0-1-1,0 1 1,0-1-1,0 1 1,0-1 0,0 0-1,1 1 1,-1-1-1,0 0 1,0 0 0,0 0-1,1 1 1,-1-2 0,0 1-1,0 0 1,1 0-1,-1 0 1,0 0 0,0-1-1,3 0 1,-3 0 9,1 0 1,-1-1-1,0 1 1,1-1-1,-1 1 1,0-1-1,0 1 0,0-1 1,0 0-1,0 0 1,-1 1-1,1-1 1,0 0-1,-1 0 1,1 0-1,-1 0 1,0-3-1,2-31-657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28.470"/>
    </inkml:context>
    <inkml:brush xml:id="br0">
      <inkml:brushProperty name="width" value="0.05" units="cm"/>
      <inkml:brushProperty name="height" value="0.05" units="cm"/>
      <inkml:brushProperty name="color" value="#E71224"/>
    </inkml:brush>
  </inkml:definitions>
  <inkml:trace contextRef="#ctx0" brushRef="#br0">6 1 22269,'-3'0'2528,"0"4"-1768,3 2-367,2 0 2103,3-1-2600,0-2-560,-2 4 536,1 2-192,-3-3-208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28.875"/>
    </inkml:context>
    <inkml:brush xml:id="br0">
      <inkml:brushProperty name="width" value="0.05" units="cm"/>
      <inkml:brushProperty name="height" value="0.05" units="cm"/>
      <inkml:brushProperty name="color" value="#E71224"/>
    </inkml:brush>
  </inkml:definitions>
  <inkml:trace contextRef="#ctx0" brushRef="#br0">60 63 16964,'-13'-5'1409,"8"3"-907,1 0-1,-1 0 1,1 0 0,-1-1 0,1 1-1,0-1 1,0 0 0,0 0 0,-4-4-1,8 6-410,0 1 0,0 0-1,0-1 1,1 1 0,-1-1-1,0 1 1,0 0 0,0-1-1,0 1 1,0 0 0,0-1-1,0 1 1,1 0 0,-1-1-1,0 1 1,0 0 0,0-1-1,1 1 1,-1 0-1,0 0 1,1-1 0,-1 1-1,0 0 1,0 0 0,1 0-1,-1-1 1,0 1 0,1 0-1,-1 0 1,0 0 0,1 0-1,-1 0 1,1 0 0,-1 0-1,0-1 1,1 1 0,0 0-1,18-4 1242,-18 4-1180,32-6 1080,46-2-1,-66 7-1137,-1 1-1,1 1 1,-1 0-1,1 0 1,-1 2 0,24 6-1,-33-8-86,0 0 0,1 1 0,-1-1 1,0 1-1,0 0 0,-1 0 0,1 0 0,0 0 0,-1 0 0,1 0 0,-1 1 0,1-1 0,-1 1 0,0 0 0,0 0 0,-1 0 0,1 0 0,0 0 0,-1 0 0,0 0 0,0 0 0,0 0 0,0 1 0,0-1 0,-1 0 0,1 1 0,-1-1 0,0 1 0,0-1 0,0 1 0,-2 5 0,-1 6 0,0-1 0,-2 1 0,1-1 0,-2 0 0,-14 26 0,-15 20 26,21-39 15,1 0 0,-17 42 0,30-62-38,-1 1 0,0-1 0,1 1 0,-1 0-1,1-1 1,0 1 0,-1 0 0,1 0-1,0-1 1,0 1 0,0 0 0,0 0-1,0-1 1,1 4 0,0-4-5,-1-1 0,0 1 0,1-1 0,-1 1 0,1-1 0,-1 0-1,1 1 1,-1-1 0,1 0 0,-1 1 0,1-1 0,-1 0 0,1 0 0,-1 1 0,1-1 0,-1 0 0,1 0 0,-1 0 0,1 0 0,0 0 0,-1 0 0,1 0 0,-1 0 0,1 0 0,0 0 0,-1 0-1,2 0 1,6-2 38,0-1 0,-1 0 0,1 0 1,12-8-1,-8 5-6,62-34 161,-50 25-827,2 1-1,0 2 1,39-15 0,-62 27 212,14-6-805,-17 6 1163,1 0-1,-1 0 1,1 0 0,-1 0-1,0 0 1,1-1 0,-1 1-1,1 0 1,-1 0-1,0 0 1,1-1 0,-1 1-1,0 0 1,1-1 0,-1 1-1,0 0 1,1-1 0,-1 1-1,0 0 1,0-1 0,1 1-1,-1-1 1,0 1-1,0 0 1,0-1 0,0 1-1,1-2 1,-6-4-1055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29.260"/>
    </inkml:context>
    <inkml:brush xml:id="br0">
      <inkml:brushProperty name="width" value="0.05" units="cm"/>
      <inkml:brushProperty name="height" value="0.05" units="cm"/>
      <inkml:brushProperty name="color" value="#E71224"/>
    </inkml:brush>
  </inkml:definitions>
  <inkml:trace contextRef="#ctx0" brushRef="#br0">0 100 21685,'27'6'2528,"-1"-5"-1712,11-5-352,4-6 1345,6-5-1313,2-3-664,-5-1 304,-4-2-184,-11 2-264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31.206"/>
    </inkml:context>
    <inkml:brush xml:id="br0">
      <inkml:brushProperty name="width" value="0.05" units="cm"/>
      <inkml:brushProperty name="height" value="0.05" units="cm"/>
      <inkml:brushProperty name="color" value="#E71224"/>
    </inkml:brush>
  </inkml:definitions>
  <inkml:trace contextRef="#ctx0" brushRef="#br0">0 15 13811,'6'-14'4081,"-1"20"-320,1 27 220,-5-30-4023,4 36 569,2 1 1,2-2-1,1 1 0,24 57 1,-32-93-703,0 0 0,0 0 0,0 0 0,0 0 0,1-1 0,-1 1 0,0-1 1,7 4-1,-9-5 75,0-1 0,1 0 0,-1 0 0,1 1 0,-1-1 0,0 0 0,1 0 0,-1 1 0,1-1 0,-1 0 0,1 0 0,-1 0 0,1 0 0,-1 0 0,1 0 0,-1 0 0,1 0 0,-1 0 0,1 0 0,-1 0 0,0 0 0,1 0 0,-1 0 0,1-1 0,0 1 0,0-1-59,-1 0 1,1 0-1,-1 1 1,0-1-1,1 0 1,-1 0-1,0 0 1,1 0-1,-1 0 1,0 0-1,0 0 1,0 0-1,0 0 1,0 1-1,0-1 1,0 0-1,0 0 1,-1-2-1,-2-13-949,-3-4-255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31.631"/>
    </inkml:context>
    <inkml:brush xml:id="br0">
      <inkml:brushProperty name="width" value="0.05" units="cm"/>
      <inkml:brushProperty name="height" value="0.05" units="cm"/>
      <inkml:brushProperty name="color" value="#E71224"/>
    </inkml:brush>
  </inkml:definitions>
  <inkml:trace contextRef="#ctx0" brushRef="#br0">32 22 17348,'-14'-4'2304,"6"1"-1112,-2 0 5762,13 2-6922,2-2-664,-1 1-456,3 2 864,-3-2-177,8-1-127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32.439"/>
    </inkml:context>
    <inkml:brush xml:id="br0">
      <inkml:brushProperty name="width" value="0.05" units="cm"/>
      <inkml:brushProperty name="height" value="0.05" units="cm"/>
      <inkml:brushProperty name="color" value="#E71224"/>
    </inkml:brush>
  </inkml:definitions>
  <inkml:trace contextRef="#ctx0" brushRef="#br0">0 152 21773,'3'6'2647,"33"178"406,67 245-2812,-97-407-90,2-2-1,12 28 1,-69-159 1384,38 88-1372,-2 1-1,-30-42 1,33 56-132,6 9-107,4 0 51,0 0-1,1 0 0,-1 0 1,0 0-1,1 0 1,-1 0-1,1 0 1,-1 0-1,1 0 1,-1 0-1,1 0 1,0-1-1,-1 1 1,1 0-1,0 0 1,1 1-1,5 3-310,0 0 0,0 0 0,0-1 0,1 0 0,-1 0 0,1-1 0,0 0 0,0 0 0,0-1 0,0 0-1,1-1 1,-1 1 0,0-2 0,1 1 0,-1-1 0,1 0 0,-1-1 0,0 0 0,1 0 0,-1-1 0,0 0 0,8-3 0,-7 2 209,-1 0 0,0 0 0,-1-1 1,1 0-1,-1 0 0,1 0 0,-1-1 1,0 0-1,-1-1 0,1 0 0,-1 0 1,0 0-1,-1 0 0,0-1 0,0 0 1,0 0-1,-1-1 0,0 1 0,0-1 1,-1 0-1,4-13 0,-1-24 1599,-6 43-1364,1 1 0,-1 0 0,0-1 0,0 1 0,0-1 0,0 1 0,0 0 0,0-1 0,0 1 0,-1 0 0,1-1 0,0 1 0,-1 0 0,1-1 0,-1 1 0,0 0 0,1 0 0,-1-1 0,0 1 0,0 0 0,1 0 0,-1 0 0,0 0 0,0 0 0,0 0 0,-1 0 0,-1-1 0,2 2-50,0 0-1,0 1 1,0-1 0,0 0 0,0 1 0,0-1 0,1 1 0,-1-1-1,0 1 1,0-1 0,0 1 0,0-1 0,1 1 0,-1 0 0,0-1-1,1 1 1,-1 0 0,0 0 0,1 0 0,-1 0 0,1-1 0,-1 1-1,1 0 1,0 0 0,-1 0 0,1 0 0,0 0 0,0 0-1,-1 1 1,0 3 139,-5 12-25,1 0 0,0 1 0,2-1 0,0 1 0,1 0 0,0 0 0,2 0 0,0 0 0,4 29 1,-3-44-148,-1 1 1,1-1-1,0 0 1,0 0 0,0 0-1,1 0 1,-1 0 0,0 0-1,1 0 1,0 0 0,0-1-1,0 1 1,4 3-1,-5-5 2,0 0-1,1 0 0,-1 0 0,1-1 0,-1 1 0,0 0 0,1-1 0,-1 0 0,1 1 0,-1-1 1,1 0-1,0 0 0,-1 0 0,1 0 0,-1 0 0,1 0 0,-1 0 0,1 0 0,-1 0 1,1-1-1,-1 1 0,1-1 0,-1 1 0,1-1 0,-1 0 0,0 0 0,1 1 0,-1-1 1,0 0-1,2-2 0,6-4 95,-1-1 0,-1 0 0,1 0 1,-1-1-1,-1 1 0,0-2 0,0 1 0,0-1 0,-2 1 1,7-17-1,3-14 366,11-55 0,-23 87-431,4-24 44,-5 24-106,0 1-1,0 0 1,1 0-1,3-9 1,4 62-490,-8-38 436,2 7-77,0 1 0,10 24-1,-12-37 127,0 0 0,0-1 0,0 1 0,0 0 0,1-1 0,-1 0 0,1 1 0,-1-1 0,1 0 0,0 0 0,0 1 0,0-1 0,0-1 1,0 1-1,1 0 0,-1-1 0,0 1 0,1-1 0,-1 0 0,1 1 0,0-1 0,3 1 0,-2-3 23,-1 1 0,1 0 0,0-1 0,-1 0 0,1 0-1,-1 0 1,0 0 0,1-1 0,-1 1 0,0-1 0,0 0 0,0 0 0,0 0 0,0 0 0,0-1 0,0 1 0,-1-1 0,0 1 0,5-7 0,5-7 119,0 0 0,10-21 0,-21 37-127,11-24 159,-1 0 0,0 0 1,-2-1-1,-1 0 0,8-43 1,-8 19 96,-2-1 0,-1-51 0,-5 93-238,0-34 44,0 40-66,0 1 0,0-1 1,-1 1-1,1-1 0,0 1 1,0-1-1,-1 0 0,1 1 0,-1-1 1,0 1-1,1 0 0,-1-1 1,0 1-1,0-1 0,0 1 0,0 0 1,0 0-1,0-1 0,-1 0 1,1 2-4,1 0 1,0 1 0,-1-1 0,1 0 0,-1 1 0,1-1 0,0 0-1,-1 1 1,1-1 0,0 0 0,0 1 0,-1-1 0,1 1 0,0-1 0,0 0-1,0 1 1,-1-1 0,1 1 0,0-1 0,0 1 0,0-1 0,0 1-1,0-1 1,0 1 0,0-1 0,0 1 0,-2 18-42,2 7 28,0 0 0,2 1-1,1-1 1,1 0-1,1-1 1,1 1 0,13 32-1,-6-27 22,0-1 0,3 0-1,0-2 1,2 1 0,30 36 0,-42-56 10,-4-6-13,-1-1-1,0 1 1,1-1 0,0 0 0,0 0-1,0 0 1,-1 0 0,2 0 0,-1 0-1,3 2 1,-2-6 51,-7-5-27,-7-9 3,11 16-27,-117-138-186,64 78 67,50 57 102,-14-21-35,16 24 47,1-1 0,0 1 0,0-1 0,0 1 0,0-1 0,0 1 0,0-1 0,-1 1 0,1 0 0,0-1 0,0 1 0,1-1 0,-1 1 0,0-1 0,0 1 1,0-1-1,0 1 0,0-1 0,0 1 0,1 0 0,-1-1 0,0 1 0,0-1 0,1 1 0,-1 0 0,0-1 0,0 1 0,1 0 0,-1-1 0,0 1 0,1 0 1,-1-1-1,1 1 0,-1 0 0,0 0 0,1 0 0,-1-1 0,1 1 0,-1 0 0,1 0 0,-1 0 0,1 0 0,-1 0 0,1 0 0,-1 0 0,0 0 0,1 0 0,-1 0 1,1 0-1,-1 0 0,1 0 0,35-1-519,-29 2 118,1-1 1,-1 0-1,0-1 0,1 1 1,-1-1-1,0-1 0,0 0 1,0 0-1,12-4 0,-16 1-298,-8-1-191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1.644"/>
    </inkml:context>
    <inkml:brush xml:id="br0">
      <inkml:brushProperty name="width" value="0.05" units="cm"/>
      <inkml:brushProperty name="height" value="0.05" units="cm"/>
    </inkml:brush>
  </inkml:definitions>
  <inkml:trace contextRef="#ctx0" brushRef="#br0">0 107 24575,'9'-1'0,"0"0"0,-1 0 0,1 1 0,-1 1 0,10 0 0,2 1 0,6 1 0,-1 1 0,0 1 0,0 1 0,26 10 0,15 4 0,-51-17 0,0 0 0,0-1 0,0-1 0,0-1 0,0 0 0,0 0 0,0-2 0,0 0 0,19-5 0,15-7 0,63-26 0,-101 36 0,198-84 0,-200 85 37,0 0 1,1 1-1,-1 0 0,1 0 0,0 1 1,0 1-1,0-1 0,14 3 0,3 1-593,44 13-1,-54-12-30,52 14-6239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7.991"/>
    </inkml:context>
    <inkml:brush xml:id="br0">
      <inkml:brushProperty name="width" value="0.05" units="cm"/>
      <inkml:brushProperty name="height" value="0.05" units="cm"/>
    </inkml:brush>
  </inkml:definitions>
  <inkml:trace contextRef="#ctx0" brushRef="#br0">21 21 18740,'7'-21'3077,"-19"152"-48,-2 18-2660,13-118-334,1 1 0,7 52 0,-7-81-30,1 1 1,-1-1-1,1 1 0,0-1 1,0 0-1,0 1 1,1-1-1,-1 0 0,1 0 1,0 0-1,0 0 0,0 0 1,3 2-1,-3-3-3,-1-1 1,1 1-1,0-1 0,0 0 1,0 0-1,0 0 0,0 0 1,0-1-1,1 1 1,-1-1-1,0 1 0,0-1 1,0 1-1,1-1 0,-1 0 1,0 0-1,0 0 0,1-1 1,-1 1-1,0 0 0,3-2 1,8-2 15,0-1 0,0 0 0,-1-1 0,0-1 0,0 0 0,0-1 0,13-11 0,36-22-49,-60 40 30,0 1-1,-1-1 1,1 1-1,0 0 1,0-1-1,-1 1 1,1 0-1,0-1 1,0 1-1,0 0 0,0 0 1,0 0-1,-1 0 1,1 0-1,0 0 1,0 0-1,0 0 1,0 0-1,0 0 1,1 1-1,-2-1 1,1 1-1,-1-1 1,1 1-1,-1-1 1,1 1-1,-1-1 1,0 1-1,1-1 1,-1 1-1,0 0 1,0-1-1,1 1 0,-1-1 1,0 1-1,0 0 1,0-1-1,0 1 1,0 0-1,0-1 1,0 2-1,0 6-10,-1 0 0,-1-1 0,-3 14 0,2-10 5,3-11 9,-2 6-140,1 0 0,0 0-1,0 1 1,0-1 0,1 12-1,0-17 96,0 0-1,0-1 1,1 1-1,-1 0 1,0-1-1,0 1 1,1 0-1,-1-1 1,0 1-1,0 0 1,1-1-1,-1 1 1,1-1-1,-1 1 1,1-1-1,-1 1 1,1-1-1,-1 1 1,1-1-1,-1 1 1,1-1-1,-1 0 1,2 1-1,0-1 0,-1 1 0,1-1-1,0 0 1,-1 0-1,1 0 1,0-1 0,-1 1-1,1 0 1,0-1-1,-1 1 1,1-1 0,-1 1-1,1-1 1,2-1 0,16-7-447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32.861"/>
    </inkml:context>
    <inkml:brush xml:id="br0">
      <inkml:brushProperty name="width" value="0.05" units="cm"/>
      <inkml:brushProperty name="height" value="0.05" units="cm"/>
      <inkml:brushProperty name="color" value="#E71224"/>
    </inkml:brush>
  </inkml:definitions>
  <inkml:trace contextRef="#ctx0" brushRef="#br0">20 90 17468,'-14'-5'2064,"8"5"-1392,9-1-264,7-1 1345,9 0-1481,1-3-520,3 0 264,-2-4-152,1 0-176</inkml:trace>
  <inkml:trace contextRef="#ctx0" brushRef="#br0" timeOffset="1">188 1 21181,'3'7'1864,"0"-3"-1336,-2-1-248,2-1 792,0-2-320,0 0-960,-2 0-440,3 1 536,2 3-144,-2-4-120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6:33.837"/>
    </inkml:context>
    <inkml:brush xml:id="br0">
      <inkml:brushProperty name="width" value="0.05" units="cm"/>
      <inkml:brushProperty name="height" value="0.05" units="cm"/>
      <inkml:brushProperty name="color" value="#E71224"/>
    </inkml:brush>
  </inkml:definitions>
  <inkml:trace contextRef="#ctx0" brushRef="#br0">125 2613 20148,'-32'11'1043,"15"-5"-807,-1-1 0,-28 6 0,35-12-120,13-4-220,20-10-310,34-10-454,118-35 0,-108 39 559,1830-679-456,-719 168 1119,290-147 1077,-1077 517-1174,587-160 0,-647 240-421,-197 40 74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0.735"/>
    </inkml:context>
    <inkml:brush xml:id="br0">
      <inkml:brushProperty name="width" value="0.05" units="cm"/>
      <inkml:brushProperty name="height" value="0.05" units="cm"/>
      <inkml:brushProperty name="color" value="#66CC00"/>
    </inkml:brush>
  </inkml:definitions>
  <inkml:trace contextRef="#ctx0" brushRef="#br0">18 22 22893,'-1'1'150,"0"1"0,0-1 0,0 1 0,0-1 0,0 1 0,1-1 0,-1 1 0,0 0 0,1-1 0,-1 1 0,1 0 0,0 0 0,0-1 0,0 1 0,0 3 0,-1 0 132,-6 93 1317,10 185 0,-2-275-1499,-1 0 1,2 0-1,-1 0 1,3 10-1,-3-17-77,-1 0 0,0 0 1,1 0-1,-1 0 0,1 0 0,-1 0 0,1 0 0,-1 0 1,1-1-1,0 1 0,-1 0 0,1 0 0,0-1 0,0 1 1,0 0-1,-1-1 0,1 1 0,1 0 0,-1-1 4,0 0 0,0 0-1,1 0 1,-1 0 0,0 0 0,0 0-1,0 0 1,0-1 0,0 1-1,0 0 1,0-1 0,0 1-1,0-1 1,0 1 0,0-1-1,-1 1 1,1-1 0,0 1-1,0-1 1,0 0 0,-1 0-1,2 0 1,16-19 305,-1-1 0,-1 0 1,25-45-1,-12 19-29,-23 38-256,157-267 435,-155 250-1390,-9 26 892,1 0 1,0 0-1,0 1 0,0-1 0,-1 0 0,1 0 1,0 0-1,0 0 0,-1 1 0,1-1 0,0 0 0,0 0 1,-1 0-1,1 0 0,0 0 0,-1 0 0,1 0 1,0 1-1,-1-1 0,1 0 0,0 0 0,0 0 0,-1 0 1,1 0-1,0 0 0,-1-1 0,1 1 0,0 0 1,-1 0-1,1 0 0,0 0 0,0 0 0,-1 0 1,1 0-1,0-1 0,0 1 0,-1 0 0,1 0 0,0 0 1,0-1-1,-1 1 0,1 0 0,0 0 0,0-1 1,0 1-1,0 0 0,-1 0 0,1-1 0,0 1 1,0 0-1,0-1 0,0 1 0,0 0 0,0 0 0,0-1 1,0 1-1,0 0 0,0-1 0,0 1 0,0 0 1,0-1-1,0 1 0,0 0 0,0 0 0,0-1 1,-10 12-398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1.454"/>
    </inkml:context>
    <inkml:brush xml:id="br0">
      <inkml:brushProperty name="width" value="0.05" units="cm"/>
      <inkml:brushProperty name="height" value="0.05" units="cm"/>
      <inkml:brushProperty name="color" value="#66CC00"/>
    </inkml:brush>
  </inkml:definitions>
  <inkml:trace contextRef="#ctx0" brushRef="#br0">192 149 18780,'0'-2'147,"-1"0"-1,-1 0 1,1 0-1,0 0 1,0 0-1,-1 0 1,1 1-1,-1-1 1,0 0 0,1 1-1,-1-1 1,0 1-1,0 0 1,0-1-1,0 1 1,0 0-1,0 0 1,0 1 0,0-1-1,-1 0 1,1 1-1,0-1 1,0 1-1,-1-1 1,1 1-1,0 0 1,-1 0 0,1 0-1,0 1 1,-1-1-1,1 0 1,0 1-1,0 0 1,0-1-1,-1 1 1,1 0 0,0 0-1,0 0 1,0 0-1,0 1 1,-2 0-1,-5 5 202,0 0-1,1 1 1,0-1-1,0 2 1,0-1-1,1 1 1,-8 13-1,10-15-277,1 0-1,0 1 1,0 0-1,0-1 1,1 1-1,0 1 1,1-1-1,0 0 0,0 1 1,-1 16-1,3-24-59,0 0 0,0 0 0,0 0 0,0 0-1,0 0 1,0 1 0,0-1 0,0 0-1,0 0 1,0 0 0,1 0 0,-1 0 0,0 0-1,1 1 1,-1-1 0,1 0 0,0 0 0,-1 0-1,1 0 1,-1-1 0,1 1 0,0 0-1,0 0 1,0 0 0,0-1 0,-1 1 0,1 0-1,0-1 1,0 1 0,0 0 0,0-1-1,1 0 1,-1 1 0,0-1 0,0 0 0,0 1-1,0-1 1,0 0 0,0 0 0,1 0 0,-1 0-1,0 0 1,0 0 0,0 0 0,0 0-1,0-1 1,0 1 0,2-1 0,6-2 93,1 0 0,-1-1 0,-1 0 0,14-8 0,-17 10-67,24-16 186,-20 12-140,0 0 0,0 0 0,1 1 0,0 0 0,0 1 0,0 0 0,18-4 0,-26 8-76,0 0 0,0 0 0,0 0 0,0 0 0,0 1 1,0-1-1,0 0 0,0 1 0,0 0 0,0-1 0,0 1 0,0 0 1,0 0-1,-1 0 0,1 0 0,0 0 0,-1 1 0,1-1 0,-1 1 0,1-1 1,-1 1-1,1-1 0,-1 1 0,0-1 0,0 1 0,1 3 0,2 3-10,0 1 0,0 0 0,-1 0 0,2 11 0,-5-18 7,0-2 4,0 1 0,0-1 1,0 0-1,0 1 0,0-1 0,0 0 0,0 0 1,1 1-1,-1-1 0,0 0 0,0 1 1,0-1-1,0 0 0,0 0 0,0 1 0,1-1 1,-1 0-1,0 0 0,0 1 0,0-1 1,0 0-1,1 0 0,-1 0 0,0 0 0,0 1 1,1-1-1,-1 0 0,0 0 0,0 0 1,1 0-1,-1 0 0,0 0 0,1 1 0,5-9 184,5-18 121,-1-12-16,-2 0-1,-1 0 1,-2-1-1,0-51 1,-5 88-355,2 9-30,-1-1 38,1 1 1,0-1-1,0 0 0,0 0 1,1 0-1,0 0 0,0-1 0,0 1 1,5 5-1,-6-9 31,0-1 0,0 1 0,0 0-1,1-1 1,-1 0 0,0 1 0,1-1 0,-1 0 0,1 0 0,-1-1 0,1 1 0,0 0 0,-1-1-1,1 0 1,0 1 0,-1-1 0,4 0 0,0-1 10,-1 0-1,0 0 1,0-1 0,0 1-1,0-1 1,0 0-1,0 0 1,5-4 0,7-5 51,-1-1 0,0 0 1,20-22-1,-36 34-41,23-26 70,-16 18-30,0 0 0,0 1 1,10-9-1,-29 57-9,-27 73-288,33-94 124,1 1-1,1 0 1,-2 35-1,5-55 64,1-1 0,0 1 0,0 0 0,0 0 0,0 0 0,0 0 1,0 0-1,0 0 0,0 0 0,0 0 0,1 0 0,-1 0 0,0 0 0,1 0 0,-1 0 0,0-1 0,2 2 0,-2-2 8,1 0-1,-1 0 1,0 0 0,1 0-1,-1 0 1,1-1-1,-1 1 1,1 0 0,-1 0-1,0-1 1,1 1-1,-1 0 1,0 0-1,1-1 1,-1 1 0,0-1-1,1 1 1,-1 0-1,0-1 1,0 1-1,1-1 1,-1 1 0,0-1-1,16-34-1320,-4-3 594,2-5-213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1.882"/>
    </inkml:context>
    <inkml:brush xml:id="br0">
      <inkml:brushProperty name="width" value="0.05" units="cm"/>
      <inkml:brushProperty name="height" value="0.05" units="cm"/>
      <inkml:brushProperty name="color" value="#66CC00"/>
    </inkml:brush>
  </inkml:definitions>
  <inkml:trace contextRef="#ctx0" brushRef="#br0">20 1 19228,'-6'12'2009,"0"3"-1465,2 1-328,1-2 1208,4 0-1720,1-2 552,3 1-416,3-2-104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2.269"/>
    </inkml:context>
    <inkml:brush xml:id="br0">
      <inkml:brushProperty name="width" value="0.05" units="cm"/>
      <inkml:brushProperty name="height" value="0.05" units="cm"/>
      <inkml:brushProperty name="color" value="#66CC00"/>
    </inkml:brush>
  </inkml:definitions>
  <inkml:trace contextRef="#ctx0" brushRef="#br0">152 17 23341,'-1'-1'188,"-1"-1"0,0 1 0,0-1 0,0 1 0,0 0 0,0-1 1,0 1-1,0 0 0,0 0 0,0 1 0,0-1 0,0 0 0,-1 1 0,1-1 0,0 1 0,0 0 0,-1 0 0,1 0 0,0 0 1,-1 0-1,1 0 0,0 1 0,0-1 0,-1 1 0,1 0 0,0-1 0,0 1 0,0 0 0,0 0 0,0 0 0,0 1 0,0-1 1,-2 2-1,-3 2-127,1 1 0,-1 0 0,1 0 0,1 0 0,-1 1 0,1 0 0,-7 11 0,-8 26-65,19-41-1,0-1 1,0 1-1,1 0 0,-1 0 1,1 0-1,-1 0 0,1 0 0,0 0 1,0 0-1,0 0 0,1-1 1,-1 1-1,2 5 0,-2-8 6,1 1 0,-1-1 0,0 1 0,1-1 0,-1 1-1,1-1 1,-1 1 0,1-1 0,-1 1 0,1-1 0,-1 0-1,1 1 1,-1-1 0,1 0 0,-1 0 0,1 1 0,0-1-1,-1 0 1,1 0 0,-1 0 0,1 0 0,0 0 0,-1 0-1,1 0 1,0 0 0,-1 0 0,1 0 0,-1 0 0,1 0-1,0 0 1,-1-1 0,1 1 0,0 0 0,20-10-4,-20 9 1,16-10 13,-1-1-1,0 0 0,14-16 0,16-11 52,-45 38-63,0 0 0,0 0 0,1 0 0,-1 0 0,0 0 0,1 0 0,-1 1 0,1-1 0,-1 0-1,0 1 1,1-1 0,2 1 0,-3 0 1,-1 0 0,1 0 0,-1 0-1,0 0 1,1 0 0,-1 0 0,0 0 0,1 1-1,-1-1 1,0 0 0,1 0 0,-1 0 0,0 1-1,0-1 1,1 0 0,-1 1 0,0-1 0,0 0-1,1 0 1,-1 1 0,0-1 0,0 1 0,0-1-1,1 0 1,-1 1 0,0-1 0,0 0 0,0 1-1,0-1 1,0 0 0,0 1 0,0 5-7,0 0-1,0 0 1,-1-1 0,0 1 0,-1 6 0,0-3-21,-4 18-123,3-19-86,1 1 0,0-1 1,1 1-1,0 0 1,0 0-1,1 0 1,1 11-1,-1-20 231,0 0 0,0 1 0,0-1 1,0 0-1,0 0 0,0 0 0,0 0 0,0 0 0,0 0 1,0 0-1,0 1 0,0-1 0,0 0 0,0 0 0,1 0 1,-1 0-1,0 0 0,0 0 0,0 0 0,0 0 0,0 1 1,0-1-1,0 0 0,0 0 0,1 0 0,-1 0 0,0 0 1,0 0-1,0 0 0,0 0 0,0 0 0,0 0 0,1 0 1,-1 0-1,0 0 0,0 0 0,0 0 0,0 0 0,0 0 0,1 0 1,-1 0-1,0 0 0,0 0 0,0 0 0,0 0 0,0 0 1,0 0-1,0-1 0,1 1 0,-1 0 0,0 0 0,0 0 1,0 0-1,0 0 0,0 0 0,0 0 0,0 0 0,0 0 1,0-1-1,1 1 0,14-17-379,5-9-102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2.610"/>
    </inkml:context>
    <inkml:brush xml:id="br0">
      <inkml:brushProperty name="width" value="0.05" units="cm"/>
      <inkml:brushProperty name="height" value="0.05" units="cm"/>
      <inkml:brushProperty name="color" value="#66CC00"/>
    </inkml:brush>
  </inkml:definitions>
  <inkml:trace contextRef="#ctx0" brushRef="#br0">44 1 21861,'1'26'1436,"-2"1"0,-1-1 1,-7 32-1,-2 42-114,10-99-1315,1 0 0,0 1 0,0-1 0,0 0 0,0 0 0,0 0 0,0 1 0,0-1 1,1 0-1,-1 0 0,0 1 0,1-1 0,-1 0 0,1 0 0,-1 0 0,1 0 1,1 2-1,-1-3-4,-1 0 0,1 0 0,0 0 0,0 1 0,0-1 0,0 0 0,-1 0 0,1-1 0,0 1 0,0 0 0,0 0 1,0 0-1,-1 0 0,1-1 0,0 1 0,0 0 0,0-1 0,-1 1 0,1-1 0,0 1 0,-1-1 0,1 1 0,0-1 0,-1 1 0,2-2 1,5-4 7,1 0 1,0 1 0,1 0 0,-1 0 0,1 1 0,10-4 0,-16 8-15,-1-1-1,0 0 1,1 1 0,-1 0 0,1-1 0,-1 1-1,1 0 1,-1 0 0,1 1 0,-1-1-1,1 0 1,-1 1 0,0-1 0,1 1 0,-1 0-1,0 0 1,1 0 0,-1 0 0,0 0-1,0 1 1,0-1 0,0 0 0,0 1 0,0 0-1,0-1 1,0 1 0,-1 0 0,1 0-1,1 2 1,-1 1 12,0-1 0,1 1-1,-1 0 1,-1 0 0,1-1-1,-1 1 1,0 0-1,0 0 1,0 1 0,-1-1-1,0 0 1,0 0 0,0 0-1,0 0 1,-1 0 0,0 0-1,0 0 1,-1 0 0,1 0-1,-1 0 1,0 0 0,0-1-1,-1 1 1,1-1 0,-1 1-1,0-1 1,0 0 0,-5 5-1,4-5 29,1 0 0,-1 0 0,0-1-1,-1 0 1,1 1 0,-1-1 0,1 0-1,-1-1 1,0 1 0,0-1 0,0 0 0,-5 1-1,6-2-37,0 0 0,0-1 0,0 0 0,1 1 0,-1-1 0,0-1 0,0 1 0,0 0 0,0-1 0,1 0 0,-1 0 0,0 0 0,1 0 0,-1-1 0,0 0 0,1 1 0,0-1 0,-4-3 0,5 4-112,0-1 1,-1 0 0,1 0-1,0-1 1,0 1-1,0 0 1,1-1-1,-1 1 1,0-1 0,1 0-1,0 1 1,0-1-1,-1 0 1,2 0 0,-1 0-1,0 0 1,1 1-1,-1-7 1,1 3-58,0 0 1,0 0-1,1 1 1,-1-1-1,1 0 0,1 0 1,-1 1-1,5-10 1,6-9-564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2.981"/>
    </inkml:context>
    <inkml:brush xml:id="br0">
      <inkml:brushProperty name="width" value="0.05" units="cm"/>
      <inkml:brushProperty name="height" value="0.05" units="cm"/>
      <inkml:brushProperty name="color" value="#66CC00"/>
    </inkml:brush>
  </inkml:definitions>
  <inkml:trace contextRef="#ctx0" brushRef="#br0">158 24 19780,'1'-3'345,"3"-15"2230,-4 15-811,-6 11 156,-5 14-411,-15 44 0,9-23-1293,-6 13-318,3 1 0,2 1 0,-18 95 0,35-144-30,-3 30-996,4-37 1046,0 1 0,0-1 0,0 0-1,0 0 1,0 0 0,0 0 0,1 0 0,-1 0-1,1 0 1,0 0 0,-1 0 0,1 0-1,2 4 1,-2-6 67,-1 0-1,0 0 0,0 0 1,1 0-1,-1 1 1,0-1-1,1 0 1,-1 0-1,0 0 1,1 0-1,-1 0 1,0 0-1,1 0 0,-1 0 1,0 0-1,1 0 1,-1 0-1,0 0 1,0 0-1,1 0 1,-1 0-1,0 0 1,1-1-1,-1 1 0,0 0 1,1 0-1,-1 0 1,0 0-1,0-1 1,1 1-1,-1 0 1,15-12-650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3.352"/>
    </inkml:context>
    <inkml:brush xml:id="br0">
      <inkml:brushProperty name="width" value="0.05" units="cm"/>
      <inkml:brushProperty name="height" value="0.05" units="cm"/>
      <inkml:brushProperty name="color" value="#66CC00"/>
    </inkml:brush>
  </inkml:definitions>
  <inkml:trace contextRef="#ctx0" brushRef="#br0">2 2 18844,'-1'4'322,"1"0"0,-1 0 1,1 0-1,0 0 0,0 0 0,1-1 1,-1 1-1,1 0 0,0 0 0,0 0 1,0 0-1,0-1 0,4 7 0,-4-9-274,-1 0-1,1 0 1,0 0-1,0 0 1,0 0-1,0 0 0,-1 0 1,2 0-1,-1 0 1,0 0-1,0-1 1,0 1-1,0 0 1,0-1-1,0 1 1,1-1-1,-1 1 1,0-1-1,1 0 0,-1 1 1,0-1-1,0 0 1,1 0-1,-1 0 1,0 0-1,1 0 1,-1 0-1,0-1 1,1 1-1,-1 0 1,0 0-1,1-1 0,-1 1 1,0-1-1,0 0 1,0 1-1,0-1 1,1 0-1,-1 1 1,0-1-1,0 0 1,1-1-1,1-1 28,0 1-1,1-1 1,-1 0-1,-1 0 1,1-1-1,0 1 1,-1 0-1,1-1 1,-1 1-1,0-1 1,0 0-1,-1 0 1,1 0-1,-1 0 1,2-6-1,-3 10-63,0 0 0,0 0 0,0-1 0,0 1 0,0 0-1,1 0 1,-1 0 0,0 0 0,0-1 0,0 1 0,0 0-1,0 0 1,0 0 0,0 0 0,0-1 0,0 1 0,0 0-1,0 0 1,0 0 0,0-1 0,0 1 0,0 0 0,0 0 0,0 0-1,-1 0 1,1-1 0,0 1 0,0 0 0,0 0 0,0 0-1,0 0 1,0 0 0,0-1 0,-1 1 0,1 0 0,0 0-1,0 0 1,0 0 0,0 0 0,0 0 0,-1 0 0,1-1 0,0 1-1,0 0 1,0 0 0,0 0 0,-1 0 0,1 0 0,0 0-1,-9 8 335,-5 17 9,10-15-315,0 1 0,2 0 0,-1 0 0,-1 14 1,4-21-52,-1 0 1,1-1 0,0 1 0,0 0 0,0 0 0,0 0-1,1 0 1,0-1 0,0 1 0,0 0 0,0 0 0,0-1-1,1 1 1,-1-1 0,4 6 0,-4-8 12,0-1 1,0 1-1,0 0 1,0 0-1,0-1 0,1 1 1,-1-1-1,0 1 1,0-1-1,0 1 1,1-1-1,-1 0 0,0 1 1,1-1-1,-1 0 1,0 0-1,0 0 0,1 0 1,-1 0-1,0 0 1,1-1-1,-1 1 0,0 0 1,0-1-1,1 1 1,0-1-1,31-17 150,-14 3 47,24-23 0,-31 26-108,0 1 1,0 1 0,2 0 0,22-14 0,-35 24-91,0-1 0,0 1 0,-1-1 0,1 1 0,0-1 0,0 1 0,0 0 0,0-1 0,0 1 1,0 0-1,0 0 0,0 0 0,0 0 0,-1 0 0,1 0 0,0 0 0,0 0 0,0 0 0,0 0 0,0 0 0,0 0 0,0 1 0,0-1 0,0 0 1,0 1-1,-1-1 0,1 1 0,0-1 0,0 1 0,0-1 0,-1 1 0,1 0 0,0-1 0,-1 1 0,1 0 0,0-1 0,-1 1 0,1 0 1,-1 0-1,1 0 0,-1 0 0,0-1 0,1 1 0,-1 0 0,0 0 0,0 0 0,1 0 0,-1 0 0,0 0 0,0 0 0,0 1 0,0 8-30,1-1 0,-1 1 0,-1-1 0,-1 10-1,1-13 25,-12 78-58,13-83 68,0-1-1,0 0 0,-1 1 0,1-1 0,0 1 0,0-1 0,0 1 0,0-1 0,0 1 1,0-1-1,0 1 0,0-1 0,0 1 0,1-1 0,-1 1 0,0-1 0,0 1 1,0-1-1,0 0 0,1 1 0,-1-1 0,0 1 0,0-1 0,1 0 0,-1 1 0,0-1 1,1 1-1,-1-1 0,1 0 0,-1 0 0,1 1 0,0-1 2,0 0-1,-1 0 0,1 0 1,0-1-1,0 1 1,0 0-1,0 0 0,0-1 1,-1 1-1,1 0 1,0-1-1,0 1 0,0-1 1,-1 1-1,2-2 1,24-23-417,-24 21 345,1 0 0,-1 0 0,0 0 0,0-1 0,0 1 0,-1 0 0,1-1 0,-1 1 0,0-1 0,0 1 0,-1-1 0,1 0 1,-1-6-1,-1-12-192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3.740"/>
    </inkml:context>
    <inkml:brush xml:id="br0">
      <inkml:brushProperty name="width" value="0.05" units="cm"/>
      <inkml:brushProperty name="height" value="0.05" units="cm"/>
      <inkml:brushProperty name="color" value="#66CC00"/>
    </inkml:brush>
  </inkml:definitions>
  <inkml:trace contextRef="#ctx0" brushRef="#br0">1 2 20628,'10'-1'903,"0"0"-1,0 1 0,0 1 1,10 1-1,11 1 865,-4-2-603,54 3 434,-74-3-1547,-1 0 0,1 0 0,-1 1 0,0 0 0,0 0 1,0 0-1,0 1 0,0-1 0,8 7 0,-13-8-48,0 0-1,0 0 1,0 0 0,0 0 0,0 0 0,0 0-1,0 1 1,0-1 0,-1 0 0,1 1 0,0-1-1,-1 1 1,1-1 0,-1 1 0,1-1 0,-1 1 0,0-1-1,0 1 1,0-1 0,0 1 0,0-1 0,0 1-1,0-1 1,0 1 0,0-1 0,-1 1 0,1-1-1,-1 1 1,1-1 0,-1 1 0,0-1 0,1 0-1,-2 2 1,-3 5 6,0 0-1,-1 0 0,0-1 0,-8 9 1,11-13-4,-73 73-22,45-47 36,1 2-1,-45 59 0,72-85-24,0-1-1,0 0 1,1 1 0,0 0-1,-3 8 1,5-12 6,-1 0 0,1-1 0,0 1-1,0 0 1,0 0 0,0 0 0,0 0 0,0-1-1,0 1 1,0 0 0,0 0 0,0 0 0,0-1 0,1 1-1,-1 0 1,0 0 0,0-1 0,1 1 0,-1 0-1,1 0 1,-1-1 0,1 1 0,-1 0 0,1-1 0,-1 1-1,1-1 1,-1 1 0,1-1 0,0 1 0,-1-1-1,1 1 1,0-1 0,0 1 0,-1-1 0,1 0 0,0 0-1,0 1 1,-1-1 0,1 0 0,0 0 0,1 0-1,11 2-73,0-1 0,0-1 0,0 0 0,0-1 0,0 0 0,-1-1 0,19-5 0,7-3-1147,40-18 1,-63 22 525,-1 0 1,17-11 0,-26 14 553,-1 0 0,1 0-1,-1-1 1,0 0 0,0 0-1,0 0 1,0 0 0,-1 0-1,5-8 1,6-19-999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8.425"/>
    </inkml:context>
    <inkml:brush xml:id="br0">
      <inkml:brushProperty name="width" value="0.05" units="cm"/>
      <inkml:brushProperty name="height" value="0.05" units="cm"/>
    </inkml:brush>
  </inkml:definitions>
  <inkml:trace contextRef="#ctx0" brushRef="#br0">98 1 16644,'-14'12'989,"-38"38"574,49-46-1378,-1 0-1,1 0 1,0 0-1,0 0 1,0 1-1,1 0 1,0-1-1,0 1 1,0 0-1,-2 8 1,4-12-150,0 0 0,-1-1-1,1 1 1,0 0 0,0 0 0,0 0 0,0-1-1,0 1 1,0 0 0,0 0 0,0 0 0,1-1-1,-1 1 1,0 0 0,0 0 0,1 0 0,-1-1-1,0 1 1,1 0 0,-1-1 0,1 1 0,-1 0-1,1-1 1,-1 1 0,1 0 0,-1-1 0,1 1-1,0 0 1,1-1-14,0 1 1,-1-1-1,1 1 0,0-1 0,-1 0 0,1 1 1,0-1-1,0 0 0,-1 0 0,1 0 0,0-1 0,2 1 1,5-3-19,0 1 1,0-1-1,15-7 1,-8 1 77,0-1 0,-1 0 0,0-1 1,-1-1-1,0 0 0,-1-1 0,-1-1 0,12-16 1,-28 58 688,2-21-705,1 0-1,0-1 0,0 1 0,1 0 0,-1 0 0,3 13 0,-2-18-46,0-1 0,1 1-1,-1 0 1,1 0 0,0 0 0,-1 0 0,1-1-1,0 1 1,0 0 0,0 0 0,0-1 0,0 1 0,1-1-1,-1 1 1,0-1 0,1 0 0,-1 0 0,1 1-1,0-1 1,-1 0 0,1 0 0,0 0 0,-1-1-1,1 1 1,0 0 0,0-1 0,0 1 0,0-1 0,2 1-1,3 0 6,0-1 0,0 0 1,0 0-1,0 0 0,0-1 0,0 0 0,0-1 0,0 1 0,7-4 0,9-4 1,29-16 0,-34 16-310,40-16 0,-58 25 243,1 0 0,0-1 1,-1 1-1,1 0 0,0 0 0,-1-1 0,1 1 1,-1 0-1,1 0 0,0 0 0,0 0 1,-1 0-1,1 0 0,0 0 0,-1 0 0,1 0 1,0 0-1,-1 0 0,1 0 0,0 0 1,-1 0-1,1 1 0,0-1 0,-1 0 0,1 1 1,-1-1-1,1 0 0,0 1 0,-1-1 0,1 1 1,-1-1-1,1 1 0,-1-1 0,1 1 1,-1-1-1,0 1 0,1-1 0,-1 1 0,0 0 1,1-1-1,-1 1 0,0-1 0,1 2 1,-1-1-35,0 0 0,1 1 1,-1-1-1,1 0 1,0 0-1,-1 0 1,1 0-1,0 0 1,0 0-1,-1-1 0,1 1 1,0 0-1,0 0 1,0 0-1,2 0 1,9 4-320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4.145"/>
    </inkml:context>
    <inkml:brush xml:id="br0">
      <inkml:brushProperty name="width" value="0.05" units="cm"/>
      <inkml:brushProperty name="height" value="0.05" units="cm"/>
      <inkml:brushProperty name="color" value="#66CC00"/>
    </inkml:brush>
  </inkml:definitions>
  <inkml:trace contextRef="#ctx0" brushRef="#br0">0 3 21853,'0'13'2256,"9"-1"-1512,2-5-328,9-6 1425,3-1-889,7-3-1144,2-2-160,4-4 264,-2-1-192,3 1-80</inkml:trace>
  <inkml:trace contextRef="#ctx0" brushRef="#br0" timeOffset="1">376 240 20084,'-13'34'2177,"8"-11"-1329,0-10-544,-1-12-960,3-2 1448,7-26-1048,4-5-352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4.547"/>
    </inkml:context>
    <inkml:brush xml:id="br0">
      <inkml:brushProperty name="width" value="0.05" units="cm"/>
      <inkml:brushProperty name="height" value="0.05" units="cm"/>
      <inkml:brushProperty name="color" value="#66CC00"/>
    </inkml:brush>
  </inkml:definitions>
  <inkml:trace contextRef="#ctx0" brushRef="#br0">78 1 25093,'1'8'1825,"-5"14"-1521,-3 3-144,1 13 560,-3 6-352,2 9-648,-1 5-312,1-3-704,-1-4-1145,1-10 1929,-1-12-416,0-21-248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4.949"/>
    </inkml:context>
    <inkml:brush xml:id="br0">
      <inkml:brushProperty name="width" value="0.05" units="cm"/>
      <inkml:brushProperty name="height" value="0.05" units="cm"/>
      <inkml:brushProperty name="color" value="#66CC00"/>
    </inkml:brush>
  </inkml:definitions>
  <inkml:trace contextRef="#ctx0" brushRef="#br0">94 27 20668,'4'-3'266,"-1"1"0,1-1-1,0 0 1,0 1 0,-1 0-1,1 0 1,1 0 0,-1 0-1,0 1 1,0 0 0,1 0-1,-1 0 1,1 0 0,-1 1-1,1-1 1,-1 1 0,1 0-1,-1 1 1,0-1 0,1 1-1,-1 0 1,1 0 0,-1 0-1,5 2 1,-6-2-227,1 0 0,-1 0 0,0 1 0,0-1 0,0 1 0,0 0 0,0 0 0,0 0 0,0 0 0,0 0 0,-1 0 0,1 1 0,-1-1 0,0 1-1,0 0 1,0 0 0,0 0 0,0 0 0,0 0 0,-1 0 0,0 0 0,1 1 0,-1-1 0,0 0 0,-1 1 0,1-1 0,-1 1 0,1-1 0,-1 1 0,0-1 0,-1 5 0,-1 0-46,-1 0 1,0 0 0,0 0-1,-1-1 1,0 0 0,0 0 0,0 0-1,-1 0 1,-7 7 0,-6 11-1,17-25 6,1 1-1,-1 0 0,1-1 0,-1 1 1,1 0-1,-1 0 0,1 0 0,0 0 1,0-1-1,-1 1 0,1 0 1,0 0-1,0 0 0,0 0 0,0 0 1,0 0-1,0 0 0,0-1 0,0 1 1,0 0-1,1 0 0,-1 0 0,0 0 1,0 0-1,1 0 0,-1-1 0,1 1 1,-1 0-1,1 0 0,-1-1 0,1 1 1,-1 0-1,1-1 0,0 1 0,-1 0 1,1-1-1,0 1 0,-1-1 0,1 1 1,1 0-1,4 2-11,1 1-1,0-1 1,0-1-1,8 3 1,3 1-9,-8-1-8,0 0 0,0 0-1,0 1 1,-1 0-1,0 1 1,0 0 0,0 0-1,-1 1 1,10 11 0,-15-14 27,0-1 1,0 1-1,0 0 1,0 0-1,-1 0 1,0 0-1,0 1 1,0-1-1,0 0 1,-1 1-1,0 0 1,0-1-1,-1 1 1,1-1-1,-1 1 1,-1 0-1,1-1 1,-1 1-1,0 0 1,-2 8-1,-2-2 139,0 0 0,0 0-1,-1-1 1,0 0-1,-1 0 1,0-1 0,-1 0-1,0 0 1,-1 0 0,0-1-1,0-1 1,-1 1-1,-16 9 1,17-12 0,0 0-1,0-1 1,0 0 0,-1-1-1,1 0 1,-1-1 0,0 0-1,0 0 1,0-1 0,0 0-1,-1-1 1,1 0 0,0-1-1,-1 0 1,1-1 0,-20-3-1,19 1-82,0 0-1,-17-8 1,25 10-160,1 0 0,-1-1 0,1 1 0,-1 0 0,1-1 0,0 0 0,0 1 0,0-1 0,0 0 0,0 0 0,0 0 0,1 0 0,-1 0 0,1-1 0,-1 1 0,1 0 0,-1-3 0,1 4 84,1 1 1,0-1 0,0 0-1,0 1 1,0-1 0,0 1-1,0-1 1,1 1 0,-1-1-1,0 1 1,0-1 0,0 1-1,0-1 1,1 1 0,-1 0-1,0-1 1,0 1 0,1-1-1,-1 1 1,0-1-1,1 1 1,-1 0 0,0-1-1,1 1 1,-1 0 0,1-1-1,-1 1 1,1 0 0,-1 0-1,0 0 1,1-1 0,-1 1-1,2 0 1,0-1-65,12-7-508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5.554"/>
    </inkml:context>
    <inkml:brush xml:id="br0">
      <inkml:brushProperty name="width" value="0.05" units="cm"/>
      <inkml:brushProperty name="height" value="0.05" units="cm"/>
      <inkml:brushProperty name="color" value="#66CC00"/>
    </inkml:brush>
  </inkml:definitions>
  <inkml:trace contextRef="#ctx0" brushRef="#br0">1 1 22029,'0'5'2376,"6"3"-1648,4 2-288,4 2 1369,6 4-937,4 3-256,2-1-312,1 1-120,-1-5-400,1-2-336,2-12-120,-2-4 488,3-12-104,-1-3-120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5.985"/>
    </inkml:context>
    <inkml:brush xml:id="br0">
      <inkml:brushProperty name="width" value="0.05" units="cm"/>
      <inkml:brushProperty name="height" value="0.05" units="cm"/>
      <inkml:brushProperty name="color" value="#66CC00"/>
    </inkml:brush>
  </inkml:definitions>
  <inkml:trace contextRef="#ctx0" brushRef="#br0">246 0 18588,'-22'33'2192,"-3"16"-1239,-5 11-433,-2 6 2200,2 3-1567,3 1-697,1-1-216,7-11-576,3-5-304,5-17-737,4-13 1113,7-16-184,7-5-184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46.401"/>
    </inkml:context>
    <inkml:brush xml:id="br0">
      <inkml:brushProperty name="width" value="0.05" units="cm"/>
      <inkml:brushProperty name="height" value="0.05" units="cm"/>
      <inkml:brushProperty name="color" value="#66CC00"/>
    </inkml:brush>
  </inkml:definitions>
  <inkml:trace contextRef="#ctx0" brushRef="#br0">236 101 21997,'4'5'2096,"-10"8"-1384,-8 4-320,-5 12 1209,-1 5-521,-7 11-592,0 2-240,-2 2-272,2-2-120,4-8-448,3-5-368,4-18 776,5-9-168,11-25-136</inkml:trace>
  <inkml:trace contextRef="#ctx0" brushRef="#br0" timeOffset="1">305 0 20972,'8'12'2089,"-8"9"-1281,-3 6-280,-4 11 1049,1 3-353,-1 7-528,0-3-152,6 0-232,1-4-112,5-6-256,1-5-168,4-7-288,3-3-264,-4-10-704,-2 0-65,-7-7 1001,-4-2-344,-11-1-96</inkml:trace>
  <inkml:trace contextRef="#ctx0" brushRef="#br0" timeOffset="2">138 304 20564,'3'-7'2321,"9"5"-1345,2 2-424,10 6 1473,7 0-545,4-2-1016,3 2-416,0-10 64,-3-6-112,-4-16-136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9.204"/>
    </inkml:context>
    <inkml:brush xml:id="br0">
      <inkml:brushProperty name="width" value="0.05" units="cm"/>
      <inkml:brushProperty name="height" value="0.05" units="cm"/>
      <inkml:brushProperty name="color" value="#66CC00"/>
    </inkml:brush>
  </inkml:definitions>
  <inkml:trace contextRef="#ctx0" brushRef="#br0">0 297 14147,'0'3'306,"0"-1"0,0 1 1,0-1-1,1 1 0,-1-1 0,1 1 0,-1-1 1,1 0-1,0 1 0,0-1 0,0 0 0,0 0 1,0 1-1,0-1 0,4 3 0,-4-3-138,1-1 0,-1 0 0,1 0 0,-1 0 0,1-1 0,0 1 0,-1 0 0,1 0 0,0-1 0,0 1 0,-1-1 0,1 0-1,0 1 1,0-1 0,0 0 0,0 0 0,0 0 0,-1 0 0,1-1 0,0 1 0,3-1 0,6-3 133,-1 1 0,0-1 0,0-1 0,0 0 0,0 0 0,-1-1 0,0 0 0,0-1 0,-1 0 0,10-9 0,0-3-37,-1 0-1,-1-1 1,17-27 0,-23 32-114,-1-1 1,11-25-1,-19 37-117,1 0-1,0 0 1,-1-1 0,0 1-1,0 0 1,0-1 0,-1 1-1,0-1 1,0 1 0,0-1-1,0 1 1,0 0 0,-1-1-1,0 1 1,-2-8 0,2 10-20,1 1 1,-1-1 0,0 1-1,0 0 1,0-1 0,0 1-1,0 0 1,0-1 0,0 1-1,0 0 1,-1 0 0,1 0-1,0 0 1,-1 0 0,1 0 0,0 0-1,-1 1 1,1-1 0,-1 0-1,-3 0 1,2 1-1,0-1-1,0 1 1,0 0 0,0 0 0,-1 1 0,1-1-1,0 1 1,0-1 0,0 1 0,-4 2-1,-2 0 0,1 1-1,0 0 1,0 1-1,1 0 0,-1 0 1,1 1-1,-7 7 0,2-1-11,1 1-1,1 1 1,0 0-1,1 0 1,1 1-1,-11 25 0,15-32 0,1-1-1,0 1 1,1 0-1,0 0 1,0 1-1,1-1 1,0 0-1,0 0 1,1 1-1,0-1 1,1 1-1,-1-1 1,2 0-1,-1 0 1,5 12-1,-5-17 2,0-1-1,0 1 1,0-1-1,1 1 0,-1-1 1,1 1-1,0-1 1,-1 0-1,1 0 0,0 0 1,0 0-1,1 0 1,-1 0-1,0-1 0,1 1 1,-1-1-1,1 1 1,-1-1-1,5 1 0,-3-1 1,0 0-1,1-1 1,-1 1-1,1-1 0,-1 0 1,1 0-1,-1-1 1,0 1-1,1-1 0,-1 0 1,6-2-1,5-3 3,0-1-1,0 0 0,-1-1 1,0 0-1,20-16 1,-9 2 9,0-1 1,23-29 0,-27 30-10,-21 21-2,1 0 0,-1 1 0,1-1-1,-1 0 1,1 1 0,-1-1 0,1 0 0,0 1 0,-1-1-1,1 1 1,0 0 0,-1-1 0,1 1 0,0-1 0,0 1-1,-1 0 1,1 0 0,0-1 0,0 1 0,0 0 0,1 0 0,-1 0-1,-1 1 1,0-1-1,1 0 1,-1 1 0,1-1-1,-1 1 1,1-1-1,-1 1 1,0-1 0,1 1-1,-1-1 1,0 1-1,0 0 1,1-1 0,-1 1-1,0-1 1,0 1-1,0 0 1,0-1 0,0 1-1,0 1 1,-2 44-20,1-38 16,-2 19 1,1-18 5,1-1-1,0 1 0,1-1 1,-1 1-1,2-1 0,-1 1 1,1-1-1,4 16 0,-5-23 1,0-1 1,1 1-1,-1-1 0,0 1 0,1 0 0,-1-1 0,1 1 0,-1-1 0,1 1 0,-1-1 0,1 1 0,0-1 0,-1 0 0,1 1 0,-1-1 0,1 0 0,0 1 0,-1-1 0,1 0 0,0 0 0,0 0 0,-1 1 0,1-1 0,0 0 0,-1 0 0,1 0 0,0 0 0,0 0 0,-1 0 0,1-1 1,0 1-1,-1 0 0,1 0 0,0 0 0,-1-1 0,1 1 0,0 0 0,-1-1 0,1 1 0,0 0 0,-1-1 0,1 1 0,-1-1 0,1 0 0,31-26 74,-26 21-52,-2 2-13,41-33 80,-40 33-83,-1 1-1,1 0 0,0 0 0,0 1 1,0-1-1,1 1 0,10-2 1,-15 3-9,1 1 0,0 0 0,-1 0 0,1 1 1,0-1-1,-1 0 0,1 1 0,0-1 0,-1 1 1,1-1-1,-1 1 0,1 0 0,0-1 1,-1 1-1,0 0 0,1 0 0,-1 0 0,0 0 1,1 1-1,-1-1 0,0 0 0,0 0 0,0 1 1,0-1-1,0 1 0,0-1 0,-1 1 1,1-1-1,0 1 0,-1-1 0,1 3 0,3 8-12,0 0-1,-1 0 0,2 16 0,-1-10-7,-4-17 21,0 0-1,0 0 1,0 0-1,0 0 0,1 0 1,-1 1-1,1-1 1,-1 0-1,0 0 1,1 0-1,0 0 1,-1 0-1,1 0 1,0-1-1,-1 1 0,1 0 1,0 0-1,0 0 1,0-1-1,0 1 1,1 1-1,-1-2 3,0 0 1,0 0-1,0 0 0,0 0 0,0 0 0,0 0 1,0-1-1,0 1 0,0 0 0,0 0 1,0-1-1,0 1 0,0-1 0,0 1 0,0-1 1,0 1-1,0-1 0,-1 1 0,2-2 1,6-5 28,-1-1 1,0 0 0,11-16-1,-10 14-14,3-5 17,21-25 39,-30 38-71,0 0 0,0 0-1,0 0 1,0 1 0,1-1 0,-1 0 0,0 1-1,1 0 1,0-1 0,-1 1 0,1 0 0,0 0-1,4 0 1,-6 0-4,0 1 0,0 0-1,0 1 1,0-1 0,0 0 0,0 0-1,-1 0 1,1 0 0,0 1-1,0-1 1,0 0 0,0 1 0,0-1-1,-1 1 1,1-1 0,0 1 0,0-1-1,-1 1 1,1-1 0,0 1-1,-1 0 1,1 0 0,1 2-7,-1-1 0,1 1 0,-1-1 1,0 1-1,0-1 0,0 1 0,1 4 0,0 5-92,0 1 0,0 18 0,-2-23-2,0-2-92,1 1 0,-2-1 0,1 0 0,-1 1 0,-2 9 0,3-16 187,0-1-1,0 1 1,0 0 0,0 0-1,-1-1 1,1 1-1,0 0 1,0 0 0,0-1-1,0 1 1,-1 0 0,1 0-1,0 0 1,0-1-1,0 1 1,-1 0 0,1 0-1,0 0 1,0 0-1,-1 0 1,1-1 0,0 1-1,0 0 1,-1 0 0,1 0-1,0 0 1,-1 0-1,1 0 1,0 0 0,0 0-1,-1 0 1,1 0-1,0 0 1,-1 0 0,1 0-1,0 0 1,0 0 0,-1 0-1,1 1 1,0-1-1,0 0 1,-1 0 0,1 0-1,0 0 1,0 0-1,-1 1 1,1-1 0,0 0-1,0 0 1,0 0-1,-1 1 1,1-1 0,0 0-1,0 0 1,0 1 0,0-1-1,0 0 1,-1 0-1,1 1 1,0-1 0,0 0-1,0 0 1,0 1-1,0-1 1,0 1 0,-8-25-344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9.619"/>
    </inkml:context>
    <inkml:brush xml:id="br0">
      <inkml:brushProperty name="width" value="0.05" units="cm"/>
      <inkml:brushProperty name="height" value="0.05" units="cm"/>
      <inkml:brushProperty name="color" value="#66CC00"/>
    </inkml:brush>
  </inkml:definitions>
  <inkml:trace contextRef="#ctx0" brushRef="#br0">3 0 19828,'-1'6'1713,"-1"4"-1281,2 0-328,12-1 408,5-1-760,7-5 280,6 0-264,11 0-160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9.989"/>
    </inkml:context>
    <inkml:brush xml:id="br0">
      <inkml:brushProperty name="width" value="0.05" units="cm"/>
      <inkml:brushProperty name="height" value="0.05" units="cm"/>
      <inkml:brushProperty name="color" value="#66CC00"/>
    </inkml:brush>
  </inkml:definitions>
  <inkml:trace contextRef="#ctx0" brushRef="#br0">11 144 19260,'-1'2'201,"1"0"-1,0-1 1,-1 1 0,1 0 0,0-1-1,0 1 1,0 0 0,0-1-1,1 1 1,-1 0 0,0-1-1,1 1 1,-1-1 0,1 1-1,-1 0 1,3 2 0,-3-4-123,0 1 1,1-1-1,-1 0 1,1 0-1,-1 1 0,1-1 1,-1 0-1,0 0 1,1 1-1,-1-1 0,1 0 1,-1 0-1,1 0 1,-1 0-1,1 0 1,-1 0-1,1 0 0,-1 0 1,1 0-1,-1 0 1,2 0-1,17-10 1387,-9 2-1239,1-1 1,-1-1 0,0 0-1,-1 0 1,0-1 0,-1-1 0,0 1-1,-1-1 1,0 0 0,-1-1-1,7-20 1,-12 33-216,-1-1 0,0 1-1,0-1 1,1 1 0,-1-1-1,0 1 1,0-1 0,0 0-1,0 1 1,0-1 0,0 1 0,0-1-1,0 1 1,0-1 0,0 1-1,0-1 1,0 0 0,0 1-1,-1-1 1,1 1 0,0-1 0,0 1-1,0-1 1,-1 1 0,1-1-1,0 1 1,-1 0 0,1-1 0,-1 0-1,0 1-1,0 0 0,0 0 0,1 0 0,-1 0 0,0 0-1,0 0 1,0 0 0,0 1 0,0-1 0,1 0 0,-1 0 0,0 1-1,0-1 1,0 0 0,1 1 0,-2 0 0,-3 3 10,-1-1 0,1 1 0,0 0 0,-6 7 0,-2 5-15,1 1 0,1 0-1,0 1 1,1 1 0,1-1 0,0 1 0,2 1 0,0 0 0,-5 27 0,11-43-10,0 0 0,1 1 0,-1-1 0,1 0 0,0 1 0,0-1 0,1 0 0,-1 1 0,1-1 0,2 6 1,-3-8 3,1-1 1,0 0-1,0 0 1,0 1-1,-1-1 1,1 0-1,0 0 1,1 0-1,-1 0 1,0 0-1,0 0 1,0 0-1,0 0 1,1-1 0,-1 1-1,0 0 1,1-1-1,-1 1 1,1-1-1,-1 1 1,1-1-1,-1 0 1,1 0-1,-1 0 1,1 1-1,-1-2 1,1 1 0,-1 0-1,0 0 1,1 0-1,-1-1 1,3 0-1,31-7-18,55-21-1,-56 17 3,57-13 0,-73 21-24,0 2-1,0 0 1,32 2 0,-44 0 25,0 1-1,0-1 1,0 1 0,0 1-1,-1-1 1,1 1 0,0 0 0,-1 0-1,1 1 1,-1-1 0,0 1 0,0 0-1,0 1 1,0-1 0,5 6-1,-8-7 23,-1 0 0,0 0 0,0 0-1,0 0 1,0 0 0,0 0-1,0 0 1,0 0 0,-1 0 0,1 5-1,0-7 12,-1 1 0,0-1-1,0 1 1,0-1 0,0 1-1,0-1 1,0 1-1,0-1 1,0 1 0,0-1-1,0 1 1,0-1 0,-1 1-1,1-1 1,0 1 0,0-1-1,0 1 1,-1-1 0,1 1-1,0-1 1,0 1 0,-1-1-1,1 1 1,-1-1 0,1 0-1,0 1 1,-1-1 0,1 0-1,-1 1 1,1-1 0,-1 0-1,1 0 1,-1 1-1,1-1 1,-1 0 0,1 0-1,-1 0 1,1 0 0,-1 1-1,1-1 1,-1 0 0,1 0-1,-1 0 1,1 0 0,-1 0-1,1-1 1,-1 1 0,0 0-1,-1-1 51,0 1-1,0-1 1,1 0-1,-1 0 1,1 0-1,-1 0 1,1-1-1,-1 1 0,1 0 1,-1-1-1,1 1 1,0 0-1,0-1 1,0 0-1,0 1 1,0-1-1,0 0 1,-1-1-1,-14-39 607,13 35-503,-3-10-2,1 0 0,1 1 0,0-1 1,-2-31-1,6 47-228,0-1 0,0 1-1,0-1 1,0 1 0,1 0 0,-1-1 0,0 1-1,1-1 1,-1 1 0,1 0 0,0-1 0,-1 1 0,1 0-1,0 0 1,0 0 0,0-1 0,0 1 0,0 0 0,0 0-1,0 0 1,0 1 0,0-1 0,0 0 0,1 0-1,-1 1 1,0-1 0,2 0 0,5-2-228,-1 1 1,1 0-1,0 0 1,7-1-1,7-1 142,16-6-523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5.833"/>
    </inkml:context>
    <inkml:brush xml:id="br0">
      <inkml:brushProperty name="width" value="0.05" units="cm"/>
      <inkml:brushProperty name="height" value="0.05" units="cm"/>
      <inkml:brushProperty name="color" value="#66CC00"/>
    </inkml:brush>
  </inkml:definitions>
  <inkml:trace contextRef="#ctx0" brushRef="#br0">109 121 15747,'-2'-2'481,"1"0"0,-1-1 0,0 1 1,0 0-1,0 0 0,0 0 0,-1 0 0,1 0 0,0 1 0,-1-1 0,-4-2 0,6 4-337,0 0 0,-1 0 0,1-1 0,0 1 1,0 0-1,-1 0 0,1 0 0,0 1 0,-1-1 0,1 0 0,0 0 1,-1 1-1,1-1 0,0 0 0,0 1 0,0 0 0,-1-1 0,1 1 1,0 0-1,0-1 0,0 1 0,0 0 0,0 0 0,0 0 0,0 0 1,1 0-1,-1 0 0,0 0 0,0 1 0,-6 9 2,1-1-1,1 1 1,0 0-1,1 0 0,0 0 1,0 0-1,1 1 1,1 0-1,0-1 1,1 1-1,0 0 1,0 0-1,2 0 1,1 18-1,-2-29-138,1 0-1,-1 1 1,0-1 0,1 0-1,-1 1 1,0-1 0,1 0 0,0 0-1,-1 1 1,1-1 0,0 0-1,-1 0 1,1 0 0,0 0-1,0 0 1,0 0 0,0 0 0,0 0-1,0 0 1,0-1 0,1 1-1,-1 0 1,0-1 0,0 1-1,3 0 1,-2-1 5,0 0 0,0 0 1,0 0-1,0 0 0,1-1 0,-1 1 0,0-1 0,0 1 0,0-1 0,0 0 1,0 0-1,0 0 0,0 0 0,2-2 0,7-5 52,0-1-1,-1 0 1,16-18 0,0-2 36,-2 0 1,-1-2-1,-1 0 1,-2-1-1,29-64 1,-48 96-100,-1-1 1,0 1-1,1-1 1,-1 1-1,0-1 1,1 1-1,-1-1 1,0 1-1,0-1 1,0 1-1,1-1 1,-1 0-1,0 1 0,0-1 1,0 1-1,0-1 1,0 0-1,0 1 1,0-1-1,0 1 1,0-1-1,0 0 1,-1 1-1,1-2 1,-12 17 14,1 6-12,0 0-1,2 0 1,1 1 0,0 0 0,2 0-1,0 1 1,2 0 0,1 0 0,-2 45-1,5-65 1,0 1-1,1-1 1,-1 0-1,1 0 1,-1 0 0,1 0-1,0 0 1,0 0-1,1 0 1,-1 0-1,0 0 1,1 0-1,0-1 1,0 1-1,3 4 1,-3-6 2,-1 0 0,1 0 0,-1 0-1,1 0 1,0-1 0,-1 1 0,1 0 0,-1-1 0,1 1-1,0-1 1,0 0 0,-1 1 0,1-1 0,0 0 0,0 0-1,0 0 1,-1 0 0,1-1 0,0 1 0,0 0 0,-1-1 0,1 1-1,0-1 1,-1 1 0,1-1 0,-1 0 0,1 0 0,-1 0-1,3-2 1,6-4 17,-1 0 1,0 0-1,-1-1 0,1-1 0,-2 1 0,1-1 1,11-20-1,-5 6 51,-1-2 1,12-30 0,-18 45-131,-4 19 25,-2 27 0,-1-28 15,4 48-73,-3-51 81,0 0 0,0 0 0,0 0 0,1 0 1,0 0-1,0 0 0,0-1 0,5 8 0,-6-11 10,0 1-1,0-1 0,1 0 0,-1 0 1,0 0-1,1 0 0,-1 0 0,1 0 1,-1-1-1,1 1 0,-1 0 0,1-1 1,-1 1-1,1-1 0,0 0 0,-1 1 1,1-1-1,0 0 0,-1 0 0,1 0 0,0 0 1,-1 0-1,1 0 0,0-1 0,-1 1 1,1 0-1,-1-1 0,1 0 0,0 1 1,-1-1-1,1 0 0,-1 0 0,0 1 1,2-3-1,6-2 3,-1-1 1,0 0-1,0 0 0,8-10 1,6-8 4,-2 0 0,25-39 1,-42 62-8,-2 5 10,-2 8 4,-2 2-15,-2 5 5,1 0-1,1 0 0,1 0 0,1 0 0,0 0 1,4 27-1,-3-44-4,0-1 1,0 1 0,1-1 0,-1 1-1,1-1 1,-1 1 0,1-1-1,0 1 1,-1-1 0,1 0-1,0 1 1,0-1 0,0 0 0,2 2-1,-2-2-4,0-1-1,0 1 1,-1-1-1,1 0 1,0 1-1,0-1 1,0 0-1,-1 0 1,1 1-1,0-1 1,0 0-1,0 0 1,0 0-1,-1 0 1,1 0-1,0 0 1,0-1-1,0 1 1,0 0-1,0-1 1,3 0-87,-1 0 0,0-1 1,0 0-1,-1 0 0,1 0 1,0 0-1,-1 0 0,1-1 1,-1 1-1,1-1 0,2-4 0,0-2-174,1 0-1,-1-1 0,0 0 0,-1 0 0,0-1 0,-1 1 0,4-20 0,-2-9-365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8.831"/>
    </inkml:context>
    <inkml:brush xml:id="br0">
      <inkml:brushProperty name="width" value="0.05" units="cm"/>
      <inkml:brushProperty name="height" value="0.05" units="cm"/>
    </inkml:brush>
  </inkml:definitions>
  <inkml:trace contextRef="#ctx0" brushRef="#br0">99 238 14803,'-12'9'661,"0"0"-1,0 1 1,1 0 0,-13 16-1,21-23-513,0 1 0,0-1 0,1 1 0,0 0 0,-1-1 0,1 1 1,1 0-1,-1 0 0,0 0 0,1 0 0,0 1 0,0-1 0,0 0 0,1 1 0,-1-1 0,1 0 0,0 1 0,0-1 0,2 7 0,-2-10-111,1 1 0,-1 0 0,1-1 0,-1 0 0,1 1 0,0-1-1,0 1 1,-1-1 0,1 0 0,0 1 0,0-1 0,1 0 0,-1 0 0,0 0 0,0 0-1,0 0 1,1 0 0,-1 0 0,3 1 0,-1-1-10,0 0-1,0 0 1,-1-1 0,1 1-1,0-1 1,0 0 0,0 0-1,0 0 1,6 0 0,0-2-15,0 0 1,0 0-1,0-1 0,0 0 1,15-8-1,-5 0 41,-1-1-1,0 0 1,-1-2-1,-1 0 1,0-1-1,-1 0 1,22-29-1,-15 14 120,-1-1-1,-2-1 0,24-54 1,-39 77-74,0 1 0,-1-1 0,0 0 0,-1 0 0,3-17 0,-5 26-89,0-1 0,0 1-1,0 0 1,0-1 0,0 1-1,0 0 1,0-1-1,0 1 1,0 0 0,0-1-1,0 1 1,0 0 0,0-1-1,0 1 1,0 0-1,-1-1 1,1 1 0,0 0-1,0-1 1,0 1 0,-1 0-1,1 0 1,0-1-1,0 1 1,-1 0 0,1 0-1,0-1 1,0 1 0,-1 0-1,1 0 1,0 0-1,-1 0 1,1-1 0,0 1-1,-1 0 1,1 0 0,-13 6 210,5 2-129,0 1 0,1 0 0,0 1 0,1 0 0,0 0 1,0 0-1,-4 13 0,2-4 43,1 0 1,1 0-1,-6 30 0,11-39-154,-1 0-1,2 1 1,-1-1-1,1 1 0,1-1 1,0 0-1,0 1 1,4 11-1,-3-16-72,0 0-1,0 0 0,1 0 1,0 0-1,0-1 0,0 0 1,1 1-1,-1-1 1,1 0-1,1-1 0,-1 1 1,1-1-1,-1 1 0,10 4 1,3 2-292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6.200"/>
    </inkml:context>
    <inkml:brush xml:id="br0">
      <inkml:brushProperty name="width" value="0.05" units="cm"/>
      <inkml:brushProperty name="height" value="0.05" units="cm"/>
      <inkml:brushProperty name="color" value="#66CC00"/>
    </inkml:brush>
  </inkml:definitions>
  <inkml:trace contextRef="#ctx0" brushRef="#br0">5 12 22661,'-5'3'1528,"5"-5"-2040,2 1 488,6-1 600,3-8-256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6.938"/>
    </inkml:context>
    <inkml:brush xml:id="br0">
      <inkml:brushProperty name="width" value="0.05" units="cm"/>
      <inkml:brushProperty name="height" value="0.05" units="cm"/>
      <inkml:brushProperty name="color" value="#66CC00"/>
    </inkml:brush>
  </inkml:definitions>
  <inkml:trace contextRef="#ctx0" brushRef="#br0">269 13 16412,'20'-5'2694,"-16"3"-2044,1 1 1,0-1-1,1 1 1,-1 0-1,0 1 1,0-1-1,0 1 1,7 1-1,-11-1-595,-1 0 0,0 0 0,1 0 0,-1 0-1,1 1 1,-1-1 0,0 0 0,1 0 0,-1 0 0,0 1 0,1-1 0,-1 0-1,0 0 1,1 1 0,-1-1 0,0 0 0,1 1 0,-1-1 0,0 1 0,0-1-1,0 0 1,1 1 0,-1-1 0,0 0 0,0 1 0,0-1 0,0 1 0,0-1-1,0 1 1,0-1 0,0 0 0,0 1 0,0-1 0,0 1 0,0-1 0,0 1-1,0-1 1,0 0 0,0 1 0,0-1 0,-1 1 0,1-1 0,0 0 0,0 1-1,-1 0 1,-13 22 1021,11-19-883,-150 187 1639,142-177-1832,-39 51-450,-62 103 0,109-163-355,2-6 282,3-9-477,12-23-838,1 0 0,1 1 1,36-50-1,-38 59 1099,72-102-2538,-74 109 3312,2 1 0,-1 0 0,2 1 0,0 0 0,24-16-1,-38 29 88,0 0-1,0 1 0,1-1 0,-1 0 1,0 0-1,0 1 0,1-1 0,-1 1 1,1-1-1,-1 1 0,0 0 0,1-1 1,-1 1-1,1 0 0,-1 0 0,3 0 0,-3 1-34,-1-1 0,1 0-1,-1 1 1,1-1 0,0 0-1,-1 1 1,1-1-1,-1 1 1,1-1 0,-1 1-1,0-1 1,1 1 0,-1-1-1,0 1 1,1 0-1,-1-1 1,0 1 0,1-1-1,-1 1 1,0 0 0,0-1-1,0 1 1,0 0-1,0 0 1,1 7 557,-1 0-1,-1-1 1,0 1 0,-3 13 0,2-11-328,2-7-204,-7 38 1583,-3 81 0,9-111-1622,2 1-1,0-1 1,0 0 0,1 1 0,0-1-1,1 0 1,0 0 0,1 0 0,0-1-1,1 0 1,0 1 0,8 11 0,-11-19-122,0 0-1,1 0 1,-1-1 0,0 1 0,1-1 0,0 0 0,-1 0 0,1 1-1,0-2 1,0 1 0,0 0 0,5 1 0,-8-3 31,0 0 1,0 0-1,0 0 1,0 0-1,0 1 1,0-1-1,1 0 1,-1 0-1,0 0 1,0 0-1,0 0 1,0 0-1,0 0 1,0 0-1,0 0 1,0 0-1,0 0 1,0 0-1,0 0 1,0 0-1,0 0 1,1 0-1,-1 0 1,0 0-1,0 0 1,0 0 0,0 0-1,0 0 1,0 0-1,0 0 1,0 0-1,0 0 1,0-1-1,0 1 1,0 0-1,0 0 1,0 0-1,0 0 1,0 0-1,1 0 1,-1 0-1,0 0 1,0 0-1,0 0 1,0 0-1,0 0 1,0 0-1,0 0 1,0 0-1,0 0 1,0-1-1,0 1 1,0 0-1,0 0 1,0 0-1,0 0 1,0 0-1,0 0 1,0 0-1,0 0 1,0 0-1,0 0 1,0 0-1,0 0 1,0 0-1,0-1 1,0 1-1,0 0 1,-5-7-604,-8-9-181,-78-45-524,90 61 1360,1 0-1,-1-1 0,1 1 0,0 0 1,-1-1-1,1 1 0,-1 0 0,1-1 1,0 1-1,-1 0 0,1-1 0,0 1 1,-1-1-1,1 1 0,0 0 0,-1-1 0,1 1 1,0-1-1,0 1 0,0-1 0,0 1 1,-1-1-1,1 1 0,0-1 0,0 0 1,0 1-1,0-1 0,0 1 0,0-1 1,0 1-1,0-1 0,1 1 0,-1-1 1,0 1-1,0-1 0,0 1 0,1-1 1,-1 1-1,0-1 0,0 1 0,1 0 0,-1-1 1,0 1-1,1-1 0,-1 1 0,0 0 1,1-1-1,-1 1 0,1 0 0,-1-1 1,1 1-1,-1 0 0,1-1 0,33-15 892,-27 13-724,9-4 69,9-5-31,1 2-1,-1 1 1,2 1-1,42-8 1,-65 15-236,-1 1 1,1 0-1,0 0 1,-1 0-1,1 0 0,0 1 1,-1-1-1,1 1 1,0 0-1,-1 0 0,1 1 1,-1-1-1,0 1 1,1-1-1,-1 1 0,5 4 1,-3-2-8,-1 0 1,0 1 0,-1-1-1,1 1 1,-1 0 0,0 0-1,0 0 1,0 0-1,3 11 1,-1 1-4,-4-14 4,-1 0-1,1 0 1,0 0 0,0 0 0,1 0 0,-1 0 0,0 0 0,1 0 0,0-1 0,3 5 0,-4-6 3,-1-1-1,1 0 1,-1 0 0,1 1 0,-1-1 0,1 0 0,0 0 0,-1 0 0,1 0 0,-1 0 0,1 0-1,0 0 1,-1 0 0,1 0 0,-1 0 0,1 0 0,0 0 0,-1 0 0,1-1 0,-1 1-1,1 0 1,-1 0 0,1-1 0,-1 1 0,1 0 0,-1-1 0,1 1 0,-1 0 0,1-1 0,-1 1-1,1-1 1,-1 1 0,0-1 0,1 1 0,-1-1 0,0 0 0,17-23 2,-14 20-2,19-24-261,-22 27 249,1 1 1,-1-1 0,1 1-1,-1-1 1,1 1 0,-1 0-1,1-1 1,-1 1 0,1 0-1,-1 0 1,1-1 0,0 1-1,-1 0 1,1 0 0,-1 0-1,1 0 1,0-1 0,-1 1-1,1 0 1,0 1 0,0-1 1,-1 0 0,1 1 0,0-1 0,-1 1 0,1-1 0,-1 1 0,1-1 0,-1 1 0,0 0 0,1-1 0,-1 1 0,1 0 0,-1-1 0,0 1 0,0 0 0,1-1 0,-1 1 0,0 0 0,0-1 0,0 1 0,0 0 0,0 1 0,1 30-1054,-1-26 652,0 0 1,0 0-1,0 0 0,3 11 1,-3-17 403,0 0 0,0-1 0,0 1 1,0 0-1,0 0 0,0 0 0,0 0 1,0 0-1,0 0 0,0 0 0,0 0 0,0 0 1,0 0-1,0 0 0,0 0 0,1 0 0,-1 0 1,0 0-1,0 0 0,0 0 0,0 0 1,0 0-1,0-1 0,0 1 0,0 0 0,0 0 1,0 0-1,0 0 0,0 0 0,0 0 0,0 0 1,1 0-1,-1 0 0,0 0 0,0 0 0,0 0 1,0 0-1,0 0 0,0 1 0,0-1 1,0 0-1,0 0 0,0 0 0,0 0 0,0 0 1,0 0-1,0 0 0,1 0 0,-1 0 0,0 0 1,0 0-1,0 0 0,0 0 0,0 0 0,0 0 1,0 0-1,0 0 0,0 0 0,0 0 1,0 1-1,0-1 0,0 0 0,0 0 0,0 0 1,0 0-1,0 0 0,0 0 0,0 0 0,5-9-649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7.878"/>
    </inkml:context>
    <inkml:brush xml:id="br0">
      <inkml:brushProperty name="width" value="0.05" units="cm"/>
      <inkml:brushProperty name="height" value="0.05" units="cm"/>
      <inkml:brushProperty name="color" value="#66CC00"/>
    </inkml:brush>
  </inkml:definitions>
  <inkml:trace contextRef="#ctx0" brushRef="#br0">136 162 15459,'-19'22'1128,"1"0"-1,1 2 1,1 0-1,0 1 1,2 0-1,-13 33 1,25-53-1033,1 0 1,0 0-1,-1 0 1,1 1-1,1-1 1,-1 7-1,1-12-85,0 1-1,0-1 1,0 1 0,0 0-1,0-1 1,0 1 0,1-1 0,-1 1-1,0-1 1,0 1 0,0-1-1,1 1 1,-1-1 0,0 1-1,1-1 1,-1 1 0,0-1-1,1 1 1,-1-1 0,1 1-1,-1-1 1,1 0 0,-1 1 0,1-1-1,0 1 0,1-1-1,-1 0 1,0 0 0,0 0-1,0 0 1,1 0-1,-1-1 1,0 1-1,0 0 1,0 0-1,1-1 1,-1 1 0,0-1-1,0 1 1,0-1-1,2-1 1,8-4 47,0-2 1,-1 1 0,0-1-1,-1-1 1,13-14 0,41-54 389,-52 63-327,166-245 2345,-177 259-2454,0 0 1,0 0-1,0 0 1,0 0-1,0 0 1,0 0 0,1 0-1,-1 0 1,0 1-1,0-1 1,0 0-1,0 0 1,0 0 0,0 0-1,0 0 1,1 0-1,-1 0 1,0 0-1,0 0 1,0 0-1,0 0 1,0 0 0,0 0-1,1 0 1,-1 0-1,0 0 1,0 0-1,0 0 1,0 0 0,0 0-1,0 0 1,1 0-1,-1 0 1,0 0-1,0 0 1,0 0-1,0 0 1,-6 28 34,-15 37 0,-3 13-16,4 28 9,18-93-37,1 0 0,0 0 0,2 1 0,-1-1 0,1 0 0,4 15 0,-5-26-1,1 0 1,-1 0-1,1-1 1,-1 1-1,1 0 0,0 0 1,0 0-1,0 0 0,0-1 1,0 1-1,1 0 1,-1-1-1,0 1 0,1-1 1,-1 1-1,1-1 1,1 1-1,-1-1 0,0 0 1,-1-1 0,1 1-1,0-1 1,-1 0-1,1 0 1,0 1-1,0-1 1,-1 0-1,1-1 1,0 1-1,-1 0 1,1 0-1,0-1 1,0 1 0,-1-1-1,1 1 1,-1-1-1,1 0 1,-1 0-1,3-1 1,7-6 3,0 0 1,-1 0-1,0-1 1,0 0-1,-1-1 1,-1 0-1,1-1 1,9-16-1,-7 9 9,-1 0 1,-1 0-1,0-1 0,10-35 0,-18 52-11,-1-1 0,1 1 0,-1 0 0,1-1-1,-1 1 1,0-1 0,0 1 0,0 0-1,0-1 1,0 1 0,0-1 0,-1 1 0,0-4-1,0 6 0,1-1-1,0 1 1,0 0-1,-1 0 0,1-1 1,0 1-1,0 0 1,-1 0-1,1-1 1,0 1-1,0 0 0,-1 0 1,1 0-1,0-1 1,-1 1-1,1 0 1,0 0-1,-1 0 0,1 0 1,-1 0-1,1 0 1,0 0-1,-1 0 1,1 0-1,0 0 0,-1 0 1,1 0-1,0 0 1,-1 0-1,-18 12 6,9-1 0,0 1 0,1-1 0,0 2 0,1-1 0,1 1 0,0 0 0,0 1-1,1-1 1,-8 30 0,14-42-1,-1 0-1,1 0 1,0 1-1,-1-1 1,1 0-1,0 0 1,0 1-1,-1-1 1,1 0-1,0 0 1,1 1-1,-1-1 1,0 0-1,0 0 1,0 1-1,1-1 1,-1 0 0,0 0-1,1 1 1,-1-1-1,1 0 1,0 0-1,-1 0 1,1 0-1,2 2 1,-2-2 1,1-1 0,0 0 1,-1 1-1,1-1 0,0 0 1,0 0-1,-1 1 0,1-1 0,0-1 1,0 1-1,-1 0 0,1 0 1,0-1-1,0 1 0,-1-1 1,1 1-1,0-1 0,1-1 0,50-20 91,-18 7-34,37-11 0,-61 23-76,1 0 0,-1 0 0,1 2 0,0-1 0,-1 2 0,1-1 0,19 3 0,-26-1-2,0 1 0,0-1 0,1 1 0,-1 0 0,0 0 1,-1 0-1,1 1 0,0 0 0,-1 0 0,1 0 0,-1 1 0,4 3 0,16 12-107,-23-18 119,0-1 0,0 0 1,0 1-1,0-1 0,1 0 0,-1 1 0,0-1 0,0 0 1,0 0-1,0 0 0,0 0 0,1 0 0,-1 0 0,0 0 1,0 0-1,0-1 0,0 1 0,0 0 0,0-1 0,0 1 1,0-1-1,0 1 0,0-1 0,0 1 0,0-1 0,0 0 1,0 1-1,0-1 0,0 0 0,0-1 0,26-30 0,-22 26-1,-1 1-37,0-1 0,0 1 0,0 1-1,1-1 1,0 1 0,9-7-1,-14 11 24,1-1 1,0 1-1,0-1 0,0 1 0,0-1 0,0 1 0,0 0 0,0 0 0,0-1 1,0 1-1,0 0 0,0 0 0,0 0 0,0 0 0,0 0 0,0 0 0,0 1 1,0-1-1,0 0 0,1 1 0,-1 0-6,1 0 0,-1 0 0,0 0 0,0 0 0,1 0 0,-1 0 0,0 1 0,0-1 0,0 0 0,-1 1 0,1-1 0,0 1 0,0-1 0,-1 1 0,1-1 0,0 4 0,6 26-165,-2 0 1,-1 1-1,-1 0 0,-2 44 1,1 7 303,-2-80-106,1 23 54,-1 32 1,-1-51 5,0 1 1,0-1 0,-1 0-1,1 1 1,-2-1 0,1 0-1,-1 0 1,0-1 0,-4 8-1,6-13-34,1 0 0,0 0-1,-1-1 1,1 1 0,-1 0-1,1-1 1,-1 1 0,1 0-1,-1-1 1,1 1 0,-1-1-1,0 1 1,1-1 0,-1 1-1,0-1 1,1 1 0,-1-1-1,0 0 1,0 1 0,1-1-1,-1 0 1,0 0 0,-1 1-1,1-2 6,0 1-1,1 0 1,-1-1-1,0 1 1,1-1-1,-1 1 1,1-1-1,-1 1 1,0-1-1,1 1 1,-1-1-1,1 1 1,0-1-1,-1 0 1,1 1-1,-1-1 1,1 0-1,0 1 1,-1-2-1,-1-4 119,1 0 1,-1 1-1,1-1 1,0 0-1,0-7 1,1 5-144,0 1-1,0-1 1,1 0 0,-1 0 0,2 1 0,-1-1-1,1 0 1,0 1 0,1 0 0,0-1 0,0 1-1,0 0 1,1 0 0,0 1 0,0-1 0,1 1-1,0 0 1,0 0 0,11-9 0,67-62-1490,-49 42 1064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1.331"/>
    </inkml:context>
    <inkml:brush xml:id="br0">
      <inkml:brushProperty name="width" value="0.05" units="cm"/>
      <inkml:brushProperty name="height" value="0.05" units="cm"/>
      <inkml:brushProperty name="color" value="#66CC00"/>
    </inkml:brush>
  </inkml:definitions>
  <inkml:trace contextRef="#ctx0" brushRef="#br0">120 15 19316,'-2'-15'3792,"-1"44"-2035,2-18-1495,-25 299 1881,25-306-2132,2 21 87,4-21-49,5-11-10,-5 2-31,0 0 0,1 0 0,-1 1 0,1-1 0,0 1 0,13-6-1,-17 10-7,-1-1 0,1 0 0,0 1 0,0-1-1,0 1 1,0 0 0,-1-1 0,1 1-1,0 0 1,0 0 0,0 0 0,0 1-1,0-1 1,0 0 0,0 1 0,-1-1 0,1 1-1,0-1 1,0 1 0,-1 0 0,1 0-1,0 0 1,-1 0 0,1 0 0,-1 0 0,1 1-1,-1-1 1,0 0 0,1 1 0,-1-1-1,1 2 1,1 2 16,1 0-1,-1-1 0,-1 1 1,1 0-1,-1 1 0,0-1 0,0 0 1,0 0-1,-1 1 0,0-1 1,0 1-1,0 0 0,-1-1 1,0 1-1,0-1 0,0 1 1,-1 0-1,1-1 0,-1 1 1,-1-1-1,-1 7 0,1-8 52,0 0-1,0 0 1,0 0-1,-1 0 1,1 0-1,-1 0 1,0-1-1,0 1 1,0-1-1,0 0 1,-1 0-1,1 0 1,-1-1-1,0 1 1,0-1-1,0 1 1,0-1-1,0-1 1,-1 1-1,1-1 1,0 1-1,-1-1 1,1 0-1,-1-1 1,1 1-1,-6-1 1,3 0-93,0 0 1,0 0-1,1 0 1,-1-1-1,0 0 1,0-1-1,1 0 1,-1 0-1,1 0 1,0 0-1,-1-1 1,1 0 0,1-1-1,-1 1 1,0-1-1,1 0 1,-1-1-1,1 1 1,-5-7-1,10 11-6,0 0 0,0 0 0,0 0 0,0 0 0,0 0 0,0 0 1,0 0-1,0 0 0,0 0 0,0 0 0,1 0 0,-1 0 0,0 0 0,0 0 0,0 0 0,0 0 0,0 0 0,0 0 0,0 0 0,0 0 0,0 0 0,0 0 0,0 0 0,0 0 0,0 0 0,0 0 0,0 0 0,1 0 0,-1-1 0,0 1 0,0 0 1,0 0-1,0 0 0,0 0 0,0 0 0,0 0 0,0 0 0,0 0 0,0 0 0,0 0 0,0 0 0,0 0 0,0 0 0,0 0 0,0 0 0,0 0 0,0-1 0,0 1 0,0 0 0,0 0 0,0 0 0,0 0 0,0 0 0,0 0 0,0 0 0,0 0 1,0 0-1,0 0 0,0 0 0,0 0 0,0 0 0,0 0 0,0 0 0,0-1 0,0 1 0,-1 0 0,11 2-1012,2 0 210,4-1-136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1.734"/>
    </inkml:context>
    <inkml:brush xml:id="br0">
      <inkml:brushProperty name="width" value="0.05" units="cm"/>
      <inkml:brushProperty name="height" value="0.05" units="cm"/>
      <inkml:brushProperty name="color" value="#66CC00"/>
    </inkml:brush>
  </inkml:definitions>
  <inkml:trace contextRef="#ctx0" brushRef="#br0">39 127 16307,'25'-5'2567,"-1"0"-1,40-16 0,-51 16-2160,-1-1 0,0 0 0,0-1 0,-1 0 0,0-1 0,16-15 0,-26 22-371,0 1 0,0-1 0,0 0 0,0 0 0,-1 0 0,1 0 0,0 0 0,0 0 0,-1 0 0,1 0 0,-1 0 0,1 0 0,-1 0 0,0 0 0,1 0 0,-1 0 0,0 0 0,0-1 0,0 1 0,0-2 0,0 3-10,0-1 0,-1 0 0,1 1 0,-1-1 0,1 0 0,0 1-1,-1-1 1,0 1 0,1-1 0,-1 1 0,1-1 0,-1 1 0,0-1-1,1 1 1,-1-1 0,0 1 0,1 0 0,-1 0 0,0-1 0,1 1-1,-1 0 1,0 0 0,0 0 0,0 0 0,1 0 0,-1 0 0,0 0-1,0 0 1,1 0 0,-2 0 0,-6 1 58,-1 1-1,2-1 1,-1 1 0,0 1-1,0 0 1,1 0 0,-1 0-1,1 1 1,0 0 0,-13 9-1,6-2-47,2-1-1,-1 2 1,1-1-1,-14 19 1,17-17-17,0 0 1,0 0 0,2 1 0,0 0-1,-8 22 1,12-30-16,1 0 0,1 0 0,-1 0 1,1 0-1,0 0 0,1 0 0,-1 1 0,1-1 0,0 0 0,1 0 0,0 1 0,0-1 1,0 0-1,0 0 0,1 0 0,4 9 0,-5-13-25,1 0 0,0 1-1,-1-1 1,1 0 0,0 0 0,0 0-1,0 0 1,0-1 0,0 1 0,1 0 0,-1-1-1,0 0 1,1 1 0,-1-1 0,1 0 0,0 0-1,-1 0 1,1-1 0,0 1 0,-1-1-1,1 1 1,0-1 0,0 0 0,-1 0 0,1 0-1,0-1 1,0 1 0,-1 0 0,4-2-1,4 0-278,0-1 0,0 0-1,0-1 1,-1 0-1,1-1 1,12-8-1,-5 1-161,0-1 0,-1 0 0,-1-1 0,0-1 0,18-23 0,0-5-514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2.187"/>
    </inkml:context>
    <inkml:brush xml:id="br0">
      <inkml:brushProperty name="width" value="0.05" units="cm"/>
      <inkml:brushProperty name="height" value="0.05" units="cm"/>
      <inkml:brushProperty name="color" value="#66CC00"/>
    </inkml:brush>
  </inkml:definitions>
  <inkml:trace contextRef="#ctx0" brushRef="#br0">28 1 17212,'-14'215'6820,"1"-18"-4632,13-191-2058,0 0 0,0-1-1,0 1 1,1 0 0,2 8-1,-3-14-100,0 1-1,0 0 1,1-1-1,-1 1 0,0 0 1,1-1-1,-1 1 1,0-1-1,1 1 0,-1-1 1,1 1-1,-1-1 1,1 1-1,-1-1 0,1 1 1,-1-1-1,1 0 1,0 1-1,-1-1 1,1 0-1,0 1 0,0-1-2,1 0 0,-1 0-1,0 0 1,0 0-1,0-1 1,0 1-1,0 0 1,1 0-1,-1-1 1,0 1-1,0-1 1,0 1 0,0-1-1,0 0 1,0 1-1,0-1 1,0 0-1,26-21 292,-15 13-232,0-1 0,0 1 0,1 1-1,0 0 1,18-8 0,-28 15-82,-1 0 0,1 0 0,0 1 1,0-1-1,0 0 0,0 1 0,0 0 0,0 0 0,0 0 0,0 0 1,0 0-1,0 0 0,0 1 0,0 0 0,0-1 0,0 1 1,0 0-1,-1 0 0,1 1 0,0-1 0,-1 1 0,1-1 0,-1 1 1,1 0-1,-1 0 0,0 0 0,0 0 0,0 0 0,0 0 0,0 1 1,0-1-1,2 4 0,0 1 0,-1 0-1,1 0 1,-1 1 0,0-1-1,0 1 1,-1-1 0,0 1 0,1 9-1,-1 7 242,-1 32-1,-1-51-177,1-4 419,0-5-129,4-13 73,2-26 36,1-89 256,-8 137-804,1 0 0,-1 0 0,1 0 0,1 0 0,-1 0 0,1 0 1,-1-1-1,1 1 0,1-1 0,-1 1 0,1-1 0,4 6 1,-6-8-43,1-1 0,-1 1 1,1 0-1,0 0 1,0-1-1,0 1 1,0-1-1,0 0 0,0 1 1,0-1-1,1 0 1,-1 0-1,0 0 0,1-1 1,-1 1-1,0 0 1,1-1-1,-1 0 0,1 0 1,-1 1-1,1-1 1,-1-1-1,1 1 0,-1 0 1,0-1-1,1 1 1,-1-1-1,1 0 1,-1 1-1,0-1 0,4-2 1,9-6-134,-1 0 0,-1 0 0,1-1 0,12-13 0,2-2-325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2.618"/>
    </inkml:context>
    <inkml:brush xml:id="br0">
      <inkml:brushProperty name="width" value="0.05" units="cm"/>
      <inkml:brushProperty name="height" value="0.05" units="cm"/>
      <inkml:brushProperty name="color" value="#66CC00"/>
    </inkml:brush>
  </inkml:definitions>
  <inkml:trace contextRef="#ctx0" brushRef="#br0">81 43 17460,'-1'1'226,"0"-1"1,1 1-1,-1 0 0,1-1 1,-1 1-1,0 0 1,1-1-1,-1 1 1,0-1-1,0 1 1,1-1-1,-1 1 0,0-1 1,0 1-1,0-1 1,0 0-1,1 0 1,-1 1-1,0-1 1,0 0-1,0 0 0,0 0 1,-1 0-1,0 0-2,0 0 0,1 0 0,-1 0-1,1 1 1,-1-1 0,1 1 0,-1-1-1,1 1 1,0-1 0,-1 1 0,1 0-1,0 0 1,-2 1 0,-1 2-138,0 1-1,0 0 1,0 0 0,1 0 0,0 1-1,0-1 1,1 1 0,-1 0 0,1 0-1,1 0 1,-1-1 0,1 2 0,0-1-1,0 0 1,1 0 0,0 11 0,0-16-88,0-1 1,0 1-1,0 0 1,0-1 0,0 1-1,0-1 1,0 1 0,0 0-1,0-1 1,0 1 0,0-1-1,1 1 1,-1 0 0,0-1-1,0 1 1,1-1 0,-1 1-1,1-1 1,-1 1 0,0-1-1,1 1 1,-1-1 0,1 1-1,-1-1 1,1 0 0,-1 1-1,1-1 1,-1 0-1,1 1 1,-1-1 0,1 0-1,1 0 1,-1 0 1,1 0 1,-1 0-1,1-1 1,0 1-1,-1-1 0,1 1 1,-1-1-1,0 1 1,1-1-1,-1 0 0,0 0 1,3-1-1,4-5 26,0 0 0,-1 0 0,7-9 0,44-67 460,-25 32-19,-33 51-462,0 0 1,0 0-1,0 0 0,0 0 1,0-1-1,0 1 1,0 0-1,0 0 0,0 0 1,0 0-1,1-1 0,-1 1 1,0 0-1,0 0 0,0 0 1,0 0-1,0 0 0,0 0 1,0-1-1,0 1 0,1 0 1,-1 0-1,0 0 0,0 0 1,0 0-1,0 0 1,0 0-1,0 0 0,1-1 1,-1 1-1,0 0 0,0 0 1,0 0-1,0 0 0,1 0 1,-1 0-1,0 0 0,0 0 1,0 0-1,0 0 0,1 0 1,-1 0-1,0 0 0,0 0 1,0 0-1,0 0 1,1 1-1,-1-1 0,0 0 1,0 0-1,0 0 0,0 0 1,1 0-1,-1 13 139,-4 17-61,-1-8-76,0-1-135,1 0-1,1 1 0,-1 32 0,4-54 102,0 1-1,-1-1 1,1 0-1,0 0 1,0 1-1,0-1 1,0 0 0,0 1-1,0-1 1,0 0-1,0 0 1,0 1-1,0-1 1,0 0 0,0 1-1,0-1 1,0 0-1,0 0 1,0 1-1,0-1 1,1 0-1,-1 1 1,0-1 0,0 0-1,0 0 1,0 1-1,1-1 1,-1 0-1,0 0 1,0 0-1,0 1 1,1-1 0,-1 0-1,0 0 1,0 0-1,1 0 1,-1 1-1,0-1 1,0 0 0,1 0-1,-1 0 1,0 0-1,1 0 1,-1 0-1,0 0 1,0 0-1,1 0 1,-1 0 0,0 0-1,1 0 1,-1 0-1,0 0 1,1 0-1,-1 0 1,0 0 0,0 0-1,1 0 1,-1-1-1,14-12-563,23-41-348,-13 18 191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3.034"/>
    </inkml:context>
    <inkml:brush xml:id="br0">
      <inkml:brushProperty name="width" value="0.05" units="cm"/>
      <inkml:brushProperty name="height" value="0.05" units="cm"/>
      <inkml:brushProperty name="color" value="#66CC00"/>
    </inkml:brush>
  </inkml:definitions>
  <inkml:trace contextRef="#ctx0" brushRef="#br0">79 272 16139,'-2'13'783,"0"0"-1,-2-1 0,1 1 0,-2 0 0,0-1 0,-10 19 0,-5 12 1122,20-41-1818,-19 54 1596,18-52-1594,0 0 1,0 1-1,1-1 0,-1 0 0,1 0 0,0 1 0,1-1 1,-1 0-1,1 0 0,0 1 0,2 5 0,-3-8-81,1-1 0,-1 0 0,1 0-1,0 0 1,-1 0 0,1 0-1,0 1 1,0-2 0,0 1 0,0 0-1,0 0 1,0 0 0,0 0 0,0 0-1,0-1 1,0 1 0,0-1 0,0 1-1,1-1 1,-1 1 0,0-1-1,2 1 1,0-1-7,0 1 1,1-1-1,-1 0 0,0-1 0,0 1 0,1-1 1,-1 1-1,0-1 0,3-1 0,4-2-6,-1 1 0,0-2 0,0 0 0,0 0-1,9-7 1,-3-1 47,-1 0 0,-1-1 0,0-1 0,-1 0 0,0-1 0,-2 0 0,1 0 0,-2-1 0,-1 0 0,10-26 0,-7 12 59,-2-1 0,-1 0 0,-1-1-1,-1 0 1,0-40 0,-6 71-92,-1-48 128,1 48-127,0 1-1,0-1 0,-1 0 1,1 0-1,0 0 1,-1 1-1,0-1 1,1 0-1,-1 0 1,0 1-1,0-1 1,0 1-1,0-1 0,0 1 1,0-1-1,0 1 1,-1-1-1,1 1 1,0 0-1,-1 0 1,1 0-1,-4-2 1,4 3-2,-1 0 0,0 0-1,1 0 1,-1 0 0,0 0 0,1 0 0,-1 0 0,0 0 0,1 1 0,-1-1 0,1 1 0,-1-1 0,0 1 0,1 0 0,-1-1 0,1 1 0,0 0 0,-1 0 0,1 0 0,0 0 0,-1 0 0,-1 3 0,-27 32 91,28-32-84,-15 20 72,2 0 1,-17 37-1,25-47-51,1 1-1,0 1 1,2-1-1,-1 1 1,-2 29-1,6-43-26,1 0-1,0 0 0,0 1 1,0-1-1,0 1 0,1-1 0,-1 0 1,0 0-1,1 1 0,0-1 0,0 0 1,2 4-1,-3-4-3,1-1 0,0 0 1,0 0-1,0 0 0,0-1 0,1 1 0,-1 0 0,0 0 1,0-1-1,0 1 0,1 0 0,-1-1 0,0 1 0,1-1 1,-1 0-1,1 1 0,-1-1 0,0 0 0,1 0 0,-1 0 1,1 0-1,-1 0 0,3 0 0,8-3 4,0 1-1,0-1 0,0-1 1,0 0-1,0-1 1,11-6-1,-11 4-3,1 1 0,1 1-1,-1 0 1,28-5 0,-37 9-11,0 0 1,-1 1-1,1 0 0,0-1 1,0 2-1,0-1 1,-1 0-1,1 1 1,0-1-1,-1 1 0,1 0 1,0 1-1,-1-1 1,1 0-1,-1 1 0,0 0 1,1 0-1,-1 0 1,0 0-1,0 0 1,0 1-1,-1-1 0,1 1 1,-1 0-1,1 0 1,-1 0-1,0 0 0,0 0 1,0 1-1,0-1 1,2 6-1,-1 3-127,0 1 0,-1-1 0,0 0 0,-1 0 1,0 1-1,-1-1 0,0 1 0,-1-1 0,0 1 0,-1-1 0,-5 18 0,2-13-131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3.960"/>
    </inkml:context>
    <inkml:brush xml:id="br0">
      <inkml:brushProperty name="width" value="0.05" units="cm"/>
      <inkml:brushProperty name="height" value="0.05" units="cm"/>
      <inkml:brushProperty name="color" value="#66CC00"/>
    </inkml:brush>
  </inkml:definitions>
  <inkml:trace contextRef="#ctx0" brushRef="#br0">18 11 19972,'0'-1'118,"1"0"-1,-1 1 1,1-1-1,0 0 0,-1 1 1,1-1-1,0 0 1,-1 1-1,1-1 0,0 1 1,0-1-1,0 1 1,-1 0-1,1-1 1,0 1-1,0 0 0,0-1 1,0 1-1,0 0 1,0 0-1,0 0 1,0 0-1,-1 0 0,1 0 1,0 0-1,0 0 1,0 1-1,0-1 1,0 0-1,0 0 0,0 1 1,-1-1-1,1 0 1,1 1-1,0 2 93,0-1-1,-1 1 1,1-1 0,-1 1-1,0 0 1,1-1 0,-1 1-1,0 0 1,-1 0 0,2 5-1,3 26 324,-1 0-1,-2 0 1,-3 46-1,1-46-348,-21 310 699,20-341-889,-1 20-243,0-19-277,1-15-481,-3-27-2614,-16-68 1,2 18 741,18 87 2930,-1 0 0,1-1 0,-1 1 0,1 0 0,0-1 1,0 1-1,0-1 0,0 1 0,0 0 0,0-1 0,0 1 0,0 0 0,0-1 0,1 1 0,-1-1 0,1 1 0,-1 0 0,1 0 1,-1-1-1,1 1 0,0 0 0,0 0 0,-1 0 0,1 0 0,0 0 0,0 0 0,0 0 0,0 0 0,0 0 0,0 0 0,1 0 1,-1 0-1,1 0 0,4 0 370,-1 0 1,0 0-1,1 1 1,-1 0-1,0 0 1,1 0-1,6 2 1,-8-2-342,17 2 472,1 0 0,0-2 0,0-1 0,-1 0 0,38-8 0,-53 8-534,1-1 1,-1 0-1,-1 0 1,1 0-1,0-1 1,0 0 0,-1 0-1,0 0 1,1-1-1,-1 0 1,0 0-1,-1 0 1,1 0 0,-1-1-1,0 0 1,0 0-1,0 0 1,-1 0-1,0-1 1,0 1-1,0-1 1,-1 0 0,0 0-1,3-8 1,-4-6 175,-1 19-182,0 1 0,0 0 0,0-1-1,-1 1 1,1-1 0,0 1-1,0 0 1,0-1 0,0 1-1,-1-1 1,1 1 0,0 0 0,0-1-1,-1 1 1,1 0 0,0-1-1,-1 1 1,1 0 0,0 0-1,-1-1 1,1 1 0,-1 0 0,1-1-1,-2 1 8,1 1 0,0-1 0,-1 0 0,1 0 0,0 1 0,0-1 0,-1 0 0,1 1 0,0-1 0,0 1-1,0 0 1,0-1 0,0 1 0,0 0 0,0 0 0,0 0 0,0-1 0,0 1 0,0 0 0,0 0 0,0 1 0,0 0 0,-11 16 62,2 0 1,0 0 0,1 1 0,1 0 0,1 0 0,0 1 0,2 0 0,0 0 0,1 0 0,1 1 0,0 35-1,3-50-105,1 1 0,-1-1 0,1 0 0,1 0 0,-1 1 0,1-1 0,0 0-1,1 0 1,-1 0 0,6 8 0,-7-13-9,0 1 1,0 0-1,0-1 0,0 0 0,1 1 1,-1-1-1,0 0 0,1 1 0,-1-1 1,1 0-1,-1 0 0,1 0 0,0-1 1,-1 1-1,1 0 0,0 0 0,0-1 1,-1 1-1,1-1 0,0 0 0,0 1 0,0-1 1,0 0-1,-1 0 0,1 0 0,0 0 1,0-1-1,0 1 0,0 0 0,-1-1 1,1 1-1,0-1 0,0 0 0,-1 0 1,1 1-1,0-1 0,-1 0 0,1 0 1,-1-1-1,3-1 0,18-20-336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34.960"/>
    </inkml:context>
    <inkml:brush xml:id="br0">
      <inkml:brushProperty name="width" value="0.05" units="cm"/>
      <inkml:brushProperty name="height" value="0.05" units="cm"/>
      <inkml:brushProperty name="color" value="#66CC00"/>
    </inkml:brush>
  </inkml:definitions>
  <inkml:trace contextRef="#ctx0" brushRef="#br0">0 14 17556,'4'-3'900,"13"-7"2356,-16 10-3171,0 0 0,0 0 0,-1 0 1,1 0-1,0 0 0,-1 0 0,1 0 0,0 0 0,-1 0 0,1 1 1,0-1-1,-1 0 0,1 0 0,0 1 0,-1-1 0,1 0 1,-1 1-1,1-1 0,-1 1 0,1-1 0,-1 1 0,1-1 0,-1 1 1,1-1-1,-1 1 0,0 0 0,1-1 0,-1 1 0,1 0 1,1 4 163,0 0 1,0 0 0,-1 0-1,1 0 1,-1 0 0,0 1-1,-1-1 1,1 0 0,-1 7-1,-5 53 737,4-50-760,-8 51 293,-2 58 4,10-123-516,1 1 0,0-1 1,0 1-1,0 0 0,0-1 1,1 1-1,-1 0 0,0-1 0,1 1 1,-1-1-1,1 1 0,-1-1 1,3 4-1,-3-5-4,0 0-1,1 0 1,-1 1 0,0-1-1,1 0 1,-1 0 0,1 1-1,-1-1 1,1 0 0,-1 0-1,0 0 1,1 0 0,-1 0 0,1 0-1,-1 0 1,1 0 0,-1 0-1,1 0 1,-1 0 0,1 0-1,-1 0 1,0 0 0,1 0-1,-1 0 1,1-1 0,-1 1-1,1 0 1,-1 0 0,0-1-1,1 1 1,4-4 10,-1 1-1,1-1 0,-1 0 1,0 0-1,-1-1 1,6-6-1,68-116 146,-33 49-120,-28 56-45,-16 22 7,0-1 0,1 1-1,-1 0 1,0 0-1,0-1 1,0 1 0,1 0-1,-1 0 1,0-1-1,0 1 1,1 0 0,-1 0-1,0 0 1,1-1-1,-1 1 1,0 0 0,1 0-1,-1 0 1,0 0 0,1 0-1,-1 0 1,0 0-1,1 0 1,-1 0 0,0 0-1,1 0 1,-1 0-1,0 0 1,1 0 0,-1 0-1,0 0 1,1 0-1,-1 1 1,0-1 0,1 0-1,-1 0 1,0 0 0,1 0-1,-1 1 1,0-1-1,0 0 1,1 0 0,-1 1-1,0-1 1,0 0-1,0 0 1,1 1 0,-1-1-1,0 0 1,0 1-1,0-1 1,0 0 0,0 1-1,1-1 1,-1 0 0,0 1-1,0-1 1,0 0-1,0 1 1,0-1 0,0 0-1,0 1 1,2 24-15,-2-24 14,0 44-20,-1-29 16,0 0-1,2 0 1,0 0 0,0 1-1,2-1 1,6 24 0,-8-39 7,-1 1 0,1-1 0,0 1 1,-1-1-1,1 1 0,0-1 0,0 0 1,0 1-1,0-1 0,0 0 0,0 0 0,0 1 1,0-1-1,1 0 0,-1 0 0,0-1 1,1 1-1,-1 0 0,1 0 0,-1-1 1,1 1-1,2 0 0,-2-1 3,0 0 0,1 0 0,-1 0-1,1 0 1,-1-1 0,0 1 0,1-1 0,-1 1-1,0-1 1,0 0 0,0 0 0,1 0 0,2-2-1,4-4 20,0 0-1,0 0 0,-1 0 1,0-1-1,8-11 0,18-29 144,36-64-1,-64 103-148,-13 60 13,3-33-19,0 1 0,1 0 0,1 0 0,2 36 0,0-54-7,0 0 0,0 0 1,0 1-1,0-1 0,0 0 0,0 0 0,1 0 1,-1 0-1,0 0 0,1 0 0,-1 0 1,1 0-1,-1 0 0,1 0 0,0 0 1,-1 0-1,1-1 0,0 1 0,0 0 1,0 0-1,-1 0 0,1-1 0,0 1 1,0-1-1,0 1 0,0-1 0,0 1 1,0-1-1,0 1 0,0-1 0,0 0 1,0 0-1,0 1 0,1-1 0,-1 0 1,0 0-1,0 0 0,0 0 0,0 0 1,0 0-1,0-1 0,0 1 0,0 0 1,2-1-1,5-2 22,-1 0 1,1 0-1,-1 0 1,12-9-1,-14 9-17,8-6 30,2 1 0,-1 0 1,1 1-1,0 1 0,17-5 1,-29 10-40,0 0 1,0 1-1,0-1 1,1 1-1,-1-1 0,0 1 1,0 0-1,1 0 1,-1 1-1,0-1 1,0 1-1,0-1 1,0 1-1,1 0 1,-1 0-1,0 1 1,-1-1-1,1 1 1,0-1-1,0 1 1,0 0-1,-1 0 0,1 0 1,-1 0-1,0 0 1,0 1-1,1-1 1,-2 1-1,1-1 1,0 1-1,0 0 1,1 4-1,1 3 23,0-1-1,0 0 0,1 11 1,-2-43 521,-5-51 17,1-39-1239,2 112 539,-1 0 0,1 0-1,0 0 1,0 0 0,0 0-1,0 0 1,0 0 0,0 0-1,0 1 1,0-1-1,0 0 1,1 1 0,-1-1-1,0 0 1,0 1 0,1 0-1,-1-1 1,0 1 0,3-1-1,4-1-294,9-5-350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9.250"/>
    </inkml:context>
    <inkml:brush xml:id="br0">
      <inkml:brushProperty name="width" value="0.05" units="cm"/>
      <inkml:brushProperty name="height" value="0.05" units="cm"/>
    </inkml:brush>
  </inkml:definitions>
  <inkml:trace contextRef="#ctx0" brushRef="#br0">5 101 15603,'1'4'366,"-1"-1"1,1 1-1,0-1 0,0 1 0,0-1 0,1 1 0,0-1 1,-1 0-1,1 0 0,0 0 0,4 5 0,-5-7-260,1 0 0,-1 0-1,1 0 1,-1 0 0,1-1-1,0 1 1,-1 0 0,1-1-1,0 1 1,0-1 0,-1 1-1,1-1 1,0 0 0,0 0-1,0 0 1,-1 0 0,1 0-1,0 0 1,0 0 0,0-1-1,-1 1 1,1-1 0,0 1 0,0-1-1,1-1 1,4 0 22,-1-1 1,0-1-1,0 1 0,0-1 1,0 0-1,-1 0 0,1-1 1,4-5-1,-7 7-91,0-1 0,0 1-1,0-1 1,0 0 0,-1 0 0,0 0 0,1 0 0,-1 0 0,-1 0-1,1 0 1,-1-1 0,0 1 0,1-6 0,-2 10-30,1-1 0,-1 0 0,0 0 1,0 0-1,0 0 0,0 1 0,0-1 0,0 0 1,0 0-1,-1 0 0,1 1 0,0-1 0,0 0 1,-1 0-1,1 0 0,0 1 0,-1-1 0,1 0 1,-1 1-1,1-1 0,-1 0 0,1 1 0,-1-1 1,0 1-1,0-2 0,-1 2 1,1-1-1,0 1 1,-1-1 0,1 1 0,0 0 0,-1 0-1,1 0 1,0 0 0,-1 0 0,1 0-1,-1 0 1,1 0 0,0 0 0,-2 1 0,-2 1 7,-1-1 0,1 1 0,0 0 1,0 1-1,0-1 0,-8 7 1,4-2-9,1 1 1,0 0-1,0 0 1,1 1-1,0 0 1,-10 17 0,13-20-8,1 0 0,0 0 1,1 0-1,0 1 0,-1-1 1,2 1-1,-1-1 0,1 1 1,0-1-1,1 1 0,-1 0 1,2 11-1,-1-16-1,0 0 1,1 0-1,-1 0 1,1 0-1,-1 0 1,1-1-1,0 1 1,0 0-1,0 0 1,0-1-1,0 1 1,0 0-1,0-1 1,0 1-1,0-1 1,1 1-1,-1-1 1,1 0-1,-1 0 1,3 2-1,-1-2 1,0 0 0,0 0 0,0 0 0,0 0-1,0-1 1,0 1 0,0-1 0,0 0 0,0 0-1,0 0 1,6-1 0,1-1-11,-1 0-1,1 0 1,-1-1 0,0-1-1,0 0 1,0 0-1,9-6 1,-3-1-270,0 0 0,-1 0 0,-1-2 0,0 0 1,-1 0-1,0-1 0,-1-1 0,0 0 0,-2 0 0,0-1 0,0 0 0,6-20 1,-4 6-445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56.484"/>
    </inkml:context>
    <inkml:brush xml:id="br0">
      <inkml:brushProperty name="width" value="0.05" units="cm"/>
      <inkml:brushProperty name="height" value="0.05" units="cm"/>
      <inkml:brushProperty name="color" value="#66CC00"/>
    </inkml:brush>
  </inkml:definitions>
  <inkml:trace contextRef="#ctx0" brushRef="#br0">274 1 18268,'-7'0'210,"0"1"0,-1 0 1,1 1-1,0 0 0,0 0 0,0 0 1,0 1-1,0 0 0,1 0 0,-1 1 0,1-1 1,0 2-1,0-1 0,0 1 0,-8 8 1,-2 5 32,0 0 0,1 0 0,-19 33 0,23-33-133,0 1 0,1 1 0,2 0 0,0 0 0,0 1 0,2 0 0,-7 40 0,12-46-109,0-1 1,0 0-1,1 1 0,1-1 1,0 1-1,1-1 0,1 0 0,0 0 1,1 0-1,1 0 0,0 0 1,12 22-1,-9-23-345,-1 0 0,17 18 1,-21-27 285,0-1 0,0 0 0,0 0 0,1 0 1,-1 0-1,1 0 0,0-1 0,-1 0 0,1 1 0,1-1 1,-1-1-1,8 3 0,13-3-319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56.915"/>
    </inkml:context>
    <inkml:brush xml:id="br0">
      <inkml:brushProperty name="width" value="0.05" units="cm"/>
      <inkml:brushProperty name="height" value="0.05" units="cm"/>
      <inkml:brushProperty name="color" value="#66CC00"/>
    </inkml:brush>
  </inkml:definitions>
  <inkml:trace contextRef="#ctx0" brushRef="#br0">3 1 17980,'10'15'1184,"-7"7"-1000,0 1-96,0 8 232,-3 5-128,0 9-80,-1-1-96,1 2-384,-2 0-136,-2-12 400,-1-5-80,-5-18-80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57.286"/>
    </inkml:context>
    <inkml:brush xml:id="br0">
      <inkml:brushProperty name="width" value="0.05" units="cm"/>
      <inkml:brushProperty name="height" value="0.05" units="cm"/>
      <inkml:brushProperty name="color" value="#66CC00"/>
    </inkml:brush>
  </inkml:definitions>
  <inkml:trace contextRef="#ctx0" brushRef="#br0">1 123 19484,'2'-7'166,"0"0"1,1 1-1,-1-1 0,2 1 0,-1 0 1,1 0-1,0 0 0,0 0 0,0 1 1,1-1-1,0 1 0,0 1 1,0-1-1,1 1 0,0-1 0,0 2 1,0-1-1,0 1 0,0 0 0,1 0 1,-1 0-1,1 1 0,10-2 0,-8 2-138,0 0-1,0 1 1,0 0-1,0 1 1,1-1-1,-1 2 0,0-1 1,0 2-1,0-1 1,0 1-1,0 0 1,17 7-1,-20-6-8,1 1 0,-1-1-1,0 1 1,-1 0 0,1 1 0,-1-1 0,1 1-1,-1 0 1,-1 0 0,1 1 0,-1 0-1,0-1 1,0 1 0,0 1 0,-1-1 0,0 0-1,3 10 1,-3-5 56,1 1 0,-1-1 0,-1 1-1,0 0 1,-1 0 0,0 0 0,-1 0 0,-2 16 0,2-22-33,-1-1 1,-1 1-1,1 0 1,-1-1-1,0 1 1,0-1-1,-1 0 1,1 1-1,-1-1 1,0 0 0,-1-1-1,1 1 1,-1-1-1,0 1 1,0-1-1,0 0 1,-1 0-1,-9 5 1,-1 0 14,-1-2 0,0 0 0,0-1 0,-27 7 0,-5 1 201,41-11-322,8 1-28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58.016"/>
    </inkml:context>
    <inkml:brush xml:id="br0">
      <inkml:brushProperty name="width" value="0.05" units="cm"/>
      <inkml:brushProperty name="height" value="0.05" units="cm"/>
      <inkml:brushProperty name="color" value="#66CC00"/>
    </inkml:brush>
  </inkml:definitions>
  <inkml:trace contextRef="#ctx0" brushRef="#br0">102 517 19404,'-1'0'90,"0"-1"0,1 0 1,-1 1-1,0-1 0,0 1 0,0 0 0,1-1 1,-1 1-1,0 0 0,0-1 0,0 1 0,0 0 0,0 0 1,0 0-1,1 0 0,-1 0 0,0 0 0,0 0 0,0 0 1,0 0-1,0 0 0,0 0 0,0 0 0,1 1 0,-1-1 1,0 0-1,0 1 0,0-1 0,0 1 0,1-1 1,-1 1-1,0-1 0,0 2 0,-3 0 127,0 1-1,0 0 1,0 0 0,1 0 0,-5 5-1,2 0-157,1-1 0,0 1 0,1 0-1,-1 1 1,1-1 0,1 1 0,0 0 0,0 0-1,1 0 1,0 0 0,0 0 0,1 1-1,1-1 1,0 13 0,0-22-58,0 1 1,0-1-1,0 1 1,0-1-1,0 1 0,0-1 1,0 0-1,0 1 1,0-1-1,0 1 0,0-1 1,1 1-1,-1-1 1,0 0-1,0 1 0,1-1 1,-1 0-1,0 1 1,0-1-1,1 0 1,-1 1-1,0-1 0,1 0 1,-1 0-1,0 1 1,1-1-1,-1 0 0,1 0 1,-1 1-1,0-1 1,1 0-1,-1 0 0,1 0 1,-1 0-1,1 0 1,-1 0-1,1 0 1,-1 0-1,0 0 0,1 0 1,-1 0-1,1 0 1,-1 0-1,1 0 0,-1 0 1,0 0-1,1-1 1,-1 1-1,1 0 0,-1 0 1,0-1-1,1 1 1,-1 0-1,0 0 0,1-1 1,-1 1-1,0 0 1,1-1-1,-1 1 1,0 0-1,1-1 0,24-25 102,-22 22-93,10-11 28,49-53 121,-54 60-132,1 0 0,1 0 0,-1 1 0,1 0 0,17-8 0,-25 14-27,0-1-1,0 1 1,0 0 0,0 1 0,0-1 0,1 0 0,-1 1-1,0-1 1,0 1 0,1-1 0,-1 1 0,0 0 0,1 0-1,-1 0 1,0 0 0,0 1 0,1-1 0,-1 1 0,0-1-1,0 1 1,1 0 0,-1 0 0,0 0 0,0 0 0,0 0 0,0 0-1,0 1 1,-1-1 0,1 0 0,0 1 0,-1 0 0,1-1-1,0 1 1,-1 0 0,0 0 0,0 0 0,1 0 0,-1 0-1,0 0 1,1 4 0,0 1 52,0 1 0,0-1-1,0 1 1,-1-1 0,0 1 0,-1 0 0,0 0-1,0-1 1,0 1 0,-1 0 0,-2 7 0,2-57 900,-1-133-108,3 177-982,-1-1 0,1 1 0,-1-1-1,1 1 1,0-1 0,0 1 0,-1-1 0,1 1 0,0-1 0,0 0 0,0 1 0,1-1 0,-1 0-1,0 0 1,0 0 0,1 0 0,-1 0 0,1 0 0,-1 0 0,1 0 0,-1-1 0,1 1 0,2 0-1,0 1-48,1 0-1,-1-1 0,0 0 0,1 0 0,-1 0 0,1-1 0,-1 0 1,1 0-1,5 0 0,-1-2-112,-1-1 1,1 1-1,0-2 1,-1 1 0,0-1-1,0 0 1,0-1-1,0 0 1,-1 0-1,12-11 1,3-5-2007,37-43 0,-35 34 1284,-2-1 0,26-48 1,-35 56 1435,-2-1 1,-1 0 0,-1 0-1,8-35 1,-14 30 809,-6 20 89,3 9-1251,0 0 0,-1 0 0,1 0 0,0 0 0,-1 0 0,1 0 0,-1 0 0,1 0 0,0 1 0,-1-1 0,1 0 0,0 0 0,-1 0 0,1 0 0,0 1 0,0-1 0,-1 0 0,1 0 0,0 1 0,-1-1 0,1 0 0,0 1 0,0-1 0,0 0 0,-1 0 0,1 1 0,-4 6 258,0-1-1,0 1 1,0 0-1,1 0 0,0 0 1,-3 13-1,-10 52 562,10-40-497,-2 4-56,2 1 0,1 0 0,1 0 0,4 64 1,0-99-306,0 1 0,1 0 0,-1-1 0,1 1 0,0 0 0,0-1 0,0 1 0,0-1 0,0 1 0,0-1 0,1 0 0,2 4 0,-4-6-23,0 0 1,0 0-1,1 1 1,-1-1 0,0 0-1,1 0 1,-1 1 0,1-1-1,-1 0 1,0 0 0,1 0-1,-1 1 1,1-1-1,-1 0 1,0 0 0,1 0-1,-1 0 1,1 0 0,-1 0-1,0 0 1,1 0 0,-1 0-1,1 0 1,-1 0-1,1 0 1,-1 0 0,1-1-1,0 0-15,0 0 0,0 1 0,0-1 0,0 0-1,0 0 1,0 0 0,0 0 0,0-1 0,0 1-1,-1 0 1,1 0 0,-1 0 0,2-3 0,0-3-54,1-1 0,-1 0 0,-1 0 0,1-1 0,-1 1 1,-1 0-1,0 0 0,0-1 0,0 1 0,-1 0 0,0 0 1,-3-8-1,4 15 65,0 0 0,0 0 1,0 0-1,0 1 1,-1-1-1,1 0 0,0 0 1,0 1-1,-1-1 0,1 0 1,-1 0-1,1 1 0,0-1 1,-1 0-1,0 1 1,1-1-1,-1 1 0,1-1 1,-2 0-1,2 1 5,0 0 0,-1 0-1,1 1 1,-1-1 0,1 0 0,0 0 0,-1 0 0,1 1-1,0-1 1,-1 0 0,1 0 0,0 1 0,-1-1 0,1 0 0,0 1-1,0-1 1,-1 0 0,1 1 0,0-1 0,0 0 0,0 1-1,0-1 1,-1 0 0,1 1 0,0 0 0,-7 30 71,6-25-58,2 0 0,-1 0 0,0 0 1,1 1-1,0-1 0,1 0 0,3 10 0,-4-14-8,-1-1-1,1 0 1,-1 0 0,1 0-1,0 0 1,-1-1-1,1 1 1,0 0-1,0 0 1,-1 0 0,1 0-1,0-1 1,0 1-1,0 0 1,0-1-1,0 1 1,0-1 0,0 1-1,2-1 1,-2 0 2,1 0 1,-1 0-1,1 0 1,-1 0-1,1 0 1,0 0-1,-1-1 0,1 1 1,-1-1-1,1 1 1,-1-1-1,1 0 1,-1 0-1,0 1 1,1-1-1,-1 0 1,0 0-1,2-1 0,13-13 141,28-31-1,-33 32-85,2 1-1,-1 0 1,21-14-1,-32 25-57,1 1-1,0 0 1,-1 0-1,1 0 1,0 0-1,0 0 1,0 0-1,0 1 1,-1-1-1,1 1 1,0-1-1,0 1 1,0 0-1,0-1 1,0 1-1,4 1 1,-5-1-3,0 0 0,1 1 0,-1 0 0,0-1 0,1 1 0,-1 0 0,0-1 0,0 1 0,0 0 0,0 0 0,0 0 0,0 0 0,0 0 0,0 0 1,0 0-1,0 1 0,1 1 0,1 5 14,0-1 1,-1 1-1,0-1 1,0 1 0,0 0-1,0 12 1,0 19 251,-2 41 1,-1-24 213,1-52-408,0 0 0,0 0 0,1 0 0,-1 0 0,1 0 0,0 0 0,3 6 0,-4-10-52,0 1 0,0-1-1,1 1 1,-1-1 0,0 1 0,1-1 0,-1 1 0,1-1 0,-1 1-1,1-1 1,-1 1 0,1-1 0,-1 0 0,1 1 0,-1-1 0,1 0 0,-1 1-1,1-1 1,0 0 0,-1 0 0,2 1 0,-1-1 2,0-1 1,0 1-1,0 0 1,0 0-1,0 0 1,0-1-1,0 1 1,0-1-1,0 1 1,0-1-1,0 1 1,0-1-1,0 1 1,0-1-1,0 0 1,1-1-1,12-14-229,0 0-1,-1-1 0,-1 0 1,0-1-1,-1 0 1,12-30-1,-22 45-149,-7 4-118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58.436"/>
    </inkml:context>
    <inkml:brush xml:id="br0">
      <inkml:brushProperty name="width" value="0.05" units="cm"/>
      <inkml:brushProperty name="height" value="0.05" units="cm"/>
      <inkml:brushProperty name="color" value="#66CC00"/>
    </inkml:brush>
  </inkml:definitions>
  <inkml:trace contextRef="#ctx0" brushRef="#br0">75 19 21293,'-13'-2'1688,"3"2"-1256,-3 0-320,3 0 464,4 0-1120,2-4 576,-5-2-208,-1-1-256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58.919"/>
    </inkml:context>
    <inkml:brush xml:id="br0">
      <inkml:brushProperty name="width" value="0.05" units="cm"/>
      <inkml:brushProperty name="height" value="0.05" units="cm"/>
      <inkml:brushProperty name="color" value="#66CC00"/>
    </inkml:brush>
  </inkml:definitions>
  <inkml:trace contextRef="#ctx0" brushRef="#br0">62 65 18988,'0'-10'1820,"-6"9"-659,4 2-1026,1 0 1,-1 0-1,1 0 0,0 0 0,-1 0 0,1 0 0,0 0 0,0 0 0,0 0 1,-1 3-1,-5 8-19,1 0 0,1 1 0,0 0 0,1 0 0,0 0 0,1 0 0,1 1 0,-2 25 0,4-36-107,-1-1 0,2 1-1,-1-1 1,0 1 0,0-1 0,1 1 0,-1-1 0,1 1-1,0-1 1,0 1 0,0-1 0,1 3 0,-1-5-6,-1 1 1,0-1 0,1 1 0,-1-1-1,1 1 1,-1-1 0,1 0 0,-1 1-1,1-1 1,-1 0 0,1 1-1,0-1 1,-1 0 0,1 0 0,-1 0-1,1 1 1,0-1 0,-1 0-1,1 0 1,0 0 0,1 0 3,-1-1-1,1 1 1,-1 0 0,1-1-1,-1 1 1,1-1 0,-1 1-1,0-1 1,1 0 0,-1 0 0,3-2-1,4-4 7,0 0-1,0-1 0,-1 0 0,0-1 1,0 0-1,-1 0 0,5-10 0,35-73 87,-40 78-65,19-45 90,-27 91-40,-30 209-99,31-234 15,1-1 0,1 0 0,-1 1-1,1-1 1,0 0 0,4 11 0,-5-16-2,0 0 1,0 0 0,1-1 0,-1 1 0,0 0 0,1-1-1,-1 1 1,1 0 0,-1-1 0,1 1 0,-1 0-1,1-1 1,0 1 0,-1-1 0,1 1 0,-1-1-1,1 1 1,0-1 0,0 0 0,-1 1 0,1-1 0,0 0-1,0 0 1,0 1 0,1-1-5,-1-1-1,1 1 1,-1-1 0,1 1-1,-1-1 1,1 1 0,-1-1-1,0 0 1,1 0 0,-1 0-1,0 0 1,0 0 0,1 0-1,-1 0 1,0 0 0,0 0-1,1-3 1,8-9-199,-1-1 0,-1-1 0,0 1 1,-1-1-1,0-1 0,-2 1 0,8-30 0,-1-6-107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59.339"/>
    </inkml:context>
    <inkml:brush xml:id="br0">
      <inkml:brushProperty name="width" value="0.05" units="cm"/>
      <inkml:brushProperty name="height" value="0.05" units="cm"/>
      <inkml:brushProperty name="color" value="#66CC00"/>
    </inkml:brush>
  </inkml:definitions>
  <inkml:trace contextRef="#ctx0" brushRef="#br0">105 0 18956,'-4'22'4202,"-10"36"-2707,-47 198 139,51-204-1207,3 1 0,-1 102 1,7-147-523,2 1 1,-1-1 0,1 0 0,0 0 0,1 0 0,0 0 0,0 0 0,0-1 0,1 1 0,0-1 0,1 1-1,0-1 1,0 0 0,1 0 0,-1-1 0,1 1 0,7 5 0,-9-9-272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2:59.909"/>
    </inkml:context>
    <inkml:brush xml:id="br0">
      <inkml:brushProperty name="width" value="0.05" units="cm"/>
      <inkml:brushProperty name="height" value="0.05" units="cm"/>
      <inkml:brushProperty name="color" value="#66CC00"/>
    </inkml:brush>
  </inkml:definitions>
  <inkml:trace contextRef="#ctx0" brushRef="#br0">131 34 18428,'1'-1'91,"-1"0"0,0 0 0,1 0 0,-1 0 0,0 0-1,0 0 1,0 0 0,0-1 0,0 1 0,0 0 0,0 0 0,0 0 0,0 0 0,0 0 0,0 0 0,-1 0 0,1 0 0,0 0-1,-1 0 1,1 0 0,-1 0 0,1 1 0,-1-1 0,0 0 0,1 0 0,-1 0 0,0 0 0,1 1 0,-1-1 0,0 0-1,0 1 1,0-1 0,0 1 0,0-1 0,-1 0 0,0 1 19,0 0 0,0 0 1,0 0-1,0 0 0,0 1 0,1-1 0,-1 1 0,0-1 0,0 1 0,0 0 1,1-1-1,-1 1 0,0 0 0,1 0 0,-1 0 0,0 1 0,1-1 1,0 0-1,-3 3 0,-3 4 44,0 1 0,1-1 1,0 2-1,0-1 1,1 1-1,0 0 0,0 0 1,-3 12-1,1 1-130,1 1 0,-5 37 0,10-55-17,1 0 0,-1 0-1,1-1 1,2 11 0,-2-15-6,0 0 0,0-1-1,0 1 1,0-1 0,0 1 0,0 0 0,0-1 0,0 1 0,1 0 0,-1-1-1,0 1 1,0-1 0,1 1 0,-1-1 0,0 1 0,1-1 0,-1 1 0,1-1-1,-1 1 1,1-1 0,-1 1 0,1-1 0,-1 0 0,1 1 0,-1-1 0,1 0-1,-1 0 1,1 1 0,0-1 0,-1 0 0,1 0 0,-1 0 0,1 0-1,0 1 1,-1-1 0,1 0 0,0 0 0,-1 0 0,1 0 0,-1-1 0,1 1-1,0 0 1,-1 0 0,1 0 0,-1 0 0,1-1 0,0 1 0,-1 0 0,1-1-1,-1 1 1,1 0 0,-1-1 0,1 1 0,0-1 0,8-6 13,-1 0-1,0 0 1,-1-1 0,0 0 0,0-1 0,7-11 0,-8 11-10,0 1 1,1 0-1,0 0 1,0 0-1,0 1 0,17-12 1,-24 18-6,1 1 1,0-1 0,0 1 0,-1 0-1,1-1 1,0 1 0,0 0-1,0-1 1,0 1 0,0 0-1,0 0 1,-1 0 0,1 0-1,0 0 1,0 0 0,0 0 0,0 0-1,0 0 1,0 0 0,0 0-1,0 0 1,-1 1 0,1-1-1,0 0 1,0 1 0,0-1-1,0 1 1,-1-1 0,1 1-1,0-1 1,-1 1 0,1-1 0,0 1-1,-1 0 1,1-1 0,0 1-1,-1 0 1,1 0 0,-1 0-1,0-1 1,1 1 0,-1 0-1,0 0 1,1 0 0,-1 0 0,0 0-1,0 1 1,3 6-3,-2 0 1,1 1-1,0 16 1,-1-19 11,-1 10 9,0-10-18,1 0 0,-1 1 0,1-1 0,0 0-1,0 0 1,4 10 0,-5-15 4,0-1 0,0 0 0,0 0 0,0 1 0,1-1-1,-1 0 1,0 0 0,0 0 0,0 1 0,0-1 0,1 0 0,-1 0 0,0 0 0,0 0-1,0 0 1,1 1 0,-1-1 0,0 0 0,0 0 0,0 0 0,1 0 0,-1 0 0,0 0-1,0 0 1,1 0 0,-1 0 0,0 0 0,0 0 0,1 0 0,-1 0 0,0 0 0,0 0-1,1 0 1,-1 0 0,1 0 0,8-8 91,5-13 21,-14 20-104,25-45 217,-15 26-115,1 0 0,1 1 1,1 0-1,15-18 0,-27 36-111,0 0 0,0 0 1,0 0-1,-1 0 0,1 1 0,0-1 0,0 0 0,0 0 0,0 1 1,1-1-1,-1 0 0,0 1 0,0-1 0,0 1 0,0 0 0,1-1 1,-1 1-1,0 0 0,0 0 0,2-1 0,-2 2-2,-1-1-1,1 0 1,0 1 0,0-1-1,-1 1 1,1-1-1,0 1 1,-1-1 0,1 1-1,0 0 1,-1-1-1,1 1 1,-1 0 0,1-1-1,-1 1 1,1 0-1,-1 0 1,0-1 0,1 1-1,-1 0 1,0 1-1,2 6-4,0 0-1,-1 1 0,0-1 1,0 11-1,-1-17 5,-4 112-77,7-103-322,4-15-561,6-19 73,-4-5 487,0-5-115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0.328"/>
    </inkml:context>
    <inkml:brush xml:id="br0">
      <inkml:brushProperty name="width" value="0.05" units="cm"/>
      <inkml:brushProperty name="height" value="0.05" units="cm"/>
      <inkml:brushProperty name="color" value="#66CC00"/>
    </inkml:brush>
  </inkml:definitions>
  <inkml:trace contextRef="#ctx0" brushRef="#br0">79 29 17612,'0'0'79,"0"0"0,0 0 0,0-1 0,1 1 0,-1 0 0,0 0 0,0 0 0,0 0 0,0 0 0,0-1 0,0 1 0,0 0 0,0 0 0,1 0 0,-1-1 0,0 1 0,0 0 1,0 0-1,0 0 0,0 0 0,0-1 0,0 1 0,0 0 0,0 0 0,0 0 0,0-1 0,0 1 0,0 0 0,-1 0 0,1 0 0,0-1 0,0 1 0,0 0 0,0 0 0,0 0 0,0 0 0,0 0 0,0-1 0,-1 1 0,1 0 1,0 0-1,-10 2 1899,-10 12-99,13-4-1742,1 1 0,0-1 0,1 1 1,0 0-1,0 1 0,1-1 0,1 1 0,-3 13 0,6-24-139,-1 0 1,1 0-1,0 0 1,0 0-1,-1 0 1,1 0-1,0 1 1,0-1-1,0 0 1,0 0-1,1 0 1,-1 0-1,0 0 1,0 0-1,1 1 0,-1-1 1,0 0-1,1 0 1,0 1-1,0-1 2,-1-1 0,1 0-1,-1 0 1,1 0-1,0 1 1,-1-1 0,1 0-1,0 0 1,-1 0-1,1 0 1,-1 0 0,1 0-1,0 0 1,-1 0-1,1 0 1,-1-1 0,1 1-1,0 0 1,-1 0-1,1 0 1,-1-1 0,1 1-1,-1 0 1,2-1-1,3-3 2,0 0 0,1 0 0,-1 0 0,-1 0 0,6-6 0,53-77 52,-30 39-32,-33 48-22,0-1 0,1 1 1,-1-1-1,0 1 1,0-1-1,0 1 0,1 0 1,-1-1-1,0 1 1,1 0-1,-1-1 0,0 1 1,1 0-1,-1-1 1,0 1-1,1 0 0,-1 0 1,1-1-1,-1 1 1,0 0-1,1 0 0,-1 0 1,1 0-1,-1 0 1,1-1-1,-1 1 0,1 0 1,-1 0-1,1 0 1,0 0-1,4 14-46,-4 32-75,-1-38 92,0 32-98,2 59-283,-2-98 379,0 0 1,0 0-1,0 0 0,0-1 0,0 1 0,0 0 0,0 0 0,0 0 0,0 0 0,1 0 0,-1 0 0,0 0 0,1 0 0,-1 0 1,1 0-1,-1-1 0,1 1 0,-1 0 0,1 0 0,-1-1 0,1 1 0,0 0 0,-1-1 0,1 1 0,0 0 0,0-1 0,-1 1 1,1-1-1,0 1 0,0-1 0,1 1 0,0-2-60,-1 1 0,1-1 0,-1 1 0,1-1 0,-1 0 0,1 1 0,-1-1 0,0 0 0,0 0 0,1 0 0,-1 0 0,0 0 0,0-1 1,0 1-1,0 0 0,0 0 0,-1-1 0,1 1 0,1-2 0,10-20-561,-1 0 1,-1-1-1,10-34 1,-2-5-187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0.829"/>
    </inkml:context>
    <inkml:brush xml:id="br0">
      <inkml:brushProperty name="width" value="0.05" units="cm"/>
      <inkml:brushProperty name="height" value="0.05" units="cm"/>
      <inkml:brushProperty name="color" value="#66CC00"/>
    </inkml:brush>
  </inkml:definitions>
  <inkml:trace contextRef="#ctx0" brushRef="#br0">71 0 17628,'-1'3'1501,"-11"26"-549,1 1 0,2 1 0,-10 54-1,11-28-345,-2 69 0,10-116-569,1 33 69,-1-41-103,0 0 1,0 0 0,1-1 0,-1 1 0,1 0-1,-1 0 1,1 0 0,0-1 0,0 1-1,0 0 1,0-1 0,0 1 0,0-1 0,0 1-1,1-1 1,-1 1 0,0-1 0,2 1 0,-1-1-4,-1-1 0,0 1 0,0-1 0,1 0 0,-1 1 0,0-1 0,0 0 0,1 0 0,-1 0 0,0 0 0,0 0 0,1 0 0,-1 0 0,0-1 0,0 1 0,1 0 0,-1-1 0,0 1 0,0-1 0,0 1 0,0-1 1,1 1-1,-1-1 0,0 0 0,0 0 0,0 0 0,-1 1 0,3-3 0,23-29-109,-25 30 99,11-16-78,-9 12 53,1 1 0,-1-1 0,1 1 0,0 0 0,1 0 0,-1 0 0,1 0 0,0 1-1,7-5 1,-12 8 28,1 1 1,-1 0-1,1 0 0,-1 0 0,1-1 0,0 1 0,-1 0 0,1 0 0,0 0 0,-1 0 0,1 0 0,0 0 0,-1 0 0,1 0 0,-1 0 0,1 0 0,0 0 0,-1 1 0,1-1 0,0 0 1,-1 0-1,1 1 0,-1-1 0,1 0 0,-1 1 0,1-1 0,-1 0 0,1 1 0,-1-1 0,1 1 0,-1-1 0,1 1 0,-1-1 0,0 1 0,1-1 0,-1 1 0,0 0 0,0-1 0,1 1 1,-1-1-1,0 1 0,0 0 0,0-1 0,0 1 0,0 0 0,0-1 0,0 1 0,4 36-106,-4-36 113,-1 68-20,-1-48 111,2 1 1,0 0-1,1-1 1,1 1 0,8 30-1,2-21 140,-10-28-215,0 1-1,0-1 1,-1 1-1,0-1 1,1 1-1,-1-1 1,0 1-1,-1 0 1,1-1-1,-1 1 1,0 0-1,0 0 1,0-1-1,0 1 1,0 0-1,-2 5 1,-1-1 86,0 1-1,0 0 1,-8 14 0,10-21-47,-1 1-1,1 0 1,-1-1-1,0 1 1,0-1 0,0 0-1,0 0 1,0 0 0,0 0-1,0 0 1,-1 0 0,1 0-1,-1-1 1,1 0 0,-5 2-1,6-3-25,0 1-1,0-1 0,-1 0 0,1 0 0,0-1 0,0 1 0,-1 0 0,1 0 0,0-1 0,0 1 1,0 0-1,-1-1 0,1 1 0,0-1 0,0 0 0,0 1 0,0-1 0,0 0 0,0 0 0,0 0 0,0 1 1,0-1-1,1 0 0,-1 0 0,0 0 0,0 0 0,1-1 0,-1 1 0,0-2 0,-2-3 63,1 0-1,-1 0 1,1 0-1,-2-10 0,2 5-22,0 0 0,1 0 0,1-1-1,-1 1 1,2 0 0,0 0-1,0 0 1,1-1 0,4-15-1,-3 20-76,-1 0 0,1 0-1,1 0 1,-1 1-1,1-1 1,0 1 0,1 0-1,0 0 1,0 0 0,0 1-1,0-1 1,1 1-1,0 1 1,0-1 0,8-4-1,-5 4-140,-4 3-79,0 0 0,0-1-1,0 0 1,-1 0 0,1-1 0,-1 1-1,0-1 1,0 0 0,0 0 0,0-1 0,0 1-1,-1-1 1,5-8 0,0-10-446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9.716"/>
    </inkml:context>
    <inkml:brush xml:id="br0">
      <inkml:brushProperty name="width" value="0.05" units="cm"/>
      <inkml:brushProperty name="height" value="0.05" units="cm"/>
    </inkml:brush>
  </inkml:definitions>
  <inkml:trace contextRef="#ctx0" brushRef="#br0">97 1 20060,'-26'54'2784,"18"-41"-2390,1 2 0,-7 18 0,3 2 99,2 1 0,-7 51 0,13-66-413,1 1-1,1 0 0,1 0 1,1 0-1,6 30 1,-6-47-79,0 0 1,0 0-1,0 0 1,1 0-1,0 0 1,0 0-1,0-1 1,1 1-1,0-1 1,-1 1 0,2-1-1,-1 0 1,0 0-1,1-1 1,0 1-1,-1-1 1,1 0-1,6 4 1,-4-4-4,0-1 0,0 0 0,0 0 0,0 0 0,1 0 0,-1-1 0,1 0 0,-1-1-1,1 0 1,-1 0 0,1 0 0,-1 0 0,1-1 0,6-2 0,11-3 2,1-2 1,-1 0-1,0-2 0,-1-1 0,23-14 1,-45 25 2,0-1 0,-1 0 1,1 1-1,0-1 0,-1 1 1,1 0-1,0-1 0,0 1 1,-1 0-1,1-1 0,0 1 1,0 0-1,0 0 0,0 0 1,-1-1-1,1 1 0,0 0 1,0 0-1,0 0 0,0 0 1,-1 1-1,1-1 0,0 0 1,1 1-1,-1 0 12,0 1 0,-1-1 0,1 0 0,-1 1 0,0-1 0,1 1 0,-1-1 0,0 1 0,0 0 0,0-1 0,0 1 0,0 1 0,0-1-4,0 0 0,0-1 0,0 1 0,0 0 0,1 0 0,-1-1 0,1 1 0,-1 0 0,1 0 0,0-1 0,0 1 0,-1-1 0,1 1 0,0-1-1,0 1 1,1-1 0,-1 1 0,0-1 0,0 0 0,1 0 0,-1 0 0,1 1 0,-1-2 0,1 1 0,-1 0 0,1 0 0,0 0 0,-1-1 0,1 1 0,0-1 0,2 1 0,7 1-11,0 0 1,0-1-1,0-1 1,14 0 0,12 1-469,-36-1 429,-1 0 1,1 0 0,0 0 0,-1 0-1,1 0 1,-1 0 0,1 1 0,-1-1 0,1 0-1,-1 0 1,1 1 0,-1-1 0,1 0-1,-1 1 1,1-1 0,-1 0 0,0 1-1,1-1 1,-1 1 0,1-1 0,-1 0 0,0 1-1,0-1 1,1 1 0,-1-1 0,0 1-1,0 0 1,1-1 0,-1 1 0,0-1-1,0 1 1,0-1 0,0 1 0,0-1 0,0 1-1,0 0 1,0-1 0,0 1 0,0-1-1,0 1 1,0-1 0,-1 1 0,1 0 0,0-1-1,0 1 1,-1 0 0,-14 27-1462,11-23 1364,-1 5-524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1.232"/>
    </inkml:context>
    <inkml:brush xml:id="br0">
      <inkml:brushProperty name="width" value="0.05" units="cm"/>
      <inkml:brushProperty name="height" value="0.05" units="cm"/>
      <inkml:brushProperty name="color" value="#66CC00"/>
    </inkml:brush>
  </inkml:definitions>
  <inkml:trace contextRef="#ctx0" brushRef="#br0">105 0 21421,'-8'8'2400,"-2"2"-2123,0 1-1,1 0 1,1 0 0,0 1-1,0 0 1,1 1 0,1-1-1,0 1 1,0 0 0,1 1 0,1-1-1,-4 26 1,7-38-272,1 0 0,0 0 1,0 1-1,0-1 0,0 0 0,0 0 0,0 0 1,0 1-1,0-1 0,1 0 0,-1 0 1,0 0-1,1 0 0,-1 0 0,1 0 0,-1 0 1,1 1-1,0-1 0,-1-1 0,2 3 1,-1-2-4,0-1 1,0 1 0,0-1 0,0 0 0,0 1 0,0-1-1,0 0 1,1 1 0,-1-1 0,0 0 0,0 0 0,0 0-1,0 0 1,0 0 0,0 0 0,0 0 0,2-1-1,5-1 3,0-1 0,-1 0 0,1 0-1,10-7 1,-16 9-4,22-14-14,-3 3-41,32-15 0,-48 24 34,0 1 1,0 1-1,0-1 1,0 1-1,1 0 1,-1 0-1,0 0 1,1 1-1,-1-1 1,1 2-1,-1-1 1,8 1-1,-11 0 12,-1-1 0,1 1 0,0 0 0,0-1 0,0 1 0,-1 0 0,1 0-1,0 0 1,-1 0 0,1 0 0,-1 0 0,1 1 0,-1-1 0,0 0 0,0 1-1,1-1 1,-1 1 0,0-1 0,1 4 0,0-1 11,-1-1 0,-1 0 0,1 0-1,-1 0 1,1 1 0,-1-1 0,0 0 0,0 0 0,0 1 0,-1 5-1,-2 2 85,0-1 0,0 1 0,-1 0 0,0-1 0,-10 17 0,11-20-31,-1-1-1,0 1 0,0-1 1,0 0-1,-1-1 0,0 1 1,0-1-1,0 0 0,-1 0 1,1 0-1,-10 5 0,15-10-78,-1 0-1,1 0 0,0 0 1,-1 1-1,1-1 0,-1 0 1,1 0-1,-1 0 0,1 0 0,-1 0 1,1 0-1,-1 0 0,1 0 1,-1 0-1,1 0 0,-1 0 1,1 0-1,-1 0 0,1 0 1,-1 0-1,1-1 0,-1 1 1,1 0-1,-1 0 0,1-1 0,0 1 1,-1 0-1,1-1 0,-1 1 1,-4-16-74,7-22 140,6 5-276,3-4-79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1.651"/>
    </inkml:context>
    <inkml:brush xml:id="br0">
      <inkml:brushProperty name="width" value="0.05" units="cm"/>
      <inkml:brushProperty name="height" value="0.05" units="cm"/>
      <inkml:brushProperty name="color" value="#66CC00"/>
    </inkml:brush>
  </inkml:definitions>
  <inkml:trace contextRef="#ctx0" brushRef="#br0">1 63 14923,'4'0'632,"0"1"0,0-1-1,0 1 1,0 0 0,0 0 0,-1 0 0,5 2-1,3 0 2309,-9-2-2816,-1-1 0,1 0 0,0 0 1,-1 0-1,1 0 0,0 0 0,0-1 0,-1 1 0,1 0 0,0-1 1,-1 0-1,1 1 0,-1-1 0,1 0 0,-1 1 0,1-1 0,-1 0 1,3-2-1,26-24 70,-23 21-47,-3 2-92,0 0-1,0 0 1,-1-1-1,1 1 1,3-7-1,-17 13 145,5 3-175,-1 1 1,1-1-1,0 1 1,0 0-1,1 0 1,-1 0-1,1 1 1,-5 11-1,-21 59 116,23-55-47,1 1 0,-5 32 1,10-46-63,0-1 1,0 0 0,1 0 0,1 1 0,-1-1-1,1 0 1,0 0 0,1 0 0,0 0 0,4 11-1,-5-16-59,0-1-1,0 0 0,0 0 1,1 1-1,-1-1 0,0 0 1,1 0-1,-1-1 0,1 1 0,0 0 1,0 0-1,0-1 0,0 1 1,0-1-1,0 1 0,0-1 1,0 0-1,0 0 0,1 0 0,-1 0 1,0-1-1,1 1 0,-1 0 1,1-1-1,-1 0 0,1 1 1,-1-1-1,0 0 0,1 0 1,-1-1-1,1 1 0,-1 0 0,1-1 1,-1 0-1,0 1 0,1-1 1,-1 0-1,4-3 0,4 0-119,-1-2-1,-1 1 1,1-1-1,-1 0 1,0-1 0,0 0-1,-1 0 1,8-11-1,16-24-371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2.021"/>
    </inkml:context>
    <inkml:brush xml:id="br0">
      <inkml:brushProperty name="width" value="0.05" units="cm"/>
      <inkml:brushProperty name="height" value="0.05" units="cm"/>
      <inkml:brushProperty name="color" value="#66CC00"/>
    </inkml:brush>
  </inkml:definitions>
  <inkml:trace contextRef="#ctx0" brushRef="#br0">194 4 19428,'-3'-3'2193,"2"6"-1489,1 9-280,-2 4 1456,2 9-984,3 0-199,2 13-337,-1-1-40,2 13-80,-6 4-32,-6 17-32,-7 3-80,-11 11-248,-7 4-280,-10 5 392,-2 1-72,-4 1-80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7.953"/>
    </inkml:context>
    <inkml:brush xml:id="br0">
      <inkml:brushProperty name="width" value="0.05" units="cm"/>
      <inkml:brushProperty name="height" value="0.05" units="cm"/>
      <inkml:brushProperty name="color" value="#66CC00"/>
    </inkml:brush>
  </inkml:definitions>
  <inkml:trace contextRef="#ctx0" brushRef="#br0">28 1 16123,'-10'5'1514,"-7"5"987,17-9-2434,0-1 1,0 0 0,0 1 0,0-1 0,-1 1 0,1-1-1,0 0 1,0 1 0,0-1 0,0 1 0,0-1 0,0 1-1,0-1 1,0 0 0,0 1 0,0-1 0,0 1-1,1-1 1,-1 0 0,0 1 0,0-1 0,0 1 0,0-1-1,1 0 1,-1 1 0,0-1 0,0 0 0,1 1 0,-1-1-1,0 0 1,1 1 0,-1-1 0,0 0 0,1 0 0,-1 1-1,0-1 1,1 0 0,-1 0 0,1 0 0,-1 1-1,1-1 1,7 4 186,1 1-1,-1-1 0,1-1 0,0 0 1,0 0-1,0 0 0,0-1 0,12 1 1,81 2 202,-71-4-356,-15-1-28,9 0-526,-1 1 0,1 1 0,0 1 0,-1 1 0,46 14 0,-60-15-7,-8-3-123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8.338"/>
    </inkml:context>
    <inkml:brush xml:id="br0">
      <inkml:brushProperty name="width" value="0.05" units="cm"/>
      <inkml:brushProperty name="height" value="0.05" units="cm"/>
      <inkml:brushProperty name="color" value="#66CC00"/>
    </inkml:brush>
  </inkml:definitions>
  <inkml:trace contextRef="#ctx0" brushRef="#br0">2 18 15819,'-2'29'1777,"10"-17"-857,6-7-304,15-10 1505,6-5-969,14-2-272,7 0-48,4-1-304,2 3-200,-5 9-568,-4 1-392,-13 10 536,-2 6-128,-14-6-128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8.718"/>
    </inkml:context>
    <inkml:brush xml:id="br0">
      <inkml:brushProperty name="width" value="0.05" units="cm"/>
      <inkml:brushProperty name="height" value="0.05" units="cm"/>
      <inkml:brushProperty name="color" value="#66CC00"/>
    </inkml:brush>
  </inkml:definitions>
  <inkml:trace contextRef="#ctx0" brushRef="#br0">53 11 16396,'10'-3'487,"2"1"1,-1 0-1,0 0 1,0 1-1,1 0 1,-1 1 0,0 1-1,1 0 1,-1 0-1,0 1 1,0 0 0,19 7-1,-27-8-474,0 1 0,0-1 1,0 1-1,-1 0 0,1 0 0,0 0 0,-1 0 0,0 0 0,1 0 0,-1 1 0,0-1 1,0 1-1,-1-1 0,1 1 0,0 0 0,1 4 0,-1-2 4,-1 0-1,1 1 1,-1-1-1,0 1 1,-1-1-1,0 1 1,1-1 0,-2 11-1,-3 3 36,1 0 0,-2 0 0,-1 0 0,-10 25 0,-16 22-10,-1-2 0,-44 62 0,37-63-848,31-47 643,1 0-1,-12 31 0,9-13-162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1.181"/>
    </inkml:context>
    <inkml:brush xml:id="br0">
      <inkml:brushProperty name="width" value="0.05" units="cm"/>
      <inkml:brushProperty name="height" value="0.05" units="cm"/>
      <inkml:brushProperty name="color" value="#66CC00"/>
    </inkml:brush>
  </inkml:definitions>
  <inkml:trace contextRef="#ctx0" brushRef="#br0">341 74 10650,'2'-2'422,"45"-41"7098,-43 39-6844,1 1 1,0 0-1,0 0 0,0 0 0,0 0 0,1 1 0,-1-1 0,9-1 0,-14 4-634,1 0-1,-1 0 1,1 0-1,-1 0 1,1 0-1,-1 0 1,1 0-1,-1 0 1,1 0-1,-1 0 1,1 0-1,-1 0 0,1 0 1,-1 1-1,1-1 1,-1 0-1,1 0 1,-1 0-1,1 1 1,-1-1-1,0 0 1,1 1-1,-1-1 1,1 0-1,-1 1 1,0-1-1,1 1 1,-1-1-1,0 1 1,0-1-1,1 0 1,-1 1-1,0-1 0,0 1 1,0-1-1,0 1 1,1-1-1,-1 1 1,0-1-1,0 1 1,0-1-1,0 1 1,0-1-1,0 1 1,0 0-1,-1-1 1,1 1-1,-6 28 343,-15 27-301,-3-1 0,-2 0-1,-3-2 1,-2-1 0,-69 88 0,89-127-72,0 0 0,-1-1 0,0 0 0,-18 13 0,27-23-9,-1 1 0,0-1 0,0 0 0,0 0 0,-1 0-1,1 0 1,0-1 0,-1 0 0,-6 2 0,8-3-3,1 0 1,0 0-1,-1 0 0,1-1 0,-1 1 0,1 0 0,0-1 0,-1 0 0,1 1 1,0-1-1,0 0 0,-1 0 0,1 0 0,0-1 0,0 1 0,0 0 0,0-1 1,1 1-1,-3-3 0,-1-3-13,0 1 0,0-1 1,1 0-1,0 0 0,1-1 0,-1 1 0,1-1 1,1 0-1,0 1 0,0-1 0,-2-12 0,1-12-101,-1-48 0,3 54 50,2 1 1,0 0 0,2-1-1,1 1 1,1 0 0,1 1-1,10-28 1,-15 50 52,0 0 0,-1 0-1,1-1 1,1 1 0,-1 0 0,0 0-1,0 0 1,1 0 0,-1 1 0,1-1-1,0 0 1,0 1 0,-1-1 0,1 1-1,0-1 1,4-1 0,-5 3 8,0 0-1,0 0 1,1 0 0,-1 0 0,0 0-1,0 0 1,0 1 0,1-1 0,-1 0-1,0 1 1,0-1 0,0 1 0,1-1-1,-1 1 1,0-1 0,0 1 0,0 0-1,0 0 1,0-1 0,0 1 0,-1 0-1,1 0 1,0 0 0,0 0 0,0 0-1,-1 0 1,1 0 0,-1 0-1,1 0 1,0 2 0,23 38 66,58 74 0,-67-98 13,1 0 0,0-1-1,1-1 1,0-1-1,2 0 1,24 14 0,35 9 106,-61-31-455,0 2 0,-1-1 1,0 2-1,0 0 0,-1 1 1,0 1-1,21 19 0,-21-12-146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1.644"/>
    </inkml:context>
    <inkml:brush xml:id="br0">
      <inkml:brushProperty name="width" value="0.05" units="cm"/>
      <inkml:brushProperty name="height" value="0.05" units="cm"/>
      <inkml:brushProperty name="color" value="#66CC00"/>
    </inkml:brush>
  </inkml:definitions>
  <inkml:trace contextRef="#ctx0" brushRef="#br0">0 1 19660,'0'2'2257,"0"3"-1529,13-2-224,6-1 1184,8 0-607,8-1-185,9-1-328,3 0-120,8-1-232,4 1-80,-5 0-264,-4 0-184,-8 3-624,-8 1-393,-12 0 1017,-9 1-264,-18 0-120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2.030"/>
    </inkml:context>
    <inkml:brush xml:id="br0">
      <inkml:brushProperty name="width" value="0.05" units="cm"/>
      <inkml:brushProperty name="height" value="0.05" units="cm"/>
      <inkml:brushProperty name="color" value="#66CC00"/>
    </inkml:brush>
  </inkml:definitions>
  <inkml:trace contextRef="#ctx0" brushRef="#br0">1 38 17924,'11'17'2232,"8"-9"-1247,12-8-265,8-5 1072,11-4-488,5-2-95,5-2-385,0 0-216,-4 6-560,-4 2-504,-11 10-1537,-9 3 1729,-17 5-280,-10-4-224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6.778"/>
    </inkml:context>
    <inkml:brush xml:id="br0">
      <inkml:brushProperty name="width" value="0.05" units="cm"/>
      <inkml:brushProperty name="height" value="0.05" units="cm"/>
      <inkml:brushProperty name="color" value="#66CC00"/>
    </inkml:brush>
  </inkml:definitions>
  <inkml:trace contextRef="#ctx0" brushRef="#br0">229 53 12811,'18'-21'1825,"-15"16"-873,1 0-1,0 0 0,0 1 1,0 0-1,10-5 1933,-16 18-1840,-6 10-94,-37 48-90,-54 64 0,-6 7-779,90-121-496,10-15-324,7-14-233,42-98-3151,-28 74 3208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0.513"/>
    </inkml:context>
    <inkml:brush xml:id="br0">
      <inkml:brushProperty name="width" value="0.05" units="cm"/>
      <inkml:brushProperty name="height" value="0.05" units="cm"/>
    </inkml:brush>
  </inkml:definitions>
  <inkml:trace contextRef="#ctx0" brushRef="#br0">93 6 19700,'0'0'47,"0"-1"0,-1 1 0,1 0 1,0-1-1,0 1 0,0 0 0,0-1 0,-1 1 0,1 0 0,0 0 0,0-1 0,-1 1 0,1 0 0,0 0 1,-1 0-1,1-1 0,0 1 0,0 0 0,-1 0 0,1 0 0,0 0 0,-1 0 0,1 0 0,0 0 0,-1 0 1,1-1-1,0 1 0,-1 0 0,1 0 0,-1 1 0,1-1 0,0 0 0,-1 0 0,1 0 0,0 0 0,-1 0 1,1 0-1,0 0 0,0 0 0,-1 1 0,1-1 0,0 0 0,-1 0 0,1 0 0,0 1 0,0-1 0,-1 0 1,1 0-1,0 1 0,0-1 0,0 0 0,-1 1 0,1-1 0,0 0 0,0 0 0,0 1 0,0-1 0,-13 24 1035,5-5-816,1 1-1,1 0 1,0 0 0,2 1-1,0 0 1,2 0 0,0 0 0,2 34-1,0-53-258,0 1-1,0-1 0,0 0 1,1 0-1,-1 1 0,1-1 1,0 0-1,-1 0 0,1 0 1,0 0-1,0 0 0,0 0 1,1 0-1,-1 0 0,0 0 1,1-1-1,-1 1 0,1 0 1,0-1-1,-1 0 0,3 2 1,-1-2-20,0 0 1,-1 0 0,1 0 0,0-1 0,-1 1 0,1-1 0,0 0 0,0 1 0,0-1-1,-1-1 1,1 1 0,0 0 0,0-1 0,4-1 0,5-2-102,0 0-1,-1-1 1,1-1-1,-1 0 1,0-1 0,11-8-1,-19 13 55,0 0-1,0-1 0,0 2 1,1-1-1,-1 0 0,6-1 1,-9 3 48,1 0 0,-1-1 0,0 1 1,1 0-1,-1 0 0,1 0 0,-1 0 0,0 0 1,1 0-1,-1 0 0,1 0 0,-1 0 0,1 0 1,-1 1-1,0-1 0,1 0 0,-1 0 0,1 0 1,-1 0-1,0 1 0,1-1 0,-1 0 0,0 0 1,1 1-1,-1 0 3,1 0 1,-1 0-1,0 0 0,1-1 1,-1 1-1,0 0 1,0 0-1,0 0 1,0 0-1,0 0 0,0 0 1,0 0-1,0 0 1,0-1-1,0 1 0,-1 2 1,-4 19 163,-2 0 1,0 0-1,-1-1 1,-1 1-1,-1-2 1,-25 38-1,33-55-106,0 0-1,-1 0 1,1 0-1,-1 0 1,0-1 0,0 1-1,0-1 1,0 1-1,0-1 1,0 0 0,-1 0-1,1-1 1,0 1-1,-8 1 1,9-2-69,-1-1-1,0 0 1,1 0 0,-1 0-1,1 0 1,-1-1 0,1 1 0,-1-1-1,1 1 1,-1-1 0,1 0-1,-1 0 1,1 0 0,0 0-1,0-1 1,-1 1 0,1 0-1,0-1 1,0 0 0,0 1-1,1-1 1,-1 0 0,-2-2-1,0-2-121,0 0 0,0-1-1,0 1 1,1-1 0,0 1-1,0-1 1,1 0 0,-1 0 0,2 0-1,-1-1 1,1 1 0,0 0-1,0-1 1,1 1 0,0 0-1,1-1 1,1-10 0,9-18-569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7.207"/>
    </inkml:context>
    <inkml:brush xml:id="br0">
      <inkml:brushProperty name="width" value="0.05" units="cm"/>
      <inkml:brushProperty name="height" value="0.05" units="cm"/>
      <inkml:brushProperty name="color" value="#66CC00"/>
    </inkml:brush>
  </inkml:definitions>
  <inkml:trace contextRef="#ctx0" brushRef="#br0">1 14 14891,'2'-1'252,"0"-1"-1,-1 1 1,1-1 0,1 1-1,-1 0 1,0 0-1,0 0 1,0 0 0,1 0-1,-1 1 1,0-1-1,4 0 1,-5 1-147,1 1 0,-1-1 0,0 0 0,0 1 0,1-1 0,-1 1 0,0-1 0,0 1 0,0 0 1,0-1-1,0 1 0,0 0 0,0 0 0,0 0 0,0 0 0,0 0 0,0 0 0,0 0 0,-1 0 0,1 0 0,0 0 0,-1 0 0,1 1 0,0 1 0,12 30 803,15 62 0,-6-21-643,-16-52-298,0-3-461,0 0 0,2 0 0,0 0 0,15 25 0,-23-43 47,-4-4-116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7.597"/>
    </inkml:context>
    <inkml:brush xml:id="br0">
      <inkml:brushProperty name="width" value="0.05" units="cm"/>
      <inkml:brushProperty name="height" value="0.05" units="cm"/>
      <inkml:brushProperty name="color" value="#66CC00"/>
    </inkml:brush>
  </inkml:definitions>
  <inkml:trace contextRef="#ctx0" brushRef="#br0">7 17 15411,'-6'13'1505,"6"-6"-793,6-2-184,9-5 912,4-2-80,7-3-207,1-3-97,5 1-120,0-1-72,1 3-216,-1 1-119,-5 4-473,0 1-304,-6 1-857,-4 4 985,-4-9-224,-5-6-144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8.279"/>
    </inkml:context>
    <inkml:brush xml:id="br0">
      <inkml:brushProperty name="width" value="0.05" units="cm"/>
      <inkml:brushProperty name="height" value="0.05" units="cm"/>
      <inkml:brushProperty name="color" value="#66CC00"/>
    </inkml:brush>
  </inkml:definitions>
  <inkml:trace contextRef="#ctx0" brushRef="#br0">0 38 17316,'4'-5'490,"-1"1"-16,0-1 0,1 1 0,-1 0 0,1 0 1,5-4-1,-8 7-412,-1 1 0,1 0 0,-1-1 0,1 1 0,-1 0 1,1 0-1,-1-1 0,1 1 0,0 0 0,-1 0 0,1 0 0,-1 0 1,1 0-1,-1 0 0,1 0 0,0 0 0,-1 0 0,1 0 0,-1 0 1,1 0-1,-1 0 0,2 1 0,-1-1 11,0 1 0,0 0 0,-1 0 1,1-1-1,0 1 0,0 0 0,-1 0 0,1 0 0,-1 0 1,1 0-1,-1 0 0,1 0 0,-1 0 0,1 0 0,-1 0 0,0 2 1,4 17 36,-1 1 1,-2-1-1,0 1 1,-1-1-1,-1 0 1,-6 35-1,1 8-63,2-11-415,6-43-402,3-13 125,4-12-283,4-12-335,15-51 0,-14 33 408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8.708"/>
    </inkml:context>
    <inkml:brush xml:id="br0">
      <inkml:brushProperty name="width" value="0.05" units="cm"/>
      <inkml:brushProperty name="height" value="0.05" units="cm"/>
      <inkml:brushProperty name="color" value="#66CC00"/>
    </inkml:brush>
  </inkml:definitions>
  <inkml:trace contextRef="#ctx0" brushRef="#br0">99 1 11410,'0'1'1425,"1"5"-889,-1 7-224,2 4 1208,-1 9-880,2 1-120,0 5-183,1 1-33,1 0-80,-1-1-32,-1 0-32,1-2-104,-1-7-312,0 0-144,-2-9 320,-1-4-88</inkml:trace>
  <inkml:trace contextRef="#ctx0" brushRef="#br0" timeOffset="1">0 244 15107,'0'-5'1745,"3"-1"-1073,6 0-144,2 0 832,6-2-336,3-2-151,3 1-465,2-1-336,-4 0 144,1 0-80,-7 6-168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9.128"/>
    </inkml:context>
    <inkml:brush xml:id="br0">
      <inkml:brushProperty name="width" value="0.05" units="cm"/>
      <inkml:brushProperty name="height" value="0.05" units="cm"/>
      <inkml:brushProperty name="color" value="#66CC00"/>
    </inkml:brush>
  </inkml:definitions>
  <inkml:trace contextRef="#ctx0" brushRef="#br0">2 590 12579,'0'0'104,"0"0"1,0 0-1,0 0 1,0 0-1,-1 0 1,1 1-1,0-1 1,0 0-1,0 0 1,0 0-1,0 0 1,0 0-1,0 1 1,0-1-1,0 0 1,0 0-1,0 0 1,0 0-1,-1 1 1,1-1-1,0 0 1,0 0-1,0 0 1,0 0-1,1 1 1,-1-1-1,0 0 1,0 0-1,0 0 1,0 0-1,0 0 1,0 1-1,0-1 1,0 0-1,0 0 1,0 0-1,0 0 1,0 0-1,1 1 1,-1-1-1,0 0 1,0 0-1,0 0 1,0 0-1,0 0 1,0 0-1,1 0 1,-1 0-1,0 0 1,0 1-1,0-1 1,0 0-1,1 0 1,11-7 2661,24-24-1284,-24 20-602,22-17 70,2 2 0,39-23-1,83-37-43,-106 59-789,75-39-145,147-81-812,-256 136 650,100-58-528,-37 33-2641,-87 34 2096,-10 2 467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9.549"/>
    </inkml:context>
    <inkml:brush xml:id="br0">
      <inkml:brushProperty name="width" value="0.05" units="cm"/>
      <inkml:brushProperty name="height" value="0.05" units="cm"/>
      <inkml:brushProperty name="color" value="#66CC00"/>
    </inkml:brush>
  </inkml:definitions>
  <inkml:trace contextRef="#ctx0" brushRef="#br0">0 56 16436,'6'-17'1431,"8"-17"582,-14 34-1973,1 0 0,-1 0 0,0 0 0,0-1 0,0 1 0,0 0 0,0 0 0,0-1 0,0 1 0,0 0 0,1 0 0,-1 0 0,0-1 0,0 1 0,0 0 0,1 0 0,-1 0 0,0 0 0,0 0 0,0-1 0,1 1 0,-1 0 0,0 0 0,0 0 1,1 0-1,-1 0 0,0 0 0,0 0 0,0 0 0,1 0 0,-1 0 0,0 0 0,0 0 0,1 0 0,-1 0 0,0 0 0,0 0 0,1 0 0,-1 0 0,0 0 0,0 0 0,1 0 0,-1 1 0,0-1 0,0 0 0,0 0 0,1 0 0,-1 0 0,0 0 0,0 1 0,0-1 0,0 0 0,1 0 0,-1 0 0,0 1 0,0-1 0,0 0 0,0 0 0,0 1 0,0-1 0,0 0 0,0 0 0,0 1 0,1-1 0,-1 0 0,4 18 788,-1 29-345,-2 1 0,-6 63 0,-1 7-1356,6-117 821,0 0 0,0-1 1,0 1-1,0-1 0,0 1 0,0-1 0,0 1 0,0 0 0,0-1 1,0 1-1,0-1 0,0 1 0,1-1 0,-1 1 0,0-1 0,0 1 0,1-1 1,-1 1-1,0-1 0,0 1 0,1-1 0,-1 1 0,1 0 0,7-8-254,6-23 159,-3-10-239,2-9-66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19.962"/>
    </inkml:context>
    <inkml:brush xml:id="br0">
      <inkml:brushProperty name="width" value="0.05" units="cm"/>
      <inkml:brushProperty name="height" value="0.05" units="cm"/>
      <inkml:brushProperty name="color" value="#66CC00"/>
    </inkml:brush>
  </inkml:definitions>
  <inkml:trace contextRef="#ctx0" brushRef="#br0">140 0 15043,'-2'43'1563,"-9"54"0,-2 10-93,13-96-1391,-2 19 453,2 33 0,1-55-573,0 0-1,0 0 0,0 1 1,1-1-1,0-1 0,1 1 1,0 0-1,0 0 0,5 6 1,-11-28-4435,-6 3 3658,0 1-1,-1 1 1,0 0 0,-22-15 0,19 15 1972,1-1 1,0 0 0,-11-13 0,22 23-1032,1 0 0,0-1 0,0 1-1,-1-1 1,1 1 0,0 0 0,0-1-1,0 1 1,-1-1 0,1 1 0,0 0 0,0-1-1,0 1 1,0-1 0,0 1 0,0-1 0,0 1-1,0-1 1,0 1 0,0 0 0,0-1-1,0 1 1,0-1 0,1 1 0,-1-1 0,0 1-1,0 0 1,0-1 0,1 1 0,-1-1 0,0 1-1,0 0 1,1-1 0,-1 1 0,0 0 0,1 0-1,-1-1 1,0 1 0,1 0 0,-1 0-1,0-1 1,1 1 0,-1 0 0,1 0 0,-1 0-1,1-1 1,-1 1 0,0 0 0,1 0 0,-1 0-1,1 0 1,-1 0 0,1 0 0,33-6 1331,-25 5-1085,16-5-617,-1 0 1,0-2-1,38-16 0,-42 14-116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0.693"/>
    </inkml:context>
    <inkml:brush xml:id="br0">
      <inkml:brushProperty name="width" value="0.05" units="cm"/>
      <inkml:brushProperty name="height" value="0.05" units="cm"/>
      <inkml:brushProperty name="color" value="#66CC00"/>
    </inkml:brush>
  </inkml:definitions>
  <inkml:trace contextRef="#ctx0" brushRef="#br0">19 348 15323,'-5'5'1097,"-8"5"-41,13-7-21,7-3 912,163-36 3042,-73 27-4401,2 4 0,128 11 0,-7 0-691,-156-8 134,93-13 0,142-53-9,-72 13-23,-168 44 2,114-7 1,-42 18 6,44-2-14,-144 0 33,1-2 0,-1-1 0,48-15 0,-33 3 116,71-37-1,-41 17 60,-69 34-177,-1 0 0,1 0-1,0 1 1,0 0 0,0 1 0,11-2-1,-16 3-23,0-1-1,-1 1 0,1 1 1,0-1-1,-1 0 0,1 0 0,-1 0 1,1 1-1,-1-1 0,1 1 1,-1-1-1,1 1 0,-1 0 1,1 0-1,-1-1 0,1 1 1,-1 0-1,0 0 0,0 0 1,1 0-1,-1 1 0,0-1 1,0 0-1,0 0 0,0 1 0,-1-1 1,1 1-1,0-1 0,0 1 1,-1-1-1,1 1 0,-1-1 1,1 1-1,-1 2 0,-6-4-498,-1 2-1,0-1 1,1 1-1,0 0 1,-7 3-1,-5 2-88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2.232"/>
    </inkml:context>
    <inkml:brush xml:id="br0">
      <inkml:brushProperty name="width" value="0.05" units="cm"/>
      <inkml:brushProperty name="height" value="0.05" units="cm"/>
      <inkml:brushProperty name="color" value="#66CC00"/>
    </inkml:brush>
  </inkml:definitions>
  <inkml:trace contextRef="#ctx0" brushRef="#br0">188 56 15203,'20'-25'2022,"-17"20"-1412,1 0-1,-1 1 0,1-1 0,8-6 0,-15 26 3091,-8 10-2982,-78 107 730,66-102-1537,2 0 0,1 1 0,1 1 0,-22 52 0,35-62-1492,6-19 534,5-14 454,3-10-185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2.651"/>
    </inkml:context>
    <inkml:brush xml:id="br0">
      <inkml:brushProperty name="width" value="0.05" units="cm"/>
      <inkml:brushProperty name="height" value="0.05" units="cm"/>
      <inkml:brushProperty name="color" value="#66CC00"/>
    </inkml:brush>
  </inkml:definitions>
  <inkml:trace contextRef="#ctx0" brushRef="#br0">1 1 15395,'2'2'483,"1"0"-1,0 0 1,-1 1-1,1-1 0,-1 1 1,0-1-1,0 1 1,0 0-1,3 4 1,-1-1 91,17 18 529,1 0 0,50 39 0,-5-4-341,-42-29-1744,-24-29 924,0 0 1,-1 0-1,1 0 1,0 0-1,-1 1 0,1-1 1,-1 0-1,1 0 1,-1 0-1,0 1 0,1-1 1,-1 0-1,0 0 1,0 1-1,0-1 0,0 0 1,0 0-1,0 1 1,0-1-1,-1 0 0,1 1 1,0-1-1,-1 0 1,1 0-1,-1 0 0,1 0 1,-2 3-1,-10 4-495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0.942"/>
    </inkml:context>
    <inkml:brush xml:id="br0">
      <inkml:brushProperty name="width" value="0.05" units="cm"/>
      <inkml:brushProperty name="height" value="0.05" units="cm"/>
    </inkml:brush>
  </inkml:definitions>
  <inkml:trace contextRef="#ctx0" brushRef="#br0">1 68 20132,'23'-8'1536,"34"-15"0,-39 15-782,0 0-1,0 2 0,24-6 1,-41 11-736,0 1-1,0 0 1,0 0 0,0-1 0,0 1 0,-1 0 0,1 0 0,0 0 0,0 0 0,0 0 0,0 0 0,0 0 0,0 0 0,0 0 0,-1 1 0,1-1 0,0 0 0,0 0 0,0 1-1,0-1 1,-1 1 0,1-1 0,0 1 0,0-1 0,-1 1 0,1-1 0,0 1 0,-1 0 0,2 0 0,-2 1-11,0-1 0,1 1 0,-1 0 0,0-1 0,0 1 0,0-1 0,0 1 0,0-1 0,-1 1 0,1 0 0,0-1 1,-1 1-1,1-1 0,-2 3 0,-3 7-13,-1 0 0,0-1 0,-9 12 0,-35 37 116,-9 11 78,54-62-157,-1 0-1,1 1 1,0 0 0,1 0 0,0 0-1,-5 16 1,8-23-24,1-1 1,0 1-1,-1 0 0,1-1 1,0 1-1,0 0 0,0 0 0,0-1 1,0 1-1,0 0 0,1-1 0,-1 1 1,0 0-1,1-1 0,-1 1 1,1 0-1,0-1 0,0 1 0,-1-1 1,3 3-1,-1-2 0,0-1-1,0 1 1,0 0-1,0-1 1,0 0 0,0 1-1,0-1 1,1 0-1,-1 0 1,1 0-1,-1 0 1,4 0 0,7 1-7,-1 0-1,1-1 1,0 0 0,17-2 0,-28 0-3,26 0-524,-1-2 1,49-10-1,-68 11 329,0 0 1,0-1-1,0 0 1,0 0-1,0-1 0,-1 1 1,1-2-1,-1 1 1,0-1-1,0 0 0,-1-1 1,0 0-1,8-7 1,-3-9-638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3.038"/>
    </inkml:context>
    <inkml:brush xml:id="br0">
      <inkml:brushProperty name="width" value="0.05" units="cm"/>
      <inkml:brushProperty name="height" value="0.05" units="cm"/>
      <inkml:brushProperty name="color" value="#66CC00"/>
    </inkml:brush>
  </inkml:definitions>
  <inkml:trace contextRef="#ctx0" brushRef="#br0">1 80 18924,'6'10'2201,"7"-3"-1425,5-6-224,7-1 1128,12-4-616,7-6-175,5-4-297,3-1-216,-1 0-488,-1 2-320,-5 3-857,-6 0-1079,-9 5 1880,-5 4-360,-5 1-369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3.473"/>
    </inkml:context>
    <inkml:brush xml:id="br0">
      <inkml:brushProperty name="width" value="0.05" units="cm"/>
      <inkml:brushProperty name="height" value="0.05" units="cm"/>
      <inkml:brushProperty name="color" value="#66CC00"/>
    </inkml:brush>
  </inkml:definitions>
  <inkml:trace contextRef="#ctx0" brushRef="#br0">1 69 19772,'1'16'884,"0"5"342,6 33-1,-6-48-1081,0-1 0,0 1-1,1-1 1,0 0 0,0 0 0,1 0 0,-1 0 0,1 0 0,0 0 0,0-1-1,5 6 1,-7-9-142,1 0 0,-1 0 1,0 0-1,1 0 0,-1 0 0,1 0 0,-1 0 0,1-1 0,-1 1 0,1 0 0,-1-1 0,1 0 0,0 1 0,-1-1 0,1 0 0,0 0 1,-1 0-1,1 0 0,0 0 0,-1 0 0,1 0 0,-1 0 0,1-1 0,0 1 0,-1-1 0,1 1 0,-1-1 0,1 0 0,-1 1 0,1-1 0,-1 0 1,1 0-1,0-1 0,7-5-271,-1 0 0,-1 0 0,1-1 1,7-9-1,-6 5-235,75-90-5229,-30 34 1157,-54 97 8176,-43 105 2721,-42 57-3898,58-132-2401,35-74-4496,6-14 3737,0 1-353</inkml:trace>
  <inkml:trace contextRef="#ctx0" brushRef="#br0" timeOffset="1">504 187 19060,'9'-6'2185,"-4"0"-1489,-5 9-264,0 6 1176,-4 9-720,-2 5-144,-2 4-399,-1 3-105,-1-1-224,1-3-80,1-5-417,2-5-199,-1-14-2120,8-25 2328,4-5-321,3-13-167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3.906"/>
    </inkml:context>
    <inkml:brush xml:id="br0">
      <inkml:brushProperty name="width" value="0.05" units="cm"/>
      <inkml:brushProperty name="height" value="0.05" units="cm"/>
      <inkml:brushProperty name="color" value="#66CC00"/>
    </inkml:brush>
  </inkml:definitions>
  <inkml:trace contextRef="#ctx0" brushRef="#br0">59 0 16468,'6'3'1880,"-3"13"-1040,-2 0-344,0 7 913,1-1-217,-1 7-352,2 1-216,2-1-280,-1-2-168,3-5-96,0-2-40,2-7-232,-2-2-200,0-7-416,-1-1-232,-2-6 760,-4-4-184,-3-1-185</inkml:trace>
  <inkml:trace contextRef="#ctx0" brushRef="#br0" timeOffset="1">0 221 18364,'5'-2'2192,"3"-3"-1407,6-5-313,5-2 1160,5-2-632,5 0-280,0-2-640,-1 0-464,-2 0 384,-4 8-128,-11 2-112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4.336"/>
    </inkml:context>
    <inkml:brush xml:id="br0">
      <inkml:brushProperty name="width" value="0.05" units="cm"/>
      <inkml:brushProperty name="height" value="0.05" units="cm"/>
      <inkml:brushProperty name="color" value="#66CC00"/>
    </inkml:brush>
  </inkml:definitions>
  <inkml:trace contextRef="#ctx0" brushRef="#br0">0 339 17684,'4'1'223,"-1"1"0,1-1 1,0 0-1,0-1 1,0 1-1,-1-1 0,1 0 1,0 0-1,0 0 0,0 0 1,0-1-1,-1 1 0,6-2 1,6-3 308,-1 0 0,16-8 0,-11 4 367,232-84 2857,-150 64-3507,189-28 1,-27 14-1177,-197 28-495,121-45-1,-179 55-800,-15 0 1113,-1 3 338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4.710"/>
    </inkml:context>
    <inkml:brush xml:id="br0">
      <inkml:brushProperty name="width" value="0.05" units="cm"/>
      <inkml:brushProperty name="height" value="0.05" units="cm"/>
      <inkml:brushProperty name="color" value="#66CC00"/>
    </inkml:brush>
  </inkml:definitions>
  <inkml:trace contextRef="#ctx0" brushRef="#br0">1 49 18676,'7'-1'2481,"1"-6"-1497,2 1-408,3 2 1864,2 2-1383,0 2-185,1 7-352,0 3-160,0 2-272,-2 1-80,2-3-232,-3-3-88,0-7-488,1-3-273,2-10-351,-2-5 992,2-8-256,-2-1-224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5.071"/>
    </inkml:context>
    <inkml:brush xml:id="br0">
      <inkml:brushProperty name="width" value="0.05" units="cm"/>
      <inkml:brushProperty name="height" value="0.05" units="cm"/>
      <inkml:brushProperty name="color" value="#66CC00"/>
    </inkml:brush>
  </inkml:definitions>
  <inkml:trace contextRef="#ctx0" brushRef="#br0">145 1 15731,'-1'2'356,"0"1"0,0 0-1,0 0 1,0 0 0,-1-1-1,1 1 1,-1 0-1,0-1 1,0 0 0,-4 5-1,-7 9 1077,-6 21 316,-21 56 1,27-58-1541,2 1 0,1 0 0,-8 65 0,18-100-251,0 0 0,0 0 0,-1 0 0,1 0 0,0-1 0,0 1 0,0 0-1,0 0 1,0 0 0,0 0 0,1 0 0,-1 0 0,0-1 0,0 1 0,1 0 0,-1 0 0,0 0 0,1-1 0,-1 1 0,2 1-1,-2-2 8,1 0 0,-1 0 0,1 1 0,-1-1-1,1 0 1,-1 0 0,1 0 0,-1 0 0,1 0-1,-1-1 1,1 1 0,0 0 0,-1 0-1,1 0 1,-1 0 0,1-1 0,-1 1 0,0 0-1,1 0 1,-1-1 0,1 1 0,-1 0 0,1-1-1,4-3-127,-1 0 0,0 0 0,0 0 0,5-9 0,6-12-377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5.486"/>
    </inkml:context>
    <inkml:brush xml:id="br0">
      <inkml:brushProperty name="width" value="0.05" units="cm"/>
      <inkml:brushProperty name="height" value="0.05" units="cm"/>
      <inkml:brushProperty name="color" value="#66CC00"/>
    </inkml:brush>
  </inkml:definitions>
  <inkml:trace contextRef="#ctx0" brushRef="#br0">132 34 18036,'0'1'141,"0"-1"0,1 1 1,-1-1-1,0 1 0,1-1 0,-1 1 1,0-1-1,0 1 0,0 0 1,0-1-1,1 1 0,-1-1 0,0 1 1,0-1-1,0 1 0,0 0 0,0-1 1,0 1-1,0-1 0,-1 1 1,1 0-1,0-1 0,0 1 0,0-1 1,0 1-1,-1-1 0,1 1 0,-1 0 1,-10 22 954,8-18-145,-48 127 1601,5-11-2754,43-115 79,3-4 39,-1 0 1,0 0-1,1 0 0,-1-1 0,0 1 0,0 0 0,0-1 1,-1 1-1,1 0 0,0-1 0,0 0 0,-3 2 0,4-3-23,-1-1 1,1 1-1,0-1 0,0 0 0,-1 1 0,1-1 0,0 0 0,0 1 0,0-1 0,0 0 0,0 0 0,0 1 0,0-1 0,0 0 0,0 1 0,0-1 0,0 0 0,0 1 0,0-1 0,1 0 0,-1 1 0,1-2 1,3-22-695,14-47-629,-6 30 583</inkml:trace>
  <inkml:trace contextRef="#ctx0" brushRef="#br0" timeOffset="1">122 23 15139,'1'-2'335,"0"0"0,0 0 0,0 1 0,0-1 0,1 1 0,-1-1-1,1 1 1,-1-1 0,1 1 0,-1 0 0,1-1 0,0 1 0,3-1 0,-5 2-200,1 0 0,-1 0 0,1 0 0,-1 0 0,1 0 0,-1 0 0,1 0 1,-1 0-1,1 0 0,-1 0 0,1 0 0,-1 0 0,1 1 0,-1-1 0,1 0 0,-1 0 1,1 1-1,-1-1 0,0 0 0,1 0 0,0 1 0,9 17 1565,-2 9-1214,-1 1 1,6 51-1,1 5-237,-12-75-338,6 24-93,-8-31 72,1-1 1,-1 1 0,1-1 0,-1 1 0,1-1 0,0 1 0,0-1 0,-1 0 0,1 1 0,0-1 0,0 0 0,1 0 0,-1 0 0,0 1 0,2 0 0,-3-2 78,1 0 0,-1 0 0,0 0 1,0 0-1,0 0 0,1 0 0,-1 0 0,0 0 1,0 0-1,0 0 0,0 0 0,1 0 1,-1 0-1,0 0 0,0 0 0,0 0 0,1-1 1,-1 1-1,0 0 0,0 0 0,0 0 0,0 0 1,0 0-1,1 0 0,-1-1 0,0 1 0,0 0 1,0 0-1,0 0 0,0 0 0,0-1 0,0 1 1,0 0-1,0 0 0,1 0 0,-1-1 1,0 1-1,0 0 0,0 0 0,0 0 0,0-1 1,0 1-1,0 0 0,0 0 0,0 0 0,0-1 1,-1 1-1,1 0 0,0 0 0,0 0 0,0-1 1,-2-11-719,-2 3-57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25.828"/>
    </inkml:context>
    <inkml:brush xml:id="br0">
      <inkml:brushProperty name="width" value="0.05" units="cm"/>
      <inkml:brushProperty name="height" value="0.05" units="cm"/>
      <inkml:brushProperty name="color" value="#66CC00"/>
    </inkml:brush>
  </inkml:definitions>
  <inkml:trace contextRef="#ctx0" brushRef="#br0">1 170 18332,'3'-8'2232,"2"-4"-1375,10-7-289,2 0 1232,6 1-664,3-2-247,1 1-505,-1 3-392,-5 3-2473,-4 2 2321,-8 4-384,-2-1-240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48.361"/>
    </inkml:context>
    <inkml:brush xml:id="br0">
      <inkml:brushProperty name="width" value="0.05" units="cm"/>
      <inkml:brushProperty name="height" value="0.05" units="cm"/>
      <inkml:brushProperty name="color" value="#66CC00"/>
    </inkml:brush>
  </inkml:definitions>
  <inkml:trace contextRef="#ctx0" brushRef="#br0">54 0 16003,'-5'0'625,"0"1"-124,-1-1 0,0 1-1,1 0 1,-1 0 0,1 1 0,-9 2 0,14-4-464,0 0 1,0 0-1,0 0 0,0 0 1,0 0-1,0 1 1,0-1-1,0 0 1,0 0-1,-1 0 1,1 0-1,0 0 0,0 0 1,0 0-1,0 1 1,0-1-1,0 0 1,0 0-1,0 0 1,0 0-1,0 0 0,0 0 1,0 1-1,0-1 1,0 0-1,0 0 1,0 0-1,0 0 1,0 0-1,0 0 1,0 1-1,0-1 0,0 0 1,0 0-1,0 0 1,0 0-1,0 0 1,0 0-1,1 0 1,-1 1-1,0-1 0,0 0 1,0 0-1,0 0 1,0 0-1,0 0 1,0 0-1,0 0 1,1 0-1,9 7 735,13 3-192,63 16-55,172 28 0,-136-33-1785,-103-16 392,-12-1-3,-7-4 849,0 0 0,0 0 0,0 0 0,0 0 0,0 0 0,0 0 0,0 0 0,0 0 0,0 0 0,0 0 0,0 0 0,0 0 0,0 0 0,-1 0 0,1 0 0,0 0 0,0 0 0,0 0 0,0 0 0,0 0 0,0 0 1,0 0-1,0 0 0,0 0 0,0 0 0,0 0 0,0 0 0,0 0 0,0 0 0,0 0 0,0 0 0,-1 0 0,1 0 0,0 0 0,0 0 0,0 0 0,0 1 0,0-1 0,0 0 0,0 0 0,0 0 0,0 0 0,0 0 0,0 0 0,0 0 0,0 0 0,0 0 0,0 0 0,0 0 0,0 0 0,0 0 0,0 1 0,0-1 0,0 0 0,0 0 0,0 0 0,0 0 0,0 0 0,0 0 0,0 0 0,0 0 0,0 0 0,0 0 0,1 0 0,-14 1-770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48.743"/>
    </inkml:context>
    <inkml:brush xml:id="br0">
      <inkml:brushProperty name="width" value="0.05" units="cm"/>
      <inkml:brushProperty name="height" value="0.05" units="cm"/>
      <inkml:brushProperty name="color" value="#66CC00"/>
    </inkml:brush>
  </inkml:definitions>
  <inkml:trace contextRef="#ctx0" brushRef="#br0">14 58 15099,'0'0'101,"-1"0"-1,1 0 0,0 1 0,-1-1 1,1 0-1,-1 0 0,1 0 0,0 0 1,-1 0-1,1 0 0,0 0 1,-1 0-1,1 0 0,-1 0 0,1 0 1,0 0-1,-1 0 0,1-1 1,-1 1-1,1 0 0,0 0 0,-1 0 1,1 0-1,0-1 0,-1 1 1,1 0-1,0 0 0,-1-1 0,1 1 1,0 0-1,0-1 0,-1 1 0,1 0 1,0-1-1,0 1 0,0 0 1,-1-1-1,1 1 0,0 0 0,0-1 1,0 1-1,0-1 0,0 1 1,0 0-1,0-1 0,0 1 0,0-1 1,0 1-1,0 0 0,0-1 1,0 1-1,0-1 0,0 1 0,0 0 1,1-1-1,0-1 142,-1 1 0,1-1 0,0 1 0,0 0 0,0 0 0,1 0 0,-1-1 0,0 1 0,0 0 0,1 0 0,-1 0 0,3-1 0,14-4 132,-1 0 0,1 1 0,1 1 0,-1 1 0,33-2 0,96 7-1218,-98-1 116,-20 0 173,88-1-665,-82-3 603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1.343"/>
    </inkml:context>
    <inkml:brush xml:id="br0">
      <inkml:brushProperty name="width" value="0.05" units="cm"/>
      <inkml:brushProperty name="height" value="0.05" units="cm"/>
    </inkml:brush>
  </inkml:definitions>
  <inkml:trace contextRef="#ctx0" brushRef="#br0">15 12 17404,'-14'-3'1888,"15"2"-1656,15 1 672,4 0-320,9-2-816,2 1-400,6-2 520,2 3-112,-2-1-88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49.398"/>
    </inkml:context>
    <inkml:brush xml:id="br0">
      <inkml:brushProperty name="width" value="0.05" units="cm"/>
      <inkml:brushProperty name="height" value="0.05" units="cm"/>
      <inkml:brushProperty name="color" value="#66CC00"/>
    </inkml:brush>
  </inkml:definitions>
  <inkml:trace contextRef="#ctx0" brushRef="#br0">32 31 18564,'-5'-4'1864,"-8"-2"-1087,3 2-273,7-2 792,3 0-200,3 3-392,2 2-192,4 2-424,0 5-280,1 3-800,-3 2-264,-3 2 992,-4 0-232,-3 3-176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49.790"/>
    </inkml:context>
    <inkml:brush xml:id="br0">
      <inkml:brushProperty name="width" value="0.05" units="cm"/>
      <inkml:brushProperty name="height" value="0.05" units="cm"/>
      <inkml:brushProperty name="color" value="#66CC00"/>
    </inkml:brush>
  </inkml:definitions>
  <inkml:trace contextRef="#ctx0" brushRef="#br0">24 0 17004,'0'33'1520,"-10"-4"-1104,-3-5-160,13-2 576,1-7-160,11-6-440,4-8-200,5-9-504,2-8 1265,1-13-793,-1-4-24,-3-4-8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50.247"/>
    </inkml:context>
    <inkml:brush xml:id="br0">
      <inkml:brushProperty name="width" value="0.05" units="cm"/>
      <inkml:brushProperty name="height" value="0.05" units="cm"/>
      <inkml:brushProperty name="color" value="#66CC00"/>
    </inkml:brush>
  </inkml:definitions>
  <inkml:trace contextRef="#ctx0" brushRef="#br0">94 156 15275,'-9'7'624,"-3"1"-22,0 1 0,1 0 0,0 0 1,-11 14-1,20-21-468,1 0 0,-1 1 0,0-1 0,1 1 0,-1-1 0,1 1 0,0 0 1,0-1-1,0 1 0,0 0 0,0 4 0,1-5-37,0 0 1,0 0-1,0 0 0,1 0 0,-1-1 1,0 1-1,1 0 0,0 0 1,-1 0-1,1 0 0,0-1 0,0 1 1,0 0-1,0-1 0,0 1 1,0-1-1,0 1 0,1-1 1,1 2-1,0 0-12,0 0 0,0-1 0,1 1 1,-1-1-1,1 0 0,0 0 0,0 0 1,0 0-1,0 0 0,0-1 0,0 0 0,0 0 1,0 0-1,0-1 0,8 1 0,-4-1-10,-1-1 0,0 0 0,0 0 0,0-1-1,0 0 1,0 0 0,0-1 0,10-5 0,6-5 44,-1-2 1,-1 0-1,39-36 1,28-36 42,8-9-48,-93 93-108,-1 1 1,1 0-1,0-1 1,0 1-1,0 1 0,0-1 1,0 0-1,0 1 1,0-1-1,4 0 0,-6 2-4,-1 0 1,1 0-1,-1 0 0,1 0 0,-1 0 0,1 0 0,-1 0 0,1 0 0,-1 0 0,1 0 1,-1 1-1,1-1 0,-1 0 0,1 0 0,-1 1 0,1-1 0,-1 0 0,1 0 0,-1 1 1,0-1-1,1 1 0,-1-1 0,0 0 0,1 1 0,-1 0 0,1 1 3,0 0-1,0 0 0,0 0 1,-1 0-1,1 0 1,-1 0-1,0 0 1,1 0-1,-1 4 0,2 18-116,1 0 0,2 0 0,0 0 0,1 0 0,2-1 0,0 0 0,2-1 0,0 0 0,2 0 0,0-1 0,1-1 0,1 0 0,1-1 0,23 24 0,-38-43 107,0 0 0,0-1 0,0 1-1,0 0 1,0 0 0,0 0 0,0 0 0,0 0 0,0 0-1,0 0 1,0 0 0,0 0 0,0 0 0,0 0 0,0 0 0,0 0-1,0-1 1,0 1 0,0 0 0,0 0 0,0 0 0,0 0-1,0 0 1,0 0 0,0 0 0,0 0 0,0 0 0,0 0-1,0 0 1,0 0 0,0 0 0,1 0 0,-1 0 0,0 0-1,0 0 1,0 0 0,0-1 0,0 1 0,0 0 0,0 0 0,0 0-1,0 0 1,0 0 0,0 0 0,0 0 0,0 0 0,1 0-1,-1 0 1,0 0 0,0 0 0,0 0 0,0 0 0,0 0-1,0 0 1,0 0 0,0 1 0,0-1 0,0 0 0,0 0-1,0 0 1,2-17-428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7:56.470"/>
    </inkml:context>
    <inkml:brush xml:id="br0">
      <inkml:brushProperty name="width" value="0.05" units="cm"/>
      <inkml:brushProperty name="height" value="0.05" units="cm"/>
      <inkml:brushProperty name="color" value="#66CC00"/>
    </inkml:brush>
  </inkml:definitions>
  <inkml:trace contextRef="#ctx0" brushRef="#br0">5228 307 11186,'-32'-19'469,"0"2"-1,-1 1 1,-44-15-1,-109-25 233,136 42-554,-131-32-133,-2 8-1,-1 9 1,-1 7-1,-1 8 1,-1 9-1,-186 19 1,-638 122 196,16 91-149,827-180-12,-239 98 1,304-99 8,2 5 0,2 4 1,-123 90-1,196-126-39,1 1 1,1 1-1,0 2 1,2 0-1,-38 51 1,53-64-20,1 0 0,0 0 0,1 1 0,0 0 0,0 0 0,1 0 0,1 0 0,0 1 0,1-1 0,0 1 0,0 0 0,1 0 0,1-1 0,0 1 0,1 0 0,0 0 0,1 0 0,0-1 0,4 15 0,1-8-9,0-1 0,0 0 0,2 0-1,0-1 1,1 0 0,17 21 0,-8-15 0,0-2 1,1 0-1,38 28 1,8-3-4,2-3 0,76 34 0,-136-72 10,179 85-20,4-9-1,3-8 1,3-9-1,2-8 1,260 36-1,437 10 427,4-46-14,72-18-368,-3-51-207,-437-30 163,-388 24 21,231-65 0,-301 61 8,0-3 1,78-41-1,-105 43 2,-1-1-1,-1-3 1,-1-2 0,39-36 0,-66 52 19,-1-2 0,-1 1 0,0-2 0,-1 0 0,-1 0 0,-1-2 0,-1 1 0,0-2 0,12-35 1,-17 39 18,-2-1 1,0 1-1,-1-1 1,0 1-1,-2-1 1,0 0-1,-1 0 1,-1 0-1,0 0 1,-2 1-1,0-1 1,-9-30-1,-1 13 60,-2 1 0,-1 0 0,-2 1 0,-1 1 0,-1 1 0,-26-31 0,-4 3 179,-108-99 0,86 97-192,-2 3 1,-3 4-1,-3 3 1,-1 3-1,-2 5 1,-105-40-1,69 40-139,-1 5 0,-1 6 1,-2 5-1,-143-13 0,26 20-18,-15 9-27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7:58.106"/>
    </inkml:context>
    <inkml:brush xml:id="br0">
      <inkml:brushProperty name="width" value="0.05" units="cm"/>
      <inkml:brushProperty name="height" value="0.05" units="cm"/>
      <inkml:brushProperty name="color" value="#66CC00"/>
    </inkml:brush>
  </inkml:definitions>
  <inkml:trace contextRef="#ctx0" brushRef="#br0">7 20 19076,'-2'-6'1005,"-2"-7"641,3 20 197,14 81-546,3 44-1332,-12 144-765,-3-260 76,3-29 132,2-17 201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7:58.529"/>
    </inkml:context>
    <inkml:brush xml:id="br0">
      <inkml:brushProperty name="width" value="0.05" units="cm"/>
      <inkml:brushProperty name="height" value="0.05" units="cm"/>
      <inkml:brushProperty name="color" value="#66CC00"/>
    </inkml:brush>
  </inkml:definitions>
  <inkml:trace contextRef="#ctx0" brushRef="#br0">89 15 17188,'1'-15'1800,"1"22"-1128,-2 8-288,-3 13 1209,3 8-697,1 9-424,5 0-104,1 6-248,3 0-48,0-5-72,2-3-40,-1-6-232,-1-7-216,-1-8-496,-2-8 2120,-7-21-1368,-6-12 56</inkml:trace>
  <inkml:trace contextRef="#ctx0" brushRef="#br0" timeOffset="1">6 245 18276,'-6'-1'2480,"9"2"-2039,8 1 863,7-2-216,5-5-384,5 3-192,4-6-704,1 1 1088,-12 0-784,-2-2 0,-9 2-31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4.529"/>
    </inkml:context>
    <inkml:brush xml:id="br0">
      <inkml:brushProperty name="width" value="0.05" units="cm"/>
      <inkml:brushProperty name="height" value="0.05" units="cm"/>
      <inkml:brushProperty name="color" value="#66CC00"/>
    </inkml:brush>
  </inkml:definitions>
  <inkml:trace contextRef="#ctx0" brushRef="#br0">131 25 17844,'-7'-4'820,"3"1"-42,-1-1-1,0 2 1,0-1 0,-10-3-1,13 5-652,1 1 1,0 0-1,0-1 0,0 1 0,0 0 1,0 0-1,-1 0 0,1 0 0,0 0 1,0 0-1,0 0 0,-1 0 0,1 1 1,0-1-1,0 0 0,0 1 0,0-1 1,0 1-1,0-1 0,0 1 0,0-1 1,0 1-1,0 0 0,0 0 0,0-1 1,0 1-1,0 0 0,1 0 0,-1 0 1,-1 1-1,-5 11 96,0 0 1,1 1-1,0 0 1,1 0-1,1 0 1,-4 21-1,3-7-185,1 0 0,1 42 0,3-58-37,0-1 1,2 1-1,-1 0 1,5 17-1,-5-27 4,-1-1-1,1 1 0,0 0 0,0 0 0,0 0 1,-1-1-1,2 1 0,-1 0 0,0-1 0,0 1 1,0-1-1,1 1 0,-1-1 0,1 0 0,2 2 1,-3-2 3,0-1-1,1 0 1,-1 1 0,1-1 0,-1 0 0,1 0 0,-1 0 0,0 0 0,1 0 0,-1 0 0,1-1 0,-1 1 0,0 0 0,1-1 0,-1 1 0,1-1 0,-1 0-1,0 1 1,0-1 0,1 0 0,-1 0 0,0 1 0,0-1 0,2-2 0,5-5 53,0 1-1,-1-1 1,0-1-1,0 0 1,0 0-1,7-15 1,29-65 394,-38 78-386,18-48 298,-17 39-144,2 0 1,19-35-1,-27 55-218,0 0 0,0 0 0,0 0 1,0-1-1,0 1 0,0 0 0,0 0 0,1 0 0,-1 0 0,0 0 0,0-1 0,0 1 1,0 0-1,0 0 0,0 0 0,0 0 0,0 0 0,1 0 0,-1 0 0,0 0 0,0 0 1,0-1-1,0 1 0,0 0 0,0 0 0,1 0 0,-1 0 0,0 0 0,0 0 0,0 0 1,0 0-1,0 0 0,1 0 0,-1 0 0,0 0 0,0 0 0,0 0 0,0 0 0,0 0 1,1 0-1,-1 0 0,0 0 0,0 1 0,0-1 0,0 0 0,0 0 0,0 0 0,1 0 1,2 9 50,1 13-36,-4-22-16,1 24 14,-1-12-9,1 1 1,0-1 0,1 0 0,0 0 0,1-1 0,7 21 0,-10-32-5,0 1 0,0-1 0,1 1 0,-1-1 0,0 1 1,1-1-1,-1 0 0,0 1 0,1-1 0,-1 0 0,0 1 1,1-1-1,-1 0 0,0 0 0,1 1 0,-1-1 0,1 0 1,-1 0-1,1 0 0,-1 0 0,0 1 0,1-1 0,-1 0 1,1 0-1,-1 0 0,1 0 0,-1 0 0,1 0 0,-1 0 1,1 0-1,-1 0 0,1 0 0,-1-1 0,1 1 0,-1 0 1,0 0-1,1 0 0,-1-1 0,1 1 0,-1 0 0,1-1 1,14-13 134,-14 13-131,14-18 128,-8 8-73,1 2 1,0-1-1,1 1 0,0 0 0,16-11 1,-24 18-57,1 1 0,0 0 0,1 0 0,-1 0 0,0 0 0,0 1 0,0-1 0,0 1 0,1-1 0,-1 1 0,0-1 1,1 1-1,-1 0 0,0 0 0,3 1 0,-3 0-6,1-1 0,-1 1 0,1 0 0,-1 1 0,1-1 0,-1 0 0,0 1 0,1-1 0,-1 1 0,0 0 0,0 0 0,0-1 0,-1 1 0,1 1 0,2 3 0,4 6-45,-1 0 1,-1 0-1,8 23 0,9 16-375,-23-51 375,0 1 0,1-1 1,-1 1-1,0-1 0,1 1 0,-1-1 0,1 1 1,-1-1-1,0 1 0,1-1 0,-1 0 1,1 1-1,-1-1 0,1 0 0,-1 1 0,1-1 1,0 0-1,-1 0 0,1 1 0,-1-1 1,1 0-1,0 0 0,-1 0 0,1 0 0,-1 0 1,1 0-1,0 0 0,-1 0 0,1 0 1,0 0-1,-1 0 0,1 0 0,-1 0 0,1-1 1,0 1-1,-1 0 0,1 0 0,-1-1 1,1 1-1,-1 0 0,1-1 0,-1 1 0,1 0 1,-1-1-1,1 1 0,-1-1 0,0 1 0,1-1 1,-1 1-1,0-1 0,1 0 0,23-34-1945,-19 27 1899,14-20-594,7-1-191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5.623"/>
    </inkml:context>
    <inkml:brush xml:id="br0">
      <inkml:brushProperty name="width" value="0.05" units="cm"/>
      <inkml:brushProperty name="height" value="0.05" units="cm"/>
      <inkml:brushProperty name="color" value="#66CC00"/>
    </inkml:brush>
  </inkml:definitions>
  <inkml:trace contextRef="#ctx0" brushRef="#br0">111 164 21117,'1'-2'150,"-1"1"0,0-1 0,0 0 0,0 1 0,-1-1 0,1 1 0,0-1 0,0 1 0,-1-1 1,1 1-1,-1 0 0,0-1 0,1 1 0,-1-1 0,0 1 0,0 0 0,0 0 0,0-1 0,0 1 0,-1-1 1,1 2-78,0 0 0,0-1 0,0 1 0,0 0 0,0 0 0,0 0 0,0 0 1,0 0-1,0 0 0,0 1 0,0-1 0,0 0 0,0 1 0,0-1 0,0 0 0,0 1 1,0-1-1,0 1 0,0-1 0,0 1 0,0 0 0,0-1 0,1 1 0,-1 0 1,0 0-1,0 0 0,1-1 0,-1 1 0,1 0 0,-1 0 0,0 1 0,-6 9 63,0 0 0,0 0 0,1 1-1,0-1 1,1 2 0,-6 22 0,4-10-131,2 1 1,-3 38-1,7-56-11,0 31-13,1-37 16,0 1 1,1-1 0,-1 0 0,0 0-1,1 1 1,0-1 0,-1 0 0,1 0-1,0 0 1,0 0 0,0 1-1,1-1 1,1 2 0,-3-4 1,1 1-1,-1-1 1,1 1 0,-1-1-1,1 1 1,-1-1 0,1 1 0,-1-1-1,1 0 1,0 0 0,-1 1 0,1-1-1,0 0 1,-1 0 0,1 0-1,0 1 1,-1-1 0,1 0 0,0 0-1,-1 0 1,1 0 0,0 0 0,-1 0-1,1-1 1,0 1 0,-1 0-1,1 0 1,0 0 0,0-1 0,2 0-2,-1-1 1,0 1 0,0-1 0,0 0 0,0 1-1,0-1 1,-1 0 0,3-3 0,3-5 2,-1 0 0,8-18 1,1-10 114,-2-2 0,-1 0 0,-2 0 0,-2-1 0,-2 0 1,-2 0-1,0-46 0,-6 73-24,2 14-90,0 0 0,0 0 0,0 0 0,0 0 0,0 0 0,0 0 0,0 0 0,0 0 0,0 0 0,0 0 1,0-1-1,0 1 0,0 0 0,0 0 0,0 0 0,0 0 0,0 0 0,0 0 0,0 0 0,0 0 0,0 0 1,0 0-1,-1 0 0,1 0 0,0 0 0,0 0 0,0 0 0,0 0 0,0 0 0,0 0 0,0 0 0,0 0 1,0 0-1,0 0 0,0 0 0,0 0 0,0 0 0,-1 0 0,1 0 0,0 0 0,0 0 0,0 0 0,0 0 1,0 0-1,0 0 0,0 0 0,0 0 0,0 0 0,0 0 0,0 0 0,0 0 0,0 0 0,0 0 0,0 0 1,-1 0-1,1 0 0,0 1 0,0-1 0,0 0 0,0 0 0,0 0 0,0 0 0,0 0 0,-6 19 30,-2 26-37,3 0 0,1 1 0,2 0 0,5 54 0,-2-94 11,0 0-1,0 1 0,0-1 1,1 0-1,0 0 0,0 0 1,0 0-1,5 8 0,-6-12-1,0-1-1,1 1 0,-1 0 0,0-1 0,1 1 0,-1-1 1,1 0-1,0 0 0,-1 1 0,1-1 0,0 0 0,0 0 1,0 0-1,-1-1 0,1 1 0,0 0 0,0-1 0,0 1 1,0-1-1,0 0 0,1 0 0,-1 1 0,0-2 0,0 1 1,0 0-1,0 0 0,0 0 0,0-1 0,3-1 0,4-1 12,0 0-1,-1-1 1,1 0 0,-1-1-1,0 0 1,0 0-1,-1-1 1,1 0-1,-1 0 1,-1-1-1,1 0 1,-1 0-1,0 0 1,9-17-1,-15 61-68,0-25 46,-1-1-1,2 0 0,-1 1 0,2-1 1,-1 1-1,2-1 0,4 15 0,-5-22 9,-1 0 0,1-1 0,0 1 0,0-1 1,0 0-1,1 1 0,-1-1 0,1 0 0,0 0 0,0-1 0,0 1 0,0-1 0,0 1 0,1-1 0,-1 0 0,1 0 0,-1-1 1,1 1-1,0-1 0,-1 0 0,1 1 0,0-2 0,0 1 0,7 0 0,-7 0 6,0-1 0,1 0 1,-1 0-1,0 0 0,0-1 0,0 1 0,0-1 0,0 0 0,0 0 1,0-1-1,0 1 0,-1-1 0,1 1 0,0-1 0,-1-1 0,5-2 1,-3 0 27,0 1 1,-1-1-1,0 0 0,0 0 1,0 0-1,-1-1 1,1 1-1,-1-1 1,3-9-1,2-8 124,-2 0-1,0 0 1,-2-1-1,3-35 0,-6 48-99,1-8 53,-1-1 0,0 1 1,-4-27-1,3 40-102,-1 1 1,0 0-1,-1 0 0,1 0 1,-1-1-1,0 2 0,0-1 0,0 0 1,-1 0-1,0 1 0,0-1 1,0 1-1,0 0 0,-1 0 0,1 0 1,-1 1-1,-6-6 0,9 9-10,1 0 0,-1 0 0,1-1-1,-1 1 1,1 0 0,-1 0 0,1 0 0,-1 0 0,1 0-1,-1 0 1,1-1 0,-1 1 0,1 0 0,-1 0-1,1 1 1,-1-1 0,1 0 0,-1 0 0,1 0-1,-1 0 1,1 0 0,-1 0 0,1 1 0,-1-1 0,1 0-1,-1 1 1,0-1 0,-13 15-48,-6 21 25,16-27 33,0 0-1,1 0 1,0 1-1,0-1 1,1 1-1,0-1 1,1 1-1,0 14 1,1-8 25,2 1-1,0-1 1,1-1-1,7 22 1,-5-16-44,-2-8 43,0-1 1,1 1-1,0-1 1,7 13-1,-11-23-20,1 0 0,0 0 0,0-1 0,0 1-1,0 0 1,1-1 0,-1 1 0,0-1 0,1 1 0,-1-1 0,0 0-1,1 1 1,0-1 0,-1 0 0,1 0 0,0 0 0,0 0 0,-1 0 0,1-1-1,0 1 1,0-1 0,0 1 0,0-1 0,0 1 0,0-1 0,0 0 0,0 0-1,0 0 1,0 0 0,0 0 0,0-1 0,0 1 0,2-2 0,11 1-1008,-13 1 811,-1 0 1,0 0-1,0 0 1,1 0 0,-1-1-1,0 1 1,0 0 0,0 0-1,1-1 1,-1 1-1,0-1 1,0 1 0,0-1-1,0 1 1,0-1 0,0 0-1,0 0 1,0 1-1,1-3 1,9-6-527,4-2-164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6.060"/>
    </inkml:context>
    <inkml:brush xml:id="br0">
      <inkml:brushProperty name="width" value="0.05" units="cm"/>
      <inkml:brushProperty name="height" value="0.05" units="cm"/>
      <inkml:brushProperty name="color" value="#66CC00"/>
    </inkml:brush>
  </inkml:definitions>
  <inkml:trace contextRef="#ctx0" brushRef="#br0">65 7 16484,'0'0'97,"0"0"1,0-1 0,0 1 0,0 0 0,0 0-1,0 0 1,0-1 0,0 1 0,0 0 0,0 0 0,0 0-1,0 0 1,0-1 0,0 1 0,0 0 0,0 0-1,0 0 1,0-1 0,0 1 0,0 0 0,0 0 0,0 0-1,0-1 1,0 1 0,0 0 0,0 0 0,-1 0 0,1 0-1,0 0 1,0-1 0,0 1 0,0 0 0,0 0-1,0 0 1,-1 0 0,1 0 0,0 0 0,0 0 0,0-1-1,0 1 1,-1 0 0,1 0 0,0 0 0,0 0-1,0 0 1,-1 0 0,1 0 0,0 0 0,-9 9 1948,-10 21-1072,17-28-720,-2 6-89,2-6-130,0 1-1,0 1 0,0-1 1,1 0-1,-1 0 0,1 1 0,-1-1 1,1 1-1,0-1 0,1 1 1,-2 5-1,4-8-33,0-1 0,0 1 0,0 0 0,0-1 0,0 0 0,0 1 0,1-1 0,-1 0 0,0 0 0,0 0-1,0 0 1,0-1 0,4 0 0,1 1-1,-3 0-8,-1 0-1,0 0 1,1 0-1,-1 0 1,0 1-1,1 0 1,-1-1-1,0 1 1,0 1-1,0-1 1,0 0-1,0 1 1,4 2-1,-5-2 12,-1-1-1,1 1 1,-1 0-1,1 0 1,-1-1-1,0 1 0,0 0 1,0 0-1,0 1 1,0-1-1,0 0 1,-1 0-1,1 0 0,-1 0 1,1 1-1,-1-1 1,0 0-1,0 1 0,0-1 1,-1 4-1,0 2 46,0-1-1,-1 0 0,0 0 0,0 0 1,-1 0-1,0 0 0,0 0 1,-1-1-1,-5 8 0,7-11-59,0 0-1,0 0 1,-1 0-1,0-1 1,1 1 0,-1-1-1,0 1 1,0-1-1,-4 2 1,5-3 4,1 0 0,-1-1 0,0 1 1,0-1-1,0 1 0,1-1 0,-1 0 0,0 1 1,0-1-1,0 0 0,0 0 0,0 0 0,0-1 0,1 1 1,-1 0-1,0-1 0,0 1 0,-3-2 0,-11-8-52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6.430"/>
    </inkml:context>
    <inkml:brush xml:id="br0">
      <inkml:brushProperty name="width" value="0.05" units="cm"/>
      <inkml:brushProperty name="height" value="0.05" units="cm"/>
      <inkml:brushProperty name="color" value="#66CC00"/>
    </inkml:brush>
  </inkml:definitions>
  <inkml:trace contextRef="#ctx0" brushRef="#br0">40 19 20780,'-7'5'-664,"-4"-8"704,-4-4 56,8-6-288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1.778"/>
    </inkml:context>
    <inkml:brush xml:id="br0">
      <inkml:brushProperty name="width" value="0.05" units="cm"/>
      <inkml:brushProperty name="height" value="0.05" units="cm"/>
    </inkml:brush>
  </inkml:definitions>
  <inkml:trace contextRef="#ctx0" brushRef="#br0">117 211 16860,'-8'2'532,"-1"-1"0,0 1 0,1 1 0,-1 0 0,1 0 0,-9 5 0,14-6-415,-1-1 1,1 1 0,0 1-1,-1-1 1,1 0 0,0 1 0,1 0-1,-1-1 1,0 1 0,1 0 0,-1 1-1,1-1 1,0 0 0,0 1 0,-2 5-1,3-8-113,1 0 0,0 0 0,-1 0-1,1 0 1,0 0 0,0 0 0,0 0-1,0 0 1,0 0 0,0 0 0,0 0-1,0 0 1,0 0 0,1 0 0,-1 0-1,0 0 1,1-1 0,-1 1 0,0 0-1,1 0 1,-1 0 0,1 0 0,-1 0-1,1-1 1,0 1 0,-1 0 0,1-1-1,0 1 1,-1 0 0,1-1 0,0 1-1,0-1 1,0 1 0,0-1 0,-1 1-1,1-1 1,0 0 0,0 1-1,0-1 1,0 0 0,1 0 0,6 2-77,-1-1 1,1-1 0,0 1 0,10-2 0,-5 1-59,-8 0 72,0 1 0,0-1-1,0 1 1,0 0 0,0 0 0,0 0 0,0 1 0,0 0 0,-1 0 0,1 0 0,-1 0 0,0 1 0,1 0 0,-1 0 0,0 0-1,4 4 1,-3-1-15,0 0 0,-1 1-1,1-1 1,-1 1-1,0 0 1,-1 0 0,0 0-1,0 1 1,3 13-1,-1 0 70,-1 1 0,-1-1 0,-1 1 0,0 0 1,-2-1-1,-1 1 0,0 0 0,-6 22 0,5-30 260,-2 0 0,1 0 0,-2 0 0,0 0 1,-1-1-1,0 1 0,-1-1 0,0-1 0,-1 1 1,0-1-1,-1-1 0,-20 20 0,26-28-122,-1 0 1,0 0-1,1 0 0,-1-1 0,0 0 1,-1 1-1,1-2 0,0 1 0,0 0 1,-1-1-1,-5 1 0,9-1-98,-1-1-1,1 0 0,-1 0 1,1 0-1,0-1 1,-1 1-1,1 0 1,0 0-1,0-1 1,-1 1-1,1-1 0,0 1 1,0-1-1,-1 1 1,1-1-1,0 0 1,-2-1-1,2 1-30,0-1-1,-1 0 1,1 1-1,0-1 0,0 0 1,0 0-1,0 0 1,1 1-1,-1-1 1,0 0-1,1 0 1,-1 0-1,1 0 1,0-5-1,-1-3-85,2 0-1,-1-1 0,1 1 1,1 0-1,0 0 0,0 0 1,7-17-1,34-70-524,-40 91 567,22-41-272,2 1 1,56-72-1,80-74 120,-90 110 239,-66 73-30,6-6 45,18-25 0,-29 36-28,0 1-1,0 0 1,0-1-1,0 1 1,-1-1-1,1 1 1,-1-1-1,0 0 1,0 0-1,0 1 1,-1-1-1,1 0 1,-1 0-1,0-5 1,0 8-17,-1 0 1,1 0 0,0 0-1,0 1 1,-1-1-1,1 0 1,-1 1 0,1-1-1,-1 0 1,1 0-1,-1 1 1,1-1-1,-1 1 1,1-1 0,-1 1-1,0-1 1,1 1-1,-1-1 1,0 1 0,1-1-1,-1 1 1,0 0-1,0-1 1,1 1-1,-1 0 1,0 0 0,0 0-1,0 0 1,1-1-1,-1 1 1,0 0 0,0 0-1,0 0 1,0 1-1,-1-1 1,-27 8 324,18-3-268,1 0 0,-1 1 0,1 1 0,1-1 0,-1 2 0,1-1 0,1 1 0,-1 1 0,1-1 0,1 1 0,0 1 0,0-1 0,1 1 0,-8 16 0,10-19-128,0 1 0,1 0-1,0 0 1,0 0-1,1 0 1,0 0-1,1 0 1,0 0-1,0 1 1,0-1-1,1 1 1,0-1-1,1 0 1,0 1-1,0-1 1,1 0-1,0 0 1,1 0-1,-1 0 1,8 14-1,-7-18 19,-1 0 1,2 0-1,-1 0 0,0 0 0,1 0 0,0-1 0,-1 1 0,1-1 0,1 0 0,-1-1 0,0 1 1,5 2-1,25 5-258</inkml:trace>
  <inkml:trace contextRef="#ctx0" brushRef="#br0" timeOffset="0.08">772 366 20676,'0'10'1889,"-4"-3"-1881,-5-10-144,-1-5 1624,2-8-1320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6.833"/>
    </inkml:context>
    <inkml:brush xml:id="br0">
      <inkml:brushProperty name="width" value="0.05" units="cm"/>
      <inkml:brushProperty name="height" value="0.05" units="cm"/>
      <inkml:brushProperty name="color" value="#66CC00"/>
    </inkml:brush>
  </inkml:definitions>
  <inkml:trace contextRef="#ctx0" brushRef="#br0">0 146 17372,'1'1'197,"0"1"-1,0-1 1,0 1 0,1-1 0,-1 1 0,0-1 0,1 0 0,-1 1 0,1-1-1,-1 0 1,1 0 0,0 0 0,0 0 0,-1-1 0,1 1 0,0 0-1,0-1 1,0 1 0,-1-1 0,1 0 0,0 1 0,0-1 0,0 0 0,0 0-1,3-1 1,8 1 332,1-2 0,20-4 1,-22 4-275,1 0-98,-1-1 1,1-1-1,0 0 0,-1-1 0,20-10 1,-29 14-114,0-1 0,0 1-1,-1-1 1,1 1 0,-1-1 0,1 0 0,-1 0 0,0-1 0,0 1 0,0 0 0,0-1 0,0 1-1,0-1 1,-1 1 0,1-1 0,-1 0 0,0 0 0,0 0 0,0 0 0,0 0 0,0 0 0,-1 0-1,1 0 1,-1 0 0,0 0 0,0 0 0,0 0 0,0 0 0,0 0 0,-2-4 0,2 5-16,-1 0 0,1 0 0,-1 0 1,0 0-1,0 0 0,0 0 0,0 0 1,0 0-1,0 0 0,-1 0 1,1 0-1,-1 1 0,1-1 0,-1 1 1,0-1-1,1 1 0,-1-1 0,0 1 1,0 0-1,0 0 0,0 0 0,0 0 1,0 0-1,0 1 0,-1-1 0,1 1 1,0-1-1,0 1 0,0 0 0,-1 0 1,1 0-1,0 0 0,0 0 0,-4 1 1,2-1-23,-1 2 1,0-1 0,1 0-1,-1 1 1,1 0-1,-1 0 1,1 0 0,0 0-1,0 1 1,0 0 0,0 0-1,1 0 1,-1 0-1,1 1 1,-5 5 0,3-1-11,0 0 0,1 0 0,0 0 1,1 1-1,0-1 0,0 1 0,1 0 1,0 0-1,0 0 0,1 0 1,0 0-1,1 18 0,0-20 4,1 0-1,0 0 1,0 1-1,0-1 1,1-1 0,0 1-1,0 0 1,1 0-1,0-1 1,0 1-1,1-1 1,-1 0 0,1 0-1,1-1 1,-1 1-1,1-1 1,5 6 0,-7-9-48,-1 0 0,1 0 0,0 0 0,0 0 0,0-1 0,0 1 0,0-1 0,0 0 0,1 0 1,-1 0-1,0 0 0,1 0 0,-1-1 0,0 1 0,1-1 0,-1 0 0,1 0 0,-1 0 0,0-1 0,1 1 1,-1-1-1,1 0 0,-1 0 0,0 0 0,0 0 0,0-1 0,0 1 0,0-1 0,0 0 0,0 0 1,4-3-1,1-2-196,0-1 1,0 0-1,-1 0 1,-1 0 0,1-1-1,-1 0 1,-1 0 0,9-18-1,9-33-363,-2-10-182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7.220"/>
    </inkml:context>
    <inkml:brush xml:id="br0">
      <inkml:brushProperty name="width" value="0.05" units="cm"/>
      <inkml:brushProperty name="height" value="0.05" units="cm"/>
      <inkml:brushProperty name="color" value="#66CC00"/>
    </inkml:brush>
  </inkml:definitions>
  <inkml:trace contextRef="#ctx0" brushRef="#br0">22 0 18660,'-6'23'1744,"1"10"-1152,-1 6-255,3 8 799,2 1-216,1 3-448,4-2-272,2-2-448,4-4-184,1-10-376,2-3-176,3-13-377,4-2-207,-2-12 896,5-2-280,0-7 79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7.653"/>
    </inkml:context>
    <inkml:brush xml:id="br0">
      <inkml:brushProperty name="width" value="0.05" units="cm"/>
      <inkml:brushProperty name="height" value="0.05" units="cm"/>
      <inkml:brushProperty name="color" value="#66CC00"/>
    </inkml:brush>
  </inkml:definitions>
  <inkml:trace contextRef="#ctx0" brushRef="#br0">60 48 14627,'4'-27'2356,"-5"28"-2310,1-1 0,0 0 0,0 0 0,0 1 1,0-1-1,-1 0 0,1 1 0,0-1 0,0 0 0,-1 0 0,1 0 0,0 1 1,0-1-1,-1 0 0,1 0 0,0 0 0,-1 1 0,1-1 0,0 0 0,-1 0 0,1 0 1,0 0-1,-1 0 0,1 0 0,0 0 0,-1 0 0,1 0 0,0 0 0,-1 0 1,1 0-1,0 0 0,-1 0 0,1 0 0,0 0 0,-1 0 0,1 0 0,0-1 0,0 1 1,-1 0-1,1 0 0,0 0 0,-1-1 0,1 1 0,0 0 0,0 0 0,-1 0 1,1-1-1,0 1 0,0 0 0,0-1 0,-1 1 0,1 0 0,0 0 0,0-1 1,0 1-1,0 0 0,0-1 0,0 1 0,0 0 0,0-1 0,0 1 0,0 0 0,0-1 1,0 1-1,0 0 0,0-1 0,0 0 0,-4 5 275,1 0 1,0 0-1,0 1 1,0-1-1,1 0 0,0 1 1,-1 0-1,2 0 0,-3 5 1,-9 47 746,10-42-886,1 0-1,-1 17 0,3-29-172,0 0 0,0 1 0,0-1 0,1 1 0,-1-1 0,1 0 0,0 0 0,-1 1 0,1-1 0,1 0 0,-1 0 0,0 0 0,1 0 0,0 0-1,0 0 1,2 3 0,-3-6-4,0 1 0,0 0 0,0 0 0,0-1 0,0 1 0,0 0 0,0-1 0,0 1-1,0-1 1,1 1 0,-1-1 0,0 0 0,0 1 0,1-1 0,-1 0 0,0 0 0,0 0 0,1 0-1,-1 0 1,0 0 0,0 0 0,3-1 0,-1 0 5,0-1 1,0 1-1,0-1 1,0 1-1,0-1 1,0 0-1,0 0 0,3-3 1,3-4 29,-1 0 0,0-1 0,11-17 0,-9 10-55,-1 0 0,11-32-1,-7 15-662,-8 27-1296,-3 13 1257,-3 18 328,1-21 143,-1 23-556</inkml:trace>
  <inkml:trace contextRef="#ctx0" brushRef="#br0" timeOffset="1">348 1 15603,'-22'77'3142,"14"-51"-1217,-6 30 0,14-37-411,0-18-1470,0-1 0,0 1 0,1-1 0,-1 0 0,0 1-1,0-1 1,1 0 0,-1 1 0,0-1 0,0 0 0,1 1 0,-1-1 0,0 0 0,1 0-1,-1 1 1,1-1 0,-1 0 0,0 0 0,1 0 0,-1 1 0,1-1 0,-1 0 0,0 0 0,1 0-1,3 0 83,-1-1 0,0 1 0,0-1 0,0 0 0,0 0-1,0 0 1,6-2 0,7-4-185,-4 4 73,-1 0 1,1 0 0,-1 1 0,24-1 0,-30 3-21,-1 0 0,1 0 0,0 1 1,-1 0-1,1 0 0,-1 0 0,1 0 0,-1 1 1,1-1-1,-1 1 0,0 0 0,0 1 0,0-1 1,0 1-1,5 4 0,-7-6 11,-1 0 1,0 1-1,0-1 0,0 0 0,0 0 1,0 1-1,0-1 0,0 1 1,-1-1-1,1 1 0,0-1 1,-1 1-1,1-1 0,-1 1 0,1 0 1,-1-1-1,0 1 0,0 0 1,0-1-1,0 1 0,0 3 1,-1-2 22,0 0 0,0 0 0,0 0 1,-1 0-1,1 0 0,-1-1 0,1 1 1,-1 0-1,0-1 0,-4 5 0,0-1 25,0-1 0,0 0 0,0 0 0,-1 0 0,1-1 0,-1 0 0,0 0 0,-12 4 0,16-7-142,1 0 0,0-1 0,0 1 0,-1-1 0,1 0 0,0 1 0,-1-1 0,1 0 0,-1 0 0,1-1 0,0 1 0,-1 0 0,1-1-1,0 1 1,-1-1 0,1 0 0,0 0 0,-3-1 0,4 0 27,-1 1-1,1 0 1,0-1 0,0 1-1,-1-1 1,1 1-1,0-1 1,1 1-1,-1-1 1,0 0-1,0 0 1,1 1 0,-1-1-1,1 0 1,-1 0-1,1 0 1,0 0-1,0 0 1,0 1 0,0-1-1,0 0 1,0 0-1,0 0 1,2-3-1,6-30-646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8.104"/>
    </inkml:context>
    <inkml:brush xml:id="br0">
      <inkml:brushProperty name="width" value="0.05" units="cm"/>
      <inkml:brushProperty name="height" value="0.05" units="cm"/>
      <inkml:brushProperty name="color" value="#66CC00"/>
    </inkml:brush>
  </inkml:definitions>
  <inkml:trace contextRef="#ctx0" brushRef="#br0">5 1 17564,'2'18'1402,"-2"1"1,0 0-1,-3 22 1,0 12 450,2-8-1478,2-1 1,2 1-1,2-1 1,18 78-1,-22-120-373,-1-1 0,0 0 0,0 1 0,1-1-1,-1 0 1,1 1 0,-1-1 0,1 0-1,0 0 1,-1 0 0,1 0 0,0 1 0,0-1-1,0 0 1,0-1 0,0 1 0,0 0-1,1 1 1,-1-2 0,-1 0-1,0 0 0,1 0 1,-1 0-1,0 0 0,0 0 0,1 0 1,-1 0-1,0 0 0,0-1 1,1 1-1,-1 0 0,0 0 1,0 0-1,1 0 0,-1 0 1,0-1-1,0 1 0,1 0 0,-1 0 1,0 0-1,0-1 0,0 1 1,0 0-1,1 0 0,-1-1 1,0 1-1,0 0 0,5-18 34,-2-17 34,-2 0 0,-1-1 0,-2 1-1,-10-62 1,8 80-49,3 20-5,5 30-6,0-13-10,1-1 0,1 1 0,1-1-1,1 0 1,14 26 0,-19-40 0,0 0 0,1-1 0,0 1-1,-1-1 1,2 1 0,-1-1 0,0 0 0,1-1 0,0 1 0,6 3 0,-8-6 0,1 1 1,0-1 0,0 1 0,0-1-1,0 0 1,0-1 0,0 1 0,1-1-1,-1 0 1,0 0 0,0 0-1,0 0 1,0-1 0,0 1 0,1-1-1,3-2 1,1 0 4,0-1-1,-1 0 0,1 0 1,-1-1-1,0 0 0,0 0 1,-1-1-1,1 0 0,-1 0 1,-1-1-1,11-13 0,0-2 36,-1-2 0,19-37-1,-34 75-37,-3 15-3,-1 9-66,-5 54 115,8-79-159,0 0 0,1-1 0,0 1 1,6 23-1,-7-36 54,0 1 1,0-1-1,0 1 0,1-1 1,-1 1-1,0-1 1,0 1-1,0-1 1,0 1-1,1-1 0,-1 1 1,0-1-1,0 1 1,1-1-1,-1 0 1,0 1-1,1-1 0,-1 1 1,0-1-1,1 0 1,-1 1-1,1-1 1,-1 0-1,1 0 0,-1 1 1,0-1-1,1 0 1,8-9-593,3-22 171,1-12-141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8.548"/>
    </inkml:context>
    <inkml:brush xml:id="br0">
      <inkml:brushProperty name="width" value="0.05" units="cm"/>
      <inkml:brushProperty name="height" value="0.05" units="cm"/>
      <inkml:brushProperty name="color" value="#66CC00"/>
    </inkml:brush>
  </inkml:definitions>
  <inkml:trace contextRef="#ctx0" brushRef="#br0">18 0 22709,'-10'9'1720,"7"4"-1400,-1-1-232,8 3 128,3 1-904,6-2 616,-3 0-200,6-2-192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8.969"/>
    </inkml:context>
    <inkml:brush xml:id="br0">
      <inkml:brushProperty name="width" value="0.05" units="cm"/>
      <inkml:brushProperty name="height" value="0.05" units="cm"/>
      <inkml:brushProperty name="color" value="#66CC00"/>
    </inkml:brush>
  </inkml:definitions>
  <inkml:trace contextRef="#ctx0" brushRef="#br0">1 1 16908,'2'0'244,"0"0"1,-1 1-1,1-1 1,0 1-1,0-1 1,0 1-1,-1 0 1,1 0-1,0 0 1,-1 0-1,1 0 1,-1 0-1,1 0 1,-1 1-1,1-1 1,-1 0-1,0 1 1,0-1-1,0 1 1,2 2-1,-2 0 156,1 1 1,-1-1-1,0 1 0,0-1 0,-1 1 1,1 0-1,-1 7 0,-7 108 2463,3-81-2506,1 56 0,3-94-355,0 0 0,0-1 1,0 1-1,1 0 0,-1-1 1,0 1-1,0 0 0,0-1 1,1 1-1,-1 0 0,0-1 0,1 1 1,-1-1-1,0 1 0,1 0 1,-1-1-1,1 1 0,-1-1 1,1 1-1,-1-1 0,1 0 0,-1 1 1,1-1-1,-1 1 0,1-1 1,0 0-1,0 1 0,1-1 5,0 1-1,1-1 0,-1 0 1,0 1-1,0-1 0,0 0 0,1-1 1,3 1-1,6-3-10,-1 0-1,18-7 0,-24 9-21,8-4-355,-1 0 1,0-1-1,15-8 0,-25 12 211,1 1 0,-1-1 0,0 1 0,1-1-1,-1 0 1,0 0 0,0 0 0,0 0 0,-1 0 0,1 0 0,0-1 0,-1 1-1,1-1 1,-1 1 0,0-1 0,0 1 0,0-1 0,0 0 0,0 0 0,-1 1 0,1-1-1,-1-4 1,-3-5-636,-4-1-169</inkml:trace>
  <inkml:trace contextRef="#ctx0" brushRef="#br0" timeOffset="1">35 210 15699,'-1'4'2177,"1"-2"-1329,5-2-384,4-2 2233,8-2-2393,2-2-600,4 0 376,5-2-168,5-9-208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09.508"/>
    </inkml:context>
    <inkml:brush xml:id="br0">
      <inkml:brushProperty name="width" value="0.05" units="cm"/>
      <inkml:brushProperty name="height" value="0.05" units="cm"/>
      <inkml:brushProperty name="color" value="#66CC00"/>
    </inkml:brush>
  </inkml:definitions>
  <inkml:trace contextRef="#ctx0" brushRef="#br0">46 349 19908,'-9'16'594,"1"1"0,0 1 1,-5 19-1,11-30-534,0-1 1,1 1-1,0-1 1,0 1-1,0 0 1,1-1-1,0 1 1,0 0-1,1-1 1,0 1 0,0 0-1,3 7 1,-4-12-76,0-1 1,1 0 0,-1 0-1,1 0 1,-1 0 0,1 0 0,-1 0-1,1 0 1,0 0 0,-1 0 0,1 0-1,0 0 1,0 0 0,0 0-1,0-1 1,0 1 0,0 0 0,0 0-1,0-1 1,0 1 0,0-1 0,0 1-1,0-1 1,0 0 0,1 1-1,-1-1 1,0 0 0,0 0 0,0 0-1,1 0 1,-1 0 0,0 0-1,0 0 1,0 0 0,1 0 0,-1-1-1,0 1 1,0 0 0,0-1 0,0 1-1,0-1 1,1 1 0,-1-1-1,0 0 1,1-1 0,4-2-37,0 0 0,0-1-1,-1 0 1,1 0 0,-1 0 0,6-10 0,2-6 14,0 0 0,-2-1-1,-1 0 1,9-27 0,-7 17-628,18-33-1,-28 79-422,-1 9 669,-1 13 40,-1-6 102,4 38 0,-3-67 261,0 1 0,0-1 1,0 0-1,0 0 0,0 1 1,0-1-1,1 0 0,-1 0 0,0 0 1,1 0-1,-1 1 0,1-1 1,-1 0-1,1 0 0,-1 0 0,1 0 1,0 0-1,0 0 0,-1 0 1,1 0-1,0-1 0,2 3 0,-2-4 2,0 1 0,0 0 0,-1 0-1,1-1 1,0 1 0,0 0-1,0-1 1,0 1 0,0-1 0,-1 1-1,1-1 1,0 0 0,0 1-1,-1-1 1,1 0 0,0 1 0,-1-1-1,1 0 1,-1 0 0,1 1 0,0-2-1,5-9-37,1 0 0,8-23 0,4-23 899,-2-1-1,-3 0 1,-2-2 0,5-85 0,-17 123-25,-3 29-107,-6 35-289,0 25-29,2 1 1,4-1-1,10 132 1,-7-198-395,7 35 250,0-19-94,-7-17-153,1 1 0,-1-1-1,0 0 1,0 0 0,0 1 0,1-1-1,-1 0 1,0 0 0,1 1 0,-1-1-1,0 0 1,0 0 0,1 0 0,-1 1 0,0-1-1,1 0 1,-1 0 0,0 0 0,1 0-1,-1 0 1,0 0 0,1 0 0,-1 0-1,1 0 1,-1 0 0,0 0 0,1 0-1,-1 0 1,0 0 0,1 0 0,-1 0-1,1 0 1,0-1 2,0 0-1,0 0 1,0 0 0,0 0-1,0 0 1,0 0 0,0-1-1,0 1 1,0 0 0,-1 0-1,1-1 1,0 1 0,-1 0-1,1-1 1,-1 1 0,0-1-1,1 1 1,-1-2 0,4-31 43,-4 29-36,1-18-15,0 1 1,-2 0-1,-1 0 0,0 0 0,-7-25 1,6 41-161,1 9 88,0 10-5,3-6 45,0 1-1,0-1 0,0 0 0,1 1 0,0-1 1,1 0-1,0 0 0,0 0 0,6 9 0,-8-13 32,1-1-1,0 0 1,0 0 0,0 1-1,0-1 1,0 0-1,0-1 1,0 1-1,1 0 1,-1-1-1,1 1 1,-1-1-1,1 0 1,0 0-1,-1 0 1,1 0-1,0 0 1,0-1-1,0 1 1,0-1-1,-1 1 1,1-1-1,0 0 1,0-1-1,0 1 1,0 0 0,4-2-1,4-1 22,-1-2 1,1 1-1,-1-1 1,0 0-1,-1-1 1,1-1-1,-1 1 1,-1-1-1,12-11 1,24-18 129,-43 35-147,-1 1-1,0 0 1,1-1 0,-1 1 0,0 0 0,1 0-1,-1-1 1,1 1 0,-1 0 0,0 0 0,1 0-1,-1-1 1,1 1 0,-1 0 0,1 0 0,-1 0-1,1 0 1,-1 0 0,0 0 0,1 0 0,-1 0-1,1 0 1,-1 0 0,1 0 0,-1 0 0,1 0-1,-1 1 1,1-1 0,-1 0 0,1 0 0,0 1 0,-1 0 0,1 0 0,-1 0 0,0 0 0,1 0 0,-1-1 0,0 1 0,1 0 0,-1 0 0,0 0 0,0 0 0,0 0 0,0 0 0,0 1 0,-4 45 76,2-34-7,1-7-16,0 1 0,1-1 0,1 1 0,-1-1 0,3 12 0,-3-17-37,0 0-1,1 0 0,-1 0 0,1 0 1,-1 0-1,0 0 0,1 0 0,0 0 1,-1 0-1,1-1 0,0 1 0,-1 0 1,1 0-1,0-1 0,0 1 0,-1 0 1,1-1-1,1 1 0,-1 0 5,1-1 0,-1 0-1,0 0 1,1 0 0,-1 0-1,0 0 1,0 0 0,1 0-1,-1 0 1,0 0 0,1 0 0,-1-1-1,0 1 1,0-1 0,1 1-1,-1-1 1,0 1 0,2-2-1,10-5-321,-1-1-1,1-1 0,-1 0 0,-1-1 0,15-14 0,-21 11-94,-3-2-140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10.162"/>
    </inkml:context>
    <inkml:brush xml:id="br0">
      <inkml:brushProperty name="width" value="0.05" units="cm"/>
      <inkml:brushProperty name="height" value="0.05" units="cm"/>
      <inkml:brushProperty name="color" value="#66CC00"/>
    </inkml:brush>
  </inkml:definitions>
  <inkml:trace contextRef="#ctx0" brushRef="#br0">33 1 23533,'-8'20'2199,"-1"-3"-1781,2 39-129,1 0 0,3 0 0,5 60 0,-1-64-138,-1-41-117,0 12 57,5 35 0,-4-52-84,0-1-1,0 0 1,0 0 0,1 0-1,0 0 1,0 0 0,0 0-1,0 0 1,1-1-1,0 1 1,0-1 0,6 7-1,-8-10-2,0 0-1,0-1 1,0 1-1,0-1 0,0 1 1,0-1-1,0 1 1,0-1-1,0 1 1,0-1-1,0 0 1,0 0-1,0 1 0,0-1 1,0 0-1,0 0 1,1 0-1,-1 0 1,0 0-1,0-1 1,0 1-1,0 0 0,0 0 1,0-1-1,0 1 1,0-1-1,0 1 1,0-1-1,0 1 1,0-1-1,0 0 0,0 1 1,0-1-1,0 0 1,-1 0-1,1 0 1,0 1-1,-1-1 0,2-2 1,3-3 18,-1 0 0,0-1 0,0 1 0,4-10 0,-1-4 44,9-30 0,-11 29-56,-5 21-11,0-1 0,0 1 0,0-1 0,0 1 0,0 0 0,0-1 0,0 1 0,0 0 0,0-1 0,0 1 0,0 0 0,0-1 0,1 1 0,-1-1 0,0 1 0,0 0 0,0 0 0,0-1 0,1 1 0,-1 0 0,0-1 0,0 1 0,1 0 0,-1 0 0,0-1 0,0 1 0,1 0 0,-1 0 0,0-1 0,1 1 0,-1 0 0,0 0 0,1 0 0,-1 0 0,0 0 0,1 0 0,-1 0 0,0-1 0,1 1 0,7 13-73,2 3 52,-10-16 25,0 0-1,0 0 1,1 1-1,-1-1 1,0 0-1,0 0 1,1 1 0,-1-1-1,0 0 1,0 0-1,1 0 1,-1 0-1,0 0 1,1 1-1,-1-1 1,0 0 0,0 0-1,1 0 1,-1 0-1,0 0 1,1 0-1,-1 0 1,0 0 0,1 0-1,-1 0 1,0 0-1,1 0 1,-1 0-1,0-1 1,1 1-1,-1 0 1,0 0 0,0 0-1,1 0 1,-1 0-1,0-1 1,1 1-1,-1 0 1,0 0 0,0-1-1,1 1 1,-1 0-3,1-2 41,1 0 0,0 0 0,0 0 0,0 1-1,0-1 1,0 1 0,0-1 0,4-1 0,-5 3-31,0 0 0,0 0 0,1 0 0,-1 0 0,0 0 0,0 0 1,0 1-1,0-1 0,0 0 0,0 0 0,0 1 0,0-1 0,0 1 0,0-1 0,0 1 1,0-1-1,0 1 0,0 0 0,0-1 0,0 1 0,-1 0 0,1 0 0,1 0 0,19 24 91,-16-18-101,0 0 0,1-1 0,0 0 0,11 9 0,-16-14 5,1 1-1,-1-1 1,1-1 0,0 1-1,-1 0 1,1 0 0,0-1-1,0 1 1,0-1 0,-1 1-1,1-1 1,0 0 0,0 1-1,0-1 1,0 0-1,0 0 1,0-1 0,0 1-1,-1 0 1,1-1 0,0 1-1,0-1 1,0 1 0,-1-1-1,4-2 1,4-3 35,0-1 0,0 0-1,-1 0 1,0-1 0,-1 0 0,9-11 0,-10 11-44,1 0 0,0 1 0,0-1 0,0 1 0,1 1 0,15-11 0,-22 17-38,0-1 0,0 1 1,-1-1-1,1 1 0,0-1 0,0 1 1,-1 0-1,1 0 0,0-1 1,0 1-1,0 0 0,0 0 1,-1 0-1,1 0 0,0 0 1,0 0-1,0 0 0,0 0 1,-1 0-1,1 0 0,0 1 1,0-1-1,0 0 0,-1 0 1,1 1-1,0-1 0,1 1 0,-1 1-48,0-1-1,-1 0 1,1 0-1,0 0 0,-1 1 1,1-1-1,-1 0 1,1 1-1,-1-1 0,1 0 1,-1 1-1,0-1 0,0 1 1,0 2-1,0 0-89,0 1 1,0-1-1,-1 1 0,1 0 0,-1-1 0,0 1 0,-1-1 0,1 0 1,-3 6-1,-8 1-606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10.539"/>
    </inkml:context>
    <inkml:brush xml:id="br0">
      <inkml:brushProperty name="width" value="0.05" units="cm"/>
      <inkml:brushProperty name="height" value="0.05" units="cm"/>
      <inkml:brushProperty name="color" value="#66CC00"/>
    </inkml:brush>
  </inkml:definitions>
  <inkml:trace contextRef="#ctx0" brushRef="#br0">23 6 21717,'-13'-2'2272,"3"5"1257,14-1-2801,7-2-1056,1 0-592,7-3 704,3 0-192,0 0-152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10.923"/>
    </inkml:context>
    <inkml:brush xml:id="br0">
      <inkml:brushProperty name="width" value="0.05" units="cm"/>
      <inkml:brushProperty name="height" value="0.05" units="cm"/>
      <inkml:brushProperty name="color" value="#66CC00"/>
    </inkml:brush>
  </inkml:definitions>
  <inkml:trace contextRef="#ctx0" brushRef="#br0">7 14 16788,'-6'5'2400,"6"1"-1296,1-3-528,5-3 2265,1-6-2273,3 0-144,3-1-264,0-1-424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2.402"/>
    </inkml:context>
    <inkml:brush xml:id="br0">
      <inkml:brushProperty name="width" value="0.05" units="cm"/>
      <inkml:brushProperty name="height" value="0.05" units="cm"/>
    </inkml:brush>
  </inkml:definitions>
  <inkml:trace contextRef="#ctx0" brushRef="#br0">270 177 20972,'-3'-3'111,"-1"1"-1,1-1 0,-1 1 0,0 0 0,0 0 0,0 0 0,0 1 0,0-1 0,0 1 0,0 0 0,-1 0 1,1 1-1,0-1 0,0 1 0,-1 0 0,1 0 0,0 0 0,-1 1 0,1-1 0,0 1 0,-1 0 0,1 0 0,-5 3 1,-5 1 35,1 0 0,0 1 0,1 0 0,-1 1 1,-21 17-1,26-18-100,0 1 0,1 1 0,0-1 0,0 1 0,-7 11 0,12-16-40,0 0 1,0 0-1,1 0 0,-1 0 1,0 0-1,1 0 0,0 1 1,0-1-1,0 0 0,0 1 0,1-1 1,-1 1-1,1 0 0,0-1 1,0 1-1,0-1 0,1 1 1,0 4-1,0-6-3,-1-1 0,1 1-1,0-1 1,0 1 0,0-1 0,-1 0 0,1 1 0,0-1-1,1 0 1,-1 0 0,0 0 0,0 0 0,0 0-1,1 0 1,-1 0 0,1 0 0,-1 0 0,0-1 0,2 2-1,1-1 4,0 0-1,0-1 0,-1 1 1,1 0-1,0-1 1,0 0-1,7-1 0,2 0 18,-1-2-1,0 1 1,0-2 0,14-4-1,-2-3 76,0-1 0,-1-1 0,0-1 0,-1 0 0,0-2 0,32-31 0,-26 19 152,-1-1-1,-1-1 0,40-62 0,-49 56-26,-17 32-133,-10 21-71,-4 13-45,0 1 0,-11 38 0,21-55 18,1-1 1,0 1-1,0 0 0,1 0 0,1 0 1,1 0-1,2 28 0,-2-39 8,1 0 0,-1-1 0,1 1 0,0 0 1,0 0-1,0-1 0,0 1 0,0-1 0,0 1 0,1-1 0,-1 1 0,1-1 0,0 0 0,0 0 0,0 1 0,0-1 0,0-1 1,0 1-1,1 0 0,-1-1 0,0 1 0,1-1 0,0 1 0,-1-1 0,1 0 0,0 0 0,-1-1 0,1 1 0,0 0 1,0-1-1,0 0 0,-1 1 0,1-1 0,0 0 0,4-1 0,3 0 11,0-1-1,-1 1 1,1-2-1,0 0 1,-1 0-1,0 0 0,0-1 1,17-10-1,-15 7 12,0-1-1,-1 0 0,0 0 1,-1-1-1,0 0 0,0-1 1,-1 1-1,0-2 0,-1 1 1,0-1-1,6-12 1,-12 21-21,-1 1 0,1 0 1,-1-1-1,1 1 0,-1-1 0,1 1 1,-1 0-1,0-1 0,0 1 1,0-1-1,0 1 0,0-1 1,0 1-1,0-1 0,0 1 1,0-1-1,-1 1 0,1-1 1,-1-1-1,0 2 0,0 0-1,0 1 1,1-1-1,-1 0 1,0 1-1,0-1 1,0 1 0,1-1-1,-1 1 1,0 0-1,0-1 1,0 1-1,0 0 1,0-1-1,0 1 1,0 0-1,0 0 1,0 0 0,0 0-1,0 0 1,-1 0-1,-4 1-2,1 0 0,0 0 0,0 1 0,1-1 0,-1 1 0,0 0 0,0 0 0,1 1 0,-6 3 0,1 1-5,-1 2-1,2-1 0,-1 1 1,1 0-1,-8 13 0,13-18-53,-1 1-1,2 0 1,-1 0 0,0 0-1,1 0 1,0 1-1,0-1 1,1 1 0,-1-1-1,1 1 1,0-1-1,1 1 1,-1 6 0,2-10-9,-1-1 0,0 1 0,1 0 0,-1 0 0,1-1 0,0 1 0,-1 0 0,1-1 0,0 1 0,0-1 0,0 1 0,0-1 0,0 1 0,0-1 0,1 0 0,-1 1 0,0-1 0,1 0 0,-1 0 0,1 0 0,-1 0 0,1 0 0,-1 0 0,1-1 0,0 1 0,-1-1 0,1 1 0,0-1 0,3 1 0,2 0-65,0 0 1,0-1-1,0 0 1,0 0-1,0-1 0,11-2 1,27-9-637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8:11.312"/>
    </inkml:context>
    <inkml:brush xml:id="br0">
      <inkml:brushProperty name="width" value="0.05" units="cm"/>
      <inkml:brushProperty name="height" value="0.05" units="cm"/>
      <inkml:brushProperty name="color" value="#66CC00"/>
    </inkml:brush>
  </inkml:definitions>
  <inkml:trace contextRef="#ctx0" brushRef="#br0">5 569 19484,'-5'3'1171,"8"0"-456,16 0-199,31-3 4,508-18-6841,2-13 6918,-93 5 2388,-99 7-1196,792-46-549,-339-36-1572,-9-61 43,-741 146 352,448-91-329,-416 92-24,1 4-1,0 5 0,107 7 1,-133 7 16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7:51.666"/>
    </inkml:context>
    <inkml:brush xml:id="br0">
      <inkml:brushProperty name="width" value="0.05" units="cm"/>
      <inkml:brushProperty name="height" value="0.05" units="cm"/>
      <inkml:brushProperty name="color" value="#66CC00"/>
    </inkml:brush>
  </inkml:definitions>
  <inkml:trace contextRef="#ctx0" brushRef="#br0">7580 1 11682,'-55'0'905,"-95"3"-668,-115 7-217,158-9 203,-166 22 0,-162 74 162,255-51-141,-210 25 0,-125-44 587,135-12-207,304-10-438,-706 25 207,-112-108-249,651 51 200,-468 8 0,-78 2-352,428 0 935,253 19-576,-144 20 1,144-7-345,-182 30-400,276-42 381,0 0-1,0 1 1,1 1 0,-1 0-1,1 1 1,0 0-1,-18 12 1,24-13 5,1 0 1,-1 1-1,1 0 1,0 0-1,1 0 1,-1 1-1,1-1 1,1 1-1,-1 1 1,1-1-1,0 1 1,1-1-1,-5 17 1,4-11-40,1 0 1,1 0-1,0 1 1,0-1 0,2 0-1,0 1 1,0-1 0,1 0-1,1 1 1,3 16-1,-2-21 19,0 1-1,1-1 1,0 1-1,0-1 0,1-1 1,0 1-1,1-1 0,0 1 1,0-2-1,0 1 1,1-1-1,0 0 0,1 0 1,11 8-1,1-3 11,0 0 1,1-2-1,0 0 1,1-2-1,-1 0 0,30 6 1,143 20-24,-151-28 31,370 33-182,4-25-56,-304-11 206,700 13 43,143 5 46,0 26 103,-114 7 93,1-30-170,860-106-82,-1610 72 11,298-39 44,-372 46-34,-1-1-1,0 0 0,0-2 0,25-10 0,-40 15 0,1-1-1,0 0 1,0 0-1,-1-1 1,1 1-1,-1-1 1,0 1-1,0-1 0,0 0 1,0 0-1,-1-1 1,1 1-1,-1 0 1,1-1-1,-1 0 1,0 1-1,-1-1 0,1 0 1,-1 0-1,0 0 1,1 0-1,-2 0 1,1 0-1,0 0 1,-1-8-1,-1-1 36,-1-1 1,0 1-1,-1-1 0,0 1 1,-2 0-1,1 1 0,-1-1 1,-1 1-1,0 0 0,-13-18 1,-1 1 55,-1 2 1,-48-49 0,43 52-145,0 2 0,-1 1 0,-1 0 0,-1 3 0,0 0 0,-2 2 0,-45-18 0,24 16-96,0 2 1,-1 2-1,-1 3 1,-56-4-1,-27 3-77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7:53.762"/>
    </inkml:context>
    <inkml:brush xml:id="br0">
      <inkml:brushProperty name="width" value="0.05" units="cm"/>
      <inkml:brushProperty name="height" value="0.05" units="cm"/>
      <inkml:brushProperty name="color" value="#66CC00"/>
    </inkml:brush>
  </inkml:definitions>
  <inkml:trace contextRef="#ctx0" brushRef="#br0">7041 533 12059,'-35'-29'383,"-1"0"1,-1 3 0,-80-44 0,56 41 47,-1 3 0,-71-21 0,-34 4 395,-207-26 1,-481-44 157,-10 62-600,105 72-859,-2 40-318,444-28 517,-387 92 1,211 27 281,372-103 37,-220 124 0,267-127-25,2 3 0,2 3 0,3 4-1,-86 88 1,117-104-25,1 2 0,2 1-1,3 2 1,1 1-1,2 1 1,3 2-1,1 0 1,-20 65-1,26-54-20,4 0-1,2 1 1,2 0-1,4 0 0,1 1 1,4 0-1,2 0 1,17 104-1,-10-125 17,2-2-1,2 1 1,1-2 0,3 1-1,1-2 1,1 0-1,2-1 1,2-2 0,41 53-1,-21-38 6,2-1 0,2-3 1,2-1-1,2-3 0,76 48 0,-47-40 2,3-5 1,2-3-1,89 31 1,274 59-12,-250-90-4,2-9 1,281 10-1,-198-38-23,320-37 0,241-99-97,-16-80-19,-179-11 155,-14-33 87,-231 77 78,-16-24 251,149-150 965,-497 323-1141,-3-1 1,0-1-1,-2-2 1,-1-2 0,43-62-1,-64 80-189,-2 1 0,0-1-1,0-1 1,-2 0-1,0 0 1,-2-1 0,0 0-1,-1 0 1,-1 0 0,-1-1-1,0 1 1,-2-1 0,-1 0-1,0 1 1,-5-29 0,2 33-95,0-1 0,-2 1 0,0 0 0,-1 1 0,0-1 0,-2 1 0,0 0 0,-18-25 0,12 22 143,-2 0 0,0 1 1,-1 0-1,0 1 0,-32-21 0,0 7-7,-1 2 1,-1 3 0,-1 1 0,-76-22-1,-91-22-116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3.630"/>
    </inkml:context>
    <inkml:brush xml:id="br0">
      <inkml:brushProperty name="width" value="0.05" units="cm"/>
      <inkml:brushProperty name="height" value="0.05" units="cm"/>
      <inkml:brushProperty name="color" value="#66CC00"/>
    </inkml:brush>
  </inkml:definitions>
  <inkml:trace contextRef="#ctx0" brushRef="#br0">29 1354 12795,'-8'5'514,"-12"5"702,20-14-651,10-10 3,39-41 45,2 3 1,72-57-1,-56 51-338,338-267 377,-20 17-1223,-333 263 443,50-43-567,93-104-1,-189 185 652,3-3-40,0 0 0,0 0 0,-2-1 0,1 0 0,11-23 0,-14 15-102,-5 18 178,0 1 1,0 0 0,0-1-1,-1 1 1,1 0 0,0 0-1,0-1 1,0 1 0,0 0-1,-1-1 1,1 1 0,0 0-1,0 0 1,0 0 0,-1-1-1,1 1 1,0 0 0,0 0-1,-1 0 1,1 0 0,0-1-1,0 1 1,-1 0 0,1 0-1,0 0 1,-1 0 0,1 0-1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4.096"/>
    </inkml:context>
    <inkml:brush xml:id="br0">
      <inkml:brushProperty name="width" value="0.05" units="cm"/>
      <inkml:brushProperty name="height" value="0.05" units="cm"/>
      <inkml:brushProperty name="color" value="#66CC00"/>
    </inkml:brush>
  </inkml:definitions>
  <inkml:trace contextRef="#ctx0" brushRef="#br0">66 3 11843,'-4'-1'160,"1"1"1,-1-1 0,0 1 0,1-1 0,-1 1 0,0 0 0,1 0 0,-1 1 0,0-1 0,-5 2 0,7-1-117,1 0 1,0-1-1,-1 1 1,1 0 0,0 0-1,0 0 1,0 0-1,0 0 1,0 0-1,0 0 1,0 0-1,0 1 1,1-1 0,-1 0-1,0 0 1,1 1-1,-1-1 1,1 0-1,-1 1 1,1-1-1,0 1 1,-1-1-1,1 1 1,0-1 0,0 0-1,0 1 1,0-1-1,0 1 1,1-1-1,-1 3 1,3 9 65,0 0 1,0 0 0,1 0-1,1 0 1,0-1-1,0 0 1,2 0-1,11 18 1,71 84 19,-82-106-110,320 326 139,-68-76-454,41 87 355,-288-331-94,49 60-40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4.720"/>
    </inkml:context>
    <inkml:brush xml:id="br0">
      <inkml:brushProperty name="width" value="0.05" units="cm"/>
      <inkml:brushProperty name="height" value="0.05" units="cm"/>
      <inkml:brushProperty name="color" value="#66CC00"/>
    </inkml:brush>
  </inkml:definitions>
  <inkml:trace contextRef="#ctx0" brushRef="#br0">37 1041 13499,'-24'12'1152,"11"-3"-1000,15-18 24,13-13 240,23-23 16,9-16 8,23-19-39,15-4-89,11-11-48,3-3-80,-3 0-240,-3 0-168,-11 11-224,-5 6-193,-21 8 417,-17 5-128,-19 6-120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3:05.136"/>
    </inkml:context>
    <inkml:brush xml:id="br0">
      <inkml:brushProperty name="width" value="0.05" units="cm"/>
      <inkml:brushProperty name="height" value="0.05" units="cm"/>
      <inkml:brushProperty name="color" value="#66CC00"/>
    </inkml:brush>
  </inkml:definitions>
  <inkml:trace contextRef="#ctx0" brushRef="#br0">0 1 14299,'19'26'1096,"8"14"-824,9 3-128,15 11 200,10 6-15,7 6-105,4 6-136,1 7-328,-4 5-201,-3 1 345,-4 5-72,-8 2-72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14.439"/>
    </inkml:context>
    <inkml:brush xml:id="br0">
      <inkml:brushProperty name="width" value="0.05" units="cm"/>
      <inkml:brushProperty name="height" value="0.05" units="cm"/>
      <inkml:brushProperty name="color" value="#66CC00"/>
    </inkml:brush>
  </inkml:definitions>
  <inkml:trace contextRef="#ctx0" brushRef="#br0">54 188 12835,'8'10'281,"0"0"0,0 0 0,-1 0 0,0 1 1,-1 0-1,8 22 0,-2-3-203,10 46 0,-15-42 117,-1 1 0,-2 0 0,-2 0 0,-1 0-1,-5 44 1,-32 177 833,21-173-864,-32 295 299,45-326-430,1-1 0,3 1-1,2-1 1,3 1 0,17 67 0,-20-102-26,2-1 0,0 0 1,1 0-1,0-1 0,18 29 0,-20-38-7,0 0 0,-1 0 0,2 0-1,-1-1 1,1 0 0,0 0-1,0 0 1,0-1 0,1 1-1,-1-2 1,1 1 0,0-1-1,0 0 1,0 0 0,11 2 0,-2-3-1,0 0 0,0-1-1,0-1 1,0 0 0,1-1 0,-1-1 0,0 0 0,22-7 0,17-7 57,53-24-1,-70 25 0,87-30 169,2 5 1,230-39-1,-237 55-429,-1-6 0,-1-5 1,-1-4-1,135-68 0,-228 96 154,38-18-21,102-33 0,-143 55 136,0 2-1,0 1 0,1 1 1,-1 0-1,1 2 0,0 1 1,-1 0-1,1 1 0,25 6 1,-23-2 27,-10-1-58,0-1 1,0-1-1,1 0 0,-1-1 0,15-1 0,-26 0-31,1 0 0,-1-1 0,0 1 0,0-1 0,1 0 0,-1 0 0,0 0 0,0-1 0,0 1 0,0-1 0,0 1 0,0-1 0,-1 0 0,1 0 0,-1-1 0,1 1 0,-1 0 0,0-1 0,1 1 0,-1-1 0,-1 0 0,1 0 0,0 0 0,-1 0 0,1 0 0,1-5 0,0-4 4,0 0 1,-1-1 0,0 1 0,-1 0 0,-1-1 0,1 1 0,-2 0-1,-2-19 1,-3-2 22,-19-62-1,14 64 25,-1 0-1,-32-55 1,-44-50 199,52 81-136,23 34-69,0-1 1,2 0-1,-13-36 0,-14-72 88,25 82-83,-36-91 0,42 126-57,1 0 0,-2 0 1,0 1-1,0 0 0,-2 0 1,1 1-1,-1 0 0,-1 1 1,1 0-1,-2 1 0,-12-8 0,5 6-10,0 0-1,-1 2 1,0 0-1,-1 1 1,0 1-1,-36-7 1,-67-6 283,-150-7 1,182 23-177,0 4 0,0 3 0,0 5-1,1 4 1,0 4 0,1 3 0,-110 40 0,28 8-231,-300 164 0,454-220 8,15-9 98,-1 1 0,0 0 0,0-1 1,0 0-1,-1 0 0,1 0 0,0-1 0,-1 1 0,1-1 1,-1 0-1,-9 0 0,13-1 29,1 0 0,-1 0 0,1 0 0,-1 0 0,1 0 0,-1 0 0,0 0 0,1-1 0,-1 1 0,1 0 0,-1 0 0,1-1 0,-1 1 1,1 0-1,-1-1 0,1 1 0,0 0 0,-1-1 0,1 1 0,-1-1 0,1 1 0,0-1 0,-1 1 0,1-1 0,0 1 0,0-1 0,-1 1 0,1-1 0,0 1 0,0-1 0,0 0 0,0-35-152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16.517"/>
    </inkml:context>
    <inkml:brush xml:id="br0">
      <inkml:brushProperty name="width" value="0.05" units="cm"/>
      <inkml:brushProperty name="height" value="0.05" units="cm"/>
      <inkml:brushProperty name="color" value="#66CC00"/>
    </inkml:brush>
  </inkml:definitions>
  <inkml:trace contextRef="#ctx0" brushRef="#br0">538 0 9698,'-42'62'1139,"3"2"-1,2 1 1,4 2 0,-43 122-1,37-55 39,6 3 0,-26 236-1,46-293-903,-2 0 0,-5-1 0,-34 90-1,40-129-182,-35 111 213,45-134-269,0 1 0,1 0 0,1 0 1,1 0-1,1 0 0,2 28 0,-1-40-32,0 0-1,0 0 0,0 0 0,1 0 1,0 0-1,1-1 0,-1 1 0,1-1 1,0 1-1,0-1 0,1 0 0,-1 0 1,1 0-1,0-1 0,1 1 0,-1-1 1,1 0-1,0 0 0,0-1 0,0 1 1,0-1-1,11 4 0,-4-2-20,1-1-1,0-1 1,-1 0-1,1-1 1,1 0 0,-1-1-1,0-1 1,0 0-1,25-3 1,38-10-71,0-4 0,74-26 0,-63 16 53,93-15 0,-62 29 39,234 4 0,-199 10 18,540-23 281,-121 2-162,2 28 34,-338 7-147,489 17-78,-190-38-21,477 14 76,-621 19 4,184 9-117,4-23-164,-29-26-150,22 0 25,0 21 275,339 15 225,-689-30-41,-1-9 0,242-51-1,-446 64-35,77-19 209,-85 19-172,-1 1-1,0-2 1,0 1-1,0-1 1,0 0-1,-1-1 1,0 0-1,11-9 1,-14 10-50,-1-1 0,0 0 0,0 1 0,0-1 0,0 0 0,-1-1 0,0 1 0,0 0 0,0-1 0,-1 1 0,0-1 0,0 1 0,0-1 0,-1-9 0,0-9-102,0 0 1,-6-25-1,-4-2-107,-2 0 1,-2 0-1,-33-75 0,-14-45-19,-9-175 13,54 255 54,11 62 97,-1 1-1,-2 0 1,0 1-1,-2 0 0,-26-50 1,25 59 61,-1 0 1,0 0 0,-2 1-1,0 1 1,0 0-1,-2 1 1,0 1 0,-29-20-1,24 19 41,-2 1-1,1 1 0,-2 1 1,0 0-1,0 2 1,-1 2-1,0 0 0,0 1 1,-1 1-1,0 2 0,0 0 1,0 2-1,0 1 0,-35 3 1,-335 61-30,236-33-2,-93 11-22,-394 14 0,189-53-15,-94 2 3,-102 22-8,-213 5-30,-1134-16-110,1193-33 226,-146-1 198,4 56-31,749-17-194,-219 14-231,391-33 191,-55-6 0,61 0 1,0 0 0,-25-10-1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29.110"/>
    </inkml:context>
    <inkml:brush xml:id="br0">
      <inkml:brushProperty name="width" value="0.05" units="cm"/>
      <inkml:brushProperty name="height" value="0.05" units="cm"/>
      <inkml:brushProperty name="color" value="#66CC00"/>
    </inkml:brush>
  </inkml:definitions>
  <inkml:trace contextRef="#ctx0" brushRef="#br0">394 87 15835,'-18'-3'458,"0"0"-1,0 1 0,-1 1 0,1 1 0,0 1 0,-1 0 1,-19 5-1,27-4-314,0 1-1,0 1 1,0 0 0,1 0 0,0 1 0,0 1 0,0-1 0,0 2-1,1-1 1,0 1 0,0 1 0,-12 12 0,11-7-47,1-1 1,0 1-1,1 1 0,0-1 1,1 1-1,0 1 1,2-1-1,0 1 0,0 0 1,1 1-1,1-1 1,1 1-1,0-1 0,1 1 1,0-1-1,3 25 1,0-22-74,0-1 0,1 0 0,1 0 1,1 0-1,0 0 0,1-1 0,1 0 0,0 0 1,1-1-1,1 1 0,0-2 0,1 0 1,1 0-1,21 21 0,-27-30-19,0 0-1,1-1 1,0 0 0,0 0 0,0-1-1,0 1 1,0-1 0,1-1 0,0 1-1,-1-1 1,1 0 0,0-1 0,0 1-1,0-1 1,0-1 0,9 0 0,-6 0 37,1-2-1,0 1 1,-1-2 0,0 1 0,1-1 0,-1-1 0,0 0 0,-1 0 0,1-1 0,11-8-1,3-4 120,-1 0 0,0-2 0,-1-1 0,-1-1 0,21-27 0,-5 1 333,47-81 0,-68 100-286,-1-1 0,18-48 0,-28 64-161,-1 0-1,-1-1 1,0 1-1,-1-1 1,0 0-1,-1 0 1,-1 0-1,-1-22 1,0 31-86,0 0 0,0 1 0,0-1 0,0 0 1,-1 0-1,0 1 0,0-1 0,0 1 0,0-1 0,-1 1 0,0 0 0,1 0 0,-2 0 1,1 0-1,0 1 0,-1-1 0,0 1 0,0 0 0,0 0 0,0 0 0,0 0 0,0 1 0,-1 0 1,1 0-1,-1 0 0,0 0 0,1 1 0,-1 0 0,0 0 0,0 0 0,0 0 0,0 1 0,0 0 1,0 0-1,-5 1 0,-4 1-202,0 0 0,0 1 0,0 1 0,0 0 1,1 1-1,0 0 0,0 1 0,-14 9 0,-9 5-495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38.479"/>
    </inkml:context>
    <inkml:brush xml:id="br0">
      <inkml:brushProperty name="width" value="0.05" units="cm"/>
      <inkml:brushProperty name="height" value="0.05" units="cm"/>
    </inkml:brush>
  </inkml:definitions>
  <inkml:trace contextRef="#ctx0" brushRef="#br0">1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2.820"/>
    </inkml:context>
    <inkml:brush xml:id="br0">
      <inkml:brushProperty name="width" value="0.05" units="cm"/>
      <inkml:brushProperty name="height" value="0.05" units="cm"/>
    </inkml:brush>
  </inkml:definitions>
  <inkml:trace contextRef="#ctx0" brushRef="#br0">65 1 19204,'-6'5'523,"-1"1"-1,0 0 0,1 1 1,0-1-1,-6 10 1,10-12-426,-1 0-1,1-1 1,0 1 0,0 0 0,0 0-1,1 1 1,-1-1 0,1 0 0,0 0 0,0 1-1,0-1 1,1 6 0,0-8-100,0-1 1,1 1-1,-1-1 1,1 1-1,-1 0 0,1-1 1,0 1-1,-1-1 1,1 0-1,0 1 0,0-1 1,0 0-1,0 1 0,0-1 1,1 0-1,-1 0 1,0 0-1,0 0 0,1 0 1,-1 0-1,1 0 1,-1-1-1,3 2 0,41 12-376,-31-11 260,28 7-222,-29-8 234,0 1 0,0 1-1,0 0 1,0 0-1,-1 1 1,18 10-1,-29-14 106,1 0 0,-1 0 0,0-1 0,0 1-1,0 0 1,0 0 0,0 0 0,0 0 0,0 0-1,0 0 1,0 1 0,-1-1 0,1 0 0,0 0 0,-1 1-1,1-1 1,-1 0 0,1 1 0,-1-1 0,1 3-1,-1-3 14,-1 1-1,1-1 0,0 0 1,-1 1-1,1-1 0,-1 0 1,1 1-1,-1-1 0,0 0 1,1 0-1,-1 0 0,0 0 1,0 0-1,0 0 0,0 0 1,0 0-1,-1 1 0,-4 2 16,0 0 0,0-1 0,0 1 0,0-1 0,0-1-1,-1 1 1,-6 1 0,6-3-74,1 1-1,-1-1 1,1-1-1,-1 1 1,0-1 0,1 0-1,-1-1 1,0 0-1,-11-3 1,-2-2-65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29.855"/>
    </inkml:context>
    <inkml:brush xml:id="br0">
      <inkml:brushProperty name="width" value="0.05" units="cm"/>
      <inkml:brushProperty name="height" value="0.05" units="cm"/>
      <inkml:brushProperty name="color" value="#66CC00"/>
    </inkml:brush>
  </inkml:definitions>
  <inkml:trace contextRef="#ctx0" brushRef="#br0">256 130 14483,'-9'-8'422,"1"1"0,-1 0 0,0 0 1,-1 1-1,-16-9 0,24 14-327,-1 0 0,0 0-1,0 0 1,0 0 0,1 0 0,-1 1 0,0 0 0,0-1 0,0 1 0,0 0-1,0 0 1,0 1 0,0-1 0,0 0 0,0 1 0,0 0 0,0 0 0,1 0-1,-1 0 1,0 0 0,1 1 0,-1-1 0,1 1 0,-1-1 0,1 1-1,-1 0 1,-2 3 0,-3 4 124,1 1-1,0-1 1,1 1-1,0 1 1,0-1-1,1 1 1,1 0-1,-6 20 1,-2 10 119,-5 46-1,10-38-230,1 1 0,3-1 0,2 52-1,2-80-81,1 0 0,1 0 1,0 0-1,2-1 0,0 0 0,2 0 0,0 0 0,1-1 0,19 34 0,-23-47-14,0 0 0,0-1 1,0 1-1,1-1 1,0 0-1,0-1 0,1 1 1,-1-1-1,1 0 1,0 0-1,0-1 1,0 1-1,0-1 0,0-1 1,1 1-1,0-1 1,-1 0-1,1-1 0,0 0 1,0 0-1,0 0 1,0-1-1,0 0 1,0 0-1,0-1 0,9-1 1,0-2 42,0 0 0,-1-1 0,0-1 0,0 0 1,-1-1-1,1-1 0,-1 0 0,-1-1 0,0 0 1,17-16-1,-4 0 107,-2 0 1,0-2 0,-2 0-1,-1-2 1,22-38 0,-29 40-8,0 1 1,-2-2 0,-1 0-1,-1 0 1,-1-1 0,7-47-1,-14 59-93,0-1-1,-1 0 1,-1 1-1,-1-1 1,-1 0-1,0 1 0,-1-1 1,-1 1-1,-8-23 1,8 30-111,-1 0 1,1 0-1,-2 0 1,1 1-1,-1-1 1,-1 1-1,0 1 1,0 0-1,0 0 1,-1 0-1,-1 1 0,1 0 1,-1 0-1,0 1 1,0 0-1,-12-5 1,10 7-85,1 1 0,-1 0 0,1 0 0,-1 1 1,0 1-1,0 0 0,0 0 0,0 1 0,0 0 0,0 1 1,0 0-1,0 1 0,0 0 0,1 1 0,-1 0 0,1 1 0,0 0 1,0 1-1,0 0 0,0 0 0,-15 12 0,-20 23-635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33.929"/>
    </inkml:context>
    <inkml:brush xml:id="br0">
      <inkml:brushProperty name="width" value="0.05" units="cm"/>
      <inkml:brushProperty name="height" value="0.05" units="cm"/>
      <inkml:brushProperty name="color" value="#66CC00"/>
    </inkml:brush>
  </inkml:definitions>
  <inkml:trace contextRef="#ctx0" brushRef="#br0">12168 2094 16396,'-3'4'117,"0"-1"0,-1 1 1,1-1-1,-1 0 1,0 0-1,0 0 1,0-1-1,0 1 1,0-1-1,0 0 1,-7 2-1,2-2-80,0 0-1,-1 0 1,1-1-1,0 0 0,-12-1 1,-58 3-487,-135 21 1,-74 34 172,190-36 253,-45 7 69,-272 21 0,-336-47 15,593-6-57,-563-15 247,-595 2 540,1106 22-710,-687-4-69,772-10 4,1-5-1,0-6 1,2-5 0,0-5-1,2-6 1,-124-54 0,-297-182 110,429 208-42,3-6 1,-147-119-1,195 136-29,3-3 0,2-2 0,2-3 0,4-2 1,-51-79-1,77 103-40,-270-391 61,256 383-74,-1 3 0,-2 1 1,-2 1-1,-2 3 1,-1 1-1,-94-54 0,67 53-8,-2 5-1,-1 2 0,-2 4 0,-107-24 0,47 24-109,-241-17-1,246 38 64,0 5 0,0 7 0,1 5 1,-156 34-1,191-23 49,0 4 0,2 5 1,1 3-1,2 5 1,2 4-1,-105 66 0,64-19-86,-162 144 0,211-159-26,4 3 1,3 4-1,3 3 1,5 3-1,-70 120 1,114-167 91,2 0 1,1 2-1,3 0 1,1 1-1,2 0 1,2 2-1,3-1 1,1 1-1,2 1 1,2-1-1,2 1 1,7 68-1,4-34-6,3 0 1,4 0-1,4-2 0,2 0 1,41 90-1,-41-123 1,2-1-1,2-1 1,2-1-1,1-2 1,3-1 0,1-1-1,67 59 1,-13-24-30,4-4 1,132 78 0,-41-34 13,404 227 97,-423-265 12,3-7 0,4-7 0,248 56 0,-188-72-32,1-9 1,277 7 0,747-75-111,-3-102 278,-317 29 190,344 5-264,255-25-31,-456-53-160,-752 98 31,394-151 0,-708 225 35,297-125-1,-275 113 32,-1-2 0,0-1 0,-1-1 0,-2-2 0,0-1 0,43-46 0,-62 57 4,-1 0 0,0 0 0,-1 0 0,-1-1 0,0-1 0,-1 0 0,-1 0 0,6-19 0,-9 22-3,0 0 0,-1 0 0,-1 0 1,0 0-1,0 0 0,-2-1 0,1 1 0,-1 0 1,-1 0-1,0 0 0,-6-18 0,-1 6 14,-1 1-1,-1 1 0,-1 0 0,-1 0 0,0 2 1,-2-1-1,0 2 0,-2 0 0,-30-28 1,4 10-13,-2 2 0,-1 2-1,-59-32 1,10 14-141,-2 5-1,-2 5 0,-2 3 1,-206-46-1,81 42-274,-294-17 0,245 41 143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34.986"/>
    </inkml:context>
    <inkml:brush xml:id="br0">
      <inkml:brushProperty name="width" value="0.05" units="cm"/>
      <inkml:brushProperty name="height" value="0.05" units="cm"/>
      <inkml:brushProperty name="color" value="#66CC00"/>
    </inkml:brush>
  </inkml:definitions>
  <inkml:trace contextRef="#ctx0" brushRef="#br0">0 4268 15331,'8'-40'477,"2"0"0,1 1 0,29-65 0,-26 67-336,304-715 157,338-635 217,-201 566-246,-284 526-190,-31 64-23,2-4-9,-21-4 1,-119 234-76,0 1-1,0 0 1,0-1-1,-1 0 1,0 1-1,0-1 1,0-6-1,-1 11 21,0-1 0,0 1 0,0 0-1,0 0 1,0 0 0,0-1 0,0 1 0,0 0 0,0 0 0,0 0 0,0 0-1,0-1 1,0 1 0,-1 0 0,1 0 0,0 0 0,0 0 0,0-1-1,0 1 1,0 0 0,0 0 0,-1 0 0,1 0 0,0 0 0,0 0-1,0 0 1,0-1 0,-1 1 0,1 0 0,0 0 0,0 0 0,0 0-1,-1 0 1,1 0 0,0 0 0,0 0 0,0 0 0,-1 0 0,1 0-1,0 0 1,0 0 0,0 0 0,-1 0 0,1 0 0,0 0 0,0 0-1,0 1 1,0-1 0,-1 0 0,1 0 0,-20 17-447,-42 62 31,61-78 415,-36 50-276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36.483"/>
    </inkml:context>
    <inkml:brush xml:id="br0">
      <inkml:brushProperty name="width" value="0.05" units="cm"/>
      <inkml:brushProperty name="height" value="0.05" units="cm"/>
      <inkml:brushProperty name="color" value="#66CC00"/>
    </inkml:brush>
  </inkml:definitions>
  <inkml:trace contextRef="#ctx0" brushRef="#br0">131 1 18388,'-2'2'195,"0"0"0,0 0 0,0 0 1,0 0-1,0 0 0,1 1 0,-1-1 0,1 1 0,0-1 1,-1 1-1,0 5 0,-3 2 257,-13 36 122,2 0 1,-17 81-1,17-62-226,12-51-275,-2 8 85,-4 30 1,9-47-119,1 0 0,0 0 0,-1 0 0,2 0 0,-1 0 0,0 0 0,1 0 0,0-1 0,0 1 0,1 0 0,-1 0-1,3 5 1,-3-9-21,1 0 0,-1 1-1,0-1 1,0 0 0,0 0-1,1 1 1,-1-1-1,0 0 1,1 0 0,-1-1-1,1 1 1,0 0-1,-1 0 1,1-1 0,-1 1-1,1-1 1,0 1 0,0-1-1,-1 0 1,1 0-1,0 0 1,0 0 0,-1 0-1,1 0 1,0 0-1,-1 0 1,1-1 0,0 1-1,0-1 1,-1 1-1,3-2 1,5-1 52,0-1 0,0 0-1,-1-1 1,11-7 0,10-11 179,0 0 0,47-53 0,-56 55-200,-18 19-48,-1 1 1,0 0-1,0-1 0,1 1 1,-1 0-1,0 0 0,1 0 0,-1 0 1,1 0-1,0 1 0,-1-1 1,3 0-1,-4 1-2,0 0 1,1 0 0,-1 0-1,0 0 1,1 0 0,-1 0-1,1 0 1,-1 0-1,0 0 1,1 0 0,-1 0-1,0 1 1,1-1-1,-1 0 1,0 0 0,1 0-1,-1 1 1,0-1-1,0 0 1,1 1 0,-1-1-1,0 0 1,0 0-1,1 1 1,-1-1 0,0 0-1,0 1 1,0-1 0,0 0-1,0 1 1,1-1-1,-1 1 1,1 5 3,-1 1 0,1-1 0,-1 0 0,0 0 0,-2 7-1,1 2 4,1-2 6,-1-8 0,1 1 0,0-1 0,0 0 0,0 0 0,1 0 0,1 9 0,-2-13-10,1-1 1,-1 1-1,0-1 0,1 0 0,-1 1 1,1-1-1,-1 1 0,0-1 0,1 1 0,-1-1 1,1 0-1,-1 1 0,1-1 0,-1 0 0,1 0 1,-1 1-1,1-1 0,0 0 0,-1 0 0,1 0 1,-1 0-1,1 0 0,-1 0 0,1 0 1,0 0-1,-1 0 0,1 0 0,-1 0 0,1 0 1,0 0-1,-1 0 0,1 0 0,-1-1 0,1 1 1,-1 0-1,1 0 0,-1-1 0,1 1 0,-1 0 1,1-1-1,0 0 0,27-18 39,-22 14-28,7-4-12,7-6 39,30-17 0,-45 29-39,0 1 0,0-1-1,1 1 1,-1 0 0,0 0 0,1 1-1,0 0 1,-1 0 0,1 0-1,-1 0 1,1 1 0,6 0 0,-10 1-2,0-1 0,1 1 1,-1-1-1,0 1 1,0 0-1,0 0 0,1 0 1,-1 0-1,0 1 0,0-1 1,0 0-1,-1 1 1,1-1-1,2 4 0,19 29-3,-20-28 11,1 0-1,0 0 0,0 0 0,6 6 0,-9-11 0,1 1 0,0-1 0,-1 1 0,1-1 0,0 0 0,0 0 0,0 0 0,0 0 0,0 0 0,0-1 0,0 1 0,0 0 0,0-1 0,0 0 0,0 1 0,0-1-1,0 0 1,3 0 0,1-1 3,19 2 67,-24-1-80,-1 1 1,1-1-1,-1 0 0,1 0 0,-1 1 1,1-1-1,-1 0 0,1 1 0,-1-1 1,1 0-1,-1 1 0,0-1 1,1 1-1,-1-1 0,0 1 0,1-1 1,-1 1-1,0-1 0,0 1 0,0-1 1,1 1-1,-1 0 0,0-1 0,0 1 1,0-1-1,0 1 0,0-1 1,0 1-1,0-1 0,0 1 0,0 0 1,0-1-1,0 1 0,0-1 0,-1 1 1,1-1-1,0 1 0,0-1 0,-1 1 1,1 0-1,-18 46-1256,18-47 1255,0 0-1,0 0 1,0 1-1,0-1 1,0 0-1,0 0 1,0 0-1,0 0 1,0 0-1,0 0 1,0 0-1,0 0 1,0 0-1,0 0 1,0 0-1,0 0 1,0 0-1,0 0 1,0 1-1,0-1 1,0 0-1,0 0 1,-1 0-1,1 0 1,0 0-1,0 0 1,0 0 0,0 0-1,0 0 1,0 0-1,0 0 1,0 0-1,0 0 1,0 0-1,0 0 1,0 0-1,0 0 1,-1 0-1,1 0 1,0 0-1,0 0 1,0 0-1,0 0 1,0 0-1,0 0 1,0 0-1,0 0 1,0 0-1,0 0 1,0 0-1,0-1 1,0 1-1,-1 0 1,1 0-1,0 0 1,0 0-1,0 0 1,0 0-1,0 0 1,0 0 0,0 0-1,0 0 1,0 0-1,0 0 1,0 0-1,0 0 1,0-1-1,0 1 1,2-7-298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37.110"/>
    </inkml:context>
    <inkml:brush xml:id="br0">
      <inkml:brushProperty name="width" value="0.05" units="cm"/>
      <inkml:brushProperty name="height" value="0.05" units="cm"/>
      <inkml:brushProperty name="color" value="#66CC00"/>
    </inkml:brush>
  </inkml:definitions>
  <inkml:trace contextRef="#ctx0" brushRef="#br0">34 0 14675,'0'1'278,"-1"-1"0,0 0 0,1 1 0,-1-1-1,1 1 1,-1-1 0,1 1 0,-1-1 0,1 1 0,-1-1 0,1 1-1,0-1 1,-1 1 0,1 0 0,0-1 0,-1 1 0,1 0-1,0-1 1,0 1 0,0 0 0,-1-1 0,1 2 0,-4 21 1644,3-17-1293,-16 94 1871,16-86-2875,0 1-1,1 0 1,0 0-1,4 26 1,0-78-3157,-2 2 2668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37.530"/>
    </inkml:context>
    <inkml:brush xml:id="br0">
      <inkml:brushProperty name="width" value="0.05" units="cm"/>
      <inkml:brushProperty name="height" value="0.05" units="cm"/>
      <inkml:brushProperty name="color" value="#66CC00"/>
    </inkml:brush>
  </inkml:definitions>
  <inkml:trace contextRef="#ctx0" brushRef="#br0">18 1 19780,'-3'4'1657,"-3"6"-1225,2 1-208,1 5 528,2 1-536,1 1-1072,3-4 760,2-4-176,3-7-152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37.896"/>
    </inkml:context>
    <inkml:brush xml:id="br0">
      <inkml:brushProperty name="width" value="0.05" units="cm"/>
      <inkml:brushProperty name="height" value="0.05" units="cm"/>
      <inkml:brushProperty name="color" value="#66CC00"/>
    </inkml:brush>
  </inkml:definitions>
  <inkml:trace contextRef="#ctx0" brushRef="#br0">1 117 13987,'4'2'288,"0"0"0,0 0 1,1 0-1,-1 0 0,1-1 0,0 0 1,-1 0-1,1 0 0,0 0 0,0-1 0,0 0 1,-1 0-1,1 0 0,0 0 0,0-1 0,-1 0 1,1 0-1,0 0 0,4-2 0,5-2 508,0-1 0,-1-1 1,1 0-1,22-17 0,-32 22-689,0 0 0,-1-1 0,0 0 0,1 0 0,-1 0 0,0 0 0,0-1 0,0 1 0,-1-1 0,1 0 0,-1 1 0,0-1 0,0 0 0,0 0 0,1-6 0,-3 9-94,0 1-1,0-1 1,0 1-1,0-1 0,0 0 1,0 1-1,0-1 1,0 1-1,0-1 1,0 1-1,0-1 1,0 0-1,-1 1 1,1-1-1,0 1 1,0-1-1,-1 1 1,1-1-1,0 1 1,-1 0-1,1-1 0,0 1 1,-1-1-1,1 1 1,-1 0-1,1-1 1,-1 1-1,1 0 1,-1-1-1,1 1 1,-1 0-1,-1-1 6,1 1-1,-1 0 1,0 0-1,1 0 0,-1 0 1,1 0-1,-1 0 1,0 0-1,1 1 0,-1-1 1,-1 1-1,-3 1 28,0 0-1,0 1 1,0 0-1,-9 6 1,6-1-135,0-1-1,1 1 1,0 1 0,1-1 0,0 1-1,0 1 1,1-1 0,0 1 0,1 1 0,0-1-1,-6 18 1,11-27 43,-1-1 0,1 0-1,0 0 1,0 1 0,0-1-1,0 0 1,0 0 0,0 1 0,0-1-1,0 0 1,0 0 0,0 1 0,0-1-1,0 0 1,0 0 0,0 1-1,0-1 1,0 0 0,0 0 0,0 1-1,0-1 1,0 0 0,0 0 0,0 1-1,0-1 1,1 0 0,-1 0-1,0 1 1,0-1 0,0 0 0,0 0-1,1 0 1,-1 1 0,0-1 0,0 0-1,0 0 1,1 0 0,-1 0-1,0 0 1,0 1 0,1-1 0,9-5-1067,-4-2 386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0.022"/>
    </inkml:context>
    <inkml:brush xml:id="br0">
      <inkml:brushProperty name="width" value="0.05" units="cm"/>
      <inkml:brushProperty name="height" value="0.05" units="cm"/>
      <inkml:brushProperty name="color" value="#66CC00"/>
    </inkml:brush>
  </inkml:definitions>
  <inkml:trace contextRef="#ctx0" brushRef="#br0">4 222 15355,'-3'13'5496,"18"-21"-1362,-3 1-4168,10-6 263,-1 0 0,-1-1 0,0-2 1,-1 0-1,-1 0 0,0-2 0,-2 0 1,16-22-1,-30 37-213,0 0 1,0-1-1,0 0 1,0 1 0,-1-1-1,0 0 1,1 0-1,-1-4 1,-1 7-12,1 0 1,-1 1 0,0-1-1,0 0 1,0 1-1,0-1 1,-1 0-1,1 0 1,0 1 0,0-1-1,0 0 1,-1 1-1,1-1 1,0 0-1,0 1 1,-1-1 0,1 0-1,-1 1 1,0-2-1,0 2 0,0-1 0,0 1-1,0-1 1,0 1 0,0-1 0,0 1-1,0 0 1,0 0 0,0-1-1,0 1 1,0 0 0,0 0 0,-1 0-1,1 0 1,0 0 0,0 0-1,-2 1 1,-3 0 5,-1 1-1,1 0 1,0 1 0,-1-1-1,1 1 1,0 0-1,1 1 1,-1 0 0,0-1-1,-8 10 1,-3 2-10,-26 34 0,33-36-2,1 0 1,-1 1 0,2 1 0,-9 18 0,15-27 3,-1-1 1,1 1-1,0 0 0,0 1 1,1-1-1,0 0 0,0 0 1,1 1-1,-1-1 0,1 0 1,1 1-1,-1-1 0,1 0 1,2 7-1,-2-10 0,0-1 0,0 0 0,1 1 0,-1-1 1,1 0-1,-1 0 0,1 0 0,0 0 0,0 0 0,0-1 1,0 1-1,0 0 0,0-1 0,0 0 0,1 1 0,-1-1 0,1 0 1,-1 0-1,0 0 0,1-1 0,0 1 0,-1-1 0,1 1 0,3-1 1,9 1-106,-1 0 1,0-1 0,17-3 0,-25 3-6,17-3-926,0 0-1,38-11 1,-50 11 652,0-1 0,-1 0 0,1-1 0,-1 0 0,0-1 0,0 0 0,12-10 0,7-11-678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0.644"/>
    </inkml:context>
    <inkml:brush xml:id="br0">
      <inkml:brushProperty name="width" value="0.05" units="cm"/>
      <inkml:brushProperty name="height" value="0.05" units="cm"/>
      <inkml:brushProperty name="color" value="#66CC00"/>
    </inkml:brush>
  </inkml:definitions>
  <inkml:trace contextRef="#ctx0" brushRef="#br0">146 143 16892,'0'0'47,"0"0"0,0 0 0,0-1 0,0 1 0,0 0 1,0 0-1,0 0 0,-1 0 0,1-1 0,0 1 0,0 0 1,0 0-1,0 0 0,0 0 0,0-1 0,-1 1 0,1 0 1,0 0-1,0 0 0,0 0 0,0 0 0,-1 0 0,1 0 1,0-1-1,0 1 0,0 0 0,-1 0 0,1 0 0,0 0 0,0 0 1,0 0-1,-1 0 0,1 0 0,0 0 0,0 0 0,0 0 1,-1 0-1,1 0 0,0 0 0,0 1 0,0-1 0,-1 0 1,1 0-1,0 0 0,0 0 0,0 0 0,0 0 0,-1 0 1,1 1-1,0-1 0,0 0 0,-13 8 484,-5 9 568,1 0 0,-20 27 0,29-34-927,1 0 0,0 1 0,1 0-1,0 0 1,1 1 0,-6 16 0,11-26-146,-1-1 1,1 0-1,0 1 1,-1-1 0,1 0-1,0 1 1,0-1-1,0 0 1,0 1 0,0-1-1,0 0 1,0 1 0,0-1-1,0 0 1,1 1-1,-1-1 1,1 0 0,-1 0-1,1 1 1,0 0 0,0-1-3,0 0 1,0-1 0,-1 1 0,1-1 0,0 1 0,0-1 0,0 1 0,0-1 0,0 1 0,0-1-1,0 0 1,0 0 0,0 0 0,0 1 0,0-1 0,0 0 0,0 0 0,1 0 0,1-1 0,3 0 46,1-1 0,-1 0 0,0 0 1,1 0-1,-1-1 0,0 0 0,6-3 1,24-20 274,46-38 1,5-6-104,-85 68-242,-1 1 0,1 0-1,0 0 1,-1 0 0,1 0 0,0 0 0,0 0 0,0 1 0,0-1 0,0 1 0,0-1 0,0 1-1,0 0 1,0-1 0,2 1 0,-3 1-2,0-1-1,0 1 1,0-1-1,0 1 1,0-1-1,0 1 1,0-1-1,0 1 1,-1 0-1,1-1 1,0 1-1,0 0 1,-1 0-1,1 0 1,0 0-1,-1 0 1,1 0-1,-1 0 0,1 0 1,-1 0-1,0 0 1,1 0-1,-1 0 1,0 0-1,0 0 1,1 0-1,-1 0 1,0 1-1,1 15-10,-1-1 0,0 0-1,-4 26 1,2-17 44,2-25-30,-1 1-1,1-1 1,0 1 0,0-1-1,0 1 1,0-1 0,-1 1-1,1-1 1,0 1-1,0 0 1,0-1 0,0 1-1,0-1 1,1 1 0,-1-1-1,0 1 1,0 0-1,0-1 1,0 1 0,1-1-1,-1 1 1,0-1 0,0 1-1,1-1 1,-1 1 0,0-1-1,1 1 1,-1-1-1,1 0 1,0 1 0,0-1-1,0 0 1,0-1-1,0 1 1,0-1 0,0 1-1,-1-1 1,1 0-1,0 1 1,0-1 0,0 0-1,-1 1 1,1-1-1,0 0 1,0-1-1,23-35 53,-18 25-49,-1 0 1,0-1-1,0 0 0,4-22 1,-9 36-16,0 0 0,1 1 0,-1-1 1,1 1-1,-1-1 0,1 0 0,-1 0 0,1 1 1,0-1-1,0 0 0,0 0 0,0 0 1,0 0-1,0 0 0,0 0 0,0 0 0,0 0 1,0 0-1,2 1 0,1 0 4,0 1 1,-1-1-1,1 0 0,0 0 0,1 0 0,3 1 1,4-1 9,0-1 1,1 0-1,-1-1 0,0 0 1,0 0-1,1-1 1,-1-1-1,0 0 0,0-1 1,0 0-1,22-10 1,-6 0 4,-1 0 1,0-2 0,40-29 0,-7-3 25,-53 41-31,-1 0 0,0 0 0,0-1 0,-1 0 0,0 0-1,7-13 1,-11 20-1,-1-1-1,0 1 0,1-1 1,-1 1-1,0-1 0,1 1 1,-1-1-1,0 1 0,0-1 1,0 0-1,0 1 0,0-1 1,1 1-1,-1-1 0,0 0 1,0 1-1,0-1 0,0 1 0,-1-1 1,1 0-1,0 1 0,0-1 1,0 1-1,-1-1 0,1 0 1,-1 1-1,1 0 0,-1 0 0,1 0 0,-1 0 1,1 0-1,-1 0 0,1-1 0,-1 1 0,1 0 0,-1 1 1,0-1-1,1 0 0,-1 0 0,1 0 0,-1 0 1,1 0-1,-1 0 0,1 1 0,-1-1 0,-29 18 22,10-2 3,1 1 1,0 1-1,-16 22 0,24-27 3,1 0 0,0 1 0,2 1 0,-1 0 1,-9 26-1,16-38-53,1 0-1,0 0 1,0 0 0,0 1-1,0-1 1,0 0 0,1 1 0,0-1-1,-1 0 1,1 1 0,1-1-1,-1 1 1,0-1 0,1 0 0,0 1-1,-1-1 1,2 0 0,-1 1-1,0-1 1,0 0 0,1 0 0,0 0-1,0 0 1,-1-1 0,2 1-1,-1 0 1,0-1 0,0 1 0,1-1-1,0 0 1,-1 0 0,1 0-1,0 0 1,0 0 0,0-1 0,0 1-1,0-1 1,6 2 0,6 3-136,0-1 0,17 4 1,-2-6-139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1.387"/>
    </inkml:context>
    <inkml:brush xml:id="br0">
      <inkml:brushProperty name="width" value="0.05" units="cm"/>
      <inkml:brushProperty name="height" value="0.05" units="cm"/>
      <inkml:brushProperty name="color" value="#66CC00"/>
    </inkml:brush>
  </inkml:definitions>
  <inkml:trace contextRef="#ctx0" brushRef="#br0">167 0 19260,'-6'22'841,"-1"0"1,-1-1-1,-12 24 0,-8 18 468,-32 125 890,54-161-2087,1 0 0,1 0 0,1 0 0,1 0 1,3 34-1,6-7-350,-6-49 94,0-1 0,0 1 0,1-1 0,-1 1 1,1-1-1,0 0 0,0 0 0,1 0 0,3 6 0,-6-10 125,0 0-1,0 0 0,0 0 0,0 0 0,0 1 1,0-1-1,1 0 0,-1 0 0,0 0 1,0 1-1,0-1 0,0 0 0,0 0 0,0 0 1,0 0-1,0 0 0,1 1 0,-1-1 0,0 0 1,0 0-1,0 0 0,0 0 0,0 0 1,1 0-1,-1 0 0,0 0 0,0 0 0,0 1 1,0-1-1,1 0 0,-1 0 0,0 0 1,0 0-1,0 0 0,0 0 0,1 0 0,-1 0 1,0 0-1,0 0 0,0 0 0,1 0 0,-1-1 1,0 1-1,0 0 0,0 0 0,0 0 1,1 0-1,-1 0 0,0 0 0,0 0 0,0 0 1,0 0-1,0-1 0,1 1 0,-1 0 1,0 0-1,0 0 0,0 0 0,0 0 0,0-1 1,0 1-1,0 0 0,0 0 0,0 0 0,0-1 1,0 1-1,1 0 0,-1 0 0,0 0 1,-2-18-989,-1 6 701,-32-137-1623,29 115 1995,1 1 0,0-59-1,5 77 165,1-1 0,1 0 0,0 1 0,1 0 0,1-1 0,0 1 0,11-24 0,-10 29 20,1 0 0,0 1-1,0-1 1,1 1 0,0 1 0,0-1-1,1 1 1,0 0 0,1 1-1,0 0 1,18-11 0,-19 13-85,0 1 0,0 0 1,0 1-1,0 0 0,1 0 0,-1 0 1,1 1-1,0 1 0,-1 0 0,18-1 1,-23 2-144,1 1 0,0-1 1,-1 1-1,1-1 0,0 1 1,-1 0-1,1 1 0,-1-1 1,1 0-1,-1 1 0,0 0 1,1 0-1,-1 0 0,0 0 1,0 1-1,-1-1 0,1 1 1,0-1-1,-1 1 1,0 0-1,1 0 0,-1 0 1,-1 1-1,1-1 0,0 0 1,-1 1-1,1-1 0,0 5 1,1 5-23,0 1 0,-1 0 0,-1 0 1,0 0-1,-1 0 0,0 0 1,-1 1-1,-1-1 0,0-1 0,-8 27 1,0-7 63,-2 0 0,-1 0 1,-22 36-1,15-37 38,14-24-31,1 0 0,0 1-1,-5 9 1,10-17-68,0-1 0,0 1 0,0-1 1,0 1-1,0 0 0,0-1 0,0 1 0,1-1 0,-1 1 0,0-1 0,0 0 0,0 1 1,1-1-1,-1 1 0,0-1 0,0 1 0,1-1 0,-1 1 0,0-1 0,1 0 0,-1 1 1,0-1-1,1 0 0,-1 1 0,1-1 0,-1 0 0,1 0 0,-1 1 0,0-1 1,1 0-1,-1 0 0,1 0 0,-1 0 0,1 1 0,23 6-139,-18-5 51,13 3-401,-1-1 0,0-1 0,1-1 0,-1 0 0,1-1 0,0-1-1,0-1 1,-1 0 0,20-5 0,-1-2-426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3.208"/>
    </inkml:context>
    <inkml:brush xml:id="br0">
      <inkml:brushProperty name="width" value="0.05" units="cm"/>
      <inkml:brushProperty name="height" value="0.05" units="cm"/>
    </inkml:brush>
  </inkml:definitions>
  <inkml:trace contextRef="#ctx0" brushRef="#br0">24 75 18404,'-1'37'1134,"-1"-1"0,-8 42 0,5-47-525,2 0 0,0 1 0,3 42 1,1-68-538,-1 0 1,1-1-1,1 1 1,-1-1-1,1 1 1,-1-1 0,2 0-1,3 8 1,-5-11-39,1 1 1,-1-1 0,1 0-1,0 0 1,0 0-1,0-1 1,0 1 0,0 0-1,0-1 1,0 1 0,1-1-1,-1 0 1,0 0-1,1 0 1,-1 0 0,1 0-1,0 0 1,-1-1 0,1 1-1,2-1 1,3 0 33,0 0-1,1-1 1,-1 0 0,0 0 0,-1-1-1,1 0 1,0 0 0,0-1 0,-1 0-1,0 0 1,1-1 0,-1 0 0,0 0-1,10-9 1,3-3 77,0-2-1,-1 0 0,19-25 0,-11 12-136,-2-2-1,-2 0 1,-1-2-1,-1 0 1,-2-2-1,-1 0 1,14-46-1,-29 66-561,-9 23-473,-14 30-225,18-34 1340,-11 24-622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1.784"/>
    </inkml:context>
    <inkml:brush xml:id="br0">
      <inkml:brushProperty name="width" value="0.05" units="cm"/>
      <inkml:brushProperty name="height" value="0.05" units="cm"/>
      <inkml:brushProperty name="color" value="#66CC00"/>
    </inkml:brush>
  </inkml:definitions>
  <inkml:trace contextRef="#ctx0" brushRef="#br0">7 67 17580,'-1'1'125,"1"0"0,-1 0 0,0 0 0,1 1 0,-1-1 0,1 0 0,-1 0 0,1 1 0,-1-1 0,1 0 0,0 1 0,0-1 1,0 0-1,0 1 0,0-1 0,0 0 0,0 1 0,0-1 0,0 0 0,1 1 0,-1-1 0,1 0 0,-1 1 0,1-1 0,-1 0 0,1 0 0,-1 0 0,1 0 0,0 1 1,0-1-1,0 0 0,0 0 0,0 0 0,0-1 0,0 1 0,0 0 0,0 0 0,0 0 0,0-1 0,0 1 0,1-1 0,1 1 0,4 3 226,0-1 1,1 0-1,0-1 0,0 1 0,13 1 0,-9-3-189,0 0 1,0-1-1,-1-1 0,1 1 1,0-2-1,-1 0 0,22-6 1,-26 6-113,1 0 1,-1-1-1,0 0 1,0-1-1,0 0 1,-1 0-1,1 0 1,-1-1-1,0 0 1,0 0-1,-1 0 1,1-1-1,3-6 1,-7 11-35,-1 0 0,0-1 0,0 0 0,0 1 0,0-1 0,0 1 0,-1-1 1,1 0-1,0 0 0,-1 0 0,0 1 0,1-1 0,-1 0 0,0 0 0,0 0 0,0 0 0,0 1 1,0-1-1,0 0 0,0 0 0,-1 0 0,1 0 0,-1 1 0,0-3 0,0 3-9,0-1 0,-1 1 0,1 0-1,0 0 1,-1 0 0,1 0 0,-1 0-1,1 0 1,-1 1 0,1-1 0,-1 0 0,1 1-1,-1-1 1,0 1 0,1 0 0,-1-1-1,0 1 1,0 0 0,1 0 0,-1 0-1,0 0 1,1 0 0,-1 1 0,0-1 0,1 0-1,-1 1 1,-2 0 0,-6 3 4,-1 0 1,1 0-1,0 1 0,0 0 1,1 0-1,-1 1 0,1 1 1,1 0-1,-14 13 0,11-9-28,0 1 0,0 0 0,1 1 0,1 0 0,0 0 1,-7 17-1,15-28-18,-1 1 0,1-1 1,0 1-1,0 0 1,0-1-1,1 1 0,-1 0 1,1 0-1,-1-1 1,1 1-1,0 0 1,0 0-1,0 0 0,0 0 1,1-1-1,0 6 1,0-7-28,0 1 0,0-1 0,1 0 1,-1 1-1,0-1 0,0 0 0,0 0 1,1 1-1,-1-1 0,1 0 1,-1-1-1,1 1 0,-1 0 0,1 0 1,0-1-1,-1 1 0,1 0 0,0-1 1,-1 0-1,1 1 0,0-1 0,0 0 1,-1 0-1,1 0 0,0 0 1,0 0-1,2-1 0,7-1-157,0-1 0,0 0-1,0 0 1,0-1 0,-1 0 0,0-1 0,0 0-1,0-1 1,-1 0 0,16-13 0,23-19-593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2.569"/>
    </inkml:context>
    <inkml:brush xml:id="br0">
      <inkml:brushProperty name="width" value="0.05" units="cm"/>
      <inkml:brushProperty name="height" value="0.05" units="cm"/>
      <inkml:brushProperty name="color" value="#66CC00"/>
    </inkml:brush>
  </inkml:definitions>
  <inkml:trace contextRef="#ctx0" brushRef="#br0">78 59 17340,'-19'28'1653,"11"-18"-1215,1 0 1,0 1-1,1 0 0,0 0 0,0 0 0,1 1 0,1-1 0,-4 16 0,7-26-393,1 0 1,0 1-1,0-1 1,0 0 0,0 0-1,0 1 1,0-1-1,0 0 1,0 0 0,0 1-1,1-1 1,-1 0-1,1 0 1,-1 0-1,1 0 1,-1 1 0,1-1-1,-1 0 1,1 0-1,0 0 1,0 0 0,-1 0-1,1-1 1,0 1-1,0 0 1,0 0 0,0 0-1,0-1 1,0 1-1,0 0 1,0-1 0,1 1-1,-1-1 1,0 0-1,0 1 1,0-1 0,1 0-1,-1 0 1,0 1-1,2-1 1,6 0 8,0 0 0,0 0 0,0-1 0,14-3 0,-10 2 39,2-1-23,-1 2 1,1 0-1,-1 0 0,1 1 0,24 4 0,-36-3-60,1-1 0,-1 1-1,1 0 1,0 0-1,-1 1 1,1-1-1,-1 1 1,0 0 0,0 0-1,0 0 1,1 0-1,-2 0 1,1 1-1,0-1 1,0 1 0,-1 0-1,0 0 1,1 0-1,-1 0 1,0 0-1,-1 0 1,1 1 0,0-1-1,-1 0 1,0 1-1,0 0 1,1 4 0,-1-1 6,-1 0 0,0 1 0,0-1 0,0 0 0,-1 0 0,0 0 1,-1-1-1,0 1 0,0 0 0,0 0 0,-6 11 0,-4 4 220,-28 42 0,20-33-54,10-15-16,-1-1-1,0 0 1,0 0-1,-25 22 1,35-36-157,1-1 1,-1 1 0,1 0-1,-1-1 1,0 1 0,1-1-1,-1 1 1,0-1 0,1 0-1,-1 1 1,0-1-1,0 0 1,1 1 0,-1-1-1,0 0 1,0 0 0,1 0-1,-1 0 1,0 0 0,0 0-1,0 0 1,1 0 0,-2 0-1,1 0-4,1-1-1,-1 1 0,1-1 0,0 0 0,-1 1 0,1-1 0,-1 1 0,1-1 0,0 0 1,0 1-1,-1-1 0,1 0 0,0 1 0,0-1 0,0 0 0,0 1 0,0-1 0,0 0 1,0 1-1,0-2 0,7-42-90,3 8-45,1 0 1,2 2 0,1-1-1,2 1 1,1 1-1,1 1 1,27-34 0,-20 37 56,-23 28 65,-1-1 1,1 1 0,-1 0-1,1 0 1,0-1-1,0 1 1,0 0 0,0 0-1,0 0 1,-1 1-1,2-1 1,-1 0-1,0 1 1,2-1 0,-3 1 5,0 1 0,0-1 1,-1 0-1,1 1 0,0-1 1,-1 0-1,1 1 0,-1-1 1,1 1-1,-1-1 0,1 1 1,-1-1-1,1 1 0,-1 0 1,1-1-1,-1 1 0,1 0 1,-1-1-1,0 1 0,1 0 1,-1-1-1,0 1 0,0 0 1,0-1-1,0 1 0,1 0 1,-1 0-1,0-1 0,0 1 1,-1 1-1,2 27-51,-2-26 45,-2 35 31,3-38-19,-1 0 1,1 0-1,0 0 1,0 0-1,0 0 1,0 1-1,0-1 0,0 0 1,0 0-1,1 0 1,-1 0-1,0 0 1,0 1-1,0-1 1,0 0-1,0 0 1,0 0-1,0 0 1,0 0-1,0 0 1,0 1-1,0-1 1,0 0-1,1 0 1,-1 0-1,0 0 1,0 0-1,0 0 0,0 0 1,0 0-1,0 0 1,0 1-1,1-1 1,-1 0-1,0 0 1,0 0-1,0 0 1,0 0-1,0 0 1,1 0-1,-1 0 1,0 0-1,0 0 1,0 0-1,0 0 1,0 0-1,1 0 1,-1 0-1,0 0 0,0 0 1,0-1-1,0 1 1,0 0-1,1 0 1,-1 0-1,0 0 1,0 0-1,0 0 1,0 0-1,0 0 1,0 0-1,0 0 1,0-1-1,1 1 1,-1 0-1,0 0 1,0 0-1,0 0 1,0-1-1,10-5 151,10-14 69,-1 0-1,-1-2 1,0 0 0,23-40 0,-33 46-170,3-5 27,-11 21-79,0 1 0,0-1-1,0 0 1,0 0 0,0 0-1,0 1 1,0-1 0,0 0-1,0 0 1,0 0 0,0 0-1,0 1 1,0-1 0,0 0-1,0 0 1,0 0 0,0 1-1,1-1 1,-1 0 0,0 0 0,0 0-1,0 0 1,0 0 0,0 1-1,0-1 1,0 0 0,1 0-1,-1 0 1,0 0 0,0 0-1,0 0 1,0 0 0,1 0-1,-1 1 1,0-1 0,0 0 0,0 0-1,0 0 1,1 0 0,-1 0-1,0 0 1,0 0 0,0 0-1,1 0 1,-1 0 0,0 0-1,0 0 1,0 0 0,0 0-1,1 0 1,-1 0 0,0-1-1,0 1 1,0 0 0,0 0 0,1 0-1,-1 0 1,0 0 0,0 0-1,0 0 1,0 0 0,0-1-1,1 1 1,-1 0 0,0 0-1,1 2 0,0-1 0,0 1 0,0 0-1,0 0 1,0 0 0,0-1-1,0 1 1,1 0 0,-1-1 0,1 0-1,-1 1 1,1-1 0,0 0 0,0 0-1,-1 1 1,1-1 0,0-1-1,0 1 1,0 0 0,2 0 0,3 2-1,-1-2 0,1 1 1,-1 0-1,1-1 1,7 0-1,-7-1 9,-1 0 0,1-1 0,0 0 0,0 0-1,-1 0 1,1-1 0,-1 0 0,1 0 0,-1-1 0,0 0 0,0 0 0,0 0-1,0-1 1,-1 0 0,1 0 0,-1 0 0,0-1 0,0 0 0,-1 0 0,1 0-1,-1 0 1,0-1 0,-1 1 0,1-1 0,-1 0 0,0 0 0,-1-1 0,1 1-1,-1 0 1,0-1 0,1-9 0,-3 15-5,0 1-1,0-1 1,0 0 0,0 0-1,0 0 1,0 0 0,0 0-1,0 0 1,0 0 0,0 1-1,-1-1 1,1 0 0,0 0-1,0 0 1,-1-1 0,0 2-2,1 0 0,0 0 1,0-1-1,-1 1 0,1 0 1,0 0-1,-1 0 0,1-1 0,0 1 1,-1 0-1,1 0 0,0 0 1,-1 0-1,1 0 0,-1 0 0,1 0 1,0 0-1,-1 0 0,1 0 1,0 0-1,-1 0 0,1 0 0,0 0 1,-1 0-1,0 0 0,-1 1 3,0 0-1,0 0 1,0 0-1,-1 0 1,1 0-1,0 1 1,1-1-1,-1 1 1,0 0-1,-2 2 1,-8 10 0,1 0 0,1 0 0,0 1 1,1 1-1,0 0 0,2 0 0,0 0 1,0 1-1,2 0 0,0 0 0,-3 25 0,7-39-57,1 1 0,0 0-1,0 0 1,0 0 0,0-1-1,1 1 1,-1 0 0,1-1-1,0 1 1,0 0 0,1-1-1,-1 1 1,1-1-1,-1 1 1,1-1 0,0 0-1,0 0 1,1 0 0,-1 0-1,4 3 1,-4-4 28,1 0 0,-1-1-1,1 1 1,-1-1 0,1 0 0,-1 0 0,1 0-1,0 0 1,0 0 0,-1-1 0,1 1 0,0-1-1,0 1 1,0-1 0,0 0 0,0-1 0,-1 1-1,1 0 1,0-1 0,0 1 0,0-1 0,-1 0 0,1 0-1,0 0 1,-1 0 0,1-1 0,-1 1 0,3-3-1,29-22-323,1-6-84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2.958"/>
    </inkml:context>
    <inkml:brush xml:id="br0">
      <inkml:brushProperty name="width" value="0.05" units="cm"/>
      <inkml:brushProperty name="height" value="0.05" units="cm"/>
      <inkml:brushProperty name="color" value="#66CC00"/>
    </inkml:brush>
  </inkml:definitions>
  <inkml:trace contextRef="#ctx0" brushRef="#br0">88 0 17420,'-9'20'2213,"-18"28"0,-10 20 795,34-62-2845,1 0 1,0 0-1,0 0 1,0 1-1,1-1 1,0 1-1,0-1 0,1 1 1,0 6-1,0-12-152,0 1 1,0-1-1,1 1 0,-1-1 0,1 1 0,-1-1 0,1 0 0,-1 1 0,1-1 0,0 0 1,-1 1-1,1-1 0,0 0 0,0 0 0,0 0 0,0 0 0,0 0 0,0 0 0,0 0 0,3 1 1,-1 0-17,0-1 0,1 1 1,-1-1-1,0 0 0,1 0 1,0 0-1,-1 0 0,5 0 1,8-1-56,-1 0 1,0-1 0,16-2-1,-28 2 61,46-9-91,-37 6 61,0 2 0,0-1 0,1 1 0,18 0 0,-30 2 32,-1 0-1,1 0 1,-1 0-1,1 0 1,0 0-1,-1 0 1,1 0-1,-1 0 1,1 1-1,-1-1 1,1 0-1,-1 0 1,1 0-1,0 1 1,-1-1-1,0 0 1,1 1 0,-1-1-1,1 0 1,-1 1-1,1-1 1,-1 1-1,0-1 1,1 1-1,-1-1 1,0 1-1,1 0 1,-1 0 9,1 0 0,-1 1 1,0-1-1,0 0 0,-1 0 1,1 0-1,0 0 0,0 0 1,0 1-1,-1-1 1,1 0-1,-1 0 0,0 1 1,-24 36 424,22-34-366,-13 16 431,-34 35 0,42-48-445,0 0-1,-1 0 1,0-1 0,0 0 0,0-1 0,-1 0 0,-12 5 0,21-9-127,-1 0 0,1-1 0,-1 0 0,0 1 0,1-1 0,-1 0 0,0 1 0,1-1 0,-1 0 0,0 0 0,0-1 0,1 1-1,-3-1 1,3 1-34,1 0-1,-1 0 1,0-1-1,1 1 1,-1-1-1,1 1 0,-1-1 1,0 1-1,1 0 1,-1-1-1,1 0 1,-1 1-1,1-1 1,0 1-1,-1-1 1,1 0-1,0 1 0,-1-1 1,1 0-1,0 1 1,-1-2-1,1-1-66,0 1-1,0-1 1,0 1-1,0-1 0,1 1 1,-1-1-1,1 1 1,-1-1-1,1 1 1,0-1-1,0 1 1,0 0-1,0 0 1,1-1-1,-1 1 1,4-4-1,13-16-797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3.393"/>
    </inkml:context>
    <inkml:brush xml:id="br0">
      <inkml:brushProperty name="width" value="0.05" units="cm"/>
      <inkml:brushProperty name="height" value="0.05" units="cm"/>
      <inkml:brushProperty name="color" value="#66CC00"/>
    </inkml:brush>
  </inkml:definitions>
  <inkml:trace contextRef="#ctx0" brushRef="#br0">134 6 19836,'0'0'40,"0"0"-1,0 0 0,0 0 1,1 0-1,-1 0 0,0 0 1,0 0-1,0 0 1,0 0-1,0 0 0,0-1 1,0 1-1,1 0 0,-1 0 1,0 0-1,0 0 1,0 0-1,0 0 0,0 0 1,0 0-1,0-1 0,0 1 1,0 0-1,0 0 0,0 0 1,0 0-1,0 0 1,0 0-1,0 0 0,0-1 1,0 1-1,0 0 0,0 0 1,0 0-1,0 0 1,0 0-1,0-1 0,0 1 1,0 0-1,0 0 0,0 0 1,0 0-1,0 0 1,0 0-1,0 0 0,0-1 1,0 1-1,0 0 0,0 0 1,0 0-1,-1 0 0,1 0 1,0 0-1,0 0 1,0 0-1,0 0 0,0 0 1,0-1-1,0 1 0,-1 0 1,1 0-1,-12 3 855,-16 9 518,19-6-1190,0-1 0,0 1 0,1 1 0,0 0 0,0 0 1,1 0-1,0 1 0,0 0 0,-9 15 0,15-22-220,1 0-1,-1 0 1,0 0-1,1 0 1,0 0-1,-1 0 1,1 0-1,0 0 1,-1 0-1,1 0 1,0 0-1,0 0 1,0 0-1,0 0 1,0 0-1,0 0 1,0 0-1,0 0 1,0 0-1,0 0 0,1 0 1,-1 0-1,0 0 1,1 0-1,-1 0 1,1 0-1,-1 0 1,1 0-1,0-1 1,-1 1-1,1 0 1,0 0-1,-1-1 1,1 1-1,0 0 1,0-1-1,0 1 1,0 0-1,-1-1 1,1 1-1,2 0 1,4 1 2,1 1 0,-1-1 0,1 0 0,13 1 0,-8 0 0,17 2-27,-14-3 10,0 1 0,0 1-1,0 0 1,0 1 0,0 1 0,-1 0 0,15 9 0,-28-15 21,-1 1 1,1 0-1,-1 1 0,0-1 1,1 0-1,-1 0 0,0 1 0,0-1 1,0 0-1,0 1 0,0-1 1,0 1-1,0-1 0,0 1 0,-1 0 1,1-1-1,0 1 0,-1 0 1,0 0-1,1-1 0,-1 1 0,0 0 1,0 0-1,0 0 0,0-1 1,0 1-1,0 0 0,-1 0 0,1-1 1,-1 1-1,1 0 0,-1 0 1,1-1-1,-1 1 0,0-1 1,0 1-1,0 0 0,0-1 0,0 0 1,0 1-1,-2 1 0,-5 6 152,0-1 0,-1 0 0,0 0 0,-19 12 0,9-6-215,-1-2 0,0 0-1,0-2 1,-1 0 0,-43 14-1,68-26-330,-1 0-1,1 0 1,-1-1-1,0 1 1,0 0-1,4-4 1,4-4-57,14-8-423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3.765"/>
    </inkml:context>
    <inkml:brush xml:id="br0">
      <inkml:brushProperty name="width" value="0.05" units="cm"/>
      <inkml:brushProperty name="height" value="0.05" units="cm"/>
      <inkml:brushProperty name="color" value="#66CC00"/>
    </inkml:brush>
  </inkml:definitions>
  <inkml:trace contextRef="#ctx0" brushRef="#br0">68 152 20228,'15'-4'2009,"-15"11"-1209,-5 10-312,-8 13 1272,-2 3-447,1 6-761,-2 0-296,6-2-312,2-4-296,6-9-672,2-4-425,4-12 1049,4-8-264,-4-16-256</inkml:trace>
  <inkml:trace contextRef="#ctx0" brushRef="#br0" timeOffset="1">93 13 22557,'0'-10'1952,"-3"7"-1432,2 3-240,1 7 969,0 5-681,6 2-1384,1 5-449,9 5 433,-1 1 448,0 0-296,-1 1-288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4.136"/>
    </inkml:context>
    <inkml:brush xml:id="br0">
      <inkml:brushProperty name="width" value="0.05" units="cm"/>
      <inkml:brushProperty name="height" value="0.05" units="cm"/>
      <inkml:brushProperty name="color" value="#66CC00"/>
    </inkml:brush>
  </inkml:definitions>
  <inkml:trace contextRef="#ctx0" brushRef="#br0">136 6 20052,'8'-5'1960,"-12"4"-473,-14 9 286,6 1-1531,0 0 1,1 1-1,0 0 0,1 0 0,0 1 0,1 1 1,0 0-1,1 0 0,0 0 0,-10 23 1,17-33-242,1-1 1,-1 0 0,1 0-1,-1 1 1,1-1 0,0 0 0,-1 1-1,1-1 1,0 0 0,0 1-1,0-1 1,0 0 0,0 1-1,0-1 1,1 0 0,-1 1 0,0-1-1,1 0 1,-1 0 0,1 1-1,-1-1 1,1 0 0,0 0-1,-1 0 1,2 2 0,0-2-1,0 0 0,-1 0 0,1 0-1,0-1 1,-1 1 0,1 0 0,0-1 0,0 0 0,0 1 0,-1-1 0,1 0 0,0 0 0,0 0-1,0 0 1,0 0 0,0 0 0,-1-1 0,4 0 0,24-7 7,-1-1 1,0-1-1,-1-2 0,36-21 0,29-12 14,-88 44-23,0-1 0,0 1 0,0 0 0,0 0 0,0 0 0,0 1 0,0-1 0,5 1 0,-8 0 1,0 0 0,0 0-1,0 0 1,0 0 0,0 1 0,0-1 0,0 0 0,0 1-1,0-1 1,0 0 0,0 1 0,0 0 0,0-1-1,0 1 1,0-1 0,0 1 0,-1 0 0,1 0 0,0-1-1,0 1 1,-1 0 0,1 0 0,0 0 0,-1 0-1,1 0 1,-1 0 0,0 0 0,1 0 0,-1 0 0,0 0-1,1 0 1,-1 1 0,0 0 2,0-1 1,1 0 0,-1 0-1,0 0 1,1 0-1,-1 1 1,1-1-1,-1 0 1,1 0-1,0 0 1,-1 0-1,1 0 1,0 0-1,0 0 1,0 0-1,0-1 1,0 1-1,0 0 1,0 0-1,0-1 1,1 2-1,1-2 7,-1 1-1,1 0 0,0 0 1,-1-1-1,1 1 1,0-1-1,0 0 1,-1 0-1,5 0 1,6-2 28,0 0 0,-1-1 0,16-5 0,-21 6-28,78-29 103,9-4-108,-80 31-36,0 0-1,1 1 0,-1 1 0,24-1 0,-36 3 26,-1 0-1,0 0 0,1 0 1,-1 0-1,0 0 1,0 0-1,1 0 0,-1 1 1,0-1-1,1 0 0,-1 1 1,0-1-1,0 1 1,0-1-1,1 1 0,-1 0 1,0-1-1,0 1 0,0 0 1,0 0-1,0 0 1,0 0-1,-1 0 0,1 0 1,1 1-1,-1 1-24,-1-1 0,1 0 1,-1 0-1,0 1 0,0-1 0,1 0 0,-1 1 0,-1-1 0,1 0 1,0 0-1,-1 1 0,1-1 0,-2 4 0,-18 40-2009,17-40 1476,0-3-39,3-8 161,6-16-278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44.538"/>
    </inkml:context>
    <inkml:brush xml:id="br0">
      <inkml:brushProperty name="width" value="0.05" units="cm"/>
      <inkml:brushProperty name="height" value="0.05" units="cm"/>
      <inkml:brushProperty name="color" value="#66CC00"/>
    </inkml:brush>
  </inkml:definitions>
  <inkml:trace contextRef="#ctx0" brushRef="#br0">37 14 22725,'5'-13'1968,"-5"12"-1440,-1 2-264,-2 12 1241,0 3-633,2 6-992,1 2-456,0 6-600,0 0 992,0 0-201,0 2-127</inkml:trace>
  <inkml:trace contextRef="#ctx0" brushRef="#br0" timeOffset="1">11 701 19148,'-4'24'2337,"2"-4"-1345,-1-7-448,3-4 1720,-1-3-1023,1-2-1353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6:49.311"/>
    </inkml:context>
    <inkml:brush xml:id="br0">
      <inkml:brushProperty name="width" value="0.05" units="cm"/>
      <inkml:brushProperty name="height" value="0.05" units="cm"/>
      <inkml:brushProperty name="color" value="#66CC00"/>
    </inkml:brush>
  </inkml:definitions>
  <inkml:trace contextRef="#ctx0" brushRef="#br0">7 89 13427,'-7'-9'5343,"16"7"-1193,1 1-4660,102-2 1153,-13 1-534,-74 0-94,0-1-1,0-1 0,0-1 0,0 0 0,40-17 1,-45 12 11,-20 9-3,-10 7-15,0-1 3,0-1 0,0 0 0,0 0 1,-1-1-1,1 0 0,-1-1 0,1 0 0,-16 0 0,-13-1 21,-40-5 0,-21 1 13,86 4-42,8 0-2,0 0 1,0-1-1,0 0 0,-11-2 1,17 2-2,0 0 0,0-1 0,0 1 0,0 0 0,0-1 0,0 1 0,1 0 0,-1-1 0,0 1 0,0 0 0,0-1 0,0 1 0,0 0 0,1-1 0,-1 1 0,0 0 0,0 0 0,0-1 0,1 1 0,-1 0 1,0 0-1,1-1 0,-1 1 0,0 0 0,0 0 0,1 0 0,-1 0 0,0-1 0,1 1 0,-1 0 0,0 0 0,1 0 0,-1 0 0,1 0 0,17-8-333,1 1 0,0 1 0,1 0 0,0 2-1,0 0 1,0 1 0,0 1 0,26 1 0,-44 1 286,-1 0 1,0 0-1,1 0 0,-1 0 0,1 0 1,-1 0-1,0 0 0,1 1 0,-1-1 1,0 1-1,1-1 0,-1 1 0,0-1 1,0 1-1,1 0 0,-1-1 1,0 1-1,0 0 0,0 0 0,0 0 1,0 0-1,1 1 0,-1 8-689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56:52.081"/>
    </inkml:context>
    <inkml:brush xml:id="br0">
      <inkml:brushProperty name="width" value="0.05" units="cm"/>
      <inkml:brushProperty name="height" value="0.05" units="cm"/>
      <inkml:brushProperty name="color" value="#66CC00"/>
    </inkml:brush>
  </inkml:definitions>
  <inkml:trace contextRef="#ctx0" brushRef="#br0">1829 270 10354,'-19'-20'739,"-1"1"-1,-1 0 1,0 1 0,-2 2-1,-46-28 1,37 30-355,0 1 1,-58-14 0,-70-7 354,88 21-444,3 0-174,0 4 0,-1 2 0,0 3 0,-1 4 0,1 3 0,0 2 0,-72 16 1,58-4-62,-121 41 1,172-45-5,0 0 1,1 3 0,0 0-1,1 2 1,1 1-1,-38 32 1,60-44-40,1 0-1,-1 0 1,1 0-1,0 1 1,1 0-1,0 1 1,0-1 0,1 1-1,0 0 1,1 1-1,0-1 1,0 1 0,1-1-1,0 1 1,1 0-1,0 1 1,1-1 0,0 0-1,0 0 1,1 1-1,0-1 1,1 0 0,0 1-1,5 15 1,5 22 7,2 0 0,2-1 1,2 0-1,39 73 0,-48-106-28,1-1 0,1 0 0,0-1-1,0 0 1,1-1 0,1 0 0,0 0 0,0-1-1,1-1 1,0 0 0,1-1 0,0-1 0,0 0-1,22 7 1,17 4 32,2-3-1,94 14 1,-119-24-11,-5-1 6,62 12 30,116 4 0,-174-19-65,-1-2 1,1 0-1,-1-2 1,0-1 0,0-2-1,0 0 1,-1-2-1,33-14 1,12-10-2,196-82 64,-242 104-44,0-1-1,0-2 0,35-23 0,-52 30 0,-1-1 0,1 0 0,-1 0 1,0-1-1,-1 0 0,0-1 0,0 0 1,-1 0-1,0 0 0,-1 0 0,0-1 1,5-12-1,-5 8 11,-1 0 1,-1-1-1,0 0 0,0 0 1,-1 0-1,-1 0 0,-1 0 1,0 0-1,-1-1 1,-4-19-1,3 26-15,0 0 0,-1 0 0,0 0 1,0 0-1,-1 1 0,0-1 0,0 1 0,-1 0 1,0 0-1,0 1 0,-1 0 0,0 0 0,0 0 1,-1 0-1,0 1 0,0 0 0,-16-9 0,-88-39 988,86 42-881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03.893"/>
    </inkml:context>
    <inkml:brush xml:id="br0">
      <inkml:brushProperty name="width" value="0.05" units="cm"/>
      <inkml:brushProperty name="height" value="0.05" units="cm"/>
      <inkml:brushProperty name="color" value="#66CC00"/>
    </inkml:brush>
  </inkml:definitions>
  <inkml:trace contextRef="#ctx0" brushRef="#br0">1057 5 12187,'54'-2'-64,"-81"0"-24,-44 2-48,-20 2-97,-19 1-39,-3 2-56,5-3-32,-8 4-64,-4-2-160,-4-1 376,4 0-64,10-3 24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4.280"/>
    </inkml:context>
    <inkml:brush xml:id="br0">
      <inkml:brushProperty name="width" value="0.05" units="cm"/>
      <inkml:brushProperty name="height" value="0.05" units="cm"/>
    </inkml:brush>
  </inkml:definitions>
  <inkml:trace contextRef="#ctx0" brushRef="#br0">44 506 13291,'0'2'464,"-1"1"-1,0-1 1,-1 0 0,1 1 0,0-1 0,-1 0-1,1 1 1,-1-1 0,0 0 0,1 0 0,-1-1-1,-3 4 1,-7 8 1358,11-12-1735,-1 1 0,1-1 0,0 1 1,1 0-1,-1-1 0,0 1 0,0 0 0,1-1 0,-1 1 1,1 0-1,-1 0 0,1-1 0,0 1 0,0 0 0,0 0 1,0 0-1,0 0 0,0-1 0,0 1 0,1 0 0,-1 0 1,1 0-1,-1-1 0,1 1 0,1 3 0,0-3-42,-1-1-1,1 1 0,-1-1 1,1 0-1,0 1 0,0-1 1,-1 0-1,1 0 0,0 0 1,0 0-1,0-1 0,0 1 1,0 0-1,0-1 0,0 1 1,0-1-1,0 0 0,1 0 1,-1 0-1,0 0 0,0 0 1,2 0-1,4-2 48,0 1-1,-1-1 1,1 0 0,-1-1 0,1 0-1,-1 0 1,0 0 0,0-1 0,0 0 0,-1-1-1,0 1 1,1-1 0,-1 0 0,-1-1-1,1 1 1,-1-1 0,0-1 0,5-7-1,-6 7-20,0 1 0,0-1 0,0 0 0,-1-1 1,0 1-1,0-1 0,-1 1 0,0-1 0,0 0 0,-1 0 0,0 1 0,0-1 0,-1 0 0,0 0 0,-1 0 0,1 0 0,-5-15 0,5 22-69,0 0 0,-1 0 0,1 0 0,0 0 1,-1 0-1,1 0 0,-1 0 0,0 0 0,1 0 0,-1 1 1,0-1-1,1 0 0,-1 0 0,0 1 0,0-1 0,-1-1 0,1 2-3,1 0-1,0 0 0,-1 0 0,1 0 0,0 0 0,-1 0 1,1 1-1,0-1 0,-1 0 0,1 0 0,0 0 0,-1 0 0,1 0 1,0 0-1,0 1 0,-1-1 0,1 0 0,0 0 0,-1 0 1,1 1-1,0-1 0,0 0 0,0 0 0,-1 1 0,1-1 1,0 0-1,0 1 0,0-1 0,0 0 0,-1 0 0,1 1 0,0-1 1,0 0-1,0 1 0,0-1 0,0 0 0,0 1 0,0-1 1,0 0-1,0 1 0,0-1 0,0 0 0,0 1 0,0-1 1,0 0-1,0 1 0,1-1 0,-1 0 0,0 1 0,0-1 1,0 4-12,1 0 1,-1 0 0,1-1 0,0 1 0,0 0 0,0-1 0,0 1 0,1-1 0,-1 1 0,1-1 0,0 1 0,0-1 0,0 0 0,0 0 0,1 0 0,-1 0 0,1-1 0,0 1 0,0-1 0,0 1 0,0-1 0,0 0 0,1 0 0,-1 0 0,0-1 0,1 1 0,-1-1 0,1 0 0,0 0 0,5 1 0,0-1 5,-1 0 1,1 0 0,-1-1-1,1 0 1,0 0-1,-1-1 1,1 0-1,0-1 1,-1 0 0,0 0-1,1-1 1,12-6-1,-5 0 6,-2 0 0,1-1 0,-1-1 0,-1 0 0,0-1 0,0 0-1,-2-1 1,1 0 0,9-16 0,-8 9-1,0-1-1,-1 0 0,-1-1 1,-2 0-1,15-46 1,-20 53-5,-1-1 1,2-18 0,-4 30 4,-1 0 0,0 0 0,0 0 1,0 0-1,0 0 0,-1 0 0,0 0 0,0 0 1,0 0-1,0 0 0,-1 0 0,1 0 1,-4-6-1,4 9 2,0 0-1,0 0 1,1 0 0,-1 0 0,0 0 0,0 1 0,0-1-1,0 0 1,0 0 0,0 1 0,0-1 0,-1 0 0,1 1-1,0-1 1,0 1 0,0 0 0,-1-1 0,1 1 0,0 0-1,0 0 1,-1-1 0,1 1 0,-3 1 0,1-1 1,0 1 0,0 0 1,0 0-1,0 0 0,0 0 1,0 1-1,1-1 0,-1 1 0,-4 2 1,-3 4 6,1 1 0,0 0 0,0 0 0,-8 11 0,4-2 11,0 1-1,1 1 1,1 0 0,0 1-1,-11 34 1,17-41-6,1 1 0,0 1 1,1-1-1,1 0 0,0 1 0,1-1 0,1 1 1,1 0-1,2 17 0,-3-29-14,1-1 0,0 1 0,0 0-1,0-1 1,0 1 0,1 0 0,-1-1 0,1 0-1,0 1 1,0-1 0,0 0 0,0 0 0,1 0 0,-1 0-1,1-1 1,0 1 0,0-1 0,0 1 0,0-1-1,0 0 1,0 0 0,1 0 0,3 1 0,-2-2-9,0 0 1,-1 0 0,1 0-1,0 0 1,0-1 0,0 0 0,0 0-1,0 0 1,0-1 0,0 0-1,0 0 1,-1 0 0,1 0-1,0-1 1,0 0 0,-1 0-1,6-3 1,75-55-162,-85 59 170,1 1 0,0 0-1,-1-1 1,1 1 0,0 0-1,-1-1 1,1 1-1,0 0 1,0 0 0,-1 0-1,1 0 1,0 0 0,-1 0-1,1 0 1,0 0-1,0 0 1,-1 0 0,1 0-1,0 0 1,0 1 0,-1-1-1,1 0 1,0 0-1,-1 1 1,1-1 0,0 0-1,-1 1 1,1-1 0,-1 1-1,1-1 1,0 2-1,15 22 7,-7-9 1,-5-10 4,1 0-1,0 0 1,1-1-1,-1 1 1,1-1 0,0-1-1,0 1 1,0-1-1,0 0 1,0 0-1,1-1 1,0 0 0,-1 0-1,1 0 1,0-1-1,0 0 1,0-1-1,8 1 1,7-1 10,-1-1 0,0-1 0,0-1 0,37-9-1,51-27-56,-21 7-42,-88 31 78,1 1-1,-1 0 1,1 0-1,-1 0 0,0 0 1,1 0-1,-1 0 0,1 0 1,-1-1-1,0 1 0,1 0 1,-1 1-1,1-1 1,-1 0-1,1 0 0,-1 0 1,0 0-1,1 0 0,-1 0 1,1 0-1,-1 1 1,0-1-1,1 0 0,-1 0 1,0 1-1,1-1 0,-1 0 1,0 0-1,1 1 0,-1-1 1,0 0-1,0 1 1,1-1-1,-1 0 0,0 1 1,0-1-1,0 1 0,1-1 1,-1 0-1,0 1 1,0-1-1,0 1 0,0-1 1,0 0-1,0 1 0,0-1 1,0 1-1,0-1 1,0 1-1,0-1 0,0 0 1,0 1-1,-6 32-19,2-18-18,4-13 38,-1-1 1,1 0-1,0 1 1,0-1-1,0 1 1,0-1-1,0 0 0,1 1 1,-1-1-1,0 1 1,0-1-1,1 0 1,-1 1-1,1-1 1,-1 0-1,1 0 1,0 1-1,0-1 1,-1 0-1,1 0 0,0 0 1,0 0-1,0 0 1,0 0-1,0 0 1,0 0-1,0 0 1,1-1-1,-1 1 1,0 0-1,0-1 1,1 1-1,-1-1 1,0 1-1,1-1 0,-1 0 1,0 1-1,1-1 1,-1 0-1,1 0 1,-1 0-1,0 0 1,1 0-1,2-1 1,7 0 1,0-1 0,1-1 1,-1 1-1,15-7 0,-19 6-18,33-12-129,-27 9 15,1 1 0,-1 0 1,1 1-1,0 0 0,0 1 0,0 1 1,18-1-1,-30 3 106,0 1 1,0-1 0,0 1-1,0 0 1,0 0 0,0-1-1,0 1 1,0 1 0,0-1-1,0 0 1,-1 0-1,1 1 1,0-1 0,-1 1-1,3 2 1,-2-2 27,1 1-1,-1-1 1,1 0 0,0 0 0,-1 0-1,1 0 1,6 2 0,2-1 3,1 0-1,0-1 1,0 0 0,0-1 0,0 0 0,0-1 0,0 0 0,1-1 0,-1-1-1,-1 0 1,19-5 0,0-1-15,0-2-1,-1-2 0,34-18 1,-9-2-3,-50 29 22,0 0 1,0-1-1,0 1 1,0-1-1,-1 0 0,1 0 1,-1 0-1,0 0 0,3-7 1,-6 11-8,1 0 1,-1 0-1,0-1 1,0 1-1,0 0 1,1-1-1,-1 1 1,0 0-1,0-1 1,0 1-1,0 0 1,0-1 0,1 1-1,-1 0 1,0-1-1,0 1 1,0 0-1,0-1 1,0 1-1,0 0 1,0-1-1,0 1 1,0 0-1,-1-1 1,1 1-1,0 0 1,0-1-1,0 1 1,0 0-1,0-1 1,-1 1-1,1 0 1,0-1-1,0 1 1,0 0 0,-1 0-1,1-1 1,0 1-1,0 0 1,-1 0-1,1 0 1,0-1-1,-1 1 1,1 0-1,0 0 1,-1 0-1,1 0 1,0 0-1,-1-1 1,1 1-1,0 0 1,-1 0-1,1 0 1,0 0-1,-1 0 1,1 0-1,0 0 1,-1 0 0,1 0-1,-1 1 1,1-1-1,0 0 1,-1 0-1,1 0 1,0 0-1,-1 0 1,1 1-1,0-1 1,-1 0-1,-24 10 209,14-3-100,0 0 0,0 1 0,1 0 0,0 0 0,0 1 0,1 0 0,0 1 0,1 0 0,0 1 0,-12 20-1,20-30-152,-1 1 0,0-1 1,0 1-1,1-1 0,-1 0 0,1 1 0,-1-1 0,1 1 0,-1 0 0,1-1 0,0 1 0,0-1 0,0 1 0,0-1 0,0 1 0,0 0 0,1-1 0,-1 1 0,0-1 0,1 1 0,-1-1 0,1 1 0,-1-1 0,1 1 0,0-1 0,1 2 0,0-1-93,0 0-1,1 0 1,-1 0 0,1 0-1,0 0 1,0-1 0,0 0-1,0 1 1,0-1 0,0 0 0,0 0-1,3 0 1,17 5-485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19:04.594"/>
    </inkml:context>
    <inkml:brush xml:id="br0">
      <inkml:brushProperty name="width" value="0.05" units="cm"/>
      <inkml:brushProperty name="height" value="0.05" units="cm"/>
      <inkml:brushProperty name="color" value="#66CC00"/>
    </inkml:brush>
  </inkml:definitions>
  <inkml:trace contextRef="#ctx0" brushRef="#br0">4763 5 7698,'-792'-4'3481,"1"64"-1856,141 74-1619,15 58-44,159-30 102,17 39 193,394-166-188,2 2 0,1 3 0,2 3-1,2 2 1,2 3 0,3 2-1,-83 99 1,71-63-114,5 2 1,3 3-1,4 3 1,-50 121-1,89-181 13,2 2-1,1-1 0,1 2 1,2-1-1,-4 55 1,11-74 21,0 0 0,2 1 1,0-1-1,1 0 1,1 0-1,0 0 0,1 0 1,1-1-1,1 1 1,0-1-1,1-1 0,1 1 1,0-1-1,12 16 0,-1-9 10,0-1 0,1 0 0,1-2-1,1-1 1,0 0 0,1-2 0,1 0 0,1-2-1,51 22 1,0-6 20,2-4 0,97 20-1,405 49 146,7-55-34,600-64-97,-4-93-452,151-15-10,-1245 124 430,818-101-41,-19-80-218,-392 34 240,-410 122 150,-1-4-1,-2-4 0,121-79 1,-169 95-8,0 0-1,-2-3 1,-2 0 0,0-2 0,44-56 0,-63 68-52,1 0 1,-2-1-1,-1 0 0,0-1 1,-1 0-1,-2 0 1,0-1-1,-1 0 0,0 0 1,-2 0-1,-1-1 1,1-41-1,-5 39 4,0 1-1,-2-1 0,-1 0 1,-1 1-1,-1 0 1,-16-41-1,9 35-23,-1 0 1,-2 1-1,0 1 0,-34-41 1,14 28 70,-2 0 1,-1 3-1,-2 1 1,-1 2 0,-91-55-1,51 44-16,-2 4 0,-153-53 0,-13 17 1,248 76-107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0:19.332"/>
    </inkml:context>
    <inkml:brush xml:id="br0">
      <inkml:brushProperty name="width" value="0.05" units="cm"/>
      <inkml:brushProperty name="height" value="0.05" units="cm"/>
      <inkml:brushProperty name="color" value="#66CC00"/>
    </inkml:brush>
  </inkml:definitions>
  <inkml:trace contextRef="#ctx0" brushRef="#br0">151 88 9242,'-6'0'824,"-2"-3"-640,-1 0-104,2-3 864,3-1-928,-2-2-208,-3-1-224,-6-1-1024,-5 0 1208,-12-4-136,-2 2-136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0:20.433"/>
    </inkml:context>
    <inkml:brush xml:id="br0">
      <inkml:brushProperty name="width" value="0.05" units="cm"/>
      <inkml:brushProperty name="height" value="0.05" units="cm"/>
      <inkml:brushProperty name="color" value="#66CC00"/>
    </inkml:brush>
  </inkml:definitions>
  <inkml:trace contextRef="#ctx0" brushRef="#br0">6447 20 5465,'-112'-11'476,"0"4"0,-1 5-1,-137 16 1,-209 45 3390,115-13-2425,-265 15-633,121-14-773,-303 55 468,10 66-588,297-30-532,-207 57 865,554-155-213,-239 102-1,296-104-37,2 4 0,2 2 0,2 5-1,-77 64 1,129-93-11,0 1 0,1 0 0,2 2 0,0 0 0,1 1 0,2 1 0,0 1 0,2 0 1,1 1-1,1 1 0,1 0 0,-11 42 0,18-50-24,0 1 0,1-1 0,1 0 0,0 1 1,2 0-1,1-1 0,0 1 0,1-1 0,2 0 0,0 1 1,1-2-1,1 1 0,0 0 0,2-1 0,0 0 1,2-1-1,0 0 0,23 31 0,-16-29-4,2-1 1,0 0-1,1-1 1,1-2-1,0 0 0,1-1 1,1-1-1,0-1 0,1-2 1,40 15-1,-3-6-66,2-2-1,0-4 0,82 9 1,247 4-553,6-27-213,-300-1 679,617-12-931,-193 2 903,787-61 1215,-14-130 227,-1041 140-1094,-2-10 0,-5-11 0,326-157 0,-319 100 119,-227 122-196,-1-1 1,-1-1 0,0-1-1,-2-1 1,0-1-1,35-49 1,-49 59 6,-1 0-1,-1-1 1,0-1 0,0 1 0,-2-1 0,0 0-1,0-1 1,-2 1 0,0-1 0,1-16-1,-3 20 32,-1 0-1,0-1 0,-1 1 0,-1 0 0,0 1 0,0-1 0,-1 0 0,0 1 0,-1-1 0,-1 1 0,0 0 0,0 0 1,-14-18-1,4 9 93,-1 1 1,-1 1 0,-1 1 0,0 0-1,-2 2 1,1 0 0,-28-15 0,-162-76 339,165 86-515,-216-93-613,98 45 325,52 19 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0:51.444"/>
    </inkml:context>
    <inkml:brush xml:id="br0">
      <inkml:brushProperty name="width" value="0.05" units="cm"/>
      <inkml:brushProperty name="height" value="0.05" units="cm"/>
    </inkml:brush>
  </inkml:definitions>
  <inkml:trace contextRef="#ctx0" brushRef="#br0">1 27 13067,'4'3'-124,"-1"0"1,1-1 0,0 0-1,1 0 1,-1 0 0,0 0-1,0 0 1,1-1 0,-1 0-1,9 1 1,51 2 1052,-51-4-1111,721-24 740,-281 3-593,664 14 288,1 30 119,-730-13-350,273-1 49,356 12-21,-7 75 485,-982-91-501,-7-1 4,-1-1 0,1 0 1,40-2-1,-60-1-37,0 0 0,-1 0 1,1 0-1,0 0 0,0 0 1,0-1-1,-1 1 0,1 0 1,0 0-1,0-1 0,-1 1 1,1-1-1,0 1 0,0 0 1,-1-1-1,1 1 0,0-1 1,-1 0-1,1 1 0,0-2 1,1-11 23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0:57.875"/>
    </inkml:context>
    <inkml:brush xml:id="br0">
      <inkml:brushProperty name="width" value="0.05" units="cm"/>
      <inkml:brushProperty name="height" value="0.05" units="cm"/>
    </inkml:brush>
  </inkml:definitions>
  <inkml:trace contextRef="#ctx0" brushRef="#br0">1 446 12347,'4'0'84,"0"0"0,0 0 0,0-1 0,0 1 0,0-1-1,0 0 1,0 0 0,-1-1 0,7-2 0,37-22-134,-19 10 131,34-15-44,1 3-1,81-23 0,-96 37-12,1 3-1,0 1 1,94-4-1,285 5 114,-103 4 32,-67-2-39,642-8 66,-390 18-202,391 0 142,-2-20 253,873-114 714,-1736 127-1114,652-47 92,-562 50-242,0 4 1,-1 6-1,181 37 1,-236-29 67,-11 2-49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1:22.827"/>
    </inkml:context>
    <inkml:brush xml:id="br0">
      <inkml:brushProperty name="width" value="0.05" units="cm"/>
      <inkml:brushProperty name="height" value="0.05" units="cm"/>
    </inkml:brush>
  </inkml:definitions>
  <inkml:trace contextRef="#ctx0" brushRef="#br0">0 62 10690,'100'2'684,"164"-18"0,-127 5-614,-79 8 13,97 10-1,59 20 342,-5 0 34,321-10 125,2-37-322,-220 6-148,666 30 74,-749-7-174,-9 0 11,622 14 166,-606-24-157,530 10 32,270-6-187,-841-14 101,345-16-7,1 26 219,-12 44 368,-201-12-293,-144-21-231,1-8 1,291-34-1,-274 8-153,452-51-791,-265 27-1182,-307 34 1713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2:03.163"/>
    </inkml:context>
    <inkml:brush xml:id="br0">
      <inkml:brushProperty name="width" value="0.05" units="cm"/>
      <inkml:brushProperty name="height" value="0.05" units="cm"/>
    </inkml:brush>
  </inkml:definitions>
  <inkml:trace contextRef="#ctx0" brushRef="#br0">1 0 9842,'83'2'2092,"143"20"0,-46-1-1326,379 1-76,6-25-315,-396 1-163,172-3 483,420-1 694,-289 41-1153,-449-32-81,0 0-1,0-2 0,0-1 1,0-1-1,0 0 0,0-2 1,0-1-1,-1 0 0,1-2 1,23-10-1,8-6 131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2:06.183"/>
    </inkml:context>
    <inkml:brush xml:id="br0">
      <inkml:brushProperty name="width" value="0.05" units="cm"/>
      <inkml:brushProperty name="height" value="0.05" units="cm"/>
    </inkml:brush>
  </inkml:definitions>
  <inkml:trace contextRef="#ctx0" brushRef="#br0">3112 264 11979,'-57'-31'301,"0"3"0,-2 2 0,0 3 0,-84-20 0,-256-35-806,259 60 590,-1 7 0,0 5-1,0 7 1,0 5 0,-181 33 0,272-30-61,-544 104 140,543-100-94,-94 36-1,127-40-24,-1 0 1,1 1-1,0 0 1,1 2-1,1 0 1,0 1 0,-27 27-1,16-7 68,1 1 1,1 2-1,-37 73 1,-37 126 200,83-191-261,2 2 0,2 0-1,-9 71 1,18-91-19,2 0 0,1 0 0,1 0 1,1 0-1,1 0 0,1 0 0,15 50 0,-8-48-20,0-1 0,2 0 0,1 0 0,1-1 0,1-1 0,2-1 0,0 0 0,1-1-1,2-1 1,0-1 0,1-1 0,1-1 0,45 28 0,8-1-14,2-3-1,2-4 1,1-4 0,140 41-1,-76-37-1,291 36-1,-313-63-33,0-6 0,1-5 0,-1-5 0,0-5 0,126-28 0,-153 17 21,-2-4 1,0-5-1,-2-3 0,-2-5 0,-1-3 0,157-98 0,-18-23 231,-181 123 17,-2-1 1,65-74-1,-92 93-19,-2-2 0,0 0 0,-1-1 0,-2 0 0,0-1 0,18-51 0,-26 61-115,-2 1 0,0-1 1,0 0-1,-1 0 0,-1 0 0,0-1 0,-1 1 0,-1 0 0,0 0 0,-1 0 1,0 0-1,-1 0 0,-1 0 0,-11-26 0,3 16-64,-1 0 0,-1 1-1,-2 0 1,0 1 0,-1 1 0,-1 1-1,-33-29 1,4 9-237,-2 3 0,-68-40 0,30 28-156,-3 4-1,-1 3 1,-2 5-1,-109-29 1,58 28-38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2:07.538"/>
    </inkml:context>
    <inkml:brush xml:id="br0">
      <inkml:brushProperty name="width" value="0.05" units="cm"/>
      <inkml:brushProperty name="height" value="0.05" units="cm"/>
    </inkml:brush>
  </inkml:definitions>
  <inkml:trace contextRef="#ctx0" brushRef="#br0">1 118 13267,'62'-3'503,"0"-3"0,89-21 0,19-2-414,451-15-102,5 40-117,-28 1 454,-516 1-236,707 8 1195,-715 0-1276,-1-3-60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52.630"/>
    </inkml:context>
    <inkml:brush xml:id="br0">
      <inkml:brushProperty name="width" value="0.05" units="cm"/>
      <inkml:brushProperty name="height" value="0.05" units="cm"/>
    </inkml:brush>
  </inkml:definitions>
  <inkml:trace contextRef="#ctx0" brushRef="#br0">601 62 11723,'-2'-4'255,"0"0"0,-1 0 0,1 0 0,-1 0 0,1 1 0,-1-1 0,0 1 0,0 0 0,-1 0 0,1 0 0,-1 0 0,1 0 0,-1 1 0,0-1 0,0 1 0,-7-2 0,5 2-95,0 1 0,0 0 0,0 0 0,0 1 1,0 0-1,0 0 0,0 0 0,0 1 0,0-1 0,0 2 1,-10 2-1,-27 8 436,3-2-149,0 2 0,1 1-1,-55 28 1,83-34-429,0 0 1,1 1-1,0 1 0,1 0 0,0 0 1,0 1-1,1 0 0,0 0 0,1 1 0,0 0 1,1 0-1,0 1 0,-6 16 0,-4 18 77,1 1 0,-8 55-1,21-96-76,-5 29 159,0 0-1,2 1 0,2-1 0,2 1 1,1 0-1,5 44 0,8 5 2,36 129 1,-39-180-168,2-1 1,1 0-1,2 0 0,1-2 1,1 0-1,34 45 0,-38-62-7,-1 0 0,2-1 0,0 0 0,0-2 0,1 1 0,1-2 0,0 0 0,26 12 0,11 1-5,80 21 1,-57-20-14,-58-18 14,0 0-1,0-2 1,1 0-1,28 2 0,-38-6-1,0 0 0,0-1 0,0 0 0,0 0-1,0-1 1,0 0 0,0 0 0,0-1 0,-1-1-1,0 1 1,12-7 0,-3-1-1,0-1 0,-1 0 1,0-1-1,-1-1 0,0-1 0,-2 0 0,1 0 0,-2-1 1,0-1-1,11-22 0,-7 9 11,-2-2 1,-1 0-1,-1 0 0,-2-1 1,8-43-1,-1-18 74,7-100 0,-22 159-50,-1 1 1,-2-1 0,-1 1-1,-2 0 1,-1 0-1,-15-48 1,14 65-16,0 1 0,-2 0-1,0 0 1,-1 0 0,0 1 0,-1 1 0,-1-1 0,-1 2-1,0-1 1,0 2 0,-1 0 0,-25-18 0,-10-1-94,-1 2 1,-85-37-1,8 4-1262,122 60 1066,1 1 140,0-1 0,1 1-1,-1-1 1,0 1 0,1-1 0,0 0-1,-1 0 1,1 0 0,0 0-1,-3-4 1,3 0-423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4.727"/>
    </inkml:context>
    <inkml:brush xml:id="br0">
      <inkml:brushProperty name="width" value="0.05" units="cm"/>
      <inkml:brushProperty name="height" value="0.05" units="cm"/>
    </inkml:brush>
  </inkml:definitions>
  <inkml:trace contextRef="#ctx0" brushRef="#br0">81 0 16251,'-27'42'3216,"21"-34"-2632,1 0 1,0 0-1,0 0 0,1 1 1,-6 12-1,-6 44 1479,15-59-1931,0 0 0,1 0 0,-1 0-1,1 0 1,1 0 0,-1 0 0,1 0 0,0 0 0,2 7 0,-2-11-128,-1 0 0,1-1-1,0 1 1,0-1 0,0 1 0,0-1 0,0 0-1,0 1 1,0-1 0,0 0 0,0 0 0,1 1 0,-1-1-1,0 0 1,1 0 0,-1-1 0,1 1 0,-1 0-1,1 0 1,2 0 0,-1 0-20,1-1-1,0 1 1,-1-1-1,1 0 1,-1 0-1,1 0 1,0 0-1,-1-1 1,5 0-1,6-3-90,-1-1-1,0 0 1,24-13-1,135-88-573,-171 106 693,0-1 1,-1 1 0,1 0-1,-1-1 1,1 1 0,0 0-1,-1-1 1,1 1 0,0 0-1,0 0 1,-1-1 0,1 1-1,0 0 1,0 0 0,-1 0-1,1 0 1,0 0 0,0 0 0,-1 0-1,1 0 1,0 0 0,-1 1-1,1-1 1,1 0 0,-2 1 0,1 0 1,-1-1 0,0 1-1,1 0 1,-1-1 0,0 1-1,1 0 1,-1 0 0,0-1-1,0 1 1,0 0 0,1 0-1,-1-1 1,0 1 0,0 0-1,0 0 1,0-1 0,-1 1-1,1 1 1,-2 7 135,0 1 0,-6 17 0,5-19-43,-2 10 192,-7 33 0,12-47-278,-1-1 0,0 1 1,1 0-1,0 0 0,0 0 1,0 0-1,1 0 0,-1 0 1,1 0-1,0 0 0,0 0 1,0 0-1,1-1 0,-1 1 1,3 4-1,-2-6-67,-1-1 0,0 0-1,0 0 1,1 0 0,-1 0 0,1 0 0,-1 0-1,1 0 1,-1 0 0,1-1 0,-1 1-1,1-1 1,0 1 0,-1-1 0,1 1-1,0-1 1,-1 0 0,1 0 0,0 0 0,0 0-1,-1 0 1,1 0 0,0-1 0,-1 1-1,1 0 1,0-1 0,-1 1 0,1-1-1,-1 0 1,4-1 0,0-1-253,0 0 0,-1 0-1,1 0 1,0 0 0,-1-1 0,0 0-1,0 0 1,4-4 0,1-6-89,0 0 0,-1-1 1,9-19-1,4-14-629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8.674"/>
    </inkml:context>
    <inkml:brush xml:id="br0">
      <inkml:brushProperty name="width" value="0.05" units="cm"/>
      <inkml:brushProperty name="height" value="0.05" units="cm"/>
    </inkml:brush>
  </inkml:definitions>
  <inkml:trace contextRef="#ctx0" brushRef="#br0">1 197 13307,'5'-21'736,"4"-8"-2072,-2-14 1416,3-3 136,3-11-496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42.324"/>
    </inkml:context>
    <inkml:brush xml:id="br0">
      <inkml:brushProperty name="width" value="0.05" units="cm"/>
      <inkml:brushProperty name="height" value="0.05" units="cm"/>
    </inkml:brush>
  </inkml:definitions>
  <inkml:trace contextRef="#ctx0" brushRef="#br0">118 54 11827,'-20'15'447,"8"-7"-93,-1 2 0,2 0 0,-20 19 0,28-24-266,-1-1-1,1 1 1,0 0 0,0 0-1,1 0 1,0 1-1,-1-1 1,2 0 0,-1 1-1,1 0 1,0-1-1,0 1 1,0 10 0,1 6-59,2-1 1,1 1-1,0-1 1,2 0-1,0 0 1,2-1-1,0 0 1,1 0-1,1 0 1,1-1-1,0 0 1,2-1 0,0 0-1,1-1 1,1-1-1,0 0 1,1 0-1,1-2 1,22 17-1,-32-27-28,-1 0 0,1-1 1,0 0-1,-1 0 0,2-1 0,-1 0 0,0 0 0,12 3 0,-15-5 2,0 0 1,-1 0-1,1 0 0,0 0 1,0 0-1,0 0 0,0-1 1,-1 1-1,1-1 0,0 0 1,0 0-1,-1 0 0,1 0 0,-1-1 1,1 1-1,-1-1 0,1 1 1,-1-1-1,0 0 0,0 0 1,0 0-1,0 0 0,2-3 1,3-5 61,0-1 0,-2 1 0,1-1 1,-1 0-1,-1-1 0,4-11 0,14-76 402,-19 86-406,26-156 798,-25 137-600,-2-1 0,-1 1 0,-5-43 0,4 73-229,0-1-1,0 0 1,-1 1-1,1-1 1,-1 0-1,1 1 1,-1-1-1,0 0 1,0 1 0,0 0-1,-1-1 1,1 1-1,0-1 1,-1 1-1,0 0 1,1 0-1,-1 0 1,0 0 0,0 0-1,0 0 1,-4-1-1,2 1-156,-1 0-1,0 1 1,0 0 0,1 0-1,-1 0 1,0 1 0,0 0-1,0 0 1,0 0-1,-7 1 1,4 0-177,5-1-81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44.344"/>
    </inkml:context>
    <inkml:brush xml:id="br0">
      <inkml:brushProperty name="width" value="0.05" units="cm"/>
      <inkml:brushProperty name="height" value="0.05" units="cm"/>
    </inkml:brush>
  </inkml:definitions>
  <inkml:trace contextRef="#ctx0" brushRef="#br0">190 10 7834,'0'-2'5259,"-1"-6"-2594,-3 10-2542,0 1 0,-1-1 0,1 1 0,0 0 0,1 0 0,-1 0 0,0 0 1,1 0-1,0 1 0,-4 4 0,3-3-77,-14 16-45,1 0-1,2 1 0,0 0 0,-23 49 0,31-57-6,1 1 0,1 0 0,0 0 0,1 0 0,1 0 0,0 1 0,1-1 0,1 1 0,1-1 0,1 17 0,-1-27 3,0-1 1,1 0-1,0 0 1,0 1-1,0-1 0,1 0 1,-1 0-1,1 0 1,0 0-1,0-1 1,0 1-1,1 0 0,-1-1 1,1 1-1,0-1 1,0 0-1,0 0 0,0 0 1,1-1-1,-1 1 1,7 3-1,-6-4 5,1-1 1,-1 1-1,0-1 0,0 0 0,1-1 0,-1 1 1,1-1-1,-1 0 0,1 0 0,-1 0 1,0 0-1,1-1 0,-1 0 0,1 0 0,-1 0 1,0 0-1,0-1 0,0 0 0,0 1 1,0-2-1,4-2 0,0 0 35,-1 0 0,0-1 1,0-1-1,0 1 0,-1-1 0,0 0 0,0 0 1,-1-1-1,0 1 0,0-1 0,-1-1 0,0 1 0,0-1 1,-1 1-1,0-1 0,0 0 0,1-14 0,-2 11 14,-1-1-1,0 1 1,0 0-1,-2 0 1,1 0-1,-2 0 1,0 0-1,0 0 1,-1 0-1,0 0 1,-1 0-1,-10-20 1,11 28-44,1 0 1,-1 0 0,1 0 0,-1 0-1,0 1 1,-1-1 0,1 1 0,-7-5-1,8 7-35,1 0-1,0 0 1,0 0-1,-1 1 1,1-1-1,-1 1 1,1-1-1,0 1 1,-1-1 0,1 1-1,-1 0 1,1 0-1,-1 0 1,1 0-1,-1 0 1,1 0-1,-1 0 1,1 0-1,0 0 1,-1 1-1,1-1 1,-1 1-1,1-1 1,0 1-1,-1 0 1,1-1-1,0 1 1,-1 0 0,1 0-1,0 0 1,-2 1-1,-22 27-367,15-12 115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44.928"/>
    </inkml:context>
    <inkml:brush xml:id="br0">
      <inkml:brushProperty name="width" value="0.05" units="cm"/>
      <inkml:brushProperty name="height" value="0.05" units="cm"/>
    </inkml:brush>
  </inkml:definitions>
  <inkml:trace contextRef="#ctx0" brushRef="#br0">225 11 12931,'-11'1'291,"0"1"0,0 0 0,1 1 0,-1 0 0,1 0 0,0 1 0,0 1 0,0 0 1,1 0-1,0 1 0,-1 0 0,2 0 0,-1 1 0,-9 11 0,10-9-256,1 0 0,1 0 0,-1 1 0,2 0 0,-1 1-1,2-1 1,-1 1 0,1 0 0,1 0 0,0 0 0,0 1 0,0 15 0,1-8-56,1-1 0,1 1 0,0 0 0,2 0 0,0-1 0,9 35 0,-10-47 7,1-1 1,0 1 0,0-1 0,1 0-1,-1 0 1,1 0 0,0 0 0,0 0-1,1 0 1,0-1 0,-1 0 0,1 0-1,1 0 1,-1 0 0,1-1 0,5 4-1,-6-4 5,1-1-1,0 0 0,0-1 0,0 1 0,0-1 0,0 0 1,0 0-1,0-1 0,0 1 0,0-1 0,0 0 0,0-1 1,0 1-1,0-1 0,0 0 0,0 0 0,0-1 1,7-2-1,2-2 11,0-1 0,0 0 1,-1-1-1,0-1 0,0 0 1,-1-1-1,0 0 0,-1 0 0,0-2 1,-1 1-1,12-18 0,-8 8 34,-1 0 0,-1 0 0,-1-1-1,-1-1 1,-1 0 0,9-34-1,-14 42 7,-1 1-1,-1-1 1,1-25-1,-3 34-43,0 1 1,-1 0-1,1 0 1,-1-1-1,0 1 0,0 0 1,0 0-1,-1 0 1,0 0-1,0 0 0,0 0 1,-1 1-1,-4-8 1,6 11-33,0 0 1,0 0 0,-1 0-1,1 0 1,0 0-1,0 1 1,-1-1-1,1 0 1,0 1 0,-1-1-1,1 1 1,-1 0-1,1-1 1,-1 1 0,1 0-1,0 0 1,-1 0-1,1 0 1,-1 0-1,1 0 1,-1 0 0,1 0-1,-1 1 1,1-1-1,-3 1 1,-1 5-171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45.544"/>
    </inkml:context>
    <inkml:brush xml:id="br0">
      <inkml:brushProperty name="width" value="0.05" units="cm"/>
      <inkml:brushProperty name="height" value="0.05" units="cm"/>
    </inkml:brush>
  </inkml:definitions>
  <inkml:trace contextRef="#ctx0" brushRef="#br0">182 34 13611,'-2'-1'118,"1"0"0,0 1 0,-1-1-1,1 0 1,-1 1 0,1-1 0,-1 1 0,1-1 0,-1 1 0,1 0-1,-1-1 1,0 1 0,1 0 0,-1 0 0,1 0 0,-1 0 0,0 1 0,1-1-1,-1 0 1,1 1 0,-1-1 0,1 1 0,-1-1 0,1 1 0,-1 0-1,1 0 1,0 0 0,-1 0 0,1 0 0,-2 2 0,-6 3 148,1 1-1,0 0 1,-9 10 0,6-3-229,1 0 0,1 1 0,0 0 0,0 1 0,2-1 0,0 2 0,1-1 0,0 1 0,1 0 0,1 0 0,1 0 0,1 0 1,0 1-1,1-1 0,1 1 0,0 0 0,4 20 0,-3-32-42,0 0 1,1 0 0,-1 0-1,1 0 1,1 0 0,-1 0-1,1 0 1,0-1 0,0 1-1,6 6 1,-7-10 0,0 0 0,0 1 0,0-1 0,1 0-1,-1-1 1,0 1 0,1 0 0,0-1 0,-1 1 0,1-1 0,0 0 0,0 0 0,0 0 0,0 0 0,0 0 0,0-1 0,0 1 0,0-1 0,0 0 0,0 0-1,0 0 1,6-1 0,-1-2 0,1 1 0,-2-1 0,1-1 0,0 1 0,-1-1 0,1-1 0,-1 1 0,0-1 0,0-1 0,-1 1-1,0-1 1,0 0 0,0 0 0,8-13 0,0-1 6,0-1 1,-2 0-1,18-42 0,-22 43 16,-1-1 0,-1 1 1,5-33-1,-9 40-6,0 0 1,-2 0-1,1 0 1,-2 0-1,0 0 1,-4-24-1,4 35-25,1-1-1,-1 0 0,0 1 1,1-1-1,-1 1 0,-1-1 1,1 1-1,0-1 0,0 1 1,-1 0-1,1-1 0,-1 1 1,0 0-1,0 0 0,0 0 1,0 1-1,0-1 0,0 0 1,0 1-1,0-1 0,-1 1 0,1 0 1,-1 0-1,-3-2 0,3 3-17,-1 0 0,0 0 0,0 0 0,0 0-1,0 0 1,0 1 0,0 0 0,0 0-1,0 0 1,1 0 0,-1 0 0,0 1 0,1 0-1,-1-1 1,-4 5 0,-23 14-124,0 1-38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3.939"/>
    </inkml:context>
    <inkml:brush xml:id="br0">
      <inkml:brushProperty name="width" value="0.05" units="cm"/>
      <inkml:brushProperty name="height" value="0.05" units="cm"/>
    </inkml:brush>
  </inkml:definitions>
  <inkml:trace contextRef="#ctx0" brushRef="#br0">0 0 13875,'3'9'1136,"1"1"-1024,-4 0-48,-1 0 248,2 0-360,7 1-216,-3-3 200,-3-3-32,12 0-72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6.272"/>
    </inkml:context>
    <inkml:brush xml:id="br0">
      <inkml:brushProperty name="width" value="0.05" units="cm"/>
      <inkml:brushProperty name="height" value="0.05" units="cm"/>
    </inkml:brush>
  </inkml:definitions>
  <inkml:trace contextRef="#ctx0" brushRef="#br0">2 121 15475,'-1'3'1049,"4"1"-897,4 1-96,12-5 336,8 0-224,17-9-192,9-1-112,12-7-240,5-3-89,3-6 345,0-1-72,-7 4-88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5:05.566"/>
    </inkml:context>
    <inkml:brush xml:id="br0">
      <inkml:brushProperty name="width" value="0.05" units="cm"/>
      <inkml:brushProperty name="height" value="0.05" units="cm"/>
    </inkml:brush>
  </inkml:definitions>
  <inkml:trace contextRef="#ctx0" brushRef="#br0">103 1 12595,'-10'13'132,"0"0"0,0 1 1,1 0-1,1 1 0,0-1 0,1 2 1,0-1-1,2 1 0,-7 24 1,6-4-122,1 1 1,1-1 0,2 1 0,2 0 0,1 0 0,10 58-1,-9-84-18,1-1 0,0 0-1,0 0 1,1 0-1,0 0 1,6 10 0,-8-18 2,-1 1 0,1-1 1,-1 0-1,1 1 0,0-1 1,0 0-1,0 0 1,0 0-1,0 0 0,1-1 1,-1 1-1,1-1 0,-1 1 1,1-1-1,-1 0 1,1 0-1,0 0 0,-1 0 1,1 0-1,0 0 0,0-1 1,0 0-1,-1 1 0,1-1 1,0 0-1,0-1 1,5 0-1,-2 0 9,0-2 0,0 1 0,0-1 1,0 0-1,0 0 0,-1 0 0,1-1 0,-1 0 0,0 0 1,0 0-1,-1-1 0,1 0 0,-1 1 0,0-2 0,0 1 0,0 0 1,-1-1-1,3-6 0,1-3 37,0 0 1,-1 0-1,-1-1 1,0 0-1,-1 0 1,2-18-1,-4 14 25,0 0 0,-2 0 1,0 0-1,-1 0 0,-1 0 0,-1 0 0,-1 1 0,0-1 0,-2 1 0,0 0 0,-1 0 0,-1 1 0,-1 0 0,-11-17 0,17 31-41,0 0-1,0 0 1,0 0-1,-1 1 1,1-1-1,-1 1 1,0 0 0,0 0-1,0 0 1,0 0-1,-5-1 1,6 3 3,1 0 0,0 0 0,-1 0 0,1 1 0,-1-1 0,1 1 0,0 0 0,-1 0 0,1 0 0,-1 0 0,1 0 1,-1 0-1,1 1 0,-1-1 0,1 1 0,0 0 0,-1 0 0,1 0 0,0 0 0,0 0 0,0 0 0,0 0 0,-4 3 0,-10 10 84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4.316"/>
    </inkml:context>
    <inkml:brush xml:id="br0">
      <inkml:brushProperty name="width" value="0.05" units="cm"/>
      <inkml:brushProperty name="height" value="0.05" units="cm"/>
    </inkml:brush>
  </inkml:definitions>
  <inkml:trace contextRef="#ctx0" brushRef="#br0">0 33 15995,'10'13'745,"3"-10"-1081,13-6-105,6-5-1399,6-2 1376,0-5-216,0 2-16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6.831"/>
    </inkml:context>
    <inkml:brush xml:id="br0">
      <inkml:brushProperty name="width" value="0.05" units="cm"/>
      <inkml:brushProperty name="height" value="0.05" units="cm"/>
    </inkml:brush>
  </inkml:definitions>
  <inkml:trace contextRef="#ctx0" brushRef="#br0">3 96 15571,'-3'12'1297,"3"-4"-1129,2 1-88,8-1 456,13-3-424,4-4-112,9-4-192,3-7-128,9-8-761,-2-5 929,0-16-168,0-7-88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5.165"/>
    </inkml:context>
    <inkml:brush xml:id="br0">
      <inkml:brushProperty name="width" value="0.05" units="cm"/>
      <inkml:brushProperty name="height" value="0.05" units="cm"/>
    </inkml:brush>
  </inkml:definitions>
  <inkml:trace contextRef="#ctx0" brushRef="#br0">114 1 15075,'-2'2'380,"1"0"0,-1 0 0,1 0 0,-1 0 0,0 0 1,1-1-1,-1 1 0,0-1 0,-1 1 0,1-1 0,0 1 0,0-1 0,-5 1 0,-5 6 1042,7-4-1109,0 0 1,0 1-1,0 0 1,0 0-1,1 0 1,0 0-1,0 1 1,0 0-1,1 0 1,0 0-1,0 0 0,-3 10 1,5-13-292,0 0 1,1 0-1,-1 0 0,1 1 1,0-1-1,0 0 0,0 0 1,0 1-1,0-1 0,1 0 1,-1 0-1,1 0 1,0 0-1,0 0 0,0 0 1,1 0-1,-1 0 0,1 0 1,-1 0-1,1-1 0,0 1 1,0-1-1,0 1 1,1-1-1,-1 0 0,0 0 1,6 4-1,9 4-288,0 0 1,33 13-1,-33-15-42,0 0-1,0 0 1,22 16-1,-37-22 281,0 0-1,0-1 1,0 1 0,0 0 0,0 0 0,-1 0-1,1 0 1,-1 0 0,1 0 0,-1 0 0,2 5-1,-3-5 38,1-1 0,-1 0-1,0 0 1,0 0-1,0 0 1,0 0-1,0 0 1,0 0-1,0 0 1,-1 0-1,1 0 1,0 0-1,0 0 1,-1 0-1,1 0 1,-1 0 0,1 0-1,-1 0 1,1 0-1,-1-1 1,1 1-1,-1 0 1,0 0-1,0 0 1,1-1-1,-1 1 1,0 0-1,0-1 1,0 1-1,0-1 1,-1 1 0,-7 4 132,1-1 0,-2-1 0,1 0 0,0 0 1,-1-1-1,1 0 0,-19 1 0,-2-1-13,-37-3-1,43-3-72,10-6-95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5:06.185"/>
    </inkml:context>
    <inkml:brush xml:id="br0">
      <inkml:brushProperty name="width" value="0.05" units="cm"/>
      <inkml:brushProperty name="height" value="0.05" units="cm"/>
    </inkml:brush>
  </inkml:definitions>
  <inkml:trace contextRef="#ctx0" brushRef="#br0">77 0 13419,'-2'1'68,"0"-1"-1,0 1 1,0-1 0,1 1 0,-1-1 0,0 1-1,0 0 1,1 0 0,-1 0 0,1 0 0,-1 0-1,1 0 1,-1 0 0,1 1 0,0-1 0,-1 1-1,1-1 1,0 1 0,0-1 0,0 1 0,0-1-1,0 3 1,-3 5 6,1 0-1,0 0 1,-3 12-1,6-17 14,-9 34 1,2 2-1,2-1 0,1 1 1,2 0-1,2-1 0,2 1 1,1 0-1,2-1 0,17 62 1,-21-95-88,1-1 0,0 0 1,0 0-1,1 0 0,-1 0 1,1-1-1,0 1 0,1 0 0,6 6 1,-8-9-1,-1-1 0,1 0 0,0 1 0,-1-1 0,1 0 0,0 0 0,0 0 0,0-1 0,0 1 0,-1 0 0,1-1 0,0 1 0,0-1 0,0 0 0,0 1 0,0-1 0,0 0 0,1 0 0,-1-1 0,0 1 0,0 0 0,0-1 0,0 1 0,-1-1 0,1 1-1,0-1 1,0 0 0,0 0 0,2-1 0,2-3 4,1 1 0,-1-1 0,0-1-1,0 1 1,-1-1 0,0 0-1,0 0 1,0-1 0,0 1 0,-1-1-1,0 0 1,-1-1 0,0 1-1,3-9 1,-1-1 93,0 1 1,-1-1-1,-1 0 0,-1 0 0,0-28 0,-3 24 55,0 1-1,-2-1 0,-1 0 0,-1 1 0,0 0 1,-2 0-1,0 0 0,-1 1 0,-17-29 1,13 30-375,11 17 199,1 1 0,0-1 1,-1 0-1,1 1 0,-1-1 1,0 1-1,1-1 0,-1 1 0,1-1 1,-1 1-1,0-1 0,1 1 1,-1-1-1,0 1 0,0 0 1,1 0-1,-1-1 0,0 1 1,0 0-1,0 0 0,-1 0 0,2 1-178,2 2-66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4.667"/>
    </inkml:context>
    <inkml:brush xml:id="br0">
      <inkml:brushProperty name="width" value="0.05" units="cm"/>
      <inkml:brushProperty name="height" value="0.05" units="cm"/>
    </inkml:brush>
  </inkml:definitions>
  <inkml:trace contextRef="#ctx0" brushRef="#br0">89 15 18500,'0'4'784,"-14"-1"-1432,-1-3-768,-3-6 1192,-2 1-232,-2-5-209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7.422"/>
    </inkml:context>
    <inkml:brush xml:id="br0">
      <inkml:brushProperty name="width" value="0.05" units="cm"/>
      <inkml:brushProperty name="height" value="0.05" units="cm"/>
    </inkml:brush>
  </inkml:definitions>
  <inkml:trace contextRef="#ctx0" brushRef="#br0">0 196 13659,'0'2'1064,"7"-5"-760,3-1-152,16-9 496,6-3-272,12-5-344,6-4-184,15-5-360,2 0 488,5 1-160,4 2-56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5:06.905"/>
    </inkml:context>
    <inkml:brush xml:id="br0">
      <inkml:brushProperty name="width" value="0.05" units="cm"/>
      <inkml:brushProperty name="height" value="0.05" units="cm"/>
    </inkml:brush>
  </inkml:definitions>
  <inkml:trace contextRef="#ctx0" brushRef="#br0">121 4 13147,'-15'10'1061,"5"-4"-167,0 0 1,-15 15 0,21-17-818,1-1-1,0 1 1,0 0 0,1 0-1,-1 0 1,1 0 0,0 1 0,0-1-1,0 0 1,-1 7 0,-8 38 8,3 1 1,2 1 0,2-1-1,2 1 1,5 58-1,-2-101-74,0 0-1,0 0 0,0-1 0,1 1 1,5 14-1,-7-22-10,1 1-1,-1 0 1,1 0 0,-1 0-1,1 0 1,-1-1-1,1 1 1,-1 0 0,1 0-1,0-1 1,-1 1 0,1 0-1,0-1 1,-1 1 0,1-1-1,0 1 1,0-1-1,0 1 1,0-1 0,-1 0-1,1 1 1,2-1 0,-2 0-3,1 0 1,0-1 0,-1 1 0,0-1 0,1 0 0,-1 1 0,1-1-1,-1 0 1,0 0 0,1 0 0,-1 0 0,0 0 0,0 0 0,0 0 0,0 0-1,0-1 1,0 1 0,0 0 0,1-2 0,9-15-13,0-1 0,-2 1 0,0-1 1,0-1-1,5-24 0,22-106 72,-31 123 80,3-52 0,-7 69-72,-2 0 1,1 0-1,-1-1 0,-1 1 0,0 0 0,0 0 0,-1 0 0,-5-13 0,8 22-70,-1 0-1,1 0 1,-1 0-1,1 1 1,-1-1-1,1 0 1,-1 0-1,0 0 1,1 0-1,-1 1 1,0-1-1,0 0 1,0 1 0,1-1-1,-1 1 1,0-1-1,0 1 1,0-1-1,0 1 1,0-1-1,0 1 1,0 0-1,0 0 1,0-1-1,0 1 1,0 0-1,0 0 1,0 0 0,0 0-1,0 0 1,0 0-1,0 1 1,0-1-1,0 0 1,0 0-1,0 1 1,-2 0-1,1 0-61,-1 0 0,1 1 0,0-1-1,-1 1 1,1 0 0,0-1-1,0 1 1,0 0 0,0 0 0,1 0-1,-1 1 1,0-1 0,-1 3 0,4-7-148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5:07.572"/>
    </inkml:context>
    <inkml:brush xml:id="br0">
      <inkml:brushProperty name="width" value="0.05" units="cm"/>
      <inkml:brushProperty name="height" value="0.05" units="cm"/>
    </inkml:brush>
  </inkml:definitions>
  <inkml:trace contextRef="#ctx0" brushRef="#br0">120 172 13491,'-16'17'369,"1"1"0,1 0 1,0 1-1,-13 24 0,21-32-332,1 1-1,1-1 1,0 1-1,0 0 1,1-1-1,0 1 1,1 1-1,1-1 1,0 21-1,2-11-27,1-1 0,1 0 0,1 0 0,0 0 0,2-1 0,1 0 0,0 0 0,2 0 0,0-1 0,1 0 0,1-1 0,17 23 0,-25-37-9,0 0-1,0-1 1,0 1 0,1-1-1,-1 0 1,1 0-1,0 0 1,0 0-1,0 0 1,0-1-1,1 0 1,-1 0 0,1 0-1,-1-1 1,1 1-1,0-1 1,-1 0-1,1 0 1,0-1-1,0 0 1,0 1 0,0-2-1,-1 1 1,1 0-1,0-1 1,0 0-1,-1 0 1,1 0-1,0-1 1,-1 0 0,1 0-1,7-4 1,-2-2 20,0 1 0,-1-1 0,0 0 0,-1-1 0,1 0 0,-2 0-1,1-1 1,-1 0 0,-1-1 0,0 1 0,8-20 0,-3 2 152,-2 0 0,0 0 0,7-49 0,-11 43 49,-1 0 1,-2-1-1,-4-57 1,1 71-121,-2 0 1,-1 0 0,0 0-1,-2 1 1,0 0-1,-2 0 1,-10-22 0,15 37-109,0 0 0,0 0 0,0 0 0,-1 0 0,0 0 0,0 0 0,0 1 0,-1 0 0,1 0 0,-1 0 0,0 1 0,-7-5 0,9 7-37,0 0-1,0 0 1,0 0 0,0 0-1,0 1 1,0-1-1,0 1 1,0 0 0,0 0-1,0 0 1,0 0 0,0 0-1,0 1 1,0-1-1,0 1 1,0 0 0,0 0-1,0 0 1,0 0 0,1 1-1,-1-1 1,0 1-1,1-1 1,-1 1 0,-4 4-1,0 1-59,0 0 0,1 0 0,-1 0 0,-5 10 0,-3 5-191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6:39.880"/>
    </inkml:context>
    <inkml:brush xml:id="br0">
      <inkml:brushProperty name="width" value="0.05" units="cm"/>
      <inkml:brushProperty name="height" value="0.05" units="cm"/>
    </inkml:brush>
  </inkml:definitions>
  <inkml:trace contextRef="#ctx0" brushRef="#br0">5 127 12115,'-4'13'874,"4"-13"-861,0 0-1,0 0 0,0 0 1,0 0-1,0 0 0,0 1 1,0-1-1,0 0 1,0 0-1,0 0 0,0 0 1,0 0-1,0 0 0,0 0 1,0 0-1,0 0 0,0 0 1,0 0-1,0 0 0,0 1 1,0-1-1,0 0 0,0 0 1,0 0-1,0 0 0,0 0 1,1 0-1,-1 0 0,0 0 1,0 0-1,0 0 1,0 0-1,0 0 0,0 0 1,0 0-1,0 0 0,0 0 1,0 0-1,0 0 0,0 0 1,0 0-1,1 0 0,-1 0 1,0 0-1,0 0 0,0 0 1,0 0-1,0 0 0,0 0 1,0 0-1,0 0 0,0 0 1,0 0-1,0 0 0,0 0 1,0 0-1,1 0 1,-1 0-1,0 0 0,0 0 1,0 0-1,16-15 1018,-10 8-868,0 2-10,29-26 806,-32 29-928,0 0-1,0 1 1,0-1 0,0 1-1,0 0 1,1 0 0,-1 0-1,1 0 1,-1 1 0,1 0-1,4-1 1,23-1 118,0-1 1,-1-2-1,49-14 1,40-6 89,-46 20-209,-1 3 0,114 11 0,-30 0 67,104 8-14,-131-7 62,-87-10 17,-1-1 0,0-3 0,0-1 0,58-15 0,2 0-12,-95 19-67,-2 0-4,-1 1 0,0-1-1,0 0 1,0 1 0,0 0 0,1 0 0,-1 0 0,0 0 0,0 0-1,1 0 1,5 3 0,-40 1-749,8-2 514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6:53.245"/>
    </inkml:context>
    <inkml:brush xml:id="br0">
      <inkml:brushProperty name="width" value="0.05" units="cm"/>
      <inkml:brushProperty name="height" value="0.05" units="cm"/>
    </inkml:brush>
  </inkml:definitions>
  <inkml:trace contextRef="#ctx0" brushRef="#br0">44 129 14115,'-44'-1'6752,"48"-3"-5929,5-2 22,-3 4-641,0 1-1,0 0 1,0 0-1,0 1 0,0-1 1,0 1-1,10 2 0,46 8 97,-18-1-145,-19-7-133,0-1-1,-1-1 0,1-1 0,0-1 1,-1-1-1,29-7 0,-3-4-44,91-37 0,-140 50 23,-1 1-1,1-1 1,0 1 0,0 0 0,-1-1-1,1 1 1,0 0 0,-1 0-1,1 0 1,0 0 0,0-1 0,-1 1-1,1 0 1,0 0 0,0 0 0,-1 1-1,1-1 1,1 0 0,-5 9 27,-17 13 24,9-15-44,0-1 0,0 0 1,0-1-1,0 0 0,-1-1 0,0 0 0,0-1 0,0-1 0,-15 3 0,-15-2 47,-56-1 1,61-3-17,21 1-15,-20 1 74,-1-2-1,-50-8 1,107-1-141,403-98-267,-411 106 278,-9 1 16,1 0-1,-1 0 0,1 0 1,-1 1-1,1 0 0,-1 0 1,1 0-1,4 0 0,-35 14-60,-8-2 84,-1-1 0,1-2 0,-2-2 0,-45 4 0,77-10-58,-1-1 1,0 1-1,1-1 0,-1 0 0,0-1 0,1 0 1,-1 1-1,0-2 0,1 1 0,-1-1 0,1 0 0,0 0 1,-10-5-1,1-9-155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6:54.675"/>
    </inkml:context>
    <inkml:brush xml:id="br0">
      <inkml:brushProperty name="width" value="0.05" units="cm"/>
      <inkml:brushProperty name="height" value="0.05" units="cm"/>
    </inkml:brush>
  </inkml:definitions>
  <inkml:trace contextRef="#ctx0" brushRef="#br0">29 30 15499,'-18'-2'2405,"18"2"-2349,0 0 1,-1 0-1,1 0 0,-1 0 1,1 0-1,-1 0 1,1 0-1,0 0 0,-1 1 1,1-1-1,-1 0 1,1 0-1,-1 0 0,1 0 1,0 1-1,-1-1 1,1 0-1,0 0 1,-1 1-1,1-1 0,0 0 1,0 1-1,-1-1 1,1 0-1,0 1 0,0-1 1,-1 1-1,1-1 1,0 0-1,0 1 0,0-1 1,0 1-1,-1-1 1,1 1-1,0-1 1,0 1-1,1 0 70,0-1 0,1 1 1,-1 0-1,0-1 0,0 1 1,0-1-1,1 1 0,-1-1 0,0 0 1,1 1-1,-1-1 0,0 0 0,0 0 1,1 0-1,-1 0 0,2 0 1,-2 0-12,87 4 1827,191 5-1178,-24-28-698,-71 4-23,-137 11-53,-25 1-41,0 2-1,1 0 1,-1 2 0,34 4-1,-41-1-5,-11-3 51,0 0-1,0 0 1,0 0 0,0-1 0,0 1 0,0-1-1,0 0 1,0 0 0,0 0 0,0-1-1,0 1 1,0-1 0,0 0 0,6-2 0,36-20-178,-62 29 137,-1-1 0,1-1 0,-1-1 0,0 0 0,-20 0 0,1 2 30,-349 36-93,195-22-2,92-2-8,64-10 22,-48 4-1,74-11-28,6-3 31,14-4-30,22-7-36,-17 10-164,1 0-1,0 2 1,-1 0-1,1 1 1,0 1-1,28 3 1,-3 3-683,66 18 1,-58-10 252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7:00.001"/>
    </inkml:context>
    <inkml:brush xml:id="br0">
      <inkml:brushProperty name="width" value="0.05" units="cm"/>
      <inkml:brushProperty name="height" value="0.05" units="cm"/>
    </inkml:brush>
  </inkml:definitions>
  <inkml:trace contextRef="#ctx0" brushRef="#br0">52 445 13963,'-11'3'997,"8"-2"-803,1 0 1,-1 0 0,0 0 0,1-1 0,-1 1-1,0-1 1,0 1 0,0-1 0,1 0-1,-1 0 1,-4-1 0,7 1-67,-1-1-1,1 1 1,0-1-1,-1 1 1,1 0-1,0-1 1,0 1-1,-1-1 1,1 1-1,0-1 1,0 1-1,0-1 1,0 0 0,0 1-1,-1-1 1,1 1-1,0-1 1,0 1-1,0-1 1,1 1-1,-1-1 1,0 0-1,0 1 1,0-1-1,0 1 1,0-1-1,1 0 1,5-13 1518,-2 10-1565,-1 1-1,1 1 0,0-1 1,0 0-1,0 1 1,6-3-1,9-5-37,45-33-39,79-68 0,-109 81-166,-2-1 0,-1-2 0,45-63-1,-71 89 117,-2 3 17,0 0-1,0 0 0,-1 0 0,0 0 0,1 0 0,-1-1 0,2-6 0,-14 17 81,-50 64 159,29-31 2,-2-1 0,-51 45 1,63-67-53,10-7-36,0-1-1,0 2 0,1-1 1,0 1-1,1 1 0,-11 16 1,19-27-125,1 1 0,0-1 0,-1 1 0,1-1 0,0 0 0,-1 1 0,1-1 0,0 1 0,0-1 0,-1 0 0,1 1 0,0-1 0,0 1 0,0-1 0,0 1 0,0-1 0,0 1 0,0-1 0,0 1 0,0-1 0,0 1 1,0-1-1,0 1 0,0-1 0,0 1 0,0-1 0,0 1 0,1-1 0,-1 1 0,0-1 0,0 0 0,1 1 0,-1-1 0,1 1 0,0 0-5,0-1 0,0 0 0,0 1 0,1-1 1,-1 0-1,0 0 0,0 0 0,0 0 0,1 0 0,-1 0 0,0 0 0,0-1 1,2 1-1,5-2-30,1-1 0,-1 0 0,11-5 0,7-8-40,0-1 1,47-39 0,39-49 43,-106 99 36,60-67 47,-103 97 72,-23 23-362,-2-3 1,-1-2 0,-85 41-1,147-83 164,-12 10-413,16-7 90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7:08.141"/>
    </inkml:context>
    <inkml:brush xml:id="br0">
      <inkml:brushProperty name="width" value="0.05" units="cm"/>
      <inkml:brushProperty name="height" value="0.05" units="cm"/>
    </inkml:brush>
  </inkml:definitions>
  <inkml:trace contextRef="#ctx0" brushRef="#br0">1140 163 13299,'-4'-2'615,"-1"0"1,0 0-1,0 0 0,1 0 1,-1 1-1,-1 0 1,1 0-1,0 0 0,-8 0 1,6 2-378,0 0 0,0 0-1,0 1 1,0 0 0,0 0 0,-10 5 0,-15 7-96,0 3 0,1 0 1,1 2-1,1 1 0,-33 30 1,-122 131 3,106-99-129,29-32-14,3 2 0,2 2-1,2 2 1,2 2 0,3 2-1,3 1 1,-37 91 0,35-56 7,5 0 0,4 2 1,-24 162-1,35-168 6,9-61-9,1 1-1,2 0 0,1 0 0,1 0 0,4 36 0,-1-60-15,0 0-1,1 1 1,1-1 0,-1 0-1,1-1 1,1 1-1,-1 0 1,1-1-1,0 0 1,1 0-1,0 0 1,0-1-1,1 1 1,-1-1-1,1 0 1,1-1-1,-1 0 1,1 0-1,0 0 1,0 0-1,0-1 1,1-1-1,-1 1 1,1-1 0,0 0-1,0-1 1,0 0-1,0 0 1,0-1-1,1 0 1,-1 0-1,0-1 1,1 0-1,-1-1 1,0 0-1,1 0 1,12-4-1,24-8 4,0-3 0,-2-1 0,0-3 0,-1-1 0,60-41 0,-78 44 14,0-2-1,-2 0 0,0-2 0,36-46 1,61-111 18,-8 12 21,-6 38-27,11-15 18,-90 108-40,-2-1-1,23-48 0,190-516 33,-228 575-26,5-12 30,15-72 0,-27 97-4,0 0 1,-1 0-1,-1-1 0,0 1 0,0 0 0,-1 0 1,-1 0-1,0 0 0,-7-22 0,5 24 25,0-1-1,-1 1 1,0 0-1,-1 0 1,0 0-1,-12-14 1,15 21-36,-1 0 0,1 1 0,-1 0 0,0-1 0,0 1 0,0 1 0,0-1 0,0 1 0,-1-1 0,1 1 1,-1 0-1,1 1 0,-1-1 0,0 1 0,0 0 0,0 0 0,1 1 0,-1-1 0,-7 1 0,-13 3-6,-1 1-1,1 1 1,0 2 0,1 0-1,-29 13 1,-3 0-311,-113 33 698,140-43-427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6.800"/>
    </inkml:context>
    <inkml:brush xml:id="br0">
      <inkml:brushProperty name="width" value="0.05" units="cm"/>
      <inkml:brushProperty name="height" value="0.05" units="cm"/>
    </inkml:brush>
  </inkml:definitions>
  <inkml:trace contextRef="#ctx0" brushRef="#br0">20 319 18892,'-1'0'115,"0"1"-1,0 0 1,0 0 0,0 0 0,0-1-1,0 1 1,0 0 0,0 0-1,1 1 1,-1-1 0,0 0-1,1 0 1,-1 0 0,1 0-1,-1 1 1,1-1 0,-1 0 0,1 2-1,-5 26 986,4-25-1067,1 0 0,1-1-1,-1 1 1,0 0-1,1-1 1,0 1 0,-1-1-1,1 1 1,1-1 0,-1 0-1,0 1 1,1-1-1,0 0 1,0 0 0,0 0-1,0 0 1,0 0-1,1 0 1,-1-1 0,6 5-1,-6-5-28,1-1-1,0 1 0,0-1 1,0 0-1,0 0 1,0 0-1,0 0 0,0-1 1,0 1-1,0-1 1,0 0-1,0 1 0,0-1 1,0-1-1,0 1 0,0 0 1,0-1-1,1 0 1,-1 1-1,-1-1 0,1-1 1,0 1-1,0 0 1,5-3-1,2-4 39,1 1 0,-1-1 1,-1-1-1,16-17 0,10-9 220,-35 35-254,1-1-1,-1 1 0,1 0 1,-1-1-1,1 1 1,-1-1-1,1 1 0,-1 0 1,1 0-1,-1-1 1,1 1-1,-1 0 0,1 0 1,-1-1-1,1 1 0,0 0 1,-1 0-1,1 0 1,0 0-1,-1 0 0,1 0 1,-1 0-1,1 0 0,0 0 1,-1 1-1,1-1 1,-1 0-1,2 0 0,-1 1 2,0 0 0,0 0-1,0 0 1,0 0 0,0 0 0,-1 0-1,1 0 1,0 0 0,0 0 0,-1 1-1,1-1 1,0 2 0,3 8 13,-1 0 0,3 20 0,-3-15-4,-2-14-6,-1 0-1,1 0 0,-1 0 0,1 0 0,0 0 1,-1 0-1,1 0 0,0 0 0,1 0 0,-1 0 1,0 0-1,1 0 0,-1-1 0,0 1 1,3 2-1,-2-4 4,-1 0 0,1 1 0,-1-1 0,1 0 0,-1 0 0,1 1 0,0-1 0,-1-1 0,1 1 0,-1 0 0,1 0 0,-1 0 0,1-1 0,-1 1 0,1-1 1,-1 1-1,1-1 0,-1 0 0,0 1 0,1-1 0,-1 0 0,2-2 0,13-8 155,-1 0 1,20-20-1,-22 19-81,1 0-1,25-16 0,-39 27-88,1 1 0,-1 0 0,1-1 0,0 1 0,-1 0 0,1-1 0,-1 1 0,1 0 0,0 0 0,-1 0 0,1-1 0,0 1 0,-1 0 0,1 0 0,-1 0 0,1 0 0,0 0 1,-1 0-1,1 0 0,0 0 0,-1 1 0,1-1 0,0 0 0,-1 0 0,1 0 0,-1 1 0,1-1 0,0 0 0,-1 1 0,1-1 0,-1 0 0,1 1 0,-1-1 0,1 1 0,-1-1 0,1 1 0,-1-1 0,0 1 0,1-1 0,-1 1 0,0 0 0,1-1 0,-1 1 0,0-1 0,0 1 0,0 0 0,1-1 0,-1 1 0,0 0 0,0-1 0,0 1 0,0 0 0,1 7-6,0 0 1,-1 1-1,0 11 0,0-11-3,-1-4 10,1-1 0,1 0 0,-1 0 0,0 1 0,1-1 0,0 0 0,0 0 0,0 0 0,1 0 0,2 5 0,-3-8-1,0 1 0,0-1 0,0 0 0,0 0-1,1 1 1,-1-1 0,1 0 0,-1 0 0,1 0-1,-1 0 1,1-1 0,-1 1 0,1 0 0,0-1-1,-1 1 1,1-1 0,0 0 0,0 1 0,0-1-1,-1 0 1,1 0 0,0 0 0,0 0-1,-1 0 1,1-1 0,0 1 0,3-1 0,4-2 0,-1 1 0,1-1 1,0-1-1,-1 0 0,0 0 0,0 0 1,0-1-1,0-1 0,-1 1 1,0-1-1,13-13 0,2-6-165,35-52 1,-50 67 92,-7 10 67,0 1-1,0-1 0,0 0 1,0 0-1,0 0 1,0 0-1,0 0 0,0 0 1,0 0-1,0 0 0,0 0 1,0 0-1,0 0 1,0 0-1,0 0 0,0 0 1,0 0-1,0 0 0,0 1 1,0-1-1,0 0 1,0 0-1,0 0 0,0 0 1,0 0-1,0 0 1,0 0-1,0 0 0,0 0 1,0 0-1,0 0 0,0 0 1,0 0-1,0 0 1,0 0-1,0 0 0,0 0 1,1 0-1,-1 0 0,0 0 1,0 0-1,0 0 1,0 0-1,0 0 0,0 0 1,0 0-1,0 0 0,0 0 1,0 0-1,0 0 1,0 0-1,0 0 0,0 0 1,0 0-1,0 0 1,1 0-1,-1 0 0,0 0 1,0 0-1,0 0 0,0 0 1,0 0-1,0 0 1,0 0-1,0 10-116,-1 13 37,-2 5 2,-3 32 4,6-56 79,0 0 0,1 0 0,-1 0 0,1 0 1,-1 0-1,1-1 0,0 1 0,1 0 0,-1 0 0,1-1 0,-1 1 0,3 3 0,-3-6-1,0 0 1,0 0-1,1 0 0,-1 0 1,0 0-1,0 0 1,1 0-1,-1 0 0,0 0 1,1-1-1,-1 1 1,1 0-1,-1-1 0,1 1 1,-1-1-1,1 0 1,-1 1-1,1-1 0,-1 0 1,1 0-1,-1 0 1,1 0-1,0 0 0,-1-1 1,1 1-1,-1 0 1,1-1-1,-1 1 1,1-1-1,1 0 0,5-3-1,0 0 0,-1 0 0,1-1 0,7-5-1,-15 9 3,18-13 2,-1 0 0,-1-1-1,-1-1 1,0-1 0,-1 0-1,20-33 1,-6 2-33,33-77 1,-54 110 11,-1 0 0,0 0 0,-1 0 0,-1-1 0,0 0 0,2-22 0,-6 37 16,1 0 1,-1 1 0,0-1-1,0 0 1,0 0-1,0 1 1,0-1 0,0 0-1,0 0 1,0 1-1,-1-1 1,1 0 0,0 0-1,0 1 1,-1-1 0,1 0-1,0 1 1,-1-1-1,1 0 1,0 1 0,-2-2-1,2 2 2,-1 0-1,1 0 1,-1 0 0,1 0-1,-1 1 1,1-1 0,-1 0-1,1 0 1,-1 0-1,1 1 1,-1-1 0,1 0-1,-1 1 1,1-1 0,-1 0-1,1 1 1,0-1-1,-1 1 1,1-1 0,0 0-1,-1 2 1,-18 29-2,8-1 43,1 0 0,1 1-1,2 0 1,1 1-1,2-1 1,-1 44-1,4-24-17,3-1-1,2 0 0,14 67 0,-17-112-25,-1-2-2,1-1 0,-1 1 0,1-1 0,-1 1 0,1-1 0,0 1 0,0-1 0,0 1 1,0-1-1,0 0 0,0 1 0,1-1 0,-1 0 0,1 0 0,3 3 0,-5-5 5,1 0-1,-1 0 1,0 0-1,1 0 0,-1 0 1,1 0-1,-1 0 1,0 0-1,1 0 1,-1 0-1,1 0 1,-1 0-1,0-1 1,1 1-1,-1 0 1,0 0-1,1 0 1,-1-1-1,0 1 1,0 0-1,1 0 1,-1-1-1,0 1 0,0 0 1,1-1-1,-1 1 1,0 0-1,0-1 1,0 1-1,1 0 1,-1-1-1,0 1 1,0 0-1,0-1 1,0 1-1,0-1 1,4-14-15,-2 5-13,-2 1-1,0 0 0,0 0 1,0-1-1,-1 1 1,-1 0-1,1 0 1,-2 0-1,1 0 1,-1 0-1,0 0 0,-9-14 1,2 4-749,-1 0-1,-1 1 1,-1 1 0,-21-24 0,31 39 251,0-1 0,0 1 0,0 0 0,0 0 1,0 0-1,-1 1 0,1-1 0,-1 1 1,-3-1-1,-16-8 2818,17 8 310,7 6-1047,10 6-249,4-4-1033,0 0 0,-1 0 0,2-2 0,-1 0 1,1 0-1,-1-2 0,1 1 0,0-2 0,0-1 1,20-1-1,-35 1-377,1 0 0,-1 0 0,0 0 0,1 0 1,-1 0-1,0 0 0,0-1 0,1 1 0,-1-1 0,0 1 1,0-1-1,1 1 0,-1-1 0,0 0 0,0 1 0,0-1 1,0 0-1,0 0 0,0 0 0,0 0 0,0 0 0,-1 0 1,1 0-1,0 0 0,0 0 0,-1 0 0,1 0 0,-1-1 1,1 1-1,-1 0 0,0 0 0,1-3 0,-1 1-60,-1-1 0,1 0 0,-1 1 0,0-1 0,0 0 0,0 1-1,-1-1 1,1 1 0,-1-1 0,-3-5 0,-19-27-974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7:12.135"/>
    </inkml:context>
    <inkml:brush xml:id="br0">
      <inkml:brushProperty name="width" value="0.05" units="cm"/>
      <inkml:brushProperty name="height" value="0.05" units="cm"/>
    </inkml:brush>
  </inkml:definitions>
  <inkml:trace contextRef="#ctx0" brushRef="#br0">619 41 11234,'-3'-3'155,"0"-1"0,0 1-1,0 0 1,0 0-1,0 0 1,0 1-1,-1-1 1,1 1-1,-1 0 1,0 0 0,0 0-1,0 1 1,0-1-1,0 1 1,0 0-1,0 0 1,0 0 0,0 0-1,-1 1 1,1 0-1,0 0 1,0 0-1,-1 0 1,1 1 0,0 0-1,0-1 1,0 1-1,0 1 1,-7 2-1,-3 2 130,0 1-1,1 1 1,0-1-1,-23 20 1,-45 46 313,66-59-506,-19 19-4,2 1-1,2 2 0,1 1 1,2 1-1,1 1 0,-33 72 1,45-80-73,1 0 0,2 1 1,1 1-1,2-1 0,1 2 1,2-1-1,1 1 1,2-1-1,3 68 0,1-84-11,0-1 1,2 0-1,-1 0 0,2 0 0,0 0 0,1-1 0,1 0 0,0 0 1,1-1-1,1 0 0,0 0 0,16 18 0,-19-25 1,1 0 0,0 0-1,0-1 1,1 0 0,0 0 0,0-1 0,0 0-1,1 0 1,0-1 0,0 0 0,0-1 0,0 0-1,1 0 1,-1-1 0,1 0 0,-1-1 0,1 0-1,0 0 1,-1-1 0,1 0 0,0-1 0,12-2-1,-7-1 37,0-1 0,1 0-1,-2-1 1,1-1-1,-1 0 1,0-1-1,0 0 1,-1-2-1,24-20 1,-1-4 226,61-74-1,-52 51 28,45-76 0,-67 95-151,-3-1-1,-1-1 1,18-55-1,-33 82-95,0-1 0,-1 0 0,0 0 0,-1 0 0,-1-1 0,0 1 0,-3-29-1,1 33-13,-1 0 1,0 1-1,-1-1 0,0 0 0,-1 1 0,0 0 0,0 0 0,-1 0 0,0 0 0,-1 1 0,0-1 1,-7-7-1,5 8-32,-1-1-1,1 1 1,-2 1 0,1 0 0,-19-11 0,24 16-32,1 0 0,-1 0 0,0 1 0,0-1 0,1 1 0,-1-1 0,0 1 0,0 1 0,0-1 0,0 0 0,0 1 0,-1 0 0,1 0 0,0 0 0,0 1 0,0-1 0,0 1 0,0 0 0,-7 3 1,-4 6-154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6:26.701"/>
    </inkml:context>
    <inkml:brush xml:id="br0">
      <inkml:brushProperty name="width" value="0.05" units="cm"/>
      <inkml:brushProperty name="height" value="0.05" units="cm"/>
    </inkml:brush>
  </inkml:definitions>
  <inkml:trace contextRef="#ctx0" brushRef="#br0">528 16 13331,'-45'-7'1680,"24"4"-1148,1 0-1,-1 1 1,0 1 0,0 1-1,-41 6 1,48-4-465,1 2 0,-1 0 0,1 0-1,0 2 1,0-1 0,1 2 0,-1-1 0,1 2 0,1 0-1,-1 0 1,2 1 0,-1 0 0,1 1 0,0 0-1,1 1 1,0 0 0,1 0 0,0 1 0,1 0-1,-6 14 1,-1 6-40,1 2 0,1 0 0,2 0 0,2 1 0,-6 46 0,7-16-15,3 0-1,5 67 0,2-87-11,1 0-1,3-1 1,1 1 0,3-1-1,1-1 1,2 0-1,25 51 1,-27-68-13,2-1 0,1 0-1,1-1 1,1 0 0,1-1 0,1-1 0,1-1-1,1-1 1,0-1 0,2-1 0,0 0 0,35 19 0,-47-32 3,0 1 0,0-1 1,1-1-1,-1 0 1,1 0-1,0-2 1,0 1-1,0-1 1,0-1-1,14 0 1,-18-1 17,0-1-1,0 0 1,0-1 0,-1 0-1,1 0 1,-1 0 0,1-1 0,-1 0-1,0-1 1,0 1 0,0-1 0,-1-1-1,1 1 1,-1-1 0,0 0-1,10-12 1,1-3 163,-2-2 1,0 0-1,-1 0 0,-1-1 0,-2-1 0,18-49 0,-12 16 268,-2 0 0,8-62 0,-13 48 111,-3 0 0,-3-118 0,-6 155-470,-1 1-1,-1 0 0,-2 0 1,-2 0-1,0 0 0,-3 1 1,-26-57-1,29 75-115,0 1 1,-1-1-1,-1 1 1,0 1-1,-14-13 1,16 17-325,0 1-1,0 0 1,-1 1 0,0-1 0,-1 2-1,1-1 1,-1 2 0,-13-6-1,22 10 291,-1-1 0,1 1 0,-1-1 0,1 1 0,0 0 0,-1-1 0,1 1 0,-1 0 0,1 0 0,-1 0 0,1 1 0,-1-1 0,1 0 0,-1 0 0,1 1 0,-1-1 0,-2 2 0,-3 7-710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2.905"/>
    </inkml:context>
    <inkml:brush xml:id="br0">
      <inkml:brushProperty name="width" value="0.05" units="cm"/>
      <inkml:brushProperty name="height" value="0.05" units="cm"/>
    </inkml:brush>
  </inkml:definitions>
  <inkml:trace contextRef="#ctx0" brushRef="#br0">1 31 9978,'13'-6'368,"1"2"-1376,-4-5 1032,2 2 728,-2 3-1072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3.496"/>
    </inkml:context>
    <inkml:brush xml:id="br0">
      <inkml:brushProperty name="width" value="0.05" units="cm"/>
      <inkml:brushProperty name="height" value="0.05" units="cm"/>
    </inkml:brush>
  </inkml:definitions>
  <inkml:trace contextRef="#ctx0" brushRef="#br0">4 45 13395,'-3'6'992,"4"-6"-928,6 0-40,3-3 248,3-1-288,3-5-24,0 2 224,1 1-144,-3-4-24,-2-1 40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5.155"/>
    </inkml:context>
    <inkml:brush xml:id="br0">
      <inkml:brushProperty name="width" value="0.05" units="cm"/>
      <inkml:brushProperty name="height" value="0.05" units="cm"/>
    </inkml:brush>
  </inkml:definitions>
  <inkml:trace contextRef="#ctx0" brushRef="#br0">1 174 15043,'18'-2'944,"-4"-8"-816,5-2-88,4-1 193,1-1-89,5-1-104,0 3-8,1 3 56,-2 2 8,5 4-16,2 2 8,5-2-8,4-3-40,5-3-184,6-1-128,-5-7 232,6 3-40,-15-2-81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15.731"/>
    </inkml:context>
    <inkml:brush xml:id="br0">
      <inkml:brushProperty name="width" value="0.05" units="cm"/>
      <inkml:brushProperty name="height" value="0.05" units="cm"/>
    </inkml:brush>
  </inkml:definitions>
  <inkml:trace contextRef="#ctx0" brushRef="#br0">1 144 13475,'17'4'1016,"3"-5"-808,5-4-80,9-5 304,5-4-304,8-5-240,3-1-128,5-1-640,-4-2 744,-3 4-160,-3 3-128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5:04.366"/>
    </inkml:context>
    <inkml:brush xml:id="br0">
      <inkml:brushProperty name="width" value="0.05" units="cm"/>
      <inkml:brushProperty name="height" value="0.05" units="cm"/>
    </inkml:brush>
  </inkml:definitions>
  <inkml:trace contextRef="#ctx0" brushRef="#br0">136 0 10394,'-13'6'714,"1"0"157,-1 1 0,-22 15 0,31-19-818,0 1 0,0 0 0,1 0 0,-1 0 0,1 0-1,0 0 1,0 1 0,0 0 0,0-1 0,1 1 0,-2 6 0,-2 8 4,1 0-1,1 0 1,1 0-1,1 1 1,0 38-1,4-7 20,10 55 0,-7-69-65,3 0-1,0 0 1,3 0 0,19 45-1,-24-68-8,0-2 0,0 1 0,2-1 0,-1 0 1,2 0-1,-1-1 0,2 0 0,-1 0 0,1-1 0,1-1 0,0 1 0,0-2 0,1 0 0,21 11 0,-29-16 0,1-1-1,-1 0 0,1-1 1,0 1-1,-1-1 0,1 0 1,0 0-1,0 0 0,0-1 1,0 0-1,0 0 0,0 0 1,0 0-1,0-1 0,0 0 1,0 0-1,0 0 0,-1 0 1,1-1-1,0 0 0,-1 0 1,1 0-1,-1-1 0,0 0 1,0 1-1,0-1 0,0-1 1,0 1-1,-1-1 0,0 1 1,1-1-1,-1 0 0,0 0 1,-1 0-1,1 0 0,2-8 1,5-10 81,-2-1 1,-1 0-1,0 0 1,-2-1-1,-1 0 1,2-24 0,-2-147 783,-5 162-511,-8-53 1,6 72-317,0 0-1,-1 1 1,0-1 0,-2 1 0,1 0 0,-11-16 0,13 24-385,2 4 308,1 1 0,-1-1 0,1 1 0,-1-1-1,1 0 1,-1 1 0,1-1 0,0 0 0,-1 0 0,1 1-1,0-1 1,0 0 0,-1 0 0,1 1 0,0-1 0,0 0-1,0 0 1,0 0 0,0-1 0,5-3-217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5:04.963"/>
    </inkml:context>
    <inkml:brush xml:id="br0">
      <inkml:brushProperty name="width" value="0.05" units="cm"/>
      <inkml:brushProperty name="height" value="0.05" units="cm"/>
    </inkml:brush>
  </inkml:definitions>
  <inkml:trace contextRef="#ctx0" brushRef="#br0">162 14 12139,'-3'-2'160,"-1"0"-1,0 1 1,1-1 0,-1 1 0,0-1 0,0 1 0,1 0 0,-1 1 0,0-1 0,-7 1 0,9 0-129,0 0 1,-1 0 0,1 1-1,0 0 1,-1-1-1,1 1 1,0 0 0,0 0-1,0 0 1,0 0-1,0 1 1,0-1 0,0 0-1,0 1 1,0-1-1,1 1 1,-1 0 0,1 0-1,-3 3 1,-2 5 2,1-1 0,0 1 0,0 0 0,1 1 0,0-1 0,-2 12 0,-11 70 2,16-88-33,-7 52 18,2 0 0,2 0-1,3 0 1,3 1 0,2-1 0,13 69 0,-13-110-23,0 1 1,1-1 0,7 16 0,-10-27 0,0-1 0,-1 1 0,2 0 0,-1 0 1,0-1-1,1 0 0,0 1 0,0-1 0,0 0 0,0 0 0,0 0 0,0-1 0,1 1 0,-1-1 0,1 0 0,4 2 1,-5-3 5,-1-1-1,1 0 1,-1 1 0,1-1 0,-1 0 0,1 0 0,-1-1 0,1 1 0,-1-1 0,1 1 0,-1-1 0,0 0 0,1 1 0,-1-1 0,0 0 0,0-1 0,1 1 0,-1 0 0,0-1 0,0 1 0,-1-1 0,1 0 0,0 1 0,0-1 0,-1 0 0,3-4 0,4-5 39,0 0 0,-1-1 0,7-17 0,-14 29-44,10-24 10,-1 0-1,-1 0 1,-2 0-1,0-1 1,-2 0-1,0 0 0,-2-1 1,-1 1-1,-1 0 1,-5-47-1,-1 25-49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6:28.875"/>
    </inkml:context>
    <inkml:brush xml:id="br0">
      <inkml:brushProperty name="width" value="0.05" units="cm"/>
      <inkml:brushProperty name="height" value="0.05" units="cm"/>
    </inkml:brush>
  </inkml:definitions>
  <inkml:trace contextRef="#ctx0" brushRef="#br0">205 42 10770,'-3'-4'367,"1"0"264,-1 0-1,0 0 0,0 0 0,0 0 0,-1 0 0,-5-4 0,8 8-550,0-1 1,0 0-1,-1 1 1,1-1-1,0 1 1,-1-1-1,1 1 1,0-1-1,-1 1 0,1 0 1,-1 0-1,1 0 1,-1 0-1,1 0 1,0 0-1,-1 0 0,1 0 1,-1 1-1,1-1 1,0 1-1,-1-1 1,1 1-1,0-1 0,-1 1 1,1 0-1,-2 1 1,-6 2 20,1 1-1,0 1 1,0-1 0,0 1 0,1 1-1,0-1 1,0 1 0,1 0 0,0 1-1,0 0 1,0 0 0,1 0 0,0 0-1,1 1 1,0 0 0,1 0 0,-1 0-1,2 0 1,-4 15 0,-1 19 110,1 0-1,3 1 1,1 52-1,3-69-115,2-1 0,0 0-1,2 0 1,1 0-1,1 0 1,15 37-1,-16-51-78,0-1-1,1 0 1,0 0 0,1-1-1,0 0 1,0 0-1,1-1 1,1 0-1,-1 0 1,1-1 0,17 10-1,-18-13 3,-1 0 1,1 0-1,0-1 0,1-1 1,-1 1-1,1-1 0,-1-1 1,1 0-1,0 0 0,0-1 1,0 0-1,0 0 0,0-1 1,0-1-1,12-2 0,-16 2 6,0-1 0,0 0-1,-1-1 1,1 0 0,-1 1 0,0-2-1,0 1 1,0 0 0,0-1-1,-1 0 1,1 0 0,-1-1 0,0 1-1,-1-1 1,1 0 0,-1 0-1,1 0 1,-2 0 0,1 0 0,3-11-1,2-7 48,-1 1 0,-1-1 0,5-45 0,-7 39 54,-1 0 0,-2 0 0,-1 0 1,-4-30-1,3 48-105,-1 0-1,0 0 1,-1 0 0,0 0 0,-1 1 0,0-1-1,-1 1 1,0 0 0,-1 1 0,1-1-1,-2 1 1,0 0 0,-13-14 0,-16-6-935,-7-8-1167,35 27 1551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39.700"/>
    </inkml:context>
    <inkml:brush xml:id="br0">
      <inkml:brushProperty name="width" value="0.05" units="cm"/>
      <inkml:brushProperty name="height" value="0.05" units="cm"/>
    </inkml:brush>
  </inkml:definitions>
  <inkml:trace contextRef="#ctx0" brushRef="#br0">319 38 11146,'-1'-1'305,"0"-1"0,0 1-1,-1-1 1,1 1-1,0 0 1,-1 0-1,1-1 1,-1 1 0,0 0-1,1 0 1,-1 1-1,0-1 1,-3-1 0,-10-7 930,13 8-1119,0 0-1,0-1 1,0 1-1,0 0 1,0 0-1,0 0 1,0 0-1,0 1 1,0-1-1,-1 1 1,1-1-1,0 1 1,-1 0-1,1 0 1,-4 0-1,0 0 2,1 1 0,0 0 0,-1 1 0,1-1-1,0 1 1,-7 3 0,-4 4 77,0 0 0,-28 22 0,34-24-148,1 1 0,0 1 0,0 0 0,1 0 0,0 0 0,0 1 0,1 0 0,1 1 0,0 0 0,-6 14 0,6-9-28,0 1 0,1 0 0,2 0 0,-1 1 0,2-1 0,-1 29 0,3-29-16,0 0 1,1 0-1,1 0 1,0 0 0,2-1-1,0 1 1,10 27-1,-11-37-5,1 1 0,-1-1 1,1 0-1,1-1 0,-1 1 0,1-1 0,1 1 0,-1-2 0,1 1 0,0-1 0,0 1 0,0-2 0,1 1 1,0-1-1,0 0 0,0 0 0,0-1 0,12 4 0,-6-4-10,0 0 0,0-1 0,0-1 0,1 0 1,-1 0-1,0-2 0,1 1 0,-1-2 0,0 0 0,0-1 0,17-5 0,-18 5 7,0-2 1,0 0-1,0 0 0,0-1 0,-1 0 0,0-1 0,0-1 0,-1 1 0,1-2 0,-2 1 1,15-18-1,-18 18 23,0-2 1,-1 1 0,0-1 0,-1 1-1,0-1 1,-1 0 0,0-1 0,3-18-1,-3 9 64,0 0 0,-2-1 0,-2-33-1,0 47-98,1-1-1,-1 1 1,-1 0-1,1 0 0,-1 0 1,-1-1-1,1 2 1,-1-1-1,-1 0 0,1 1 1,-1-1-1,0 1 1,0 0-1,-1 0 0,0 1 1,0-1-1,0 1 1,-9-7-1,-1-2-356,11 7 119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7.231"/>
    </inkml:context>
    <inkml:brush xml:id="br0">
      <inkml:brushProperty name="width" value="0.05" units="cm"/>
      <inkml:brushProperty name="height" value="0.05" units="cm"/>
    </inkml:brush>
  </inkml:definitions>
  <inkml:trace contextRef="#ctx0" brushRef="#br0">4 0 19868,'-3'3'1465,"10"-2"-1129,6-1-304,4 0 408,4 0-8,4-1-232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4:41"/>
    </inkml:context>
    <inkml:brush xml:id="br0">
      <inkml:brushProperty name="width" value="0.05" units="cm"/>
      <inkml:brushProperty name="height" value="0.05" units="cm"/>
    </inkml:brush>
  </inkml:definitions>
  <inkml:trace contextRef="#ctx0" brushRef="#br0">84 20 12099,'-20'18'2199,"16"-15"-1979,1-1 0,-1 1 1,1 0-1,0 0 0,0 0 0,0 1 1,1-1-1,-1 1 0,1-1 0,0 1 0,0 0 1,0 0-1,-2 7 0,-4 23-91,2 1 0,1 0 0,2 0-1,1 0 1,2 0 0,2 1 0,8 53 0,-8-83-127,-1 1-1,1 0 1,0 0 0,0-1-1,1 1 1,0-1 0,0 0-1,0 0 1,1 0 0,0 0-1,0-1 1,1 1 0,5 4-1,-6-7 8,0 0-1,0 0 1,0 0 0,0-1-1,1 1 1,-1-1 0,1 0-1,0-1 1,-1 1 0,1-1-1,0 0 1,0 0-1,0-1 1,0 1 0,0-1-1,0 0 1,0 0 0,0-1-1,6 0 1,10-4 69,1-1-1,0 0 1,-1-2 0,24-12 0,75-48 505,-110 61-495,-1 0 1,-1-1-1,1 1 0,-1-2 1,-1 1-1,1-1 0,-2 0 0,1-1 1,-1 1-1,0-1 0,-1 0 0,-1-1 1,1 1-1,-1-1 0,-1 0 1,0 0-1,2-21 0,-4 22-28,0 0-1,-1 1 1,0-1-1,0 0 1,-1 1-1,0-1 1,-1 1-1,0-1 1,-1 1-1,0 0 1,0-1-1,-1 2 1,0-1-1,-1 0 1,0 1-1,0 0 1,0 0-1,-1 0 1,-1 1-1,1 0 1,-12-10-1,11 13-25,0 0-1,0 0 1,0 0 0,-1 1-1,1 0 1,-1 0 0,0 1 0,0 0-1,0 1 1,-9-1 0,-16-1-667,-36 1 1,60 2 255,-43 3-1058,35 0 923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7:18.095"/>
    </inkml:context>
    <inkml:brush xml:id="br0">
      <inkml:brushProperty name="width" value="0.05" units="cm"/>
      <inkml:brushProperty name="height" value="0.05" units="cm"/>
    </inkml:brush>
  </inkml:definitions>
  <inkml:trace contextRef="#ctx0" brushRef="#br0">467 5 13723,'-26'-3'856,"0"2"1,0 1-1,0 0 1,0 2-1,0 2 1,-45 10-1,59-10-769,-1 0 0,1 1 0,0 1 0,1 0 0,-1 0 0,1 1-1,0 1 1,1 0 0,0 0 0,0 1 0,0 0 0,2 1 0,-1 0 0,1 0 0,-9 16 0,7-8-23,1 0 0,1 1 0,0 0 0,2 0 0,0 0 0,1 1 0,-4 36 0,7-40-37,1-1 0,1 1 0,0 0 0,2 0 0,-1-1 1,2 1-1,0 0 0,1-1 0,0 0 0,11 23 0,-11-31 2,0 1 0,1-1-1,1 1 1,-1-1-1,1-1 1,0 1 0,0-1-1,1 0 1,0-1-1,0 1 1,0-1 0,1-1-1,0 0 1,0 0-1,0 0 1,14 4-1,1-2-4,-1-1-1,1 0 1,-1-2-1,1-1 1,29-1-1,-36-1 29,0-1 0,0-1-1,1 0 1,-2-1 0,1-1 0,0-1-1,-1 0 1,0-1 0,0 0 0,0-2-1,-1 1 1,21-16 0,-25 15-7,0 0 0,0-1 0,-1 0 0,-1 0 0,1-1 0,-2 0 0,1 0 0,-1-1 1,-1 0-1,0 0 0,0-1 0,-2 0 0,1 0 0,-1 0 0,-1 0 0,3-19 0,-3 3 13,-1-1 0,-1 1 0,-3-31 1,1 44-29,-1 0 0,-1-1 0,-1 1 0,0 0 0,0 1 0,-2-1 0,-8-17 1,12 29-26,0 0 0,0 0-1,0 0 1,0 0 0,0 0 0,-1 1 0,1-1 0,-1 1 0,0 0 0,0 0 0,0 0 0,0 0 0,0 0 0,0 0 0,0 1 0,-1 0 0,1 0 0,-1 0 0,1 0 0,-1 0 0,-4 0 0,-5 0-2,0 2 0,1-1 1,-1 1-1,-20 5 0,16-3-3,9-4 121,-8-1 70,16 2-192,-1 0 0,1 0-1,0 0 1,-1 0 0,1 0 0,-1 0 0,1 1 0,0-1 0,-1 0-1,1 0 1,0 0 0,0 0 0,-1 1 0,1-1 0,0 0-1,-1 0 1,1 0 0,0 1 0,0-1 0,-1 0 0,1 1 0,0-1-1,0 0 1,0 1 0,-1-1 0,1 0 0,0 0 0,0 1 0,0-1-1,0 1 1,0-1 0,0 0 0,0 1 0,0-1 0,0 0-1,0 1 1,0 0-12,1 0 12,-2 7 17,1-7-11,0 0 0,-1-1-1,1 1 1,0 0 0,0 0 0,0 0 0,0 0 0,-1 0 0,1-1 0,0 1 0,-1 0 0,1 0 0,-1-1 0,1 1 0,-1 0 0,1 0 0,-1-1 0,0 1 0,1-1 0,-1 1-1,0-1 1,1 1 0,-1-1 0,0 1 0,0-1 0,1 1 0,-1-1 0,0 0 0,0 1 0,0-1 0,0 0 0,1 0 0,-1 0 0,0 0 0,0 0 0,0 0 0,-1 0 0,0 0-13,0 0 1,0 1 0,0-1-1,0 1 1,1-1 0,-1 1 0,0-1-1,0 1 1,1 0 0,-1 0 0,1 0-1,-3 2 1,3-2 4,1-1 0,0 1 1,0-1-1,0 1 0,0-1 0,0 1 0,0 0 1,0-1-1,0 1 0,0-1 0,0 1 0,0-1 1,0 1-1,0 0 0,1-1 0,-1 1 0,0-1 1,0 1-1,1 0 0,3 13 134,-6-1-198,2-13 60,0 0 1,0 1 0,0 0 6,0 0-1,-1 0 1,1-1 0,0 1-1,-1 0 1,1 0-1,0-1 1,-1 1-1,1 0 1,-1-1-1,0 1 1,1 0 0,-1-1-1,1 1 1,-1-1-1,0 1 1,0 0-1,0-1-9,-14 20-1108,14-19 1000,0 0 0,1 1 0,-1-1-1,0-1 1,0 1 0,0 0 0,0 0 0,0 0 0,-1 0-1,1-1 1,0 1 0,0-1 0,0 1 0,-1-1 0,1 1-1,0-1 1,-1 1 0,1-1 0,0 0 0,-1 0 0,1 0-1,0 0 1,-1 0 0,1 0 0,0 0 0,-1 0 0,-1-1-1,-13-3-649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7:19.760"/>
    </inkml:context>
    <inkml:brush xml:id="br0">
      <inkml:brushProperty name="width" value="0.05" units="cm"/>
      <inkml:brushProperty name="height" value="0.05" units="cm"/>
    </inkml:brush>
  </inkml:definitions>
  <inkml:trace contextRef="#ctx0" brushRef="#br0">564 120 11442,'-2'-6'481,"0"0"-1,1 0 1,0 0 0,0 0-1,-1-12 1,2 11-197,-1 0 0,0 1 0,0-1 0,-1 0 1,-2-7-1,3 13-228,1-1 0,-1 1 1,0-1-1,0 1 0,0 0 0,0 0 0,0-1 1,0 1-1,0 0 0,0 0 0,0 0 1,-1 0-1,1 0 0,0 0 0,-1 0 1,1 1-1,-1-1 0,1 0 0,-1 1 1,1-1-1,-1 1 0,1 0 0,-1-1 1,0 1-1,-2 0 0,-6 0 88,0 1 0,0-1-1,0 2 1,0 0 0,0 0-1,-11 4 1,-58 26 225,51-20-242,11-5-62,1 0 1,-1 1-1,2 1 1,-1 0-1,1 2 1,0-1 0,1 2-1,1 0 1,-1 0-1,2 1 1,0 1-1,-19 29 1,13-15 28,2 2-1,2 0 1,0 1 0,2 0-1,1 1 1,2 0 0,-10 65 0,17-80-25,2 0 1,-1 1-1,2-1 0,1 0 1,0 1-1,1-1 1,6 22-1,-4-25-53,0-1-1,1-1 0,0 1 1,1-1-1,0 0 0,1 0 0,0-1 1,1 0-1,0-1 0,12 11 1,-14-15-20,1 0 0,0 0 0,0-1 0,0 0 1,0 0-1,1-1 0,0 0 0,0 0 1,0-1-1,0 0 0,0-1 0,18 2 1,-14-3-7,0 0 1,1-2 0,-1 0 0,0 0 0,-1-1-1,1 0 1,0-2 0,23-8 0,-21 6 25,0-1 1,0 0 0,-1-2 0,0 1-1,-1-2 1,0 0 0,0 0 0,-1-1-1,0-1 1,-1 0 0,0 0 0,-1-1-1,-1-1 1,0 1 0,12-27 0,-15 23 95,-1-1 1,0 0-1,-1 0 1,-1 0-1,-1 0 1,0-24-1,-2-1 202,-9-66 0,8 100-290,-17-99 208,15 94-254,-1 0 0,0 1 0,-1-1 0,0 1 0,-11-19 0,14 30-34,1 0 1,-1-1-1,0 1 1,0 0 0,0 0-1,0 0 1,0 1 0,0-1-1,-3-1 1,5 2 66,-1 1 0,0-1 0,0 1 1,0-1-1,0 1 0,0 0 0,0 0 0,0-1 0,0 1 1,0 0-1,0 0 0,0 0 0,0 0 0,0 0 0,0 0 1,0 0-1,0 1 0,0-1 0,0 0 0,0 1 1,0-1-1,0 0 0,0 1 0,0-1 0,0 1 0,-1 0 1,0 2-47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7:47.014"/>
    </inkml:context>
    <inkml:brush xml:id="br0">
      <inkml:brushProperty name="width" value="0.05" units="cm"/>
      <inkml:brushProperty name="height" value="0.05" units="cm"/>
    </inkml:brush>
  </inkml:definitions>
  <inkml:trace contextRef="#ctx0" brushRef="#br0">67 14 13091,'-30'7'1309,"2"-1"2137,52-6-656,20-1-2159,0 2 1,78 11-1,10 1-602,153-18-47,-2-21-128,-79 5-474,-201 21 320,-7 1 109,-18 4 42,-32 4 115,-909 136-48,953-143 86,-8 1 12,0 0 0,-29 10 0,44-10-32,9-1 10,15-2 1,213-50 39,-131 25-3,190-49 94,-260 63-129,-24 7-29,-18 4-49,-163 33-149,54-9 142,-136 11 0,240-34 126,0-1 1,0 0 0,0 0 0,0-2-1,0 1 1,-26-8 0,38 8-36,0 0 1,0 1-1,0-1 0,0 0 1,0 0-1,1-1 1,-1 1-1,0 0 0,1 0 1,-1-1-1,1 1 1,-1-1-1,1 1 0,-1-3 1,0 2 2,1-1-1,0 0 1,1 1 0,-1-1 0,0 0 0,1 0 0,-1-4-1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7:52.621"/>
    </inkml:context>
    <inkml:brush xml:id="br0">
      <inkml:brushProperty name="width" value="0.05" units="cm"/>
      <inkml:brushProperty name="height" value="0.05" units="cm"/>
    </inkml:brush>
  </inkml:definitions>
  <inkml:trace contextRef="#ctx0" brushRef="#br0">35 237 14187,'-35'21'2521,"63"-20"-386,225-34-275,-2-20-1472,-104 21-276,39-2-96,56-12-24,-234 42-9,-14 3-34,-19 2-25,-103 14 83,-1-6 0,-156-9-1,284 0-3,-23-1 101,0-1 0,-42-10 0,98 8 13,185 10-47,127-5-128,-312-3 35,3 1-153,1-2 1,40-9 0,-62 6-112,-13 2 81,-9 1-111,-28-2-9,0 2-1,0 2 0,-42 3 0,7-1 1,18 0 68,-74-2-129,104-1 353,0 0-1,0-1 1,-27-8 0,18-2-47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00.443"/>
    </inkml:context>
    <inkml:brush xml:id="br0">
      <inkml:brushProperty name="width" value="0.05" units="cm"/>
      <inkml:brushProperty name="height" value="0.05" units="cm"/>
    </inkml:brush>
  </inkml:definitions>
  <inkml:trace contextRef="#ctx0" brushRef="#br0">1 296 12075,'7'-1'1593,"56"-11"216,35-3-705,226 9 188,-9 2-1194,-26-21 30,426-17 478,-364 45-503,154-1 486,-1-26 300,708-47-559,-745 77-286,-330-2-85,14-7-246,-128 1 53,-1-1 1,-1 0-1,1-2 1,37-14-1,-54 18 197,-1-1 0,1-1 0,-1 1 0,1-1-1,-1 1 1,0-1 0,0-1 0,-1 1 0,1 0 0,0-1 0,-1 0-1,5-7 1,6-20-296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01.797"/>
    </inkml:context>
    <inkml:brush xml:id="br0">
      <inkml:brushProperty name="width" value="0.05" units="cm"/>
      <inkml:brushProperty name="height" value="0.05" units="cm"/>
    </inkml:brush>
  </inkml:definitions>
  <inkml:trace contextRef="#ctx0" brushRef="#br0">4 296 12675,'-1'-1'78,"1"0"1,-1 0-1,1 0 1,0 0 0,-1 0-1,1 0 1,0 0-1,0 0 1,-1 0 0,1 0-1,0 0 1,0 0-1,0 0 1,0 0-1,0 0 1,0 0 0,1 0-1,-1 0 1,0 0-1,0 0 1,1 0-1,-1 1 1,1-1 0,-1 0-1,1 0 1,-1 0-1,1 0 1,-1 0 0,1 1-1,0-1 1,-1 0-1,1 1 1,0-1-1,0 0 1,0 1 0,-1-1-1,1 1 1,0-1-1,0 1 1,0-1 0,0 1-1,0 0 1,0 0-1,1-1 1,7-1 64,0 0 0,0 0 0,0 1 1,9 0-1,-9 0-10,399-21 770,-120 8-815,4-3-65,1086-64-595,-667 25 392,-13 0 8,-500 51 147,0 9 1,226 34-1,-310-23 15,417 43 50,-407-51-127,-1-6-1,160-17 1,-261 13 4,32-7 0,-53 10 64,-1 0 0,1-1 0,0 1 0,0 0 0,0 0 0,-1-1 0,1 1 0,0 0 0,-1-1 0,1 1 0,0-1 0,-1 1 0,1-1 0,0 1 0,-1-1 0,1 1 0,0-2 0,-1 1 12,0 1 0,0 0 0,0-1 0,0 1 0,0 0-1,0-1 1,0 1 0,0-1 0,0 1 0,0 0 0,0-1 0,-1 1-1,1 0 1,0-1 0,0 1 0,0 0 0,-1-1 0,1 1 0,0 0 0,0-1-1,-1 1 1,1 0 0,0 0 0,0-1 0,-1 1 0,-30-16-120,23 13 96,-26-13-79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02.683"/>
    </inkml:context>
    <inkml:brush xml:id="br0">
      <inkml:brushProperty name="width" value="0.05" units="cm"/>
      <inkml:brushProperty name="height" value="0.05" units="cm"/>
    </inkml:brush>
  </inkml:definitions>
  <inkml:trace contextRef="#ctx0" brushRef="#br0">0 148 12131,'17'-4'1745,"34"-5"0,-33 6-1384,362-33 1665,6 28-1756,-231 7-195,1600-47-1026,-961 23 534,592 30 492,-1125 6-18,323 10 109,-6-27-49,-564 5-100,4 0 8,0 0 1,23-5-1,-41 6 2,0 0-1,-1-1 1,1 1 0,0 0-1,0 0 1,-1 0 0,1 0-1,0-1 1,0 1 0,-1 0-1,1 0 1,0 0 0,0-1-1,0 1 1,-1 0 0,1 0-1,0-1 1,0 1 0,0 0-1,0 0 1,0-1 0,-1 1-1,1 0 1,0-1 0,0 1-1,0 0 1,0-1 0,0 1-1,0 0 1,0 0 0,0-1-1,0 1 1,0 0 0,0-1-1,1 1 1,-1 0 0,0-1-1,0 1 1,0 0 0,0 0-1,0-1 1,0 1 0,1 0-1,-1 0 1,0-1-1,0 1 1,0 0 0,1 0-1,-1 0 1,0-1 0,0 1-1,1 0 1,-1 0 0,0 0-1,0 0 1,1-1 0,-1 1-1,0 0 1,1 0 0,-1 0-1,0 0 1,1 0 0,-1 0-1,1 0 1,-24-10 82,23 10-64,-32-12 299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03.458"/>
    </inkml:context>
    <inkml:brush xml:id="br0">
      <inkml:brushProperty name="width" value="0.05" units="cm"/>
      <inkml:brushProperty name="height" value="0.05" units="cm"/>
    </inkml:brush>
  </inkml:definitions>
  <inkml:trace contextRef="#ctx0" brushRef="#br0">0 239 10834,'5'-4'422,"1"-1"-1,-1 1 1,1 1-1,0-1 0,0 1 1,0 0-1,1 0 1,-1 1-1,0 0 1,1 0-1,11-1 0,96-16 254,-103 18-443,260-17 842,4 23-878,-76 0-224,503-27-109,1-36-111,221-12 53,243 47 186,-2 37-22,-617-5 8,-23 8-1065,-547-19 934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04.114"/>
    </inkml:context>
    <inkml:brush xml:id="br0">
      <inkml:brushProperty name="width" value="0.05" units="cm"/>
      <inkml:brushProperty name="height" value="0.05" units="cm"/>
    </inkml:brush>
  </inkml:definitions>
  <inkml:trace contextRef="#ctx0" brushRef="#br0">0 60 13219,'49'5'1272,"83"-1"0,-61-4-744,960-6 1136,1-24-1302,92-3-530,-3 33 394,153 59-16,-481-18-1229,-689-38 753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7.641"/>
    </inkml:context>
    <inkml:brush xml:id="br0">
      <inkml:brushProperty name="width" value="0.05" units="cm"/>
      <inkml:brushProperty name="height" value="0.05" units="cm"/>
    </inkml:brush>
  </inkml:definitions>
  <inkml:trace contextRef="#ctx0" brushRef="#br0">186 255 16171,'0'-4'216,"1"-1"-1,-1 0 0,0 1 1,0-1-1,-1 0 0,1 0 1,-1 1-1,0-1 0,0 1 1,-3-7-1,3 9-119,0 0 1,0 0-1,0 0 0,-1 1 0,1-1 0,0 1 1,-1-1-1,0 1 0,1-1 0,-1 1 1,0 0-1,1 0 0,-1 0 0,0 0 0,0 0 1,0 0-1,0 0 0,0 0 0,0 1 1,0-1-1,0 1 0,0 0 0,0 0 0,-1 0 1,-2 0-1,1 0 2,-1 1 0,1 0 0,0 0 0,0 0 0,0 1 0,0-1-1,0 1 1,0 0 0,0 0 0,0 0 0,0 1 0,1-1 0,0 1 0,-1 0 0,1 0 0,0 0 0,0 1 0,1-1 0,-1 1 0,1-1 0,-3 5 0,-3 6-34,1-1-1,0 1 1,1 1 0,-6 24 0,9-29-54,0 0-1,2 0 1,-1 1 0,1-1 0,0 1 0,2 18-1,-1-26-4,0-1-1,1 0 0,-1 1 0,1-1 0,-1 0 1,1 1-1,0-1 0,0 0 0,0 0 0,0 0 1,0 0-1,0 0 0,1 0 0,-1 0 0,1 0 1,-1 0-1,1-1 0,0 1 0,-1 0 0,1-1 1,0 0-1,0 1 0,0-1 0,0 0 1,0 0-1,1 0 0,-1 0 0,0-1 0,0 1 1,1-1-1,-1 1 0,0-1 0,1 0 0,-1 0 1,4 0-1,2 0 28,0-1 0,-1-1-1,1 1 1,0-2 0,-1 1 0,0-1 0,1 0 0,-1 0 0,0 0 0,-1-1 0,12-9 0,0-1 120,-2 0 0,29-32 0,-23 21 51,-2 0 0,-2-1 0,28-50 1,-37 58-123,0 0 0,-2-1 0,0 1 0,-1-1 0,-1-1 0,-1 1 0,2-26 0,-6 43-78,1 0 0,-1 1 0,0-1 0,0 1 0,0-1 0,0 0 0,-1 1 0,1-1 1,0 0-1,-1 1 0,1-1 0,-1-1 0,0 3-4,1 0 0,0 0 0,0-1 1,-1 1-1,1 0 0,0 0 0,-1 0 1,1 0-1,0 0 0,-1 0 0,1 0 1,0 0-1,-1 1 0,1-1 0,0 0 1,0 0-1,-1 0 0,1 0 0,0 0 1,0 0-1,-1 1 0,1-1 0,0 0 1,0 0-1,-1 0 0,1 1 0,0-1 1,0 0-1,0 0 0,-1 1 0,1-1 1,0 0-1,0 0 0,0 1 0,0-1 1,-1 1-1,-3 5-19,0 0-1,1 1 1,-6 14 0,-37 135-159,41-136-97,2 0 1,0 0-1,2 0 1,0 1-1,4 39 0,-3-56 162,1 0-1,0 0 0,0-1 0,0 1 0,0-1 0,1 1 0,-1 0 0,4 4 0,-4-7 71,0 1 0,0-1 0,0 0 0,1 1 0,-1-1 0,1 0 0,-1 0 0,1 0 0,-1 0 0,1 0 0,0 0 0,-1 0 0,1 0 0,0-1 0,0 1 1,-1-1-1,1 1 0,0-1 0,0 0 0,3 0 0,25-3-680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10.402"/>
    </inkml:context>
    <inkml:brush xml:id="br0">
      <inkml:brushProperty name="width" value="0.05" units="cm"/>
      <inkml:brushProperty name="height" value="0.05" units="cm"/>
    </inkml:brush>
  </inkml:definitions>
  <inkml:trace contextRef="#ctx0" brushRef="#br0">288 466 11634,'-9'9'217,"0"1"0,0 0-1,1 0 1,0 1 0,1 0-1,0 0 1,1 1 0,0 0-1,1 0 1,-6 20 0,0 8 291,2-1 1,-5 46-1,-17 207 879,-64 714-969,77-782-397,-6 227 22,24-406-49,3-1 0,11 59 0,-10-85 4,0 0-1,2 0 0,0 0 0,0 0 0,2-1 0,0 0 1,1 0-1,14 17 0,-18-27-1,1 0 0,1-1 0,-1-1 0,1 1 0,0-1 0,0 0 0,1 0 0,-1-1 0,1 0 0,0 0 1,0-1-1,0 0 0,1-1 0,15 4 0,9-2 18,0 0 0,52-2-1,-49-2 12,254 17 147,-272-16-175,0-1-1,-1-1 1,1 0 0,0-2 0,0 0-1,-1-1 1,0 0 0,0-2 0,0 0 0,0-1-1,20-12 1,7-6-10,-1-2 0,68-58 0,-52 33 25,74-84 0,42-71 17,-143 167-28,33-41-4,106-175 1,-149 218 2,-2-2 0,-2 0 0,-2-1 0,-1-1 0,-3 0 0,-1-1 0,7-57-1,-14 43 14,-3 0-1,-10-106 0,-34-112 7,21 151-15,-79-571-233,95 646 197,-1-15-8,-18-77 0,21 123 30,-1 1 1,-1 0-1,0 0 1,-1 1 0,-1 0-1,-1 0 1,0 1-1,-1 0 1,-15-17-1,19 26-10,0 0-1,0 1 0,-1 0 0,0 0 0,0 1 0,0 0 1,-1 0-1,1 1 0,-1 0 0,0 0 0,0 1 0,0 0 1,0 0-1,0 1 0,0 0 0,-1 0 0,1 1 0,0 0 1,-15 2-1,-4 2-55,-1 2 1,1 0 0,0 2-1,-41 17 1,25-6 4,1 3 0,-54 34-1,12 1-84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17.174"/>
    </inkml:context>
    <inkml:brush xml:id="br0">
      <inkml:brushProperty name="width" value="0.05" units="cm"/>
      <inkml:brushProperty name="height" value="0.05" units="cm"/>
    </inkml:brush>
  </inkml:definitions>
  <inkml:trace contextRef="#ctx0" brushRef="#br0">0 136 18908,'6'-1'1349,"14"-1"-693,32-8 0,225-50 512,5 21-1015,-275 38-139,78-10-515,-1 3 0,130 5 1,-201 3 294,-7 0 23,-1 1 1,1-1-1,0 1 1,0 0-1,0 0 1,0 0-1,-1 1 1,1 0-1,0 0 1,7 5-1,-12-7 158,0 0-1,-1 1 1,1-1-1,-1 0 1,1 1-1,-1-1 1,1 0-1,-1 1 1,1-1-1,-1 1 1,1-1 0,-1 0-1,1 1 1,-1-1-1,0 1 1,1 0-1,-1-1 1,0 1-1,1-1 1,-1 1-1,0-1 1,0 1-1,0 0 1,0-1 0,0 1-1,1-1 1,-1 1-1,0 0 1,0-1-1,0 1 1,-1 0-1,1-1 1,0 1-1,0-1 1,0 1-1,0 0 1,0-1 0,-1 1-1,1-1 1,0 1-1,-1-1 1,1 1-1,0 0 1,-1-1-1,1 0 1,-1 1-1,1-1 1,-1 1-1,1-1 1,-1 1 0,1-1-1,-1 0 1,0 1-1,-21 13-919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17.577"/>
    </inkml:context>
    <inkml:brush xml:id="br0">
      <inkml:brushProperty name="width" value="0.05" units="cm"/>
      <inkml:brushProperty name="height" value="0.05" units="cm"/>
    </inkml:brush>
  </inkml:definitions>
  <inkml:trace contextRef="#ctx0" brushRef="#br0">60 124 14067,'-28'32'1496,"9"-11"-848,6-7-119,14-8 799,11-6 0,22-8-168,8-10-143,18-2-257,10-3-56,12-1-296,3 0-288,2 6-768,-1 3-336,-11 0 760,-7 2-184,-15-5-185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17.933"/>
    </inkml:context>
    <inkml:brush xml:id="br0">
      <inkml:brushProperty name="width" value="0.05" units="cm"/>
      <inkml:brushProperty name="height" value="0.05" units="cm"/>
    </inkml:brush>
  </inkml:definitions>
  <inkml:trace contextRef="#ctx0" brushRef="#br0">109 34 17380,'1'-1'121,"-1"0"-1,0 0 1,1 0 0,-1-1 0,1 1 0,0 0 0,-1 0 0,1 0-1,0 0 1,0 0 0,-1 1 0,1-1 0,0 0 0,0 0-1,0 0 1,0 1 0,0-1 0,0 0 0,0 1 0,0-1 0,1 1-1,-1-1 1,0 1 0,0 0 0,0 0 0,2-1 0,39-6 825,-36 6-618,10-1-129,0 0 0,-1 1 0,1 1 0,0 1 0,0 0 0,-1 1 0,29 7 0,-41-8-188,1 0 1,0 1-1,0-1 1,-1 1-1,1-1 1,-1 1 0,0 0-1,1 0 1,-1 1-1,0-1 1,0 1-1,-1-1 1,1 1-1,0 0 1,-1 0-1,0 0 1,1 1 0,-1-1-1,0 0 1,-1 1-1,1-1 1,-1 1-1,0 0 1,1 0-1,-2-1 1,1 1-1,0 0 1,-1 0-1,0 0 1,1 0 0,-2 0-1,1-1 1,0 1-1,-1 0 1,0 0-1,-1 5 1,-3 9-7,0 0 0,-2-1 1,0 0-1,-11 19 0,-42 61 4,48-78-6,-98 132 23,-12 17-733,113-154 660,1 1 0,0-1 0,1 2-1,0-1 1,-5 24 0,8-4-134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1.239"/>
    </inkml:context>
    <inkml:brush xml:id="br0">
      <inkml:brushProperty name="width" value="0.05" units="cm"/>
      <inkml:brushProperty name="height" value="0.05" units="cm"/>
    </inkml:brush>
  </inkml:definitions>
  <inkml:trace contextRef="#ctx0" brushRef="#br0">98 157 18780,'2'4'187,"-1"0"-1,0 0 1,0 0-1,-1 1 1,1-1-1,-1 0 1,0 0-1,0 0 1,0 0-1,-1 5 1,-13 43 232,7-27-100,-21 83 168,-23 170-1,48-250-324,3-27-150,0-1 0,0 1 0,0-1 0,0 1 0,0-1 1,0 0-1,0 1 0,0-1 0,0 1 0,0-1 0,0 1 0,0-1 0,1 0 1,-1 1-1,0-1 0,0 1 0,0-1 0,0 0 0,1 1 0,-1-1 0,0 1 1,0-1-1,1 0 0,-1 1 0,1-1 0,7-5 194,6-16 29,-2-5-46,-1 1 1,-1-2-1,-2 1 0,7-33 1,12-111 485,-25 150-608,9-95 235,-10 96-249,-1 1-1,-1 0 1,-6-36 0,7 52-49,0 1 0,-1-1 0,1 0 1,-1 1-1,1-1 0,-1 1 0,1-1 0,-1 1 0,0-1 1,0 1-1,0-1 0,-1 0 0,2 1-3,0 1 0,-1 0 0,1 0 1,0 0-1,-1 0 0,1 0 0,0 0 0,0 0 0,-1 0 0,1 0 0,0 0 0,-1 0 0,1 0 0,0 0 1,0 0-1,-1 0 0,1 0 0,0 0 0,0 1 0,-1-1 0,1 0 0,0 0 0,0 0 0,-1 0 0,1 0 1,0 1-1,0-1 0,-1 0 0,1 0 0,0 1 0,0-1 0,0 0 0,0 0 0,-1 1 0,1-1 1,0 0-1,0 1 0,-2 4 3,-1-1 0,1 1 0,1 0 0,-1 0 0,-1 10 0,1-5-4,-1 11 12,0 1 1,0 24-1,3-42-13,-1 0 1,1 1-1,1-1 0,-1 0 1,1 0-1,0 0 0,0 0 1,0 0-1,0 0 1,0 0-1,1 0 0,0-1 1,0 1-1,0 0 1,0-1-1,1 0 0,-1 1 1,5 3-1,-5-6-1,1 1 0,0-1 0,0 0 1,0 0-1,0 0 0,-1 0 0,1 0 0,0-1 0,0 0 0,0 1 0,1-1 0,-1 0 0,0 0 0,0-1 0,0 1 1,0 0-1,0-1 0,0 0 0,-1 0 0,1 0 0,0 0 0,0 0 0,0-1 0,-1 1 0,4-3 0,9-6 0,0 0 0,-1-1 0,13-13 0,-24 22 0,39-40-1,-2-2 0,43-60 1,-54 66 50,-13 23-2,-16 15-46,0 0 0,0 0 1,0 0-1,1 0 1,-1 0-1,0 0 1,0 0-1,0 0 1,0 0-1,1 0 1,-1 0-1,0 0 1,0 0-1,0 1 1,0-1-1,1 0 1,-1 0-1,0 0 1,0 0-1,0 0 1,0 0-1,1 0 0,-1 1 1,0-1-1,0 0 1,0 0-1,0 0 1,0 0-1,0 1 1,0-1-1,0 0 1,0 0-1,1 0 1,-1 0-1,0 1 1,0-1-1,0 0 1,0 0-1,0 0 1,0 1-1,0-1 1,0 0-1,0 0 0,0 0 1,0 0-1,-1 1 1,-5 37 15,4-28-9,-12 57 25,-2 5-9,-10 115 1,26-182-25,-1 0 1,1 0 0,1 0-1,-1 0 1,1 0 0,0 1 0,0-1-1,0 0 1,3 6 0,-3-9-5,0-1 0,0 1 0,0 0 0,0-1 0,1 1 0,-1-1 0,0 0-1,1 1 1,-1-1 0,1 0 0,-1 0 0,1 0 0,0 0 0,-1 0 0,1 0 0,0 0 0,0-1 0,0 1 0,0-1 0,0 1 0,-1-1 0,1 0 0,0 0 0,0 0 0,0 0 0,3 0 0,2 0-187,1-1 1,-1 1-1,0-1 0,0-1 1,0 0-1,0 0 0,10-4 1,-14 5-185,0-1 1,0 0 0,0 0-1,-1 0 1,1 0 0,-1 0-1,1 0 1,-1-1 0,0 1-1,0-1 1,0 0 0,0 0-1,0 0 1,0 1 0,-1-2-1,0 1 1,1 0 0,0-4-1,2-10-1745,-2 9 1073,0 0 0,0 1 0,1-1 0,0 1 0,6-12 0,-9 19 1013,0 1 0,0-1 0,0 0 0,0 0 0,0 0 0,0 0 0,0 0 1,0 0-1,0 0 0,0 0 0,0 0 0,0 0 0,0 0 0,0 0 0,0 0 1,0 1-1,0-1 0,0 0 0,0 0 0,0 0 0,0 0 0,0 0 0,0 0 1,0 0-1,0 0 0,0 0 0,0 0 0,0 0 0,0 0 0,0 0 0,0 0 1,0 0-1,1 0 0,-1 0 0,0 0 0,0 0 0,0 0 0,0 1 0,0-1 1,0 0-1,0 0 0,0 0 0,0 0 0,0 0 0,0 0 0,0 0 0,0 0 1,1 0-1,-1-1 0,0 1 0,0 0 0,0 0 0,0 0 0,0 0 0,0 0 1,0 0-1,0 0 0,0 0 0,0 0 0,0 0 0,0 0 0,0 0 0,0 0 1,0 0-1,0 0 0,1 0 0,-1 0 0,0 0 0,0 0 0,1 10-358,-1 11 1223,2 3 14356,-3-21-15126,0 0-1,0 0 1,0-1 0,0 1-1,0 0 1,-1-1 0,0 1-1,1-1 1,-1 1 0,0-1-1,-4 3 1,17-33 87,4-7 98,-27 94 994,2-24-851,3-14-86,1 0 1,1 0 0,1 1-1,-1 31 1,5-51-351,-1-1 1,1 1-1,0-1 1,0 1-1,0-1 1,1 1 0,-1-1-1,0 1 1,0-1-1,1 1 1,-1-1-1,1 0 1,-1 1-1,1-1 1,0 0 0,0 1-1,-1-1 1,1 0-1,0 0 1,0 0-1,0 1 1,0-1-1,0 0 1,1 0 0,-1-1-1,0 1 1,0 0-1,1 0 1,-1-1-1,0 1 1,1 0 0,-1-1-1,1 0 1,-1 1-1,1-1 1,2 1-1,-1-1-88,0-1-1,0 1 0,1-1 0,-1 1 0,0-1 1,0 0-1,0 0 0,0 0 0,0 0 0,0-1 1,-1 1-1,1-1 0,0 0 0,-1 0 0,1 0 1,3-4-1,11-11-471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1.637"/>
    </inkml:context>
    <inkml:brush xml:id="br0">
      <inkml:brushProperty name="width" value="0.05" units="cm"/>
      <inkml:brushProperty name="height" value="0.05" units="cm"/>
    </inkml:brush>
  </inkml:definitions>
  <inkml:trace contextRef="#ctx0" brushRef="#br0">231 0 15083,'-4'29'2775,"0"-15"-2286,-41 148 2646,-27 185 0,70-336-3124,1-7-35,0 0 1,1 0-1,-1 0 0,1 0 0,0 0 0,0 0 1,0 0-1,0 0 0,1 0 0,0 0 0,1 5 1,-1-12-100,-1 0 0,1-1 1,0 1-1,-1 0 1,0 0-1,0-1 1,0 1-1,0-4 1,-8-29-377,-1 1 1,-2 0 0,-19-41 0,12 33 347,-12-51 1,30 93 169,-1 0 1,1 1 0,0-1-1,0 0 1,-1 1 0,1-1-1,0 0 1,0 0-1,0 1 1,0-1 0,0 0-1,0 0 1,0 1 0,0-1-1,1 0 1,-1 1-1,0-1 1,0 0 0,1 0-1,-1 1 1,0-1 0,1-1-1,0 2 0,-1 0 0,1 0-1,0-1 1,-1 1 0,1 0-1,0 0 1,-1 0 0,1 0 0,0 0-1,-1 0 1,1 0 0,0 0-1,-1 0 1,1 0 0,-1 0-1,1 0 1,0 0 0,-1 1 0,1-1-1,0 0 1,36 21 545,-29-16-457,2 1 62,1 1-203,1-1-1,18 8 0,-28-13 18,0 0 0,0 0 0,1 0 0,-1-1 1,0 1-1,1-1 0,-1 1 0,1-1 0,-1 0 0,1 0 0,-1 0 0,0 0 0,1 0 1,-1-1-1,1 1 0,-1-1 0,0 0 0,1 0 0,-1 1 0,3-3 0,6-10-149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2.048"/>
    </inkml:context>
    <inkml:brush xml:id="br0">
      <inkml:brushProperty name="width" value="0.05" units="cm"/>
      <inkml:brushProperty name="height" value="0.05" units="cm"/>
    </inkml:brush>
  </inkml:definitions>
  <inkml:trace contextRef="#ctx0" brushRef="#br0">9 1 17412,'-5'0'1432,"3"6"-1632,0-2 128,4 2 616,2-2-48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2.445"/>
    </inkml:context>
    <inkml:brush xml:id="br0">
      <inkml:brushProperty name="width" value="0.05" units="cm"/>
      <inkml:brushProperty name="height" value="0.05" units="cm"/>
    </inkml:brush>
  </inkml:definitions>
  <inkml:trace contextRef="#ctx0" brushRef="#br0">202 399 21357,'1'-19'-344,"-1"0"0,-1 0 0,-4-24 1,5 38 483,-1 1 0,0-1 1,0 1-1,0 0 0,-1 0 1,0 0-1,0 0 0,0 0 1,0 0-1,0 0 0,-1 0 1,0 1-1,1-1 0,-1 1 1,-1 0-1,1 0 0,0 0 1,-1 0-1,1 1 1,-6-3-1,7 4-69,0 0 1,0 0-1,0 1 1,0-1-1,-1 0 0,1 1 1,0 0-1,0 0 1,-1 0-1,1 0 0,0 0 1,-1 0-1,1 0 1,0 1-1,0-1 0,-1 1 1,1 0-1,-2 0 1,0 1-16,0 1 1,0-1 0,1 1 0,-1 0-1,1-1 1,-1 1 0,1 1-1,-5 5 1,0 3-27,0 0-1,1 1 1,0 0-1,-9 23 1,16-35-29,-14 42 1,14-41-3,-1 1 1,1 0 0,-1-1-1,1 1 1,0 0-1,0 0 1,0-1 0,0 1-1,1 0 1,-1-1-1,1 1 1,0 0 0,1 4-1,-1-7 1,-1 1 0,1 0 0,0 0 0,-1 0 0,1-1 0,0 1 0,0 0 0,-1-1 0,1 1 0,0-1 0,0 1 0,0-1 0,0 1 0,0-1 0,0 0 0,0 1 0,0-1 0,0 0 0,0 0 0,0 0 0,0 0 0,0 0 0,0 0 0,0 0-1,0 0 1,0 0 0,0 0 0,0 0 0,0-1 0,0 1 0,0 0 0,0-1 0,0 1 0,0-1 0,1 0 0,4-3 5,0 1 0,0-1 0,0 0 0,7-7 0,19-21 172,-1-2 0,-1-1 0,-2-2 0,-1-1-1,-2 0 1,39-84 0,-58 109-24,-1-1 1,8-25-1,-29 59 14,-5 21-219,2 1-1,2 0 1,1 2 0,3 0 0,-13 71-1,26-111-59,-1 1-1,1 0 0,-1 0 0,1 0 0,1 0 1,-1 0-1,1 0 0,0-1 0,0 1 1,0 0-1,1 0 0,2 5 0,-3-8 83,0 0 0,1-1 1,-1 1-1,1 0 0,-1-1 0,1 1 0,0-1 0,-1 1 0,1-1 0,0 0 0,0 0 0,0 0 1,0 0-1,0 0 0,0 0 0,1 0 0,-1-1 0,0 1 0,0-1 0,0 0 0,1 1 1,-1-1-1,0 0 0,0 0 0,1-1 0,-1 1 0,4-1 0,4-1-58,0-1 1,-1 0-1,1-1 0,-1 0 1,0 0-1,0-1 0,10-7 1,26-20-452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2.818"/>
    </inkml:context>
    <inkml:brush xml:id="br0">
      <inkml:brushProperty name="width" value="0.05" units="cm"/>
      <inkml:brushProperty name="height" value="0.05" units="cm"/>
    </inkml:brush>
  </inkml:definitions>
  <inkml:trace contextRef="#ctx0" brushRef="#br0">40 1 16179,'0'49'2709,"-1"-35"-1688,1 0 1,2 18 0,-2-32-967,0 1 0,0 0-1,0-1 1,0 1 0,0 0 0,0-1 0,0 1 0,0 0 0,0-1 0,1 1 0,-1-1 0,0 1-1,1 0 1,-1-1 0,0 1 0,1-1 0,-1 1 0,1-1 0,-1 1 0,0-1 0,1 0 0,-1 1-1,2 0 1,-2-1-18,1 0 0,-1 0-1,1 0 1,0 0 0,-1-1 0,1 1-1,-1 0 1,1 0 0,-1 0-1,1 0 1,-1-1 0,1 1 0,-1 0-1,1-1 1,-1 1 0,1 0-1,-1-1 1,1 1 0,-1 0-1,1-1 1,2-2 59,-1-1 1,1 1-1,0-1 0,-1 1 0,3-7 1,3-22 303,-8 31-391,1 1 1,-1-1 0,0 1 0,0 0 0,0-1-1,0 1 1,0-1 0,0 1 0,0-1-1,0 1 1,-1 0 0,1-1 0,0 1 0,0-1-1,0 1 1,0-1 0,0 1 0,-1 0-1,1-1 1,0 1 0,0 0 0,-1-1 0,1 1-1,-1-1 1,0 1-1,0 0-1,1 0 1,-1 0-1,0 1 1,0-1 0,0 0-1,1 0 1,-1 1-1,0-1 1,0 1-1,1-1 1,-1 0 0,0 1-1,1-1 1,-1 1-1,0 0 1,1-1 0,-1 1-1,0 1 1,-7 6 12,1 0-1,1 1 1,-1 0 0,2 1 0,-1 0-1,1 0 1,1 0 0,0 0 0,0 0 0,1 1-1,-4 19 1,7-28-18,0-1 0,-1 1 1,1-1-1,0 1 0,0 0 0,0-1 0,0 1 0,1-1 1,-1 1-1,0-1 0,1 1 0,-1-1 0,1 1 1,-1-1-1,1 0 0,-1 1 0,1-1 0,0 0 0,1 2 1,-1-2 6,0-1 0,0 1 0,0 0 0,0-1 0,1 1 0,-1-1 0,0 1 0,0-1 0,0 0 0,1 1 0,-1-1 0,0 0 0,0 0 0,1 0 0,-1 0 0,0 0 0,0 0 0,2-1 0,6-1 59,0 0 0,0-1 0,0-1 0,16-8-1,-22 11-62,67-39 284,-47 25-181,0 2 0,0 1 0,28-10 0,-50 22-108,1-1 0,-1 1 0,0-1 0,1 1 1,-1-1-1,1 1 0,-1 0 0,1 0 0,-1 0 0,0 0 0,1 0 1,-1 0-1,1 0 0,-1 0 0,1 1 0,-1-1 0,0 0 1,1 1-1,-1-1 0,1 1 0,-1 0 0,0-1 0,2 2 1,-2 0-5,0-1 1,0 1 0,0 0 0,0-1 0,0 1 0,0 0 0,0 0 0,-1-1 0,1 1-1,-1 0 1,1 0 0,-1 0 0,0 0 0,0 0 0,1 0 0,-2 3 0,0 16 8,0-16-4,1 0-1,-1 1 0,1-1 0,0 0 0,1 0 1,-1 0-1,1 0 0,2 9 0,-2-13 1,0 0-1,-1 0 1,1 0 0,0-1-1,0 1 1,-1 0 0,1-1-1,0 1 1,0 0 0,0-1-1,0 1 1,0-1 0,0 0-1,0 1 1,0-1-1,0 0 1,0 1 0,0-1-1,0 0 1,0 0 0,0 0-1,0 0 1,0 0 0,0 0-1,0 0 1,2-1 0,34-7-5,-16 4-188,-21 3 159,1 1 0,0 0 0,-1 0 0,1 0-1,0 0 1,0 0 0,-1-1 0,1 1 0,0 0 0,-1 1 0,1-1 0,0 0 0,-1 0 0,1 0 0,0 0 0,-1 0 0,1 1 0,0-1 0,-1 0 0,1 1 0,0-1 0,-1 0 0,1 1 0,-1-1-1,1 1 1,-1-1 0,1 1 0,-1-1 0,1 1 0,-1-1 0,1 1 0,-1-1 0,0 1 0,1 0 0,-1-1 0,0 1 0,1 0 0,-2 1-5,1 0 0,0-1 1,-1 1-1,1 0 1,-1-1-1,1 1 0,-1-1 1,0 1-1,1-1 0,-1 1 1,0-1-1,0 0 0,0 1 1,0-1-1,-3 2 0,-18 16-379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3.518"/>
    </inkml:context>
    <inkml:brush xml:id="br0">
      <inkml:brushProperty name="width" value="0.05" units="cm"/>
      <inkml:brushProperty name="height" value="0.05" units="cm"/>
    </inkml:brush>
  </inkml:definitions>
  <inkml:trace contextRef="#ctx0" brushRef="#br0">1 53 17476,'11'-7'1366,"0"0"1,23-9 0,-31 14-1163,1 1 0,0 0 0,-1-1 0,1 2 0,0-1 0,0 0 0,0 1 0,0 0 0,-1 0 0,1 0 0,0 0 0,0 1 0,7 1 0,-10-2-165,1 1 1,-1 0-1,0-1 0,0 1 0,1 0 1,-1 0-1,0 0 0,0 0 1,0 0-1,0 0 0,0 0 1,0 0-1,0 0 0,0 1 1,-1-1-1,1 0 0,0 0 1,-1 1-1,1-1 0,-1 1 0,1-1 1,-1 0-1,0 1 0,1-1 1,-1 1-1,0-1 0,0 1 1,0-1-1,0 1 0,0-1 1,-1 1-1,1-1 0,0 0 1,-1 1-1,1-1 0,-1 2 0,-3 7-7,1-1-1,-1 1 0,-9 15 0,11-21-14,-16 27-1,9-17-10,1 0 0,1 0 0,-9 26 0,16-40-7,-1 1 1,1-1-1,0 1 0,-1-1 0,1 1 0,0-1 1,0 1-1,0-1 0,-1 1 0,1 0 0,0-1 1,0 1-1,0-1 0,0 1 0,0 0 0,0-1 1,0 1-1,0-1 0,1 1 0,-1 0 0,0-1 1,0 1-1,0-1 0,0 1 0,1-1 0,-1 1 1,0-1-1,1 1 0,-1-1 0,0 1 0,1-1 0,-1 1 1,1-1-1,-1 1 0,1-1 0,-1 0 0,1 1 1,-1-1-1,1 0 0,-1 0 0,1 1 0,-1-1 1,1 0-1,-1 0 0,1 0 0,0 1 0,-1-1 1,1 0-1,-1 0 0,1 0 0,0 0 0,-1 0 1,1 0-1,-1-1 0,1 1 0,0 0 0,-1 0 1,1 0-1,-1 0 0,1-1 0,0 1 0,6-2 2,-1-1 0,0 1 0,0-1 0,9-5 0,2-3 6,-1 0 1,-1-1 0,0-1-1,-1-1 1,23-27-1,51-86 103,-83 119-100,-17 86 46,11-71-49,0 0-1,0 0 0,1 0 1,0 0-1,1 0 0,-1 0 1,1 0-1,2 8 0,-2-14-1,-1 0 0,1 1 0,0-1-1,-1 0 1,1 0 0,0 1 0,0-1-1,0 0 1,0 0 0,0 0 0,0 0-1,0 0 1,0 0 0,0 0 0,0-1 0,0 1-1,3 1 1,-1-1 6,-1-1 0,1 1 0,0-1 0,-1 0 0,1 0 0,-1 0 0,1 0 0,-1 0 0,1 0 0,0-1-1,-1 0 1,1 1 0,2-2 0,11-5 47,-1-1 0,-1 0 0,1-1 0,-2 0-1,1-1 1,-1-1 0,13-14 0,17-11 173,-43 36-229,0 0 1,0 0-1,0 0 0,0-1 1,0 1-1,0 0 1,0 0-1,0 0 0,0 0 1,0 0-1,0 0 1,0 0-1,0 0 0,0 0 1,0 0-1,0-1 0,0 1 1,1 0-1,-1 0 1,0 0-1,0 0 0,0 0 1,0 0-1,0 0 1,0 0-1,0 0 0,0 0 1,0 0-1,0 0 1,1 0-1,-1 0 0,0 0 1,0 0-1,0 0 0,0 0 1,0 0-1,0 0 1,0 0-1,0 0 0,1 0 1,-1 0-1,0 0 1,0 0-1,0 0 0,0 0 1,0 0-1,0 0 1,0 0-1,0 0 0,0 0 1,1 0-1,-1 0 1,0 0-1,0 0 0,0 1 1,0-1-1,0 0 0,0 0 1,0 0-1,0 0 1,0 0-1,-3 10 54,-14 19-57,12-18 19,-3 1-26,-13 28-13,20-38-21,0 1 0,0-1 0,0 1 1,0 0-1,1-1 0,-1 1 0,1 0 0,-1 0 0,1-1 0,0 1 0,0 0 1,1 3-1,-1-5 11,0-1 0,0 1 0,0-1 0,1 0 0,-1 1 0,0-1 0,1 1 0,-1-1 1,0 1-1,1-1 0,-1 0 0,1 1 0,-1-1 0,0 0 0,1 1 0,-1-1 0,1 0 0,-1 1 1,1-1-1,-1 0 0,1 0 0,-1 0 0,1 0 0,0 1 0,-1-1 0,1 0 0,-1 0 0,1 0 0,-1 0 1,1 0-1,-1 0 0,1-1 0,-1 1 0,1 0 0,0 0 0,-1 0 0,1 0 0,0-1 0,23-11-1374,-8 0 729,0-2 0,-1 0 1,22-28-1,-31 35 507,28-32-722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8.042"/>
    </inkml:context>
    <inkml:brush xml:id="br0">
      <inkml:brushProperty name="width" value="0.05" units="cm"/>
      <inkml:brushProperty name="height" value="0.05" units="cm"/>
    </inkml:brush>
  </inkml:definitions>
  <inkml:trace contextRef="#ctx0" brushRef="#br0">46 0 18732,'-5'17'1054,"-12"27"0,11-30-469,0 0 0,-6 27 1,12-41-584,0 0 0,0 0 0,0 0 0,0 0 1,1 0-1,-1 0 0,0 0 0,0 0 0,0 0 1,0 0-1,0 0 0,0 0 0,0 0 0,0 0 1,0 0-1,0 0 0,0 0 0,0 0 0,0 0 1,0 0-1,0 0 0,0 0 0,1 0 0,-1 0 1,0 0-1,0 0 0,0 0 0,0 0 0,0 0 1,0 0-1,0 0 0,0 0 0,0 0 0,0 0 1,0 0-1,0 0 0,0 0 0,0 1 0,0-1 1,0 0-1,0 0 0,0 0 0,0 0 0,0 0 1,0 0-1,0 0 0,0 0 0,0 0 0,0 0 1,0 0-1,0 0 0,0 0 0,0 0 0,0 0 1,0 0-1,0 1 0,0-1 0,0 0 0,7-8 102,9-13-1,-15 20-102,1-3 1,1 0 0,0 1 0,0-1 0,0 1 0,7-6 0,-9 8-2,-1 1 1,1-1-1,0 1 0,0 0 0,-1-1 1,1 1-1,0-1 0,0 1 1,0 0-1,-1 0 0,1 0 1,0 0-1,0-1 0,0 1 1,0 0-1,0 0 0,0 1 0,-1-1 1,1 0-1,0 0 0,0 0 1,0 0-1,0 1 0,-1-1 1,1 0-1,0 1 0,0-1 1,-1 1-1,1-1 0,0 1 0,0-1 1,-1 1-1,1 0 0,-1-1 1,1 1-1,-1 0 0,1-1 1,0 2-1,12 22 0,-11-20 1,0 0 1,0 0-1,0 0 1,1 0-1,3 4 1,-5-7 4,0 0-1,1 0 1,-1 0-1,0 0 1,1 0-1,-1 0 1,0 0-1,1-1 1,-1 1-1,1 0 1,0-1 0,-1 1-1,1-1 1,-1 0-1,1 0 1,-1 0-1,1 1 1,0-1-1,1-1 1,11-1 34,0-1-1,-1 0 1,0-1-1,0-1 1,0 0 0,23-13-1,-17 8 34,34-11 0,-51 20-66,0 0 0,0 0 0,0 1 0,0-1 1,0 1-1,1-1 0,-1 1 0,0 0 0,0 0 1,1 0-1,-1 0 0,0 1 0,0-1 0,0 0 1,1 1-1,-1 0 0,0-1 0,0 1 0,2 1 1,-3 0 16,1-1-1,-1 0 1,0 1 0,0-1 0,0 1 0,-1-1 0,1 1 0,0 0 0,0-1 0,-1 1 0,1 0 0,-1 0 0,0-1 0,1 1 0,-1 0 0,0 0 0,0-1 0,0 1 0,0 0 0,0 0 0,-1 0 0,1-1 0,-2 4 0,-2 15 210,2-11-47,0 0 0,0-1-1,1 1 1,0 15 0,1-23-185,0-1 1,0 1-1,0-1 1,0 1-1,0-1 1,0 1-1,0-1 1,0 1-1,0-1 1,0 1-1,1-1 1,-1 0-1,0 1 1,0-1-1,0 1 1,1-1-1,-1 1 1,0-1-1,0 0 1,1 1-1,-1-1 1,0 0-1,1 1 1,-1-1-1,1 0 1,-1 1-1,0-1 1,1 0-1,-1 0 1,1 1-1,-1-1 1,0 0-1,1 0 1,-1 0-1,1 0 1,-1 0-1,1 0 1,-1 0-1,1 1 1,-1-1-1,1-1 1,-1 1-1,1 0 1,-1 0-1,1 0 1,-1 0-1,1 0 1,-1 0-1,1 0 1,-1-1-1,0 1 1,1 0-1,-1 0 1,1-1-1,-1 1 1,0 0-1,1-1 1,-1 1-1,4-2-81,-1-1-1,0 1 0,0 0 0,0-1 1,-1 0-1,4-3 0,5-11-47,1-3-61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4.031"/>
    </inkml:context>
    <inkml:brush xml:id="br0">
      <inkml:brushProperty name="width" value="0.05" units="cm"/>
      <inkml:brushProperty name="height" value="0.05" units="cm"/>
    </inkml:brush>
  </inkml:definitions>
  <inkml:trace contextRef="#ctx0" brushRef="#br0">97 39 16604,'-8'26'1588,"4"-15"-500,0 1-1,-3 20 1,6-27-865,1 0 1,0 0-1,0 1 0,0-1 1,1 0-1,0 0 1,0 0-1,0 0 1,4 8-1,28 63 425,-19-49-576,-1 1 1,-2 1-1,15 58 1,-24-79-39,-1 0 0,0 0-1,-1 0 1,1 1 0,-2-1 0,1 0 0,-1 0 0,0 0 0,-1 0 0,0 0 0,0 0 0,0 0 0,-1-1 0,-1 1 0,1-1 0,-1 0 0,0 0 0,-1 0-1,-8 10 1,9-13 14,1 0 0,-1 0 0,0-1 0,0 0 0,0 0 0,0 0 0,-1 0 0,1 0 0,-1-1 0,-9 3 0,12-4-31,0-1 1,0 1-1,-1-1 0,1 0 0,0 0 1,0 1-1,-1-2 0,1 1 0,0 0 1,0 0-1,-1-1 0,1 1 0,0-1 1,0 0-1,0 0 0,0 0 0,0 0 1,0 0-1,0 0 0,0 0 0,0-1 1,0 1-1,1-1 0,-1 1 1,0-1-1,1 0 0,-2-2 0,0 1-7,0-1 0,1-1 0,0 1-1,-1 0 1,2 0 0,-1-1-1,0 1 1,1-1 0,0 0 0,0 1-1,0-1 1,0 0 0,1-5 0,0 2-8,1 0 0,0 1 1,0-1-1,1 1 1,0-1-1,0 1 1,5-12-1,1 4-13,0 1 0,1-1 0,0 2 0,1-1 0,0 1 0,25-23 0,134-95-27,-115 92 58,77-69 1,-124 101-19,0 0 1,-1 0-1,7-11 1,-13 17-1,1 0 0,0 0-1,-1-1 1,1 1 0,0 0 0,-1-1 0,0 1 0,1 0 0,-1-1 0,0 1-1,0 0 1,1-1 0,-1-1 0,-1 2 0,1 0 0,0 1 0,-1-1 0,1 1-1,0-1 1,-1 0 0,1 1 0,-1-1 0,1 1 0,-1 0 0,1-1 0,-1 1-1,1-1 1,-1 1 0,1 0 0,-1-1 0,1 1 0,-1 0 0,0-1 0,1 1 0,-1 0-1,0 0 1,1 0 0,-1 0 0,0 0 0,1 0 0,-1 0 0,0 0 0,1 0-1,-2 0 1,-2 0 1,-1 1 0,0 0 0,1 0 0,-1 0-1,1 1 1,-1-1 0,1 1 0,0 0 0,0 0-1,-1 0 1,2 1 0,-6 4 0,-4 2 18,2 1-1,-17 18 1,20-20-43,1 0 1,1 0-1,0 0 0,0 1 1,1 0-1,0 0 0,0 0 1,1 1-1,0 0 1,1 0-1,0 0 0,-3 20 1,6-29-39,0 1 0,-1 0 0,1 0 0,1 0 0,-1 0 1,0-1-1,0 1 0,1 0 0,-1 0 0,1-1 0,-1 1 1,1 0-1,0-1 0,0 1 0,-1 0 0,1-1 0,0 1 1,1-1-1,-1 1 0,0-1 0,0 0 0,1 0 0,-1 1 1,0-1-1,1 0 0,-1 0 0,1 0 0,0-1 0,-1 1 0,1 0 1,0 0-1,-1-1 0,1 1 0,0-1 0,0 0 0,0 1 1,-1-1-1,4 0 0,2 0-153,0 0 0,1-1 0,-1 0 0,0 0-1,1 0 1,-1-1 0,0 0 0,8-4 0,26-16-542,1-13-144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4.429"/>
    </inkml:context>
    <inkml:brush xml:id="br0">
      <inkml:brushProperty name="width" value="0.05" units="cm"/>
      <inkml:brushProperty name="height" value="0.05" units="cm"/>
    </inkml:brush>
  </inkml:definitions>
  <inkml:trace contextRef="#ctx0" brushRef="#br0">81 1 13763,'-1'2'1747,"-22"69"2282,9-32-2177,-15 72-1,26-96-1636,-7 62 677,10-71-809,0 0 0,0-1 0,0 1-1,1 0 1,0 0 0,0 0 0,0-1 0,1 1-1,-1 0 1,5 7 0,-5-12-64,0 1 0,0-1-1,0 1 1,0-1 0,0 0 0,0 0 0,0 1-1,0-1 1,1 0 0,-1 0 0,1 0-1,-1 0 1,1 0 0,-1-1 0,1 1 0,-1 0-1,1-1 1,0 1 0,-1-1 0,1 1 0,0-1-1,-1 0 1,1 0 0,0 0 0,0 0-1,-1 0 1,1 0 0,0 0 0,0-1 0,-1 1-1,1-1 1,0 1 0,-1-1 0,2 0 0,7-4 38,-1 1 1,0-1 0,0-1-1,12-9 1,-13 9-5,14-12 42,-16 12-85,0 1 0,0 0 0,0 1-1,1-1 1,-1 1 0,1 0 0,0 1 0,0-1-1,10-1 1,-17 4-11,1 1 0,-1 0 0,1 0 0,-1 0 0,1 0 0,-1 0 0,1 0 0,0 1 0,-1-1 0,1 0 0,-1 0 0,1 0 0,-1 0 0,1 1 0,-1-1 0,1 0 0,-1 0 0,1 1 0,-1-1 0,1 0 0,-1 1 0,0-1 0,1 1 0,-1-1 0,0 1 0,1-1 0,-1 0 0,1 2 0,3 19 4,-7 23 37,-27 101-359,30-138 241,1-6 50,1-4-35,6-20-77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5.255"/>
    </inkml:context>
    <inkml:brush xml:id="br0">
      <inkml:brushProperty name="width" value="0.05" units="cm"/>
      <inkml:brushProperty name="height" value="0.05" units="cm"/>
    </inkml:brush>
  </inkml:definitions>
  <inkml:trace contextRef="#ctx0" brushRef="#br0">293 131 19532,'-4'-5'205,"1"1"0,-1-1 1,0 1-1,0 0 0,-1 1 0,1-1 0,-1 1 0,0 0 0,0 0 1,0 0-1,0 1 0,0 0 0,0 0 0,-1 0 0,1 0 0,-1 1 0,1 0 1,-1 0-1,-10 0 0,8 1-76,-1 0 0,1 0 1,-1 1-1,1 0 0,0 0 0,-1 1 0,1 0 1,0 1-1,0 0 0,0 0 0,1 1 1,-13 7-1,12-6-47,1 1 0,0 0 0,1 1 0,-9 10 0,12-13-52,0-1 0,0 1 1,1 0-1,0 0 0,0 0 0,0 0 0,0 0 0,1 0 1,0 1-1,-1-1 0,1 5 0,1-8-23,0 0 0,0-1 0,-1 1 0,1 0 0,1 0 0,-1-1 0,0 1 0,0 0 0,0-1 0,0 1 0,0 0 0,1 0 0,-1-1 0,0 1 0,1-1 0,-1 1 0,0 0 0,1-1 0,-1 1 0,1-1 0,-1 1 0,1-1 0,-1 1 0,1-1 0,-1 1 0,1-1 0,1 1 0,-1 0 4,1-1 0,0 1 0,0-1 0,0 1 0,0-1 1,0 0-1,0 0 0,0 0 0,0 0 0,3 0 0,6-2 34,1 0 0,19-7 0,-27 8-31,48-17 85,-19 6-45,0 2 1,1 1 0,1 1 0,41-4 0,-72 12-48,1 0 0,-1 0 0,1 0 0,-1 0-1,1 1 1,-1 0 0,0 0 0,1 0 0,-1 0 0,0 0 0,0 1 0,0 0-1,0 0 1,0 0 0,0 1 0,5 3 0,-6-3-3,-1 0 1,1 1-1,-1-1 1,0 0-1,0 1 0,0-1 1,0 1-1,-1 0 1,1-1-1,-1 1 0,0 0 1,0 0-1,0 0 1,-1 0-1,1 0 0,-1 0 1,-1 8-1,1-6 18,-1 11-9,3-13 19,1-8 51,42-109 150,-11 26-133,-25 75-116,-9 12 15,0 0 0,0 0 0,1 1 0,-1-1 1,0 0-1,1 0 0,-1 0 0,0 0 0,0 0 0,1 0 0,-1 1 1,0-1-1,0 0 0,0 0 0,1 0 0,-1 0 0,0 1 0,0-1 0,0 0 1,0 0-1,1 1 0,-1-1 0,0 0 0,0 0 0,0 1 0,0-1 1,0 0-1,0 0 0,0 1 0,7 35-73,-4-16 13,-3-17 53,0-1 1,1 0 0,-1 0 0,1 0 0,0 0 0,0 0 0,0 0 0,0 0 0,0 0 0,0 0 0,1 0 0,-1-1 0,0 1 0,1 0 0,0-1-1,-1 1 1,1-1 0,0 0 0,0 1 0,-1-1 0,1 0 0,0 0 0,0 0 0,0 0 0,1-1 0,-1 1 0,0-1 0,0 1 0,0-1 0,0 1 0,1-1-1,-1 0 1,0 0 0,0 0 0,0-1 0,5 0 0,6-2-7,1-1-1,-1 0 1,0-1-1,0 0 1,12-8-1,59-40-31,-55 34 48,41-21 0,-69 39-3,0 0 1,1 1 0,-1-1-1,0 0 1,1 1 0,-1-1 0,0 1-1,1 0 1,-1 0 0,1-1-1,-1 1 1,0 0 0,1 0-1,-1 0 1,1 0 0,1 1-1,-2-1 1,-1 1-1,1-1 0,-1 0 1,0 1-1,1-1 0,-1 1 1,1-1-1,-1 1 0,0-1 1,1 1-1,-1-1 0,0 1 0,1-1 1,-1 1-1,0-1 0,0 1 1,0 0-1,0-1 0,1 1 1,-1-1-1,0 1 0,0 0 1,0-1-1,0 1 0,-1 1 1,0 5-8,0 1 1,-1 0-1,-1-1 1,-4 12-1,3-7 5,-12 34-9,-13 40-123,29-85 85,0-1 1,-1 1-1,1 0 1,0 0-1,-1 0 0,1 0 1,0 0-1,0 0 1,0 0-1,0 0 0,0 0 1,0 0-1,0 0 1,0 0-1,0 0 0,1 0 1,-1-1-1,0 1 1,0 0-1,1 0 0,0 1 1,0-2-80,-1 0 1,1-1-1,0 1 0,0-1 1,-1 1-1,1 0 0,0-1 1,-1 1-1,1-1 0,0 1 1,-1-1-1,1 0 1,-1 1-1,1-1 0,-1 0 1,1 1-1,-1-1 0,1 0 1,-1 0-1,0 1 1,1-1-1,-1 0 0,0 0 1,0 0-1,0 0 0,5-10-249,-2-1 0,1 1 0,-2-1 0,2-12-1,3-27-829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5.668"/>
    </inkml:context>
    <inkml:brush xml:id="br0">
      <inkml:brushProperty name="width" value="0.05" units="cm"/>
      <inkml:brushProperty name="height" value="0.05" units="cm"/>
    </inkml:brush>
  </inkml:definitions>
  <inkml:trace contextRef="#ctx0" brushRef="#br0">0 0 15459,'0'12'1249,"2"1"-969,5 1-224,8 0 192,4 1 144,8-5-344,5-2-112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6.049"/>
    </inkml:context>
    <inkml:brush xml:id="br0">
      <inkml:brushProperty name="width" value="0.05" units="cm"/>
      <inkml:brushProperty name="height" value="0.05" units="cm"/>
    </inkml:brush>
  </inkml:definitions>
  <inkml:trace contextRef="#ctx0" brushRef="#br0">140 104 17084,'-20'65'2036,"8"-29"-776,1 1-1,2 0 1,1 0-1,-3 46 0,11-81-1243,0 1-1,0 0 1,-1-1-1,1 1 0,-1-1 1,1 1-1,-1-1 1,0 1-1,0-1 0,0 0 1,-3 5-1,4-6-23,-1-1 0,1 0 0,-1 1 0,1-1 0,0 0 0,-1 1 0,1-1 0,-1 0 0,1 1 0,-1-1-1,0 0 1,1 0 0,-1 1 0,1-1 0,-1 0 0,1 0 0,-1 0 0,1 0 0,-1 0 0,0 0 0,0 0 0,-1 0-21,1-1 0,0 1 0,-1-1 1,1 1-1,0-1 0,0 0 0,-1 1 1,1-1-1,0 0 0,0 0 0,0 0 0,-2-2 1,0 0-78,0 0 1,1 0 0,-1 0-1,1-1 1,0 1 0,0-1-1,0 1 1,0-1 0,0 0-1,1 0 1,0 0 0,0 0-1,0 0 1,0 0-1,1 0 1,-1 0 0,1 0-1,0 0 1,0-1 0,1 1-1,-1 0 1,1 0 0,0 0-1,0 0 1,0 0 0,1 0-1,2-5 1,1-1 75,0 1 0,1 0 0,0 0 0,0 0 0,1 1 1,0 0-1,1 0 0,0 1 0,13-10 0,96-60 1208,-68 46-333,72-58 1,-102 69-406,-17 17-69,-12 13-134,-48 60 373,52-62-569,0 1 1,1-1-1,0 1 1,1 0-1,0 0 1,-6 19-1,10-26-28,-1 0 1,1 0-1,-1 0 0,1 1 0,0-1 1,0 0-1,0 0 0,0 0 0,0 0 1,0 0-1,1 0 0,-1 1 0,0-1 1,1 0-1,0 0 0,0 0 0,-1 0 1,1-1-1,0 1 0,1 0 0,-1 0 1,0 0-1,0-1 0,1 1 0,-1-1 1,1 1-1,0-1 0,-1 1 0,1-1 1,0 0-1,0 0 0,-1 0 0,1 0 1,0 0-1,0 0 0,0-1 0,0 1 1,0-1-1,4 1 0,5 1 42,0-1-1,0-1 0,0 0 1,0 0-1,0-1 0,15-3 1,28-8 289,97-37-1,-6 2-58,-143 47-284,4-2 6,0 0-1,0 1 1,0 0-1,0 0 1,10 1-1,-15 0-6,1 0 0,-1 0 0,0 0 0,0 1 0,1-1 0,-1 0 0,0 1 0,0-1 0,0 1 0,1 0 0,-1-1 0,0 1 0,0 0 0,0 0 0,0 0 0,0-1 0,0 1 0,-1 0 0,1 0 0,0 0 0,0 1 0,-1-1 0,1 0 0,0 0 0,-1 0 0,1 0 0,-1 1 0,0-1 0,1 0 0,-1 0 0,0 2 0,0-1-5,0-1 0,0 0 0,1 0 1,-1 0-1,0 0 0,1 0 0,-1 1 0,0-1 0,1 0 0,-1 0 0,1 0 1,0 0-1,-1 0 0,1 0 0,0 0 0,0 0 0,-1-1 0,1 1 0,0 0 1,0 0-1,0-1 0,0 1 0,0 0 0,0-1 0,0 1 0,0-1 0,2 1 0,-1-1-86,0 0 0,0 0 0,0 0 0,0-1 0,0 1-1,-1 0 1,1-1 0,0 0 0,0 1 0,-1-1 0,1 0-1,0 0 1,-1 0 0,1 0 0,-1 0 0,1 0 0,1-2-1,-1 1-63,-1 1 1,1-1-1,0 0 0,-1 0 0,1-1 0,-1 1 0,0 0 0,1 0 0,-1-1 0,0 1 0,-1-1 0,1 1 1,0-1-1,-1 1 0,1-1 0,-1 1 0,0-1 0,0 0 0,0 1 0,0-1 0,0 1 0,-1-1 0,1 1 0,-2-4 1,-4-27-877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6.441"/>
    </inkml:context>
    <inkml:brush xml:id="br0">
      <inkml:brushProperty name="width" value="0.05" units="cm"/>
      <inkml:brushProperty name="height" value="0.05" units="cm"/>
    </inkml:brush>
  </inkml:definitions>
  <inkml:trace contextRef="#ctx0" brushRef="#br0">0 2 17916,'6'-1'1688,"12"5"-1152,0-4-280,3 1 368,5 1-151,3 5-177,1-3-120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7.687"/>
    </inkml:context>
    <inkml:brush xml:id="br0">
      <inkml:brushProperty name="width" value="0.05" units="cm"/>
      <inkml:brushProperty name="height" value="0.05" units="cm"/>
    </inkml:brush>
  </inkml:definitions>
  <inkml:trace contextRef="#ctx0" brushRef="#br0">17 31 18068,'0'19'2675,"1"-6"-2374,-10 105 1987,2-36-1910,5 109 0,2-189-353,0 0-1,0 0 1,1 0 0,-1 0 0,1 0 0,-1 0 0,1 0-1,-1 0 1,1 0 0,0 0 0,0 0 0,0 0-1,2 1 1,-3-2-2,1-1 0,0 1 0,0-1 0,0 1 0,0-1-1,0 1 1,0-1 0,0 0 0,0 0 0,0 1 0,0-1 0,0 0-1,0 0 1,0 0 0,0 0 0,0 0 0,0 0 0,0 0 0,0-1 0,0 1-1,0 0 1,0 0 0,0-1 0,0 1 0,0-1 0,0 1 0,0-1-1,0 1 1,0-1 0,1-1 0,16-11 227,1-1 0,-2-1-1,0 0 1,19-24 0,-8 10 39,66-67 440,145-151-2188,-229 234 504,-12 14 307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8.091"/>
    </inkml:context>
    <inkml:brush xml:id="br0">
      <inkml:brushProperty name="width" value="0.05" units="cm"/>
      <inkml:brushProperty name="height" value="0.05" units="cm"/>
    </inkml:brush>
  </inkml:definitions>
  <inkml:trace contextRef="#ctx0" brushRef="#br0">0 1 16804,'15'23'1720,"2"-8"-1104,0 0-264,4-2 672,1 1-560,1-4-968,-2-3-936,4-3 1120,-1-5-280,0-12-264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8.462"/>
    </inkml:context>
    <inkml:brush xml:id="br0">
      <inkml:brushProperty name="width" value="0.05" units="cm"/>
      <inkml:brushProperty name="height" value="0.05" units="cm"/>
    </inkml:brush>
  </inkml:definitions>
  <inkml:trace contextRef="#ctx0" brushRef="#br0">98 0 14635,'-4'2'298,"0"0"-1,1 0 1,0 1 0,-1-1-1,1 1 1,0 0 0,0 0-1,0 0 1,1 0 0,-1 0-1,-3 7 1,-20 44 1441,22-45-1322,2-4-288,-18 48 748,19-49-806,0 0 0,0 0 0,0 0 0,1 1 0,-1-1 0,1 0 0,0 0 0,0 1 0,1-1 0,0 7 0,0-10-51,-1 0-1,0-1 1,1 1 0,-1-1-1,0 1 1,1 0 0,-1-1-1,1 1 1,-1-1-1,1 1 1,-1-1 0,1 1-1,-1-1 1,1 0 0,-1 1-1,1-1 1,0 0 0,-1 1-1,1-1 1,0 0-1,-1 0 1,1 0 0,0 1-1,-1-1 1,1 0 0,0 0-1,-1 0 1,1 0 0,0 0-1,0 0 1,-1 0-1,1-1 1,0 1 0,-1 0-1,1 0 1,0 0 0,-1-1-1,2 1 1,26-15 469,-28 15-489,62-42 802,28-18 178,-79 54-871,-1 0 0,1 1 0,1 1 0,-1 0 1,0 0-1,19-3 0,-28 6-98,1 1 0,-1 0 0,0-1 0,1 1 0,-1 0 0,1 0 0,-1 0 1,0 0-1,1 1 0,-1-1 0,1 0 0,-1 1 0,0 0 0,0 0 0,1 0 0,-1 0 0,0 0 0,0 0 0,0 0 0,0 1 1,0-1-1,0 1 0,0-1 0,-1 1 0,1 0 0,0 0 0,-1-1 0,0 1 0,1 0 0,-1 1 0,0-1 0,2 4 0,-1 5-9,1-1-1,-1 1 1,-1 0-1,0 0 1,-1-1-1,0 12 1,0 11 13,0-32-13,0 0 1,0 0-1,0 0 0,0-1 1,0 1-1,0 0 1,0 0-1,0 0 1,0 0-1,0-1 1,0 1-1,1 0 0,-1 0 1,0-1-1,1 1 1,-1 0-1,1 0 1,-1-1-1,1 1 1,-1 0-1,1-1 1,-1 1-1,1-1 0,-1 1 1,1-1-1,0 1 1,-1-1-1,1 1 1,0-1-1,0 0 1,-1 1-1,1-1 1,0 0-1,0 1 0,-1-1 1,1 0-1,0 0 1,0 0-1,0 0 1,0 0-1,-1 0 1,1 0-1,0 0 0,0 0 1,0 0-1,-1-1 1,1 1-1,0 0 1,1-1-1,3-1 30,1-1 0,-1 1 0,0-1 0,1-1 0,6-5 0,53-48 280,-43 36-185,1 2 1,40-28 0,-61 46-123,-1 0 0,1 0 0,0-1 0,0 2 0,0-1 0,0 0 0,0 0 0,1 0 0,-1 1 0,0 0 0,0-1 0,0 1 0,1 0 0,-1 0 0,0 0 0,0 0 0,0 0 0,3 1 0,-3 0-6,-1 0 0,1 0 1,-1 0-1,0 0 1,1 0-1,-1 0 0,0 0 1,0 1-1,0-1 1,0 1-1,0-1 0,0 0 1,0 1-1,0-1 1,-1 1-1,1 0 0,-1-1 1,1 1-1,-1 0 1,1-1-1,-1 1 0,0 0 1,0 1-1,1 15 22,0-1 0,-1 0 0,-5 31 0,-1 24-1492,17-109-1672,-5-3 2335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8.930"/>
    </inkml:context>
    <inkml:brush xml:id="br0">
      <inkml:brushProperty name="width" value="0.05" units="cm"/>
      <inkml:brushProperty name="height" value="0.05" units="cm"/>
    </inkml:brush>
  </inkml:definitions>
  <inkml:trace contextRef="#ctx0" brushRef="#br0">279 64 19052,'0'-2'120,"0"-1"0,0 1 0,0-1 0,-1 1 0,1-1-1,0 1 1,-1-1 0,0 1 0,0-1 0,1 1 0,-1 0 0,-1 0 0,1-1 0,0 1-1,0 0 1,-1 0 0,1 0 0,-1 0 0,0 1 0,0-1 0,0 0 0,1 1 0,-2-1-1,1 1 1,0-1 0,0 1 0,0 0 0,0 0 0,-1 0 0,1 0 0,-1 1 0,-2-2-1,0 2-12,-1-1-1,1 1 0,-1 0 1,0 0-1,1 0 0,-1 1 0,1 0 1,-1 0-1,1 0 0,0 1 0,-1 0 1,1 0-1,0 0 0,-5 4 1,-3 2-82,0 1 0,1 0 0,0 1 1,1 0-1,0 1 0,1 0 0,0 0 0,0 1 1,1 1-1,1 0 0,-11 22 0,18-32-25,0-1 0,0 1-1,0 0 1,0 0 0,0 0-1,1 0 1,0 0 0,-1 3-1,1-5 4,0 0 0,1 0 0,-1 0-1,0-1 1,0 1 0,1 0-1,-1 0 1,0-1 0,1 1 0,-1 0-1,1-1 1,-1 1 0,1 0-1,-1-1 1,1 1 0,-1-1-1,1 1 1,-1-1 0,1 1 0,0-1-1,0 1 1,-1-1 0,1 0-1,0 1 1,-1-1 0,1 0 0,0 0-1,0 1 1,-1-1 0,1 0-1,0 0 1,0 0 0,0 0 0,-1 0-1,1 0 1,0 0 0,1-1-1,5 1 37,1-1-1,-1-1 1,0 1-1,0-1 0,0-1 1,11-5-1,45-25 301,-23 11-93,-12 8-83,37-18 222,-58 29-327,-1 1-1,1 0 1,0 0 0,0 1-1,-1-1 1,1 2 0,13-1-1,-18 1-47,0 0 0,0 0 0,-1 1 0,1-1 0,0 1 0,0-1 0,-1 1-1,1 0 1,0 0 0,-1 0 0,1 0 0,0 0 0,-1 0 0,1 0-1,-1 0 1,0 0 0,1 1 0,-1-1 0,0 1 0,0-1 0,0 1 0,0-1-1,0 1 1,0 0 0,0-1 0,-1 1 0,1 0 0,0 3 0,1 5-10,0 0 1,-1 1 0,0-1 0,-1 13 0,2 10 23,-2-33-31,0 0 1,0 1-1,0-1 0,0 0 0,0 1 0,0-1 1,0 0-1,0 1 0,0-1 0,0 0 0,1 0 1,-1 1-1,0-1 0,0 0 0,0 1 0,0-1 1,1 0-1,-1 0 0,0 1 0,0-1 1,1 0-1,-1 0 0,0 1 0,0-1 0,1 0 1,-1 0-1,0 0 0,1 0 0,-1 0 0,0 1 1,1-1-1,-1 0 0,0 0 0,1 0 0,-1 0 1,1 0-1,13-8-542,13-21 167,-25 26 584,30-36-377,-16 17-15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8.976"/>
    </inkml:context>
    <inkml:brush xml:id="br0">
      <inkml:brushProperty name="width" value="0.05" units="cm"/>
      <inkml:brushProperty name="height" value="0.05" units="cm"/>
    </inkml:brush>
  </inkml:definitions>
  <inkml:trace contextRef="#ctx0" brushRef="#br0">202 75 19932,'-1'-2'116,"0"1"1,1-1-1,-1 0 0,0 1 0,-1-1 0,1 1 1,0-1-1,0 1 0,-1-1 0,1 1 0,0 0 0,-1 0 1,0 0-1,1 0 0,-1 0 0,0 0 0,1 0 1,-1 0-1,0 1 0,0-1 0,-3 0 0,2 1-4,0 0 0,0 0 0,-1 1 0,1-1 0,0 1 0,0-1 0,0 1 0,0 0 0,0 0 0,0 1 0,-5 2 0,-2 2-19,0 1-1,0 0 0,1 0 1,0 1-1,1 0 0,-9 11 1,16-18-93,-35 50 2,34-48-17,0 0-1,0 0 1,1 0 0,-1 0-1,1 1 1,0-1 0,0 1-1,0-1 1,0 1 0,0-1-1,1 1 1,0-1 0,0 1-1,0-1 1,0 5 0,1-8 5,-1 1 0,0 0 0,1 0-1,-1 0 1,1 0 0,-1-1 0,1 1 0,-1 0 0,1 0 0,-1-1 0,1 1 0,0 0 0,-1-1-1,1 1 1,0-1 0,0 1 0,-1-1 0,1 1 0,0-1 0,0 1 0,0-1 0,0 0 0,0 1-1,0-1 1,-1 0 0,1 0 0,0 0 0,0 0 0,0 0 0,0 0 0,0 0 0,0 0 0,0 0-1,0 0 1,0 0 0,0-1 0,-1 1 0,1 0 0,1-1 0,6-2-85,0 0 0,-1-1 0,12-6 0,-14 7 36,20-11-148,-14 7 106,0 0-1,1 1 1,0 0-1,0 1 1,0 0-1,22-4 0,-32 8 89,0 1 0,-1 0 0,1 0 0,0 0 0,-1-1 0,1 2 0,-1-1 0,1 0-1,0 0 1,-1 0 0,1 1 0,0-1 0,-1 1 0,1-1 0,-1 1 0,1 0-1,-1 0 1,0-1 0,1 1 0,-1 0 0,0 0 0,1 0 0,-1 1 0,1 0 0,0 1 1,-1 0 1,1-1-1,-1 1 0,0 0 1,0 0-1,-1 0 1,1 0-1,-1 0 1,1 0-1,-1-1 1,0 1-1,0 5 1,-1 5 5,-1 1 0,0-1 0,-1 0 1,-9 24-1,1-9 267,-1-1 1,-2 0 0,-1 0 0,-1-2 0,-1 0-1,-30 34 1,46-58-223,0 1 1,0-1-1,0 0 0,-1 0 0,1 0 0,-1 0 1,1 0-1,0 0 0,-1 0 0,-2 1 1,3-2-30,1 0 0,0 0 1,0 0-1,-1 0 1,1 0-1,0 0 1,0 0-1,-1 0 1,1 0-1,0 0 1,0 0-1,0 0 1,-1 0-1,1 0 0,0-1 1,0 1-1,-1 0 1,1 0-1,0 0 1,0 0-1,0 0 1,-1-1-1,1 1 1,0 0-1,0 0 0,0 0 1,0-1-1,0 1 1,0 0-1,-1 0 1,1-1-1,0 1 1,0 0-1,0 0 1,0-1-1,0 1 1,0 0-1,0 0 0,0-1 1,0 1-1,0-4 11,0 0-1,1 1 1,-1-1-1,1 0 1,0 0 0,0 1-1,0-1 1,0 1-1,3-5 1,10-19-35,2 0 0,1 1 0,1 0 1,1 2-1,40-41 0,-4 13-51,75-54-1,-112 92 55,19-14 0,-34 26 10,-1 1 1,1-1-1,0 1 1,0 0-1,0 0 1,0 0-1,0 0 1,-1 1 0,1-1-1,0 1 1,6 0-1,-8 0 1,0 0-1,-1 0 0,1 0 1,0 0-1,-1 0 0,1 0 1,-1 1-1,1-1 1,0 0-1,-1 0 0,1 1 1,-1-1-1,1 0 0,-1 1 1,1-1-1,-1 1 0,1-1 1,-1 0-1,0 1 1,1-1-1,-1 1 0,1-1 1,-1 1-1,0 0 0,0-1 1,1 2-1,0 19-3,-15 26 14,11-41-7,-36 108 128,39-114-127,0 0-1,0 1 1,-1-1 0,1 1-1,0-1 1,0 1 0,0-1-1,0 0 1,0 1 0,0-1-1,0 1 1,0-1 0,0 1-1,0-1 1,0 1 0,0-1-1,0 1 1,0-1 0,0 0-1,0 1 1,0-1 0,1 1-1,-1-1 1,0 1 0,0-1-1,1 1 1,9-4 105,12-17 75,-13 7-108,-1 0 0,0 0 0,-1-1 0,0 0 0,-1 0 1,7-26-1,-4 3-25,5-59 1,-14 95-97,0 0-1,0 0 1,0 1-1,0-1 0,0 0 1,0 0-1,1 0 1,-1 1-1,0-1 1,0 0-1,1 0 1,-1 1-1,0-1 0,1 0 1,-1 1-1,1-1 1,-1 0-1,1 1 1,-1-1-1,2-1 1,11 7-2019,1 1 1770,8-1-267,4-3-167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9.485"/>
    </inkml:context>
    <inkml:brush xml:id="br0">
      <inkml:brushProperty name="width" value="0.05" units="cm"/>
      <inkml:brushProperty name="height" value="0.05" units="cm"/>
    </inkml:brush>
  </inkml:definitions>
  <inkml:trace contextRef="#ctx0" brushRef="#br0">195 174 21125,'-3'-2'117,"-1"1"1,1 0 0,0-1 0,-1 1 0,1 0-1,-1 1 1,0-1 0,1 1 0,-1-1 0,0 1-1,1 0 1,-1 1 0,0-1 0,1 1 0,-7 1-1,5 0-28,-1 0-1,1 0 1,0 1-1,0 0 0,0 0 1,0 0-1,1 0 0,-1 1 1,-4 5-1,0 1-54,0 1 0,0-1 0,1 2 0,1-1 0,0 1 0,1 0 0,-9 22 0,14-29-33,-1 0 0,1-1 1,0 1-1,0 0 0,0 8 0,1-13 1,0 1 0,0 0 0,0 0 0,0 0 0,0 0 1,0 0-1,0 0 0,0 0 0,1 0 0,-1 0 0,0 0 0,1 0 0,-1 0 0,0 0 1,1 0-1,0-1 0,-1 1 0,1 0 0,-1 0 0,1 0 0,0-1 0,0 1 0,-1-1 1,1 1-1,0 0 0,0-1 0,0 1 0,-1-1 0,1 0 0,0 1 0,0-1 0,0 0 1,0 1-1,0-1 0,1 0 0,2 0 12,-1 0 1,1 0-1,0-1 1,-1 1-1,1-1 0,-1 0 1,0 0-1,1 0 1,-1 0-1,1-1 1,-1 1-1,0-1 0,5-3 1,39-33 190,-37 29-151,38-35 357,55-63-1,-82 82-150,0-2-1,-2 1 1,30-57-1,-66 121-258,1 1 1,2 1-1,2 0 0,2 1 0,-9 62 0,18-95-1,1 0-1,0 0 1,0 0-1,0 0 1,1 0-1,1 0 1,2 10-1,-4-16 5,1 0 0,-1-1 0,1 1 0,0 0 0,0 0 0,0-1 0,0 1 0,0 0 0,1-1 0,-1 1 0,0-1 0,1 1 0,-1-1 0,1 0 0,-1 0 0,1 0-1,0 0 1,-1 0 0,1 0 0,0 0 0,0 0 0,0 0 0,0-1 0,0 1 0,-1-1 0,1 0 0,0 0 0,0 1 0,0-1 0,0 0 0,0 0 0,0-1 0,3 0 0,4-1 13,-1 0 1,1-1-1,-1 0 1,0 0 0,0-1-1,0 0 1,0-1-1,-1 0 1,8-6-1,63-58 214,-62 54-171,98-104 311,-79 82-267,-20 24-21,-15 13-82,0 0-1,0 0 1,0 0 0,0 0 0,0 0 0,0 0 0,1 0 0,-1 0 0,0 0 0,0 0 0,0 0 0,0 0 0,0 0 0,1 0 0,-1 0-1,0 0 1,0 0 0,0 1 0,0-1 0,0 0 0,0 0 0,0 0 0,1 0 0,-1 0 0,0 0 0,0 0 0,0 0 0,0 1 0,0-1-1,0 0 1,0 0 0,0 0 0,0 0 0,0 0 0,0 0 0,0 1 0,0-1 0,0 0 0,0 0 0,0 0 0,0 0 0,0 0 0,0 1-1,0-1 1,0 0 0,0 0 0,0 0 0,0 0 0,0 0 0,0 0 0,0 1 0,0-1 0,-11 32 23,9-26-28,-6 16 9,-1-1 3,1 0 1,1 0-1,1 1 0,1 0 1,-4 35-1,9-55-12,0 0 1,0-1-1,0 1 0,0 0 1,0-1-1,0 1 0,1-1 1,-1 1-1,1 0 1,-1-1-1,1 1 0,-1-1 1,1 1-1,0-1 0,0 1 1,0-1-1,0 0 0,0 1 1,2 1-1,-2-3-25,0 1 0,0-1 0,0 0 0,0 0 0,0 1 0,0-1 0,0 0 0,0 0-1,0 0 1,0 0 0,0 0 0,0 0 0,0-1 0,0 1 0,0 0 0,0 0 0,0-1 0,0 1 0,0-1 0,0 1 0,0-1 0,0 1-1,0-1 1,0 1 0,0-1 0,-1 0 0,1 0 0,0 1 0,0-1 0,-1 0 0,1 0 0,0-1 0,5-6-133,0-1-1,0 0 1,-1 0 0,-1-1 0,1 1 0,-2-1 0,1 0-1,-1 0 1,2-12 0,5-28-321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29.856"/>
    </inkml:context>
    <inkml:brush xml:id="br0">
      <inkml:brushProperty name="width" value="0.05" units="cm"/>
      <inkml:brushProperty name="height" value="0.05" units="cm"/>
    </inkml:brush>
  </inkml:definitions>
  <inkml:trace contextRef="#ctx0" brushRef="#br0">0 1 16019,'5'11'1361,"2"-2"-1273,11-1-520,5-1 304,7-2 160,2 0-176,4-2-200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0.219"/>
    </inkml:context>
    <inkml:brush xml:id="br0">
      <inkml:brushProperty name="width" value="0.05" units="cm"/>
      <inkml:brushProperty name="height" value="0.05" units="cm"/>
    </inkml:brush>
  </inkml:definitions>
  <inkml:trace contextRef="#ctx0" brushRef="#br0">73 1 14867,'1'0'85,"-1"0"-1,0 0 0,1 0 1,-1 0-1,0 0 1,1 0-1,-1 1 1,0-1-1,1 0 1,-1 0-1,0 0 0,0 1 1,1-1-1,-1 0 1,0 0-1,0 1 1,1-1-1,-1 0 1,0 0-1,0 1 0,0-1 1,0 0-1,1 1 1,-1-1-1,0 0 1,0 1-1,0-1 1,0 0-1,0 1 0,0 0 1,-5 12 1933,-19 18 686,15-20-1801,2-3-422,3-2-231,-1 0 0,1 0 1,0 0-1,0 0 0,1 1 0,0-1 0,-4 12 0,7-17-242,0 0-1,0 0 0,0 0 1,0 0-1,1 0 0,-1 0 1,0 0-1,0-1 1,1 1-1,-1 0 0,1 0 1,-1 0-1,0 0 1,1-1-1,0 1 0,-1 0 1,1-1-1,-1 1 0,1 0 1,0-1-1,0 1 1,-1-1-1,1 1 0,0-1 1,0 1-1,0-1 1,-1 1-1,1-1 0,0 0 1,0 0-1,0 1 1,0-1-1,0 0 0,1 0 1,42 5-104,-33-5 88,8 2-40,9 0-33,39 9 0,-61-10 70,1 1 0,-1-1-1,0 2 1,0-1-1,0 1 1,0 0-1,0 0 1,-1 0-1,1 1 1,-1 0 0,9 8-1,-13-11 17,1 1 1,-1-1-1,0 0 0,0 1 1,-1 0-1,1-1 0,0 1 1,0-1-1,-1 1 0,1 0 1,-1-1-1,1 1 0,-1 0 1,0 0-1,0-1 0,0 1 1,0 0-1,0 0 0,0-1 1,0 1-1,0 0 0,-1 0 1,1-1-1,-1 1 0,1 0 1,-1-1-1,0 1 0,0-1 1,1 1-1,-1 0 0,0-1 1,0 0-1,-1 1 0,1-1 1,-3 3-1,-4 3 65,0 0 0,0 0 0,-1-1 0,-15 8 0,20-11-40,-9 5-87,-1-1 0,0 0 1,0-1-1,0 0 0,-1-2 0,0 1 0,0-2 0,-18 2 0,30-4 3,2-1 42,0 1 0,-1-1 0,1 0 0,0 0-1,0 0 1,-1 1 0,1-1 0,0 0 0,0 0 0,0-1 0,-1 1 0,1 0 0,0 0 0,0-1 0,-1 1 0,1-1 0,0 1 0,0-1 0,0 1 0,0-1 0,0 1 0,0-1 0,0 0 0,0 0 0,0 0 0,0 1 0,0-1 0,-1-2 0,-3-15-288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0.678"/>
    </inkml:context>
    <inkml:brush xml:id="br0">
      <inkml:brushProperty name="width" value="0.05" units="cm"/>
      <inkml:brushProperty name="height" value="0.05" units="cm"/>
    </inkml:brush>
  </inkml:definitions>
  <inkml:trace contextRef="#ctx0" brushRef="#br0">163 378 17116,'-1'-2'202,"0"0"0,1 0 1,-1 0-1,0 0 0,0 0 0,0 0 1,-1 0-1,1 0 0,0 1 1,-1-1-1,1 1 0,-1-1 1,1 1-1,-1-1 0,0 1 1,0 0-1,0 0 0,1 0 0,-1 0 1,0 0-1,0 0 0,-1 0 1,1 1-1,0-1 0,0 1 1,0-1-1,0 1 0,-4 0 1,3 0-89,-1 0 0,0 1 0,1 0 0,-1-1 1,1 1-1,-1 1 0,1-1 0,-1 0 0,1 1 1,0 0-1,0-1 0,0 2 0,0-1 0,0 0 1,0 0-1,-4 5 0,2-1-95,-1 1 0,1 0 0,0 0 0,1 1 0,-1 0 0,1-1-1,1 1 1,0 0 0,0 1 0,0-1 0,1 0 0,1 1 0,-1 0 0,1-1 0,0 15 0,1-21-21,1-1 0,-1 1 0,0 0 0,0-1 1,1 1-1,-1-1 0,1 0 0,-1 1 0,1-1 1,-1 1-1,1-1 0,0 0 0,0 1 0,0-1 0,1 2 1,-1-3-1,0 1 1,-1-1 0,1 1 0,0-1 0,0 1 0,0-1 0,0 1-1,0-1 1,0 0 0,0 0 0,0 0 0,0 1 0,0-1-1,0 0 1,0 0 0,0 0 0,0 0 0,1-1 0,3 0-1,0-1 0,1 0 0,-1 0 0,0 0 0,-1-1 0,1 1 0,7-7 0,27-20 76,65-64 0,28-47 199,-87 88-89,47-70-1,-88 117-170,-1 0 0,1 0 0,-1 0 0,-1 0 0,1-1 0,-1 0 0,0 1 0,0-1 0,2-11 0,-4 17-13,0-1 0,0 0 0,0 1 0,-1-1 1,1 0-1,0 1 0,0-1 0,-1 1 1,1-1-1,0 0 0,-1 1 0,1-1 1,0 1-1,-1-1 0,1 1 0,-1-1 0,1 1 1,-1 0-1,1-1 0,-1 1 0,0-1 1,1 1-1,-1 0 0,1 0 0,-1-1 0,0 1 1,1 0-1,-1 0 0,0 0 0,1 0 1,-1 0-1,0 0 0,1 0 0,-1 0 0,0 0 1,1 0-1,-1 0 0,1 0 0,-1 0 1,0 0-1,1 1 0,-1-1 0,0 0 1,0 1-1,-29 10 8,16-3-2,0 1 0,1 1 0,0 0-1,1 1 1,-22 25 0,12-10 35,-34 55 1,50-71-29,-17 30 34,22-38-45,0 0 0,0 0 0,1 0-1,-1 0 1,0 0 0,1 0 0,-1 0 0,1 0 0,0 0-1,0 1 1,0-1 0,0 0 0,0 0 0,0 0 0,1 0-1,-1 0 1,2 3 0,-2-4 0,1 0 0,0 0-1,0 0 1,0 0 0,0 0 0,0 0 0,0 0 0,0-1-1,0 1 1,0 0 0,0-1 0,1 1 0,-1-1-1,0 1 1,0-1 0,1 1 0,-1-1 0,0 0 0,1 0-1,-1 0 1,0 0 0,1 0 0,-1 0 0,0 0 0,3 0-1,38-9 21,-32 6-19,32-9-1,59-13 23,-91 23-25,-1 1 1,1 0-1,0 1 1,0 0 0,0 0-1,0 1 1,0 1-1,10 2 1,-17-3-2,1 0-1,0 1 1,-1-1 0,1 1 0,-1 0-1,0 0 1,1 0 0,-1 1 0,0-1-1,0 1 1,-1-1 0,1 1 0,-1 0-1,1 0 1,-1 1 0,0-1 0,0 0-1,0 1 1,0-1 0,-1 1 0,1-1-1,-1 1 1,0 0 0,0 0 0,-1-1-1,1 9 1,0 1-343,-1-1 0,0 1 0,-1 0 0,-1-1 0,0 1 0,-8 23 0,6-26-1567,3-10 704,2-16 202,7-8-181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1.105"/>
    </inkml:context>
    <inkml:brush xml:id="br0">
      <inkml:brushProperty name="width" value="0.05" units="cm"/>
      <inkml:brushProperty name="height" value="0.05" units="cm"/>
    </inkml:brush>
  </inkml:definitions>
  <inkml:trace contextRef="#ctx0" brushRef="#br0">63 131 15827,'7'1'354,"1"-1"0,-1 0-1,0 0 1,1 0-1,-1-1 1,0 0-1,0 0 1,1-1 0,-1 0-1,0 0 1,-1-1-1,1 0 1,0 0 0,-1-1-1,0 1 1,1-1-1,-1-1 1,-1 1-1,1-1 1,-1 0 0,0 0-1,8-11 1,-11 13-227,0 0 1,-1 1-1,1-1 1,-1 0-1,1 0 0,-1-1 1,0 1-1,0 0 1,-1 0-1,2-6 1,-2 8-105,0 0 0,0 0 1,0 0-1,-1 0 1,1 1-1,0-1 1,0 0-1,0 0 1,-1 0-1,1 0 1,0 0-1,-1 0 0,1 0 1,-1 1-1,1-1 1,-1 0-1,1 0 1,-1 1-1,0-1 1,1 0-1,-1 1 0,0-1 1,0 0-1,1 1 1,-1-1-1,0 1 1,0 0-1,0-1 1,0 1-1,0-1 0,0 1 1,0 0-1,1 0 1,-1 0-1,0 0 1,0-1-1,0 1 1,0 0-1,0 1 1,-2-1-1,-3 1 5,-1 0 0,1 0 0,-1 1 0,1 0 1,0 0-1,0 0 0,0 1 0,0 0 0,0 0 0,0 1 0,1 0 0,-1 0 1,1 0-1,-6 7 0,-4 4-50,0 0 0,2 1 0,-15 22 1,21-28-7,1 1 0,0-1-1,1 1 1,0 0 0,0 0 0,-2 15 0,6-24 20,0 1 1,1 0-1,0-1 0,0 1 1,-1-1-1,2 1 0,-1 0 1,0-1-1,0 1 0,1-1 1,-1 1-1,1-1 0,0 1 1,0-1-1,1 3 0,0-3 3,-1 0 0,1-1 0,-1 1 0,1-1 0,-1 1 1,1-1-1,0 0 0,0 0 0,0 0 0,0 0 0,0 0 0,0 0 0,0 0 0,0 0 0,0-1 0,0 1 0,1-1 0,-1 0 0,0 0 0,0 0 1,3 0-1,8 0-7,-1-1 1,1-1-1,-1 0 1,1 0-1,-1-1 1,0-1-1,12-5 1,85-42 47,-71 32 8,45-23 62,109-49 134,-187 89-222,1 0-1,-1 0 0,1 1 0,0-1 1,-1 1-1,1 1 0,0-1 0,-1 1 1,1 0-1,6 1 0,-11-1-8,1 0 0,-1 1 0,0-1 0,1 1 0,-1-1-1,0 1 1,1-1 0,-1 1 0,0 0 0,0 0 0,0 0 0,0 0-1,1 0 1,-1 0 0,0 0 0,-1 0 0,2 1 0,-1 0 4,0 0 0,0 0 0,-1 0 0,1 0 0,0 0 0,-1 0 0,0 1 0,0-1 0,0 0 0,1 0 0,-2 0 0,1 0 0,0 0-1,-1 4 1,-3 10 176,-1-1 0,-9 21 0,8-22-160,1-1 0,0 1 0,-2 16 0,6-21-2334,1-16 332,0-6 1057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1.892"/>
    </inkml:context>
    <inkml:brush xml:id="br0">
      <inkml:brushProperty name="width" value="0.05" units="cm"/>
      <inkml:brushProperty name="height" value="0.05" units="cm"/>
    </inkml:brush>
  </inkml:definitions>
  <inkml:trace contextRef="#ctx0" brushRef="#br0">256 78 13531,'10'-7'3761,"-15"22"-396,0 0-3148,-75 254 5428,19-73-4371,31-89-1689,30-107 398,0 1 1,0-1-1,0 0 1,0 0 0,0 0-1,0 1 1,0-1-1,0 0 1,0 0-1,0 1 1,0-1-1,-1 0 1,1 0-1,0 1 1,0-1 0,0 0-1,0 0 1,0 0-1,0 1 1,-1-1-1,1 0 1,0 0-1,0 0 1,0 0-1,0 0 1,-1 1 0,1-1-1,0 0 1,0 0-1,-1 0 1,1 0-1,0 0 1,0 0-1,0 0 1,-1 0-1,1 0 1,0 0 0,0 0-1,-1 0 1,1 0-1,0 0 1,0 0-1,-1 0 1,1 0-1,0 0 1,0 0-1,-1 0 1,1 0 0,0 0-1,0 0 1,0 0-1,-1 0 1,1-1-1,0 1 1,0 0-1,0 0 1,-1 0-1,1 0 1,0-1 0,0 1-1,0 0 1,0 0-1,0 0 1,-1-1-1,-3-7-261,1 0 0,-1 0 0,2-1 0,-1 1 0,1-1 0,-2-13 0,-2-6-240,4 19 381,-36-166-1886,36 156 1910,0-1 0,1 1 0,0-1 0,2 0 0,0 1 0,2-1 0,4-19 0,-3 28 156,0 0-1,1 0 1,0 1-1,1 0 0,0 0 1,1 0-1,0 1 1,0 0-1,1 0 0,0 1 1,1 0-1,0 0 1,0 1-1,13-8 0,-6 5 162,0 1 0,1 0 1,0 1-1,0 1 0,1 1 0,0 0 0,0 1 0,21-2 0,-29 6-78,0 0-1,0 1 1,-1 0-1,1 0 1,0 1-1,0 1 1,-1 0 0,1 0-1,-1 1 1,18 6-1,-24-7-102,1 0 0,-1 0-1,0 0 1,1 0 0,-1 0 0,0 1-1,0-1 1,-1 1 0,1 0 0,0 0-1,-1 0 1,0 0 0,0 0-1,0 1 1,0-1 0,0 1 0,-1-1-1,1 1 1,-1 0 0,0-1 0,0 1-1,0 0 1,-1 0 0,1 0-1,-1 0 1,0 0 0,0-1 0,-1 1-1,0 7 1,-1-4 13,0-1 0,0 0 0,-1 0 0,0 0 0,0 0 0,0 0 0,-1-1 0,0 1 0,0-1 0,0 0 1,0 0-1,-1-1 0,0 1 0,0-1 0,0 0 0,-1 0 0,-6 3 0,-1 0-114,-1 1 1,1-2 0,-2 0-1,1 0 1,-1-1-1,-18 3 1,25-7-235,4 1 177,-1-1-1,1 0 1,0-1 0,-1 1-1,1-1 1,0 0 0,-1 0-1,-7-1 1,10-2-345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2.499"/>
    </inkml:context>
    <inkml:brush xml:id="br0">
      <inkml:brushProperty name="width" value="0.05" units="cm"/>
      <inkml:brushProperty name="height" value="0.05" units="cm"/>
    </inkml:brush>
  </inkml:definitions>
  <inkml:trace contextRef="#ctx0" brushRef="#br0">43 41 17692,'-2'34'1594,"-1"1"0,-14 55 1,9-52-276,-5 61 0,15-88-982,3-19-90,5-17-24,0-20-61,-2 0 1,-1 0-1,-3 0 0,-1-59 0,-3 107-245,0-1 0,0 0 0,0 0 0,0 1 0,1-1 0,-1 0 0,1 0 0,0 0 1,-1 1-1,1-1 0,0 0 0,0 0 0,0 0 0,1-1 0,-1 1 0,0 0 0,1 0 0,-1-1 0,1 1 0,0-1 0,2 3 0,0-2-142,0 0 0,1 0 0,-1 0-1,0 0 1,1-1 0,0 0 0,-1 0 0,1 0 0,8 0-1,7 0-898,1-2 0,-1 0 1,34-8-1,65-18-3354,-100 22 4193,0-1 0,-1-2-1,0 0 1,19-10 0,-30 10 1342,-14 6 909,-17 7 795,13 1-2109,-1 0 1,1 1-1,1 1 1,0 0-1,0 0 1,-18 19-1,17-14-398,1 0 0,0 0 0,1 1 0,0 0-1,1 1 1,1 0 0,0 0 0,-8 27 0,13-36-207,1 0 1,0-1-1,0 1 1,1 0-1,0 0 1,0 0-1,0 0 1,1 8-1,0-13-31,-1 1 0,1 0 0,-1-1-1,1 1 1,0 0 0,-1-1 0,1 1-1,0-1 1,0 1 0,0-1 0,0 1-1,1-1 1,-1 0 0,0 1 0,0-1 0,1 0-1,-1 0 1,1 0 0,-1 0 0,1 0-1,-1 0 1,1-1 0,0 1 0,-1 0-1,1-1 1,0 1 0,0-1 0,-1 0-1,1 0 1,3 1 0,2-2 42,0 1 0,0-1 0,1 0 0,-1-1 0,0 0-1,-1 0 1,1 0 0,0-1 0,-1 0 0,1 0 0,-1-1 0,0 1 0,0-2 0,10-8 0,-4 3 54,-1-1 1,-1 0-1,0-1 0,0 0 1,15-26-1,-21 31-272,0-1-1,0 0 1,-1 0 0,0 0 0,-1 0 0,0 0 0,0-1-1,-1 1 1,0 0 0,0-1 0,-1 0 0,0 1-1,-1-1 1,1 1 0,-2-1 0,-2-10 0,0 3-398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3.637"/>
    </inkml:context>
    <inkml:brush xml:id="br0">
      <inkml:brushProperty name="width" value="0.05" units="cm"/>
      <inkml:brushProperty name="height" value="0.05" units="cm"/>
    </inkml:brush>
  </inkml:definitions>
  <inkml:trace contextRef="#ctx0" brushRef="#br0">0 97 15315,'15'-8'1468,"0"1"1,1 1-1,0 1 0,22-6 0,-15 7-183,1 0 0,33-1 0,-54 5-1224,-1 0-1,1 0 1,0 0-1,-1 1 1,1-1 0,0 1-1,-1-1 1,1 1-1,-1 0 1,1 0 0,-1 0-1,3 2 1,-4-3-52,0 1 1,0 0-1,0 0 1,-1 0-1,1-1 1,0 1-1,-1 0 1,1 0-1,-1 0 0,1 0 1,-1 0-1,1 0 1,-1 0-1,1 0 1,-1 1-1,0-1 1,0 0-1,0 0 1,0 0-1,0 0 1,0 0-1,0 0 1,0 1-1,0-1 1,0 0-1,0 0 1,-1 0-1,1 0 0,-1 0 1,1 0-1,-1 1 1,-5 10-7,0 0 0,-1-1 1,0 0-1,-14 14 0,1 1-8,3-3-4,-48 73 2,60-88 1,1 1 0,-1 0 0,2-1 0,-1 1 0,1 0 0,1 1 0,0-1 0,0 0 0,-1 15 0,3-21 4,0-1 0,0 1 0,0 0 0,1 0 0,-1-1 0,1 1 1,0-1-1,-1 1 0,1 0 0,0-1 0,0 1 0,1-1 1,-1 0-1,0 1 0,1-1 0,0 0 0,-1 0 0,4 3 1,-2-3-2,0 0 1,0 0 0,0 0 0,0-1-1,1 1 1,-1-1 0,1 0 0,-1 0-1,1 0 1,-1 0 0,1-1 0,4 1-1,4-1-2,1 0-1,-1-1 0,0 0 0,1-1 0,-1-1 0,21-7 0,-6 0 19,-2-2 0,0 0 1,0-2-1,-1-1 0,-1-1 0,0-1 0,-1-1 0,-1-1 1,-1 0-1,-1-2 0,0 0 0,-2-2 0,27-43 0,-37 52 4,0-1 0,6-15 1,-11 25-13,-1 0 1,0 0-1,1 0 1,-2 0 0,1 0-1,0-1 1,-1 1 0,0 0-1,-1 0 1,0-6 0,1 10-7,0 0 1,0 0 0,-1 0 0,1 0 0,0 0 0,-1 1-1,1-1 1,-1 0 0,1 0 0,-1 0 0,1 0 0,-1 0-1,0 0 1,1 1 0,-1-1 0,0 0 0,0 1-1,0-1 1,0 0 0,1 1 0,-1-1 0,0 1 0,0 0-1,0-1 1,0 1 0,0 0 0,0-1 0,0 1 0,0 0-1,0 0 1,0 0 0,0 0 0,0 0 0,0 0 0,0 0-1,-1 0 1,1 0 0,0 1 0,-1 0 0,-3 0-1,1 0 0,-1 1 0,1 0 0,0 0 1,0 0-1,0 1 0,-6 4 0,4-2-3,0 1 0,0 0 1,1 0-1,0 0 0,0 1 0,1 0 0,-5 8 0,7-10 1,-1 0 0,1-1 0,0 1 0,1 0 0,-1 0 0,1 0 1,0 1-1,1-1 0,-1 0 0,1 0 0,0 0 0,0 8 0,1-12 3,-1 0-1,0 0 1,1 0-1,-1 0 1,0 0 0,1 0-1,-1 0 1,1 0 0,0 0-1,-1 0 1,1 0 0,0 0-1,0 0 1,-1 0-1,1 0 1,0-1 0,0 1-1,0 0 1,0 0 0,0-1-1,0 1 1,0-1-1,0 1 1,0-1 0,0 0-1,1 1 1,-1-1 0,0 0-1,0 0 1,0 0 0,0 0-1,1 0 1,-1 0-1,0 0 1,0 0 0,0 0-1,2-1 1,3 0 5,1 0 0,-1-1 1,1 0-1,-1-1 0,9-4 0,27-17 66,-2-2 1,49-40-1,14-10 119,-102 75-178,-2 4-7,-7 10-6,-14 14-12,8-10 21,0 0 1,2 1 0,0 1-1,1 0 1,-17 39-1,25-52-3,1 0 0,0 1 0,1-1 0,-1 0 0,1 1 0,0-1 0,1 1 0,0 0 0,0-1 0,0 1 0,1-1 0,-1 1 0,2-1 0,-1 1 0,1-1 0,0 0 0,0 0 0,1 0 0,0 0 0,0 0 0,0 0 0,1-1 0,-1 1 0,6 4 0,-8-9-3,-1-1 1,1 1-1,0-1 0,-1 1 1,1-1-1,0 1 0,0-1 1,-1 1-1,1-1 0,0 0 1,0 1-1,0-1 0,0 0 1,-1 0-1,1 0 1,0 0-1,0 0 0,0 0 1,0 0-1,0 0 0,0 0 1,-1 0-1,1 0 0,0 0 1,0-1-1,0 1 0,0 0 1,-1-1-1,1 1 0,0-1 1,0 1-1,-1-1 0,1 1 1,0-1-1,0 0 0,28-28 64,-17 16-32,52-54 79,38-36 8,-80 82-91,1 2 0,44-29 0,-65 47-31,0 0-1,0 0 1,0 0 0,0 0-1,0 0 1,0 0-1,1 0 1,-1 1 0,0-1-1,0 1 1,3-1 0,-4 1-1,0 1 0,0-1 0,0 0 1,-1 0-1,1 1 0,0-1 0,-1 0 1,1 1-1,0-1 0,-1 1 0,1-1 1,0 1-1,-1-1 0,1 1 0,-1 0 1,1-1-1,-1 1 0,1 0 0,-1-1 1,1 1-1,-1 0 0,0-1 0,1 1 1,-1 0-1,0 0 0,0 0 0,0-1 1,0 1-1,1 0 0,-1 0 0,0 0 1,0-1-1,-1 2 0,1 9-8,0-1 0,-1 1-1,-1-1 1,1 0 0,-7 18 0,-1 12 0,8-39 11,1 0-1,0 0 1,0 0-1,-1 1 0,1-1 1,0 0-1,0 0 1,0 0-1,0 0 1,0 0-1,1 0 0,-1 0 1,0 1-1,0-1 1,1 0-1,-1 0 0,1 0 1,0 1-1,0-1 1,-1-1 0,1 0-1,-1 1 1,1-1 0,0 0-1,-1 0 1,1 1 0,-1-1-1,1 0 1,0 0-1,-1 0 1,1 0 0,0 0-1,-1 0 1,1 0 0,0 0-1,-1 0 1,1 0 0,-1 0-1,1 0 1,0-1 0,-1 1-1,2 0 1,5-4 3,-1 1-1,1-1 1,0 0-1,6-6 1,-10 8-6,45-34 13,-24 16-10,1 1 0,1 1 0,0 2 0,40-18 0,-65 33 1,1 0-1,-1 0 0,1 1 0,0-1 0,-1 1 1,1-1-1,0 1 0,-1 0 0,1 0 1,0-1-1,0 1 0,-1 0 0,1 1 0,0-1 1,-1 0-1,1 0 0,0 1 0,1 0 0,-2 0 1,0-1-1,0 1 0,-1 0 1,1 0-1,0-1 0,-1 1 0,1 0 1,-1 0-1,1 0 0,-1 0 0,1 0 1,-1 0-1,0 0 0,1 0 1,-1 0-1,0 0 0,0 0 0,0 0 1,1 0-1,-1 0 0,0 0 1,-1 1-1,0 7 6,0 0 0,-1-1 0,0 1 0,-1 0 0,-4 9 0,-38 85-502,44-102 410,1 0 0,0 0 0,-1 0-1,0 0 1,1-1 0,-1 1 0,0 0 0,1 0-1,-1-1 1,0 1 0,0 0 0,0-1-1,-1 2 1,2-2 40,-1 0-1,1 0 1,-1 0-1,1 0 1,-1 0-1,1 0 1,0 0-1,-1 0 1,1 0-1,-1 0 1,1 0-1,-1 0 1,1 0-1,0 0 1,-1 0-1,1 0 1,-1-1-1,1 1 1,0 0-1,-1 0 1,1-1-1,-1 1 1,-1-2-76,0-1 0,0 1 0,0-1 1,0 1-1,1-1 0,-1 0 0,-1-4 0,-7-18-571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4.053"/>
    </inkml:context>
    <inkml:brush xml:id="br0">
      <inkml:brushProperty name="width" value="0.05" units="cm"/>
      <inkml:brushProperty name="height" value="0.05" units="cm"/>
    </inkml:brush>
  </inkml:definitions>
  <inkml:trace contextRef="#ctx0" brushRef="#br0">6 1 20316,'-4'1'720,"3"-1"-471,1-1-369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8:34.458"/>
    </inkml:context>
    <inkml:brush xml:id="br0">
      <inkml:brushProperty name="width" value="0.05" units="cm"/>
      <inkml:brushProperty name="height" value="0.05" units="cm"/>
    </inkml:brush>
  </inkml:definitions>
  <inkml:trace contextRef="#ctx0" brushRef="#br0">1 44 17860,'12'-5'841,"5"-2"242,1 0-1,-1 1 1,1 0 0,1 2 0,28-4-1,-46 8-989,1-1 0,0 1 0,0 0 0,0 0 0,-1 0 0,1 1 0,0-1 0,0 0 0,0 1-1,-1-1 1,1 1 0,0-1 0,0 1 0,-1 0 0,1 0 0,-1 0 0,1 0 0,-1 0 0,1 0-1,-1 0 1,2 2 0,-2-1-41,0 0-1,0 0 1,0 0-1,-1 0 0,1 0 1,-1 0-1,0 0 1,1 0-1,-1 0 0,0 0 1,0 0-1,0 0 1,0 0-1,-1 0 0,1 0 1,-1 2-1,-4 11-14,0-1 1,-1-1-1,-1 1 0,-9 15 0,8-16 27,-17 30-35,-22 45 17,43-79-45,0 0 0,0 1 0,2-1-1,-1 1 1,1 0 0,0 0-1,0 15 1,2-23-2,0 0-1,0 1 1,0-1 0,1 0-1,-1 0 1,0 1 0,1-1 0,0 0-1,0 0 1,-1 0 0,1 0-1,0 0 1,1 0 0,-1 0-1,0 0 1,0 0 0,1 0-1,2 2 1,-1-2-1,0 0 1,0 0-1,0-1 1,-1 1-1,1-1 1,1 0-1,-1 0 1,0 0-1,0 0 1,0-1-1,6 1 1,6-1-18,-1 0 1,0-1-1,1-1 1,23-6-1,-3 0-303,0-3 1,38-16-1,-54 19 145,0-1 0,-1-1 0,0-1 0,-1 0 0,18-15 0,-13 1-196</inkml:trace>
  <inkml:trace contextRef="#ctx0" brushRef="#br0" timeOffset="1">139 186 16988,'21'-4'1504,"9"-6"-1064,5-2-368,3-2 104,5 0-1824,-1 1 1656,-4 4-376,-6 3-425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6F07D-D445-427E-8CDA-0D7FC3D6BD2A}" type="datetimeFigureOut">
              <a:rPr lang="de-DE" smtClean="0"/>
              <a:t>21.11.2022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2698C-3E11-4355-B1D4-F169C916DEBD}" type="slidenum">
              <a:rPr lang="de-DE" smtClean="0"/>
              <a:t>‹Nr.›</a:t>
            </a:fld>
            <a:endParaRPr lang="de-DE"/>
          </a:p>
        </p:txBody>
      </p:sp>
    </p:spTree>
    <p:extLst>
      <p:ext uri="{BB962C8B-B14F-4D97-AF65-F5344CB8AC3E}">
        <p14:creationId xmlns:p14="http://schemas.microsoft.com/office/powerpoint/2010/main" val="323339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4507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9679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9416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080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6569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8909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4050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5758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39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884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3724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3657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60805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5356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1034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25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1809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8988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5258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81565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3415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14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557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8617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899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8545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3056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871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871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FCF79-B194-9A0D-BF7A-5E10E920F58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97AF21E-8606-1319-10DB-A775E87B27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23A2CF5-B7BB-CBB3-AD30-98C260B6D202}"/>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5" name="Fußzeilenplatzhalter 4">
            <a:extLst>
              <a:ext uri="{FF2B5EF4-FFF2-40B4-BE49-F238E27FC236}">
                <a16:creationId xmlns:a16="http://schemas.microsoft.com/office/drawing/2014/main" id="{DA40E664-CEE5-C5B2-7312-75C28E0B96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2BD1BB0-56EC-4C78-7AB9-AAA020E74D7B}"/>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5192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111DD-6CD6-7720-D068-1BD872DBEA3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07771C0-D5A4-8FF8-2324-1F319078D82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424C89-99C9-FD49-E0D8-83AE00513EAC}"/>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5" name="Fußzeilenplatzhalter 4">
            <a:extLst>
              <a:ext uri="{FF2B5EF4-FFF2-40B4-BE49-F238E27FC236}">
                <a16:creationId xmlns:a16="http://schemas.microsoft.com/office/drawing/2014/main" id="{90A8C524-015E-0A90-AC7D-7C19F550B4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4F9AEC-6500-DFF2-D5D2-182863A592A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418758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32DEE23-A361-B21F-B6B0-0DF9EA559FC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C8BF272-683C-D491-A6E9-5F6AC0CBCCA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6503E3-FC52-1F59-ED14-F31BAE4B3A0C}"/>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5" name="Fußzeilenplatzhalter 4">
            <a:extLst>
              <a:ext uri="{FF2B5EF4-FFF2-40B4-BE49-F238E27FC236}">
                <a16:creationId xmlns:a16="http://schemas.microsoft.com/office/drawing/2014/main" id="{5147B9D1-DC46-2654-6A91-EF8289CF4C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CBFA37-D3BE-7D24-5C3C-E9AD51940E4C}"/>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87351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639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B2C93-7B17-EDEF-E00E-E2928E45FB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C5CA1AF-4D89-216A-2126-7E061AB80D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4CEE25-AF5B-08B1-DE86-0C039A436A46}"/>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5" name="Fußzeilenplatzhalter 4">
            <a:extLst>
              <a:ext uri="{FF2B5EF4-FFF2-40B4-BE49-F238E27FC236}">
                <a16:creationId xmlns:a16="http://schemas.microsoft.com/office/drawing/2014/main" id="{D53BA0A1-8079-3C9F-B398-489A26413F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35ADA8-37F3-D8D6-E21D-86D8B6B145C6}"/>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206931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23D75-90D1-EDCA-BD9E-3E2BCA5D5EE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59BD2C6-12D6-2708-9809-AB77A8824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B214611-9C73-1388-B5E1-6C01230F8B70}"/>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5" name="Fußzeilenplatzhalter 4">
            <a:extLst>
              <a:ext uri="{FF2B5EF4-FFF2-40B4-BE49-F238E27FC236}">
                <a16:creationId xmlns:a16="http://schemas.microsoft.com/office/drawing/2014/main" id="{0C41F6AD-6899-0AF5-B6D3-70847BD213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9EC048-5036-6F74-75C4-8E71E90722FE}"/>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73542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5FE33-18E3-D719-E2E0-848434525E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F5A549F-0A6A-8781-D04F-86340F4D89D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510000-3C2B-145C-D891-B6B20050C3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DB8685F-D9A4-0018-0316-F40D718F9523}"/>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6" name="Fußzeilenplatzhalter 5">
            <a:extLst>
              <a:ext uri="{FF2B5EF4-FFF2-40B4-BE49-F238E27FC236}">
                <a16:creationId xmlns:a16="http://schemas.microsoft.com/office/drawing/2014/main" id="{AC3F1217-D1EC-A8D7-4C01-7D7C344EA3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C2F3505-4C65-E76E-9EDA-7296E11AFBF5}"/>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93122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67408-4607-9B12-BDFA-51DCDE081EA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DA17AAF-CB9F-3237-EE4B-B106BCC7F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2CAA9D2-85AF-E5C8-AA33-77EFB8A43F0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27003EE-4382-F8F9-125C-F03914A69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E22B66-BCB8-9884-EF1A-0A738F5C10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A17036E-ED98-C2D2-7C91-2759AFB35616}"/>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8" name="Fußzeilenplatzhalter 7">
            <a:extLst>
              <a:ext uri="{FF2B5EF4-FFF2-40B4-BE49-F238E27FC236}">
                <a16:creationId xmlns:a16="http://schemas.microsoft.com/office/drawing/2014/main" id="{2CAEC06C-113F-7B66-1387-2DF70A5866C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34498EF-B3F1-DA01-5EAF-AD67EE03BB1D}"/>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41066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094C6-4980-DD9A-6FDD-39621A67123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EDF11B5-A568-3B15-8F1C-DB17D8043E2A}"/>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4" name="Fußzeilenplatzhalter 3">
            <a:extLst>
              <a:ext uri="{FF2B5EF4-FFF2-40B4-BE49-F238E27FC236}">
                <a16:creationId xmlns:a16="http://schemas.microsoft.com/office/drawing/2014/main" id="{8F167AE6-B2A9-F292-A81D-5B146A5EF5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CE304FF-E9E4-9D85-DB9B-82F6DB039D47}"/>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19030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76F3B7-8B9B-9DFC-26E8-42CC2E163F9E}"/>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3" name="Fußzeilenplatzhalter 2">
            <a:extLst>
              <a:ext uri="{FF2B5EF4-FFF2-40B4-BE49-F238E27FC236}">
                <a16:creationId xmlns:a16="http://schemas.microsoft.com/office/drawing/2014/main" id="{1464862D-8D17-A036-437F-C39B90E0434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6765D40-EC11-240B-48EE-7999464AD5F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229647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5B1E7-1BD2-973F-A0A3-99A6FA81B9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91C775E-7B22-822A-E4EC-9E554A3E1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78063D0-50D0-3349-AB2B-E0E45E1F2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CE95B30-51C2-9B34-187E-CF15D4BA0F14}"/>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6" name="Fußzeilenplatzhalter 5">
            <a:extLst>
              <a:ext uri="{FF2B5EF4-FFF2-40B4-BE49-F238E27FC236}">
                <a16:creationId xmlns:a16="http://schemas.microsoft.com/office/drawing/2014/main" id="{9CBDEFCF-322D-639E-C16F-EC59FA50F0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2CBD58-C2C9-F970-0F5F-8DFBCD50BFC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67614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BB7F1-F5A4-27F9-D3B1-596CF6A378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14A9676-3014-6546-24A6-4354D3386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DEFF96E-A232-FEE0-C57A-136B151C4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F054BD-5B92-78FC-1472-333F28A10C66}"/>
              </a:ext>
            </a:extLst>
          </p:cNvPr>
          <p:cNvSpPr>
            <a:spLocks noGrp="1"/>
          </p:cNvSpPr>
          <p:nvPr>
            <p:ph type="dt" sz="half" idx="10"/>
          </p:nvPr>
        </p:nvSpPr>
        <p:spPr/>
        <p:txBody>
          <a:bodyPr/>
          <a:lstStyle/>
          <a:p>
            <a:fld id="{5C0EE067-C880-47B4-9493-0866CCC29047}" type="datetimeFigureOut">
              <a:rPr lang="de-DE" smtClean="0"/>
              <a:t>21.11.2022</a:t>
            </a:fld>
            <a:endParaRPr lang="de-DE"/>
          </a:p>
        </p:txBody>
      </p:sp>
      <p:sp>
        <p:nvSpPr>
          <p:cNvPr id="6" name="Fußzeilenplatzhalter 5">
            <a:extLst>
              <a:ext uri="{FF2B5EF4-FFF2-40B4-BE49-F238E27FC236}">
                <a16:creationId xmlns:a16="http://schemas.microsoft.com/office/drawing/2014/main" id="{CA3BB180-524C-3DBC-8ECA-E9440B1021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42F2BA6-567A-0509-4757-17B7FBFF9D9B}"/>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14025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9206A0-0AEC-DA18-0CEE-707D66901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EC3B370-17A7-F882-E2E3-8D788605D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26C958-DCEA-C15C-0BAB-0E0E728D5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EE067-C880-47B4-9493-0866CCC29047}" type="datetimeFigureOut">
              <a:rPr lang="de-DE" smtClean="0"/>
              <a:t>21.11.2022</a:t>
            </a:fld>
            <a:endParaRPr lang="de-DE"/>
          </a:p>
        </p:txBody>
      </p:sp>
      <p:sp>
        <p:nvSpPr>
          <p:cNvPr id="5" name="Fußzeilenplatzhalter 4">
            <a:extLst>
              <a:ext uri="{FF2B5EF4-FFF2-40B4-BE49-F238E27FC236}">
                <a16:creationId xmlns:a16="http://schemas.microsoft.com/office/drawing/2014/main" id="{AD392DF0-B9C8-BDA9-3DDE-FB5F40CB3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938407A-5F98-0D87-2004-8D76D4CFA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98518-E05A-4D3E-86E7-8B3D9BFDFE86}" type="slidenum">
              <a:rPr lang="de-DE" smtClean="0"/>
              <a:t>‹Nr.›</a:t>
            </a:fld>
            <a:endParaRPr lang="de-DE"/>
          </a:p>
        </p:txBody>
      </p:sp>
    </p:spTree>
    <p:extLst>
      <p:ext uri="{BB962C8B-B14F-4D97-AF65-F5344CB8AC3E}">
        <p14:creationId xmlns:p14="http://schemas.microsoft.com/office/powerpoint/2010/main" val="2158800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3" Type="http://schemas.openxmlformats.org/officeDocument/2006/relationships/image" Target="../media/image1.jpeg"/><Relationship Id="rId63" Type="http://schemas.openxmlformats.org/officeDocument/2006/relationships/customXml" Target="../ink/ink7.xml"/><Relationship Id="rId68" Type="http://schemas.openxmlformats.org/officeDocument/2006/relationships/image" Target="../media/image33.png"/><Relationship Id="rId76" Type="http://schemas.openxmlformats.org/officeDocument/2006/relationships/image" Target="../media/image37.png"/><Relationship Id="rId7" Type="http://schemas.openxmlformats.org/officeDocument/2006/relationships/customXml" Target="../ink/ink2.xml"/><Relationship Id="rId12" Type="http://schemas.openxmlformats.org/officeDocument/2006/relationships/image" Target="../media/image5.png"/><Relationship Id="rId67" Type="http://schemas.openxmlformats.org/officeDocument/2006/relationships/customXml" Target="../ink/ink9.xml"/><Relationship Id="rId71" Type="http://schemas.openxmlformats.org/officeDocument/2006/relationships/customXml" Target="../ink/ink11.xml"/><Relationship Id="rId2" Type="http://schemas.openxmlformats.org/officeDocument/2006/relationships/notesSlide" Target="../notesSlides/notesSlide1.xml"/><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66" Type="http://schemas.openxmlformats.org/officeDocument/2006/relationships/image" Target="../media/image32.png"/><Relationship Id="rId74" Type="http://schemas.openxmlformats.org/officeDocument/2006/relationships/image" Target="../media/image36.png"/><Relationship Id="rId79" Type="http://schemas.openxmlformats.org/officeDocument/2006/relationships/customXml" Target="../ink/ink15.xml"/><Relationship Id="rId5" Type="http://schemas.openxmlformats.org/officeDocument/2006/relationships/customXml" Target="../ink/ink1.xml"/><Relationship Id="rId61" Type="http://schemas.openxmlformats.org/officeDocument/2006/relationships/customXml" Target="../ink/ink6.xml"/><Relationship Id="rId10" Type="http://schemas.openxmlformats.org/officeDocument/2006/relationships/image" Target="../media/image4.png"/><Relationship Id="rId60" Type="http://schemas.openxmlformats.org/officeDocument/2006/relationships/image" Target="../media/image29.png"/><Relationship Id="rId65" Type="http://schemas.openxmlformats.org/officeDocument/2006/relationships/customXml" Target="../ink/ink8.xml"/><Relationship Id="rId73" Type="http://schemas.openxmlformats.org/officeDocument/2006/relationships/customXml" Target="../ink/ink12.xml"/><Relationship Id="rId78" Type="http://schemas.openxmlformats.org/officeDocument/2006/relationships/image" Target="../media/image6.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64" Type="http://schemas.openxmlformats.org/officeDocument/2006/relationships/image" Target="../media/image31.png"/><Relationship Id="rId69" Type="http://schemas.openxmlformats.org/officeDocument/2006/relationships/customXml" Target="../ink/ink10.xml"/><Relationship Id="rId77" Type="http://schemas.openxmlformats.org/officeDocument/2006/relationships/customXml" Target="../ink/ink14.xml"/><Relationship Id="rId8" Type="http://schemas.openxmlformats.org/officeDocument/2006/relationships/image" Target="../media/image3.png"/><Relationship Id="rId72" Type="http://schemas.openxmlformats.org/officeDocument/2006/relationships/image" Target="../media/image35.png"/><Relationship Id="rId80"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customXml" Target="../ink/ink451.xml"/><Relationship Id="rId18" Type="http://schemas.openxmlformats.org/officeDocument/2006/relationships/image" Target="../media/image226.png"/><Relationship Id="rId26" Type="http://schemas.openxmlformats.org/officeDocument/2006/relationships/image" Target="../media/image230.png"/><Relationship Id="rId3" Type="http://schemas.openxmlformats.org/officeDocument/2006/relationships/customXml" Target="../ink/ink446.xml"/><Relationship Id="rId21" Type="http://schemas.openxmlformats.org/officeDocument/2006/relationships/customXml" Target="../ink/ink455.xml"/><Relationship Id="rId7" Type="http://schemas.openxmlformats.org/officeDocument/2006/relationships/customXml" Target="../ink/ink448.xml"/><Relationship Id="rId12" Type="http://schemas.openxmlformats.org/officeDocument/2006/relationships/image" Target="../media/image223.png"/><Relationship Id="rId17" Type="http://schemas.openxmlformats.org/officeDocument/2006/relationships/customXml" Target="../ink/ink453.xml"/><Relationship Id="rId25" Type="http://schemas.openxmlformats.org/officeDocument/2006/relationships/customXml" Target="../ink/ink457.xml"/><Relationship Id="rId2" Type="http://schemas.openxmlformats.org/officeDocument/2006/relationships/notesSlide" Target="../notesSlides/notesSlide10.xml"/><Relationship Id="rId16" Type="http://schemas.openxmlformats.org/officeDocument/2006/relationships/image" Target="../media/image225.png"/><Relationship Id="rId20" Type="http://schemas.openxmlformats.org/officeDocument/2006/relationships/image" Target="../media/image227.png"/><Relationship Id="rId1" Type="http://schemas.openxmlformats.org/officeDocument/2006/relationships/slideLayout" Target="../slideLayouts/slideLayout7.xml"/><Relationship Id="rId6" Type="http://schemas.openxmlformats.org/officeDocument/2006/relationships/image" Target="../media/image220.png"/><Relationship Id="rId11" Type="http://schemas.openxmlformats.org/officeDocument/2006/relationships/customXml" Target="../ink/ink450.xml"/><Relationship Id="rId24" Type="http://schemas.openxmlformats.org/officeDocument/2006/relationships/image" Target="../media/image229.png"/><Relationship Id="rId5" Type="http://schemas.openxmlformats.org/officeDocument/2006/relationships/customXml" Target="../ink/ink447.xml"/><Relationship Id="rId15" Type="http://schemas.openxmlformats.org/officeDocument/2006/relationships/customXml" Target="../ink/ink452.xml"/><Relationship Id="rId23" Type="http://schemas.openxmlformats.org/officeDocument/2006/relationships/customXml" Target="../ink/ink456.xml"/><Relationship Id="rId10" Type="http://schemas.openxmlformats.org/officeDocument/2006/relationships/image" Target="../media/image222.png"/><Relationship Id="rId19" Type="http://schemas.openxmlformats.org/officeDocument/2006/relationships/customXml" Target="../ink/ink454.xml"/><Relationship Id="rId4" Type="http://schemas.openxmlformats.org/officeDocument/2006/relationships/image" Target="../media/image219.png"/><Relationship Id="rId9" Type="http://schemas.openxmlformats.org/officeDocument/2006/relationships/customXml" Target="../ink/ink449.xml"/><Relationship Id="rId14" Type="http://schemas.openxmlformats.org/officeDocument/2006/relationships/image" Target="../media/image224.png"/><Relationship Id="rId22" Type="http://schemas.openxmlformats.org/officeDocument/2006/relationships/image" Target="../media/image228.png"/></Relationships>
</file>

<file path=ppt/slides/_rels/slide11.xml.rels><?xml version="1.0" encoding="UTF-8" standalone="yes"?>
<Relationships xmlns="http://schemas.openxmlformats.org/package/2006/relationships"><Relationship Id="rId8" Type="http://schemas.openxmlformats.org/officeDocument/2006/relationships/image" Target="../media/image233.png"/><Relationship Id="rId13" Type="http://schemas.openxmlformats.org/officeDocument/2006/relationships/customXml" Target="../ink/ink463.xml"/><Relationship Id="rId18" Type="http://schemas.openxmlformats.org/officeDocument/2006/relationships/image" Target="../media/image238.png"/><Relationship Id="rId3" Type="http://schemas.openxmlformats.org/officeDocument/2006/relationships/customXml" Target="../ink/ink458.xml"/><Relationship Id="rId7" Type="http://schemas.openxmlformats.org/officeDocument/2006/relationships/customXml" Target="../ink/ink460.xml"/><Relationship Id="rId12" Type="http://schemas.openxmlformats.org/officeDocument/2006/relationships/image" Target="../media/image235.png"/><Relationship Id="rId17" Type="http://schemas.openxmlformats.org/officeDocument/2006/relationships/customXml" Target="../ink/ink465.xml"/><Relationship Id="rId2" Type="http://schemas.openxmlformats.org/officeDocument/2006/relationships/notesSlide" Target="../notesSlides/notesSlide11.xml"/><Relationship Id="rId16" Type="http://schemas.openxmlformats.org/officeDocument/2006/relationships/image" Target="../media/image237.png"/><Relationship Id="rId20" Type="http://schemas.openxmlformats.org/officeDocument/2006/relationships/image" Target="../media/image239.png"/><Relationship Id="rId1" Type="http://schemas.openxmlformats.org/officeDocument/2006/relationships/slideLayout" Target="../slideLayouts/slideLayout7.xml"/><Relationship Id="rId6" Type="http://schemas.openxmlformats.org/officeDocument/2006/relationships/image" Target="../media/image232.png"/><Relationship Id="rId11" Type="http://schemas.openxmlformats.org/officeDocument/2006/relationships/customXml" Target="../ink/ink462.xml"/><Relationship Id="rId5" Type="http://schemas.openxmlformats.org/officeDocument/2006/relationships/customXml" Target="../ink/ink459.xml"/><Relationship Id="rId15" Type="http://schemas.openxmlformats.org/officeDocument/2006/relationships/customXml" Target="../ink/ink464.xml"/><Relationship Id="rId10" Type="http://schemas.openxmlformats.org/officeDocument/2006/relationships/image" Target="../media/image234.png"/><Relationship Id="rId19" Type="http://schemas.openxmlformats.org/officeDocument/2006/relationships/customXml" Target="../ink/ink466.xml"/><Relationship Id="rId4" Type="http://schemas.openxmlformats.org/officeDocument/2006/relationships/image" Target="../media/image231.png"/><Relationship Id="rId9" Type="http://schemas.openxmlformats.org/officeDocument/2006/relationships/customXml" Target="../ink/ink461.xml"/><Relationship Id="rId14" Type="http://schemas.openxmlformats.org/officeDocument/2006/relationships/image" Target="../media/image236.png"/></Relationships>
</file>

<file path=ppt/slides/_rels/slide12.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customXml" Target="../ink/ink467.xml"/><Relationship Id="rId7" Type="http://schemas.openxmlformats.org/officeDocument/2006/relationships/customXml" Target="../ink/ink46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1.png"/><Relationship Id="rId5" Type="http://schemas.openxmlformats.org/officeDocument/2006/relationships/customXml" Target="../ink/ink468.xml"/><Relationship Id="rId10" Type="http://schemas.openxmlformats.org/officeDocument/2006/relationships/image" Target="../media/image243.png"/><Relationship Id="rId4" Type="http://schemas.openxmlformats.org/officeDocument/2006/relationships/image" Target="../media/image240.png"/><Relationship Id="rId9" Type="http://schemas.openxmlformats.org/officeDocument/2006/relationships/customXml" Target="../ink/ink470.xml"/></Relationships>
</file>

<file path=ppt/slides/_rels/slide13.xml.rels><?xml version="1.0" encoding="UTF-8" standalone="yes"?>
<Relationships xmlns="http://schemas.openxmlformats.org/package/2006/relationships"><Relationship Id="rId117" Type="http://schemas.openxmlformats.org/officeDocument/2006/relationships/image" Target="../media/image299.png"/><Relationship Id="rId671" Type="http://schemas.openxmlformats.org/officeDocument/2006/relationships/customXml" Target="../ink/ink803.xml"/><Relationship Id="rId769" Type="http://schemas.openxmlformats.org/officeDocument/2006/relationships/customXml" Target="../ink/ink852.xml"/><Relationship Id="rId21" Type="http://schemas.openxmlformats.org/officeDocument/2006/relationships/image" Target="../media/image251.png"/><Relationship Id="rId324" Type="http://schemas.openxmlformats.org/officeDocument/2006/relationships/image" Target="../media/image402.png"/><Relationship Id="rId531" Type="http://schemas.openxmlformats.org/officeDocument/2006/relationships/customXml" Target="../ink/ink733.xml"/><Relationship Id="rId629" Type="http://schemas.openxmlformats.org/officeDocument/2006/relationships/customXml" Target="../ink/ink782.xml"/><Relationship Id="rId170" Type="http://schemas.openxmlformats.org/officeDocument/2006/relationships/customXml" Target="../ink/ink552.xml"/><Relationship Id="rId836" Type="http://schemas.openxmlformats.org/officeDocument/2006/relationships/image" Target="../media/image658.png"/><Relationship Id="rId268" Type="http://schemas.openxmlformats.org/officeDocument/2006/relationships/image" Target="../media/image374.png"/><Relationship Id="rId475" Type="http://schemas.openxmlformats.org/officeDocument/2006/relationships/customXml" Target="../ink/ink705.xml"/><Relationship Id="rId682" Type="http://schemas.openxmlformats.org/officeDocument/2006/relationships/image" Target="../media/image581.png"/><Relationship Id="rId903" Type="http://schemas.openxmlformats.org/officeDocument/2006/relationships/customXml" Target="../ink/ink919.xml"/><Relationship Id="rId32" Type="http://schemas.openxmlformats.org/officeDocument/2006/relationships/customXml" Target="../ink/ink483.xml"/><Relationship Id="rId128" Type="http://schemas.openxmlformats.org/officeDocument/2006/relationships/customXml" Target="../ink/ink531.xml"/><Relationship Id="rId335" Type="http://schemas.openxmlformats.org/officeDocument/2006/relationships/customXml" Target="../ink/ink635.xml"/><Relationship Id="rId542" Type="http://schemas.openxmlformats.org/officeDocument/2006/relationships/image" Target="../media/image511.png"/><Relationship Id="rId181" Type="http://schemas.openxmlformats.org/officeDocument/2006/relationships/image" Target="../media/image331.png"/><Relationship Id="rId402" Type="http://schemas.openxmlformats.org/officeDocument/2006/relationships/image" Target="../media/image441.png"/><Relationship Id="rId847" Type="http://schemas.openxmlformats.org/officeDocument/2006/relationships/customXml" Target="../ink/ink891.xml"/><Relationship Id="rId279" Type="http://schemas.openxmlformats.org/officeDocument/2006/relationships/customXml" Target="../ink/ink607.xml"/><Relationship Id="rId486" Type="http://schemas.openxmlformats.org/officeDocument/2006/relationships/image" Target="../media/image483.png"/><Relationship Id="rId693" Type="http://schemas.openxmlformats.org/officeDocument/2006/relationships/customXml" Target="../ink/ink814.xml"/><Relationship Id="rId707" Type="http://schemas.openxmlformats.org/officeDocument/2006/relationships/customXml" Target="../ink/ink821.xml"/><Relationship Id="rId43" Type="http://schemas.openxmlformats.org/officeDocument/2006/relationships/image" Target="../media/image262.png"/><Relationship Id="rId139" Type="http://schemas.openxmlformats.org/officeDocument/2006/relationships/image" Target="../media/image310.png"/><Relationship Id="rId346" Type="http://schemas.openxmlformats.org/officeDocument/2006/relationships/image" Target="../media/image413.png"/><Relationship Id="rId553" Type="http://schemas.openxmlformats.org/officeDocument/2006/relationships/customXml" Target="../ink/ink744.xml"/><Relationship Id="rId760" Type="http://schemas.openxmlformats.org/officeDocument/2006/relationships/image" Target="../media/image620.png"/><Relationship Id="rId192" Type="http://schemas.openxmlformats.org/officeDocument/2006/relationships/customXml" Target="../ink/ink563.xml"/><Relationship Id="rId206" Type="http://schemas.openxmlformats.org/officeDocument/2006/relationships/customXml" Target="../ink/ink570.xml"/><Relationship Id="rId413" Type="http://schemas.openxmlformats.org/officeDocument/2006/relationships/customXml" Target="../ink/ink674.xml"/><Relationship Id="rId858" Type="http://schemas.openxmlformats.org/officeDocument/2006/relationships/image" Target="../media/image669.png"/><Relationship Id="rId497" Type="http://schemas.openxmlformats.org/officeDocument/2006/relationships/customXml" Target="../ink/ink716.xml"/><Relationship Id="rId620" Type="http://schemas.openxmlformats.org/officeDocument/2006/relationships/image" Target="../media/image550.png"/><Relationship Id="rId718" Type="http://schemas.openxmlformats.org/officeDocument/2006/relationships/image" Target="../media/image599.png"/><Relationship Id="rId357" Type="http://schemas.openxmlformats.org/officeDocument/2006/relationships/customXml" Target="../ink/ink646.xml"/><Relationship Id="rId54" Type="http://schemas.openxmlformats.org/officeDocument/2006/relationships/customXml" Target="../ink/ink494.xml"/><Relationship Id="rId217" Type="http://schemas.openxmlformats.org/officeDocument/2006/relationships/image" Target="../media/image349.png"/><Relationship Id="rId564" Type="http://schemas.openxmlformats.org/officeDocument/2006/relationships/image" Target="../media/image522.png"/><Relationship Id="rId771" Type="http://schemas.openxmlformats.org/officeDocument/2006/relationships/customXml" Target="../ink/ink853.xml"/><Relationship Id="rId869" Type="http://schemas.openxmlformats.org/officeDocument/2006/relationships/customXml" Target="../ink/ink902.xml"/><Relationship Id="rId424" Type="http://schemas.openxmlformats.org/officeDocument/2006/relationships/image" Target="../media/image452.png"/><Relationship Id="rId631" Type="http://schemas.openxmlformats.org/officeDocument/2006/relationships/customXml" Target="../ink/ink783.xml"/><Relationship Id="rId729" Type="http://schemas.openxmlformats.org/officeDocument/2006/relationships/customXml" Target="../ink/ink832.xml"/><Relationship Id="rId270" Type="http://schemas.openxmlformats.org/officeDocument/2006/relationships/image" Target="../media/image375.png"/><Relationship Id="rId65" Type="http://schemas.openxmlformats.org/officeDocument/2006/relationships/image" Target="../media/image273.png"/><Relationship Id="rId130" Type="http://schemas.openxmlformats.org/officeDocument/2006/relationships/customXml" Target="../ink/ink532.xml"/><Relationship Id="rId368" Type="http://schemas.openxmlformats.org/officeDocument/2006/relationships/image" Target="../media/image424.png"/><Relationship Id="rId575" Type="http://schemas.openxmlformats.org/officeDocument/2006/relationships/customXml" Target="../ink/ink755.xml"/><Relationship Id="rId782" Type="http://schemas.openxmlformats.org/officeDocument/2006/relationships/image" Target="../media/image631.png"/><Relationship Id="rId228" Type="http://schemas.openxmlformats.org/officeDocument/2006/relationships/customXml" Target="../ink/ink581.xml"/><Relationship Id="rId435" Type="http://schemas.openxmlformats.org/officeDocument/2006/relationships/customXml" Target="../ink/ink685.xml"/><Relationship Id="rId642" Type="http://schemas.openxmlformats.org/officeDocument/2006/relationships/image" Target="../media/image561.png"/><Relationship Id="rId281" Type="http://schemas.openxmlformats.org/officeDocument/2006/relationships/customXml" Target="../ink/ink608.xml"/><Relationship Id="rId502" Type="http://schemas.openxmlformats.org/officeDocument/2006/relationships/image" Target="../media/image491.png"/><Relationship Id="rId76" Type="http://schemas.openxmlformats.org/officeDocument/2006/relationships/customXml" Target="../ink/ink505.xml"/><Relationship Id="rId141" Type="http://schemas.openxmlformats.org/officeDocument/2006/relationships/image" Target="../media/image311.png"/><Relationship Id="rId379" Type="http://schemas.openxmlformats.org/officeDocument/2006/relationships/customXml" Target="../ink/ink657.xml"/><Relationship Id="rId586" Type="http://schemas.openxmlformats.org/officeDocument/2006/relationships/image" Target="../media/image533.png"/><Relationship Id="rId793" Type="http://schemas.openxmlformats.org/officeDocument/2006/relationships/customXml" Target="../ink/ink864.xml"/><Relationship Id="rId807" Type="http://schemas.openxmlformats.org/officeDocument/2006/relationships/customXml" Target="../ink/ink871.xml"/><Relationship Id="rId7" Type="http://schemas.openxmlformats.org/officeDocument/2006/relationships/image" Target="NULL"/><Relationship Id="rId239" Type="http://schemas.openxmlformats.org/officeDocument/2006/relationships/customXml" Target="../ink/ink587.xml"/><Relationship Id="rId446" Type="http://schemas.openxmlformats.org/officeDocument/2006/relationships/image" Target="../media/image463.png"/><Relationship Id="rId653" Type="http://schemas.openxmlformats.org/officeDocument/2006/relationships/customXml" Target="../ink/ink794.xml"/><Relationship Id="rId292" Type="http://schemas.openxmlformats.org/officeDocument/2006/relationships/image" Target="../media/image386.png"/><Relationship Id="rId306" Type="http://schemas.openxmlformats.org/officeDocument/2006/relationships/image" Target="../media/image393.png"/><Relationship Id="rId860" Type="http://schemas.openxmlformats.org/officeDocument/2006/relationships/image" Target="../media/image670.png"/><Relationship Id="rId87" Type="http://schemas.openxmlformats.org/officeDocument/2006/relationships/image" Target="../media/image284.png"/><Relationship Id="rId513" Type="http://schemas.openxmlformats.org/officeDocument/2006/relationships/customXml" Target="../ink/ink724.xml"/><Relationship Id="rId597" Type="http://schemas.openxmlformats.org/officeDocument/2006/relationships/customXml" Target="../ink/ink766.xml"/><Relationship Id="rId720" Type="http://schemas.openxmlformats.org/officeDocument/2006/relationships/image" Target="../media/image600.png"/><Relationship Id="rId818" Type="http://schemas.openxmlformats.org/officeDocument/2006/relationships/image" Target="../media/image649.png"/><Relationship Id="rId152" Type="http://schemas.openxmlformats.org/officeDocument/2006/relationships/customXml" Target="../ink/ink543.xml"/><Relationship Id="rId457" Type="http://schemas.openxmlformats.org/officeDocument/2006/relationships/customXml" Target="../ink/ink696.xml"/><Relationship Id="rId664" Type="http://schemas.openxmlformats.org/officeDocument/2006/relationships/image" Target="../media/image572.png"/><Relationship Id="rId871" Type="http://schemas.openxmlformats.org/officeDocument/2006/relationships/customXml" Target="../ink/ink903.xml"/><Relationship Id="rId14" Type="http://schemas.openxmlformats.org/officeDocument/2006/relationships/customXml" Target="../ink/ink474.xml"/><Relationship Id="rId317" Type="http://schemas.openxmlformats.org/officeDocument/2006/relationships/customXml" Target="../ink/ink626.xml"/><Relationship Id="rId524" Type="http://schemas.openxmlformats.org/officeDocument/2006/relationships/image" Target="../media/image502.png"/><Relationship Id="rId731" Type="http://schemas.openxmlformats.org/officeDocument/2006/relationships/customXml" Target="../ink/ink833.xml"/><Relationship Id="rId98" Type="http://schemas.openxmlformats.org/officeDocument/2006/relationships/customXml" Target="../ink/ink516.xml"/><Relationship Id="rId163" Type="http://schemas.openxmlformats.org/officeDocument/2006/relationships/image" Target="../media/image322.png"/><Relationship Id="rId370" Type="http://schemas.openxmlformats.org/officeDocument/2006/relationships/image" Target="../media/image425.png"/><Relationship Id="rId829" Type="http://schemas.openxmlformats.org/officeDocument/2006/relationships/customXml" Target="../ink/ink882.xml"/><Relationship Id="rId230" Type="http://schemas.openxmlformats.org/officeDocument/2006/relationships/customXml" Target="../ink/ink582.xml"/><Relationship Id="rId468" Type="http://schemas.openxmlformats.org/officeDocument/2006/relationships/image" Target="../media/image474.png"/><Relationship Id="rId675" Type="http://schemas.openxmlformats.org/officeDocument/2006/relationships/customXml" Target="../ink/ink805.xml"/><Relationship Id="rId882" Type="http://schemas.openxmlformats.org/officeDocument/2006/relationships/image" Target="../media/image681.png"/><Relationship Id="rId25" Type="http://schemas.openxmlformats.org/officeDocument/2006/relationships/image" Target="../media/image253.png"/><Relationship Id="rId328" Type="http://schemas.openxmlformats.org/officeDocument/2006/relationships/image" Target="../media/image404.png"/><Relationship Id="rId535" Type="http://schemas.openxmlformats.org/officeDocument/2006/relationships/customXml" Target="../ink/ink735.xml"/><Relationship Id="rId742" Type="http://schemas.openxmlformats.org/officeDocument/2006/relationships/image" Target="../media/image611.png"/><Relationship Id="rId174" Type="http://schemas.openxmlformats.org/officeDocument/2006/relationships/customXml" Target="../ink/ink554.xml"/><Relationship Id="rId381" Type="http://schemas.openxmlformats.org/officeDocument/2006/relationships/customXml" Target="../ink/ink658.xml"/><Relationship Id="rId602" Type="http://schemas.openxmlformats.org/officeDocument/2006/relationships/image" Target="../media/image541.png"/><Relationship Id="rId241" Type="http://schemas.openxmlformats.org/officeDocument/2006/relationships/customXml" Target="../ink/ink588.xml"/><Relationship Id="rId479" Type="http://schemas.openxmlformats.org/officeDocument/2006/relationships/customXml" Target="../ink/ink707.xml"/><Relationship Id="rId686" Type="http://schemas.openxmlformats.org/officeDocument/2006/relationships/image" Target="../media/image583.png"/><Relationship Id="rId893" Type="http://schemas.openxmlformats.org/officeDocument/2006/relationships/customXml" Target="../ink/ink914.xml"/><Relationship Id="rId907" Type="http://schemas.openxmlformats.org/officeDocument/2006/relationships/customXml" Target="../ink/ink921.xml"/><Relationship Id="rId36" Type="http://schemas.openxmlformats.org/officeDocument/2006/relationships/customXml" Target="../ink/ink485.xml"/><Relationship Id="rId339" Type="http://schemas.openxmlformats.org/officeDocument/2006/relationships/customXml" Target="../ink/ink637.xml"/><Relationship Id="rId546" Type="http://schemas.openxmlformats.org/officeDocument/2006/relationships/image" Target="../media/image513.png"/><Relationship Id="rId753" Type="http://schemas.openxmlformats.org/officeDocument/2006/relationships/customXml" Target="../ink/ink844.xml"/><Relationship Id="rId101" Type="http://schemas.openxmlformats.org/officeDocument/2006/relationships/image" Target="../media/image291.png"/><Relationship Id="rId185" Type="http://schemas.openxmlformats.org/officeDocument/2006/relationships/image" Target="../media/image333.png"/><Relationship Id="rId406" Type="http://schemas.openxmlformats.org/officeDocument/2006/relationships/image" Target="../media/image443.png"/><Relationship Id="rId392" Type="http://schemas.openxmlformats.org/officeDocument/2006/relationships/image" Target="../media/image436.png"/><Relationship Id="rId613" Type="http://schemas.openxmlformats.org/officeDocument/2006/relationships/customXml" Target="../ink/ink774.xml"/><Relationship Id="rId697" Type="http://schemas.openxmlformats.org/officeDocument/2006/relationships/customXml" Target="../ink/ink816.xml"/><Relationship Id="rId820" Type="http://schemas.openxmlformats.org/officeDocument/2006/relationships/image" Target="../media/image650.png"/><Relationship Id="rId252" Type="http://schemas.openxmlformats.org/officeDocument/2006/relationships/image" Target="../media/image366.png"/><Relationship Id="rId47" Type="http://schemas.openxmlformats.org/officeDocument/2006/relationships/image" Target="../media/image264.png"/><Relationship Id="rId112" Type="http://schemas.openxmlformats.org/officeDocument/2006/relationships/customXml" Target="../ink/ink523.xml"/><Relationship Id="rId557" Type="http://schemas.openxmlformats.org/officeDocument/2006/relationships/customXml" Target="../ink/ink746.xml"/><Relationship Id="rId764" Type="http://schemas.openxmlformats.org/officeDocument/2006/relationships/image" Target="../media/image622.png"/><Relationship Id="rId196" Type="http://schemas.openxmlformats.org/officeDocument/2006/relationships/customXml" Target="../ink/ink565.xml"/><Relationship Id="rId417" Type="http://schemas.openxmlformats.org/officeDocument/2006/relationships/customXml" Target="../ink/ink676.xml"/><Relationship Id="rId624" Type="http://schemas.openxmlformats.org/officeDocument/2006/relationships/image" Target="../media/image552.png"/><Relationship Id="rId831" Type="http://schemas.openxmlformats.org/officeDocument/2006/relationships/customXml" Target="../ink/ink883.xml"/><Relationship Id="rId263" Type="http://schemas.openxmlformats.org/officeDocument/2006/relationships/customXml" Target="../ink/ink599.xml"/><Relationship Id="rId470" Type="http://schemas.openxmlformats.org/officeDocument/2006/relationships/image" Target="../media/image475.png"/><Relationship Id="rId58" Type="http://schemas.openxmlformats.org/officeDocument/2006/relationships/customXml" Target="../ink/ink496.xml"/><Relationship Id="rId123" Type="http://schemas.openxmlformats.org/officeDocument/2006/relationships/image" Target="../media/image302.png"/><Relationship Id="rId330" Type="http://schemas.openxmlformats.org/officeDocument/2006/relationships/image" Target="../media/image405.png"/><Relationship Id="rId568" Type="http://schemas.openxmlformats.org/officeDocument/2006/relationships/image" Target="../media/image524.png"/><Relationship Id="rId775" Type="http://schemas.openxmlformats.org/officeDocument/2006/relationships/customXml" Target="../ink/ink855.xml"/><Relationship Id="rId428" Type="http://schemas.openxmlformats.org/officeDocument/2006/relationships/image" Target="../media/image454.png"/><Relationship Id="rId635" Type="http://schemas.openxmlformats.org/officeDocument/2006/relationships/customXml" Target="../ink/ink785.xml"/><Relationship Id="rId842" Type="http://schemas.openxmlformats.org/officeDocument/2006/relationships/image" Target="../media/image661.png"/><Relationship Id="rId274" Type="http://schemas.openxmlformats.org/officeDocument/2006/relationships/image" Target="../media/image377.png"/><Relationship Id="rId481" Type="http://schemas.openxmlformats.org/officeDocument/2006/relationships/customXml" Target="../ink/ink708.xml"/><Relationship Id="rId702" Type="http://schemas.openxmlformats.org/officeDocument/2006/relationships/image" Target="../media/image591.png"/><Relationship Id="rId69" Type="http://schemas.openxmlformats.org/officeDocument/2006/relationships/image" Target="../media/image275.png"/><Relationship Id="rId134" Type="http://schemas.openxmlformats.org/officeDocument/2006/relationships/customXml" Target="../ink/ink534.xml"/><Relationship Id="rId579" Type="http://schemas.openxmlformats.org/officeDocument/2006/relationships/customXml" Target="../ink/ink757.xml"/><Relationship Id="rId786" Type="http://schemas.openxmlformats.org/officeDocument/2006/relationships/image" Target="../media/image633.png"/><Relationship Id="rId341" Type="http://schemas.openxmlformats.org/officeDocument/2006/relationships/customXml" Target="../ink/ink638.xml"/><Relationship Id="rId439" Type="http://schemas.openxmlformats.org/officeDocument/2006/relationships/customXml" Target="../ink/ink687.xml"/><Relationship Id="rId646" Type="http://schemas.openxmlformats.org/officeDocument/2006/relationships/image" Target="../media/image563.png"/><Relationship Id="rId201" Type="http://schemas.openxmlformats.org/officeDocument/2006/relationships/image" Target="../media/image341.png"/><Relationship Id="rId285" Type="http://schemas.openxmlformats.org/officeDocument/2006/relationships/customXml" Target="../ink/ink610.xml"/><Relationship Id="rId506" Type="http://schemas.openxmlformats.org/officeDocument/2006/relationships/image" Target="../media/image493.png"/><Relationship Id="rId853" Type="http://schemas.openxmlformats.org/officeDocument/2006/relationships/customXml" Target="../ink/ink894.xml"/><Relationship Id="rId492" Type="http://schemas.openxmlformats.org/officeDocument/2006/relationships/image" Target="../media/image486.png"/><Relationship Id="rId713" Type="http://schemas.openxmlformats.org/officeDocument/2006/relationships/customXml" Target="../ink/ink824.xml"/><Relationship Id="rId797" Type="http://schemas.openxmlformats.org/officeDocument/2006/relationships/customXml" Target="../ink/ink866.xml"/><Relationship Id="rId145" Type="http://schemas.openxmlformats.org/officeDocument/2006/relationships/image" Target="../media/image313.png"/><Relationship Id="rId352" Type="http://schemas.openxmlformats.org/officeDocument/2006/relationships/image" Target="../media/image416.png"/><Relationship Id="rId212" Type="http://schemas.openxmlformats.org/officeDocument/2006/relationships/customXml" Target="../ink/ink573.xml"/><Relationship Id="rId657" Type="http://schemas.openxmlformats.org/officeDocument/2006/relationships/customXml" Target="../ink/ink796.xml"/><Relationship Id="rId864" Type="http://schemas.openxmlformats.org/officeDocument/2006/relationships/image" Target="../media/image672.png"/><Relationship Id="rId296" Type="http://schemas.openxmlformats.org/officeDocument/2006/relationships/image" Target="../media/image388.png"/><Relationship Id="rId517" Type="http://schemas.openxmlformats.org/officeDocument/2006/relationships/customXml" Target="../ink/ink726.xml"/><Relationship Id="rId724" Type="http://schemas.openxmlformats.org/officeDocument/2006/relationships/image" Target="../media/image602.png"/><Relationship Id="rId60" Type="http://schemas.openxmlformats.org/officeDocument/2006/relationships/customXml" Target="../ink/ink497.xml"/><Relationship Id="rId156" Type="http://schemas.openxmlformats.org/officeDocument/2006/relationships/customXml" Target="../ink/ink545.xml"/><Relationship Id="rId363" Type="http://schemas.openxmlformats.org/officeDocument/2006/relationships/customXml" Target="../ink/ink649.xml"/><Relationship Id="rId570" Type="http://schemas.openxmlformats.org/officeDocument/2006/relationships/image" Target="../media/image525.png"/><Relationship Id="rId223" Type="http://schemas.openxmlformats.org/officeDocument/2006/relationships/image" Target="../media/image352.png"/><Relationship Id="rId430" Type="http://schemas.openxmlformats.org/officeDocument/2006/relationships/image" Target="../media/image455.png"/><Relationship Id="rId668" Type="http://schemas.openxmlformats.org/officeDocument/2006/relationships/image" Target="../media/image574.png"/><Relationship Id="rId875" Type="http://schemas.openxmlformats.org/officeDocument/2006/relationships/customXml" Target="../ink/ink905.xml"/><Relationship Id="rId18" Type="http://schemas.openxmlformats.org/officeDocument/2006/relationships/customXml" Target="../ink/ink476.xml"/><Relationship Id="rId528" Type="http://schemas.openxmlformats.org/officeDocument/2006/relationships/image" Target="../media/image504.png"/><Relationship Id="rId735" Type="http://schemas.openxmlformats.org/officeDocument/2006/relationships/customXml" Target="../ink/ink835.xml"/><Relationship Id="rId167" Type="http://schemas.openxmlformats.org/officeDocument/2006/relationships/image" Target="../media/image324.png"/><Relationship Id="rId374" Type="http://schemas.openxmlformats.org/officeDocument/2006/relationships/image" Target="../media/image427.png"/><Relationship Id="rId581" Type="http://schemas.openxmlformats.org/officeDocument/2006/relationships/customXml" Target="../ink/ink758.xml"/><Relationship Id="rId71" Type="http://schemas.openxmlformats.org/officeDocument/2006/relationships/image" Target="../media/image276.png"/><Relationship Id="rId234" Type="http://schemas.openxmlformats.org/officeDocument/2006/relationships/customXml" Target="../ink/ink584.xml"/><Relationship Id="rId679" Type="http://schemas.openxmlformats.org/officeDocument/2006/relationships/customXml" Target="../ink/ink807.xml"/><Relationship Id="rId802" Type="http://schemas.openxmlformats.org/officeDocument/2006/relationships/image" Target="../media/image641.png"/><Relationship Id="rId886" Type="http://schemas.openxmlformats.org/officeDocument/2006/relationships/image" Target="../media/image683.png"/><Relationship Id="rId2" Type="http://schemas.openxmlformats.org/officeDocument/2006/relationships/notesSlide" Target="../notesSlides/notesSlide13.xml"/><Relationship Id="rId29" Type="http://schemas.openxmlformats.org/officeDocument/2006/relationships/image" Target="../media/image255.png"/><Relationship Id="rId441" Type="http://schemas.openxmlformats.org/officeDocument/2006/relationships/customXml" Target="../ink/ink688.xml"/><Relationship Id="rId539" Type="http://schemas.openxmlformats.org/officeDocument/2006/relationships/customXml" Target="../ink/ink737.xml"/><Relationship Id="rId746" Type="http://schemas.openxmlformats.org/officeDocument/2006/relationships/image" Target="../media/image613.png"/><Relationship Id="rId178" Type="http://schemas.openxmlformats.org/officeDocument/2006/relationships/customXml" Target="../ink/ink556.xml"/><Relationship Id="rId301" Type="http://schemas.openxmlformats.org/officeDocument/2006/relationships/customXml" Target="../ink/ink618.xml"/><Relationship Id="rId82" Type="http://schemas.openxmlformats.org/officeDocument/2006/relationships/customXml" Target="../ink/ink508.xml"/><Relationship Id="rId385" Type="http://schemas.openxmlformats.org/officeDocument/2006/relationships/customXml" Target="../ink/ink660.xml"/><Relationship Id="rId592" Type="http://schemas.openxmlformats.org/officeDocument/2006/relationships/image" Target="../media/image536.png"/><Relationship Id="rId606" Type="http://schemas.openxmlformats.org/officeDocument/2006/relationships/image" Target="../media/image543.png"/><Relationship Id="rId813" Type="http://schemas.openxmlformats.org/officeDocument/2006/relationships/customXml" Target="../ink/ink874.xml"/><Relationship Id="rId245" Type="http://schemas.openxmlformats.org/officeDocument/2006/relationships/customXml" Target="../ink/ink590.xml"/><Relationship Id="rId452" Type="http://schemas.openxmlformats.org/officeDocument/2006/relationships/image" Target="../media/image466.png"/><Relationship Id="rId897" Type="http://schemas.openxmlformats.org/officeDocument/2006/relationships/customXml" Target="../ink/ink916.xml"/><Relationship Id="rId105" Type="http://schemas.openxmlformats.org/officeDocument/2006/relationships/image" Target="../media/image293.png"/><Relationship Id="rId312" Type="http://schemas.openxmlformats.org/officeDocument/2006/relationships/image" Target="../media/image396.png"/><Relationship Id="rId757" Type="http://schemas.openxmlformats.org/officeDocument/2006/relationships/customXml" Target="../ink/ink846.xml"/><Relationship Id="rId93" Type="http://schemas.openxmlformats.org/officeDocument/2006/relationships/image" Target="../media/image287.png"/><Relationship Id="rId189" Type="http://schemas.openxmlformats.org/officeDocument/2006/relationships/image" Target="../media/image335.png"/><Relationship Id="rId396" Type="http://schemas.openxmlformats.org/officeDocument/2006/relationships/image" Target="../media/image438.png"/><Relationship Id="rId617" Type="http://schemas.openxmlformats.org/officeDocument/2006/relationships/customXml" Target="../ink/ink776.xml"/><Relationship Id="rId824" Type="http://schemas.openxmlformats.org/officeDocument/2006/relationships/image" Target="../media/image652.png"/><Relationship Id="rId256" Type="http://schemas.openxmlformats.org/officeDocument/2006/relationships/image" Target="../media/image368.png"/><Relationship Id="rId463" Type="http://schemas.openxmlformats.org/officeDocument/2006/relationships/customXml" Target="../ink/ink699.xml"/><Relationship Id="rId670" Type="http://schemas.openxmlformats.org/officeDocument/2006/relationships/image" Target="../media/image575.png"/><Relationship Id="rId116" Type="http://schemas.openxmlformats.org/officeDocument/2006/relationships/customXml" Target="../ink/ink525.xml"/><Relationship Id="rId323" Type="http://schemas.openxmlformats.org/officeDocument/2006/relationships/customXml" Target="../ink/ink629.xml"/><Relationship Id="rId530" Type="http://schemas.openxmlformats.org/officeDocument/2006/relationships/image" Target="../media/image505.png"/><Relationship Id="rId768" Type="http://schemas.openxmlformats.org/officeDocument/2006/relationships/image" Target="../media/image624.png"/><Relationship Id="rId20" Type="http://schemas.openxmlformats.org/officeDocument/2006/relationships/customXml" Target="../ink/ink477.xml"/><Relationship Id="rId628" Type="http://schemas.openxmlformats.org/officeDocument/2006/relationships/image" Target="../media/image554.png"/><Relationship Id="rId835" Type="http://schemas.openxmlformats.org/officeDocument/2006/relationships/customXml" Target="../ink/ink885.xml"/><Relationship Id="rId267" Type="http://schemas.openxmlformats.org/officeDocument/2006/relationships/customXml" Target="../ink/ink601.xml"/><Relationship Id="rId474" Type="http://schemas.openxmlformats.org/officeDocument/2006/relationships/image" Target="../media/image477.png"/><Relationship Id="rId127" Type="http://schemas.openxmlformats.org/officeDocument/2006/relationships/image" Target="../media/image304.png"/><Relationship Id="rId681" Type="http://schemas.openxmlformats.org/officeDocument/2006/relationships/customXml" Target="../ink/ink808.xml"/><Relationship Id="rId779" Type="http://schemas.openxmlformats.org/officeDocument/2006/relationships/customXml" Target="../ink/ink857.xml"/><Relationship Id="rId902" Type="http://schemas.openxmlformats.org/officeDocument/2006/relationships/image" Target="../media/image691.png"/><Relationship Id="rId31" Type="http://schemas.openxmlformats.org/officeDocument/2006/relationships/image" Target="../media/image256.png"/><Relationship Id="rId334" Type="http://schemas.openxmlformats.org/officeDocument/2006/relationships/image" Target="../media/image407.png"/><Relationship Id="rId541" Type="http://schemas.openxmlformats.org/officeDocument/2006/relationships/customXml" Target="../ink/ink738.xml"/><Relationship Id="rId639" Type="http://schemas.openxmlformats.org/officeDocument/2006/relationships/customXml" Target="../ink/ink787.xml"/><Relationship Id="rId180" Type="http://schemas.openxmlformats.org/officeDocument/2006/relationships/customXml" Target="../ink/ink557.xml"/><Relationship Id="rId278" Type="http://schemas.openxmlformats.org/officeDocument/2006/relationships/image" Target="../media/image379.png"/><Relationship Id="rId401" Type="http://schemas.openxmlformats.org/officeDocument/2006/relationships/customXml" Target="../ink/ink668.xml"/><Relationship Id="rId846" Type="http://schemas.openxmlformats.org/officeDocument/2006/relationships/image" Target="../media/image663.png"/><Relationship Id="rId485" Type="http://schemas.openxmlformats.org/officeDocument/2006/relationships/customXml" Target="../ink/ink710.xml"/><Relationship Id="rId692" Type="http://schemas.openxmlformats.org/officeDocument/2006/relationships/image" Target="../media/image586.png"/><Relationship Id="rId706" Type="http://schemas.openxmlformats.org/officeDocument/2006/relationships/image" Target="../media/image593.png"/><Relationship Id="rId42" Type="http://schemas.openxmlformats.org/officeDocument/2006/relationships/customXml" Target="../ink/ink488.xml"/><Relationship Id="rId138" Type="http://schemas.openxmlformats.org/officeDocument/2006/relationships/customXml" Target="../ink/ink536.xml"/><Relationship Id="rId345" Type="http://schemas.openxmlformats.org/officeDocument/2006/relationships/customXml" Target="../ink/ink640.xml"/><Relationship Id="rId552" Type="http://schemas.openxmlformats.org/officeDocument/2006/relationships/image" Target="../media/image516.png"/><Relationship Id="rId191" Type="http://schemas.openxmlformats.org/officeDocument/2006/relationships/image" Target="../media/image336.png"/><Relationship Id="rId205" Type="http://schemas.openxmlformats.org/officeDocument/2006/relationships/image" Target="../media/image343.png"/><Relationship Id="rId412" Type="http://schemas.openxmlformats.org/officeDocument/2006/relationships/image" Target="../media/image446.png"/><Relationship Id="rId857" Type="http://schemas.openxmlformats.org/officeDocument/2006/relationships/customXml" Target="../ink/ink896.xml"/><Relationship Id="rId289" Type="http://schemas.openxmlformats.org/officeDocument/2006/relationships/customXml" Target="../ink/ink612.xml"/><Relationship Id="rId496" Type="http://schemas.openxmlformats.org/officeDocument/2006/relationships/image" Target="../media/image488.png"/><Relationship Id="rId717" Type="http://schemas.openxmlformats.org/officeDocument/2006/relationships/customXml" Target="../ink/ink826.xml"/><Relationship Id="rId53" Type="http://schemas.openxmlformats.org/officeDocument/2006/relationships/image" Target="../media/image267.png"/><Relationship Id="rId149" Type="http://schemas.openxmlformats.org/officeDocument/2006/relationships/image" Target="../media/image315.png"/><Relationship Id="rId356" Type="http://schemas.openxmlformats.org/officeDocument/2006/relationships/image" Target="../media/image418.png"/><Relationship Id="rId563" Type="http://schemas.openxmlformats.org/officeDocument/2006/relationships/customXml" Target="../ink/ink749.xml"/><Relationship Id="rId770" Type="http://schemas.openxmlformats.org/officeDocument/2006/relationships/image" Target="../media/image625.png"/><Relationship Id="rId216" Type="http://schemas.openxmlformats.org/officeDocument/2006/relationships/customXml" Target="../ink/ink575.xml"/><Relationship Id="rId423" Type="http://schemas.openxmlformats.org/officeDocument/2006/relationships/customXml" Target="../ink/ink679.xml"/><Relationship Id="rId868" Type="http://schemas.openxmlformats.org/officeDocument/2006/relationships/image" Target="../media/image674.png"/><Relationship Id="rId630" Type="http://schemas.openxmlformats.org/officeDocument/2006/relationships/image" Target="../media/image555.png"/><Relationship Id="rId728" Type="http://schemas.openxmlformats.org/officeDocument/2006/relationships/image" Target="../media/image604.png"/><Relationship Id="rId64" Type="http://schemas.openxmlformats.org/officeDocument/2006/relationships/customXml" Target="../ink/ink499.xml"/><Relationship Id="rId367" Type="http://schemas.openxmlformats.org/officeDocument/2006/relationships/customXml" Target="../ink/ink651.xml"/><Relationship Id="rId574" Type="http://schemas.openxmlformats.org/officeDocument/2006/relationships/image" Target="../media/image527.png"/><Relationship Id="rId227" Type="http://schemas.openxmlformats.org/officeDocument/2006/relationships/image" Target="../media/image354.png"/><Relationship Id="rId781" Type="http://schemas.openxmlformats.org/officeDocument/2006/relationships/customXml" Target="../ink/ink858.xml"/><Relationship Id="rId879" Type="http://schemas.openxmlformats.org/officeDocument/2006/relationships/customXml" Target="../ink/ink907.xml"/><Relationship Id="rId434" Type="http://schemas.openxmlformats.org/officeDocument/2006/relationships/image" Target="../media/image457.png"/><Relationship Id="rId641" Type="http://schemas.openxmlformats.org/officeDocument/2006/relationships/customXml" Target="../ink/ink788.xml"/><Relationship Id="rId739" Type="http://schemas.openxmlformats.org/officeDocument/2006/relationships/customXml" Target="../ink/ink837.xml"/><Relationship Id="rId280" Type="http://schemas.openxmlformats.org/officeDocument/2006/relationships/image" Target="../media/image380.png"/><Relationship Id="rId501" Type="http://schemas.openxmlformats.org/officeDocument/2006/relationships/customXml" Target="../ink/ink718.xml"/><Relationship Id="rId75" Type="http://schemas.openxmlformats.org/officeDocument/2006/relationships/image" Target="../media/image278.png"/><Relationship Id="rId140" Type="http://schemas.openxmlformats.org/officeDocument/2006/relationships/customXml" Target="../ink/ink537.xml"/><Relationship Id="rId378" Type="http://schemas.openxmlformats.org/officeDocument/2006/relationships/image" Target="../media/image429.png"/><Relationship Id="rId585" Type="http://schemas.openxmlformats.org/officeDocument/2006/relationships/customXml" Target="../ink/ink760.xml"/><Relationship Id="rId792" Type="http://schemas.openxmlformats.org/officeDocument/2006/relationships/image" Target="../media/image636.png"/><Relationship Id="rId806" Type="http://schemas.openxmlformats.org/officeDocument/2006/relationships/image" Target="../media/image643.png"/><Relationship Id="rId238" Type="http://schemas.openxmlformats.org/officeDocument/2006/relationships/image" Target="../media/image359.png"/><Relationship Id="rId445" Type="http://schemas.openxmlformats.org/officeDocument/2006/relationships/customXml" Target="../ink/ink690.xml"/><Relationship Id="rId652" Type="http://schemas.openxmlformats.org/officeDocument/2006/relationships/image" Target="../media/image566.png"/><Relationship Id="rId291" Type="http://schemas.openxmlformats.org/officeDocument/2006/relationships/customXml" Target="../ink/ink613.xml"/><Relationship Id="rId305" Type="http://schemas.openxmlformats.org/officeDocument/2006/relationships/customXml" Target="../ink/ink620.xml"/><Relationship Id="rId512" Type="http://schemas.openxmlformats.org/officeDocument/2006/relationships/image" Target="../media/image496.png"/><Relationship Id="rId86" Type="http://schemas.openxmlformats.org/officeDocument/2006/relationships/customXml" Target="../ink/ink510.xml"/><Relationship Id="rId151" Type="http://schemas.openxmlformats.org/officeDocument/2006/relationships/image" Target="../media/image316.png"/><Relationship Id="rId389" Type="http://schemas.openxmlformats.org/officeDocument/2006/relationships/customXml" Target="../ink/ink662.xml"/><Relationship Id="rId596" Type="http://schemas.openxmlformats.org/officeDocument/2006/relationships/image" Target="../media/image538.png"/><Relationship Id="rId817" Type="http://schemas.openxmlformats.org/officeDocument/2006/relationships/customXml" Target="../ink/ink876.xml"/><Relationship Id="rId249" Type="http://schemas.openxmlformats.org/officeDocument/2006/relationships/customXml" Target="../ink/ink592.xml"/><Relationship Id="rId456" Type="http://schemas.openxmlformats.org/officeDocument/2006/relationships/image" Target="../media/image468.png"/><Relationship Id="rId663" Type="http://schemas.openxmlformats.org/officeDocument/2006/relationships/customXml" Target="../ink/ink799.xml"/><Relationship Id="rId870" Type="http://schemas.openxmlformats.org/officeDocument/2006/relationships/image" Target="../media/image675.png"/><Relationship Id="rId13" Type="http://schemas.openxmlformats.org/officeDocument/2006/relationships/image" Target="../media/image247.png"/><Relationship Id="rId109" Type="http://schemas.openxmlformats.org/officeDocument/2006/relationships/image" Target="../media/image295.png"/><Relationship Id="rId316" Type="http://schemas.openxmlformats.org/officeDocument/2006/relationships/image" Target="../media/image398.png"/><Relationship Id="rId523" Type="http://schemas.openxmlformats.org/officeDocument/2006/relationships/customXml" Target="../ink/ink729.xml"/><Relationship Id="rId97" Type="http://schemas.openxmlformats.org/officeDocument/2006/relationships/image" Target="../media/image289.png"/><Relationship Id="rId730" Type="http://schemas.openxmlformats.org/officeDocument/2006/relationships/image" Target="../media/image605.png"/><Relationship Id="rId828" Type="http://schemas.openxmlformats.org/officeDocument/2006/relationships/image" Target="../media/image654.png"/><Relationship Id="rId162" Type="http://schemas.openxmlformats.org/officeDocument/2006/relationships/customXml" Target="../ink/ink548.xml"/><Relationship Id="rId467" Type="http://schemas.openxmlformats.org/officeDocument/2006/relationships/customXml" Target="../ink/ink701.xml"/><Relationship Id="rId674" Type="http://schemas.openxmlformats.org/officeDocument/2006/relationships/image" Target="../media/image577.png"/><Relationship Id="rId881" Type="http://schemas.openxmlformats.org/officeDocument/2006/relationships/customXml" Target="../ink/ink908.xml"/><Relationship Id="rId24" Type="http://schemas.openxmlformats.org/officeDocument/2006/relationships/customXml" Target="../ink/ink479.xml"/><Relationship Id="rId327" Type="http://schemas.openxmlformats.org/officeDocument/2006/relationships/customXml" Target="../ink/ink631.xml"/><Relationship Id="rId534" Type="http://schemas.openxmlformats.org/officeDocument/2006/relationships/image" Target="../media/image507.png"/><Relationship Id="rId741" Type="http://schemas.openxmlformats.org/officeDocument/2006/relationships/customXml" Target="../ink/ink838.xml"/><Relationship Id="rId839" Type="http://schemas.openxmlformats.org/officeDocument/2006/relationships/customXml" Target="../ink/ink887.xml"/><Relationship Id="rId173" Type="http://schemas.openxmlformats.org/officeDocument/2006/relationships/image" Target="../media/image327.png"/><Relationship Id="rId380" Type="http://schemas.openxmlformats.org/officeDocument/2006/relationships/image" Target="../media/image430.png"/><Relationship Id="rId601" Type="http://schemas.openxmlformats.org/officeDocument/2006/relationships/customXml" Target="../ink/ink768.xml"/><Relationship Id="rId240" Type="http://schemas.openxmlformats.org/officeDocument/2006/relationships/image" Target="../media/image360.png"/><Relationship Id="rId478" Type="http://schemas.openxmlformats.org/officeDocument/2006/relationships/image" Target="../media/image479.png"/><Relationship Id="rId685" Type="http://schemas.openxmlformats.org/officeDocument/2006/relationships/customXml" Target="../ink/ink810.xml"/><Relationship Id="rId892" Type="http://schemas.openxmlformats.org/officeDocument/2006/relationships/image" Target="../media/image686.png"/><Relationship Id="rId906" Type="http://schemas.openxmlformats.org/officeDocument/2006/relationships/image" Target="../media/image693.png"/><Relationship Id="rId35" Type="http://schemas.openxmlformats.org/officeDocument/2006/relationships/image" Target="../media/image258.png"/><Relationship Id="rId100" Type="http://schemas.openxmlformats.org/officeDocument/2006/relationships/customXml" Target="../ink/ink517.xml"/><Relationship Id="rId338" Type="http://schemas.openxmlformats.org/officeDocument/2006/relationships/image" Target="../media/image409.png"/><Relationship Id="rId545" Type="http://schemas.openxmlformats.org/officeDocument/2006/relationships/customXml" Target="../ink/ink740.xml"/><Relationship Id="rId752" Type="http://schemas.openxmlformats.org/officeDocument/2006/relationships/image" Target="../media/image616.png"/><Relationship Id="rId184" Type="http://schemas.openxmlformats.org/officeDocument/2006/relationships/customXml" Target="../ink/ink559.xml"/><Relationship Id="rId391" Type="http://schemas.openxmlformats.org/officeDocument/2006/relationships/customXml" Target="../ink/ink663.xml"/><Relationship Id="rId405" Type="http://schemas.openxmlformats.org/officeDocument/2006/relationships/customXml" Target="../ink/ink670.xml"/><Relationship Id="rId612" Type="http://schemas.openxmlformats.org/officeDocument/2006/relationships/image" Target="../media/image546.png"/><Relationship Id="rId251" Type="http://schemas.openxmlformats.org/officeDocument/2006/relationships/customXml" Target="../ink/ink593.xml"/><Relationship Id="rId489" Type="http://schemas.openxmlformats.org/officeDocument/2006/relationships/customXml" Target="../ink/ink712.xml"/><Relationship Id="rId696" Type="http://schemas.openxmlformats.org/officeDocument/2006/relationships/image" Target="../media/image588.png"/><Relationship Id="rId46" Type="http://schemas.openxmlformats.org/officeDocument/2006/relationships/customXml" Target="../ink/ink490.xml"/><Relationship Id="rId349" Type="http://schemas.openxmlformats.org/officeDocument/2006/relationships/customXml" Target="../ink/ink642.xml"/><Relationship Id="rId556" Type="http://schemas.openxmlformats.org/officeDocument/2006/relationships/image" Target="../media/image518.png"/><Relationship Id="rId763" Type="http://schemas.openxmlformats.org/officeDocument/2006/relationships/customXml" Target="../ink/ink849.xml"/><Relationship Id="rId111" Type="http://schemas.openxmlformats.org/officeDocument/2006/relationships/image" Target="../media/image296.png"/><Relationship Id="rId195" Type="http://schemas.openxmlformats.org/officeDocument/2006/relationships/image" Target="../media/image338.png"/><Relationship Id="rId209" Type="http://schemas.openxmlformats.org/officeDocument/2006/relationships/image" Target="../media/image345.png"/><Relationship Id="rId416" Type="http://schemas.openxmlformats.org/officeDocument/2006/relationships/image" Target="../media/image448.png"/><Relationship Id="rId623" Type="http://schemas.openxmlformats.org/officeDocument/2006/relationships/customXml" Target="../ink/ink779.xml"/><Relationship Id="rId830" Type="http://schemas.openxmlformats.org/officeDocument/2006/relationships/image" Target="../media/image655.png"/><Relationship Id="rId57" Type="http://schemas.openxmlformats.org/officeDocument/2006/relationships/image" Target="../media/image269.png"/><Relationship Id="rId262" Type="http://schemas.openxmlformats.org/officeDocument/2006/relationships/image" Target="../media/image371.png"/><Relationship Id="rId567" Type="http://schemas.openxmlformats.org/officeDocument/2006/relationships/customXml" Target="../ink/ink751.xml"/><Relationship Id="rId122" Type="http://schemas.openxmlformats.org/officeDocument/2006/relationships/customXml" Target="../ink/ink528.xml"/><Relationship Id="rId774" Type="http://schemas.openxmlformats.org/officeDocument/2006/relationships/image" Target="../media/image627.png"/><Relationship Id="rId427" Type="http://schemas.openxmlformats.org/officeDocument/2006/relationships/customXml" Target="../ink/ink681.xml"/><Relationship Id="rId634" Type="http://schemas.openxmlformats.org/officeDocument/2006/relationships/image" Target="../media/image557.png"/><Relationship Id="rId841" Type="http://schemas.openxmlformats.org/officeDocument/2006/relationships/customXml" Target="../ink/ink888.xml"/><Relationship Id="rId273" Type="http://schemas.openxmlformats.org/officeDocument/2006/relationships/customXml" Target="../ink/ink604.xml"/><Relationship Id="rId480" Type="http://schemas.openxmlformats.org/officeDocument/2006/relationships/image" Target="../media/image480.png"/><Relationship Id="rId701" Type="http://schemas.openxmlformats.org/officeDocument/2006/relationships/customXml" Target="../ink/ink818.xml"/><Relationship Id="rId68" Type="http://schemas.openxmlformats.org/officeDocument/2006/relationships/customXml" Target="../ink/ink501.xml"/><Relationship Id="rId133" Type="http://schemas.openxmlformats.org/officeDocument/2006/relationships/image" Target="../media/image307.png"/><Relationship Id="rId340" Type="http://schemas.openxmlformats.org/officeDocument/2006/relationships/image" Target="../media/image410.png"/><Relationship Id="rId578" Type="http://schemas.openxmlformats.org/officeDocument/2006/relationships/image" Target="../media/image529.png"/><Relationship Id="rId785" Type="http://schemas.openxmlformats.org/officeDocument/2006/relationships/customXml" Target="../ink/ink860.xml"/><Relationship Id="rId200" Type="http://schemas.openxmlformats.org/officeDocument/2006/relationships/customXml" Target="../ink/ink567.xml"/><Relationship Id="rId438" Type="http://schemas.openxmlformats.org/officeDocument/2006/relationships/image" Target="../media/image459.png"/><Relationship Id="rId645" Type="http://schemas.openxmlformats.org/officeDocument/2006/relationships/customXml" Target="../ink/ink790.xml"/><Relationship Id="rId852" Type="http://schemas.openxmlformats.org/officeDocument/2006/relationships/image" Target="../media/image666.png"/><Relationship Id="rId284" Type="http://schemas.openxmlformats.org/officeDocument/2006/relationships/image" Target="../media/image382.png"/><Relationship Id="rId491" Type="http://schemas.openxmlformats.org/officeDocument/2006/relationships/customXml" Target="../ink/ink713.xml"/><Relationship Id="rId505" Type="http://schemas.openxmlformats.org/officeDocument/2006/relationships/customXml" Target="../ink/ink720.xml"/><Relationship Id="rId712" Type="http://schemas.openxmlformats.org/officeDocument/2006/relationships/image" Target="../media/image596.png"/><Relationship Id="rId37" Type="http://schemas.openxmlformats.org/officeDocument/2006/relationships/image" Target="../media/image259.png"/><Relationship Id="rId79" Type="http://schemas.openxmlformats.org/officeDocument/2006/relationships/image" Target="../media/image280.png"/><Relationship Id="rId102" Type="http://schemas.openxmlformats.org/officeDocument/2006/relationships/customXml" Target="../ink/ink518.xml"/><Relationship Id="rId144" Type="http://schemas.openxmlformats.org/officeDocument/2006/relationships/customXml" Target="../ink/ink539.xml"/><Relationship Id="rId547" Type="http://schemas.openxmlformats.org/officeDocument/2006/relationships/customXml" Target="../ink/ink741.xml"/><Relationship Id="rId589" Type="http://schemas.openxmlformats.org/officeDocument/2006/relationships/customXml" Target="../ink/ink762.xml"/><Relationship Id="rId754" Type="http://schemas.openxmlformats.org/officeDocument/2006/relationships/image" Target="../media/image617.png"/><Relationship Id="rId796" Type="http://schemas.openxmlformats.org/officeDocument/2006/relationships/image" Target="../media/image638.png"/><Relationship Id="rId90" Type="http://schemas.openxmlformats.org/officeDocument/2006/relationships/customXml" Target="../ink/ink512.xml"/><Relationship Id="rId186" Type="http://schemas.openxmlformats.org/officeDocument/2006/relationships/customXml" Target="../ink/ink560.xml"/><Relationship Id="rId351" Type="http://schemas.openxmlformats.org/officeDocument/2006/relationships/customXml" Target="../ink/ink643.xml"/><Relationship Id="rId393" Type="http://schemas.openxmlformats.org/officeDocument/2006/relationships/customXml" Target="../ink/ink664.xml"/><Relationship Id="rId407" Type="http://schemas.openxmlformats.org/officeDocument/2006/relationships/customXml" Target="../ink/ink671.xml"/><Relationship Id="rId449" Type="http://schemas.openxmlformats.org/officeDocument/2006/relationships/customXml" Target="../ink/ink692.xml"/><Relationship Id="rId614" Type="http://schemas.openxmlformats.org/officeDocument/2006/relationships/image" Target="../media/image547.png"/><Relationship Id="rId656" Type="http://schemas.openxmlformats.org/officeDocument/2006/relationships/image" Target="../media/image568.png"/><Relationship Id="rId821" Type="http://schemas.openxmlformats.org/officeDocument/2006/relationships/customXml" Target="../ink/ink878.xml"/><Relationship Id="rId863" Type="http://schemas.openxmlformats.org/officeDocument/2006/relationships/customXml" Target="../ink/ink899.xml"/><Relationship Id="rId211" Type="http://schemas.openxmlformats.org/officeDocument/2006/relationships/image" Target="../media/image346.png"/><Relationship Id="rId253" Type="http://schemas.openxmlformats.org/officeDocument/2006/relationships/customXml" Target="../ink/ink594.xml"/><Relationship Id="rId295" Type="http://schemas.openxmlformats.org/officeDocument/2006/relationships/customXml" Target="../ink/ink615.xml"/><Relationship Id="rId309" Type="http://schemas.openxmlformats.org/officeDocument/2006/relationships/customXml" Target="../ink/ink622.xml"/><Relationship Id="rId460" Type="http://schemas.openxmlformats.org/officeDocument/2006/relationships/image" Target="../media/image470.png"/><Relationship Id="rId516" Type="http://schemas.openxmlformats.org/officeDocument/2006/relationships/image" Target="../media/image498.png"/><Relationship Id="rId698" Type="http://schemas.openxmlformats.org/officeDocument/2006/relationships/image" Target="../media/image589.png"/><Relationship Id="rId48" Type="http://schemas.openxmlformats.org/officeDocument/2006/relationships/customXml" Target="../ink/ink491.xml"/><Relationship Id="rId113" Type="http://schemas.openxmlformats.org/officeDocument/2006/relationships/image" Target="../media/image297.png"/><Relationship Id="rId320" Type="http://schemas.openxmlformats.org/officeDocument/2006/relationships/image" Target="../media/image400.png"/><Relationship Id="rId558" Type="http://schemas.openxmlformats.org/officeDocument/2006/relationships/image" Target="../media/image519.png"/><Relationship Id="rId723" Type="http://schemas.openxmlformats.org/officeDocument/2006/relationships/customXml" Target="../ink/ink829.xml"/><Relationship Id="rId765" Type="http://schemas.openxmlformats.org/officeDocument/2006/relationships/customXml" Target="../ink/ink850.xml"/><Relationship Id="rId155" Type="http://schemas.openxmlformats.org/officeDocument/2006/relationships/image" Target="../media/image318.png"/><Relationship Id="rId197" Type="http://schemas.openxmlformats.org/officeDocument/2006/relationships/image" Target="../media/image339.png"/><Relationship Id="rId362" Type="http://schemas.openxmlformats.org/officeDocument/2006/relationships/image" Target="../media/image421.png"/><Relationship Id="rId418" Type="http://schemas.openxmlformats.org/officeDocument/2006/relationships/image" Target="../media/image449.png"/><Relationship Id="rId625" Type="http://schemas.openxmlformats.org/officeDocument/2006/relationships/customXml" Target="../ink/ink780.xml"/><Relationship Id="rId832" Type="http://schemas.openxmlformats.org/officeDocument/2006/relationships/image" Target="../media/image656.png"/><Relationship Id="rId222" Type="http://schemas.openxmlformats.org/officeDocument/2006/relationships/customXml" Target="../ink/ink578.xml"/><Relationship Id="rId264" Type="http://schemas.openxmlformats.org/officeDocument/2006/relationships/image" Target="../media/image372.png"/><Relationship Id="rId471" Type="http://schemas.openxmlformats.org/officeDocument/2006/relationships/customXml" Target="../ink/ink703.xml"/><Relationship Id="rId667" Type="http://schemas.openxmlformats.org/officeDocument/2006/relationships/customXml" Target="../ink/ink801.xml"/><Relationship Id="rId874" Type="http://schemas.openxmlformats.org/officeDocument/2006/relationships/image" Target="../media/image677.png"/><Relationship Id="rId17" Type="http://schemas.openxmlformats.org/officeDocument/2006/relationships/image" Target="../media/image249.png"/><Relationship Id="rId59" Type="http://schemas.openxmlformats.org/officeDocument/2006/relationships/image" Target="../media/image270.png"/><Relationship Id="rId124" Type="http://schemas.openxmlformats.org/officeDocument/2006/relationships/customXml" Target="../ink/ink529.xml"/><Relationship Id="rId527" Type="http://schemas.openxmlformats.org/officeDocument/2006/relationships/customXml" Target="../ink/ink731.xml"/><Relationship Id="rId569" Type="http://schemas.openxmlformats.org/officeDocument/2006/relationships/customXml" Target="../ink/ink752.xml"/><Relationship Id="rId734" Type="http://schemas.openxmlformats.org/officeDocument/2006/relationships/image" Target="../media/image607.png"/><Relationship Id="rId776" Type="http://schemas.openxmlformats.org/officeDocument/2006/relationships/image" Target="../media/image628.png"/><Relationship Id="rId70" Type="http://schemas.openxmlformats.org/officeDocument/2006/relationships/customXml" Target="../ink/ink502.xml"/><Relationship Id="rId166" Type="http://schemas.openxmlformats.org/officeDocument/2006/relationships/customXml" Target="../ink/ink550.xml"/><Relationship Id="rId331" Type="http://schemas.openxmlformats.org/officeDocument/2006/relationships/customXml" Target="../ink/ink633.xml"/><Relationship Id="rId373" Type="http://schemas.openxmlformats.org/officeDocument/2006/relationships/customXml" Target="../ink/ink654.xml"/><Relationship Id="rId429" Type="http://schemas.openxmlformats.org/officeDocument/2006/relationships/customXml" Target="../ink/ink682.xml"/><Relationship Id="rId580" Type="http://schemas.openxmlformats.org/officeDocument/2006/relationships/image" Target="../media/image530.png"/><Relationship Id="rId636" Type="http://schemas.openxmlformats.org/officeDocument/2006/relationships/image" Target="../media/image558.png"/><Relationship Id="rId801" Type="http://schemas.openxmlformats.org/officeDocument/2006/relationships/customXml" Target="../ink/ink868.xml"/><Relationship Id="rId1" Type="http://schemas.openxmlformats.org/officeDocument/2006/relationships/slideLayout" Target="../slideLayouts/slideLayout7.xml"/><Relationship Id="rId233" Type="http://schemas.openxmlformats.org/officeDocument/2006/relationships/image" Target="../media/image357.png"/><Relationship Id="rId440" Type="http://schemas.openxmlformats.org/officeDocument/2006/relationships/image" Target="../media/image460.png"/><Relationship Id="rId678" Type="http://schemas.openxmlformats.org/officeDocument/2006/relationships/image" Target="../media/image579.png"/><Relationship Id="rId843" Type="http://schemas.openxmlformats.org/officeDocument/2006/relationships/customXml" Target="../ink/ink889.xml"/><Relationship Id="rId885" Type="http://schemas.openxmlformats.org/officeDocument/2006/relationships/customXml" Target="../ink/ink910.xml"/><Relationship Id="rId28" Type="http://schemas.openxmlformats.org/officeDocument/2006/relationships/customXml" Target="../ink/ink481.xml"/><Relationship Id="rId275" Type="http://schemas.openxmlformats.org/officeDocument/2006/relationships/customXml" Target="../ink/ink605.xml"/><Relationship Id="rId300" Type="http://schemas.openxmlformats.org/officeDocument/2006/relationships/image" Target="../media/image390.png"/><Relationship Id="rId482" Type="http://schemas.openxmlformats.org/officeDocument/2006/relationships/image" Target="../media/image481.png"/><Relationship Id="rId538" Type="http://schemas.openxmlformats.org/officeDocument/2006/relationships/image" Target="../media/image509.png"/><Relationship Id="rId703" Type="http://schemas.openxmlformats.org/officeDocument/2006/relationships/customXml" Target="../ink/ink819.xml"/><Relationship Id="rId745" Type="http://schemas.openxmlformats.org/officeDocument/2006/relationships/customXml" Target="../ink/ink840.xml"/><Relationship Id="rId910" Type="http://schemas.openxmlformats.org/officeDocument/2006/relationships/image" Target="../media/image695.png"/><Relationship Id="rId81" Type="http://schemas.openxmlformats.org/officeDocument/2006/relationships/image" Target="../media/image281.png"/><Relationship Id="rId135" Type="http://schemas.openxmlformats.org/officeDocument/2006/relationships/image" Target="../media/image308.png"/><Relationship Id="rId177" Type="http://schemas.openxmlformats.org/officeDocument/2006/relationships/image" Target="../media/image329.png"/><Relationship Id="rId342" Type="http://schemas.openxmlformats.org/officeDocument/2006/relationships/image" Target="../media/image411.png"/><Relationship Id="rId384" Type="http://schemas.openxmlformats.org/officeDocument/2006/relationships/image" Target="../media/image432.png"/><Relationship Id="rId591" Type="http://schemas.openxmlformats.org/officeDocument/2006/relationships/customXml" Target="../ink/ink763.xml"/><Relationship Id="rId605" Type="http://schemas.openxmlformats.org/officeDocument/2006/relationships/customXml" Target="../ink/ink770.xml"/><Relationship Id="rId787" Type="http://schemas.openxmlformats.org/officeDocument/2006/relationships/customXml" Target="../ink/ink861.xml"/><Relationship Id="rId812" Type="http://schemas.openxmlformats.org/officeDocument/2006/relationships/image" Target="../media/image646.png"/><Relationship Id="rId202" Type="http://schemas.openxmlformats.org/officeDocument/2006/relationships/customXml" Target="../ink/ink568.xml"/><Relationship Id="rId244" Type="http://schemas.openxmlformats.org/officeDocument/2006/relationships/image" Target="../media/image362.png"/><Relationship Id="rId647" Type="http://schemas.openxmlformats.org/officeDocument/2006/relationships/customXml" Target="../ink/ink791.xml"/><Relationship Id="rId689" Type="http://schemas.openxmlformats.org/officeDocument/2006/relationships/customXml" Target="../ink/ink812.xml"/><Relationship Id="rId854" Type="http://schemas.openxmlformats.org/officeDocument/2006/relationships/image" Target="../media/image667.png"/><Relationship Id="rId896" Type="http://schemas.openxmlformats.org/officeDocument/2006/relationships/image" Target="../media/image688.png"/><Relationship Id="rId39" Type="http://schemas.openxmlformats.org/officeDocument/2006/relationships/image" Target="../media/image260.png"/><Relationship Id="rId286" Type="http://schemas.openxmlformats.org/officeDocument/2006/relationships/image" Target="../media/image383.png"/><Relationship Id="rId451" Type="http://schemas.openxmlformats.org/officeDocument/2006/relationships/customXml" Target="../ink/ink693.xml"/><Relationship Id="rId493" Type="http://schemas.openxmlformats.org/officeDocument/2006/relationships/customXml" Target="../ink/ink714.xml"/><Relationship Id="rId507" Type="http://schemas.openxmlformats.org/officeDocument/2006/relationships/customXml" Target="../ink/ink721.xml"/><Relationship Id="rId549" Type="http://schemas.openxmlformats.org/officeDocument/2006/relationships/customXml" Target="../ink/ink742.xml"/><Relationship Id="rId714" Type="http://schemas.openxmlformats.org/officeDocument/2006/relationships/image" Target="../media/image597.png"/><Relationship Id="rId756" Type="http://schemas.openxmlformats.org/officeDocument/2006/relationships/image" Target="../media/image618.png"/><Relationship Id="rId50" Type="http://schemas.openxmlformats.org/officeDocument/2006/relationships/customXml" Target="../ink/ink492.xml"/><Relationship Id="rId104" Type="http://schemas.openxmlformats.org/officeDocument/2006/relationships/customXml" Target="../ink/ink519.xml"/><Relationship Id="rId146" Type="http://schemas.openxmlformats.org/officeDocument/2006/relationships/customXml" Target="../ink/ink540.xml"/><Relationship Id="rId188" Type="http://schemas.openxmlformats.org/officeDocument/2006/relationships/customXml" Target="../ink/ink561.xml"/><Relationship Id="rId311" Type="http://schemas.openxmlformats.org/officeDocument/2006/relationships/customXml" Target="../ink/ink623.xml"/><Relationship Id="rId353" Type="http://schemas.openxmlformats.org/officeDocument/2006/relationships/customXml" Target="../ink/ink644.xml"/><Relationship Id="rId395" Type="http://schemas.openxmlformats.org/officeDocument/2006/relationships/customXml" Target="../ink/ink665.xml"/><Relationship Id="rId409" Type="http://schemas.openxmlformats.org/officeDocument/2006/relationships/customXml" Target="../ink/ink672.xml"/><Relationship Id="rId560" Type="http://schemas.openxmlformats.org/officeDocument/2006/relationships/image" Target="../media/image520.png"/><Relationship Id="rId798" Type="http://schemas.openxmlformats.org/officeDocument/2006/relationships/image" Target="../media/image639.png"/><Relationship Id="rId92" Type="http://schemas.openxmlformats.org/officeDocument/2006/relationships/customXml" Target="../ink/ink513.xml"/><Relationship Id="rId213" Type="http://schemas.openxmlformats.org/officeDocument/2006/relationships/image" Target="../media/image347.png"/><Relationship Id="rId420" Type="http://schemas.openxmlformats.org/officeDocument/2006/relationships/image" Target="../media/image450.png"/><Relationship Id="rId616" Type="http://schemas.openxmlformats.org/officeDocument/2006/relationships/image" Target="../media/image548.png"/><Relationship Id="rId658" Type="http://schemas.openxmlformats.org/officeDocument/2006/relationships/image" Target="../media/image569.png"/><Relationship Id="rId823" Type="http://schemas.openxmlformats.org/officeDocument/2006/relationships/customXml" Target="../ink/ink879.xml"/><Relationship Id="rId865" Type="http://schemas.openxmlformats.org/officeDocument/2006/relationships/customXml" Target="../ink/ink900.xml"/><Relationship Id="rId255" Type="http://schemas.openxmlformats.org/officeDocument/2006/relationships/customXml" Target="../ink/ink595.xml"/><Relationship Id="rId297" Type="http://schemas.openxmlformats.org/officeDocument/2006/relationships/customXml" Target="../ink/ink616.xml"/><Relationship Id="rId462" Type="http://schemas.openxmlformats.org/officeDocument/2006/relationships/image" Target="../media/image471.png"/><Relationship Id="rId518" Type="http://schemas.openxmlformats.org/officeDocument/2006/relationships/image" Target="../media/image499.png"/><Relationship Id="rId725" Type="http://schemas.openxmlformats.org/officeDocument/2006/relationships/customXml" Target="../ink/ink830.xml"/><Relationship Id="rId115" Type="http://schemas.openxmlformats.org/officeDocument/2006/relationships/image" Target="../media/image298.png"/><Relationship Id="rId157" Type="http://schemas.openxmlformats.org/officeDocument/2006/relationships/image" Target="../media/image319.png"/><Relationship Id="rId322" Type="http://schemas.openxmlformats.org/officeDocument/2006/relationships/image" Target="../media/image401.png"/><Relationship Id="rId364" Type="http://schemas.openxmlformats.org/officeDocument/2006/relationships/image" Target="../media/image422.png"/><Relationship Id="rId767" Type="http://schemas.openxmlformats.org/officeDocument/2006/relationships/customXml" Target="../ink/ink851.xml"/><Relationship Id="rId61" Type="http://schemas.openxmlformats.org/officeDocument/2006/relationships/image" Target="../media/image271.png"/><Relationship Id="rId199" Type="http://schemas.openxmlformats.org/officeDocument/2006/relationships/image" Target="../media/image340.png"/><Relationship Id="rId571" Type="http://schemas.openxmlformats.org/officeDocument/2006/relationships/customXml" Target="../ink/ink753.xml"/><Relationship Id="rId627" Type="http://schemas.openxmlformats.org/officeDocument/2006/relationships/customXml" Target="../ink/ink781.xml"/><Relationship Id="rId669" Type="http://schemas.openxmlformats.org/officeDocument/2006/relationships/customXml" Target="../ink/ink802.xml"/><Relationship Id="rId834" Type="http://schemas.openxmlformats.org/officeDocument/2006/relationships/image" Target="../media/image657.png"/><Relationship Id="rId876" Type="http://schemas.openxmlformats.org/officeDocument/2006/relationships/image" Target="../media/image678.png"/><Relationship Id="rId19" Type="http://schemas.openxmlformats.org/officeDocument/2006/relationships/image" Target="../media/image250.png"/><Relationship Id="rId224" Type="http://schemas.openxmlformats.org/officeDocument/2006/relationships/customXml" Target="../ink/ink579.xml"/><Relationship Id="rId266" Type="http://schemas.openxmlformats.org/officeDocument/2006/relationships/image" Target="../media/image373.png"/><Relationship Id="rId431" Type="http://schemas.openxmlformats.org/officeDocument/2006/relationships/customXml" Target="../ink/ink683.xml"/><Relationship Id="rId473" Type="http://schemas.openxmlformats.org/officeDocument/2006/relationships/customXml" Target="../ink/ink704.xml"/><Relationship Id="rId529" Type="http://schemas.openxmlformats.org/officeDocument/2006/relationships/customXml" Target="../ink/ink732.xml"/><Relationship Id="rId680" Type="http://schemas.openxmlformats.org/officeDocument/2006/relationships/image" Target="../media/image580.png"/><Relationship Id="rId736" Type="http://schemas.openxmlformats.org/officeDocument/2006/relationships/image" Target="../media/image608.png"/><Relationship Id="rId901" Type="http://schemas.openxmlformats.org/officeDocument/2006/relationships/customXml" Target="../ink/ink918.xml"/><Relationship Id="rId30" Type="http://schemas.openxmlformats.org/officeDocument/2006/relationships/customXml" Target="../ink/ink482.xml"/><Relationship Id="rId126" Type="http://schemas.openxmlformats.org/officeDocument/2006/relationships/customXml" Target="../ink/ink530.xml"/><Relationship Id="rId168" Type="http://schemas.openxmlformats.org/officeDocument/2006/relationships/customXml" Target="../ink/ink551.xml"/><Relationship Id="rId333" Type="http://schemas.openxmlformats.org/officeDocument/2006/relationships/customXml" Target="../ink/ink634.xml"/><Relationship Id="rId540" Type="http://schemas.openxmlformats.org/officeDocument/2006/relationships/image" Target="../media/image510.png"/><Relationship Id="rId778" Type="http://schemas.openxmlformats.org/officeDocument/2006/relationships/image" Target="../media/image629.png"/><Relationship Id="rId72" Type="http://schemas.openxmlformats.org/officeDocument/2006/relationships/customXml" Target="../ink/ink503.xml"/><Relationship Id="rId375" Type="http://schemas.openxmlformats.org/officeDocument/2006/relationships/customXml" Target="../ink/ink655.xml"/><Relationship Id="rId582" Type="http://schemas.openxmlformats.org/officeDocument/2006/relationships/image" Target="../media/image531.png"/><Relationship Id="rId638" Type="http://schemas.openxmlformats.org/officeDocument/2006/relationships/image" Target="../media/image559.png"/><Relationship Id="rId803" Type="http://schemas.openxmlformats.org/officeDocument/2006/relationships/customXml" Target="../ink/ink869.xml"/><Relationship Id="rId845" Type="http://schemas.openxmlformats.org/officeDocument/2006/relationships/customXml" Target="../ink/ink890.xml"/><Relationship Id="rId3" Type="http://schemas.openxmlformats.org/officeDocument/2006/relationships/image" Target="../media/image244.jpg"/><Relationship Id="rId235" Type="http://schemas.openxmlformats.org/officeDocument/2006/relationships/customXml" Target="../ink/ink585.xml"/><Relationship Id="rId277" Type="http://schemas.openxmlformats.org/officeDocument/2006/relationships/customXml" Target="../ink/ink606.xml"/><Relationship Id="rId400" Type="http://schemas.openxmlformats.org/officeDocument/2006/relationships/image" Target="../media/image440.png"/><Relationship Id="rId442" Type="http://schemas.openxmlformats.org/officeDocument/2006/relationships/image" Target="../media/image461.png"/><Relationship Id="rId484" Type="http://schemas.openxmlformats.org/officeDocument/2006/relationships/image" Target="../media/image482.png"/><Relationship Id="rId705" Type="http://schemas.openxmlformats.org/officeDocument/2006/relationships/customXml" Target="../ink/ink820.xml"/><Relationship Id="rId887" Type="http://schemas.openxmlformats.org/officeDocument/2006/relationships/customXml" Target="../ink/ink911.xml"/><Relationship Id="rId137" Type="http://schemas.openxmlformats.org/officeDocument/2006/relationships/image" Target="../media/image309.png"/><Relationship Id="rId302" Type="http://schemas.openxmlformats.org/officeDocument/2006/relationships/image" Target="../media/image391.png"/><Relationship Id="rId344" Type="http://schemas.openxmlformats.org/officeDocument/2006/relationships/image" Target="../media/image412.png"/><Relationship Id="rId691" Type="http://schemas.openxmlformats.org/officeDocument/2006/relationships/customXml" Target="../ink/ink813.xml"/><Relationship Id="rId747" Type="http://schemas.openxmlformats.org/officeDocument/2006/relationships/customXml" Target="../ink/ink841.xml"/><Relationship Id="rId789" Type="http://schemas.openxmlformats.org/officeDocument/2006/relationships/customXml" Target="../ink/ink862.xml"/><Relationship Id="rId41" Type="http://schemas.openxmlformats.org/officeDocument/2006/relationships/image" Target="../media/image261.png"/><Relationship Id="rId83" Type="http://schemas.openxmlformats.org/officeDocument/2006/relationships/image" Target="../media/image282.png"/><Relationship Id="rId179" Type="http://schemas.openxmlformats.org/officeDocument/2006/relationships/image" Target="../media/image330.png"/><Relationship Id="rId386" Type="http://schemas.openxmlformats.org/officeDocument/2006/relationships/image" Target="../media/image433.png"/><Relationship Id="rId551" Type="http://schemas.openxmlformats.org/officeDocument/2006/relationships/customXml" Target="../ink/ink743.xml"/><Relationship Id="rId593" Type="http://schemas.openxmlformats.org/officeDocument/2006/relationships/customXml" Target="../ink/ink764.xml"/><Relationship Id="rId607" Type="http://schemas.openxmlformats.org/officeDocument/2006/relationships/customXml" Target="../ink/ink771.xml"/><Relationship Id="rId649" Type="http://schemas.openxmlformats.org/officeDocument/2006/relationships/customXml" Target="../ink/ink792.xml"/><Relationship Id="rId814" Type="http://schemas.openxmlformats.org/officeDocument/2006/relationships/image" Target="../media/image647.png"/><Relationship Id="rId856" Type="http://schemas.openxmlformats.org/officeDocument/2006/relationships/image" Target="../media/image668.png"/><Relationship Id="rId190" Type="http://schemas.openxmlformats.org/officeDocument/2006/relationships/customXml" Target="../ink/ink562.xml"/><Relationship Id="rId204" Type="http://schemas.openxmlformats.org/officeDocument/2006/relationships/customXml" Target="../ink/ink569.xml"/><Relationship Id="rId246" Type="http://schemas.openxmlformats.org/officeDocument/2006/relationships/image" Target="../media/image363.png"/><Relationship Id="rId288" Type="http://schemas.openxmlformats.org/officeDocument/2006/relationships/image" Target="../media/image384.png"/><Relationship Id="rId411" Type="http://schemas.openxmlformats.org/officeDocument/2006/relationships/customXml" Target="../ink/ink673.xml"/><Relationship Id="rId453" Type="http://schemas.openxmlformats.org/officeDocument/2006/relationships/customXml" Target="../ink/ink694.xml"/><Relationship Id="rId509" Type="http://schemas.openxmlformats.org/officeDocument/2006/relationships/customXml" Target="../ink/ink722.xml"/><Relationship Id="rId660" Type="http://schemas.openxmlformats.org/officeDocument/2006/relationships/image" Target="../media/image570.png"/><Relationship Id="rId898" Type="http://schemas.openxmlformats.org/officeDocument/2006/relationships/image" Target="../media/image689.png"/><Relationship Id="rId106" Type="http://schemas.openxmlformats.org/officeDocument/2006/relationships/customXml" Target="../ink/ink520.xml"/><Relationship Id="rId313" Type="http://schemas.openxmlformats.org/officeDocument/2006/relationships/customXml" Target="../ink/ink624.xml"/><Relationship Id="rId495" Type="http://schemas.openxmlformats.org/officeDocument/2006/relationships/customXml" Target="../ink/ink715.xml"/><Relationship Id="rId716" Type="http://schemas.openxmlformats.org/officeDocument/2006/relationships/image" Target="../media/image598.png"/><Relationship Id="rId758" Type="http://schemas.openxmlformats.org/officeDocument/2006/relationships/image" Target="../media/image619.png"/><Relationship Id="rId10" Type="http://schemas.openxmlformats.org/officeDocument/2006/relationships/customXml" Target="../ink/ink472.xml"/><Relationship Id="rId52" Type="http://schemas.openxmlformats.org/officeDocument/2006/relationships/customXml" Target="../ink/ink493.xml"/><Relationship Id="rId94" Type="http://schemas.openxmlformats.org/officeDocument/2006/relationships/customXml" Target="../ink/ink514.xml"/><Relationship Id="rId148" Type="http://schemas.openxmlformats.org/officeDocument/2006/relationships/customXml" Target="../ink/ink541.xml"/><Relationship Id="rId355" Type="http://schemas.openxmlformats.org/officeDocument/2006/relationships/customXml" Target="../ink/ink645.xml"/><Relationship Id="rId397" Type="http://schemas.openxmlformats.org/officeDocument/2006/relationships/customXml" Target="../ink/ink666.xml"/><Relationship Id="rId520" Type="http://schemas.openxmlformats.org/officeDocument/2006/relationships/image" Target="../media/image500.png"/><Relationship Id="rId562" Type="http://schemas.openxmlformats.org/officeDocument/2006/relationships/image" Target="../media/image521.png"/><Relationship Id="rId618" Type="http://schemas.openxmlformats.org/officeDocument/2006/relationships/image" Target="../media/image549.png"/><Relationship Id="rId825" Type="http://schemas.openxmlformats.org/officeDocument/2006/relationships/customXml" Target="../ink/ink880.xml"/><Relationship Id="rId215" Type="http://schemas.openxmlformats.org/officeDocument/2006/relationships/image" Target="../media/image348.png"/><Relationship Id="rId257" Type="http://schemas.openxmlformats.org/officeDocument/2006/relationships/customXml" Target="../ink/ink596.xml"/><Relationship Id="rId422" Type="http://schemas.openxmlformats.org/officeDocument/2006/relationships/image" Target="../media/image451.png"/><Relationship Id="rId464" Type="http://schemas.openxmlformats.org/officeDocument/2006/relationships/image" Target="../media/image472.png"/><Relationship Id="rId867" Type="http://schemas.openxmlformats.org/officeDocument/2006/relationships/customXml" Target="../ink/ink901.xml"/><Relationship Id="rId299" Type="http://schemas.openxmlformats.org/officeDocument/2006/relationships/customXml" Target="../ink/ink617.xml"/><Relationship Id="rId727" Type="http://schemas.openxmlformats.org/officeDocument/2006/relationships/customXml" Target="../ink/ink831.xml"/><Relationship Id="rId63" Type="http://schemas.openxmlformats.org/officeDocument/2006/relationships/image" Target="../media/image272.png"/><Relationship Id="rId159" Type="http://schemas.openxmlformats.org/officeDocument/2006/relationships/image" Target="../media/image320.png"/><Relationship Id="rId366" Type="http://schemas.openxmlformats.org/officeDocument/2006/relationships/image" Target="../media/image423.png"/><Relationship Id="rId573" Type="http://schemas.openxmlformats.org/officeDocument/2006/relationships/customXml" Target="../ink/ink754.xml"/><Relationship Id="rId780" Type="http://schemas.openxmlformats.org/officeDocument/2006/relationships/image" Target="../media/image630.png"/><Relationship Id="rId226" Type="http://schemas.openxmlformats.org/officeDocument/2006/relationships/customXml" Target="../ink/ink580.xml"/><Relationship Id="rId433" Type="http://schemas.openxmlformats.org/officeDocument/2006/relationships/customXml" Target="../ink/ink684.xml"/><Relationship Id="rId878" Type="http://schemas.openxmlformats.org/officeDocument/2006/relationships/image" Target="../media/image679.png"/><Relationship Id="rId640" Type="http://schemas.openxmlformats.org/officeDocument/2006/relationships/image" Target="../media/image560.png"/><Relationship Id="rId738" Type="http://schemas.openxmlformats.org/officeDocument/2006/relationships/image" Target="../media/image609.png"/><Relationship Id="rId74" Type="http://schemas.openxmlformats.org/officeDocument/2006/relationships/customXml" Target="../ink/ink504.xml"/><Relationship Id="rId377" Type="http://schemas.openxmlformats.org/officeDocument/2006/relationships/customXml" Target="../ink/ink656.xml"/><Relationship Id="rId500" Type="http://schemas.openxmlformats.org/officeDocument/2006/relationships/image" Target="../media/image490.png"/><Relationship Id="rId584" Type="http://schemas.openxmlformats.org/officeDocument/2006/relationships/image" Target="../media/image532.png"/><Relationship Id="rId805" Type="http://schemas.openxmlformats.org/officeDocument/2006/relationships/customXml" Target="../ink/ink870.xml"/><Relationship Id="rId5" Type="http://schemas.openxmlformats.org/officeDocument/2006/relationships/image" Target="NULL"/><Relationship Id="rId237" Type="http://schemas.openxmlformats.org/officeDocument/2006/relationships/customXml" Target="../ink/ink586.xml"/><Relationship Id="rId791" Type="http://schemas.openxmlformats.org/officeDocument/2006/relationships/customXml" Target="../ink/ink863.xml"/><Relationship Id="rId889" Type="http://schemas.openxmlformats.org/officeDocument/2006/relationships/customXml" Target="../ink/ink912.xml"/><Relationship Id="rId444" Type="http://schemas.openxmlformats.org/officeDocument/2006/relationships/image" Target="../media/image462.png"/><Relationship Id="rId651" Type="http://schemas.openxmlformats.org/officeDocument/2006/relationships/customXml" Target="../ink/ink793.xml"/><Relationship Id="rId749" Type="http://schemas.openxmlformats.org/officeDocument/2006/relationships/customXml" Target="../ink/ink842.xml"/><Relationship Id="rId290" Type="http://schemas.openxmlformats.org/officeDocument/2006/relationships/image" Target="../media/image385.png"/><Relationship Id="rId304" Type="http://schemas.openxmlformats.org/officeDocument/2006/relationships/image" Target="../media/image392.png"/><Relationship Id="rId388" Type="http://schemas.openxmlformats.org/officeDocument/2006/relationships/image" Target="../media/image434.png"/><Relationship Id="rId511" Type="http://schemas.openxmlformats.org/officeDocument/2006/relationships/customXml" Target="../ink/ink723.xml"/><Relationship Id="rId609" Type="http://schemas.openxmlformats.org/officeDocument/2006/relationships/customXml" Target="../ink/ink772.xml"/><Relationship Id="rId85" Type="http://schemas.openxmlformats.org/officeDocument/2006/relationships/image" Target="../media/image283.png"/><Relationship Id="rId150" Type="http://schemas.openxmlformats.org/officeDocument/2006/relationships/customXml" Target="../ink/ink542.xml"/><Relationship Id="rId595" Type="http://schemas.openxmlformats.org/officeDocument/2006/relationships/customXml" Target="../ink/ink765.xml"/><Relationship Id="rId816" Type="http://schemas.openxmlformats.org/officeDocument/2006/relationships/image" Target="../media/image648.png"/><Relationship Id="rId248" Type="http://schemas.openxmlformats.org/officeDocument/2006/relationships/image" Target="../media/image364.png"/><Relationship Id="rId455" Type="http://schemas.openxmlformats.org/officeDocument/2006/relationships/customXml" Target="../ink/ink695.xml"/><Relationship Id="rId662" Type="http://schemas.openxmlformats.org/officeDocument/2006/relationships/image" Target="../media/image571.png"/><Relationship Id="rId12" Type="http://schemas.openxmlformats.org/officeDocument/2006/relationships/customXml" Target="../ink/ink473.xml"/><Relationship Id="rId108" Type="http://schemas.openxmlformats.org/officeDocument/2006/relationships/customXml" Target="../ink/ink521.xml"/><Relationship Id="rId315" Type="http://schemas.openxmlformats.org/officeDocument/2006/relationships/customXml" Target="../ink/ink625.xml"/><Relationship Id="rId522" Type="http://schemas.openxmlformats.org/officeDocument/2006/relationships/image" Target="../media/image501.png"/><Relationship Id="rId96" Type="http://schemas.openxmlformats.org/officeDocument/2006/relationships/customXml" Target="../ink/ink515.xml"/><Relationship Id="rId161" Type="http://schemas.openxmlformats.org/officeDocument/2006/relationships/image" Target="../media/image321.png"/><Relationship Id="rId399" Type="http://schemas.openxmlformats.org/officeDocument/2006/relationships/customXml" Target="../ink/ink667.xml"/><Relationship Id="rId827" Type="http://schemas.openxmlformats.org/officeDocument/2006/relationships/customXml" Target="../ink/ink881.xml"/><Relationship Id="rId259" Type="http://schemas.openxmlformats.org/officeDocument/2006/relationships/customXml" Target="../ink/ink597.xml"/><Relationship Id="rId466" Type="http://schemas.openxmlformats.org/officeDocument/2006/relationships/image" Target="../media/image473.png"/><Relationship Id="rId673" Type="http://schemas.openxmlformats.org/officeDocument/2006/relationships/customXml" Target="../ink/ink804.xml"/><Relationship Id="rId880" Type="http://schemas.openxmlformats.org/officeDocument/2006/relationships/image" Target="../media/image680.png"/><Relationship Id="rId23" Type="http://schemas.openxmlformats.org/officeDocument/2006/relationships/image" Target="../media/image252.png"/><Relationship Id="rId119" Type="http://schemas.openxmlformats.org/officeDocument/2006/relationships/image" Target="../media/image300.png"/><Relationship Id="rId326" Type="http://schemas.openxmlformats.org/officeDocument/2006/relationships/image" Target="../media/image403.png"/><Relationship Id="rId533" Type="http://schemas.openxmlformats.org/officeDocument/2006/relationships/customXml" Target="../ink/ink734.xml"/><Relationship Id="rId740" Type="http://schemas.openxmlformats.org/officeDocument/2006/relationships/image" Target="../media/image610.png"/><Relationship Id="rId838" Type="http://schemas.openxmlformats.org/officeDocument/2006/relationships/image" Target="../media/image659.png"/><Relationship Id="rId172" Type="http://schemas.openxmlformats.org/officeDocument/2006/relationships/customXml" Target="../ink/ink553.xml"/><Relationship Id="rId477" Type="http://schemas.openxmlformats.org/officeDocument/2006/relationships/customXml" Target="../ink/ink706.xml"/><Relationship Id="rId600" Type="http://schemas.openxmlformats.org/officeDocument/2006/relationships/image" Target="../media/image540.png"/><Relationship Id="rId684" Type="http://schemas.openxmlformats.org/officeDocument/2006/relationships/image" Target="../media/image582.png"/><Relationship Id="rId337" Type="http://schemas.openxmlformats.org/officeDocument/2006/relationships/customXml" Target="../ink/ink636.xml"/><Relationship Id="rId891" Type="http://schemas.openxmlformats.org/officeDocument/2006/relationships/customXml" Target="../ink/ink913.xml"/><Relationship Id="rId905" Type="http://schemas.openxmlformats.org/officeDocument/2006/relationships/customXml" Target="../ink/ink920.xml"/><Relationship Id="rId34" Type="http://schemas.openxmlformats.org/officeDocument/2006/relationships/customXml" Target="../ink/ink484.xml"/><Relationship Id="rId544" Type="http://schemas.openxmlformats.org/officeDocument/2006/relationships/image" Target="../media/image512.png"/><Relationship Id="rId751" Type="http://schemas.openxmlformats.org/officeDocument/2006/relationships/customXml" Target="../ink/ink843.xml"/><Relationship Id="rId849" Type="http://schemas.openxmlformats.org/officeDocument/2006/relationships/customXml" Target="../ink/ink892.xml"/><Relationship Id="rId183" Type="http://schemas.openxmlformats.org/officeDocument/2006/relationships/image" Target="../media/image332.png"/><Relationship Id="rId390" Type="http://schemas.openxmlformats.org/officeDocument/2006/relationships/image" Target="../media/image435.png"/><Relationship Id="rId404" Type="http://schemas.openxmlformats.org/officeDocument/2006/relationships/image" Target="../media/image442.png"/><Relationship Id="rId611" Type="http://schemas.openxmlformats.org/officeDocument/2006/relationships/customXml" Target="../ink/ink773.xml"/><Relationship Id="rId250" Type="http://schemas.openxmlformats.org/officeDocument/2006/relationships/image" Target="../media/image365.png"/><Relationship Id="rId488" Type="http://schemas.openxmlformats.org/officeDocument/2006/relationships/image" Target="../media/image484.png"/><Relationship Id="rId695" Type="http://schemas.openxmlformats.org/officeDocument/2006/relationships/customXml" Target="../ink/ink815.xml"/><Relationship Id="rId709" Type="http://schemas.openxmlformats.org/officeDocument/2006/relationships/customXml" Target="../ink/ink822.xml"/><Relationship Id="rId45" Type="http://schemas.openxmlformats.org/officeDocument/2006/relationships/image" Target="../media/image263.png"/><Relationship Id="rId110" Type="http://schemas.openxmlformats.org/officeDocument/2006/relationships/customXml" Target="../ink/ink522.xml"/><Relationship Id="rId348" Type="http://schemas.openxmlformats.org/officeDocument/2006/relationships/image" Target="../media/image414.png"/><Relationship Id="rId555" Type="http://schemas.openxmlformats.org/officeDocument/2006/relationships/customXml" Target="../ink/ink745.xml"/><Relationship Id="rId762" Type="http://schemas.openxmlformats.org/officeDocument/2006/relationships/image" Target="../media/image621.png"/><Relationship Id="rId194" Type="http://schemas.openxmlformats.org/officeDocument/2006/relationships/customXml" Target="../ink/ink564.xml"/><Relationship Id="rId208" Type="http://schemas.openxmlformats.org/officeDocument/2006/relationships/customXml" Target="../ink/ink571.xml"/><Relationship Id="rId415" Type="http://schemas.openxmlformats.org/officeDocument/2006/relationships/customXml" Target="../ink/ink675.xml"/><Relationship Id="rId622" Type="http://schemas.openxmlformats.org/officeDocument/2006/relationships/image" Target="../media/image551.png"/><Relationship Id="rId261" Type="http://schemas.openxmlformats.org/officeDocument/2006/relationships/customXml" Target="../ink/ink598.xml"/><Relationship Id="rId499" Type="http://schemas.openxmlformats.org/officeDocument/2006/relationships/customXml" Target="../ink/ink717.xml"/><Relationship Id="rId56" Type="http://schemas.openxmlformats.org/officeDocument/2006/relationships/customXml" Target="../ink/ink495.xml"/><Relationship Id="rId359" Type="http://schemas.openxmlformats.org/officeDocument/2006/relationships/customXml" Target="../ink/ink647.xml"/><Relationship Id="rId566" Type="http://schemas.openxmlformats.org/officeDocument/2006/relationships/image" Target="../media/image523.png"/><Relationship Id="rId773" Type="http://schemas.openxmlformats.org/officeDocument/2006/relationships/customXml" Target="../ink/ink854.xml"/><Relationship Id="rId121" Type="http://schemas.openxmlformats.org/officeDocument/2006/relationships/image" Target="../media/image301.png"/><Relationship Id="rId219" Type="http://schemas.openxmlformats.org/officeDocument/2006/relationships/image" Target="../media/image350.png"/><Relationship Id="rId426" Type="http://schemas.openxmlformats.org/officeDocument/2006/relationships/image" Target="../media/image453.png"/><Relationship Id="rId633" Type="http://schemas.openxmlformats.org/officeDocument/2006/relationships/customXml" Target="../ink/ink784.xml"/><Relationship Id="rId840" Type="http://schemas.openxmlformats.org/officeDocument/2006/relationships/image" Target="../media/image660.png"/><Relationship Id="rId67" Type="http://schemas.openxmlformats.org/officeDocument/2006/relationships/image" Target="../media/image274.png"/><Relationship Id="rId272" Type="http://schemas.openxmlformats.org/officeDocument/2006/relationships/image" Target="../media/image376.png"/><Relationship Id="rId577" Type="http://schemas.openxmlformats.org/officeDocument/2006/relationships/customXml" Target="../ink/ink756.xml"/><Relationship Id="rId700" Type="http://schemas.openxmlformats.org/officeDocument/2006/relationships/image" Target="../media/image590.png"/><Relationship Id="rId132" Type="http://schemas.openxmlformats.org/officeDocument/2006/relationships/customXml" Target="../ink/ink533.xml"/><Relationship Id="rId784" Type="http://schemas.openxmlformats.org/officeDocument/2006/relationships/image" Target="../media/image632.png"/><Relationship Id="rId437" Type="http://schemas.openxmlformats.org/officeDocument/2006/relationships/customXml" Target="../ink/ink686.xml"/><Relationship Id="rId644" Type="http://schemas.openxmlformats.org/officeDocument/2006/relationships/image" Target="../media/image562.png"/><Relationship Id="rId851" Type="http://schemas.openxmlformats.org/officeDocument/2006/relationships/customXml" Target="../ink/ink893.xml"/><Relationship Id="rId283" Type="http://schemas.openxmlformats.org/officeDocument/2006/relationships/customXml" Target="../ink/ink609.xml"/><Relationship Id="rId490" Type="http://schemas.openxmlformats.org/officeDocument/2006/relationships/image" Target="../media/image485.png"/><Relationship Id="rId504" Type="http://schemas.openxmlformats.org/officeDocument/2006/relationships/image" Target="../media/image492.png"/><Relationship Id="rId711" Type="http://schemas.openxmlformats.org/officeDocument/2006/relationships/customXml" Target="../ink/ink823.xml"/><Relationship Id="rId78" Type="http://schemas.openxmlformats.org/officeDocument/2006/relationships/customXml" Target="../ink/ink506.xml"/><Relationship Id="rId143" Type="http://schemas.openxmlformats.org/officeDocument/2006/relationships/image" Target="../media/image312.png"/><Relationship Id="rId350" Type="http://schemas.openxmlformats.org/officeDocument/2006/relationships/image" Target="../media/image415.png"/><Relationship Id="rId588" Type="http://schemas.openxmlformats.org/officeDocument/2006/relationships/image" Target="../media/image534.png"/><Relationship Id="rId795" Type="http://schemas.openxmlformats.org/officeDocument/2006/relationships/customXml" Target="../ink/ink865.xml"/><Relationship Id="rId809" Type="http://schemas.openxmlformats.org/officeDocument/2006/relationships/customXml" Target="../ink/ink872.xml"/><Relationship Id="rId9" Type="http://schemas.openxmlformats.org/officeDocument/2006/relationships/image" Target="../media/image245.png"/><Relationship Id="rId210" Type="http://schemas.openxmlformats.org/officeDocument/2006/relationships/customXml" Target="../ink/ink572.xml"/><Relationship Id="rId448" Type="http://schemas.openxmlformats.org/officeDocument/2006/relationships/image" Target="../media/image464.png"/><Relationship Id="rId655" Type="http://schemas.openxmlformats.org/officeDocument/2006/relationships/customXml" Target="../ink/ink795.xml"/><Relationship Id="rId862" Type="http://schemas.openxmlformats.org/officeDocument/2006/relationships/image" Target="../media/image671.png"/><Relationship Id="rId294" Type="http://schemas.openxmlformats.org/officeDocument/2006/relationships/image" Target="../media/image387.png"/><Relationship Id="rId308" Type="http://schemas.openxmlformats.org/officeDocument/2006/relationships/image" Target="../media/image394.png"/><Relationship Id="rId515" Type="http://schemas.openxmlformats.org/officeDocument/2006/relationships/customXml" Target="../ink/ink725.xml"/><Relationship Id="rId722" Type="http://schemas.openxmlformats.org/officeDocument/2006/relationships/image" Target="../media/image601.png"/><Relationship Id="rId89" Type="http://schemas.openxmlformats.org/officeDocument/2006/relationships/image" Target="../media/image285.png"/><Relationship Id="rId154" Type="http://schemas.openxmlformats.org/officeDocument/2006/relationships/customXml" Target="../ink/ink544.xml"/><Relationship Id="rId361" Type="http://schemas.openxmlformats.org/officeDocument/2006/relationships/customXml" Target="../ink/ink648.xml"/><Relationship Id="rId599" Type="http://schemas.openxmlformats.org/officeDocument/2006/relationships/customXml" Target="../ink/ink767.xml"/><Relationship Id="rId459" Type="http://schemas.openxmlformats.org/officeDocument/2006/relationships/customXml" Target="../ink/ink697.xml"/><Relationship Id="rId666" Type="http://schemas.openxmlformats.org/officeDocument/2006/relationships/image" Target="../media/image573.png"/><Relationship Id="rId873" Type="http://schemas.openxmlformats.org/officeDocument/2006/relationships/customXml" Target="../ink/ink904.xml"/><Relationship Id="rId16" Type="http://schemas.openxmlformats.org/officeDocument/2006/relationships/customXml" Target="../ink/ink475.xml"/><Relationship Id="rId221" Type="http://schemas.openxmlformats.org/officeDocument/2006/relationships/image" Target="../media/image351.png"/><Relationship Id="rId319" Type="http://schemas.openxmlformats.org/officeDocument/2006/relationships/customXml" Target="../ink/ink627.xml"/><Relationship Id="rId526" Type="http://schemas.openxmlformats.org/officeDocument/2006/relationships/image" Target="../media/image503.png"/><Relationship Id="rId733" Type="http://schemas.openxmlformats.org/officeDocument/2006/relationships/customXml" Target="../ink/ink834.xml"/><Relationship Id="rId165" Type="http://schemas.openxmlformats.org/officeDocument/2006/relationships/image" Target="../media/image323.png"/><Relationship Id="rId372" Type="http://schemas.openxmlformats.org/officeDocument/2006/relationships/image" Target="../media/image426.png"/><Relationship Id="rId677" Type="http://schemas.openxmlformats.org/officeDocument/2006/relationships/customXml" Target="../ink/ink806.xml"/><Relationship Id="rId800" Type="http://schemas.openxmlformats.org/officeDocument/2006/relationships/image" Target="../media/image640.png"/><Relationship Id="rId232" Type="http://schemas.openxmlformats.org/officeDocument/2006/relationships/customXml" Target="../ink/ink583.xml"/><Relationship Id="rId884" Type="http://schemas.openxmlformats.org/officeDocument/2006/relationships/image" Target="../media/image682.png"/><Relationship Id="rId27" Type="http://schemas.openxmlformats.org/officeDocument/2006/relationships/image" Target="../media/image254.png"/><Relationship Id="rId537" Type="http://schemas.openxmlformats.org/officeDocument/2006/relationships/customXml" Target="../ink/ink736.xml"/><Relationship Id="rId744" Type="http://schemas.openxmlformats.org/officeDocument/2006/relationships/image" Target="../media/image612.png"/><Relationship Id="rId80" Type="http://schemas.openxmlformats.org/officeDocument/2006/relationships/customXml" Target="../ink/ink507.xml"/><Relationship Id="rId176" Type="http://schemas.openxmlformats.org/officeDocument/2006/relationships/customXml" Target="../ink/ink555.xml"/><Relationship Id="rId383" Type="http://schemas.openxmlformats.org/officeDocument/2006/relationships/customXml" Target="../ink/ink659.xml"/><Relationship Id="rId590" Type="http://schemas.openxmlformats.org/officeDocument/2006/relationships/image" Target="../media/image535.png"/><Relationship Id="rId604" Type="http://schemas.openxmlformats.org/officeDocument/2006/relationships/image" Target="../media/image542.png"/><Relationship Id="rId811" Type="http://schemas.openxmlformats.org/officeDocument/2006/relationships/customXml" Target="../ink/ink873.xml"/><Relationship Id="rId243" Type="http://schemas.openxmlformats.org/officeDocument/2006/relationships/customXml" Target="../ink/ink589.xml"/><Relationship Id="rId450" Type="http://schemas.openxmlformats.org/officeDocument/2006/relationships/image" Target="../media/image465.png"/><Relationship Id="rId688" Type="http://schemas.openxmlformats.org/officeDocument/2006/relationships/image" Target="../media/image584.png"/><Relationship Id="rId895" Type="http://schemas.openxmlformats.org/officeDocument/2006/relationships/customXml" Target="../ink/ink915.xml"/><Relationship Id="rId909" Type="http://schemas.openxmlformats.org/officeDocument/2006/relationships/customXml" Target="../ink/ink922.xml"/><Relationship Id="rId38" Type="http://schemas.openxmlformats.org/officeDocument/2006/relationships/customXml" Target="../ink/ink486.xml"/><Relationship Id="rId103" Type="http://schemas.openxmlformats.org/officeDocument/2006/relationships/image" Target="../media/image292.png"/><Relationship Id="rId310" Type="http://schemas.openxmlformats.org/officeDocument/2006/relationships/image" Target="../media/image395.png"/><Relationship Id="rId548" Type="http://schemas.openxmlformats.org/officeDocument/2006/relationships/image" Target="../media/image514.png"/><Relationship Id="rId755" Type="http://schemas.openxmlformats.org/officeDocument/2006/relationships/customXml" Target="../ink/ink845.xml"/><Relationship Id="rId91" Type="http://schemas.openxmlformats.org/officeDocument/2006/relationships/image" Target="../media/image286.png"/><Relationship Id="rId187" Type="http://schemas.openxmlformats.org/officeDocument/2006/relationships/image" Target="../media/image334.png"/><Relationship Id="rId394" Type="http://schemas.openxmlformats.org/officeDocument/2006/relationships/image" Target="../media/image437.png"/><Relationship Id="rId408" Type="http://schemas.openxmlformats.org/officeDocument/2006/relationships/image" Target="../media/image444.png"/><Relationship Id="rId615" Type="http://schemas.openxmlformats.org/officeDocument/2006/relationships/customXml" Target="../ink/ink775.xml"/><Relationship Id="rId822" Type="http://schemas.openxmlformats.org/officeDocument/2006/relationships/image" Target="../media/image651.png"/><Relationship Id="rId254" Type="http://schemas.openxmlformats.org/officeDocument/2006/relationships/image" Target="../media/image367.png"/><Relationship Id="rId699" Type="http://schemas.openxmlformats.org/officeDocument/2006/relationships/customXml" Target="../ink/ink817.xml"/><Relationship Id="rId49" Type="http://schemas.openxmlformats.org/officeDocument/2006/relationships/image" Target="../media/image265.png"/><Relationship Id="rId114" Type="http://schemas.openxmlformats.org/officeDocument/2006/relationships/customXml" Target="../ink/ink524.xml"/><Relationship Id="rId461" Type="http://schemas.openxmlformats.org/officeDocument/2006/relationships/customXml" Target="../ink/ink698.xml"/><Relationship Id="rId559" Type="http://schemas.openxmlformats.org/officeDocument/2006/relationships/customXml" Target="../ink/ink747.xml"/><Relationship Id="rId766" Type="http://schemas.openxmlformats.org/officeDocument/2006/relationships/image" Target="../media/image623.png"/><Relationship Id="rId198" Type="http://schemas.openxmlformats.org/officeDocument/2006/relationships/customXml" Target="../ink/ink566.xml"/><Relationship Id="rId321" Type="http://schemas.openxmlformats.org/officeDocument/2006/relationships/customXml" Target="../ink/ink628.xml"/><Relationship Id="rId419" Type="http://schemas.openxmlformats.org/officeDocument/2006/relationships/customXml" Target="../ink/ink677.xml"/><Relationship Id="rId626" Type="http://schemas.openxmlformats.org/officeDocument/2006/relationships/image" Target="../media/image553.png"/><Relationship Id="rId833" Type="http://schemas.openxmlformats.org/officeDocument/2006/relationships/customXml" Target="../ink/ink884.xml"/><Relationship Id="rId265" Type="http://schemas.openxmlformats.org/officeDocument/2006/relationships/customXml" Target="../ink/ink600.xml"/><Relationship Id="rId472" Type="http://schemas.openxmlformats.org/officeDocument/2006/relationships/image" Target="../media/image476.png"/><Relationship Id="rId900" Type="http://schemas.openxmlformats.org/officeDocument/2006/relationships/image" Target="../media/image690.png"/><Relationship Id="rId125" Type="http://schemas.openxmlformats.org/officeDocument/2006/relationships/image" Target="../media/image303.png"/><Relationship Id="rId332" Type="http://schemas.openxmlformats.org/officeDocument/2006/relationships/image" Target="../media/image406.png"/><Relationship Id="rId777" Type="http://schemas.openxmlformats.org/officeDocument/2006/relationships/customXml" Target="../ink/ink856.xml"/><Relationship Id="rId637" Type="http://schemas.openxmlformats.org/officeDocument/2006/relationships/customXml" Target="../ink/ink786.xml"/><Relationship Id="rId844" Type="http://schemas.openxmlformats.org/officeDocument/2006/relationships/image" Target="../media/image662.png"/><Relationship Id="rId276" Type="http://schemas.openxmlformats.org/officeDocument/2006/relationships/image" Target="../media/image378.png"/><Relationship Id="rId483" Type="http://schemas.openxmlformats.org/officeDocument/2006/relationships/customXml" Target="../ink/ink709.xml"/><Relationship Id="rId690" Type="http://schemas.openxmlformats.org/officeDocument/2006/relationships/image" Target="../media/image585.png"/><Relationship Id="rId704" Type="http://schemas.openxmlformats.org/officeDocument/2006/relationships/image" Target="../media/image592.png"/><Relationship Id="rId40" Type="http://schemas.openxmlformats.org/officeDocument/2006/relationships/customXml" Target="../ink/ink487.xml"/><Relationship Id="rId136" Type="http://schemas.openxmlformats.org/officeDocument/2006/relationships/customXml" Target="../ink/ink535.xml"/><Relationship Id="rId343" Type="http://schemas.openxmlformats.org/officeDocument/2006/relationships/customXml" Target="../ink/ink639.xml"/><Relationship Id="rId550" Type="http://schemas.openxmlformats.org/officeDocument/2006/relationships/image" Target="../media/image515.png"/><Relationship Id="rId788" Type="http://schemas.openxmlformats.org/officeDocument/2006/relationships/image" Target="../media/image634.png"/><Relationship Id="rId203" Type="http://schemas.openxmlformats.org/officeDocument/2006/relationships/image" Target="../media/image342.png"/><Relationship Id="rId648" Type="http://schemas.openxmlformats.org/officeDocument/2006/relationships/image" Target="../media/image564.png"/><Relationship Id="rId855" Type="http://schemas.openxmlformats.org/officeDocument/2006/relationships/customXml" Target="../ink/ink895.xml"/><Relationship Id="rId287" Type="http://schemas.openxmlformats.org/officeDocument/2006/relationships/customXml" Target="../ink/ink611.xml"/><Relationship Id="rId410" Type="http://schemas.openxmlformats.org/officeDocument/2006/relationships/image" Target="../media/image445.png"/><Relationship Id="rId494" Type="http://schemas.openxmlformats.org/officeDocument/2006/relationships/image" Target="../media/image487.png"/><Relationship Id="rId508" Type="http://schemas.openxmlformats.org/officeDocument/2006/relationships/image" Target="../media/image494.png"/><Relationship Id="rId715" Type="http://schemas.openxmlformats.org/officeDocument/2006/relationships/customXml" Target="../ink/ink825.xml"/><Relationship Id="rId147" Type="http://schemas.openxmlformats.org/officeDocument/2006/relationships/image" Target="../media/image314.png"/><Relationship Id="rId354" Type="http://schemas.openxmlformats.org/officeDocument/2006/relationships/image" Target="../media/image417.png"/><Relationship Id="rId799" Type="http://schemas.openxmlformats.org/officeDocument/2006/relationships/customXml" Target="../ink/ink867.xml"/><Relationship Id="rId51" Type="http://schemas.openxmlformats.org/officeDocument/2006/relationships/image" Target="../media/image266.png"/><Relationship Id="rId561" Type="http://schemas.openxmlformats.org/officeDocument/2006/relationships/customXml" Target="../ink/ink748.xml"/><Relationship Id="rId659" Type="http://schemas.openxmlformats.org/officeDocument/2006/relationships/customXml" Target="../ink/ink797.xml"/><Relationship Id="rId866" Type="http://schemas.openxmlformats.org/officeDocument/2006/relationships/image" Target="../media/image673.png"/><Relationship Id="rId214" Type="http://schemas.openxmlformats.org/officeDocument/2006/relationships/customXml" Target="../ink/ink574.xml"/><Relationship Id="rId298" Type="http://schemas.openxmlformats.org/officeDocument/2006/relationships/image" Target="../media/image389.png"/><Relationship Id="rId421" Type="http://schemas.openxmlformats.org/officeDocument/2006/relationships/customXml" Target="../ink/ink678.xml"/><Relationship Id="rId519" Type="http://schemas.openxmlformats.org/officeDocument/2006/relationships/customXml" Target="../ink/ink727.xml"/><Relationship Id="rId158" Type="http://schemas.openxmlformats.org/officeDocument/2006/relationships/customXml" Target="../ink/ink546.xml"/><Relationship Id="rId726" Type="http://schemas.openxmlformats.org/officeDocument/2006/relationships/image" Target="../media/image603.png"/><Relationship Id="rId62" Type="http://schemas.openxmlformats.org/officeDocument/2006/relationships/customXml" Target="../ink/ink498.xml"/><Relationship Id="rId365" Type="http://schemas.openxmlformats.org/officeDocument/2006/relationships/customXml" Target="../ink/ink650.xml"/><Relationship Id="rId572" Type="http://schemas.openxmlformats.org/officeDocument/2006/relationships/image" Target="../media/image526.png"/><Relationship Id="rId225" Type="http://schemas.openxmlformats.org/officeDocument/2006/relationships/image" Target="../media/image353.png"/><Relationship Id="rId432" Type="http://schemas.openxmlformats.org/officeDocument/2006/relationships/image" Target="../media/image456.png"/><Relationship Id="rId877" Type="http://schemas.openxmlformats.org/officeDocument/2006/relationships/customXml" Target="../ink/ink906.xml"/><Relationship Id="rId737" Type="http://schemas.openxmlformats.org/officeDocument/2006/relationships/customXml" Target="../ink/ink836.xml"/><Relationship Id="rId73" Type="http://schemas.openxmlformats.org/officeDocument/2006/relationships/image" Target="../media/image277.png"/><Relationship Id="rId169" Type="http://schemas.openxmlformats.org/officeDocument/2006/relationships/image" Target="../media/image325.png"/><Relationship Id="rId376" Type="http://schemas.openxmlformats.org/officeDocument/2006/relationships/image" Target="../media/image428.png"/><Relationship Id="rId583" Type="http://schemas.openxmlformats.org/officeDocument/2006/relationships/customXml" Target="../ink/ink759.xml"/><Relationship Id="rId790" Type="http://schemas.openxmlformats.org/officeDocument/2006/relationships/image" Target="../media/image635.png"/><Relationship Id="rId804" Type="http://schemas.openxmlformats.org/officeDocument/2006/relationships/image" Target="../media/image642.png"/><Relationship Id="rId4" Type="http://schemas.openxmlformats.org/officeDocument/2006/relationships/image" Target="NULL"/><Relationship Id="rId236" Type="http://schemas.openxmlformats.org/officeDocument/2006/relationships/image" Target="../media/image358.png"/><Relationship Id="rId443" Type="http://schemas.openxmlformats.org/officeDocument/2006/relationships/customXml" Target="../ink/ink689.xml"/><Relationship Id="rId650" Type="http://schemas.openxmlformats.org/officeDocument/2006/relationships/image" Target="../media/image565.png"/><Relationship Id="rId888" Type="http://schemas.openxmlformats.org/officeDocument/2006/relationships/image" Target="../media/image684.png"/><Relationship Id="rId303" Type="http://schemas.openxmlformats.org/officeDocument/2006/relationships/customXml" Target="../ink/ink619.xml"/><Relationship Id="rId748" Type="http://schemas.openxmlformats.org/officeDocument/2006/relationships/image" Target="../media/image614.png"/><Relationship Id="rId84" Type="http://schemas.openxmlformats.org/officeDocument/2006/relationships/customXml" Target="../ink/ink509.xml"/><Relationship Id="rId387" Type="http://schemas.openxmlformats.org/officeDocument/2006/relationships/customXml" Target="../ink/ink661.xml"/><Relationship Id="rId510" Type="http://schemas.openxmlformats.org/officeDocument/2006/relationships/image" Target="../media/image495.png"/><Relationship Id="rId594" Type="http://schemas.openxmlformats.org/officeDocument/2006/relationships/image" Target="../media/image537.png"/><Relationship Id="rId608" Type="http://schemas.openxmlformats.org/officeDocument/2006/relationships/image" Target="../media/image544.png"/><Relationship Id="rId815" Type="http://schemas.openxmlformats.org/officeDocument/2006/relationships/customXml" Target="../ink/ink875.xml"/><Relationship Id="rId247" Type="http://schemas.openxmlformats.org/officeDocument/2006/relationships/customXml" Target="../ink/ink591.xml"/><Relationship Id="rId899" Type="http://schemas.openxmlformats.org/officeDocument/2006/relationships/customXml" Target="../ink/ink917.xml"/><Relationship Id="rId107" Type="http://schemas.openxmlformats.org/officeDocument/2006/relationships/image" Target="../media/image294.png"/><Relationship Id="rId454" Type="http://schemas.openxmlformats.org/officeDocument/2006/relationships/image" Target="../media/image467.png"/><Relationship Id="rId661" Type="http://schemas.openxmlformats.org/officeDocument/2006/relationships/customXml" Target="../ink/ink798.xml"/><Relationship Id="rId759" Type="http://schemas.openxmlformats.org/officeDocument/2006/relationships/customXml" Target="../ink/ink847.xml"/><Relationship Id="rId11" Type="http://schemas.openxmlformats.org/officeDocument/2006/relationships/image" Target="../media/image246.png"/><Relationship Id="rId314" Type="http://schemas.openxmlformats.org/officeDocument/2006/relationships/image" Target="../media/image397.png"/><Relationship Id="rId398" Type="http://schemas.openxmlformats.org/officeDocument/2006/relationships/image" Target="../media/image439.png"/><Relationship Id="rId521" Type="http://schemas.openxmlformats.org/officeDocument/2006/relationships/customXml" Target="../ink/ink728.xml"/><Relationship Id="rId619" Type="http://schemas.openxmlformats.org/officeDocument/2006/relationships/customXml" Target="../ink/ink777.xml"/><Relationship Id="rId95" Type="http://schemas.openxmlformats.org/officeDocument/2006/relationships/image" Target="../media/image288.png"/><Relationship Id="rId160" Type="http://schemas.openxmlformats.org/officeDocument/2006/relationships/customXml" Target="../ink/ink547.xml"/><Relationship Id="rId826" Type="http://schemas.openxmlformats.org/officeDocument/2006/relationships/image" Target="../media/image653.png"/><Relationship Id="rId258" Type="http://schemas.openxmlformats.org/officeDocument/2006/relationships/image" Target="../media/image369.png"/><Relationship Id="rId465" Type="http://schemas.openxmlformats.org/officeDocument/2006/relationships/customXml" Target="../ink/ink700.xml"/><Relationship Id="rId672" Type="http://schemas.openxmlformats.org/officeDocument/2006/relationships/image" Target="../media/image576.png"/><Relationship Id="rId22" Type="http://schemas.openxmlformats.org/officeDocument/2006/relationships/customXml" Target="../ink/ink478.xml"/><Relationship Id="rId118" Type="http://schemas.openxmlformats.org/officeDocument/2006/relationships/customXml" Target="../ink/ink526.xml"/><Relationship Id="rId325" Type="http://schemas.openxmlformats.org/officeDocument/2006/relationships/customXml" Target="../ink/ink630.xml"/><Relationship Id="rId532" Type="http://schemas.openxmlformats.org/officeDocument/2006/relationships/image" Target="../media/image506.png"/><Relationship Id="rId171" Type="http://schemas.openxmlformats.org/officeDocument/2006/relationships/image" Target="../media/image326.png"/><Relationship Id="rId837" Type="http://schemas.openxmlformats.org/officeDocument/2006/relationships/customXml" Target="../ink/ink886.xml"/><Relationship Id="rId269" Type="http://schemas.openxmlformats.org/officeDocument/2006/relationships/customXml" Target="../ink/ink602.xml"/><Relationship Id="rId476" Type="http://schemas.openxmlformats.org/officeDocument/2006/relationships/image" Target="../media/image478.png"/><Relationship Id="rId683" Type="http://schemas.openxmlformats.org/officeDocument/2006/relationships/customXml" Target="../ink/ink809.xml"/><Relationship Id="rId890" Type="http://schemas.openxmlformats.org/officeDocument/2006/relationships/image" Target="../media/image685.png"/><Relationship Id="rId904" Type="http://schemas.openxmlformats.org/officeDocument/2006/relationships/image" Target="../media/image692.png"/><Relationship Id="rId33" Type="http://schemas.openxmlformats.org/officeDocument/2006/relationships/image" Target="../media/image257.png"/><Relationship Id="rId129" Type="http://schemas.openxmlformats.org/officeDocument/2006/relationships/image" Target="../media/image305.png"/><Relationship Id="rId336" Type="http://schemas.openxmlformats.org/officeDocument/2006/relationships/image" Target="../media/image408.png"/><Relationship Id="rId543" Type="http://schemas.openxmlformats.org/officeDocument/2006/relationships/customXml" Target="../ink/ink739.xml"/><Relationship Id="rId182" Type="http://schemas.openxmlformats.org/officeDocument/2006/relationships/customXml" Target="../ink/ink558.xml"/><Relationship Id="rId403" Type="http://schemas.openxmlformats.org/officeDocument/2006/relationships/customXml" Target="../ink/ink669.xml"/><Relationship Id="rId750" Type="http://schemas.openxmlformats.org/officeDocument/2006/relationships/image" Target="../media/image615.png"/><Relationship Id="rId848" Type="http://schemas.openxmlformats.org/officeDocument/2006/relationships/image" Target="../media/image664.png"/><Relationship Id="rId487" Type="http://schemas.openxmlformats.org/officeDocument/2006/relationships/customXml" Target="../ink/ink711.xml"/><Relationship Id="rId610" Type="http://schemas.openxmlformats.org/officeDocument/2006/relationships/image" Target="../media/image545.png"/><Relationship Id="rId694" Type="http://schemas.openxmlformats.org/officeDocument/2006/relationships/image" Target="../media/image587.png"/><Relationship Id="rId708" Type="http://schemas.openxmlformats.org/officeDocument/2006/relationships/image" Target="../media/image594.png"/><Relationship Id="rId347" Type="http://schemas.openxmlformats.org/officeDocument/2006/relationships/customXml" Target="../ink/ink641.xml"/><Relationship Id="rId44" Type="http://schemas.openxmlformats.org/officeDocument/2006/relationships/customXml" Target="../ink/ink489.xml"/><Relationship Id="rId554" Type="http://schemas.openxmlformats.org/officeDocument/2006/relationships/image" Target="../media/image517.png"/><Relationship Id="rId761" Type="http://schemas.openxmlformats.org/officeDocument/2006/relationships/customXml" Target="../ink/ink848.xml"/><Relationship Id="rId859" Type="http://schemas.openxmlformats.org/officeDocument/2006/relationships/customXml" Target="../ink/ink897.xml"/><Relationship Id="rId193" Type="http://schemas.openxmlformats.org/officeDocument/2006/relationships/image" Target="../media/image337.png"/><Relationship Id="rId207" Type="http://schemas.openxmlformats.org/officeDocument/2006/relationships/image" Target="../media/image344.png"/><Relationship Id="rId414" Type="http://schemas.openxmlformats.org/officeDocument/2006/relationships/image" Target="../media/image447.png"/><Relationship Id="rId498" Type="http://schemas.openxmlformats.org/officeDocument/2006/relationships/image" Target="../media/image489.png"/><Relationship Id="rId621" Type="http://schemas.openxmlformats.org/officeDocument/2006/relationships/customXml" Target="../ink/ink778.xml"/><Relationship Id="rId260" Type="http://schemas.openxmlformats.org/officeDocument/2006/relationships/image" Target="../media/image370.png"/><Relationship Id="rId719" Type="http://schemas.openxmlformats.org/officeDocument/2006/relationships/customXml" Target="../ink/ink827.xml"/><Relationship Id="rId55" Type="http://schemas.openxmlformats.org/officeDocument/2006/relationships/image" Target="../media/image268.png"/><Relationship Id="rId120" Type="http://schemas.openxmlformats.org/officeDocument/2006/relationships/customXml" Target="../ink/ink527.xml"/><Relationship Id="rId358" Type="http://schemas.openxmlformats.org/officeDocument/2006/relationships/image" Target="../media/image419.png"/><Relationship Id="rId565" Type="http://schemas.openxmlformats.org/officeDocument/2006/relationships/customXml" Target="../ink/ink750.xml"/><Relationship Id="rId772" Type="http://schemas.openxmlformats.org/officeDocument/2006/relationships/image" Target="../media/image626.png"/><Relationship Id="rId218" Type="http://schemas.openxmlformats.org/officeDocument/2006/relationships/customXml" Target="../ink/ink576.xml"/><Relationship Id="rId425" Type="http://schemas.openxmlformats.org/officeDocument/2006/relationships/customXml" Target="../ink/ink680.xml"/><Relationship Id="rId632" Type="http://schemas.openxmlformats.org/officeDocument/2006/relationships/image" Target="../media/image556.png"/><Relationship Id="rId271" Type="http://schemas.openxmlformats.org/officeDocument/2006/relationships/customXml" Target="../ink/ink603.xml"/><Relationship Id="rId66" Type="http://schemas.openxmlformats.org/officeDocument/2006/relationships/customXml" Target="../ink/ink500.xml"/><Relationship Id="rId131" Type="http://schemas.openxmlformats.org/officeDocument/2006/relationships/image" Target="../media/image306.png"/><Relationship Id="rId369" Type="http://schemas.openxmlformats.org/officeDocument/2006/relationships/customXml" Target="../ink/ink652.xml"/><Relationship Id="rId576" Type="http://schemas.openxmlformats.org/officeDocument/2006/relationships/image" Target="../media/image528.png"/><Relationship Id="rId783" Type="http://schemas.openxmlformats.org/officeDocument/2006/relationships/customXml" Target="../ink/ink859.xml"/><Relationship Id="rId229" Type="http://schemas.openxmlformats.org/officeDocument/2006/relationships/image" Target="../media/image355.png"/><Relationship Id="rId436" Type="http://schemas.openxmlformats.org/officeDocument/2006/relationships/image" Target="../media/image458.png"/><Relationship Id="rId643" Type="http://schemas.openxmlformats.org/officeDocument/2006/relationships/customXml" Target="../ink/ink789.xml"/><Relationship Id="rId850" Type="http://schemas.openxmlformats.org/officeDocument/2006/relationships/image" Target="../media/image665.png"/><Relationship Id="rId77" Type="http://schemas.openxmlformats.org/officeDocument/2006/relationships/image" Target="../media/image279.png"/><Relationship Id="rId282" Type="http://schemas.openxmlformats.org/officeDocument/2006/relationships/image" Target="../media/image381.png"/><Relationship Id="rId503" Type="http://schemas.openxmlformats.org/officeDocument/2006/relationships/customXml" Target="../ink/ink719.xml"/><Relationship Id="rId587" Type="http://schemas.openxmlformats.org/officeDocument/2006/relationships/customXml" Target="../ink/ink761.xml"/><Relationship Id="rId710" Type="http://schemas.openxmlformats.org/officeDocument/2006/relationships/image" Target="../media/image595.png"/><Relationship Id="rId808" Type="http://schemas.openxmlformats.org/officeDocument/2006/relationships/image" Target="../media/image644.png"/><Relationship Id="rId8" Type="http://schemas.openxmlformats.org/officeDocument/2006/relationships/customXml" Target="../ink/ink471.xml"/><Relationship Id="rId142" Type="http://schemas.openxmlformats.org/officeDocument/2006/relationships/customXml" Target="../ink/ink538.xml"/><Relationship Id="rId447" Type="http://schemas.openxmlformats.org/officeDocument/2006/relationships/customXml" Target="../ink/ink691.xml"/><Relationship Id="rId794" Type="http://schemas.openxmlformats.org/officeDocument/2006/relationships/image" Target="../media/image637.png"/><Relationship Id="rId654" Type="http://schemas.openxmlformats.org/officeDocument/2006/relationships/image" Target="../media/image567.png"/><Relationship Id="rId861" Type="http://schemas.openxmlformats.org/officeDocument/2006/relationships/customXml" Target="../ink/ink898.xml"/><Relationship Id="rId293" Type="http://schemas.openxmlformats.org/officeDocument/2006/relationships/customXml" Target="../ink/ink614.xml"/><Relationship Id="rId307" Type="http://schemas.openxmlformats.org/officeDocument/2006/relationships/customXml" Target="../ink/ink621.xml"/><Relationship Id="rId514" Type="http://schemas.openxmlformats.org/officeDocument/2006/relationships/image" Target="../media/image497.png"/><Relationship Id="rId721" Type="http://schemas.openxmlformats.org/officeDocument/2006/relationships/customXml" Target="../ink/ink828.xml"/><Relationship Id="rId88" Type="http://schemas.openxmlformats.org/officeDocument/2006/relationships/customXml" Target="../ink/ink511.xml"/><Relationship Id="rId153" Type="http://schemas.openxmlformats.org/officeDocument/2006/relationships/image" Target="../media/image317.png"/><Relationship Id="rId360" Type="http://schemas.openxmlformats.org/officeDocument/2006/relationships/image" Target="../media/image420.png"/><Relationship Id="rId598" Type="http://schemas.openxmlformats.org/officeDocument/2006/relationships/image" Target="../media/image539.png"/><Relationship Id="rId819" Type="http://schemas.openxmlformats.org/officeDocument/2006/relationships/customXml" Target="../ink/ink877.xml"/><Relationship Id="rId220" Type="http://schemas.openxmlformats.org/officeDocument/2006/relationships/customXml" Target="../ink/ink577.xml"/><Relationship Id="rId458" Type="http://schemas.openxmlformats.org/officeDocument/2006/relationships/image" Target="../media/image469.png"/><Relationship Id="rId665" Type="http://schemas.openxmlformats.org/officeDocument/2006/relationships/customXml" Target="../ink/ink800.xml"/><Relationship Id="rId872" Type="http://schemas.openxmlformats.org/officeDocument/2006/relationships/image" Target="../media/image676.png"/><Relationship Id="rId15" Type="http://schemas.openxmlformats.org/officeDocument/2006/relationships/image" Target="../media/image248.png"/><Relationship Id="rId318" Type="http://schemas.openxmlformats.org/officeDocument/2006/relationships/image" Target="../media/image399.png"/><Relationship Id="rId525" Type="http://schemas.openxmlformats.org/officeDocument/2006/relationships/customXml" Target="../ink/ink730.xml"/><Relationship Id="rId732" Type="http://schemas.openxmlformats.org/officeDocument/2006/relationships/image" Target="../media/image606.png"/><Relationship Id="rId99" Type="http://schemas.openxmlformats.org/officeDocument/2006/relationships/image" Target="../media/image290.png"/><Relationship Id="rId164" Type="http://schemas.openxmlformats.org/officeDocument/2006/relationships/customXml" Target="../ink/ink549.xml"/><Relationship Id="rId371" Type="http://schemas.openxmlformats.org/officeDocument/2006/relationships/customXml" Target="../ink/ink653.xml"/><Relationship Id="rId469" Type="http://schemas.openxmlformats.org/officeDocument/2006/relationships/customXml" Target="../ink/ink702.xml"/><Relationship Id="rId676" Type="http://schemas.openxmlformats.org/officeDocument/2006/relationships/image" Target="../media/image578.png"/><Relationship Id="rId883" Type="http://schemas.openxmlformats.org/officeDocument/2006/relationships/customXml" Target="../ink/ink909.xml"/><Relationship Id="rId26" Type="http://schemas.openxmlformats.org/officeDocument/2006/relationships/customXml" Target="../ink/ink480.xml"/><Relationship Id="rId231" Type="http://schemas.openxmlformats.org/officeDocument/2006/relationships/image" Target="../media/image356.png"/><Relationship Id="rId329" Type="http://schemas.openxmlformats.org/officeDocument/2006/relationships/customXml" Target="../ink/ink632.xml"/><Relationship Id="rId536" Type="http://schemas.openxmlformats.org/officeDocument/2006/relationships/image" Target="../media/image508.png"/><Relationship Id="rId175" Type="http://schemas.openxmlformats.org/officeDocument/2006/relationships/image" Target="../media/image328.png"/><Relationship Id="rId743" Type="http://schemas.openxmlformats.org/officeDocument/2006/relationships/customXml" Target="../ink/ink839.xml"/><Relationship Id="rId382" Type="http://schemas.openxmlformats.org/officeDocument/2006/relationships/image" Target="../media/image431.png"/><Relationship Id="rId603" Type="http://schemas.openxmlformats.org/officeDocument/2006/relationships/customXml" Target="../ink/ink769.xml"/><Relationship Id="rId687" Type="http://schemas.openxmlformats.org/officeDocument/2006/relationships/customXml" Target="../ink/ink811.xml"/><Relationship Id="rId810" Type="http://schemas.openxmlformats.org/officeDocument/2006/relationships/image" Target="../media/image645.png"/><Relationship Id="rId908" Type="http://schemas.openxmlformats.org/officeDocument/2006/relationships/image" Target="../media/image694.png"/><Relationship Id="rId242" Type="http://schemas.openxmlformats.org/officeDocument/2006/relationships/image" Target="../media/image361.png"/><Relationship Id="rId894" Type="http://schemas.openxmlformats.org/officeDocument/2006/relationships/image" Target="../media/image687.png"/></Relationships>
</file>

<file path=ppt/slides/_rels/slide14.xml.rels><?xml version="1.0" encoding="UTF-8" standalone="yes"?>
<Relationships xmlns="http://schemas.openxmlformats.org/package/2006/relationships"><Relationship Id="rId3" Type="http://schemas.openxmlformats.org/officeDocument/2006/relationships/customXml" Target="../ink/ink92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97.png"/><Relationship Id="rId5" Type="http://schemas.openxmlformats.org/officeDocument/2006/relationships/customXml" Target="../ink/ink924.xml"/><Relationship Id="rId4" Type="http://schemas.openxmlformats.org/officeDocument/2006/relationships/image" Target="../media/image696.png"/></Relationships>
</file>

<file path=ppt/slides/_rels/slide15.xml.rels><?xml version="1.0" encoding="UTF-8" standalone="yes"?>
<Relationships xmlns="http://schemas.openxmlformats.org/package/2006/relationships"><Relationship Id="rId3" Type="http://schemas.openxmlformats.org/officeDocument/2006/relationships/customXml" Target="../ink/ink925.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98.png"/></Relationships>
</file>

<file path=ppt/slides/_rels/slide16.xml.rels><?xml version="1.0" encoding="UTF-8" standalone="yes"?>
<Relationships xmlns="http://schemas.openxmlformats.org/package/2006/relationships"><Relationship Id="rId8" Type="http://schemas.openxmlformats.org/officeDocument/2006/relationships/image" Target="../media/image701.png"/><Relationship Id="rId3" Type="http://schemas.openxmlformats.org/officeDocument/2006/relationships/customXml" Target="../ink/ink926.xml"/><Relationship Id="rId7" Type="http://schemas.openxmlformats.org/officeDocument/2006/relationships/customXml" Target="../ink/ink92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00.png"/><Relationship Id="rId5" Type="http://schemas.openxmlformats.org/officeDocument/2006/relationships/customXml" Target="../ink/ink927.xml"/><Relationship Id="rId4" Type="http://schemas.openxmlformats.org/officeDocument/2006/relationships/image" Target="../media/image69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6" Type="http://schemas.openxmlformats.org/officeDocument/2006/relationships/customXml" Target="../ink/ink940.xml"/><Relationship Id="rId21" Type="http://schemas.openxmlformats.org/officeDocument/2006/relationships/image" Target="../media/image711.png"/><Relationship Id="rId42" Type="http://schemas.openxmlformats.org/officeDocument/2006/relationships/customXml" Target="../ink/ink948.xml"/><Relationship Id="rId47" Type="http://schemas.openxmlformats.org/officeDocument/2006/relationships/image" Target="../media/image724.png"/><Relationship Id="rId63" Type="http://schemas.openxmlformats.org/officeDocument/2006/relationships/image" Target="../media/image732.png"/><Relationship Id="rId68" Type="http://schemas.openxmlformats.org/officeDocument/2006/relationships/customXml" Target="../ink/ink961.xml"/><Relationship Id="rId7" Type="http://schemas.openxmlformats.org/officeDocument/2006/relationships/image" Target="../media/image704.png"/><Relationship Id="rId71" Type="http://schemas.openxmlformats.org/officeDocument/2006/relationships/image" Target="../media/image736.png"/><Relationship Id="rId2" Type="http://schemas.openxmlformats.org/officeDocument/2006/relationships/notesSlide" Target="../notesSlides/notesSlide18.xml"/><Relationship Id="rId16" Type="http://schemas.openxmlformats.org/officeDocument/2006/relationships/customXml" Target="../ink/ink935.xml"/><Relationship Id="rId29" Type="http://schemas.openxmlformats.org/officeDocument/2006/relationships/image" Target="../media/image715.png"/><Relationship Id="rId11" Type="http://schemas.openxmlformats.org/officeDocument/2006/relationships/image" Target="../media/image706.png"/><Relationship Id="rId24" Type="http://schemas.openxmlformats.org/officeDocument/2006/relationships/customXml" Target="../ink/ink939.xml"/><Relationship Id="rId32" Type="http://schemas.openxmlformats.org/officeDocument/2006/relationships/customXml" Target="../ink/ink943.xml"/><Relationship Id="rId37" Type="http://schemas.openxmlformats.org/officeDocument/2006/relationships/image" Target="../media/image719.png"/><Relationship Id="rId40" Type="http://schemas.openxmlformats.org/officeDocument/2006/relationships/customXml" Target="../ink/ink947.xml"/><Relationship Id="rId45" Type="http://schemas.openxmlformats.org/officeDocument/2006/relationships/image" Target="../media/image723.png"/><Relationship Id="rId53" Type="http://schemas.openxmlformats.org/officeDocument/2006/relationships/image" Target="../media/image727.png"/><Relationship Id="rId58" Type="http://schemas.openxmlformats.org/officeDocument/2006/relationships/customXml" Target="../ink/ink956.xml"/><Relationship Id="rId66" Type="http://schemas.openxmlformats.org/officeDocument/2006/relationships/customXml" Target="../ink/ink960.xml"/><Relationship Id="rId5" Type="http://schemas.openxmlformats.org/officeDocument/2006/relationships/image" Target="../media/image703.png"/><Relationship Id="rId61" Type="http://schemas.openxmlformats.org/officeDocument/2006/relationships/image" Target="../media/image731.png"/><Relationship Id="rId19" Type="http://schemas.openxmlformats.org/officeDocument/2006/relationships/image" Target="../media/image710.png"/><Relationship Id="rId14" Type="http://schemas.openxmlformats.org/officeDocument/2006/relationships/customXml" Target="../ink/ink934.xml"/><Relationship Id="rId22" Type="http://schemas.openxmlformats.org/officeDocument/2006/relationships/customXml" Target="../ink/ink938.xml"/><Relationship Id="rId27" Type="http://schemas.openxmlformats.org/officeDocument/2006/relationships/image" Target="../media/image714.png"/><Relationship Id="rId30" Type="http://schemas.openxmlformats.org/officeDocument/2006/relationships/customXml" Target="../ink/ink942.xml"/><Relationship Id="rId35" Type="http://schemas.openxmlformats.org/officeDocument/2006/relationships/image" Target="../media/image718.png"/><Relationship Id="rId43" Type="http://schemas.openxmlformats.org/officeDocument/2006/relationships/image" Target="../media/image722.png"/><Relationship Id="rId48" Type="http://schemas.openxmlformats.org/officeDocument/2006/relationships/customXml" Target="../ink/ink951.xml"/><Relationship Id="rId56" Type="http://schemas.openxmlformats.org/officeDocument/2006/relationships/customXml" Target="../ink/ink955.xml"/><Relationship Id="rId64" Type="http://schemas.openxmlformats.org/officeDocument/2006/relationships/customXml" Target="../ink/ink959.xml"/><Relationship Id="rId69" Type="http://schemas.openxmlformats.org/officeDocument/2006/relationships/image" Target="../media/image735.png"/><Relationship Id="rId8" Type="http://schemas.openxmlformats.org/officeDocument/2006/relationships/customXml" Target="../ink/ink931.xml"/><Relationship Id="rId51" Type="http://schemas.openxmlformats.org/officeDocument/2006/relationships/image" Target="../media/image726.png"/><Relationship Id="rId3" Type="http://schemas.openxmlformats.org/officeDocument/2006/relationships/image" Target="../media/image702.png"/><Relationship Id="rId12" Type="http://schemas.openxmlformats.org/officeDocument/2006/relationships/customXml" Target="../ink/ink933.xml"/><Relationship Id="rId17" Type="http://schemas.openxmlformats.org/officeDocument/2006/relationships/image" Target="../media/image709.png"/><Relationship Id="rId25" Type="http://schemas.openxmlformats.org/officeDocument/2006/relationships/image" Target="../media/image713.png"/><Relationship Id="rId33" Type="http://schemas.openxmlformats.org/officeDocument/2006/relationships/image" Target="../media/image717.png"/><Relationship Id="rId38" Type="http://schemas.openxmlformats.org/officeDocument/2006/relationships/customXml" Target="../ink/ink946.xml"/><Relationship Id="rId46" Type="http://schemas.openxmlformats.org/officeDocument/2006/relationships/customXml" Target="../ink/ink950.xml"/><Relationship Id="rId59" Type="http://schemas.openxmlformats.org/officeDocument/2006/relationships/image" Target="../media/image730.png"/><Relationship Id="rId67" Type="http://schemas.openxmlformats.org/officeDocument/2006/relationships/image" Target="../media/image734.png"/><Relationship Id="rId20" Type="http://schemas.openxmlformats.org/officeDocument/2006/relationships/customXml" Target="../ink/ink937.xml"/><Relationship Id="rId41" Type="http://schemas.openxmlformats.org/officeDocument/2006/relationships/image" Target="../media/image721.png"/><Relationship Id="rId54" Type="http://schemas.openxmlformats.org/officeDocument/2006/relationships/customXml" Target="../ink/ink954.xml"/><Relationship Id="rId62" Type="http://schemas.openxmlformats.org/officeDocument/2006/relationships/customXml" Target="../ink/ink958.xml"/><Relationship Id="rId70" Type="http://schemas.openxmlformats.org/officeDocument/2006/relationships/customXml" Target="../ink/ink962.xml"/><Relationship Id="rId1" Type="http://schemas.openxmlformats.org/officeDocument/2006/relationships/slideLayout" Target="../slideLayouts/slideLayout7.xml"/><Relationship Id="rId6" Type="http://schemas.openxmlformats.org/officeDocument/2006/relationships/customXml" Target="../ink/ink930.xml"/><Relationship Id="rId15" Type="http://schemas.openxmlformats.org/officeDocument/2006/relationships/image" Target="../media/image708.png"/><Relationship Id="rId23" Type="http://schemas.openxmlformats.org/officeDocument/2006/relationships/image" Target="../media/image712.png"/><Relationship Id="rId28" Type="http://schemas.openxmlformats.org/officeDocument/2006/relationships/customXml" Target="../ink/ink941.xml"/><Relationship Id="rId36" Type="http://schemas.openxmlformats.org/officeDocument/2006/relationships/customXml" Target="../ink/ink945.xml"/><Relationship Id="rId49" Type="http://schemas.openxmlformats.org/officeDocument/2006/relationships/image" Target="../media/image725.png"/><Relationship Id="rId57" Type="http://schemas.openxmlformats.org/officeDocument/2006/relationships/image" Target="../media/image729.png"/><Relationship Id="rId10" Type="http://schemas.openxmlformats.org/officeDocument/2006/relationships/customXml" Target="../ink/ink932.xml"/><Relationship Id="rId31" Type="http://schemas.openxmlformats.org/officeDocument/2006/relationships/image" Target="../media/image716.png"/><Relationship Id="rId44" Type="http://schemas.openxmlformats.org/officeDocument/2006/relationships/customXml" Target="../ink/ink949.xml"/><Relationship Id="rId52" Type="http://schemas.openxmlformats.org/officeDocument/2006/relationships/customXml" Target="../ink/ink953.xml"/><Relationship Id="rId60" Type="http://schemas.openxmlformats.org/officeDocument/2006/relationships/customXml" Target="../ink/ink957.xml"/><Relationship Id="rId65" Type="http://schemas.openxmlformats.org/officeDocument/2006/relationships/image" Target="../media/image733.png"/><Relationship Id="rId4" Type="http://schemas.openxmlformats.org/officeDocument/2006/relationships/customXml" Target="../ink/ink929.xml"/><Relationship Id="rId9" Type="http://schemas.openxmlformats.org/officeDocument/2006/relationships/image" Target="../media/image705.png"/><Relationship Id="rId13" Type="http://schemas.openxmlformats.org/officeDocument/2006/relationships/image" Target="../media/image707.png"/><Relationship Id="rId18" Type="http://schemas.openxmlformats.org/officeDocument/2006/relationships/customXml" Target="../ink/ink936.xml"/><Relationship Id="rId39" Type="http://schemas.openxmlformats.org/officeDocument/2006/relationships/image" Target="../media/image720.png"/><Relationship Id="rId34" Type="http://schemas.openxmlformats.org/officeDocument/2006/relationships/customXml" Target="../ink/ink944.xml"/><Relationship Id="rId50" Type="http://schemas.openxmlformats.org/officeDocument/2006/relationships/customXml" Target="../ink/ink952.xml"/><Relationship Id="rId55" Type="http://schemas.openxmlformats.org/officeDocument/2006/relationships/image" Target="../media/image728.png"/></Relationships>
</file>

<file path=ppt/slides/_rels/slide19.xml.rels><?xml version="1.0" encoding="UTF-8" standalone="yes"?>
<Relationships xmlns="http://schemas.openxmlformats.org/package/2006/relationships"><Relationship Id="rId117" Type="http://schemas.openxmlformats.org/officeDocument/2006/relationships/image" Target="../media/image792.png"/><Relationship Id="rId21" Type="http://schemas.openxmlformats.org/officeDocument/2006/relationships/image" Target="../media/image746.png"/><Relationship Id="rId324" Type="http://schemas.openxmlformats.org/officeDocument/2006/relationships/image" Target="../media/image895.png"/><Relationship Id="rId531" Type="http://schemas.openxmlformats.org/officeDocument/2006/relationships/customXml" Target="../ink/ink1227.xml"/><Relationship Id="rId170" Type="http://schemas.openxmlformats.org/officeDocument/2006/relationships/customXml" Target="../ink/ink1046.xml"/><Relationship Id="rId268" Type="http://schemas.openxmlformats.org/officeDocument/2006/relationships/image" Target="../media/image867.png"/><Relationship Id="rId475" Type="http://schemas.openxmlformats.org/officeDocument/2006/relationships/customXml" Target="../ink/ink1199.xml"/><Relationship Id="rId32" Type="http://schemas.openxmlformats.org/officeDocument/2006/relationships/customXml" Target="../ink/ink977.xml"/><Relationship Id="rId128" Type="http://schemas.openxmlformats.org/officeDocument/2006/relationships/customXml" Target="../ink/ink1025.xml"/><Relationship Id="rId335" Type="http://schemas.openxmlformats.org/officeDocument/2006/relationships/customXml" Target="../ink/ink1129.xml"/><Relationship Id="rId181" Type="http://schemas.openxmlformats.org/officeDocument/2006/relationships/image" Target="../media/image824.png"/><Relationship Id="rId402" Type="http://schemas.openxmlformats.org/officeDocument/2006/relationships/image" Target="../media/image935.png"/><Relationship Id="rId279" Type="http://schemas.openxmlformats.org/officeDocument/2006/relationships/customXml" Target="../ink/ink1101.xml"/><Relationship Id="rId486" Type="http://schemas.openxmlformats.org/officeDocument/2006/relationships/image" Target="../media/image1206.png"/><Relationship Id="rId43" Type="http://schemas.openxmlformats.org/officeDocument/2006/relationships/image" Target="../media/image756.png"/><Relationship Id="rId139" Type="http://schemas.openxmlformats.org/officeDocument/2006/relationships/image" Target="../media/image803.png"/><Relationship Id="rId290" Type="http://schemas.openxmlformats.org/officeDocument/2006/relationships/image" Target="../media/image878.png"/><Relationship Id="rId304" Type="http://schemas.openxmlformats.org/officeDocument/2006/relationships/image" Target="../media/image885.png"/><Relationship Id="rId346" Type="http://schemas.openxmlformats.org/officeDocument/2006/relationships/image" Target="../media/image907.png"/><Relationship Id="rId388" Type="http://schemas.openxmlformats.org/officeDocument/2006/relationships/image" Target="../media/image928.png"/><Relationship Id="rId511" Type="http://schemas.openxmlformats.org/officeDocument/2006/relationships/customXml" Target="../ink/ink1217.xml"/><Relationship Id="rId85" Type="http://schemas.openxmlformats.org/officeDocument/2006/relationships/image" Target="../media/image776.png"/><Relationship Id="rId150" Type="http://schemas.openxmlformats.org/officeDocument/2006/relationships/customXml" Target="../ink/ink1036.xml"/><Relationship Id="rId192" Type="http://schemas.openxmlformats.org/officeDocument/2006/relationships/customXml" Target="../ink/ink1057.xml"/><Relationship Id="rId206" Type="http://schemas.openxmlformats.org/officeDocument/2006/relationships/customXml" Target="../ink/ink1064.xml"/><Relationship Id="rId413" Type="http://schemas.openxmlformats.org/officeDocument/2006/relationships/customXml" Target="../ink/ink1168.xml"/><Relationship Id="rId248" Type="http://schemas.openxmlformats.org/officeDocument/2006/relationships/image" Target="../media/image857.png"/><Relationship Id="rId455" Type="http://schemas.openxmlformats.org/officeDocument/2006/relationships/customXml" Target="../ink/ink1189.xml"/><Relationship Id="rId497" Type="http://schemas.openxmlformats.org/officeDocument/2006/relationships/customXml" Target="../ink/ink1210.xml"/><Relationship Id="rId12" Type="http://schemas.openxmlformats.org/officeDocument/2006/relationships/customXml" Target="../ink/ink967.xml"/><Relationship Id="rId108" Type="http://schemas.openxmlformats.org/officeDocument/2006/relationships/customXml" Target="../ink/ink1015.xml"/><Relationship Id="rId315" Type="http://schemas.openxmlformats.org/officeDocument/2006/relationships/customXml" Target="../ink/ink1119.xml"/><Relationship Id="rId357" Type="http://schemas.openxmlformats.org/officeDocument/2006/relationships/customXml" Target="../ink/ink1140.xml"/><Relationship Id="rId522" Type="http://schemas.openxmlformats.org/officeDocument/2006/relationships/image" Target="../media/image1224.png"/><Relationship Id="rId54" Type="http://schemas.openxmlformats.org/officeDocument/2006/relationships/customXml" Target="../ink/ink988.xml"/><Relationship Id="rId96" Type="http://schemas.openxmlformats.org/officeDocument/2006/relationships/customXml" Target="../ink/ink1009.xml"/><Relationship Id="rId161" Type="http://schemas.openxmlformats.org/officeDocument/2006/relationships/image" Target="../media/image814.png"/><Relationship Id="rId217" Type="http://schemas.openxmlformats.org/officeDocument/2006/relationships/image" Target="../media/image842.png"/><Relationship Id="rId399" Type="http://schemas.openxmlformats.org/officeDocument/2006/relationships/customXml" Target="../ink/ink1161.xml"/><Relationship Id="rId259" Type="http://schemas.openxmlformats.org/officeDocument/2006/relationships/customXml" Target="../ink/ink1091.xml"/><Relationship Id="rId424" Type="http://schemas.openxmlformats.org/officeDocument/2006/relationships/image" Target="../media/image946.png"/><Relationship Id="rId466" Type="http://schemas.openxmlformats.org/officeDocument/2006/relationships/image" Target="../media/image1196.png"/><Relationship Id="rId23" Type="http://schemas.openxmlformats.org/officeDocument/2006/relationships/image" Target="../media/image747.png"/><Relationship Id="rId119" Type="http://schemas.openxmlformats.org/officeDocument/2006/relationships/image" Target="../media/image793.png"/><Relationship Id="rId270" Type="http://schemas.openxmlformats.org/officeDocument/2006/relationships/image" Target="../media/image868.png"/><Relationship Id="rId326" Type="http://schemas.openxmlformats.org/officeDocument/2006/relationships/image" Target="../media/image896.png"/><Relationship Id="rId533" Type="http://schemas.openxmlformats.org/officeDocument/2006/relationships/customXml" Target="../ink/ink1228.xml"/><Relationship Id="rId65" Type="http://schemas.openxmlformats.org/officeDocument/2006/relationships/image" Target="../media/image767.png"/><Relationship Id="rId130" Type="http://schemas.openxmlformats.org/officeDocument/2006/relationships/customXml" Target="../ink/ink1026.xml"/><Relationship Id="rId368" Type="http://schemas.openxmlformats.org/officeDocument/2006/relationships/image" Target="../media/image918.png"/><Relationship Id="rId172" Type="http://schemas.openxmlformats.org/officeDocument/2006/relationships/customXml" Target="../ink/ink1047.xml"/><Relationship Id="rId228" Type="http://schemas.openxmlformats.org/officeDocument/2006/relationships/image" Target="../media/image847.png"/><Relationship Id="rId435" Type="http://schemas.openxmlformats.org/officeDocument/2006/relationships/customXml" Target="../ink/ink1179.xml"/><Relationship Id="rId477" Type="http://schemas.openxmlformats.org/officeDocument/2006/relationships/customXml" Target="../ink/ink1200.xml"/><Relationship Id="rId281" Type="http://schemas.openxmlformats.org/officeDocument/2006/relationships/customXml" Target="../ink/ink1102.xml"/><Relationship Id="rId337" Type="http://schemas.openxmlformats.org/officeDocument/2006/relationships/customXml" Target="../ink/ink1130.xml"/><Relationship Id="rId502" Type="http://schemas.openxmlformats.org/officeDocument/2006/relationships/image" Target="../media/image1214.png"/><Relationship Id="rId34" Type="http://schemas.openxmlformats.org/officeDocument/2006/relationships/customXml" Target="../ink/ink978.xml"/><Relationship Id="rId76" Type="http://schemas.openxmlformats.org/officeDocument/2006/relationships/customXml" Target="../ink/ink999.xml"/><Relationship Id="rId141" Type="http://schemas.openxmlformats.org/officeDocument/2006/relationships/image" Target="../media/image804.png"/><Relationship Id="rId379" Type="http://schemas.openxmlformats.org/officeDocument/2006/relationships/customXml" Target="../ink/ink1151.xml"/><Relationship Id="rId7" Type="http://schemas.openxmlformats.org/officeDocument/2006/relationships/image" Target="../media/image739.png"/><Relationship Id="rId183" Type="http://schemas.openxmlformats.org/officeDocument/2006/relationships/image" Target="../media/image825.png"/><Relationship Id="rId239" Type="http://schemas.openxmlformats.org/officeDocument/2006/relationships/customXml" Target="../ink/ink1081.xml"/><Relationship Id="rId390" Type="http://schemas.openxmlformats.org/officeDocument/2006/relationships/image" Target="../media/image929.png"/><Relationship Id="rId404" Type="http://schemas.openxmlformats.org/officeDocument/2006/relationships/image" Target="../media/image936.png"/><Relationship Id="rId446" Type="http://schemas.openxmlformats.org/officeDocument/2006/relationships/image" Target="../media/image1186.png"/><Relationship Id="rId250" Type="http://schemas.openxmlformats.org/officeDocument/2006/relationships/image" Target="../media/image858.png"/><Relationship Id="rId292" Type="http://schemas.openxmlformats.org/officeDocument/2006/relationships/image" Target="../media/image879.png"/><Relationship Id="rId306" Type="http://schemas.openxmlformats.org/officeDocument/2006/relationships/image" Target="../media/image886.png"/><Relationship Id="rId488" Type="http://schemas.openxmlformats.org/officeDocument/2006/relationships/image" Target="../media/image1207.png"/><Relationship Id="rId45" Type="http://schemas.openxmlformats.org/officeDocument/2006/relationships/image" Target="../media/image757.png"/><Relationship Id="rId87" Type="http://schemas.openxmlformats.org/officeDocument/2006/relationships/image" Target="../media/image777.png"/><Relationship Id="rId110" Type="http://schemas.openxmlformats.org/officeDocument/2006/relationships/customXml" Target="../ink/ink1016.xml"/><Relationship Id="rId348" Type="http://schemas.openxmlformats.org/officeDocument/2006/relationships/image" Target="../media/image908.png"/><Relationship Id="rId513" Type="http://schemas.openxmlformats.org/officeDocument/2006/relationships/customXml" Target="../ink/ink1218.xml"/><Relationship Id="rId152" Type="http://schemas.openxmlformats.org/officeDocument/2006/relationships/customXml" Target="../ink/ink1037.xml"/><Relationship Id="rId194" Type="http://schemas.openxmlformats.org/officeDocument/2006/relationships/customXml" Target="../ink/ink1058.xml"/><Relationship Id="rId208" Type="http://schemas.openxmlformats.org/officeDocument/2006/relationships/customXml" Target="../ink/ink1065.xml"/><Relationship Id="rId415" Type="http://schemas.openxmlformats.org/officeDocument/2006/relationships/customXml" Target="../ink/ink1169.xml"/><Relationship Id="rId457" Type="http://schemas.openxmlformats.org/officeDocument/2006/relationships/customXml" Target="../ink/ink1190.xml"/><Relationship Id="rId261" Type="http://schemas.openxmlformats.org/officeDocument/2006/relationships/customXml" Target="../ink/ink1092.xml"/><Relationship Id="rId499" Type="http://schemas.openxmlformats.org/officeDocument/2006/relationships/customXml" Target="../ink/ink1211.xml"/><Relationship Id="rId14" Type="http://schemas.openxmlformats.org/officeDocument/2006/relationships/customXml" Target="../ink/ink968.xml"/><Relationship Id="rId56" Type="http://schemas.openxmlformats.org/officeDocument/2006/relationships/customXml" Target="../ink/ink989.xml"/><Relationship Id="rId317" Type="http://schemas.openxmlformats.org/officeDocument/2006/relationships/customXml" Target="../ink/ink1120.xml"/><Relationship Id="rId359" Type="http://schemas.openxmlformats.org/officeDocument/2006/relationships/customXml" Target="../ink/ink1141.xml"/><Relationship Id="rId524" Type="http://schemas.openxmlformats.org/officeDocument/2006/relationships/image" Target="../media/image1225.png"/><Relationship Id="rId98" Type="http://schemas.openxmlformats.org/officeDocument/2006/relationships/customXml" Target="../ink/ink1010.xml"/><Relationship Id="rId121" Type="http://schemas.openxmlformats.org/officeDocument/2006/relationships/image" Target="../media/image794.png"/><Relationship Id="rId163" Type="http://schemas.openxmlformats.org/officeDocument/2006/relationships/image" Target="../media/image815.png"/><Relationship Id="rId219" Type="http://schemas.openxmlformats.org/officeDocument/2006/relationships/image" Target="../media/image843.png"/><Relationship Id="rId370" Type="http://schemas.openxmlformats.org/officeDocument/2006/relationships/image" Target="../media/image919.png"/><Relationship Id="rId426" Type="http://schemas.openxmlformats.org/officeDocument/2006/relationships/image" Target="../media/image947.png"/><Relationship Id="rId230" Type="http://schemas.openxmlformats.org/officeDocument/2006/relationships/image" Target="../media/image848.png"/><Relationship Id="rId468" Type="http://schemas.openxmlformats.org/officeDocument/2006/relationships/image" Target="../media/image1197.png"/><Relationship Id="rId25" Type="http://schemas.openxmlformats.org/officeDocument/2006/relationships/image" Target="../media/image748.png"/><Relationship Id="rId67" Type="http://schemas.openxmlformats.org/officeDocument/2006/relationships/image" Target="../media/image768.png"/><Relationship Id="rId272" Type="http://schemas.openxmlformats.org/officeDocument/2006/relationships/image" Target="../media/image869.png"/><Relationship Id="rId328" Type="http://schemas.openxmlformats.org/officeDocument/2006/relationships/image" Target="../media/image897.png"/><Relationship Id="rId535" Type="http://schemas.openxmlformats.org/officeDocument/2006/relationships/customXml" Target="../ink/ink1229.xml"/><Relationship Id="rId132" Type="http://schemas.openxmlformats.org/officeDocument/2006/relationships/customXml" Target="../ink/ink1027.xml"/><Relationship Id="rId174" Type="http://schemas.openxmlformats.org/officeDocument/2006/relationships/customXml" Target="../ink/ink1048.xml"/><Relationship Id="rId381" Type="http://schemas.openxmlformats.org/officeDocument/2006/relationships/customXml" Target="../ink/ink1152.xml"/><Relationship Id="rId241" Type="http://schemas.openxmlformats.org/officeDocument/2006/relationships/customXml" Target="../ink/ink1082.xml"/><Relationship Id="rId437" Type="http://schemas.openxmlformats.org/officeDocument/2006/relationships/customXml" Target="../ink/ink1180.xml"/><Relationship Id="rId479" Type="http://schemas.openxmlformats.org/officeDocument/2006/relationships/customXml" Target="../ink/ink1201.xml"/><Relationship Id="rId36" Type="http://schemas.openxmlformats.org/officeDocument/2006/relationships/customXml" Target="../ink/ink979.xml"/><Relationship Id="rId283" Type="http://schemas.openxmlformats.org/officeDocument/2006/relationships/customXml" Target="../ink/ink1103.xml"/><Relationship Id="rId339" Type="http://schemas.openxmlformats.org/officeDocument/2006/relationships/customXml" Target="../ink/ink1131.xml"/><Relationship Id="rId490" Type="http://schemas.openxmlformats.org/officeDocument/2006/relationships/image" Target="../media/image1208.png"/><Relationship Id="rId504" Type="http://schemas.openxmlformats.org/officeDocument/2006/relationships/image" Target="../media/image1215.png"/><Relationship Id="rId78" Type="http://schemas.openxmlformats.org/officeDocument/2006/relationships/customXml" Target="../ink/ink1000.xml"/><Relationship Id="rId101" Type="http://schemas.openxmlformats.org/officeDocument/2006/relationships/image" Target="../media/image784.png"/><Relationship Id="rId143" Type="http://schemas.openxmlformats.org/officeDocument/2006/relationships/image" Target="../media/image805.png"/><Relationship Id="rId185" Type="http://schemas.openxmlformats.org/officeDocument/2006/relationships/image" Target="../media/image826.png"/><Relationship Id="rId350" Type="http://schemas.openxmlformats.org/officeDocument/2006/relationships/image" Target="../media/image909.png"/><Relationship Id="rId406" Type="http://schemas.openxmlformats.org/officeDocument/2006/relationships/image" Target="../media/image937.png"/><Relationship Id="rId9" Type="http://schemas.openxmlformats.org/officeDocument/2006/relationships/image" Target="../media/image740.png"/><Relationship Id="rId210" Type="http://schemas.openxmlformats.org/officeDocument/2006/relationships/customXml" Target="../ink/ink1066.xml"/><Relationship Id="rId392" Type="http://schemas.openxmlformats.org/officeDocument/2006/relationships/image" Target="../media/image930.png"/><Relationship Id="rId448" Type="http://schemas.openxmlformats.org/officeDocument/2006/relationships/image" Target="../media/image1187.png"/><Relationship Id="rId252" Type="http://schemas.openxmlformats.org/officeDocument/2006/relationships/image" Target="../media/image859.png"/><Relationship Id="rId294" Type="http://schemas.openxmlformats.org/officeDocument/2006/relationships/image" Target="../media/image880.png"/><Relationship Id="rId308" Type="http://schemas.openxmlformats.org/officeDocument/2006/relationships/image" Target="../media/image887.png"/><Relationship Id="rId515" Type="http://schemas.openxmlformats.org/officeDocument/2006/relationships/customXml" Target="../ink/ink1219.xml"/><Relationship Id="rId47" Type="http://schemas.openxmlformats.org/officeDocument/2006/relationships/image" Target="../media/image758.png"/><Relationship Id="rId89" Type="http://schemas.openxmlformats.org/officeDocument/2006/relationships/image" Target="../media/image778.png"/><Relationship Id="rId112" Type="http://schemas.openxmlformats.org/officeDocument/2006/relationships/customXml" Target="../ink/ink1017.xml"/><Relationship Id="rId154" Type="http://schemas.openxmlformats.org/officeDocument/2006/relationships/customXml" Target="../ink/ink1038.xml"/><Relationship Id="rId361" Type="http://schemas.openxmlformats.org/officeDocument/2006/relationships/customXml" Target="../ink/ink1142.xml"/><Relationship Id="rId196" Type="http://schemas.openxmlformats.org/officeDocument/2006/relationships/customXml" Target="../ink/ink1059.xml"/><Relationship Id="rId417" Type="http://schemas.openxmlformats.org/officeDocument/2006/relationships/customXml" Target="../ink/ink1170.xml"/><Relationship Id="rId459" Type="http://schemas.openxmlformats.org/officeDocument/2006/relationships/customXml" Target="../ink/ink1191.xml"/><Relationship Id="rId16" Type="http://schemas.openxmlformats.org/officeDocument/2006/relationships/customXml" Target="../ink/ink969.xml"/><Relationship Id="rId221" Type="http://schemas.openxmlformats.org/officeDocument/2006/relationships/image" Target="../media/image844.png"/><Relationship Id="rId263" Type="http://schemas.openxmlformats.org/officeDocument/2006/relationships/customXml" Target="../ink/ink1093.xml"/><Relationship Id="rId319" Type="http://schemas.openxmlformats.org/officeDocument/2006/relationships/customXml" Target="../ink/ink1121.xml"/><Relationship Id="rId470" Type="http://schemas.openxmlformats.org/officeDocument/2006/relationships/image" Target="../media/image1198.png"/><Relationship Id="rId526" Type="http://schemas.openxmlformats.org/officeDocument/2006/relationships/image" Target="../media/image1226.png"/><Relationship Id="rId58" Type="http://schemas.openxmlformats.org/officeDocument/2006/relationships/customXml" Target="../ink/ink990.xml"/><Relationship Id="rId123" Type="http://schemas.openxmlformats.org/officeDocument/2006/relationships/image" Target="../media/image795.png"/><Relationship Id="rId330" Type="http://schemas.openxmlformats.org/officeDocument/2006/relationships/image" Target="../media/image898.png"/><Relationship Id="rId165" Type="http://schemas.openxmlformats.org/officeDocument/2006/relationships/image" Target="../media/image816.png"/><Relationship Id="rId372" Type="http://schemas.openxmlformats.org/officeDocument/2006/relationships/image" Target="../media/image920.png"/><Relationship Id="rId428" Type="http://schemas.openxmlformats.org/officeDocument/2006/relationships/image" Target="../media/image948.png"/><Relationship Id="rId232" Type="http://schemas.openxmlformats.org/officeDocument/2006/relationships/image" Target="../media/image849.png"/><Relationship Id="rId274" Type="http://schemas.openxmlformats.org/officeDocument/2006/relationships/image" Target="../media/image870.png"/><Relationship Id="rId481" Type="http://schemas.openxmlformats.org/officeDocument/2006/relationships/customXml" Target="../ink/ink1202.xml"/><Relationship Id="rId27" Type="http://schemas.openxmlformats.org/officeDocument/2006/relationships/image" Target="../media/image749.png"/><Relationship Id="rId69" Type="http://schemas.openxmlformats.org/officeDocument/2006/relationships/image" Target="../media/image769.png"/><Relationship Id="rId134" Type="http://schemas.openxmlformats.org/officeDocument/2006/relationships/customXml" Target="../ink/ink1028.xml"/><Relationship Id="rId537" Type="http://schemas.openxmlformats.org/officeDocument/2006/relationships/customXml" Target="../ink/ink1230.xml"/><Relationship Id="rId80" Type="http://schemas.openxmlformats.org/officeDocument/2006/relationships/customXml" Target="../ink/ink1001.xml"/><Relationship Id="rId176" Type="http://schemas.openxmlformats.org/officeDocument/2006/relationships/customXml" Target="../ink/ink1049.xml"/><Relationship Id="rId341" Type="http://schemas.openxmlformats.org/officeDocument/2006/relationships/customXml" Target="../ink/ink1132.xml"/><Relationship Id="rId383" Type="http://schemas.openxmlformats.org/officeDocument/2006/relationships/customXml" Target="../ink/ink1153.xml"/><Relationship Id="rId439" Type="http://schemas.openxmlformats.org/officeDocument/2006/relationships/customXml" Target="../ink/ink1181.xml"/><Relationship Id="rId201" Type="http://schemas.openxmlformats.org/officeDocument/2006/relationships/image" Target="../media/image834.png"/><Relationship Id="rId243" Type="http://schemas.openxmlformats.org/officeDocument/2006/relationships/customXml" Target="../ink/ink1083.xml"/><Relationship Id="rId285" Type="http://schemas.openxmlformats.org/officeDocument/2006/relationships/customXml" Target="../ink/ink1104.xml"/><Relationship Id="rId450" Type="http://schemas.openxmlformats.org/officeDocument/2006/relationships/image" Target="../media/image1188.png"/><Relationship Id="rId506" Type="http://schemas.openxmlformats.org/officeDocument/2006/relationships/image" Target="../media/image1216.png"/><Relationship Id="rId38" Type="http://schemas.openxmlformats.org/officeDocument/2006/relationships/customXml" Target="../ink/ink980.xml"/><Relationship Id="rId103" Type="http://schemas.openxmlformats.org/officeDocument/2006/relationships/image" Target="../media/image785.png"/><Relationship Id="rId310" Type="http://schemas.openxmlformats.org/officeDocument/2006/relationships/image" Target="../media/image888.png"/><Relationship Id="rId492" Type="http://schemas.openxmlformats.org/officeDocument/2006/relationships/image" Target="../media/image1209.png"/><Relationship Id="rId91" Type="http://schemas.openxmlformats.org/officeDocument/2006/relationships/image" Target="../media/image779.png"/><Relationship Id="rId145" Type="http://schemas.openxmlformats.org/officeDocument/2006/relationships/image" Target="../media/image806.png"/><Relationship Id="rId187" Type="http://schemas.openxmlformats.org/officeDocument/2006/relationships/image" Target="../media/image827.png"/><Relationship Id="rId352" Type="http://schemas.openxmlformats.org/officeDocument/2006/relationships/image" Target="../media/image910.png"/><Relationship Id="rId394" Type="http://schemas.openxmlformats.org/officeDocument/2006/relationships/image" Target="../media/image931.png"/><Relationship Id="rId408" Type="http://schemas.openxmlformats.org/officeDocument/2006/relationships/image" Target="../media/image938.png"/><Relationship Id="rId212" Type="http://schemas.openxmlformats.org/officeDocument/2006/relationships/customXml" Target="../ink/ink1067.xml"/><Relationship Id="rId254" Type="http://schemas.openxmlformats.org/officeDocument/2006/relationships/image" Target="../media/image860.png"/><Relationship Id="rId49" Type="http://schemas.openxmlformats.org/officeDocument/2006/relationships/image" Target="../media/image759.png"/><Relationship Id="rId114" Type="http://schemas.openxmlformats.org/officeDocument/2006/relationships/customXml" Target="../ink/ink1018.xml"/><Relationship Id="rId296" Type="http://schemas.openxmlformats.org/officeDocument/2006/relationships/image" Target="../media/image881.png"/><Relationship Id="rId461" Type="http://schemas.openxmlformats.org/officeDocument/2006/relationships/customXml" Target="../ink/ink1192.xml"/><Relationship Id="rId517" Type="http://schemas.openxmlformats.org/officeDocument/2006/relationships/customXml" Target="../ink/ink1220.xml"/><Relationship Id="rId60" Type="http://schemas.openxmlformats.org/officeDocument/2006/relationships/customXml" Target="../ink/ink991.xml"/><Relationship Id="rId156" Type="http://schemas.openxmlformats.org/officeDocument/2006/relationships/customXml" Target="../ink/ink1039.xml"/><Relationship Id="rId198" Type="http://schemas.openxmlformats.org/officeDocument/2006/relationships/customXml" Target="../ink/ink1060.xml"/><Relationship Id="rId321" Type="http://schemas.openxmlformats.org/officeDocument/2006/relationships/customXml" Target="../ink/ink1122.xml"/><Relationship Id="rId363" Type="http://schemas.openxmlformats.org/officeDocument/2006/relationships/customXml" Target="../ink/ink1143.xml"/><Relationship Id="rId419" Type="http://schemas.openxmlformats.org/officeDocument/2006/relationships/customXml" Target="../ink/ink1171.xml"/><Relationship Id="rId223" Type="http://schemas.openxmlformats.org/officeDocument/2006/relationships/image" Target="../media/image845.png"/><Relationship Id="rId430" Type="http://schemas.openxmlformats.org/officeDocument/2006/relationships/image" Target="../media/image949.png"/><Relationship Id="rId18" Type="http://schemas.openxmlformats.org/officeDocument/2006/relationships/customXml" Target="../ink/ink970.xml"/><Relationship Id="rId265" Type="http://schemas.openxmlformats.org/officeDocument/2006/relationships/customXml" Target="../ink/ink1094.xml"/><Relationship Id="rId472" Type="http://schemas.openxmlformats.org/officeDocument/2006/relationships/image" Target="../media/image1199.png"/><Relationship Id="rId528" Type="http://schemas.openxmlformats.org/officeDocument/2006/relationships/image" Target="../media/image1227.png"/><Relationship Id="rId125" Type="http://schemas.openxmlformats.org/officeDocument/2006/relationships/image" Target="../media/image796.png"/><Relationship Id="rId167" Type="http://schemas.openxmlformats.org/officeDocument/2006/relationships/image" Target="../media/image817.png"/><Relationship Id="rId332" Type="http://schemas.openxmlformats.org/officeDocument/2006/relationships/image" Target="../media/image899.png"/><Relationship Id="rId374" Type="http://schemas.openxmlformats.org/officeDocument/2006/relationships/image" Target="../media/image921.png"/><Relationship Id="rId71" Type="http://schemas.openxmlformats.org/officeDocument/2006/relationships/image" Target="../media/image770.png"/><Relationship Id="rId234" Type="http://schemas.openxmlformats.org/officeDocument/2006/relationships/image" Target="../media/image850.png"/><Relationship Id="rId2" Type="http://schemas.openxmlformats.org/officeDocument/2006/relationships/notesSlide" Target="../notesSlides/notesSlide19.xml"/><Relationship Id="rId29" Type="http://schemas.openxmlformats.org/officeDocument/2006/relationships/image" Target="../media/image750.png"/><Relationship Id="rId276" Type="http://schemas.openxmlformats.org/officeDocument/2006/relationships/image" Target="../media/image871.png"/><Relationship Id="rId441" Type="http://schemas.openxmlformats.org/officeDocument/2006/relationships/customXml" Target="../ink/ink1182.xml"/><Relationship Id="rId483" Type="http://schemas.openxmlformats.org/officeDocument/2006/relationships/customXml" Target="../ink/ink1203.xml"/><Relationship Id="rId539" Type="http://schemas.openxmlformats.org/officeDocument/2006/relationships/customXml" Target="../ink/ink1231.xml"/><Relationship Id="rId40" Type="http://schemas.openxmlformats.org/officeDocument/2006/relationships/customXml" Target="../ink/ink981.xml"/><Relationship Id="rId136" Type="http://schemas.openxmlformats.org/officeDocument/2006/relationships/customXml" Target="../ink/ink1029.xml"/><Relationship Id="rId178" Type="http://schemas.openxmlformats.org/officeDocument/2006/relationships/customXml" Target="../ink/ink1050.xml"/><Relationship Id="rId301" Type="http://schemas.openxmlformats.org/officeDocument/2006/relationships/customXml" Target="../ink/ink1112.xml"/><Relationship Id="rId343" Type="http://schemas.openxmlformats.org/officeDocument/2006/relationships/customXml" Target="../ink/ink1133.xml"/><Relationship Id="rId82" Type="http://schemas.openxmlformats.org/officeDocument/2006/relationships/customXml" Target="../ink/ink1002.xml"/><Relationship Id="rId203" Type="http://schemas.openxmlformats.org/officeDocument/2006/relationships/image" Target="../media/image835.png"/><Relationship Id="rId385" Type="http://schemas.openxmlformats.org/officeDocument/2006/relationships/customXml" Target="../ink/ink1154.xml"/><Relationship Id="rId245" Type="http://schemas.openxmlformats.org/officeDocument/2006/relationships/customXml" Target="../ink/ink1084.xml"/><Relationship Id="rId287" Type="http://schemas.openxmlformats.org/officeDocument/2006/relationships/customXml" Target="../ink/ink1105.xml"/><Relationship Id="rId410" Type="http://schemas.openxmlformats.org/officeDocument/2006/relationships/image" Target="../media/image939.png"/><Relationship Id="rId452" Type="http://schemas.openxmlformats.org/officeDocument/2006/relationships/image" Target="../media/image1189.png"/><Relationship Id="rId494" Type="http://schemas.openxmlformats.org/officeDocument/2006/relationships/image" Target="../media/image1210.png"/><Relationship Id="rId508" Type="http://schemas.openxmlformats.org/officeDocument/2006/relationships/image" Target="../media/image1217.png"/><Relationship Id="rId105" Type="http://schemas.openxmlformats.org/officeDocument/2006/relationships/image" Target="../media/image786.png"/><Relationship Id="rId147" Type="http://schemas.openxmlformats.org/officeDocument/2006/relationships/image" Target="../media/image807.png"/><Relationship Id="rId312" Type="http://schemas.openxmlformats.org/officeDocument/2006/relationships/image" Target="../media/image889.png"/><Relationship Id="rId354" Type="http://schemas.openxmlformats.org/officeDocument/2006/relationships/image" Target="../media/image911.png"/><Relationship Id="rId51" Type="http://schemas.openxmlformats.org/officeDocument/2006/relationships/image" Target="../media/image760.png"/><Relationship Id="rId93" Type="http://schemas.openxmlformats.org/officeDocument/2006/relationships/image" Target="../media/image780.png"/><Relationship Id="rId189" Type="http://schemas.openxmlformats.org/officeDocument/2006/relationships/image" Target="../media/image828.png"/><Relationship Id="rId396" Type="http://schemas.openxmlformats.org/officeDocument/2006/relationships/image" Target="../media/image932.png"/><Relationship Id="rId214" Type="http://schemas.openxmlformats.org/officeDocument/2006/relationships/customXml" Target="../ink/ink1068.xml"/><Relationship Id="rId256" Type="http://schemas.openxmlformats.org/officeDocument/2006/relationships/image" Target="../media/image861.png"/><Relationship Id="rId298" Type="http://schemas.openxmlformats.org/officeDocument/2006/relationships/image" Target="../media/image882.png"/><Relationship Id="rId421" Type="http://schemas.openxmlformats.org/officeDocument/2006/relationships/customXml" Target="../ink/ink1172.xml"/><Relationship Id="rId463" Type="http://schemas.openxmlformats.org/officeDocument/2006/relationships/customXml" Target="../ink/ink1193.xml"/><Relationship Id="rId519" Type="http://schemas.openxmlformats.org/officeDocument/2006/relationships/customXml" Target="../ink/ink1221.xml"/><Relationship Id="rId116" Type="http://schemas.openxmlformats.org/officeDocument/2006/relationships/customXml" Target="../ink/ink1019.xml"/><Relationship Id="rId158" Type="http://schemas.openxmlformats.org/officeDocument/2006/relationships/customXml" Target="../ink/ink1040.xml"/><Relationship Id="rId323" Type="http://schemas.openxmlformats.org/officeDocument/2006/relationships/customXml" Target="../ink/ink1123.xml"/><Relationship Id="rId530" Type="http://schemas.openxmlformats.org/officeDocument/2006/relationships/image" Target="../media/image1228.png"/><Relationship Id="rId20" Type="http://schemas.openxmlformats.org/officeDocument/2006/relationships/customXml" Target="../ink/ink971.xml"/><Relationship Id="rId62" Type="http://schemas.openxmlformats.org/officeDocument/2006/relationships/customXml" Target="../ink/ink992.xml"/><Relationship Id="rId365" Type="http://schemas.openxmlformats.org/officeDocument/2006/relationships/customXml" Target="../ink/ink1144.xml"/><Relationship Id="rId225" Type="http://schemas.openxmlformats.org/officeDocument/2006/relationships/customXml" Target="../ink/ink1074.xml"/><Relationship Id="rId267" Type="http://schemas.openxmlformats.org/officeDocument/2006/relationships/customXml" Target="../ink/ink1095.xml"/><Relationship Id="rId432" Type="http://schemas.openxmlformats.org/officeDocument/2006/relationships/image" Target="../media/image950.png"/><Relationship Id="rId474" Type="http://schemas.openxmlformats.org/officeDocument/2006/relationships/image" Target="../media/image1200.png"/><Relationship Id="rId127" Type="http://schemas.openxmlformats.org/officeDocument/2006/relationships/image" Target="../media/image797.png"/><Relationship Id="rId31" Type="http://schemas.openxmlformats.org/officeDocument/2006/relationships/image" Target="../media/image445.png"/><Relationship Id="rId73" Type="http://schemas.openxmlformats.org/officeDocument/2006/relationships/image" Target="../media/image771.png"/><Relationship Id="rId169" Type="http://schemas.openxmlformats.org/officeDocument/2006/relationships/image" Target="../media/image818.png"/><Relationship Id="rId334" Type="http://schemas.openxmlformats.org/officeDocument/2006/relationships/image" Target="../media/image900.png"/><Relationship Id="rId376" Type="http://schemas.openxmlformats.org/officeDocument/2006/relationships/image" Target="../media/image922.png"/><Relationship Id="rId4" Type="http://schemas.openxmlformats.org/officeDocument/2006/relationships/customXml" Target="../ink/ink963.xml"/><Relationship Id="rId180" Type="http://schemas.openxmlformats.org/officeDocument/2006/relationships/customXml" Target="../ink/ink1051.xml"/><Relationship Id="rId236" Type="http://schemas.openxmlformats.org/officeDocument/2006/relationships/image" Target="../media/image851.png"/><Relationship Id="rId278" Type="http://schemas.openxmlformats.org/officeDocument/2006/relationships/image" Target="../media/image872.png"/><Relationship Id="rId401" Type="http://schemas.openxmlformats.org/officeDocument/2006/relationships/customXml" Target="../ink/ink1162.xml"/><Relationship Id="rId443" Type="http://schemas.openxmlformats.org/officeDocument/2006/relationships/customXml" Target="../ink/ink1183.xml"/><Relationship Id="rId303" Type="http://schemas.openxmlformats.org/officeDocument/2006/relationships/customXml" Target="../ink/ink1113.xml"/><Relationship Id="rId485" Type="http://schemas.openxmlformats.org/officeDocument/2006/relationships/customXml" Target="../ink/ink1204.xml"/><Relationship Id="rId42" Type="http://schemas.openxmlformats.org/officeDocument/2006/relationships/customXml" Target="../ink/ink982.xml"/><Relationship Id="rId84" Type="http://schemas.openxmlformats.org/officeDocument/2006/relationships/customXml" Target="../ink/ink1003.xml"/><Relationship Id="rId138" Type="http://schemas.openxmlformats.org/officeDocument/2006/relationships/customXml" Target="../ink/ink1030.xml"/><Relationship Id="rId345" Type="http://schemas.openxmlformats.org/officeDocument/2006/relationships/customXml" Target="../ink/ink1134.xml"/><Relationship Id="rId387" Type="http://schemas.openxmlformats.org/officeDocument/2006/relationships/customXml" Target="../ink/ink1155.xml"/><Relationship Id="rId510" Type="http://schemas.openxmlformats.org/officeDocument/2006/relationships/image" Target="../media/image1218.png"/><Relationship Id="rId191" Type="http://schemas.openxmlformats.org/officeDocument/2006/relationships/image" Target="../media/image829.png"/><Relationship Id="rId205" Type="http://schemas.openxmlformats.org/officeDocument/2006/relationships/image" Target="../media/image836.png"/><Relationship Id="rId247" Type="http://schemas.openxmlformats.org/officeDocument/2006/relationships/customXml" Target="../ink/ink1085.xml"/><Relationship Id="rId412" Type="http://schemas.openxmlformats.org/officeDocument/2006/relationships/image" Target="../media/image940.png"/><Relationship Id="rId107" Type="http://schemas.openxmlformats.org/officeDocument/2006/relationships/image" Target="../media/image787.png"/><Relationship Id="rId289" Type="http://schemas.openxmlformats.org/officeDocument/2006/relationships/customXml" Target="../ink/ink1106.xml"/><Relationship Id="rId454" Type="http://schemas.openxmlformats.org/officeDocument/2006/relationships/image" Target="../media/image1190.png"/><Relationship Id="rId496" Type="http://schemas.openxmlformats.org/officeDocument/2006/relationships/image" Target="../media/image1211.png"/><Relationship Id="rId11" Type="http://schemas.openxmlformats.org/officeDocument/2006/relationships/image" Target="../media/image741.png"/><Relationship Id="rId53" Type="http://schemas.openxmlformats.org/officeDocument/2006/relationships/image" Target="../media/image761.png"/><Relationship Id="rId149" Type="http://schemas.openxmlformats.org/officeDocument/2006/relationships/image" Target="../media/image808.png"/><Relationship Id="rId314" Type="http://schemas.openxmlformats.org/officeDocument/2006/relationships/image" Target="../media/image890.png"/><Relationship Id="rId356" Type="http://schemas.openxmlformats.org/officeDocument/2006/relationships/image" Target="../media/image912.png"/><Relationship Id="rId398" Type="http://schemas.openxmlformats.org/officeDocument/2006/relationships/image" Target="../media/image933.png"/><Relationship Id="rId521" Type="http://schemas.openxmlformats.org/officeDocument/2006/relationships/customXml" Target="../ink/ink1222.xml"/><Relationship Id="rId95" Type="http://schemas.openxmlformats.org/officeDocument/2006/relationships/image" Target="../media/image781.png"/><Relationship Id="rId160" Type="http://schemas.openxmlformats.org/officeDocument/2006/relationships/customXml" Target="../ink/ink1041.xml"/><Relationship Id="rId216" Type="http://schemas.openxmlformats.org/officeDocument/2006/relationships/customXml" Target="../ink/ink1069.xml"/><Relationship Id="rId423" Type="http://schemas.openxmlformats.org/officeDocument/2006/relationships/customXml" Target="../ink/ink1173.xml"/><Relationship Id="rId258" Type="http://schemas.openxmlformats.org/officeDocument/2006/relationships/image" Target="../media/image862.png"/><Relationship Id="rId465" Type="http://schemas.openxmlformats.org/officeDocument/2006/relationships/customXml" Target="../ink/ink1194.xml"/><Relationship Id="rId22" Type="http://schemas.openxmlformats.org/officeDocument/2006/relationships/customXml" Target="../ink/ink972.xml"/><Relationship Id="rId64" Type="http://schemas.openxmlformats.org/officeDocument/2006/relationships/customXml" Target="../ink/ink993.xml"/><Relationship Id="rId118" Type="http://schemas.openxmlformats.org/officeDocument/2006/relationships/customXml" Target="../ink/ink1020.xml"/><Relationship Id="rId325" Type="http://schemas.openxmlformats.org/officeDocument/2006/relationships/customXml" Target="../ink/ink1124.xml"/><Relationship Id="rId367" Type="http://schemas.openxmlformats.org/officeDocument/2006/relationships/customXml" Target="../ink/ink1145.xml"/><Relationship Id="rId532" Type="http://schemas.openxmlformats.org/officeDocument/2006/relationships/image" Target="../media/image1229.png"/><Relationship Id="rId171" Type="http://schemas.openxmlformats.org/officeDocument/2006/relationships/image" Target="../media/image819.png"/><Relationship Id="rId227" Type="http://schemas.openxmlformats.org/officeDocument/2006/relationships/customXml" Target="../ink/ink1075.xml"/><Relationship Id="rId269" Type="http://schemas.openxmlformats.org/officeDocument/2006/relationships/customXml" Target="../ink/ink1096.xml"/><Relationship Id="rId434" Type="http://schemas.openxmlformats.org/officeDocument/2006/relationships/image" Target="../media/image951.png"/><Relationship Id="rId476" Type="http://schemas.openxmlformats.org/officeDocument/2006/relationships/image" Target="../media/image1201.png"/><Relationship Id="rId33" Type="http://schemas.openxmlformats.org/officeDocument/2006/relationships/image" Target="../media/image751.png"/><Relationship Id="rId129" Type="http://schemas.openxmlformats.org/officeDocument/2006/relationships/image" Target="../media/image798.png"/><Relationship Id="rId280" Type="http://schemas.openxmlformats.org/officeDocument/2006/relationships/image" Target="../media/image873.png"/><Relationship Id="rId336" Type="http://schemas.openxmlformats.org/officeDocument/2006/relationships/image" Target="../media/image901.png"/><Relationship Id="rId501" Type="http://schemas.openxmlformats.org/officeDocument/2006/relationships/customXml" Target="../ink/ink1212.xml"/><Relationship Id="rId75" Type="http://schemas.openxmlformats.org/officeDocument/2006/relationships/image" Target="../media/image249.png"/><Relationship Id="rId140" Type="http://schemas.openxmlformats.org/officeDocument/2006/relationships/customXml" Target="../ink/ink1031.xml"/><Relationship Id="rId182" Type="http://schemas.openxmlformats.org/officeDocument/2006/relationships/customXml" Target="../ink/ink1052.xml"/><Relationship Id="rId378" Type="http://schemas.openxmlformats.org/officeDocument/2006/relationships/image" Target="../media/image923.png"/><Relationship Id="rId403" Type="http://schemas.openxmlformats.org/officeDocument/2006/relationships/customXml" Target="../ink/ink1163.xml"/><Relationship Id="rId6" Type="http://schemas.openxmlformats.org/officeDocument/2006/relationships/customXml" Target="../ink/ink964.xml"/><Relationship Id="rId238" Type="http://schemas.openxmlformats.org/officeDocument/2006/relationships/image" Target="../media/image852.png"/><Relationship Id="rId445" Type="http://schemas.openxmlformats.org/officeDocument/2006/relationships/customXml" Target="../ink/ink1184.xml"/><Relationship Id="rId487" Type="http://schemas.openxmlformats.org/officeDocument/2006/relationships/customXml" Target="../ink/ink1205.xml"/><Relationship Id="rId291" Type="http://schemas.openxmlformats.org/officeDocument/2006/relationships/customXml" Target="../ink/ink1107.xml"/><Relationship Id="rId305" Type="http://schemas.openxmlformats.org/officeDocument/2006/relationships/customXml" Target="../ink/ink1114.xml"/><Relationship Id="rId347" Type="http://schemas.openxmlformats.org/officeDocument/2006/relationships/customXml" Target="../ink/ink1135.xml"/><Relationship Id="rId512" Type="http://schemas.openxmlformats.org/officeDocument/2006/relationships/image" Target="../media/image1219.png"/><Relationship Id="rId44" Type="http://schemas.openxmlformats.org/officeDocument/2006/relationships/customXml" Target="../ink/ink983.xml"/><Relationship Id="rId86" Type="http://schemas.openxmlformats.org/officeDocument/2006/relationships/customXml" Target="../ink/ink1004.xml"/><Relationship Id="rId151" Type="http://schemas.openxmlformats.org/officeDocument/2006/relationships/image" Target="../media/image809.png"/><Relationship Id="rId389" Type="http://schemas.openxmlformats.org/officeDocument/2006/relationships/customXml" Target="../ink/ink1156.xml"/><Relationship Id="rId193" Type="http://schemas.openxmlformats.org/officeDocument/2006/relationships/image" Target="../media/image830.png"/><Relationship Id="rId207" Type="http://schemas.openxmlformats.org/officeDocument/2006/relationships/image" Target="../media/image837.png"/><Relationship Id="rId249" Type="http://schemas.openxmlformats.org/officeDocument/2006/relationships/customXml" Target="../ink/ink1086.xml"/><Relationship Id="rId414" Type="http://schemas.openxmlformats.org/officeDocument/2006/relationships/image" Target="../media/image941.png"/><Relationship Id="rId456" Type="http://schemas.openxmlformats.org/officeDocument/2006/relationships/image" Target="../media/image1191.png"/><Relationship Id="rId498" Type="http://schemas.openxmlformats.org/officeDocument/2006/relationships/image" Target="../media/image1212.png"/><Relationship Id="rId13" Type="http://schemas.openxmlformats.org/officeDocument/2006/relationships/image" Target="../media/image742.png"/><Relationship Id="rId109" Type="http://schemas.openxmlformats.org/officeDocument/2006/relationships/image" Target="../media/image788.png"/><Relationship Id="rId260" Type="http://schemas.openxmlformats.org/officeDocument/2006/relationships/image" Target="../media/image863.png"/><Relationship Id="rId316" Type="http://schemas.openxmlformats.org/officeDocument/2006/relationships/image" Target="../media/image891.png"/><Relationship Id="rId523" Type="http://schemas.openxmlformats.org/officeDocument/2006/relationships/customXml" Target="../ink/ink1223.xml"/><Relationship Id="rId55" Type="http://schemas.openxmlformats.org/officeDocument/2006/relationships/image" Target="../media/image762.png"/><Relationship Id="rId97" Type="http://schemas.openxmlformats.org/officeDocument/2006/relationships/image" Target="../media/image782.png"/><Relationship Id="rId120" Type="http://schemas.openxmlformats.org/officeDocument/2006/relationships/customXml" Target="../ink/ink1021.xml"/><Relationship Id="rId358" Type="http://schemas.openxmlformats.org/officeDocument/2006/relationships/image" Target="../media/image913.png"/><Relationship Id="rId162" Type="http://schemas.openxmlformats.org/officeDocument/2006/relationships/customXml" Target="../ink/ink1042.xml"/><Relationship Id="rId218" Type="http://schemas.openxmlformats.org/officeDocument/2006/relationships/customXml" Target="../ink/ink1070.xml"/><Relationship Id="rId425" Type="http://schemas.openxmlformats.org/officeDocument/2006/relationships/customXml" Target="../ink/ink1174.xml"/><Relationship Id="rId467" Type="http://schemas.openxmlformats.org/officeDocument/2006/relationships/customXml" Target="../ink/ink1195.xml"/><Relationship Id="rId271" Type="http://schemas.openxmlformats.org/officeDocument/2006/relationships/customXml" Target="../ink/ink1097.xml"/><Relationship Id="rId24" Type="http://schemas.openxmlformats.org/officeDocument/2006/relationships/customXml" Target="../ink/ink973.xml"/><Relationship Id="rId66" Type="http://schemas.openxmlformats.org/officeDocument/2006/relationships/customXml" Target="../ink/ink994.xml"/><Relationship Id="rId131" Type="http://schemas.openxmlformats.org/officeDocument/2006/relationships/image" Target="../media/image799.png"/><Relationship Id="rId327" Type="http://schemas.openxmlformats.org/officeDocument/2006/relationships/customXml" Target="../ink/ink1125.xml"/><Relationship Id="rId369" Type="http://schemas.openxmlformats.org/officeDocument/2006/relationships/customXml" Target="../ink/ink1146.xml"/><Relationship Id="rId534" Type="http://schemas.openxmlformats.org/officeDocument/2006/relationships/image" Target="../media/image1230.png"/><Relationship Id="rId173" Type="http://schemas.openxmlformats.org/officeDocument/2006/relationships/image" Target="../media/image820.png"/><Relationship Id="rId229" Type="http://schemas.openxmlformats.org/officeDocument/2006/relationships/customXml" Target="../ink/ink1076.xml"/><Relationship Id="rId380" Type="http://schemas.openxmlformats.org/officeDocument/2006/relationships/image" Target="../media/image924.png"/><Relationship Id="rId436" Type="http://schemas.openxmlformats.org/officeDocument/2006/relationships/image" Target="../media/image952.png"/><Relationship Id="rId240" Type="http://schemas.openxmlformats.org/officeDocument/2006/relationships/image" Target="../media/image853.png"/><Relationship Id="rId478" Type="http://schemas.openxmlformats.org/officeDocument/2006/relationships/image" Target="../media/image1202.png"/><Relationship Id="rId35" Type="http://schemas.openxmlformats.org/officeDocument/2006/relationships/image" Target="../media/image752.png"/><Relationship Id="rId77" Type="http://schemas.openxmlformats.org/officeDocument/2006/relationships/image" Target="../media/image772.png"/><Relationship Id="rId100" Type="http://schemas.openxmlformats.org/officeDocument/2006/relationships/customXml" Target="../ink/ink1011.xml"/><Relationship Id="rId282" Type="http://schemas.openxmlformats.org/officeDocument/2006/relationships/image" Target="../media/image874.png"/><Relationship Id="rId338" Type="http://schemas.openxmlformats.org/officeDocument/2006/relationships/image" Target="../media/image902.png"/><Relationship Id="rId503" Type="http://schemas.openxmlformats.org/officeDocument/2006/relationships/customXml" Target="../ink/ink1213.xml"/><Relationship Id="rId8" Type="http://schemas.openxmlformats.org/officeDocument/2006/relationships/customXml" Target="../ink/ink965.xml"/><Relationship Id="rId142" Type="http://schemas.openxmlformats.org/officeDocument/2006/relationships/customXml" Target="../ink/ink1032.xml"/><Relationship Id="rId184" Type="http://schemas.openxmlformats.org/officeDocument/2006/relationships/customXml" Target="../ink/ink1053.xml"/><Relationship Id="rId391" Type="http://schemas.openxmlformats.org/officeDocument/2006/relationships/customXml" Target="../ink/ink1157.xml"/><Relationship Id="rId405" Type="http://schemas.openxmlformats.org/officeDocument/2006/relationships/customXml" Target="../ink/ink1164.xml"/><Relationship Id="rId447" Type="http://schemas.openxmlformats.org/officeDocument/2006/relationships/customXml" Target="../ink/ink1185.xml"/><Relationship Id="rId251" Type="http://schemas.openxmlformats.org/officeDocument/2006/relationships/customXml" Target="../ink/ink1087.xml"/><Relationship Id="rId489" Type="http://schemas.openxmlformats.org/officeDocument/2006/relationships/customXml" Target="../ink/ink1206.xml"/><Relationship Id="rId46" Type="http://schemas.openxmlformats.org/officeDocument/2006/relationships/customXml" Target="../ink/ink984.xml"/><Relationship Id="rId293" Type="http://schemas.openxmlformats.org/officeDocument/2006/relationships/customXml" Target="../ink/ink1108.xml"/><Relationship Id="rId307" Type="http://schemas.openxmlformats.org/officeDocument/2006/relationships/customXml" Target="../ink/ink1115.xml"/><Relationship Id="rId349" Type="http://schemas.openxmlformats.org/officeDocument/2006/relationships/customXml" Target="../ink/ink1136.xml"/><Relationship Id="rId514" Type="http://schemas.openxmlformats.org/officeDocument/2006/relationships/image" Target="../media/image1220.png"/><Relationship Id="rId88" Type="http://schemas.openxmlformats.org/officeDocument/2006/relationships/customXml" Target="../ink/ink1005.xml"/><Relationship Id="rId111" Type="http://schemas.openxmlformats.org/officeDocument/2006/relationships/image" Target="../media/image789.png"/><Relationship Id="rId153" Type="http://schemas.openxmlformats.org/officeDocument/2006/relationships/image" Target="../media/image810.png"/><Relationship Id="rId195" Type="http://schemas.openxmlformats.org/officeDocument/2006/relationships/image" Target="../media/image831.png"/><Relationship Id="rId209" Type="http://schemas.openxmlformats.org/officeDocument/2006/relationships/image" Target="../media/image838.png"/><Relationship Id="rId360" Type="http://schemas.openxmlformats.org/officeDocument/2006/relationships/image" Target="../media/image914.png"/><Relationship Id="rId416" Type="http://schemas.openxmlformats.org/officeDocument/2006/relationships/image" Target="../media/image942.png"/><Relationship Id="rId220" Type="http://schemas.openxmlformats.org/officeDocument/2006/relationships/customXml" Target="../ink/ink1071.xml"/><Relationship Id="rId458" Type="http://schemas.openxmlformats.org/officeDocument/2006/relationships/image" Target="../media/image1192.png"/><Relationship Id="rId15" Type="http://schemas.openxmlformats.org/officeDocument/2006/relationships/image" Target="../media/image743.png"/><Relationship Id="rId57" Type="http://schemas.openxmlformats.org/officeDocument/2006/relationships/image" Target="../media/image763.png"/><Relationship Id="rId262" Type="http://schemas.openxmlformats.org/officeDocument/2006/relationships/image" Target="../media/image864.png"/><Relationship Id="rId318" Type="http://schemas.openxmlformats.org/officeDocument/2006/relationships/image" Target="../media/image892.png"/><Relationship Id="rId525" Type="http://schemas.openxmlformats.org/officeDocument/2006/relationships/customXml" Target="../ink/ink1224.xml"/><Relationship Id="rId99" Type="http://schemas.openxmlformats.org/officeDocument/2006/relationships/image" Target="../media/image783.png"/><Relationship Id="rId122" Type="http://schemas.openxmlformats.org/officeDocument/2006/relationships/customXml" Target="../ink/ink1022.xml"/><Relationship Id="rId164" Type="http://schemas.openxmlformats.org/officeDocument/2006/relationships/customXml" Target="../ink/ink1043.xml"/><Relationship Id="rId371" Type="http://schemas.openxmlformats.org/officeDocument/2006/relationships/customXml" Target="../ink/ink1147.xml"/><Relationship Id="rId427" Type="http://schemas.openxmlformats.org/officeDocument/2006/relationships/customXml" Target="../ink/ink1175.xml"/><Relationship Id="rId469" Type="http://schemas.openxmlformats.org/officeDocument/2006/relationships/customXml" Target="../ink/ink1196.xml"/><Relationship Id="rId26" Type="http://schemas.openxmlformats.org/officeDocument/2006/relationships/customXml" Target="../ink/ink974.xml"/><Relationship Id="rId231" Type="http://schemas.openxmlformats.org/officeDocument/2006/relationships/customXml" Target="../ink/ink1077.xml"/><Relationship Id="rId273" Type="http://schemas.openxmlformats.org/officeDocument/2006/relationships/customXml" Target="../ink/ink1098.xml"/><Relationship Id="rId329" Type="http://schemas.openxmlformats.org/officeDocument/2006/relationships/customXml" Target="../ink/ink1126.xml"/><Relationship Id="rId480" Type="http://schemas.openxmlformats.org/officeDocument/2006/relationships/image" Target="../media/image1203.png"/><Relationship Id="rId536" Type="http://schemas.openxmlformats.org/officeDocument/2006/relationships/image" Target="../media/image1231.png"/><Relationship Id="rId68" Type="http://schemas.openxmlformats.org/officeDocument/2006/relationships/customXml" Target="../ink/ink995.xml"/><Relationship Id="rId133" Type="http://schemas.openxmlformats.org/officeDocument/2006/relationships/image" Target="../media/image800.png"/><Relationship Id="rId175" Type="http://schemas.openxmlformats.org/officeDocument/2006/relationships/image" Target="../media/image821.png"/><Relationship Id="rId340" Type="http://schemas.openxmlformats.org/officeDocument/2006/relationships/image" Target="../media/image903.png"/><Relationship Id="rId200" Type="http://schemas.openxmlformats.org/officeDocument/2006/relationships/customXml" Target="../ink/ink1061.xml"/><Relationship Id="rId382" Type="http://schemas.openxmlformats.org/officeDocument/2006/relationships/image" Target="../media/image925.png"/><Relationship Id="rId438" Type="http://schemas.openxmlformats.org/officeDocument/2006/relationships/image" Target="../media/image953.png"/><Relationship Id="rId242" Type="http://schemas.openxmlformats.org/officeDocument/2006/relationships/image" Target="../media/image854.png"/><Relationship Id="rId284" Type="http://schemas.openxmlformats.org/officeDocument/2006/relationships/image" Target="../media/image875.png"/><Relationship Id="rId491" Type="http://schemas.openxmlformats.org/officeDocument/2006/relationships/customXml" Target="../ink/ink1207.xml"/><Relationship Id="rId505" Type="http://schemas.openxmlformats.org/officeDocument/2006/relationships/customXml" Target="../ink/ink1214.xml"/><Relationship Id="rId37" Type="http://schemas.openxmlformats.org/officeDocument/2006/relationships/image" Target="../media/image753.png"/><Relationship Id="rId79" Type="http://schemas.openxmlformats.org/officeDocument/2006/relationships/image" Target="../media/image773.png"/><Relationship Id="rId102" Type="http://schemas.openxmlformats.org/officeDocument/2006/relationships/customXml" Target="../ink/ink1012.xml"/><Relationship Id="rId144" Type="http://schemas.openxmlformats.org/officeDocument/2006/relationships/customXml" Target="../ink/ink1033.xml"/><Relationship Id="rId90" Type="http://schemas.openxmlformats.org/officeDocument/2006/relationships/customXml" Target="../ink/ink1006.xml"/><Relationship Id="rId186" Type="http://schemas.openxmlformats.org/officeDocument/2006/relationships/customXml" Target="../ink/ink1054.xml"/><Relationship Id="rId351" Type="http://schemas.openxmlformats.org/officeDocument/2006/relationships/customXml" Target="../ink/ink1137.xml"/><Relationship Id="rId393" Type="http://schemas.openxmlformats.org/officeDocument/2006/relationships/customXml" Target="../ink/ink1158.xml"/><Relationship Id="rId407" Type="http://schemas.openxmlformats.org/officeDocument/2006/relationships/customXml" Target="../ink/ink1165.xml"/><Relationship Id="rId449" Type="http://schemas.openxmlformats.org/officeDocument/2006/relationships/customXml" Target="../ink/ink1186.xml"/><Relationship Id="rId211" Type="http://schemas.openxmlformats.org/officeDocument/2006/relationships/image" Target="../media/image839.png"/><Relationship Id="rId253" Type="http://schemas.openxmlformats.org/officeDocument/2006/relationships/customXml" Target="../ink/ink1088.xml"/><Relationship Id="rId295" Type="http://schemas.openxmlformats.org/officeDocument/2006/relationships/customXml" Target="../ink/ink1109.xml"/><Relationship Id="rId309" Type="http://schemas.openxmlformats.org/officeDocument/2006/relationships/customXml" Target="../ink/ink1116.xml"/><Relationship Id="rId460" Type="http://schemas.openxmlformats.org/officeDocument/2006/relationships/image" Target="../media/image1193.png"/><Relationship Id="rId516" Type="http://schemas.openxmlformats.org/officeDocument/2006/relationships/image" Target="../media/image1221.png"/><Relationship Id="rId48" Type="http://schemas.openxmlformats.org/officeDocument/2006/relationships/customXml" Target="../ink/ink985.xml"/><Relationship Id="rId113" Type="http://schemas.openxmlformats.org/officeDocument/2006/relationships/image" Target="../media/image790.png"/><Relationship Id="rId320" Type="http://schemas.openxmlformats.org/officeDocument/2006/relationships/image" Target="../media/image893.png"/><Relationship Id="rId155" Type="http://schemas.openxmlformats.org/officeDocument/2006/relationships/image" Target="../media/image811.png"/><Relationship Id="rId197" Type="http://schemas.openxmlformats.org/officeDocument/2006/relationships/image" Target="../media/image832.png"/><Relationship Id="rId362" Type="http://schemas.openxmlformats.org/officeDocument/2006/relationships/image" Target="../media/image915.png"/><Relationship Id="rId418" Type="http://schemas.openxmlformats.org/officeDocument/2006/relationships/image" Target="../media/image943.png"/><Relationship Id="rId222" Type="http://schemas.openxmlformats.org/officeDocument/2006/relationships/customXml" Target="../ink/ink1072.xml"/><Relationship Id="rId264" Type="http://schemas.openxmlformats.org/officeDocument/2006/relationships/image" Target="../media/image865.png"/><Relationship Id="rId471" Type="http://schemas.openxmlformats.org/officeDocument/2006/relationships/customXml" Target="../ink/ink1197.xml"/><Relationship Id="rId17" Type="http://schemas.openxmlformats.org/officeDocument/2006/relationships/image" Target="../media/image744.png"/><Relationship Id="rId59" Type="http://schemas.openxmlformats.org/officeDocument/2006/relationships/image" Target="../media/image764.png"/><Relationship Id="rId124" Type="http://schemas.openxmlformats.org/officeDocument/2006/relationships/customXml" Target="../ink/ink1023.xml"/><Relationship Id="rId527" Type="http://schemas.openxmlformats.org/officeDocument/2006/relationships/customXml" Target="../ink/ink1225.xml"/><Relationship Id="rId70" Type="http://schemas.openxmlformats.org/officeDocument/2006/relationships/customXml" Target="../ink/ink996.xml"/><Relationship Id="rId166" Type="http://schemas.openxmlformats.org/officeDocument/2006/relationships/customXml" Target="../ink/ink1044.xml"/><Relationship Id="rId331" Type="http://schemas.openxmlformats.org/officeDocument/2006/relationships/customXml" Target="../ink/ink1127.xml"/><Relationship Id="rId373" Type="http://schemas.openxmlformats.org/officeDocument/2006/relationships/customXml" Target="../ink/ink1148.xml"/><Relationship Id="rId429" Type="http://schemas.openxmlformats.org/officeDocument/2006/relationships/customXml" Target="../ink/ink1176.xml"/><Relationship Id="rId1" Type="http://schemas.openxmlformats.org/officeDocument/2006/relationships/slideLayout" Target="../slideLayouts/slideLayout7.xml"/><Relationship Id="rId233" Type="http://schemas.openxmlformats.org/officeDocument/2006/relationships/customXml" Target="../ink/ink1078.xml"/><Relationship Id="rId440" Type="http://schemas.openxmlformats.org/officeDocument/2006/relationships/image" Target="../media/image954.png"/><Relationship Id="rId28" Type="http://schemas.openxmlformats.org/officeDocument/2006/relationships/customXml" Target="../ink/ink975.xml"/><Relationship Id="rId275" Type="http://schemas.openxmlformats.org/officeDocument/2006/relationships/customXml" Target="../ink/ink1099.xml"/><Relationship Id="rId300" Type="http://schemas.openxmlformats.org/officeDocument/2006/relationships/image" Target="../media/image883.png"/><Relationship Id="rId482" Type="http://schemas.openxmlformats.org/officeDocument/2006/relationships/image" Target="../media/image1204.png"/><Relationship Id="rId538" Type="http://schemas.openxmlformats.org/officeDocument/2006/relationships/image" Target="../media/image1232.png"/><Relationship Id="rId81" Type="http://schemas.openxmlformats.org/officeDocument/2006/relationships/image" Target="../media/image774.png"/><Relationship Id="rId135" Type="http://schemas.openxmlformats.org/officeDocument/2006/relationships/image" Target="../media/image801.png"/><Relationship Id="rId177" Type="http://schemas.openxmlformats.org/officeDocument/2006/relationships/image" Target="../media/image822.png"/><Relationship Id="rId342" Type="http://schemas.openxmlformats.org/officeDocument/2006/relationships/image" Target="../media/image904.png"/><Relationship Id="rId384" Type="http://schemas.openxmlformats.org/officeDocument/2006/relationships/image" Target="../media/image926.png"/><Relationship Id="rId202" Type="http://schemas.openxmlformats.org/officeDocument/2006/relationships/customXml" Target="../ink/ink1062.xml"/><Relationship Id="rId244" Type="http://schemas.openxmlformats.org/officeDocument/2006/relationships/image" Target="../media/image855.png"/><Relationship Id="rId39" Type="http://schemas.openxmlformats.org/officeDocument/2006/relationships/image" Target="../media/image754.png"/><Relationship Id="rId286" Type="http://schemas.openxmlformats.org/officeDocument/2006/relationships/image" Target="../media/image876.png"/><Relationship Id="rId451" Type="http://schemas.openxmlformats.org/officeDocument/2006/relationships/customXml" Target="../ink/ink1187.xml"/><Relationship Id="rId493" Type="http://schemas.openxmlformats.org/officeDocument/2006/relationships/customXml" Target="../ink/ink1208.xml"/><Relationship Id="rId507" Type="http://schemas.openxmlformats.org/officeDocument/2006/relationships/customXml" Target="../ink/ink1215.xml"/><Relationship Id="rId50" Type="http://schemas.openxmlformats.org/officeDocument/2006/relationships/customXml" Target="../ink/ink986.xml"/><Relationship Id="rId104" Type="http://schemas.openxmlformats.org/officeDocument/2006/relationships/customXml" Target="../ink/ink1013.xml"/><Relationship Id="rId146" Type="http://schemas.openxmlformats.org/officeDocument/2006/relationships/customXml" Target="../ink/ink1034.xml"/><Relationship Id="rId188" Type="http://schemas.openxmlformats.org/officeDocument/2006/relationships/customXml" Target="../ink/ink1055.xml"/><Relationship Id="rId311" Type="http://schemas.openxmlformats.org/officeDocument/2006/relationships/customXml" Target="../ink/ink1117.xml"/><Relationship Id="rId353" Type="http://schemas.openxmlformats.org/officeDocument/2006/relationships/customXml" Target="../ink/ink1138.xml"/><Relationship Id="rId395" Type="http://schemas.openxmlformats.org/officeDocument/2006/relationships/customXml" Target="../ink/ink1159.xml"/><Relationship Id="rId409" Type="http://schemas.openxmlformats.org/officeDocument/2006/relationships/customXml" Target="../ink/ink1166.xml"/><Relationship Id="rId92" Type="http://schemas.openxmlformats.org/officeDocument/2006/relationships/customXml" Target="../ink/ink1007.xml"/><Relationship Id="rId213" Type="http://schemas.openxmlformats.org/officeDocument/2006/relationships/image" Target="../media/image840.png"/><Relationship Id="rId420" Type="http://schemas.openxmlformats.org/officeDocument/2006/relationships/image" Target="../media/image944.png"/><Relationship Id="rId255" Type="http://schemas.openxmlformats.org/officeDocument/2006/relationships/customXml" Target="../ink/ink1089.xml"/><Relationship Id="rId297" Type="http://schemas.openxmlformats.org/officeDocument/2006/relationships/customXml" Target="../ink/ink1110.xml"/><Relationship Id="rId462" Type="http://schemas.openxmlformats.org/officeDocument/2006/relationships/image" Target="../media/image1194.png"/><Relationship Id="rId518" Type="http://schemas.openxmlformats.org/officeDocument/2006/relationships/image" Target="../media/image1222.png"/><Relationship Id="rId115" Type="http://schemas.openxmlformats.org/officeDocument/2006/relationships/image" Target="../media/image791.png"/><Relationship Id="rId157" Type="http://schemas.openxmlformats.org/officeDocument/2006/relationships/image" Target="../media/image812.png"/><Relationship Id="rId322" Type="http://schemas.openxmlformats.org/officeDocument/2006/relationships/image" Target="../media/image894.png"/><Relationship Id="rId364" Type="http://schemas.openxmlformats.org/officeDocument/2006/relationships/image" Target="../media/image916.png"/><Relationship Id="rId61" Type="http://schemas.openxmlformats.org/officeDocument/2006/relationships/image" Target="../media/image765.png"/><Relationship Id="rId199" Type="http://schemas.openxmlformats.org/officeDocument/2006/relationships/image" Target="../media/image833.png"/><Relationship Id="rId19" Type="http://schemas.openxmlformats.org/officeDocument/2006/relationships/image" Target="../media/image745.png"/><Relationship Id="rId224" Type="http://schemas.openxmlformats.org/officeDocument/2006/relationships/customXml" Target="../ink/ink1073.xml"/><Relationship Id="rId266" Type="http://schemas.openxmlformats.org/officeDocument/2006/relationships/image" Target="../media/image866.png"/><Relationship Id="rId431" Type="http://schemas.openxmlformats.org/officeDocument/2006/relationships/customXml" Target="../ink/ink1177.xml"/><Relationship Id="rId473" Type="http://schemas.openxmlformats.org/officeDocument/2006/relationships/customXml" Target="../ink/ink1198.xml"/><Relationship Id="rId529" Type="http://schemas.openxmlformats.org/officeDocument/2006/relationships/customXml" Target="../ink/ink1226.xml"/><Relationship Id="rId30" Type="http://schemas.openxmlformats.org/officeDocument/2006/relationships/customXml" Target="../ink/ink976.xml"/><Relationship Id="rId126" Type="http://schemas.openxmlformats.org/officeDocument/2006/relationships/customXml" Target="../ink/ink1024.xml"/><Relationship Id="rId168" Type="http://schemas.openxmlformats.org/officeDocument/2006/relationships/customXml" Target="../ink/ink1045.xml"/><Relationship Id="rId333" Type="http://schemas.openxmlformats.org/officeDocument/2006/relationships/customXml" Target="../ink/ink1128.xml"/><Relationship Id="rId540" Type="http://schemas.openxmlformats.org/officeDocument/2006/relationships/image" Target="../media/image1233.png"/><Relationship Id="rId72" Type="http://schemas.openxmlformats.org/officeDocument/2006/relationships/customXml" Target="../ink/ink997.xml"/><Relationship Id="rId375" Type="http://schemas.openxmlformats.org/officeDocument/2006/relationships/customXml" Target="../ink/ink1149.xml"/><Relationship Id="rId3" Type="http://schemas.openxmlformats.org/officeDocument/2006/relationships/image" Target="../media/image737.png"/><Relationship Id="rId235" Type="http://schemas.openxmlformats.org/officeDocument/2006/relationships/customXml" Target="../ink/ink1079.xml"/><Relationship Id="rId277" Type="http://schemas.openxmlformats.org/officeDocument/2006/relationships/customXml" Target="../ink/ink1100.xml"/><Relationship Id="rId400" Type="http://schemas.openxmlformats.org/officeDocument/2006/relationships/image" Target="../media/image934.png"/><Relationship Id="rId442" Type="http://schemas.openxmlformats.org/officeDocument/2006/relationships/image" Target="../media/image957.png"/><Relationship Id="rId484" Type="http://schemas.openxmlformats.org/officeDocument/2006/relationships/image" Target="../media/image1205.png"/><Relationship Id="rId137" Type="http://schemas.openxmlformats.org/officeDocument/2006/relationships/image" Target="../media/image802.png"/><Relationship Id="rId302" Type="http://schemas.openxmlformats.org/officeDocument/2006/relationships/image" Target="../media/image884.png"/><Relationship Id="rId344" Type="http://schemas.openxmlformats.org/officeDocument/2006/relationships/image" Target="../media/image905.png"/><Relationship Id="rId41" Type="http://schemas.openxmlformats.org/officeDocument/2006/relationships/image" Target="../media/image755.png"/><Relationship Id="rId83" Type="http://schemas.openxmlformats.org/officeDocument/2006/relationships/image" Target="../media/image775.png"/><Relationship Id="rId179" Type="http://schemas.openxmlformats.org/officeDocument/2006/relationships/image" Target="../media/image823.png"/><Relationship Id="rId386" Type="http://schemas.openxmlformats.org/officeDocument/2006/relationships/image" Target="../media/image927.png"/><Relationship Id="rId190" Type="http://schemas.openxmlformats.org/officeDocument/2006/relationships/customXml" Target="../ink/ink1056.xml"/><Relationship Id="rId204" Type="http://schemas.openxmlformats.org/officeDocument/2006/relationships/customXml" Target="../ink/ink1063.xml"/><Relationship Id="rId246" Type="http://schemas.openxmlformats.org/officeDocument/2006/relationships/image" Target="../media/image856.png"/><Relationship Id="rId288" Type="http://schemas.openxmlformats.org/officeDocument/2006/relationships/image" Target="../media/image877.png"/><Relationship Id="rId411" Type="http://schemas.openxmlformats.org/officeDocument/2006/relationships/customXml" Target="../ink/ink1167.xml"/><Relationship Id="rId453" Type="http://schemas.openxmlformats.org/officeDocument/2006/relationships/customXml" Target="../ink/ink1188.xml"/><Relationship Id="rId509" Type="http://schemas.openxmlformats.org/officeDocument/2006/relationships/customXml" Target="../ink/ink1216.xml"/><Relationship Id="rId106" Type="http://schemas.openxmlformats.org/officeDocument/2006/relationships/customXml" Target="../ink/ink1014.xml"/><Relationship Id="rId313" Type="http://schemas.openxmlformats.org/officeDocument/2006/relationships/customXml" Target="../ink/ink1118.xml"/><Relationship Id="rId495" Type="http://schemas.openxmlformats.org/officeDocument/2006/relationships/customXml" Target="../ink/ink1209.xml"/><Relationship Id="rId10" Type="http://schemas.openxmlformats.org/officeDocument/2006/relationships/customXml" Target="../ink/ink966.xml"/><Relationship Id="rId52" Type="http://schemas.openxmlformats.org/officeDocument/2006/relationships/customXml" Target="../ink/ink987.xml"/><Relationship Id="rId94" Type="http://schemas.openxmlformats.org/officeDocument/2006/relationships/customXml" Target="../ink/ink1008.xml"/><Relationship Id="rId148" Type="http://schemas.openxmlformats.org/officeDocument/2006/relationships/customXml" Target="../ink/ink1035.xml"/><Relationship Id="rId355" Type="http://schemas.openxmlformats.org/officeDocument/2006/relationships/customXml" Target="../ink/ink1139.xml"/><Relationship Id="rId397" Type="http://schemas.openxmlformats.org/officeDocument/2006/relationships/customXml" Target="../ink/ink1160.xml"/><Relationship Id="rId520" Type="http://schemas.openxmlformats.org/officeDocument/2006/relationships/image" Target="../media/image1223.png"/><Relationship Id="rId215" Type="http://schemas.openxmlformats.org/officeDocument/2006/relationships/image" Target="../media/image841.png"/><Relationship Id="rId257" Type="http://schemas.openxmlformats.org/officeDocument/2006/relationships/customXml" Target="../ink/ink1090.xml"/><Relationship Id="rId422" Type="http://schemas.openxmlformats.org/officeDocument/2006/relationships/image" Target="../media/image945.png"/><Relationship Id="rId464" Type="http://schemas.openxmlformats.org/officeDocument/2006/relationships/image" Target="../media/image1195.png"/><Relationship Id="rId299" Type="http://schemas.openxmlformats.org/officeDocument/2006/relationships/customXml" Target="../ink/ink1111.xml"/><Relationship Id="rId63" Type="http://schemas.openxmlformats.org/officeDocument/2006/relationships/image" Target="../media/image766.png"/><Relationship Id="rId159" Type="http://schemas.openxmlformats.org/officeDocument/2006/relationships/image" Target="../media/image813.png"/><Relationship Id="rId366" Type="http://schemas.openxmlformats.org/officeDocument/2006/relationships/image" Target="../media/image917.png"/><Relationship Id="rId226" Type="http://schemas.openxmlformats.org/officeDocument/2006/relationships/image" Target="../media/image846.png"/><Relationship Id="rId433" Type="http://schemas.openxmlformats.org/officeDocument/2006/relationships/customXml" Target="../ink/ink1178.xml"/><Relationship Id="rId74" Type="http://schemas.openxmlformats.org/officeDocument/2006/relationships/customXml" Target="../ink/ink998.xml"/><Relationship Id="rId377" Type="http://schemas.openxmlformats.org/officeDocument/2006/relationships/customXml" Target="../ink/ink1150.xml"/><Relationship Id="rId500" Type="http://schemas.openxmlformats.org/officeDocument/2006/relationships/image" Target="../media/image1213.png"/><Relationship Id="rId5" Type="http://schemas.openxmlformats.org/officeDocument/2006/relationships/image" Target="../media/image738.png"/><Relationship Id="rId237" Type="http://schemas.openxmlformats.org/officeDocument/2006/relationships/customXml" Target="../ink/ink1080.xml"/><Relationship Id="rId444" Type="http://schemas.openxmlformats.org/officeDocument/2006/relationships/image" Target="../media/image1121.png"/></Relationships>
</file>

<file path=ppt/slides/_rels/slide2.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hyperlink" Target="https://www.trademap.org/" TargetMode="External"/><Relationship Id="rId7" Type="http://schemas.openxmlformats.org/officeDocument/2006/relationships/image" Target="../media/image95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17.xml"/><Relationship Id="rId5" Type="http://schemas.openxmlformats.org/officeDocument/2006/relationships/image" Target="../media/image955.png"/><Relationship Id="rId4" Type="http://schemas.openxmlformats.org/officeDocument/2006/relationships/customXml" Target="../ink/ink16.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17" Type="http://schemas.openxmlformats.org/officeDocument/2006/relationships/customXml" Target="../ink/ink1289.xml"/><Relationship Id="rId21" Type="http://schemas.openxmlformats.org/officeDocument/2006/relationships/customXml" Target="../ink/ink1241.xml"/><Relationship Id="rId42" Type="http://schemas.openxmlformats.org/officeDocument/2006/relationships/image" Target="../media/image1253.png"/><Relationship Id="rId63" Type="http://schemas.openxmlformats.org/officeDocument/2006/relationships/customXml" Target="../ink/ink1262.xml"/><Relationship Id="rId84" Type="http://schemas.openxmlformats.org/officeDocument/2006/relationships/image" Target="../media/image1274.png"/><Relationship Id="rId138" Type="http://schemas.openxmlformats.org/officeDocument/2006/relationships/image" Target="../media/image1300.png"/><Relationship Id="rId107" Type="http://schemas.openxmlformats.org/officeDocument/2006/relationships/customXml" Target="../ink/ink1284.xml"/><Relationship Id="rId11" Type="http://schemas.openxmlformats.org/officeDocument/2006/relationships/customXml" Target="../ink/ink1236.xml"/><Relationship Id="rId32" Type="http://schemas.openxmlformats.org/officeDocument/2006/relationships/image" Target="../media/image1248.png"/><Relationship Id="rId53" Type="http://schemas.openxmlformats.org/officeDocument/2006/relationships/customXml" Target="../ink/ink1257.xml"/><Relationship Id="rId74" Type="http://schemas.openxmlformats.org/officeDocument/2006/relationships/image" Target="../media/image1269.png"/><Relationship Id="rId128" Type="http://schemas.openxmlformats.org/officeDocument/2006/relationships/image" Target="../media/image1295.png"/><Relationship Id="rId149" Type="http://schemas.openxmlformats.org/officeDocument/2006/relationships/customXml" Target="../ink/ink1305.xml"/><Relationship Id="rId5" Type="http://schemas.openxmlformats.org/officeDocument/2006/relationships/customXml" Target="../ink/ink1233.xml"/><Relationship Id="rId95" Type="http://schemas.openxmlformats.org/officeDocument/2006/relationships/customXml" Target="../ink/ink1278.xml"/><Relationship Id="rId22" Type="http://schemas.openxmlformats.org/officeDocument/2006/relationships/image" Target="../media/image1243.png"/><Relationship Id="rId27" Type="http://schemas.openxmlformats.org/officeDocument/2006/relationships/customXml" Target="../ink/ink1244.xml"/><Relationship Id="rId43" Type="http://schemas.openxmlformats.org/officeDocument/2006/relationships/customXml" Target="../ink/ink1252.xml"/><Relationship Id="rId48" Type="http://schemas.openxmlformats.org/officeDocument/2006/relationships/image" Target="../media/image1256.png"/><Relationship Id="rId64" Type="http://schemas.openxmlformats.org/officeDocument/2006/relationships/image" Target="../media/image1264.png"/><Relationship Id="rId69" Type="http://schemas.openxmlformats.org/officeDocument/2006/relationships/customXml" Target="../ink/ink1265.xml"/><Relationship Id="rId113" Type="http://schemas.openxmlformats.org/officeDocument/2006/relationships/customXml" Target="../ink/ink1287.xml"/><Relationship Id="rId118" Type="http://schemas.openxmlformats.org/officeDocument/2006/relationships/image" Target="../media/image1290.png"/><Relationship Id="rId134" Type="http://schemas.openxmlformats.org/officeDocument/2006/relationships/image" Target="../media/image1298.png"/><Relationship Id="rId139" Type="http://schemas.openxmlformats.org/officeDocument/2006/relationships/customXml" Target="../ink/ink1300.xml"/><Relationship Id="rId80" Type="http://schemas.openxmlformats.org/officeDocument/2006/relationships/image" Target="../media/image1272.png"/><Relationship Id="rId85" Type="http://schemas.openxmlformats.org/officeDocument/2006/relationships/customXml" Target="../ink/ink1273.xml"/><Relationship Id="rId150" Type="http://schemas.openxmlformats.org/officeDocument/2006/relationships/image" Target="../media/image1306.png"/><Relationship Id="rId12" Type="http://schemas.openxmlformats.org/officeDocument/2006/relationships/image" Target="../media/image1238.png"/><Relationship Id="rId17" Type="http://schemas.openxmlformats.org/officeDocument/2006/relationships/customXml" Target="../ink/ink1239.xml"/><Relationship Id="rId33" Type="http://schemas.openxmlformats.org/officeDocument/2006/relationships/customXml" Target="../ink/ink1247.xml"/><Relationship Id="rId38" Type="http://schemas.openxmlformats.org/officeDocument/2006/relationships/image" Target="../media/image1251.png"/><Relationship Id="rId59" Type="http://schemas.openxmlformats.org/officeDocument/2006/relationships/customXml" Target="../ink/ink1260.xml"/><Relationship Id="rId103" Type="http://schemas.openxmlformats.org/officeDocument/2006/relationships/customXml" Target="../ink/ink1282.xml"/><Relationship Id="rId108" Type="http://schemas.openxmlformats.org/officeDocument/2006/relationships/image" Target="../media/image1286.png"/><Relationship Id="rId124" Type="http://schemas.openxmlformats.org/officeDocument/2006/relationships/image" Target="../media/image1293.png"/><Relationship Id="rId129" Type="http://schemas.openxmlformats.org/officeDocument/2006/relationships/customXml" Target="../ink/ink1295.xml"/><Relationship Id="rId54" Type="http://schemas.openxmlformats.org/officeDocument/2006/relationships/image" Target="../media/image1259.png"/><Relationship Id="rId70" Type="http://schemas.openxmlformats.org/officeDocument/2006/relationships/image" Target="../media/image1267.png"/><Relationship Id="rId75" Type="http://schemas.openxmlformats.org/officeDocument/2006/relationships/customXml" Target="../ink/ink1268.xml"/><Relationship Id="rId91" Type="http://schemas.openxmlformats.org/officeDocument/2006/relationships/customXml" Target="../ink/ink1276.xml"/><Relationship Id="rId96" Type="http://schemas.openxmlformats.org/officeDocument/2006/relationships/image" Target="../media/image1280.png"/><Relationship Id="rId140" Type="http://schemas.openxmlformats.org/officeDocument/2006/relationships/image" Target="../media/image1301.png"/><Relationship Id="rId145" Type="http://schemas.openxmlformats.org/officeDocument/2006/relationships/customXml" Target="../ink/ink1303.xml"/><Relationship Id="rId1" Type="http://schemas.openxmlformats.org/officeDocument/2006/relationships/slideLayout" Target="../slideLayouts/slideLayout7.xml"/><Relationship Id="rId6" Type="http://schemas.openxmlformats.org/officeDocument/2006/relationships/image" Target="../media/image1235.png"/><Relationship Id="rId23" Type="http://schemas.openxmlformats.org/officeDocument/2006/relationships/customXml" Target="../ink/ink1242.xml"/><Relationship Id="rId28" Type="http://schemas.openxmlformats.org/officeDocument/2006/relationships/image" Target="../media/image1246.png"/><Relationship Id="rId49" Type="http://schemas.openxmlformats.org/officeDocument/2006/relationships/customXml" Target="../ink/ink1255.xml"/><Relationship Id="rId114" Type="http://schemas.openxmlformats.org/officeDocument/2006/relationships/image" Target="../media/image1288.png"/><Relationship Id="rId119" Type="http://schemas.openxmlformats.org/officeDocument/2006/relationships/customXml" Target="../ink/ink1290.xml"/><Relationship Id="rId44" Type="http://schemas.openxmlformats.org/officeDocument/2006/relationships/image" Target="../media/image1254.png"/><Relationship Id="rId60" Type="http://schemas.openxmlformats.org/officeDocument/2006/relationships/image" Target="../media/image1262.png"/><Relationship Id="rId65" Type="http://schemas.openxmlformats.org/officeDocument/2006/relationships/customXml" Target="../ink/ink1263.xml"/><Relationship Id="rId81" Type="http://schemas.openxmlformats.org/officeDocument/2006/relationships/customXml" Target="../ink/ink1271.xml"/><Relationship Id="rId86" Type="http://schemas.openxmlformats.org/officeDocument/2006/relationships/image" Target="../media/image1275.png"/><Relationship Id="rId130" Type="http://schemas.openxmlformats.org/officeDocument/2006/relationships/image" Target="../media/image1296.png"/><Relationship Id="rId135" Type="http://schemas.openxmlformats.org/officeDocument/2006/relationships/customXml" Target="../ink/ink1298.xml"/><Relationship Id="rId13" Type="http://schemas.openxmlformats.org/officeDocument/2006/relationships/customXml" Target="../ink/ink1237.xml"/><Relationship Id="rId18" Type="http://schemas.openxmlformats.org/officeDocument/2006/relationships/image" Target="../media/image1241.png"/><Relationship Id="rId39" Type="http://schemas.openxmlformats.org/officeDocument/2006/relationships/customXml" Target="../ink/ink1250.xml"/><Relationship Id="rId109" Type="http://schemas.openxmlformats.org/officeDocument/2006/relationships/customXml" Target="../ink/ink1285.xml"/><Relationship Id="rId34" Type="http://schemas.openxmlformats.org/officeDocument/2006/relationships/image" Target="../media/image1249.png"/><Relationship Id="rId50" Type="http://schemas.openxmlformats.org/officeDocument/2006/relationships/image" Target="../media/image1257.png"/><Relationship Id="rId55" Type="http://schemas.openxmlformats.org/officeDocument/2006/relationships/customXml" Target="../ink/ink1258.xml"/><Relationship Id="rId76" Type="http://schemas.openxmlformats.org/officeDocument/2006/relationships/image" Target="../media/image1270.png"/><Relationship Id="rId97" Type="http://schemas.openxmlformats.org/officeDocument/2006/relationships/customXml" Target="../ink/ink1279.xml"/><Relationship Id="rId104" Type="http://schemas.openxmlformats.org/officeDocument/2006/relationships/image" Target="../media/image1284.png"/><Relationship Id="rId120" Type="http://schemas.openxmlformats.org/officeDocument/2006/relationships/image" Target="../media/image1291.png"/><Relationship Id="rId125" Type="http://schemas.openxmlformats.org/officeDocument/2006/relationships/customXml" Target="../ink/ink1293.xml"/><Relationship Id="rId141" Type="http://schemas.openxmlformats.org/officeDocument/2006/relationships/customXml" Target="../ink/ink1301.xml"/><Relationship Id="rId146" Type="http://schemas.openxmlformats.org/officeDocument/2006/relationships/image" Target="../media/image1304.png"/><Relationship Id="rId7" Type="http://schemas.openxmlformats.org/officeDocument/2006/relationships/customXml" Target="../ink/ink1234.xml"/><Relationship Id="rId71" Type="http://schemas.openxmlformats.org/officeDocument/2006/relationships/customXml" Target="../ink/ink1266.xml"/><Relationship Id="rId92" Type="http://schemas.openxmlformats.org/officeDocument/2006/relationships/image" Target="../media/image1278.png"/><Relationship Id="rId2" Type="http://schemas.openxmlformats.org/officeDocument/2006/relationships/notesSlide" Target="../notesSlides/notesSlide20.xml"/><Relationship Id="rId29" Type="http://schemas.openxmlformats.org/officeDocument/2006/relationships/customXml" Target="../ink/ink1245.xml"/><Relationship Id="rId24" Type="http://schemas.openxmlformats.org/officeDocument/2006/relationships/image" Target="../media/image1244.png"/><Relationship Id="rId40" Type="http://schemas.openxmlformats.org/officeDocument/2006/relationships/image" Target="../media/image1252.png"/><Relationship Id="rId45" Type="http://schemas.openxmlformats.org/officeDocument/2006/relationships/customXml" Target="../ink/ink1253.xml"/><Relationship Id="rId66" Type="http://schemas.openxmlformats.org/officeDocument/2006/relationships/image" Target="../media/image1265.png"/><Relationship Id="rId87" Type="http://schemas.openxmlformats.org/officeDocument/2006/relationships/customXml" Target="../ink/ink1274.xml"/><Relationship Id="rId110" Type="http://schemas.openxmlformats.org/officeDocument/2006/relationships/image" Target="../media/image267.png"/><Relationship Id="rId115" Type="http://schemas.openxmlformats.org/officeDocument/2006/relationships/customXml" Target="../ink/ink1288.xml"/><Relationship Id="rId131" Type="http://schemas.openxmlformats.org/officeDocument/2006/relationships/customXml" Target="../ink/ink1296.xml"/><Relationship Id="rId136" Type="http://schemas.openxmlformats.org/officeDocument/2006/relationships/image" Target="../media/image1299.png"/><Relationship Id="rId61" Type="http://schemas.openxmlformats.org/officeDocument/2006/relationships/customXml" Target="../ink/ink1261.xml"/><Relationship Id="rId82" Type="http://schemas.openxmlformats.org/officeDocument/2006/relationships/image" Target="../media/image1273.png"/><Relationship Id="rId19" Type="http://schemas.openxmlformats.org/officeDocument/2006/relationships/customXml" Target="../ink/ink1240.xml"/><Relationship Id="rId14" Type="http://schemas.openxmlformats.org/officeDocument/2006/relationships/image" Target="../media/image1239.png"/><Relationship Id="rId30" Type="http://schemas.openxmlformats.org/officeDocument/2006/relationships/image" Target="../media/image1247.png"/><Relationship Id="rId35" Type="http://schemas.openxmlformats.org/officeDocument/2006/relationships/customXml" Target="../ink/ink1248.xml"/><Relationship Id="rId56" Type="http://schemas.openxmlformats.org/officeDocument/2006/relationships/image" Target="../media/image1260.png"/><Relationship Id="rId77" Type="http://schemas.openxmlformats.org/officeDocument/2006/relationships/customXml" Target="../ink/ink1269.xml"/><Relationship Id="rId100" Type="http://schemas.openxmlformats.org/officeDocument/2006/relationships/image" Target="../media/image1282.png"/><Relationship Id="rId105" Type="http://schemas.openxmlformats.org/officeDocument/2006/relationships/customXml" Target="../ink/ink1283.xml"/><Relationship Id="rId126" Type="http://schemas.openxmlformats.org/officeDocument/2006/relationships/image" Target="../media/image1294.png"/><Relationship Id="rId147" Type="http://schemas.openxmlformats.org/officeDocument/2006/relationships/customXml" Target="../ink/ink1304.xml"/><Relationship Id="rId8" Type="http://schemas.openxmlformats.org/officeDocument/2006/relationships/image" Target="../media/image1236.png"/><Relationship Id="rId51" Type="http://schemas.openxmlformats.org/officeDocument/2006/relationships/customXml" Target="../ink/ink1256.xml"/><Relationship Id="rId72" Type="http://schemas.openxmlformats.org/officeDocument/2006/relationships/image" Target="../media/image1268.png"/><Relationship Id="rId93" Type="http://schemas.openxmlformats.org/officeDocument/2006/relationships/customXml" Target="../ink/ink1277.xml"/><Relationship Id="rId98" Type="http://schemas.openxmlformats.org/officeDocument/2006/relationships/image" Target="../media/image1281.png"/><Relationship Id="rId121" Type="http://schemas.openxmlformats.org/officeDocument/2006/relationships/customXml" Target="../ink/ink1291.xml"/><Relationship Id="rId142" Type="http://schemas.openxmlformats.org/officeDocument/2006/relationships/image" Target="../media/image1302.png"/><Relationship Id="rId3" Type="http://schemas.openxmlformats.org/officeDocument/2006/relationships/customXml" Target="../ink/ink1232.xml"/><Relationship Id="rId25" Type="http://schemas.openxmlformats.org/officeDocument/2006/relationships/customXml" Target="../ink/ink1243.xml"/><Relationship Id="rId46" Type="http://schemas.openxmlformats.org/officeDocument/2006/relationships/image" Target="../media/image1255.png"/><Relationship Id="rId67" Type="http://schemas.openxmlformats.org/officeDocument/2006/relationships/customXml" Target="../ink/ink1264.xml"/><Relationship Id="rId116" Type="http://schemas.openxmlformats.org/officeDocument/2006/relationships/image" Target="../media/image1289.png"/><Relationship Id="rId137" Type="http://schemas.openxmlformats.org/officeDocument/2006/relationships/customXml" Target="../ink/ink1299.xml"/><Relationship Id="rId20" Type="http://schemas.openxmlformats.org/officeDocument/2006/relationships/image" Target="../media/image1242.png"/><Relationship Id="rId41" Type="http://schemas.openxmlformats.org/officeDocument/2006/relationships/customXml" Target="../ink/ink1251.xml"/><Relationship Id="rId62" Type="http://schemas.openxmlformats.org/officeDocument/2006/relationships/image" Target="../media/image1263.png"/><Relationship Id="rId83" Type="http://schemas.openxmlformats.org/officeDocument/2006/relationships/customXml" Target="../ink/ink1272.xml"/><Relationship Id="rId88" Type="http://schemas.openxmlformats.org/officeDocument/2006/relationships/image" Target="../media/image1276.png"/><Relationship Id="rId111" Type="http://schemas.openxmlformats.org/officeDocument/2006/relationships/customXml" Target="../ink/ink1286.xml"/><Relationship Id="rId132" Type="http://schemas.openxmlformats.org/officeDocument/2006/relationships/image" Target="../media/image1297.png"/><Relationship Id="rId15" Type="http://schemas.openxmlformats.org/officeDocument/2006/relationships/customXml" Target="../ink/ink1238.xml"/><Relationship Id="rId36" Type="http://schemas.openxmlformats.org/officeDocument/2006/relationships/image" Target="../media/image1250.png"/><Relationship Id="rId57" Type="http://schemas.openxmlformats.org/officeDocument/2006/relationships/customXml" Target="../ink/ink1259.xml"/><Relationship Id="rId106" Type="http://schemas.openxmlformats.org/officeDocument/2006/relationships/image" Target="../media/image1285.png"/><Relationship Id="rId127" Type="http://schemas.openxmlformats.org/officeDocument/2006/relationships/customXml" Target="../ink/ink1294.xml"/><Relationship Id="rId10" Type="http://schemas.openxmlformats.org/officeDocument/2006/relationships/image" Target="../media/image1237.png"/><Relationship Id="rId31" Type="http://schemas.openxmlformats.org/officeDocument/2006/relationships/customXml" Target="../ink/ink1246.xml"/><Relationship Id="rId52" Type="http://schemas.openxmlformats.org/officeDocument/2006/relationships/image" Target="../media/image1258.png"/><Relationship Id="rId73" Type="http://schemas.openxmlformats.org/officeDocument/2006/relationships/customXml" Target="../ink/ink1267.xml"/><Relationship Id="rId78" Type="http://schemas.openxmlformats.org/officeDocument/2006/relationships/image" Target="../media/image1271.png"/><Relationship Id="rId94" Type="http://schemas.openxmlformats.org/officeDocument/2006/relationships/image" Target="../media/image1279.png"/><Relationship Id="rId99" Type="http://schemas.openxmlformats.org/officeDocument/2006/relationships/customXml" Target="../ink/ink1280.xml"/><Relationship Id="rId101" Type="http://schemas.openxmlformats.org/officeDocument/2006/relationships/customXml" Target="../ink/ink1281.xml"/><Relationship Id="rId122" Type="http://schemas.openxmlformats.org/officeDocument/2006/relationships/image" Target="../media/image1292.png"/><Relationship Id="rId143" Type="http://schemas.openxmlformats.org/officeDocument/2006/relationships/customXml" Target="../ink/ink1302.xml"/><Relationship Id="rId148" Type="http://schemas.openxmlformats.org/officeDocument/2006/relationships/image" Target="../media/image1305.png"/><Relationship Id="rId4" Type="http://schemas.openxmlformats.org/officeDocument/2006/relationships/image" Target="../media/image1234.png"/><Relationship Id="rId9" Type="http://schemas.openxmlformats.org/officeDocument/2006/relationships/customXml" Target="../ink/ink1235.xml"/><Relationship Id="rId26" Type="http://schemas.openxmlformats.org/officeDocument/2006/relationships/image" Target="../media/image1245.png"/><Relationship Id="rId47" Type="http://schemas.openxmlformats.org/officeDocument/2006/relationships/customXml" Target="../ink/ink1254.xml"/><Relationship Id="rId68" Type="http://schemas.openxmlformats.org/officeDocument/2006/relationships/image" Target="../media/image1266.png"/><Relationship Id="rId89" Type="http://schemas.openxmlformats.org/officeDocument/2006/relationships/customXml" Target="../ink/ink1275.xml"/><Relationship Id="rId112" Type="http://schemas.openxmlformats.org/officeDocument/2006/relationships/image" Target="../media/image1287.png"/><Relationship Id="rId133" Type="http://schemas.openxmlformats.org/officeDocument/2006/relationships/customXml" Target="../ink/ink1297.xml"/><Relationship Id="rId16" Type="http://schemas.openxmlformats.org/officeDocument/2006/relationships/image" Target="../media/image1240.png"/><Relationship Id="rId37" Type="http://schemas.openxmlformats.org/officeDocument/2006/relationships/customXml" Target="../ink/ink1249.xml"/><Relationship Id="rId58" Type="http://schemas.openxmlformats.org/officeDocument/2006/relationships/image" Target="../media/image1261.png"/><Relationship Id="rId79" Type="http://schemas.openxmlformats.org/officeDocument/2006/relationships/customXml" Target="../ink/ink1270.xml"/><Relationship Id="rId102" Type="http://schemas.openxmlformats.org/officeDocument/2006/relationships/image" Target="../media/image1283.png"/><Relationship Id="rId123" Type="http://schemas.openxmlformats.org/officeDocument/2006/relationships/customXml" Target="../ink/ink1292.xml"/><Relationship Id="rId144" Type="http://schemas.openxmlformats.org/officeDocument/2006/relationships/image" Target="../media/image1303.png"/><Relationship Id="rId90" Type="http://schemas.openxmlformats.org/officeDocument/2006/relationships/image" Target="../media/image1277.png"/></Relationships>
</file>

<file path=ppt/slides/_rels/slide21.xml.rels><?xml version="1.0" encoding="UTF-8" standalone="yes"?>
<Relationships xmlns="http://schemas.openxmlformats.org/package/2006/relationships"><Relationship Id="rId26" Type="http://schemas.openxmlformats.org/officeDocument/2006/relationships/image" Target="../media/image1318.png"/><Relationship Id="rId21" Type="http://schemas.openxmlformats.org/officeDocument/2006/relationships/customXml" Target="../ink/ink1315.xml"/><Relationship Id="rId42" Type="http://schemas.openxmlformats.org/officeDocument/2006/relationships/image" Target="../media/image1326.png"/><Relationship Id="rId47" Type="http://schemas.openxmlformats.org/officeDocument/2006/relationships/customXml" Target="../ink/ink1328.xml"/><Relationship Id="rId63" Type="http://schemas.openxmlformats.org/officeDocument/2006/relationships/customXml" Target="../ink/ink1336.xml"/><Relationship Id="rId68" Type="http://schemas.openxmlformats.org/officeDocument/2006/relationships/image" Target="../media/image1339.png"/><Relationship Id="rId7" Type="http://schemas.openxmlformats.org/officeDocument/2006/relationships/customXml" Target="../ink/ink1308.xml"/><Relationship Id="rId71" Type="http://schemas.openxmlformats.org/officeDocument/2006/relationships/customXml" Target="../ink/ink1340.xml"/><Relationship Id="rId2" Type="http://schemas.openxmlformats.org/officeDocument/2006/relationships/notesSlide" Target="../notesSlides/notesSlide21.xml"/><Relationship Id="rId16" Type="http://schemas.openxmlformats.org/officeDocument/2006/relationships/image" Target="../media/image1313.png"/><Relationship Id="rId29" Type="http://schemas.openxmlformats.org/officeDocument/2006/relationships/customXml" Target="../ink/ink1319.xml"/><Relationship Id="rId11" Type="http://schemas.openxmlformats.org/officeDocument/2006/relationships/customXml" Target="../ink/ink1310.xml"/><Relationship Id="rId24" Type="http://schemas.openxmlformats.org/officeDocument/2006/relationships/image" Target="../media/image1317.png"/><Relationship Id="rId32" Type="http://schemas.openxmlformats.org/officeDocument/2006/relationships/image" Target="../media/image1321.png"/><Relationship Id="rId37" Type="http://schemas.openxmlformats.org/officeDocument/2006/relationships/customXml" Target="../ink/ink1323.xml"/><Relationship Id="rId40" Type="http://schemas.openxmlformats.org/officeDocument/2006/relationships/image" Target="../media/image1325.png"/><Relationship Id="rId45" Type="http://schemas.openxmlformats.org/officeDocument/2006/relationships/customXml" Target="../ink/ink1327.xml"/><Relationship Id="rId53" Type="http://schemas.openxmlformats.org/officeDocument/2006/relationships/customXml" Target="../ink/ink1331.xml"/><Relationship Id="rId58" Type="http://schemas.openxmlformats.org/officeDocument/2006/relationships/image" Target="../media/image1334.png"/><Relationship Id="rId66" Type="http://schemas.openxmlformats.org/officeDocument/2006/relationships/image" Target="../media/image1338.png"/><Relationship Id="rId5" Type="http://schemas.openxmlformats.org/officeDocument/2006/relationships/customXml" Target="../ink/ink1307.xml"/><Relationship Id="rId61" Type="http://schemas.openxmlformats.org/officeDocument/2006/relationships/customXml" Target="../ink/ink1335.xml"/><Relationship Id="rId19" Type="http://schemas.openxmlformats.org/officeDocument/2006/relationships/customXml" Target="../ink/ink1314.xml"/><Relationship Id="rId14" Type="http://schemas.openxmlformats.org/officeDocument/2006/relationships/image" Target="../media/image1312.png"/><Relationship Id="rId22" Type="http://schemas.openxmlformats.org/officeDocument/2006/relationships/image" Target="../media/image1316.png"/><Relationship Id="rId27" Type="http://schemas.openxmlformats.org/officeDocument/2006/relationships/customXml" Target="../ink/ink1318.xml"/><Relationship Id="rId30" Type="http://schemas.openxmlformats.org/officeDocument/2006/relationships/image" Target="../media/image1320.png"/><Relationship Id="rId35" Type="http://schemas.openxmlformats.org/officeDocument/2006/relationships/customXml" Target="../ink/ink1322.xml"/><Relationship Id="rId43" Type="http://schemas.openxmlformats.org/officeDocument/2006/relationships/customXml" Target="../ink/ink1326.xml"/><Relationship Id="rId48" Type="http://schemas.openxmlformats.org/officeDocument/2006/relationships/image" Target="../media/image1329.png"/><Relationship Id="rId56" Type="http://schemas.openxmlformats.org/officeDocument/2006/relationships/image" Target="../media/image1333.png"/><Relationship Id="rId64" Type="http://schemas.openxmlformats.org/officeDocument/2006/relationships/image" Target="../media/image1337.png"/><Relationship Id="rId69" Type="http://schemas.openxmlformats.org/officeDocument/2006/relationships/customXml" Target="../ink/ink1339.xml"/><Relationship Id="rId8" Type="http://schemas.openxmlformats.org/officeDocument/2006/relationships/image" Target="../media/image1309.png"/><Relationship Id="rId51" Type="http://schemas.openxmlformats.org/officeDocument/2006/relationships/customXml" Target="../ink/ink1330.xml"/><Relationship Id="rId72" Type="http://schemas.openxmlformats.org/officeDocument/2006/relationships/image" Target="../media/image1341.png"/><Relationship Id="rId3" Type="http://schemas.openxmlformats.org/officeDocument/2006/relationships/customXml" Target="../ink/ink1306.xml"/><Relationship Id="rId12" Type="http://schemas.openxmlformats.org/officeDocument/2006/relationships/image" Target="../media/image1311.png"/><Relationship Id="rId17" Type="http://schemas.openxmlformats.org/officeDocument/2006/relationships/customXml" Target="../ink/ink1313.xml"/><Relationship Id="rId25" Type="http://schemas.openxmlformats.org/officeDocument/2006/relationships/customXml" Target="../ink/ink1317.xml"/><Relationship Id="rId33" Type="http://schemas.openxmlformats.org/officeDocument/2006/relationships/customXml" Target="../ink/ink1321.xml"/><Relationship Id="rId38" Type="http://schemas.openxmlformats.org/officeDocument/2006/relationships/image" Target="../media/image1324.png"/><Relationship Id="rId46" Type="http://schemas.openxmlformats.org/officeDocument/2006/relationships/image" Target="../media/image1328.png"/><Relationship Id="rId59" Type="http://schemas.openxmlformats.org/officeDocument/2006/relationships/customXml" Target="../ink/ink1334.xml"/><Relationship Id="rId67" Type="http://schemas.openxmlformats.org/officeDocument/2006/relationships/customXml" Target="../ink/ink1338.xml"/><Relationship Id="rId20" Type="http://schemas.openxmlformats.org/officeDocument/2006/relationships/image" Target="../media/image1315.png"/><Relationship Id="rId41" Type="http://schemas.openxmlformats.org/officeDocument/2006/relationships/customXml" Target="../ink/ink1325.xml"/><Relationship Id="rId54" Type="http://schemas.openxmlformats.org/officeDocument/2006/relationships/image" Target="../media/image1332.png"/><Relationship Id="rId62" Type="http://schemas.openxmlformats.org/officeDocument/2006/relationships/image" Target="../media/image1336.png"/><Relationship Id="rId70" Type="http://schemas.openxmlformats.org/officeDocument/2006/relationships/image" Target="../media/image1340.png"/><Relationship Id="rId1" Type="http://schemas.openxmlformats.org/officeDocument/2006/relationships/slideLayout" Target="../slideLayouts/slideLayout7.xml"/><Relationship Id="rId6" Type="http://schemas.openxmlformats.org/officeDocument/2006/relationships/image" Target="../media/image1308.png"/><Relationship Id="rId15" Type="http://schemas.openxmlformats.org/officeDocument/2006/relationships/customXml" Target="../ink/ink1312.xml"/><Relationship Id="rId23" Type="http://schemas.openxmlformats.org/officeDocument/2006/relationships/customXml" Target="../ink/ink1316.xml"/><Relationship Id="rId28" Type="http://schemas.openxmlformats.org/officeDocument/2006/relationships/image" Target="../media/image1319.png"/><Relationship Id="rId36" Type="http://schemas.openxmlformats.org/officeDocument/2006/relationships/image" Target="../media/image1323.png"/><Relationship Id="rId49" Type="http://schemas.openxmlformats.org/officeDocument/2006/relationships/customXml" Target="../ink/ink1329.xml"/><Relationship Id="rId57" Type="http://schemas.openxmlformats.org/officeDocument/2006/relationships/customXml" Target="../ink/ink1333.xml"/><Relationship Id="rId10" Type="http://schemas.openxmlformats.org/officeDocument/2006/relationships/image" Target="../media/image1310.png"/><Relationship Id="rId31" Type="http://schemas.openxmlformats.org/officeDocument/2006/relationships/customXml" Target="../ink/ink1320.xml"/><Relationship Id="rId44" Type="http://schemas.openxmlformats.org/officeDocument/2006/relationships/image" Target="../media/image1327.png"/><Relationship Id="rId52" Type="http://schemas.openxmlformats.org/officeDocument/2006/relationships/image" Target="../media/image1331.png"/><Relationship Id="rId60" Type="http://schemas.openxmlformats.org/officeDocument/2006/relationships/image" Target="../media/image1335.png"/><Relationship Id="rId65" Type="http://schemas.openxmlformats.org/officeDocument/2006/relationships/customXml" Target="../ink/ink1337.xml"/><Relationship Id="rId4" Type="http://schemas.openxmlformats.org/officeDocument/2006/relationships/image" Target="../media/image1307.png"/><Relationship Id="rId9" Type="http://schemas.openxmlformats.org/officeDocument/2006/relationships/customXml" Target="../ink/ink1309.xml"/><Relationship Id="rId13" Type="http://schemas.openxmlformats.org/officeDocument/2006/relationships/customXml" Target="../ink/ink1311.xml"/><Relationship Id="rId18" Type="http://schemas.openxmlformats.org/officeDocument/2006/relationships/image" Target="../media/image1314.png"/><Relationship Id="rId39" Type="http://schemas.openxmlformats.org/officeDocument/2006/relationships/customXml" Target="../ink/ink1324.xml"/><Relationship Id="rId34" Type="http://schemas.openxmlformats.org/officeDocument/2006/relationships/image" Target="../media/image1322.png"/><Relationship Id="rId50" Type="http://schemas.openxmlformats.org/officeDocument/2006/relationships/image" Target="../media/image1330.png"/><Relationship Id="rId55" Type="http://schemas.openxmlformats.org/officeDocument/2006/relationships/customXml" Target="../ink/ink1332.xml"/></Relationships>
</file>

<file path=ppt/slides/_rels/slide22.xml.rels><?xml version="1.0" encoding="UTF-8" standalone="yes"?>
<Relationships xmlns="http://schemas.openxmlformats.org/package/2006/relationships"><Relationship Id="rId117" Type="http://schemas.openxmlformats.org/officeDocument/2006/relationships/customXml" Target="../ink/ink1398.xml"/><Relationship Id="rId299" Type="http://schemas.openxmlformats.org/officeDocument/2006/relationships/customXml" Target="../ink/ink1489.xml"/><Relationship Id="rId21" Type="http://schemas.openxmlformats.org/officeDocument/2006/relationships/customXml" Target="../ink/ink1350.xml"/><Relationship Id="rId63" Type="http://schemas.openxmlformats.org/officeDocument/2006/relationships/customXml" Target="../ink/ink1371.xml"/><Relationship Id="rId159" Type="http://schemas.openxmlformats.org/officeDocument/2006/relationships/customXml" Target="../ink/ink1419.xml"/><Relationship Id="rId324" Type="http://schemas.openxmlformats.org/officeDocument/2006/relationships/image" Target="../media/image1502.png"/><Relationship Id="rId366" Type="http://schemas.openxmlformats.org/officeDocument/2006/relationships/image" Target="../media/image1523.png"/><Relationship Id="rId170" Type="http://schemas.openxmlformats.org/officeDocument/2006/relationships/image" Target="../media/image1425.png"/><Relationship Id="rId226" Type="http://schemas.openxmlformats.org/officeDocument/2006/relationships/image" Target="../media/image1453.png"/><Relationship Id="rId433" Type="http://schemas.openxmlformats.org/officeDocument/2006/relationships/customXml" Target="../ink/ink1556.xml"/><Relationship Id="rId268" Type="http://schemas.openxmlformats.org/officeDocument/2006/relationships/image" Target="../media/image1474.png"/><Relationship Id="rId475" Type="http://schemas.openxmlformats.org/officeDocument/2006/relationships/customXml" Target="../ink/ink1577.xml"/><Relationship Id="rId32" Type="http://schemas.openxmlformats.org/officeDocument/2006/relationships/image" Target="../media/image1356.png"/><Relationship Id="rId74" Type="http://schemas.openxmlformats.org/officeDocument/2006/relationships/image" Target="../media/image1377.png"/><Relationship Id="rId128" Type="http://schemas.openxmlformats.org/officeDocument/2006/relationships/image" Target="../media/image1404.png"/><Relationship Id="rId335" Type="http://schemas.openxmlformats.org/officeDocument/2006/relationships/customXml" Target="../ink/ink1507.xml"/><Relationship Id="rId377" Type="http://schemas.openxmlformats.org/officeDocument/2006/relationships/customXml" Target="../ink/ink1528.xml"/><Relationship Id="rId5" Type="http://schemas.openxmlformats.org/officeDocument/2006/relationships/customXml" Target="../ink/ink1342.xml"/><Relationship Id="rId181" Type="http://schemas.openxmlformats.org/officeDocument/2006/relationships/customXml" Target="../ink/ink1430.xml"/><Relationship Id="rId237" Type="http://schemas.openxmlformats.org/officeDocument/2006/relationships/customXml" Target="../ink/ink1458.xml"/><Relationship Id="rId402" Type="http://schemas.openxmlformats.org/officeDocument/2006/relationships/image" Target="../media/image1541.png"/><Relationship Id="rId279" Type="http://schemas.openxmlformats.org/officeDocument/2006/relationships/customXml" Target="../ink/ink1479.xml"/><Relationship Id="rId444" Type="http://schemas.openxmlformats.org/officeDocument/2006/relationships/image" Target="../media/image1562.png"/><Relationship Id="rId486" Type="http://schemas.openxmlformats.org/officeDocument/2006/relationships/image" Target="../media/image1583.png"/><Relationship Id="rId43" Type="http://schemas.openxmlformats.org/officeDocument/2006/relationships/customXml" Target="../ink/ink1361.xml"/><Relationship Id="rId139" Type="http://schemas.openxmlformats.org/officeDocument/2006/relationships/customXml" Target="../ink/ink1409.xml"/><Relationship Id="rId290" Type="http://schemas.openxmlformats.org/officeDocument/2006/relationships/image" Target="../media/image1485.png"/><Relationship Id="rId304" Type="http://schemas.openxmlformats.org/officeDocument/2006/relationships/image" Target="../media/image1492.png"/><Relationship Id="rId346" Type="http://schemas.openxmlformats.org/officeDocument/2006/relationships/image" Target="../media/image1513.png"/><Relationship Id="rId388" Type="http://schemas.openxmlformats.org/officeDocument/2006/relationships/image" Target="../media/image1534.png"/><Relationship Id="rId85" Type="http://schemas.openxmlformats.org/officeDocument/2006/relationships/customXml" Target="../ink/ink1382.xml"/><Relationship Id="rId150" Type="http://schemas.openxmlformats.org/officeDocument/2006/relationships/image" Target="../media/image1415.png"/><Relationship Id="rId192" Type="http://schemas.openxmlformats.org/officeDocument/2006/relationships/image" Target="../media/image1436.png"/><Relationship Id="rId206" Type="http://schemas.openxmlformats.org/officeDocument/2006/relationships/image" Target="../media/image1443.png"/><Relationship Id="rId413" Type="http://schemas.openxmlformats.org/officeDocument/2006/relationships/customXml" Target="../ink/ink1546.xml"/><Relationship Id="rId248" Type="http://schemas.openxmlformats.org/officeDocument/2006/relationships/image" Target="../media/image1464.png"/><Relationship Id="rId455" Type="http://schemas.openxmlformats.org/officeDocument/2006/relationships/customXml" Target="../ink/ink1567.xml"/><Relationship Id="rId12" Type="http://schemas.openxmlformats.org/officeDocument/2006/relationships/image" Target="../media/image1346.png"/><Relationship Id="rId108" Type="http://schemas.openxmlformats.org/officeDocument/2006/relationships/image" Target="../media/image1394.png"/><Relationship Id="rId315" Type="http://schemas.openxmlformats.org/officeDocument/2006/relationships/customXml" Target="../ink/ink1497.xml"/><Relationship Id="rId357" Type="http://schemas.openxmlformats.org/officeDocument/2006/relationships/customXml" Target="../ink/ink1518.xml"/><Relationship Id="rId54" Type="http://schemas.openxmlformats.org/officeDocument/2006/relationships/image" Target="../media/image1367.png"/><Relationship Id="rId96" Type="http://schemas.openxmlformats.org/officeDocument/2006/relationships/image" Target="../media/image1388.png"/><Relationship Id="rId161" Type="http://schemas.openxmlformats.org/officeDocument/2006/relationships/customXml" Target="../ink/ink1420.xml"/><Relationship Id="rId217" Type="http://schemas.openxmlformats.org/officeDocument/2006/relationships/customXml" Target="../ink/ink1448.xml"/><Relationship Id="rId399" Type="http://schemas.openxmlformats.org/officeDocument/2006/relationships/customXml" Target="../ink/ink1539.xml"/><Relationship Id="rId259" Type="http://schemas.openxmlformats.org/officeDocument/2006/relationships/customXml" Target="../ink/ink1469.xml"/><Relationship Id="rId424" Type="http://schemas.openxmlformats.org/officeDocument/2006/relationships/image" Target="../media/image1552.png"/><Relationship Id="rId466" Type="http://schemas.openxmlformats.org/officeDocument/2006/relationships/image" Target="../media/image1573.png"/><Relationship Id="rId23" Type="http://schemas.openxmlformats.org/officeDocument/2006/relationships/customXml" Target="../ink/ink1351.xml"/><Relationship Id="rId119" Type="http://schemas.openxmlformats.org/officeDocument/2006/relationships/customXml" Target="../ink/ink1399.xml"/><Relationship Id="rId270" Type="http://schemas.openxmlformats.org/officeDocument/2006/relationships/image" Target="../media/image1475.png"/><Relationship Id="rId326" Type="http://schemas.openxmlformats.org/officeDocument/2006/relationships/image" Target="../media/image1503.png"/><Relationship Id="rId65" Type="http://schemas.openxmlformats.org/officeDocument/2006/relationships/customXml" Target="../ink/ink1372.xml"/><Relationship Id="rId130" Type="http://schemas.openxmlformats.org/officeDocument/2006/relationships/image" Target="../media/image1405.png"/><Relationship Id="rId368" Type="http://schemas.openxmlformats.org/officeDocument/2006/relationships/image" Target="../media/image1524.png"/><Relationship Id="rId172" Type="http://schemas.openxmlformats.org/officeDocument/2006/relationships/image" Target="../media/image1426.png"/><Relationship Id="rId228" Type="http://schemas.openxmlformats.org/officeDocument/2006/relationships/image" Target="../media/image1454.png"/><Relationship Id="rId435" Type="http://schemas.openxmlformats.org/officeDocument/2006/relationships/customXml" Target="../ink/ink1557.xml"/><Relationship Id="rId477" Type="http://schemas.openxmlformats.org/officeDocument/2006/relationships/customXml" Target="../ink/ink1578.xml"/><Relationship Id="rId281" Type="http://schemas.openxmlformats.org/officeDocument/2006/relationships/customXml" Target="../ink/ink1480.xml"/><Relationship Id="rId337" Type="http://schemas.openxmlformats.org/officeDocument/2006/relationships/customXml" Target="../ink/ink1508.xml"/><Relationship Id="rId34" Type="http://schemas.openxmlformats.org/officeDocument/2006/relationships/image" Target="../media/image1357.png"/><Relationship Id="rId76" Type="http://schemas.openxmlformats.org/officeDocument/2006/relationships/image" Target="../media/image1378.png"/><Relationship Id="rId141" Type="http://schemas.openxmlformats.org/officeDocument/2006/relationships/customXml" Target="../ink/ink1410.xml"/><Relationship Id="rId379" Type="http://schemas.openxmlformats.org/officeDocument/2006/relationships/customXml" Target="../ink/ink1529.xml"/><Relationship Id="rId7" Type="http://schemas.openxmlformats.org/officeDocument/2006/relationships/customXml" Target="../ink/ink1343.xml"/><Relationship Id="rId183" Type="http://schemas.openxmlformats.org/officeDocument/2006/relationships/customXml" Target="../ink/ink1431.xml"/><Relationship Id="rId239" Type="http://schemas.openxmlformats.org/officeDocument/2006/relationships/customXml" Target="../ink/ink1459.xml"/><Relationship Id="rId390" Type="http://schemas.openxmlformats.org/officeDocument/2006/relationships/image" Target="../media/image1535.png"/><Relationship Id="rId404" Type="http://schemas.openxmlformats.org/officeDocument/2006/relationships/image" Target="../media/image1542.png"/><Relationship Id="rId446" Type="http://schemas.openxmlformats.org/officeDocument/2006/relationships/image" Target="../media/image1563.png"/><Relationship Id="rId250" Type="http://schemas.openxmlformats.org/officeDocument/2006/relationships/image" Target="../media/image1465.png"/><Relationship Id="rId292" Type="http://schemas.openxmlformats.org/officeDocument/2006/relationships/image" Target="../media/image1486.png"/><Relationship Id="rId306" Type="http://schemas.openxmlformats.org/officeDocument/2006/relationships/image" Target="../media/image1493.png"/><Relationship Id="rId488" Type="http://schemas.openxmlformats.org/officeDocument/2006/relationships/image" Target="../media/image1584.png"/><Relationship Id="rId45" Type="http://schemas.openxmlformats.org/officeDocument/2006/relationships/customXml" Target="../ink/ink1362.xml"/><Relationship Id="rId87" Type="http://schemas.openxmlformats.org/officeDocument/2006/relationships/customXml" Target="../ink/ink1383.xml"/><Relationship Id="rId110" Type="http://schemas.openxmlformats.org/officeDocument/2006/relationships/image" Target="../media/image1395.png"/><Relationship Id="rId348" Type="http://schemas.openxmlformats.org/officeDocument/2006/relationships/image" Target="../media/image1514.png"/><Relationship Id="rId152" Type="http://schemas.openxmlformats.org/officeDocument/2006/relationships/image" Target="../media/image1416.png"/><Relationship Id="rId194" Type="http://schemas.openxmlformats.org/officeDocument/2006/relationships/image" Target="../media/image1437.png"/><Relationship Id="rId208" Type="http://schemas.openxmlformats.org/officeDocument/2006/relationships/image" Target="../media/image1444.png"/><Relationship Id="rId415" Type="http://schemas.openxmlformats.org/officeDocument/2006/relationships/customXml" Target="../ink/ink1547.xml"/><Relationship Id="rId457" Type="http://schemas.openxmlformats.org/officeDocument/2006/relationships/customXml" Target="../ink/ink1568.xml"/><Relationship Id="rId261" Type="http://schemas.openxmlformats.org/officeDocument/2006/relationships/customXml" Target="../ink/ink1470.xml"/><Relationship Id="rId14" Type="http://schemas.openxmlformats.org/officeDocument/2006/relationships/image" Target="../media/image1347.png"/><Relationship Id="rId56" Type="http://schemas.openxmlformats.org/officeDocument/2006/relationships/image" Target="../media/image1368.png"/><Relationship Id="rId317" Type="http://schemas.openxmlformats.org/officeDocument/2006/relationships/customXml" Target="../ink/ink1498.xml"/><Relationship Id="rId359" Type="http://schemas.openxmlformats.org/officeDocument/2006/relationships/customXml" Target="../ink/ink1519.xml"/><Relationship Id="rId98" Type="http://schemas.openxmlformats.org/officeDocument/2006/relationships/image" Target="../media/image1389.png"/><Relationship Id="rId121" Type="http://schemas.openxmlformats.org/officeDocument/2006/relationships/customXml" Target="../ink/ink1400.xml"/><Relationship Id="rId163" Type="http://schemas.openxmlformats.org/officeDocument/2006/relationships/customXml" Target="../ink/ink1421.xml"/><Relationship Id="rId219" Type="http://schemas.openxmlformats.org/officeDocument/2006/relationships/customXml" Target="../ink/ink1449.xml"/><Relationship Id="rId370" Type="http://schemas.openxmlformats.org/officeDocument/2006/relationships/image" Target="../media/image1525.png"/><Relationship Id="rId426" Type="http://schemas.openxmlformats.org/officeDocument/2006/relationships/image" Target="../media/image1553.png"/><Relationship Id="rId230" Type="http://schemas.openxmlformats.org/officeDocument/2006/relationships/image" Target="../media/image1455.png"/><Relationship Id="rId468" Type="http://schemas.openxmlformats.org/officeDocument/2006/relationships/image" Target="../media/image1574.png"/><Relationship Id="rId25" Type="http://schemas.openxmlformats.org/officeDocument/2006/relationships/customXml" Target="../ink/ink1352.xml"/><Relationship Id="rId67" Type="http://schemas.openxmlformats.org/officeDocument/2006/relationships/customXml" Target="../ink/ink1373.xml"/><Relationship Id="rId272" Type="http://schemas.openxmlformats.org/officeDocument/2006/relationships/image" Target="../media/image1476.png"/><Relationship Id="rId328" Type="http://schemas.openxmlformats.org/officeDocument/2006/relationships/image" Target="../media/image1504.png"/><Relationship Id="rId132" Type="http://schemas.openxmlformats.org/officeDocument/2006/relationships/image" Target="../media/image1406.png"/><Relationship Id="rId174" Type="http://schemas.openxmlformats.org/officeDocument/2006/relationships/image" Target="../media/image1427.png"/><Relationship Id="rId381" Type="http://schemas.openxmlformats.org/officeDocument/2006/relationships/customXml" Target="../ink/ink1530.xml"/><Relationship Id="rId241" Type="http://schemas.openxmlformats.org/officeDocument/2006/relationships/customXml" Target="../ink/ink1460.xml"/><Relationship Id="rId437" Type="http://schemas.openxmlformats.org/officeDocument/2006/relationships/customXml" Target="../ink/ink1558.xml"/><Relationship Id="rId479" Type="http://schemas.openxmlformats.org/officeDocument/2006/relationships/customXml" Target="../ink/ink1579.xml"/><Relationship Id="rId36" Type="http://schemas.openxmlformats.org/officeDocument/2006/relationships/image" Target="../media/image1358.png"/><Relationship Id="rId283" Type="http://schemas.openxmlformats.org/officeDocument/2006/relationships/customXml" Target="../ink/ink1481.xml"/><Relationship Id="rId339" Type="http://schemas.openxmlformats.org/officeDocument/2006/relationships/customXml" Target="../ink/ink1509.xml"/><Relationship Id="rId490" Type="http://schemas.openxmlformats.org/officeDocument/2006/relationships/image" Target="../media/image1585.png"/><Relationship Id="rId78" Type="http://schemas.openxmlformats.org/officeDocument/2006/relationships/image" Target="../media/image1379.png"/><Relationship Id="rId101" Type="http://schemas.openxmlformats.org/officeDocument/2006/relationships/customXml" Target="../ink/ink1390.xml"/><Relationship Id="rId143" Type="http://schemas.openxmlformats.org/officeDocument/2006/relationships/customXml" Target="../ink/ink1411.xml"/><Relationship Id="rId185" Type="http://schemas.openxmlformats.org/officeDocument/2006/relationships/customXml" Target="../ink/ink1432.xml"/><Relationship Id="rId350" Type="http://schemas.openxmlformats.org/officeDocument/2006/relationships/image" Target="../media/image1515.png"/><Relationship Id="rId406" Type="http://schemas.openxmlformats.org/officeDocument/2006/relationships/image" Target="../media/image1543.png"/><Relationship Id="rId9" Type="http://schemas.openxmlformats.org/officeDocument/2006/relationships/customXml" Target="../ink/ink1344.xml"/><Relationship Id="rId210" Type="http://schemas.openxmlformats.org/officeDocument/2006/relationships/image" Target="../media/image1445.png"/><Relationship Id="rId392" Type="http://schemas.openxmlformats.org/officeDocument/2006/relationships/image" Target="../media/image1536.png"/><Relationship Id="rId448" Type="http://schemas.openxmlformats.org/officeDocument/2006/relationships/image" Target="../media/image1564.png"/><Relationship Id="rId252" Type="http://schemas.openxmlformats.org/officeDocument/2006/relationships/image" Target="../media/image1466.png"/><Relationship Id="rId294" Type="http://schemas.openxmlformats.org/officeDocument/2006/relationships/image" Target="../media/image1487.png"/><Relationship Id="rId308" Type="http://schemas.openxmlformats.org/officeDocument/2006/relationships/image" Target="../media/image1494.png"/><Relationship Id="rId47" Type="http://schemas.openxmlformats.org/officeDocument/2006/relationships/customXml" Target="../ink/ink1363.xml"/><Relationship Id="rId89" Type="http://schemas.openxmlformats.org/officeDocument/2006/relationships/customXml" Target="../ink/ink1384.xml"/><Relationship Id="rId112" Type="http://schemas.openxmlformats.org/officeDocument/2006/relationships/image" Target="../media/image1396.png"/><Relationship Id="rId154" Type="http://schemas.openxmlformats.org/officeDocument/2006/relationships/image" Target="../media/image1417.png"/><Relationship Id="rId361" Type="http://schemas.openxmlformats.org/officeDocument/2006/relationships/customXml" Target="../ink/ink1520.xml"/><Relationship Id="rId196" Type="http://schemas.openxmlformats.org/officeDocument/2006/relationships/image" Target="../media/image1438.png"/><Relationship Id="rId417" Type="http://schemas.openxmlformats.org/officeDocument/2006/relationships/customXml" Target="../ink/ink1548.xml"/><Relationship Id="rId459" Type="http://schemas.openxmlformats.org/officeDocument/2006/relationships/customXml" Target="../ink/ink1569.xml"/><Relationship Id="rId16" Type="http://schemas.openxmlformats.org/officeDocument/2006/relationships/image" Target="../media/image1348.png"/><Relationship Id="rId221" Type="http://schemas.openxmlformats.org/officeDocument/2006/relationships/customXml" Target="../ink/ink1450.xml"/><Relationship Id="rId263" Type="http://schemas.openxmlformats.org/officeDocument/2006/relationships/customXml" Target="../ink/ink1471.xml"/><Relationship Id="rId319" Type="http://schemas.openxmlformats.org/officeDocument/2006/relationships/customXml" Target="../ink/ink1499.xml"/><Relationship Id="rId470" Type="http://schemas.openxmlformats.org/officeDocument/2006/relationships/image" Target="../media/image1575.png"/><Relationship Id="rId58" Type="http://schemas.openxmlformats.org/officeDocument/2006/relationships/image" Target="../media/image1369.png"/><Relationship Id="rId123" Type="http://schemas.openxmlformats.org/officeDocument/2006/relationships/customXml" Target="../ink/ink1401.xml"/><Relationship Id="rId330" Type="http://schemas.openxmlformats.org/officeDocument/2006/relationships/image" Target="../media/image1505.png"/><Relationship Id="rId165" Type="http://schemas.openxmlformats.org/officeDocument/2006/relationships/customXml" Target="../ink/ink1422.xml"/><Relationship Id="rId372" Type="http://schemas.openxmlformats.org/officeDocument/2006/relationships/image" Target="../media/image1526.png"/><Relationship Id="rId428" Type="http://schemas.openxmlformats.org/officeDocument/2006/relationships/image" Target="../media/image1554.png"/><Relationship Id="rId232" Type="http://schemas.openxmlformats.org/officeDocument/2006/relationships/image" Target="../media/image1456.png"/><Relationship Id="rId274" Type="http://schemas.openxmlformats.org/officeDocument/2006/relationships/image" Target="../media/image1477.png"/><Relationship Id="rId481" Type="http://schemas.openxmlformats.org/officeDocument/2006/relationships/customXml" Target="../ink/ink1580.xml"/><Relationship Id="rId27" Type="http://schemas.openxmlformats.org/officeDocument/2006/relationships/customXml" Target="../ink/ink1353.xml"/><Relationship Id="rId69" Type="http://schemas.openxmlformats.org/officeDocument/2006/relationships/customXml" Target="../ink/ink1374.xml"/><Relationship Id="rId134" Type="http://schemas.openxmlformats.org/officeDocument/2006/relationships/image" Target="../media/image1407.png"/><Relationship Id="rId80" Type="http://schemas.openxmlformats.org/officeDocument/2006/relationships/image" Target="../media/image1380.png"/><Relationship Id="rId176" Type="http://schemas.openxmlformats.org/officeDocument/2006/relationships/image" Target="../media/image1428.png"/><Relationship Id="rId341" Type="http://schemas.openxmlformats.org/officeDocument/2006/relationships/customXml" Target="../ink/ink1510.xml"/><Relationship Id="rId383" Type="http://schemas.openxmlformats.org/officeDocument/2006/relationships/customXml" Target="../ink/ink1531.xml"/><Relationship Id="rId439" Type="http://schemas.openxmlformats.org/officeDocument/2006/relationships/customXml" Target="../ink/ink1559.xml"/><Relationship Id="rId201" Type="http://schemas.openxmlformats.org/officeDocument/2006/relationships/customXml" Target="../ink/ink1440.xml"/><Relationship Id="rId243" Type="http://schemas.openxmlformats.org/officeDocument/2006/relationships/customXml" Target="../ink/ink1461.xml"/><Relationship Id="rId285" Type="http://schemas.openxmlformats.org/officeDocument/2006/relationships/customXml" Target="../ink/ink1482.xml"/><Relationship Id="rId450" Type="http://schemas.openxmlformats.org/officeDocument/2006/relationships/image" Target="../media/image1565.png"/><Relationship Id="rId38" Type="http://schemas.openxmlformats.org/officeDocument/2006/relationships/image" Target="../media/image1359.png"/><Relationship Id="rId103" Type="http://schemas.openxmlformats.org/officeDocument/2006/relationships/customXml" Target="../ink/ink1391.xml"/><Relationship Id="rId310" Type="http://schemas.openxmlformats.org/officeDocument/2006/relationships/image" Target="../media/image1495.png"/><Relationship Id="rId91" Type="http://schemas.openxmlformats.org/officeDocument/2006/relationships/customXml" Target="../ink/ink1385.xml"/><Relationship Id="rId145" Type="http://schemas.openxmlformats.org/officeDocument/2006/relationships/customXml" Target="../ink/ink1412.xml"/><Relationship Id="rId187" Type="http://schemas.openxmlformats.org/officeDocument/2006/relationships/customXml" Target="../ink/ink1433.xml"/><Relationship Id="rId352" Type="http://schemas.openxmlformats.org/officeDocument/2006/relationships/image" Target="../media/image1516.png"/><Relationship Id="rId394" Type="http://schemas.openxmlformats.org/officeDocument/2006/relationships/image" Target="../media/image1537.png"/><Relationship Id="rId408" Type="http://schemas.openxmlformats.org/officeDocument/2006/relationships/image" Target="../media/image1544.png"/><Relationship Id="rId212" Type="http://schemas.openxmlformats.org/officeDocument/2006/relationships/image" Target="../media/image1446.png"/><Relationship Id="rId254" Type="http://schemas.openxmlformats.org/officeDocument/2006/relationships/image" Target="../media/image1467.png"/><Relationship Id="rId49" Type="http://schemas.openxmlformats.org/officeDocument/2006/relationships/customXml" Target="../ink/ink1364.xml"/><Relationship Id="rId114" Type="http://schemas.openxmlformats.org/officeDocument/2006/relationships/image" Target="../media/image1397.png"/><Relationship Id="rId296" Type="http://schemas.openxmlformats.org/officeDocument/2006/relationships/image" Target="../media/image1488.png"/><Relationship Id="rId461" Type="http://schemas.openxmlformats.org/officeDocument/2006/relationships/customXml" Target="../ink/ink1570.xml"/><Relationship Id="rId60" Type="http://schemas.openxmlformats.org/officeDocument/2006/relationships/image" Target="../media/image1370.png"/><Relationship Id="rId156" Type="http://schemas.openxmlformats.org/officeDocument/2006/relationships/image" Target="../media/image1418.png"/><Relationship Id="rId198" Type="http://schemas.openxmlformats.org/officeDocument/2006/relationships/image" Target="../media/image1439.png"/><Relationship Id="rId321" Type="http://schemas.openxmlformats.org/officeDocument/2006/relationships/customXml" Target="../ink/ink1500.xml"/><Relationship Id="rId363" Type="http://schemas.openxmlformats.org/officeDocument/2006/relationships/customXml" Target="../ink/ink1521.xml"/><Relationship Id="rId419" Type="http://schemas.openxmlformats.org/officeDocument/2006/relationships/customXml" Target="../ink/ink1549.xml"/><Relationship Id="rId223" Type="http://schemas.openxmlformats.org/officeDocument/2006/relationships/customXml" Target="../ink/ink1451.xml"/><Relationship Id="rId430" Type="http://schemas.openxmlformats.org/officeDocument/2006/relationships/image" Target="../media/image1555.png"/><Relationship Id="rId18" Type="http://schemas.openxmlformats.org/officeDocument/2006/relationships/image" Target="../media/image1349.png"/><Relationship Id="rId265" Type="http://schemas.openxmlformats.org/officeDocument/2006/relationships/customXml" Target="../ink/ink1472.xml"/><Relationship Id="rId472" Type="http://schemas.openxmlformats.org/officeDocument/2006/relationships/image" Target="../media/image1576.png"/><Relationship Id="rId125" Type="http://schemas.openxmlformats.org/officeDocument/2006/relationships/customXml" Target="../ink/ink1402.xml"/><Relationship Id="rId167" Type="http://schemas.openxmlformats.org/officeDocument/2006/relationships/customXml" Target="../ink/ink1423.xml"/><Relationship Id="rId332" Type="http://schemas.openxmlformats.org/officeDocument/2006/relationships/image" Target="../media/image1506.png"/><Relationship Id="rId374" Type="http://schemas.openxmlformats.org/officeDocument/2006/relationships/image" Target="../media/image1527.png"/><Relationship Id="rId71" Type="http://schemas.openxmlformats.org/officeDocument/2006/relationships/customXml" Target="../ink/ink1375.xml"/><Relationship Id="rId234" Type="http://schemas.openxmlformats.org/officeDocument/2006/relationships/image" Target="../media/image1457.png"/><Relationship Id="rId2" Type="http://schemas.openxmlformats.org/officeDocument/2006/relationships/notesSlide" Target="../notesSlides/notesSlide22.xml"/><Relationship Id="rId29" Type="http://schemas.openxmlformats.org/officeDocument/2006/relationships/customXml" Target="../ink/ink1354.xml"/><Relationship Id="rId276" Type="http://schemas.openxmlformats.org/officeDocument/2006/relationships/image" Target="../media/image1478.png"/><Relationship Id="rId441" Type="http://schemas.openxmlformats.org/officeDocument/2006/relationships/customXml" Target="../ink/ink1560.xml"/><Relationship Id="rId483" Type="http://schemas.openxmlformats.org/officeDocument/2006/relationships/customXml" Target="../ink/ink1581.xml"/><Relationship Id="rId40" Type="http://schemas.openxmlformats.org/officeDocument/2006/relationships/image" Target="../media/image1360.png"/><Relationship Id="rId136" Type="http://schemas.openxmlformats.org/officeDocument/2006/relationships/image" Target="../media/image1408.png"/><Relationship Id="rId178" Type="http://schemas.openxmlformats.org/officeDocument/2006/relationships/image" Target="../media/image1429.png"/><Relationship Id="rId301" Type="http://schemas.openxmlformats.org/officeDocument/2006/relationships/customXml" Target="../ink/ink1490.xml"/><Relationship Id="rId343" Type="http://schemas.openxmlformats.org/officeDocument/2006/relationships/customXml" Target="../ink/ink1511.xml"/><Relationship Id="rId82" Type="http://schemas.openxmlformats.org/officeDocument/2006/relationships/image" Target="../media/image1381.png"/><Relationship Id="rId203" Type="http://schemas.openxmlformats.org/officeDocument/2006/relationships/customXml" Target="../ink/ink1441.xml"/><Relationship Id="rId385" Type="http://schemas.openxmlformats.org/officeDocument/2006/relationships/customXml" Target="../ink/ink1532.xml"/><Relationship Id="rId245" Type="http://schemas.openxmlformats.org/officeDocument/2006/relationships/customXml" Target="../ink/ink1462.xml"/><Relationship Id="rId287" Type="http://schemas.openxmlformats.org/officeDocument/2006/relationships/customXml" Target="../ink/ink1483.xml"/><Relationship Id="rId410" Type="http://schemas.openxmlformats.org/officeDocument/2006/relationships/image" Target="../media/image1545.png"/><Relationship Id="rId452" Type="http://schemas.openxmlformats.org/officeDocument/2006/relationships/image" Target="../media/image1566.png"/><Relationship Id="rId105" Type="http://schemas.openxmlformats.org/officeDocument/2006/relationships/customXml" Target="../ink/ink1392.xml"/><Relationship Id="rId147" Type="http://schemas.openxmlformats.org/officeDocument/2006/relationships/customXml" Target="../ink/ink1413.xml"/><Relationship Id="rId312" Type="http://schemas.openxmlformats.org/officeDocument/2006/relationships/image" Target="../media/image1496.png"/><Relationship Id="rId354" Type="http://schemas.openxmlformats.org/officeDocument/2006/relationships/image" Target="../media/image1517.png"/><Relationship Id="rId51" Type="http://schemas.openxmlformats.org/officeDocument/2006/relationships/customXml" Target="../ink/ink1365.xml"/><Relationship Id="rId93" Type="http://schemas.openxmlformats.org/officeDocument/2006/relationships/customXml" Target="../ink/ink1386.xml"/><Relationship Id="rId189" Type="http://schemas.openxmlformats.org/officeDocument/2006/relationships/customXml" Target="../ink/ink1434.xml"/><Relationship Id="rId396" Type="http://schemas.openxmlformats.org/officeDocument/2006/relationships/image" Target="../media/image1538.png"/><Relationship Id="rId214" Type="http://schemas.openxmlformats.org/officeDocument/2006/relationships/image" Target="../media/image1447.png"/><Relationship Id="rId256" Type="http://schemas.openxmlformats.org/officeDocument/2006/relationships/image" Target="../media/image1468.png"/><Relationship Id="rId298" Type="http://schemas.openxmlformats.org/officeDocument/2006/relationships/image" Target="../media/image1489.png"/><Relationship Id="rId421" Type="http://schemas.openxmlformats.org/officeDocument/2006/relationships/customXml" Target="../ink/ink1550.xml"/><Relationship Id="rId463" Type="http://schemas.openxmlformats.org/officeDocument/2006/relationships/customXml" Target="../ink/ink1571.xml"/><Relationship Id="rId116" Type="http://schemas.openxmlformats.org/officeDocument/2006/relationships/image" Target="../media/image1398.png"/><Relationship Id="rId158" Type="http://schemas.openxmlformats.org/officeDocument/2006/relationships/image" Target="../media/image1419.png"/><Relationship Id="rId323" Type="http://schemas.openxmlformats.org/officeDocument/2006/relationships/customXml" Target="../ink/ink1501.xml"/><Relationship Id="rId20" Type="http://schemas.openxmlformats.org/officeDocument/2006/relationships/image" Target="../media/image1350.png"/><Relationship Id="rId41" Type="http://schemas.openxmlformats.org/officeDocument/2006/relationships/customXml" Target="../ink/ink1360.xml"/><Relationship Id="rId62" Type="http://schemas.openxmlformats.org/officeDocument/2006/relationships/image" Target="../media/image1371.png"/><Relationship Id="rId83" Type="http://schemas.openxmlformats.org/officeDocument/2006/relationships/customXml" Target="../ink/ink1381.xml"/><Relationship Id="rId179" Type="http://schemas.openxmlformats.org/officeDocument/2006/relationships/customXml" Target="../ink/ink1429.xml"/><Relationship Id="rId365" Type="http://schemas.openxmlformats.org/officeDocument/2006/relationships/customXml" Target="../ink/ink1522.xml"/><Relationship Id="rId386" Type="http://schemas.openxmlformats.org/officeDocument/2006/relationships/image" Target="../media/image1533.png"/><Relationship Id="rId190" Type="http://schemas.openxmlformats.org/officeDocument/2006/relationships/image" Target="../media/image1435.png"/><Relationship Id="rId204" Type="http://schemas.openxmlformats.org/officeDocument/2006/relationships/image" Target="../media/image1442.png"/><Relationship Id="rId225" Type="http://schemas.openxmlformats.org/officeDocument/2006/relationships/customXml" Target="../ink/ink1452.xml"/><Relationship Id="rId246" Type="http://schemas.openxmlformats.org/officeDocument/2006/relationships/image" Target="../media/image1463.png"/><Relationship Id="rId267" Type="http://schemas.openxmlformats.org/officeDocument/2006/relationships/customXml" Target="../ink/ink1473.xml"/><Relationship Id="rId288" Type="http://schemas.openxmlformats.org/officeDocument/2006/relationships/image" Target="../media/image1484.png"/><Relationship Id="rId411" Type="http://schemas.openxmlformats.org/officeDocument/2006/relationships/customXml" Target="../ink/ink1545.xml"/><Relationship Id="rId432" Type="http://schemas.openxmlformats.org/officeDocument/2006/relationships/image" Target="../media/image1556.png"/><Relationship Id="rId453" Type="http://schemas.openxmlformats.org/officeDocument/2006/relationships/customXml" Target="../ink/ink1566.xml"/><Relationship Id="rId474" Type="http://schemas.openxmlformats.org/officeDocument/2006/relationships/image" Target="../media/image1577.png"/><Relationship Id="rId106" Type="http://schemas.openxmlformats.org/officeDocument/2006/relationships/image" Target="../media/image1393.png"/><Relationship Id="rId127" Type="http://schemas.openxmlformats.org/officeDocument/2006/relationships/customXml" Target="../ink/ink1403.xml"/><Relationship Id="rId313" Type="http://schemas.openxmlformats.org/officeDocument/2006/relationships/customXml" Target="../ink/ink1496.xml"/><Relationship Id="rId10" Type="http://schemas.openxmlformats.org/officeDocument/2006/relationships/image" Target="../media/image1345.png"/><Relationship Id="rId31" Type="http://schemas.openxmlformats.org/officeDocument/2006/relationships/customXml" Target="../ink/ink1355.xml"/><Relationship Id="rId52" Type="http://schemas.openxmlformats.org/officeDocument/2006/relationships/image" Target="../media/image1366.png"/><Relationship Id="rId73" Type="http://schemas.openxmlformats.org/officeDocument/2006/relationships/customXml" Target="../ink/ink1376.xml"/><Relationship Id="rId94" Type="http://schemas.openxmlformats.org/officeDocument/2006/relationships/image" Target="../media/image1387.png"/><Relationship Id="rId148" Type="http://schemas.openxmlformats.org/officeDocument/2006/relationships/image" Target="../media/image1414.png"/><Relationship Id="rId169" Type="http://schemas.openxmlformats.org/officeDocument/2006/relationships/customXml" Target="../ink/ink1424.xml"/><Relationship Id="rId334" Type="http://schemas.openxmlformats.org/officeDocument/2006/relationships/image" Target="../media/image1507.png"/><Relationship Id="rId355" Type="http://schemas.openxmlformats.org/officeDocument/2006/relationships/customXml" Target="../ink/ink1517.xml"/><Relationship Id="rId376" Type="http://schemas.openxmlformats.org/officeDocument/2006/relationships/image" Target="../media/image1528.png"/><Relationship Id="rId397" Type="http://schemas.openxmlformats.org/officeDocument/2006/relationships/customXml" Target="../ink/ink1538.xml"/><Relationship Id="rId4" Type="http://schemas.openxmlformats.org/officeDocument/2006/relationships/image" Target="../media/image1342.png"/><Relationship Id="rId180" Type="http://schemas.openxmlformats.org/officeDocument/2006/relationships/image" Target="../media/image1430.png"/><Relationship Id="rId215" Type="http://schemas.openxmlformats.org/officeDocument/2006/relationships/customXml" Target="../ink/ink1447.xml"/><Relationship Id="rId236" Type="http://schemas.openxmlformats.org/officeDocument/2006/relationships/image" Target="../media/image1458.png"/><Relationship Id="rId257" Type="http://schemas.openxmlformats.org/officeDocument/2006/relationships/customXml" Target="../ink/ink1468.xml"/><Relationship Id="rId278" Type="http://schemas.openxmlformats.org/officeDocument/2006/relationships/image" Target="../media/image1479.png"/><Relationship Id="rId401" Type="http://schemas.openxmlformats.org/officeDocument/2006/relationships/customXml" Target="../ink/ink1540.xml"/><Relationship Id="rId422" Type="http://schemas.openxmlformats.org/officeDocument/2006/relationships/image" Target="../media/image1551.png"/><Relationship Id="rId443" Type="http://schemas.openxmlformats.org/officeDocument/2006/relationships/customXml" Target="../ink/ink1561.xml"/><Relationship Id="rId464" Type="http://schemas.openxmlformats.org/officeDocument/2006/relationships/image" Target="../media/image1572.png"/><Relationship Id="rId303" Type="http://schemas.openxmlformats.org/officeDocument/2006/relationships/customXml" Target="../ink/ink1491.xml"/><Relationship Id="rId485" Type="http://schemas.openxmlformats.org/officeDocument/2006/relationships/customXml" Target="../ink/ink1582.xml"/><Relationship Id="rId42" Type="http://schemas.openxmlformats.org/officeDocument/2006/relationships/image" Target="../media/image1361.png"/><Relationship Id="rId84" Type="http://schemas.openxmlformats.org/officeDocument/2006/relationships/image" Target="../media/image1382.png"/><Relationship Id="rId138" Type="http://schemas.openxmlformats.org/officeDocument/2006/relationships/image" Target="../media/image1409.png"/><Relationship Id="rId345" Type="http://schemas.openxmlformats.org/officeDocument/2006/relationships/customXml" Target="../ink/ink1512.xml"/><Relationship Id="rId387" Type="http://schemas.openxmlformats.org/officeDocument/2006/relationships/customXml" Target="../ink/ink1533.xml"/><Relationship Id="rId191" Type="http://schemas.openxmlformats.org/officeDocument/2006/relationships/customXml" Target="../ink/ink1435.xml"/><Relationship Id="rId205" Type="http://schemas.openxmlformats.org/officeDocument/2006/relationships/customXml" Target="../ink/ink1442.xml"/><Relationship Id="rId247" Type="http://schemas.openxmlformats.org/officeDocument/2006/relationships/customXml" Target="../ink/ink1463.xml"/><Relationship Id="rId412" Type="http://schemas.openxmlformats.org/officeDocument/2006/relationships/image" Target="../media/image1546.png"/><Relationship Id="rId107" Type="http://schemas.openxmlformats.org/officeDocument/2006/relationships/customXml" Target="../ink/ink1393.xml"/><Relationship Id="rId289" Type="http://schemas.openxmlformats.org/officeDocument/2006/relationships/customXml" Target="../ink/ink1484.xml"/><Relationship Id="rId454" Type="http://schemas.openxmlformats.org/officeDocument/2006/relationships/image" Target="../media/image1567.png"/><Relationship Id="rId11" Type="http://schemas.openxmlformats.org/officeDocument/2006/relationships/customXml" Target="../ink/ink1345.xml"/><Relationship Id="rId53" Type="http://schemas.openxmlformats.org/officeDocument/2006/relationships/customXml" Target="../ink/ink1366.xml"/><Relationship Id="rId149" Type="http://schemas.openxmlformats.org/officeDocument/2006/relationships/customXml" Target="../ink/ink1414.xml"/><Relationship Id="rId314" Type="http://schemas.openxmlformats.org/officeDocument/2006/relationships/image" Target="../media/image1497.png"/><Relationship Id="rId356" Type="http://schemas.openxmlformats.org/officeDocument/2006/relationships/image" Target="../media/image1518.png"/><Relationship Id="rId398" Type="http://schemas.openxmlformats.org/officeDocument/2006/relationships/image" Target="../media/image1539.png"/><Relationship Id="rId95" Type="http://schemas.openxmlformats.org/officeDocument/2006/relationships/customXml" Target="../ink/ink1387.xml"/><Relationship Id="rId160" Type="http://schemas.openxmlformats.org/officeDocument/2006/relationships/image" Target="../media/image1420.png"/><Relationship Id="rId216" Type="http://schemas.openxmlformats.org/officeDocument/2006/relationships/image" Target="../media/image1448.png"/><Relationship Id="rId423" Type="http://schemas.openxmlformats.org/officeDocument/2006/relationships/customXml" Target="../ink/ink1551.xml"/><Relationship Id="rId258" Type="http://schemas.openxmlformats.org/officeDocument/2006/relationships/image" Target="../media/image1469.png"/><Relationship Id="rId465" Type="http://schemas.openxmlformats.org/officeDocument/2006/relationships/customXml" Target="../ink/ink1572.xml"/><Relationship Id="rId22" Type="http://schemas.openxmlformats.org/officeDocument/2006/relationships/image" Target="../media/image1351.png"/><Relationship Id="rId64" Type="http://schemas.openxmlformats.org/officeDocument/2006/relationships/image" Target="../media/image1372.png"/><Relationship Id="rId118" Type="http://schemas.openxmlformats.org/officeDocument/2006/relationships/image" Target="../media/image1399.png"/><Relationship Id="rId325" Type="http://schemas.openxmlformats.org/officeDocument/2006/relationships/customXml" Target="../ink/ink1502.xml"/><Relationship Id="rId367" Type="http://schemas.openxmlformats.org/officeDocument/2006/relationships/customXml" Target="../ink/ink1523.xml"/><Relationship Id="rId171" Type="http://schemas.openxmlformats.org/officeDocument/2006/relationships/customXml" Target="../ink/ink1425.xml"/><Relationship Id="rId227" Type="http://schemas.openxmlformats.org/officeDocument/2006/relationships/customXml" Target="../ink/ink1453.xml"/><Relationship Id="rId269" Type="http://schemas.openxmlformats.org/officeDocument/2006/relationships/customXml" Target="../ink/ink1474.xml"/><Relationship Id="rId434" Type="http://schemas.openxmlformats.org/officeDocument/2006/relationships/image" Target="../media/image1557.png"/><Relationship Id="rId476" Type="http://schemas.openxmlformats.org/officeDocument/2006/relationships/image" Target="../media/image1578.png"/><Relationship Id="rId33" Type="http://schemas.openxmlformats.org/officeDocument/2006/relationships/customXml" Target="../ink/ink1356.xml"/><Relationship Id="rId129" Type="http://schemas.openxmlformats.org/officeDocument/2006/relationships/customXml" Target="../ink/ink1404.xml"/><Relationship Id="rId280" Type="http://schemas.openxmlformats.org/officeDocument/2006/relationships/image" Target="../media/image1480.png"/><Relationship Id="rId336" Type="http://schemas.openxmlformats.org/officeDocument/2006/relationships/image" Target="../media/image1508.png"/><Relationship Id="rId75" Type="http://schemas.openxmlformats.org/officeDocument/2006/relationships/customXml" Target="../ink/ink1377.xml"/><Relationship Id="rId140" Type="http://schemas.openxmlformats.org/officeDocument/2006/relationships/image" Target="../media/image1410.png"/><Relationship Id="rId182" Type="http://schemas.openxmlformats.org/officeDocument/2006/relationships/image" Target="../media/image1431.png"/><Relationship Id="rId378" Type="http://schemas.openxmlformats.org/officeDocument/2006/relationships/image" Target="../media/image1529.png"/><Relationship Id="rId403" Type="http://schemas.openxmlformats.org/officeDocument/2006/relationships/customXml" Target="../ink/ink1541.xml"/><Relationship Id="rId6" Type="http://schemas.openxmlformats.org/officeDocument/2006/relationships/image" Target="../media/image1343.png"/><Relationship Id="rId238" Type="http://schemas.openxmlformats.org/officeDocument/2006/relationships/image" Target="../media/image1459.png"/><Relationship Id="rId445" Type="http://schemas.openxmlformats.org/officeDocument/2006/relationships/customXml" Target="../ink/ink1562.xml"/><Relationship Id="rId487" Type="http://schemas.openxmlformats.org/officeDocument/2006/relationships/customXml" Target="../ink/ink1583.xml"/><Relationship Id="rId291" Type="http://schemas.openxmlformats.org/officeDocument/2006/relationships/customXml" Target="../ink/ink1485.xml"/><Relationship Id="rId305" Type="http://schemas.openxmlformats.org/officeDocument/2006/relationships/customXml" Target="../ink/ink1492.xml"/><Relationship Id="rId347" Type="http://schemas.openxmlformats.org/officeDocument/2006/relationships/customXml" Target="../ink/ink1513.xml"/><Relationship Id="rId44" Type="http://schemas.openxmlformats.org/officeDocument/2006/relationships/image" Target="../media/image1362.png"/><Relationship Id="rId86" Type="http://schemas.openxmlformats.org/officeDocument/2006/relationships/image" Target="../media/image1383.png"/><Relationship Id="rId151" Type="http://schemas.openxmlformats.org/officeDocument/2006/relationships/customXml" Target="../ink/ink1415.xml"/><Relationship Id="rId389" Type="http://schemas.openxmlformats.org/officeDocument/2006/relationships/customXml" Target="../ink/ink1534.xml"/><Relationship Id="rId193" Type="http://schemas.openxmlformats.org/officeDocument/2006/relationships/customXml" Target="../ink/ink1436.xml"/><Relationship Id="rId207" Type="http://schemas.openxmlformats.org/officeDocument/2006/relationships/customXml" Target="../ink/ink1443.xml"/><Relationship Id="rId249" Type="http://schemas.openxmlformats.org/officeDocument/2006/relationships/customXml" Target="../ink/ink1464.xml"/><Relationship Id="rId414" Type="http://schemas.openxmlformats.org/officeDocument/2006/relationships/image" Target="../media/image1547.png"/><Relationship Id="rId456" Type="http://schemas.openxmlformats.org/officeDocument/2006/relationships/image" Target="../media/image1568.png"/><Relationship Id="rId13" Type="http://schemas.openxmlformats.org/officeDocument/2006/relationships/customXml" Target="../ink/ink1346.xml"/><Relationship Id="rId109" Type="http://schemas.openxmlformats.org/officeDocument/2006/relationships/customXml" Target="../ink/ink1394.xml"/><Relationship Id="rId260" Type="http://schemas.openxmlformats.org/officeDocument/2006/relationships/image" Target="../media/image1470.png"/><Relationship Id="rId316" Type="http://schemas.openxmlformats.org/officeDocument/2006/relationships/image" Target="../media/image1498.png"/><Relationship Id="rId55" Type="http://schemas.openxmlformats.org/officeDocument/2006/relationships/customXml" Target="../ink/ink1367.xml"/><Relationship Id="rId97" Type="http://schemas.openxmlformats.org/officeDocument/2006/relationships/customXml" Target="../ink/ink1388.xml"/><Relationship Id="rId120" Type="http://schemas.openxmlformats.org/officeDocument/2006/relationships/image" Target="../media/image1400.png"/><Relationship Id="rId358" Type="http://schemas.openxmlformats.org/officeDocument/2006/relationships/image" Target="../media/image1519.png"/><Relationship Id="rId162" Type="http://schemas.openxmlformats.org/officeDocument/2006/relationships/image" Target="../media/image1421.png"/><Relationship Id="rId218" Type="http://schemas.openxmlformats.org/officeDocument/2006/relationships/image" Target="../media/image1449.png"/><Relationship Id="rId425" Type="http://schemas.openxmlformats.org/officeDocument/2006/relationships/customXml" Target="../ink/ink1552.xml"/><Relationship Id="rId467" Type="http://schemas.openxmlformats.org/officeDocument/2006/relationships/customXml" Target="../ink/ink1573.xml"/><Relationship Id="rId271" Type="http://schemas.openxmlformats.org/officeDocument/2006/relationships/customXml" Target="../ink/ink1475.xml"/><Relationship Id="rId24" Type="http://schemas.openxmlformats.org/officeDocument/2006/relationships/image" Target="../media/image1352.png"/><Relationship Id="rId66" Type="http://schemas.openxmlformats.org/officeDocument/2006/relationships/image" Target="../media/image1373.png"/><Relationship Id="rId131" Type="http://schemas.openxmlformats.org/officeDocument/2006/relationships/customXml" Target="../ink/ink1405.xml"/><Relationship Id="rId327" Type="http://schemas.openxmlformats.org/officeDocument/2006/relationships/customXml" Target="../ink/ink1503.xml"/><Relationship Id="rId369" Type="http://schemas.openxmlformats.org/officeDocument/2006/relationships/customXml" Target="../ink/ink1524.xml"/><Relationship Id="rId173" Type="http://schemas.openxmlformats.org/officeDocument/2006/relationships/customXml" Target="../ink/ink1426.xml"/><Relationship Id="rId229" Type="http://schemas.openxmlformats.org/officeDocument/2006/relationships/customXml" Target="../ink/ink1454.xml"/><Relationship Id="rId380" Type="http://schemas.openxmlformats.org/officeDocument/2006/relationships/image" Target="../media/image1530.png"/><Relationship Id="rId436" Type="http://schemas.openxmlformats.org/officeDocument/2006/relationships/image" Target="../media/image1558.png"/><Relationship Id="rId240" Type="http://schemas.openxmlformats.org/officeDocument/2006/relationships/image" Target="../media/image1460.png"/><Relationship Id="rId478" Type="http://schemas.openxmlformats.org/officeDocument/2006/relationships/image" Target="../media/image1579.png"/><Relationship Id="rId35" Type="http://schemas.openxmlformats.org/officeDocument/2006/relationships/customXml" Target="../ink/ink1357.xml"/><Relationship Id="rId77" Type="http://schemas.openxmlformats.org/officeDocument/2006/relationships/customXml" Target="../ink/ink1378.xml"/><Relationship Id="rId100" Type="http://schemas.openxmlformats.org/officeDocument/2006/relationships/image" Target="../media/image1390.png"/><Relationship Id="rId282" Type="http://schemas.openxmlformats.org/officeDocument/2006/relationships/image" Target="../media/image1481.png"/><Relationship Id="rId338" Type="http://schemas.openxmlformats.org/officeDocument/2006/relationships/image" Target="../media/image1509.png"/><Relationship Id="rId8" Type="http://schemas.openxmlformats.org/officeDocument/2006/relationships/image" Target="../media/image1344.png"/><Relationship Id="rId142" Type="http://schemas.openxmlformats.org/officeDocument/2006/relationships/image" Target="../media/image1411.png"/><Relationship Id="rId184" Type="http://schemas.openxmlformats.org/officeDocument/2006/relationships/image" Target="../media/image1432.png"/><Relationship Id="rId391" Type="http://schemas.openxmlformats.org/officeDocument/2006/relationships/customXml" Target="../ink/ink1535.xml"/><Relationship Id="rId405" Type="http://schemas.openxmlformats.org/officeDocument/2006/relationships/customXml" Target="../ink/ink1542.xml"/><Relationship Id="rId447" Type="http://schemas.openxmlformats.org/officeDocument/2006/relationships/customXml" Target="../ink/ink1563.xml"/><Relationship Id="rId251" Type="http://schemas.openxmlformats.org/officeDocument/2006/relationships/customXml" Target="../ink/ink1465.xml"/><Relationship Id="rId489" Type="http://schemas.openxmlformats.org/officeDocument/2006/relationships/customXml" Target="../ink/ink1584.xml"/><Relationship Id="rId46" Type="http://schemas.openxmlformats.org/officeDocument/2006/relationships/image" Target="../media/image1363.png"/><Relationship Id="rId293" Type="http://schemas.openxmlformats.org/officeDocument/2006/relationships/customXml" Target="../ink/ink1486.xml"/><Relationship Id="rId307" Type="http://schemas.openxmlformats.org/officeDocument/2006/relationships/customXml" Target="../ink/ink1493.xml"/><Relationship Id="rId349" Type="http://schemas.openxmlformats.org/officeDocument/2006/relationships/customXml" Target="../ink/ink1514.xml"/><Relationship Id="rId88" Type="http://schemas.openxmlformats.org/officeDocument/2006/relationships/image" Target="../media/image1384.png"/><Relationship Id="rId111" Type="http://schemas.openxmlformats.org/officeDocument/2006/relationships/customXml" Target="../ink/ink1395.xml"/><Relationship Id="rId153" Type="http://schemas.openxmlformats.org/officeDocument/2006/relationships/customXml" Target="../ink/ink1416.xml"/><Relationship Id="rId195" Type="http://schemas.openxmlformats.org/officeDocument/2006/relationships/customXml" Target="../ink/ink1437.xml"/><Relationship Id="rId209" Type="http://schemas.openxmlformats.org/officeDocument/2006/relationships/customXml" Target="../ink/ink1444.xml"/><Relationship Id="rId360" Type="http://schemas.openxmlformats.org/officeDocument/2006/relationships/image" Target="../media/image1520.png"/><Relationship Id="rId416" Type="http://schemas.openxmlformats.org/officeDocument/2006/relationships/image" Target="../media/image1548.png"/><Relationship Id="rId220" Type="http://schemas.openxmlformats.org/officeDocument/2006/relationships/image" Target="../media/image1450.png"/><Relationship Id="rId458" Type="http://schemas.openxmlformats.org/officeDocument/2006/relationships/image" Target="../media/image1569.png"/><Relationship Id="rId15" Type="http://schemas.openxmlformats.org/officeDocument/2006/relationships/customXml" Target="../ink/ink1347.xml"/><Relationship Id="rId57" Type="http://schemas.openxmlformats.org/officeDocument/2006/relationships/customXml" Target="../ink/ink1368.xml"/><Relationship Id="rId262" Type="http://schemas.openxmlformats.org/officeDocument/2006/relationships/image" Target="../media/image1471.png"/><Relationship Id="rId318" Type="http://schemas.openxmlformats.org/officeDocument/2006/relationships/image" Target="../media/image1499.png"/><Relationship Id="rId99" Type="http://schemas.openxmlformats.org/officeDocument/2006/relationships/customXml" Target="../ink/ink1389.xml"/><Relationship Id="rId122" Type="http://schemas.openxmlformats.org/officeDocument/2006/relationships/image" Target="../media/image1401.png"/><Relationship Id="rId164" Type="http://schemas.openxmlformats.org/officeDocument/2006/relationships/image" Target="../media/image1422.png"/><Relationship Id="rId371" Type="http://schemas.openxmlformats.org/officeDocument/2006/relationships/customXml" Target="../ink/ink1525.xml"/><Relationship Id="rId427" Type="http://schemas.openxmlformats.org/officeDocument/2006/relationships/customXml" Target="../ink/ink1553.xml"/><Relationship Id="rId469" Type="http://schemas.openxmlformats.org/officeDocument/2006/relationships/customXml" Target="../ink/ink1574.xml"/><Relationship Id="rId26" Type="http://schemas.openxmlformats.org/officeDocument/2006/relationships/image" Target="../media/image1353.png"/><Relationship Id="rId231" Type="http://schemas.openxmlformats.org/officeDocument/2006/relationships/customXml" Target="../ink/ink1455.xml"/><Relationship Id="rId273" Type="http://schemas.openxmlformats.org/officeDocument/2006/relationships/customXml" Target="../ink/ink1476.xml"/><Relationship Id="rId329" Type="http://schemas.openxmlformats.org/officeDocument/2006/relationships/customXml" Target="../ink/ink1504.xml"/><Relationship Id="rId480" Type="http://schemas.openxmlformats.org/officeDocument/2006/relationships/image" Target="../media/image1580.png"/><Relationship Id="rId68" Type="http://schemas.openxmlformats.org/officeDocument/2006/relationships/image" Target="../media/image1374.png"/><Relationship Id="rId133" Type="http://schemas.openxmlformats.org/officeDocument/2006/relationships/customXml" Target="../ink/ink1406.xml"/><Relationship Id="rId175" Type="http://schemas.openxmlformats.org/officeDocument/2006/relationships/customXml" Target="../ink/ink1427.xml"/><Relationship Id="rId340" Type="http://schemas.openxmlformats.org/officeDocument/2006/relationships/image" Target="../media/image1510.png"/><Relationship Id="rId200" Type="http://schemas.openxmlformats.org/officeDocument/2006/relationships/image" Target="../media/image1440.png"/><Relationship Id="rId382" Type="http://schemas.openxmlformats.org/officeDocument/2006/relationships/image" Target="../media/image1531.png"/><Relationship Id="rId438" Type="http://schemas.openxmlformats.org/officeDocument/2006/relationships/image" Target="../media/image1559.png"/><Relationship Id="rId242" Type="http://schemas.openxmlformats.org/officeDocument/2006/relationships/image" Target="../media/image1461.png"/><Relationship Id="rId284" Type="http://schemas.openxmlformats.org/officeDocument/2006/relationships/image" Target="../media/image1482.png"/><Relationship Id="rId37" Type="http://schemas.openxmlformats.org/officeDocument/2006/relationships/customXml" Target="../ink/ink1358.xml"/><Relationship Id="rId79" Type="http://schemas.openxmlformats.org/officeDocument/2006/relationships/customXml" Target="../ink/ink1379.xml"/><Relationship Id="rId102" Type="http://schemas.openxmlformats.org/officeDocument/2006/relationships/image" Target="../media/image1391.png"/><Relationship Id="rId144" Type="http://schemas.openxmlformats.org/officeDocument/2006/relationships/image" Target="../media/image1412.png"/><Relationship Id="rId90" Type="http://schemas.openxmlformats.org/officeDocument/2006/relationships/image" Target="../media/image1385.png"/><Relationship Id="rId186" Type="http://schemas.openxmlformats.org/officeDocument/2006/relationships/image" Target="../media/image1433.png"/><Relationship Id="rId351" Type="http://schemas.openxmlformats.org/officeDocument/2006/relationships/customXml" Target="../ink/ink1515.xml"/><Relationship Id="rId393" Type="http://schemas.openxmlformats.org/officeDocument/2006/relationships/customXml" Target="../ink/ink1536.xml"/><Relationship Id="rId407" Type="http://schemas.openxmlformats.org/officeDocument/2006/relationships/customXml" Target="../ink/ink1543.xml"/><Relationship Id="rId449" Type="http://schemas.openxmlformats.org/officeDocument/2006/relationships/customXml" Target="../ink/ink1564.xml"/><Relationship Id="rId211" Type="http://schemas.openxmlformats.org/officeDocument/2006/relationships/customXml" Target="../ink/ink1445.xml"/><Relationship Id="rId253" Type="http://schemas.openxmlformats.org/officeDocument/2006/relationships/customXml" Target="../ink/ink1466.xml"/><Relationship Id="rId295" Type="http://schemas.openxmlformats.org/officeDocument/2006/relationships/customXml" Target="../ink/ink1487.xml"/><Relationship Id="rId309" Type="http://schemas.openxmlformats.org/officeDocument/2006/relationships/customXml" Target="../ink/ink1494.xml"/><Relationship Id="rId460" Type="http://schemas.openxmlformats.org/officeDocument/2006/relationships/image" Target="../media/image1570.png"/><Relationship Id="rId48" Type="http://schemas.openxmlformats.org/officeDocument/2006/relationships/image" Target="../media/image1364.png"/><Relationship Id="rId113" Type="http://schemas.openxmlformats.org/officeDocument/2006/relationships/customXml" Target="../ink/ink1396.xml"/><Relationship Id="rId320" Type="http://schemas.openxmlformats.org/officeDocument/2006/relationships/image" Target="../media/image1500.png"/><Relationship Id="rId155" Type="http://schemas.openxmlformats.org/officeDocument/2006/relationships/customXml" Target="../ink/ink1417.xml"/><Relationship Id="rId197" Type="http://schemas.openxmlformats.org/officeDocument/2006/relationships/customXml" Target="../ink/ink1438.xml"/><Relationship Id="rId362" Type="http://schemas.openxmlformats.org/officeDocument/2006/relationships/image" Target="../media/image1521.png"/><Relationship Id="rId418" Type="http://schemas.openxmlformats.org/officeDocument/2006/relationships/image" Target="../media/image1549.png"/><Relationship Id="rId222" Type="http://schemas.openxmlformats.org/officeDocument/2006/relationships/image" Target="../media/image1451.png"/><Relationship Id="rId264" Type="http://schemas.openxmlformats.org/officeDocument/2006/relationships/image" Target="../media/image1472.png"/><Relationship Id="rId471" Type="http://schemas.openxmlformats.org/officeDocument/2006/relationships/customXml" Target="../ink/ink1575.xml"/><Relationship Id="rId17" Type="http://schemas.openxmlformats.org/officeDocument/2006/relationships/customXml" Target="../ink/ink1348.xml"/><Relationship Id="rId59" Type="http://schemas.openxmlformats.org/officeDocument/2006/relationships/customXml" Target="../ink/ink1369.xml"/><Relationship Id="rId124" Type="http://schemas.openxmlformats.org/officeDocument/2006/relationships/image" Target="../media/image1402.png"/><Relationship Id="rId70" Type="http://schemas.openxmlformats.org/officeDocument/2006/relationships/image" Target="../media/image1375.png"/><Relationship Id="rId166" Type="http://schemas.openxmlformats.org/officeDocument/2006/relationships/image" Target="../media/image1423.png"/><Relationship Id="rId331" Type="http://schemas.openxmlformats.org/officeDocument/2006/relationships/customXml" Target="../ink/ink1505.xml"/><Relationship Id="rId373" Type="http://schemas.openxmlformats.org/officeDocument/2006/relationships/customXml" Target="../ink/ink1526.xml"/><Relationship Id="rId429" Type="http://schemas.openxmlformats.org/officeDocument/2006/relationships/customXml" Target="../ink/ink1554.xml"/><Relationship Id="rId1" Type="http://schemas.openxmlformats.org/officeDocument/2006/relationships/slideLayout" Target="../slideLayouts/slideLayout7.xml"/><Relationship Id="rId233" Type="http://schemas.openxmlformats.org/officeDocument/2006/relationships/customXml" Target="../ink/ink1456.xml"/><Relationship Id="rId440" Type="http://schemas.openxmlformats.org/officeDocument/2006/relationships/image" Target="../media/image1560.png"/><Relationship Id="rId28" Type="http://schemas.openxmlformats.org/officeDocument/2006/relationships/image" Target="../media/image1354.png"/><Relationship Id="rId275" Type="http://schemas.openxmlformats.org/officeDocument/2006/relationships/customXml" Target="../ink/ink1477.xml"/><Relationship Id="rId300" Type="http://schemas.openxmlformats.org/officeDocument/2006/relationships/image" Target="../media/image1490.png"/><Relationship Id="rId482" Type="http://schemas.openxmlformats.org/officeDocument/2006/relationships/image" Target="../media/image1581.png"/><Relationship Id="rId81" Type="http://schemas.openxmlformats.org/officeDocument/2006/relationships/customXml" Target="../ink/ink1380.xml"/><Relationship Id="rId135" Type="http://schemas.openxmlformats.org/officeDocument/2006/relationships/customXml" Target="../ink/ink1407.xml"/><Relationship Id="rId177" Type="http://schemas.openxmlformats.org/officeDocument/2006/relationships/customXml" Target="../ink/ink1428.xml"/><Relationship Id="rId342" Type="http://schemas.openxmlformats.org/officeDocument/2006/relationships/image" Target="../media/image1511.png"/><Relationship Id="rId384" Type="http://schemas.openxmlformats.org/officeDocument/2006/relationships/image" Target="../media/image1532.png"/><Relationship Id="rId202" Type="http://schemas.openxmlformats.org/officeDocument/2006/relationships/image" Target="../media/image1441.png"/><Relationship Id="rId244" Type="http://schemas.openxmlformats.org/officeDocument/2006/relationships/image" Target="../media/image1462.png"/><Relationship Id="rId39" Type="http://schemas.openxmlformats.org/officeDocument/2006/relationships/customXml" Target="../ink/ink1359.xml"/><Relationship Id="rId286" Type="http://schemas.openxmlformats.org/officeDocument/2006/relationships/image" Target="../media/image1483.png"/><Relationship Id="rId451" Type="http://schemas.openxmlformats.org/officeDocument/2006/relationships/customXml" Target="../ink/ink1565.xml"/><Relationship Id="rId50" Type="http://schemas.openxmlformats.org/officeDocument/2006/relationships/image" Target="../media/image1365.png"/><Relationship Id="rId104" Type="http://schemas.openxmlformats.org/officeDocument/2006/relationships/image" Target="../media/image1392.png"/><Relationship Id="rId146" Type="http://schemas.openxmlformats.org/officeDocument/2006/relationships/image" Target="../media/image1413.png"/><Relationship Id="rId188" Type="http://schemas.openxmlformats.org/officeDocument/2006/relationships/image" Target="../media/image1434.png"/><Relationship Id="rId311" Type="http://schemas.openxmlformats.org/officeDocument/2006/relationships/customXml" Target="../ink/ink1495.xml"/><Relationship Id="rId353" Type="http://schemas.openxmlformats.org/officeDocument/2006/relationships/customXml" Target="../ink/ink1516.xml"/><Relationship Id="rId395" Type="http://schemas.openxmlformats.org/officeDocument/2006/relationships/customXml" Target="../ink/ink1537.xml"/><Relationship Id="rId409" Type="http://schemas.openxmlformats.org/officeDocument/2006/relationships/customXml" Target="../ink/ink1544.xml"/><Relationship Id="rId92" Type="http://schemas.openxmlformats.org/officeDocument/2006/relationships/image" Target="../media/image1386.png"/><Relationship Id="rId213" Type="http://schemas.openxmlformats.org/officeDocument/2006/relationships/customXml" Target="../ink/ink1446.xml"/><Relationship Id="rId420" Type="http://schemas.openxmlformats.org/officeDocument/2006/relationships/image" Target="../media/image1550.png"/><Relationship Id="rId255" Type="http://schemas.openxmlformats.org/officeDocument/2006/relationships/customXml" Target="../ink/ink1467.xml"/><Relationship Id="rId297" Type="http://schemas.openxmlformats.org/officeDocument/2006/relationships/customXml" Target="../ink/ink1488.xml"/><Relationship Id="rId462" Type="http://schemas.openxmlformats.org/officeDocument/2006/relationships/image" Target="../media/image1571.png"/><Relationship Id="rId115" Type="http://schemas.openxmlformats.org/officeDocument/2006/relationships/customXml" Target="../ink/ink1397.xml"/><Relationship Id="rId157" Type="http://schemas.openxmlformats.org/officeDocument/2006/relationships/customXml" Target="../ink/ink1418.xml"/><Relationship Id="rId322" Type="http://schemas.openxmlformats.org/officeDocument/2006/relationships/image" Target="../media/image1501.png"/><Relationship Id="rId364" Type="http://schemas.openxmlformats.org/officeDocument/2006/relationships/image" Target="../media/image1522.png"/><Relationship Id="rId61" Type="http://schemas.openxmlformats.org/officeDocument/2006/relationships/customXml" Target="../ink/ink1370.xml"/><Relationship Id="rId199" Type="http://schemas.openxmlformats.org/officeDocument/2006/relationships/customXml" Target="../ink/ink1439.xml"/><Relationship Id="rId19" Type="http://schemas.openxmlformats.org/officeDocument/2006/relationships/customXml" Target="../ink/ink1349.xml"/><Relationship Id="rId224" Type="http://schemas.openxmlformats.org/officeDocument/2006/relationships/image" Target="../media/image1452.png"/><Relationship Id="rId266" Type="http://schemas.openxmlformats.org/officeDocument/2006/relationships/image" Target="../media/image1473.png"/><Relationship Id="rId431" Type="http://schemas.openxmlformats.org/officeDocument/2006/relationships/customXml" Target="../ink/ink1555.xml"/><Relationship Id="rId473" Type="http://schemas.openxmlformats.org/officeDocument/2006/relationships/customXml" Target="../ink/ink1576.xml"/><Relationship Id="rId30" Type="http://schemas.openxmlformats.org/officeDocument/2006/relationships/image" Target="../media/image1355.png"/><Relationship Id="rId126" Type="http://schemas.openxmlformats.org/officeDocument/2006/relationships/image" Target="../media/image1403.png"/><Relationship Id="rId168" Type="http://schemas.openxmlformats.org/officeDocument/2006/relationships/image" Target="../media/image1424.png"/><Relationship Id="rId333" Type="http://schemas.openxmlformats.org/officeDocument/2006/relationships/customXml" Target="../ink/ink1506.xml"/><Relationship Id="rId72" Type="http://schemas.openxmlformats.org/officeDocument/2006/relationships/image" Target="../media/image1376.png"/><Relationship Id="rId375" Type="http://schemas.openxmlformats.org/officeDocument/2006/relationships/customXml" Target="../ink/ink1527.xml"/><Relationship Id="rId3" Type="http://schemas.openxmlformats.org/officeDocument/2006/relationships/customXml" Target="../ink/ink1341.xml"/><Relationship Id="rId235" Type="http://schemas.openxmlformats.org/officeDocument/2006/relationships/customXml" Target="../ink/ink1457.xml"/><Relationship Id="rId277" Type="http://schemas.openxmlformats.org/officeDocument/2006/relationships/customXml" Target="../ink/ink1478.xml"/><Relationship Id="rId400" Type="http://schemas.openxmlformats.org/officeDocument/2006/relationships/image" Target="../media/image1540.png"/><Relationship Id="rId442" Type="http://schemas.openxmlformats.org/officeDocument/2006/relationships/image" Target="../media/image1561.png"/><Relationship Id="rId484" Type="http://schemas.openxmlformats.org/officeDocument/2006/relationships/image" Target="../media/image1582.png"/><Relationship Id="rId137" Type="http://schemas.openxmlformats.org/officeDocument/2006/relationships/customXml" Target="../ink/ink1408.xml"/><Relationship Id="rId302" Type="http://schemas.openxmlformats.org/officeDocument/2006/relationships/image" Target="../media/image1491.png"/><Relationship Id="rId344" Type="http://schemas.openxmlformats.org/officeDocument/2006/relationships/image" Target="../media/image15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20.png"/></Relationships>
</file>

<file path=ppt/slides/_rels/slide3.xml.rels><?xml version="1.0" encoding="UTF-8" standalone="yes"?>
<Relationships xmlns="http://schemas.openxmlformats.org/package/2006/relationships"><Relationship Id="rId117" Type="http://schemas.openxmlformats.org/officeDocument/2006/relationships/image" Target="../media/image1013.png"/><Relationship Id="rId299" Type="http://schemas.openxmlformats.org/officeDocument/2006/relationships/image" Target="../media/image12.png"/><Relationship Id="rId21" Type="http://schemas.openxmlformats.org/officeDocument/2006/relationships/image" Target="../media/image966.png"/><Relationship Id="rId63" Type="http://schemas.openxmlformats.org/officeDocument/2006/relationships/image" Target="../media/image986.png"/><Relationship Id="rId159" Type="http://schemas.openxmlformats.org/officeDocument/2006/relationships/image" Target="../media/image1034.png"/><Relationship Id="rId170" Type="http://schemas.openxmlformats.org/officeDocument/2006/relationships/customXml" Target="../ink/ink102.xml"/><Relationship Id="rId226" Type="http://schemas.openxmlformats.org/officeDocument/2006/relationships/customXml" Target="../ink/ink130.xml"/><Relationship Id="rId268" Type="http://schemas.openxmlformats.org/officeDocument/2006/relationships/customXml" Target="../ink/ink151.xml"/><Relationship Id="rId32" Type="http://schemas.openxmlformats.org/officeDocument/2006/relationships/customXml" Target="../ink/ink33.xml"/><Relationship Id="rId74" Type="http://schemas.openxmlformats.org/officeDocument/2006/relationships/customXml" Target="../ink/ink54.xml"/><Relationship Id="rId128" Type="http://schemas.openxmlformats.org/officeDocument/2006/relationships/customXml" Target="../ink/ink81.xml"/><Relationship Id="rId5" Type="http://schemas.openxmlformats.org/officeDocument/2006/relationships/image" Target="../media/image958.png"/><Relationship Id="rId181" Type="http://schemas.openxmlformats.org/officeDocument/2006/relationships/image" Target="../media/image1045.png"/><Relationship Id="rId237" Type="http://schemas.openxmlformats.org/officeDocument/2006/relationships/image" Target="../media/image1073.png"/><Relationship Id="rId279" Type="http://schemas.openxmlformats.org/officeDocument/2006/relationships/image" Target="../media/image1094.png"/><Relationship Id="rId43" Type="http://schemas.openxmlformats.org/officeDocument/2006/relationships/image" Target="../media/image976.png"/><Relationship Id="rId139" Type="http://schemas.openxmlformats.org/officeDocument/2006/relationships/image" Target="../media/image1024.png"/><Relationship Id="rId290" Type="http://schemas.openxmlformats.org/officeDocument/2006/relationships/customXml" Target="../ink/ink162.xml"/><Relationship Id="rId85" Type="http://schemas.openxmlformats.org/officeDocument/2006/relationships/image" Target="../media/image997.png"/><Relationship Id="rId150" Type="http://schemas.openxmlformats.org/officeDocument/2006/relationships/customXml" Target="../ink/ink92.xml"/><Relationship Id="rId192" Type="http://schemas.openxmlformats.org/officeDocument/2006/relationships/customXml" Target="../ink/ink113.xml"/><Relationship Id="rId206" Type="http://schemas.openxmlformats.org/officeDocument/2006/relationships/customXml" Target="../ink/ink120.xml"/><Relationship Id="rId248" Type="http://schemas.openxmlformats.org/officeDocument/2006/relationships/customXml" Target="../ink/ink141.xml"/><Relationship Id="rId12" Type="http://schemas.openxmlformats.org/officeDocument/2006/relationships/customXml" Target="../ink/ink23.xml"/><Relationship Id="rId108" Type="http://schemas.openxmlformats.org/officeDocument/2006/relationships/customXml" Target="../ink/ink71.xml"/><Relationship Id="rId54" Type="http://schemas.openxmlformats.org/officeDocument/2006/relationships/customXml" Target="../ink/ink44.xml"/><Relationship Id="rId96" Type="http://schemas.openxmlformats.org/officeDocument/2006/relationships/customXml" Target="../ink/ink65.xml"/><Relationship Id="rId161" Type="http://schemas.openxmlformats.org/officeDocument/2006/relationships/image" Target="../media/image1035.png"/><Relationship Id="rId217" Type="http://schemas.openxmlformats.org/officeDocument/2006/relationships/image" Target="../media/image1063.png"/><Relationship Id="rId6" Type="http://schemas.openxmlformats.org/officeDocument/2006/relationships/customXml" Target="../ink/ink20.xml"/><Relationship Id="rId238" Type="http://schemas.openxmlformats.org/officeDocument/2006/relationships/customXml" Target="../ink/ink136.xml"/><Relationship Id="rId259" Type="http://schemas.openxmlformats.org/officeDocument/2006/relationships/image" Target="../media/image1084.png"/><Relationship Id="rId23" Type="http://schemas.openxmlformats.org/officeDocument/2006/relationships/image" Target="../media/image967.png"/><Relationship Id="rId119" Type="http://schemas.openxmlformats.org/officeDocument/2006/relationships/image" Target="../media/image1014.png"/><Relationship Id="rId270" Type="http://schemas.openxmlformats.org/officeDocument/2006/relationships/customXml" Target="../ink/ink152.xml"/><Relationship Id="rId291" Type="http://schemas.openxmlformats.org/officeDocument/2006/relationships/image" Target="../media/image1100.png"/><Relationship Id="rId44" Type="http://schemas.openxmlformats.org/officeDocument/2006/relationships/customXml" Target="../ink/ink39.xml"/><Relationship Id="rId65" Type="http://schemas.openxmlformats.org/officeDocument/2006/relationships/image" Target="../media/image987.png"/><Relationship Id="rId86" Type="http://schemas.openxmlformats.org/officeDocument/2006/relationships/customXml" Target="../ink/ink60.xml"/><Relationship Id="rId130" Type="http://schemas.openxmlformats.org/officeDocument/2006/relationships/customXml" Target="../ink/ink82.xml"/><Relationship Id="rId151" Type="http://schemas.openxmlformats.org/officeDocument/2006/relationships/image" Target="../media/image1030.png"/><Relationship Id="rId172" Type="http://schemas.openxmlformats.org/officeDocument/2006/relationships/customXml" Target="../ink/ink103.xml"/><Relationship Id="rId193" Type="http://schemas.openxmlformats.org/officeDocument/2006/relationships/image" Target="../media/image1051.png"/><Relationship Id="rId207" Type="http://schemas.openxmlformats.org/officeDocument/2006/relationships/image" Target="../media/image1058.png"/><Relationship Id="rId228" Type="http://schemas.openxmlformats.org/officeDocument/2006/relationships/customXml" Target="../ink/ink131.xml"/><Relationship Id="rId249" Type="http://schemas.openxmlformats.org/officeDocument/2006/relationships/image" Target="../media/image1079.png"/><Relationship Id="rId13" Type="http://schemas.openxmlformats.org/officeDocument/2006/relationships/image" Target="../media/image962.png"/><Relationship Id="rId109" Type="http://schemas.openxmlformats.org/officeDocument/2006/relationships/image" Target="../media/image1009.png"/><Relationship Id="rId260" Type="http://schemas.openxmlformats.org/officeDocument/2006/relationships/customXml" Target="../ink/ink147.xml"/><Relationship Id="rId281" Type="http://schemas.openxmlformats.org/officeDocument/2006/relationships/image" Target="../media/image1095.png"/><Relationship Id="rId34" Type="http://schemas.openxmlformats.org/officeDocument/2006/relationships/customXml" Target="../ink/ink34.xml"/><Relationship Id="rId55" Type="http://schemas.openxmlformats.org/officeDocument/2006/relationships/image" Target="../media/image982.png"/><Relationship Id="rId76" Type="http://schemas.openxmlformats.org/officeDocument/2006/relationships/customXml" Target="../ink/ink55.xml"/><Relationship Id="rId97" Type="http://schemas.openxmlformats.org/officeDocument/2006/relationships/image" Target="../media/image1003.png"/><Relationship Id="rId120" Type="http://schemas.openxmlformats.org/officeDocument/2006/relationships/customXml" Target="../ink/ink77.xml"/><Relationship Id="rId141" Type="http://schemas.openxmlformats.org/officeDocument/2006/relationships/image" Target="../media/image1025.png"/><Relationship Id="rId7" Type="http://schemas.openxmlformats.org/officeDocument/2006/relationships/image" Target="../media/image959.png"/><Relationship Id="rId162" Type="http://schemas.openxmlformats.org/officeDocument/2006/relationships/customXml" Target="../ink/ink98.xml"/><Relationship Id="rId183" Type="http://schemas.openxmlformats.org/officeDocument/2006/relationships/image" Target="../media/image1046.png"/><Relationship Id="rId218" Type="http://schemas.openxmlformats.org/officeDocument/2006/relationships/customXml" Target="../ink/ink126.xml"/><Relationship Id="rId239" Type="http://schemas.openxmlformats.org/officeDocument/2006/relationships/image" Target="../media/image1074.png"/><Relationship Id="rId250" Type="http://schemas.openxmlformats.org/officeDocument/2006/relationships/customXml" Target="../ink/ink142.xml"/><Relationship Id="rId271" Type="http://schemas.openxmlformats.org/officeDocument/2006/relationships/image" Target="../media/image1090.png"/><Relationship Id="rId292" Type="http://schemas.openxmlformats.org/officeDocument/2006/relationships/customXml" Target="../ink/ink163.xml"/><Relationship Id="rId24" Type="http://schemas.openxmlformats.org/officeDocument/2006/relationships/customXml" Target="../ink/ink29.xml"/><Relationship Id="rId45" Type="http://schemas.openxmlformats.org/officeDocument/2006/relationships/image" Target="../media/image977.png"/><Relationship Id="rId66" Type="http://schemas.openxmlformats.org/officeDocument/2006/relationships/customXml" Target="../ink/ink50.xml"/><Relationship Id="rId87" Type="http://schemas.openxmlformats.org/officeDocument/2006/relationships/image" Target="../media/image998.png"/><Relationship Id="rId110" Type="http://schemas.openxmlformats.org/officeDocument/2006/relationships/customXml" Target="../ink/ink72.xml"/><Relationship Id="rId131" Type="http://schemas.openxmlformats.org/officeDocument/2006/relationships/image" Target="../media/image1020.png"/><Relationship Id="rId152" Type="http://schemas.openxmlformats.org/officeDocument/2006/relationships/customXml" Target="../ink/ink93.xml"/><Relationship Id="rId173" Type="http://schemas.openxmlformats.org/officeDocument/2006/relationships/image" Target="../media/image1041.png"/><Relationship Id="rId194" Type="http://schemas.openxmlformats.org/officeDocument/2006/relationships/customXml" Target="../ink/ink114.xml"/><Relationship Id="rId208" Type="http://schemas.openxmlformats.org/officeDocument/2006/relationships/customXml" Target="../ink/ink121.xml"/><Relationship Id="rId229" Type="http://schemas.openxmlformats.org/officeDocument/2006/relationships/image" Target="../media/image1069.png"/><Relationship Id="rId240" Type="http://schemas.openxmlformats.org/officeDocument/2006/relationships/customXml" Target="../ink/ink137.xml"/><Relationship Id="rId261" Type="http://schemas.openxmlformats.org/officeDocument/2006/relationships/image" Target="../media/image1085.png"/><Relationship Id="rId14" Type="http://schemas.openxmlformats.org/officeDocument/2006/relationships/customXml" Target="../ink/ink24.xml"/><Relationship Id="rId35" Type="http://schemas.openxmlformats.org/officeDocument/2006/relationships/image" Target="../media/image973.png"/><Relationship Id="rId56" Type="http://schemas.openxmlformats.org/officeDocument/2006/relationships/customXml" Target="../ink/ink45.xml"/><Relationship Id="rId77" Type="http://schemas.openxmlformats.org/officeDocument/2006/relationships/image" Target="../media/image993.png"/><Relationship Id="rId100" Type="http://schemas.openxmlformats.org/officeDocument/2006/relationships/customXml" Target="../ink/ink67.xml"/><Relationship Id="rId282" Type="http://schemas.openxmlformats.org/officeDocument/2006/relationships/customXml" Target="../ink/ink158.xml"/><Relationship Id="rId8" Type="http://schemas.openxmlformats.org/officeDocument/2006/relationships/customXml" Target="../ink/ink21.xml"/><Relationship Id="rId98" Type="http://schemas.openxmlformats.org/officeDocument/2006/relationships/customXml" Target="../ink/ink66.xml"/><Relationship Id="rId121" Type="http://schemas.openxmlformats.org/officeDocument/2006/relationships/image" Target="../media/image1015.png"/><Relationship Id="rId142" Type="http://schemas.openxmlformats.org/officeDocument/2006/relationships/customXml" Target="../ink/ink88.xml"/><Relationship Id="rId163" Type="http://schemas.openxmlformats.org/officeDocument/2006/relationships/image" Target="../media/image1036.png"/><Relationship Id="rId184" Type="http://schemas.openxmlformats.org/officeDocument/2006/relationships/customXml" Target="../ink/ink109.xml"/><Relationship Id="rId219" Type="http://schemas.openxmlformats.org/officeDocument/2006/relationships/image" Target="../media/image1064.png"/><Relationship Id="rId230" Type="http://schemas.openxmlformats.org/officeDocument/2006/relationships/customXml" Target="../ink/ink132.xml"/><Relationship Id="rId251" Type="http://schemas.openxmlformats.org/officeDocument/2006/relationships/image" Target="../media/image1080.png"/><Relationship Id="rId25" Type="http://schemas.openxmlformats.org/officeDocument/2006/relationships/image" Target="../media/image968.png"/><Relationship Id="rId46" Type="http://schemas.openxmlformats.org/officeDocument/2006/relationships/customXml" Target="../ink/ink40.xml"/><Relationship Id="rId67" Type="http://schemas.openxmlformats.org/officeDocument/2006/relationships/image" Target="../media/image988.png"/><Relationship Id="rId272" Type="http://schemas.openxmlformats.org/officeDocument/2006/relationships/customXml" Target="../ink/ink153.xml"/><Relationship Id="rId293" Type="http://schemas.openxmlformats.org/officeDocument/2006/relationships/image" Target="../media/image1101.png"/><Relationship Id="rId88" Type="http://schemas.openxmlformats.org/officeDocument/2006/relationships/customXml" Target="../ink/ink61.xml"/><Relationship Id="rId111" Type="http://schemas.openxmlformats.org/officeDocument/2006/relationships/image" Target="../media/image1010.png"/><Relationship Id="rId132" Type="http://schemas.openxmlformats.org/officeDocument/2006/relationships/customXml" Target="../ink/ink83.xml"/><Relationship Id="rId153" Type="http://schemas.openxmlformats.org/officeDocument/2006/relationships/image" Target="../media/image1031.png"/><Relationship Id="rId174" Type="http://schemas.openxmlformats.org/officeDocument/2006/relationships/customXml" Target="../ink/ink104.xml"/><Relationship Id="rId195" Type="http://schemas.openxmlformats.org/officeDocument/2006/relationships/image" Target="../media/image1052.png"/><Relationship Id="rId209" Type="http://schemas.openxmlformats.org/officeDocument/2006/relationships/image" Target="../media/image1059.png"/><Relationship Id="rId220" Type="http://schemas.openxmlformats.org/officeDocument/2006/relationships/customXml" Target="../ink/ink127.xml"/><Relationship Id="rId241" Type="http://schemas.openxmlformats.org/officeDocument/2006/relationships/image" Target="../media/image1075.png"/><Relationship Id="rId15" Type="http://schemas.openxmlformats.org/officeDocument/2006/relationships/image" Target="../media/image963.png"/><Relationship Id="rId36" Type="http://schemas.openxmlformats.org/officeDocument/2006/relationships/customXml" Target="../ink/ink35.xml"/><Relationship Id="rId57" Type="http://schemas.openxmlformats.org/officeDocument/2006/relationships/image" Target="../media/image983.png"/><Relationship Id="rId262" Type="http://schemas.openxmlformats.org/officeDocument/2006/relationships/customXml" Target="../ink/ink148.xml"/><Relationship Id="rId283" Type="http://schemas.openxmlformats.org/officeDocument/2006/relationships/image" Target="../media/image1096.png"/><Relationship Id="rId78" Type="http://schemas.openxmlformats.org/officeDocument/2006/relationships/customXml" Target="../ink/ink56.xml"/><Relationship Id="rId99" Type="http://schemas.openxmlformats.org/officeDocument/2006/relationships/image" Target="../media/image1004.png"/><Relationship Id="rId101" Type="http://schemas.openxmlformats.org/officeDocument/2006/relationships/image" Target="../media/image1005.png"/><Relationship Id="rId122" Type="http://schemas.openxmlformats.org/officeDocument/2006/relationships/customXml" Target="../ink/ink78.xml"/><Relationship Id="rId143" Type="http://schemas.openxmlformats.org/officeDocument/2006/relationships/image" Target="../media/image1026.png"/><Relationship Id="rId164" Type="http://schemas.openxmlformats.org/officeDocument/2006/relationships/customXml" Target="../ink/ink99.xml"/><Relationship Id="rId185" Type="http://schemas.openxmlformats.org/officeDocument/2006/relationships/image" Target="../media/image1047.png"/><Relationship Id="rId9" Type="http://schemas.openxmlformats.org/officeDocument/2006/relationships/image" Target="../media/image960.png"/><Relationship Id="rId210" Type="http://schemas.openxmlformats.org/officeDocument/2006/relationships/customXml" Target="../ink/ink122.xml"/><Relationship Id="rId26" Type="http://schemas.openxmlformats.org/officeDocument/2006/relationships/customXml" Target="../ink/ink30.xml"/><Relationship Id="rId231" Type="http://schemas.openxmlformats.org/officeDocument/2006/relationships/image" Target="../media/image1070.png"/><Relationship Id="rId252" Type="http://schemas.openxmlformats.org/officeDocument/2006/relationships/customXml" Target="../ink/ink143.xml"/><Relationship Id="rId273" Type="http://schemas.openxmlformats.org/officeDocument/2006/relationships/image" Target="../media/image1091.png"/><Relationship Id="rId294" Type="http://schemas.openxmlformats.org/officeDocument/2006/relationships/customXml" Target="../ink/ink164.xml"/><Relationship Id="rId47" Type="http://schemas.openxmlformats.org/officeDocument/2006/relationships/image" Target="../media/image978.png"/><Relationship Id="rId68" Type="http://schemas.openxmlformats.org/officeDocument/2006/relationships/customXml" Target="../ink/ink51.xml"/><Relationship Id="rId89" Type="http://schemas.openxmlformats.org/officeDocument/2006/relationships/image" Target="../media/image999.png"/><Relationship Id="rId112" Type="http://schemas.openxmlformats.org/officeDocument/2006/relationships/customXml" Target="../ink/ink73.xml"/><Relationship Id="rId133" Type="http://schemas.openxmlformats.org/officeDocument/2006/relationships/image" Target="../media/image1021.png"/><Relationship Id="rId154" Type="http://schemas.openxmlformats.org/officeDocument/2006/relationships/customXml" Target="../ink/ink94.xml"/><Relationship Id="rId175" Type="http://schemas.openxmlformats.org/officeDocument/2006/relationships/image" Target="../media/image1042.png"/><Relationship Id="rId196" Type="http://schemas.openxmlformats.org/officeDocument/2006/relationships/customXml" Target="../ink/ink115.xml"/><Relationship Id="rId200" Type="http://schemas.openxmlformats.org/officeDocument/2006/relationships/customXml" Target="../ink/ink117.xml"/><Relationship Id="rId16" Type="http://schemas.openxmlformats.org/officeDocument/2006/relationships/customXml" Target="../ink/ink25.xml"/><Relationship Id="rId221" Type="http://schemas.openxmlformats.org/officeDocument/2006/relationships/image" Target="../media/image1065.png"/><Relationship Id="rId242" Type="http://schemas.openxmlformats.org/officeDocument/2006/relationships/customXml" Target="../ink/ink138.xml"/><Relationship Id="rId263" Type="http://schemas.openxmlformats.org/officeDocument/2006/relationships/image" Target="../media/image1086.png"/><Relationship Id="rId284" Type="http://schemas.openxmlformats.org/officeDocument/2006/relationships/customXml" Target="../ink/ink159.xml"/><Relationship Id="rId37" Type="http://schemas.openxmlformats.org/officeDocument/2006/relationships/image" Target="../media/image974.png"/><Relationship Id="rId58" Type="http://schemas.openxmlformats.org/officeDocument/2006/relationships/customXml" Target="../ink/ink46.xml"/><Relationship Id="rId79" Type="http://schemas.openxmlformats.org/officeDocument/2006/relationships/image" Target="../media/image994.png"/><Relationship Id="rId102" Type="http://schemas.openxmlformats.org/officeDocument/2006/relationships/customXml" Target="../ink/ink68.xml"/><Relationship Id="rId123" Type="http://schemas.openxmlformats.org/officeDocument/2006/relationships/image" Target="../media/image1016.png"/><Relationship Id="rId144" Type="http://schemas.openxmlformats.org/officeDocument/2006/relationships/customXml" Target="../ink/ink89.xml"/><Relationship Id="rId90" Type="http://schemas.openxmlformats.org/officeDocument/2006/relationships/customXml" Target="../ink/ink62.xml"/><Relationship Id="rId165" Type="http://schemas.openxmlformats.org/officeDocument/2006/relationships/image" Target="../media/image1037.png"/><Relationship Id="rId186" Type="http://schemas.openxmlformats.org/officeDocument/2006/relationships/customXml" Target="../ink/ink110.xml"/><Relationship Id="rId211" Type="http://schemas.openxmlformats.org/officeDocument/2006/relationships/image" Target="../media/image1060.png"/><Relationship Id="rId232" Type="http://schemas.openxmlformats.org/officeDocument/2006/relationships/customXml" Target="../ink/ink133.xml"/><Relationship Id="rId253" Type="http://schemas.openxmlformats.org/officeDocument/2006/relationships/image" Target="../media/image1081.png"/><Relationship Id="rId274" Type="http://schemas.openxmlformats.org/officeDocument/2006/relationships/customXml" Target="../ink/ink154.xml"/><Relationship Id="rId295" Type="http://schemas.openxmlformats.org/officeDocument/2006/relationships/image" Target="../media/image10.png"/><Relationship Id="rId27" Type="http://schemas.openxmlformats.org/officeDocument/2006/relationships/image" Target="../media/image969.png"/><Relationship Id="rId48" Type="http://schemas.openxmlformats.org/officeDocument/2006/relationships/customXml" Target="../ink/ink41.xml"/><Relationship Id="rId69" Type="http://schemas.openxmlformats.org/officeDocument/2006/relationships/image" Target="../media/image989.png"/><Relationship Id="rId113" Type="http://schemas.openxmlformats.org/officeDocument/2006/relationships/image" Target="../media/image1011.png"/><Relationship Id="rId134" Type="http://schemas.openxmlformats.org/officeDocument/2006/relationships/customXml" Target="../ink/ink84.xml"/><Relationship Id="rId80" Type="http://schemas.openxmlformats.org/officeDocument/2006/relationships/customXml" Target="../ink/ink57.xml"/><Relationship Id="rId155" Type="http://schemas.openxmlformats.org/officeDocument/2006/relationships/image" Target="../media/image1032.png"/><Relationship Id="rId176" Type="http://schemas.openxmlformats.org/officeDocument/2006/relationships/customXml" Target="../ink/ink105.xml"/><Relationship Id="rId197" Type="http://schemas.openxmlformats.org/officeDocument/2006/relationships/image" Target="../media/image1053.png"/><Relationship Id="rId201" Type="http://schemas.openxmlformats.org/officeDocument/2006/relationships/image" Target="../media/image1055.png"/><Relationship Id="rId222" Type="http://schemas.openxmlformats.org/officeDocument/2006/relationships/customXml" Target="../ink/ink128.xml"/><Relationship Id="rId243" Type="http://schemas.openxmlformats.org/officeDocument/2006/relationships/image" Target="../media/image1076.png"/><Relationship Id="rId264" Type="http://schemas.openxmlformats.org/officeDocument/2006/relationships/customXml" Target="../ink/ink149.xml"/><Relationship Id="rId285" Type="http://schemas.openxmlformats.org/officeDocument/2006/relationships/image" Target="../media/image1097.png"/><Relationship Id="rId17" Type="http://schemas.openxmlformats.org/officeDocument/2006/relationships/image" Target="../media/image964.png"/><Relationship Id="rId38" Type="http://schemas.openxmlformats.org/officeDocument/2006/relationships/customXml" Target="../ink/ink36.xml"/><Relationship Id="rId59" Type="http://schemas.openxmlformats.org/officeDocument/2006/relationships/image" Target="../media/image984.png"/><Relationship Id="rId103" Type="http://schemas.openxmlformats.org/officeDocument/2006/relationships/image" Target="../media/image1006.png"/><Relationship Id="rId124" Type="http://schemas.openxmlformats.org/officeDocument/2006/relationships/customXml" Target="../ink/ink79.xml"/><Relationship Id="rId70" Type="http://schemas.openxmlformats.org/officeDocument/2006/relationships/customXml" Target="../ink/ink52.xml"/><Relationship Id="rId91" Type="http://schemas.openxmlformats.org/officeDocument/2006/relationships/image" Target="../media/image1000.png"/><Relationship Id="rId145" Type="http://schemas.openxmlformats.org/officeDocument/2006/relationships/image" Target="../media/image1027.png"/><Relationship Id="rId166" Type="http://schemas.openxmlformats.org/officeDocument/2006/relationships/customXml" Target="../ink/ink100.xml"/><Relationship Id="rId187" Type="http://schemas.openxmlformats.org/officeDocument/2006/relationships/image" Target="../media/image1048.png"/><Relationship Id="rId1" Type="http://schemas.openxmlformats.org/officeDocument/2006/relationships/slideLayout" Target="../slideLayouts/slideLayout7.xml"/><Relationship Id="rId212" Type="http://schemas.openxmlformats.org/officeDocument/2006/relationships/customXml" Target="../ink/ink123.xml"/><Relationship Id="rId233" Type="http://schemas.openxmlformats.org/officeDocument/2006/relationships/image" Target="../media/image1071.png"/><Relationship Id="rId254" Type="http://schemas.openxmlformats.org/officeDocument/2006/relationships/customXml" Target="../ink/ink144.xml"/><Relationship Id="rId28" Type="http://schemas.openxmlformats.org/officeDocument/2006/relationships/customXml" Target="../ink/ink31.xml"/><Relationship Id="rId49" Type="http://schemas.openxmlformats.org/officeDocument/2006/relationships/image" Target="../media/image979.png"/><Relationship Id="rId114" Type="http://schemas.openxmlformats.org/officeDocument/2006/relationships/customXml" Target="../ink/ink74.xml"/><Relationship Id="rId275" Type="http://schemas.openxmlformats.org/officeDocument/2006/relationships/image" Target="../media/image1092.png"/><Relationship Id="rId296" Type="http://schemas.openxmlformats.org/officeDocument/2006/relationships/customXml" Target="../ink/ink165.xml"/><Relationship Id="rId300" Type="http://schemas.openxmlformats.org/officeDocument/2006/relationships/customXml" Target="../ink/ink167.xml"/><Relationship Id="rId60" Type="http://schemas.openxmlformats.org/officeDocument/2006/relationships/customXml" Target="../ink/ink47.xml"/><Relationship Id="rId81" Type="http://schemas.openxmlformats.org/officeDocument/2006/relationships/image" Target="../media/image995.png"/><Relationship Id="rId135" Type="http://schemas.openxmlformats.org/officeDocument/2006/relationships/image" Target="../media/image1022.png"/><Relationship Id="rId156" Type="http://schemas.openxmlformats.org/officeDocument/2006/relationships/customXml" Target="../ink/ink95.xml"/><Relationship Id="rId177" Type="http://schemas.openxmlformats.org/officeDocument/2006/relationships/image" Target="../media/image1043.png"/><Relationship Id="rId198" Type="http://schemas.openxmlformats.org/officeDocument/2006/relationships/customXml" Target="../ink/ink116.xml"/><Relationship Id="rId202" Type="http://schemas.openxmlformats.org/officeDocument/2006/relationships/customXml" Target="../ink/ink118.xml"/><Relationship Id="rId223" Type="http://schemas.openxmlformats.org/officeDocument/2006/relationships/image" Target="../media/image1066.png"/><Relationship Id="rId244" Type="http://schemas.openxmlformats.org/officeDocument/2006/relationships/customXml" Target="../ink/ink139.xml"/><Relationship Id="rId18" Type="http://schemas.openxmlformats.org/officeDocument/2006/relationships/customXml" Target="../ink/ink26.xml"/><Relationship Id="rId39" Type="http://schemas.openxmlformats.org/officeDocument/2006/relationships/image" Target="../media/image906.png"/><Relationship Id="rId265" Type="http://schemas.openxmlformats.org/officeDocument/2006/relationships/image" Target="../media/image1087.png"/><Relationship Id="rId286" Type="http://schemas.openxmlformats.org/officeDocument/2006/relationships/customXml" Target="../ink/ink160.xml"/><Relationship Id="rId50" Type="http://schemas.openxmlformats.org/officeDocument/2006/relationships/customXml" Target="../ink/ink42.xml"/><Relationship Id="rId104" Type="http://schemas.openxmlformats.org/officeDocument/2006/relationships/customXml" Target="../ink/ink69.xml"/><Relationship Id="rId125" Type="http://schemas.openxmlformats.org/officeDocument/2006/relationships/image" Target="../media/image1017.png"/><Relationship Id="rId146" Type="http://schemas.openxmlformats.org/officeDocument/2006/relationships/customXml" Target="../ink/ink90.xml"/><Relationship Id="rId167" Type="http://schemas.openxmlformats.org/officeDocument/2006/relationships/image" Target="../media/image1038.png"/><Relationship Id="rId188" Type="http://schemas.openxmlformats.org/officeDocument/2006/relationships/customXml" Target="../ink/ink111.xml"/><Relationship Id="rId71" Type="http://schemas.openxmlformats.org/officeDocument/2006/relationships/image" Target="../media/image990.png"/><Relationship Id="rId92" Type="http://schemas.openxmlformats.org/officeDocument/2006/relationships/customXml" Target="../ink/ink63.xml"/><Relationship Id="rId213" Type="http://schemas.openxmlformats.org/officeDocument/2006/relationships/image" Target="../media/image1061.png"/><Relationship Id="rId234" Type="http://schemas.openxmlformats.org/officeDocument/2006/relationships/customXml" Target="../ink/ink134.xml"/><Relationship Id="rId2" Type="http://schemas.openxmlformats.org/officeDocument/2006/relationships/notesSlide" Target="../notesSlides/notesSlide3.xml"/><Relationship Id="rId29" Type="http://schemas.openxmlformats.org/officeDocument/2006/relationships/image" Target="../media/image970.png"/><Relationship Id="rId255" Type="http://schemas.openxmlformats.org/officeDocument/2006/relationships/image" Target="../media/image1082.png"/><Relationship Id="rId276" Type="http://schemas.openxmlformats.org/officeDocument/2006/relationships/customXml" Target="../ink/ink155.xml"/><Relationship Id="rId297" Type="http://schemas.openxmlformats.org/officeDocument/2006/relationships/image" Target="../media/image11.png"/><Relationship Id="rId40" Type="http://schemas.openxmlformats.org/officeDocument/2006/relationships/customXml" Target="../ink/ink37.xml"/><Relationship Id="rId115" Type="http://schemas.openxmlformats.org/officeDocument/2006/relationships/image" Target="../media/image1012.png"/><Relationship Id="rId136" Type="http://schemas.openxmlformats.org/officeDocument/2006/relationships/customXml" Target="../ink/ink85.xml"/><Relationship Id="rId157" Type="http://schemas.openxmlformats.org/officeDocument/2006/relationships/image" Target="../media/image1033.png"/><Relationship Id="rId178" Type="http://schemas.openxmlformats.org/officeDocument/2006/relationships/customXml" Target="../ink/ink106.xml"/><Relationship Id="rId301" Type="http://schemas.openxmlformats.org/officeDocument/2006/relationships/image" Target="../media/image13.png"/><Relationship Id="rId61" Type="http://schemas.openxmlformats.org/officeDocument/2006/relationships/image" Target="../media/image985.png"/><Relationship Id="rId82" Type="http://schemas.openxmlformats.org/officeDocument/2006/relationships/customXml" Target="../ink/ink58.xml"/><Relationship Id="rId199" Type="http://schemas.openxmlformats.org/officeDocument/2006/relationships/image" Target="../media/image1054.png"/><Relationship Id="rId203" Type="http://schemas.openxmlformats.org/officeDocument/2006/relationships/image" Target="../media/image1056.png"/><Relationship Id="rId19" Type="http://schemas.openxmlformats.org/officeDocument/2006/relationships/image" Target="../media/image965.png"/><Relationship Id="rId224" Type="http://schemas.openxmlformats.org/officeDocument/2006/relationships/customXml" Target="../ink/ink129.xml"/><Relationship Id="rId245" Type="http://schemas.openxmlformats.org/officeDocument/2006/relationships/image" Target="../media/image1077.png"/><Relationship Id="rId266" Type="http://schemas.openxmlformats.org/officeDocument/2006/relationships/customXml" Target="../ink/ink150.xml"/><Relationship Id="rId287" Type="http://schemas.openxmlformats.org/officeDocument/2006/relationships/image" Target="../media/image1098.png"/><Relationship Id="rId30" Type="http://schemas.openxmlformats.org/officeDocument/2006/relationships/customXml" Target="../ink/ink32.xml"/><Relationship Id="rId105" Type="http://schemas.openxmlformats.org/officeDocument/2006/relationships/image" Target="../media/image1007.png"/><Relationship Id="rId126" Type="http://schemas.openxmlformats.org/officeDocument/2006/relationships/customXml" Target="../ink/ink80.xml"/><Relationship Id="rId147" Type="http://schemas.openxmlformats.org/officeDocument/2006/relationships/image" Target="../media/image1028.png"/><Relationship Id="rId168" Type="http://schemas.openxmlformats.org/officeDocument/2006/relationships/customXml" Target="../ink/ink101.xml"/><Relationship Id="rId51" Type="http://schemas.openxmlformats.org/officeDocument/2006/relationships/image" Target="../media/image980.png"/><Relationship Id="rId72" Type="http://schemas.openxmlformats.org/officeDocument/2006/relationships/customXml" Target="../ink/ink53.xml"/><Relationship Id="rId93" Type="http://schemas.openxmlformats.org/officeDocument/2006/relationships/image" Target="../media/image1001.png"/><Relationship Id="rId189" Type="http://schemas.openxmlformats.org/officeDocument/2006/relationships/image" Target="../media/image1049.png"/><Relationship Id="rId3" Type="http://schemas.openxmlformats.org/officeDocument/2006/relationships/image" Target="../media/image9.png"/><Relationship Id="rId214" Type="http://schemas.openxmlformats.org/officeDocument/2006/relationships/customXml" Target="../ink/ink124.xml"/><Relationship Id="rId235" Type="http://schemas.openxmlformats.org/officeDocument/2006/relationships/image" Target="../media/image1072.png"/><Relationship Id="rId256" Type="http://schemas.openxmlformats.org/officeDocument/2006/relationships/customXml" Target="../ink/ink145.xml"/><Relationship Id="rId277" Type="http://schemas.openxmlformats.org/officeDocument/2006/relationships/image" Target="../media/image1093.png"/><Relationship Id="rId298" Type="http://schemas.openxmlformats.org/officeDocument/2006/relationships/customXml" Target="../ink/ink166.xml"/><Relationship Id="rId116" Type="http://schemas.openxmlformats.org/officeDocument/2006/relationships/customXml" Target="../ink/ink75.xml"/><Relationship Id="rId137" Type="http://schemas.openxmlformats.org/officeDocument/2006/relationships/image" Target="../media/image1023.png"/><Relationship Id="rId158" Type="http://schemas.openxmlformats.org/officeDocument/2006/relationships/customXml" Target="../ink/ink96.xml"/><Relationship Id="rId302" Type="http://schemas.openxmlformats.org/officeDocument/2006/relationships/customXml" Target="../ink/ink168.xml"/><Relationship Id="rId20" Type="http://schemas.openxmlformats.org/officeDocument/2006/relationships/customXml" Target="../ink/ink27.xml"/><Relationship Id="rId41" Type="http://schemas.openxmlformats.org/officeDocument/2006/relationships/image" Target="../media/image975.png"/><Relationship Id="rId62" Type="http://schemas.openxmlformats.org/officeDocument/2006/relationships/customXml" Target="../ink/ink48.xml"/><Relationship Id="rId83" Type="http://schemas.openxmlformats.org/officeDocument/2006/relationships/image" Target="../media/image996.png"/><Relationship Id="rId179" Type="http://schemas.openxmlformats.org/officeDocument/2006/relationships/image" Target="../media/image1044.png"/><Relationship Id="rId190" Type="http://schemas.openxmlformats.org/officeDocument/2006/relationships/customXml" Target="../ink/ink112.xml"/><Relationship Id="rId204" Type="http://schemas.openxmlformats.org/officeDocument/2006/relationships/customXml" Target="../ink/ink119.xml"/><Relationship Id="rId225" Type="http://schemas.openxmlformats.org/officeDocument/2006/relationships/image" Target="../media/image1067.png"/><Relationship Id="rId246" Type="http://schemas.openxmlformats.org/officeDocument/2006/relationships/customXml" Target="../ink/ink140.xml"/><Relationship Id="rId267" Type="http://schemas.openxmlformats.org/officeDocument/2006/relationships/image" Target="../media/image1088.png"/><Relationship Id="rId288" Type="http://schemas.openxmlformats.org/officeDocument/2006/relationships/customXml" Target="../ink/ink161.xml"/><Relationship Id="rId106" Type="http://schemas.openxmlformats.org/officeDocument/2006/relationships/customXml" Target="../ink/ink70.xml"/><Relationship Id="rId127" Type="http://schemas.openxmlformats.org/officeDocument/2006/relationships/image" Target="../media/image1018.png"/><Relationship Id="rId10" Type="http://schemas.openxmlformats.org/officeDocument/2006/relationships/customXml" Target="../ink/ink22.xml"/><Relationship Id="rId31" Type="http://schemas.openxmlformats.org/officeDocument/2006/relationships/image" Target="../media/image971.png"/><Relationship Id="rId52" Type="http://schemas.openxmlformats.org/officeDocument/2006/relationships/customXml" Target="../ink/ink43.xml"/><Relationship Id="rId73" Type="http://schemas.openxmlformats.org/officeDocument/2006/relationships/image" Target="../media/image991.png"/><Relationship Id="rId94" Type="http://schemas.openxmlformats.org/officeDocument/2006/relationships/customXml" Target="../ink/ink64.xml"/><Relationship Id="rId148" Type="http://schemas.openxmlformats.org/officeDocument/2006/relationships/customXml" Target="../ink/ink91.xml"/><Relationship Id="rId169" Type="http://schemas.openxmlformats.org/officeDocument/2006/relationships/image" Target="../media/image1039.png"/><Relationship Id="rId4" Type="http://schemas.openxmlformats.org/officeDocument/2006/relationships/customXml" Target="../ink/ink19.xml"/><Relationship Id="rId180" Type="http://schemas.openxmlformats.org/officeDocument/2006/relationships/customXml" Target="../ink/ink107.xml"/><Relationship Id="rId215" Type="http://schemas.openxmlformats.org/officeDocument/2006/relationships/image" Target="../media/image1062.png"/><Relationship Id="rId236" Type="http://schemas.openxmlformats.org/officeDocument/2006/relationships/customXml" Target="../ink/ink135.xml"/><Relationship Id="rId257" Type="http://schemas.openxmlformats.org/officeDocument/2006/relationships/image" Target="../media/image1083.png"/><Relationship Id="rId278" Type="http://schemas.openxmlformats.org/officeDocument/2006/relationships/customXml" Target="../ink/ink156.xml"/><Relationship Id="rId303" Type="http://schemas.openxmlformats.org/officeDocument/2006/relationships/image" Target="../media/image14.png"/><Relationship Id="rId42" Type="http://schemas.openxmlformats.org/officeDocument/2006/relationships/customXml" Target="../ink/ink38.xml"/><Relationship Id="rId84" Type="http://schemas.openxmlformats.org/officeDocument/2006/relationships/customXml" Target="../ink/ink59.xml"/><Relationship Id="rId138" Type="http://schemas.openxmlformats.org/officeDocument/2006/relationships/customXml" Target="../ink/ink86.xml"/><Relationship Id="rId191" Type="http://schemas.openxmlformats.org/officeDocument/2006/relationships/image" Target="../media/image1050.png"/><Relationship Id="rId205" Type="http://schemas.openxmlformats.org/officeDocument/2006/relationships/image" Target="../media/image1057.png"/><Relationship Id="rId247" Type="http://schemas.openxmlformats.org/officeDocument/2006/relationships/image" Target="../media/image1078.png"/><Relationship Id="rId107" Type="http://schemas.openxmlformats.org/officeDocument/2006/relationships/image" Target="../media/image1008.png"/><Relationship Id="rId289" Type="http://schemas.openxmlformats.org/officeDocument/2006/relationships/image" Target="../media/image1099.png"/><Relationship Id="rId11" Type="http://schemas.openxmlformats.org/officeDocument/2006/relationships/image" Target="../media/image961.png"/><Relationship Id="rId53" Type="http://schemas.openxmlformats.org/officeDocument/2006/relationships/image" Target="../media/image981.png"/><Relationship Id="rId149" Type="http://schemas.openxmlformats.org/officeDocument/2006/relationships/image" Target="../media/image1029.png"/><Relationship Id="rId95" Type="http://schemas.openxmlformats.org/officeDocument/2006/relationships/image" Target="../media/image1002.png"/><Relationship Id="rId160" Type="http://schemas.openxmlformats.org/officeDocument/2006/relationships/customXml" Target="../ink/ink97.xml"/><Relationship Id="rId216" Type="http://schemas.openxmlformats.org/officeDocument/2006/relationships/customXml" Target="../ink/ink125.xml"/><Relationship Id="rId258" Type="http://schemas.openxmlformats.org/officeDocument/2006/relationships/customXml" Target="../ink/ink146.xml"/><Relationship Id="rId22" Type="http://schemas.openxmlformats.org/officeDocument/2006/relationships/customXml" Target="../ink/ink28.xml"/><Relationship Id="rId64" Type="http://schemas.openxmlformats.org/officeDocument/2006/relationships/customXml" Target="../ink/ink49.xml"/><Relationship Id="rId118" Type="http://schemas.openxmlformats.org/officeDocument/2006/relationships/customXml" Target="../ink/ink76.xml"/><Relationship Id="rId171" Type="http://schemas.openxmlformats.org/officeDocument/2006/relationships/image" Target="../media/image1040.png"/><Relationship Id="rId227" Type="http://schemas.openxmlformats.org/officeDocument/2006/relationships/image" Target="../media/image1068.png"/><Relationship Id="rId269" Type="http://schemas.openxmlformats.org/officeDocument/2006/relationships/image" Target="../media/image1089.png"/><Relationship Id="rId33" Type="http://schemas.openxmlformats.org/officeDocument/2006/relationships/image" Target="../media/image972.png"/><Relationship Id="rId129" Type="http://schemas.openxmlformats.org/officeDocument/2006/relationships/image" Target="../media/image1019.png"/><Relationship Id="rId280" Type="http://schemas.openxmlformats.org/officeDocument/2006/relationships/customXml" Target="../ink/ink157.xml"/><Relationship Id="rId75" Type="http://schemas.openxmlformats.org/officeDocument/2006/relationships/image" Target="../media/image992.png"/><Relationship Id="rId140" Type="http://schemas.openxmlformats.org/officeDocument/2006/relationships/customXml" Target="../ink/ink87.xml"/><Relationship Id="rId182" Type="http://schemas.openxmlformats.org/officeDocument/2006/relationships/customXml" Target="../ink/ink108.xml"/></Relationships>
</file>

<file path=ppt/slides/_rels/slide30.xml.rels><?xml version="1.0" encoding="UTF-8" standalone="yes"?>
<Relationships xmlns="http://schemas.openxmlformats.org/package/2006/relationships"><Relationship Id="rId8" Type="http://schemas.openxmlformats.org/officeDocument/2006/relationships/image" Target="../media/image10600.png"/><Relationship Id="rId7" Type="http://schemas.openxmlformats.org/officeDocument/2006/relationships/image" Target="../media/image9000.png"/><Relationship Id="rId2" Type="http://schemas.openxmlformats.org/officeDocument/2006/relationships/notesSlide" Target="../notesSlides/notesSlide30.xml"/><Relationship Id="rId1" Type="http://schemas.openxmlformats.org/officeDocument/2006/relationships/slideLayout" Target="../slideLayouts/slideLayout7.xml"/><Relationship Id="rId11" Type="http://schemas.openxmlformats.org/officeDocument/2006/relationships/image" Target="../media/image13010.png"/><Relationship Id="rId5" Type="http://schemas.openxmlformats.org/officeDocument/2006/relationships/image" Target="../media/image2100.png"/><Relationship Id="rId15" Type="http://schemas.openxmlformats.org/officeDocument/2006/relationships/image" Target="../media/image7210.png"/><Relationship Id="rId10" Type="http://schemas.openxmlformats.org/officeDocument/2006/relationships/image" Target="../media/image12010.png"/><Relationship Id="rId4" Type="http://schemas.openxmlformats.org/officeDocument/2006/relationships/image" Target="../media/image11000.png"/><Relationship Id="rId9" Type="http://schemas.openxmlformats.org/officeDocument/2006/relationships/image" Target="../media/image11100.png"/><Relationship Id="rId14" Type="http://schemas.openxmlformats.org/officeDocument/2006/relationships/image" Target="../media/image6810.png"/></Relationships>
</file>

<file path=ppt/slides/_rels/slide4.xml.rels><?xml version="1.0" encoding="UTF-8" standalone="yes"?>
<Relationships xmlns="http://schemas.openxmlformats.org/package/2006/relationships"><Relationship Id="rId8" Type="http://schemas.openxmlformats.org/officeDocument/2006/relationships/image" Target="../media/image1104.png"/><Relationship Id="rId3" Type="http://schemas.openxmlformats.org/officeDocument/2006/relationships/customXml" Target="../ink/ink169.xml"/><Relationship Id="rId7" Type="http://schemas.openxmlformats.org/officeDocument/2006/relationships/customXml" Target="../ink/ink17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03.png"/><Relationship Id="rId5" Type="http://schemas.openxmlformats.org/officeDocument/2006/relationships/customXml" Target="../ink/ink170.xml"/><Relationship Id="rId4" Type="http://schemas.openxmlformats.org/officeDocument/2006/relationships/image" Target="../media/image1102.png"/></Relationships>
</file>

<file path=ppt/slides/_rels/slide5.xml.rels><?xml version="1.0" encoding="UTF-8" standalone="yes"?>
<Relationships xmlns="http://schemas.openxmlformats.org/package/2006/relationships"><Relationship Id="rId8" Type="http://schemas.openxmlformats.org/officeDocument/2006/relationships/image" Target="../media/image1107.png"/><Relationship Id="rId13" Type="http://schemas.openxmlformats.org/officeDocument/2006/relationships/customXml" Target="../ink/ink177.xml"/><Relationship Id="rId18" Type="http://schemas.openxmlformats.org/officeDocument/2006/relationships/image" Target="../media/image1112.png"/><Relationship Id="rId3" Type="http://schemas.openxmlformats.org/officeDocument/2006/relationships/customXml" Target="../ink/ink172.xml"/><Relationship Id="rId21" Type="http://schemas.openxmlformats.org/officeDocument/2006/relationships/customXml" Target="../ink/ink181.xml"/><Relationship Id="rId7" Type="http://schemas.openxmlformats.org/officeDocument/2006/relationships/customXml" Target="../ink/ink174.xml"/><Relationship Id="rId12" Type="http://schemas.openxmlformats.org/officeDocument/2006/relationships/image" Target="../media/image1109.png"/><Relationship Id="rId17" Type="http://schemas.openxmlformats.org/officeDocument/2006/relationships/customXml" Target="../ink/ink179.xml"/><Relationship Id="rId2" Type="http://schemas.openxmlformats.org/officeDocument/2006/relationships/notesSlide" Target="../notesSlides/notesSlide5.xml"/><Relationship Id="rId16" Type="http://schemas.openxmlformats.org/officeDocument/2006/relationships/image" Target="../media/image1111.png"/><Relationship Id="rId20" Type="http://schemas.openxmlformats.org/officeDocument/2006/relationships/image" Target="../media/image1113.png"/><Relationship Id="rId1" Type="http://schemas.openxmlformats.org/officeDocument/2006/relationships/slideLayout" Target="../slideLayouts/slideLayout7.xml"/><Relationship Id="rId6" Type="http://schemas.openxmlformats.org/officeDocument/2006/relationships/image" Target="../media/image1106.png"/><Relationship Id="rId11" Type="http://schemas.openxmlformats.org/officeDocument/2006/relationships/customXml" Target="../ink/ink176.xml"/><Relationship Id="rId5" Type="http://schemas.openxmlformats.org/officeDocument/2006/relationships/customXml" Target="../ink/ink173.xml"/><Relationship Id="rId15" Type="http://schemas.openxmlformats.org/officeDocument/2006/relationships/customXml" Target="../ink/ink178.xml"/><Relationship Id="rId10" Type="http://schemas.openxmlformats.org/officeDocument/2006/relationships/image" Target="../media/image1108.png"/><Relationship Id="rId19" Type="http://schemas.openxmlformats.org/officeDocument/2006/relationships/customXml" Target="../ink/ink180.xml"/><Relationship Id="rId4" Type="http://schemas.openxmlformats.org/officeDocument/2006/relationships/image" Target="../media/image1105.png"/><Relationship Id="rId9" Type="http://schemas.openxmlformats.org/officeDocument/2006/relationships/customXml" Target="../ink/ink175.xml"/><Relationship Id="rId14" Type="http://schemas.openxmlformats.org/officeDocument/2006/relationships/image" Target="../media/image1110.png"/><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116.png"/><Relationship Id="rId3" Type="http://schemas.openxmlformats.org/officeDocument/2006/relationships/customXml" Target="../ink/ink182.xml"/><Relationship Id="rId7" Type="http://schemas.openxmlformats.org/officeDocument/2006/relationships/customXml" Target="../ink/ink184.xml"/><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15.png"/><Relationship Id="rId11" Type="http://schemas.openxmlformats.org/officeDocument/2006/relationships/customXml" Target="../ink/ink186.xml"/><Relationship Id="rId5" Type="http://schemas.openxmlformats.org/officeDocument/2006/relationships/customXml" Target="../ink/ink183.xml"/><Relationship Id="rId10" Type="http://schemas.openxmlformats.org/officeDocument/2006/relationships/image" Target="../media/image1117.png"/><Relationship Id="rId4" Type="http://schemas.openxmlformats.org/officeDocument/2006/relationships/image" Target="../media/image1114.png"/><Relationship Id="rId9" Type="http://schemas.openxmlformats.org/officeDocument/2006/relationships/customXml" Target="../ink/ink185.xml"/></Relationships>
</file>

<file path=ppt/slides/_rels/slide7.xml.rels><?xml version="1.0" encoding="UTF-8" standalone="yes"?>
<Relationships xmlns="http://schemas.openxmlformats.org/package/2006/relationships"><Relationship Id="rId8" Type="http://schemas.openxmlformats.org/officeDocument/2006/relationships/customXml" Target="../ink/ink188.xml"/><Relationship Id="rId3" Type="http://schemas.openxmlformats.org/officeDocument/2006/relationships/hyperlink" Target="https://www.trademap.org/(X(1)S(mhpk2vvy1c1cp4rg4eotbsap))/Country_SelProductCountry_TS.aspx?nvpm=1%7c842%7c%7c%7c%7cTOTAL%7c%7c%7c2%7c1%7c1%7c1%7c2%7c1%7c2%7c1%7c1%7c1" TargetMode="External"/><Relationship Id="rId7" Type="http://schemas.openxmlformats.org/officeDocument/2006/relationships/image" Target="../media/image11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187.xml"/><Relationship Id="rId11" Type="http://schemas.openxmlformats.org/officeDocument/2006/relationships/image" Target="../media/image1120.png"/><Relationship Id="rId5" Type="http://schemas.openxmlformats.org/officeDocument/2006/relationships/hyperlink" Target="https://appsso.eurostat.ec.europa.eu/nui/show.do?dataset=nama_10_gdp&amp;lang=de" TargetMode="External"/><Relationship Id="rId10" Type="http://schemas.openxmlformats.org/officeDocument/2006/relationships/customXml" Target="../ink/ink189.xml"/><Relationship Id="rId4" Type="http://schemas.openxmlformats.org/officeDocument/2006/relationships/hyperlink" Target="https://www.trademap.org/(X(1)S(mhpk2vvy1c1cp4rg4eotbsap))/Country_SelProductCountry_TS.aspx?nvpm=1%7c842%7c%7c%7c%7cTOTAL%7c%7c%7c2%7c1%7c1%7c2%7c2%7c1%7c2%7c1%7c1%7c1" TargetMode="External"/><Relationship Id="rId9" Type="http://schemas.openxmlformats.org/officeDocument/2006/relationships/image" Target="../media/image1119.png"/></Relationships>
</file>

<file path=ppt/slides/_rels/slide8.xml.rels><?xml version="1.0" encoding="UTF-8" standalone="yes"?>
<Relationships xmlns="http://schemas.openxmlformats.org/package/2006/relationships"><Relationship Id="rId117" Type="http://schemas.openxmlformats.org/officeDocument/2006/relationships/image" Target="../media/image83.png"/><Relationship Id="rId299" Type="http://schemas.openxmlformats.org/officeDocument/2006/relationships/image" Target="../media/image174.png"/><Relationship Id="rId21" Type="http://schemas.openxmlformats.org/officeDocument/2006/relationships/image" Target="../media/image26.png"/><Relationship Id="rId63" Type="http://schemas.openxmlformats.org/officeDocument/2006/relationships/image" Target="../media/image56.png"/><Relationship Id="rId159" Type="http://schemas.openxmlformats.org/officeDocument/2006/relationships/image" Target="../media/image104.png"/><Relationship Id="rId324" Type="http://schemas.openxmlformats.org/officeDocument/2006/relationships/customXml" Target="../ink/ink350.xml"/><Relationship Id="rId366" Type="http://schemas.openxmlformats.org/officeDocument/2006/relationships/customXml" Target="../ink/ink371.xml"/><Relationship Id="rId170" Type="http://schemas.openxmlformats.org/officeDocument/2006/relationships/customXml" Target="../ink/ink273.xml"/><Relationship Id="rId226" Type="http://schemas.openxmlformats.org/officeDocument/2006/relationships/customXml" Target="../ink/ink301.xml"/><Relationship Id="rId268" Type="http://schemas.openxmlformats.org/officeDocument/2006/relationships/customXml" Target="../ink/ink322.xml"/><Relationship Id="rId32" Type="http://schemas.openxmlformats.org/officeDocument/2006/relationships/customXml" Target="../ink/ink204.xml"/><Relationship Id="rId74" Type="http://schemas.openxmlformats.org/officeDocument/2006/relationships/customXml" Target="../ink/ink225.xml"/><Relationship Id="rId128" Type="http://schemas.openxmlformats.org/officeDocument/2006/relationships/customXml" Target="../ink/ink252.xml"/><Relationship Id="rId335" Type="http://schemas.openxmlformats.org/officeDocument/2006/relationships/image" Target="../media/image192.png"/><Relationship Id="rId377" Type="http://schemas.openxmlformats.org/officeDocument/2006/relationships/image" Target="../media/image213.png"/><Relationship Id="rId5" Type="http://schemas.openxmlformats.org/officeDocument/2006/relationships/image" Target="../media/image18.png"/><Relationship Id="rId181" Type="http://schemas.openxmlformats.org/officeDocument/2006/relationships/image" Target="../media/image115.png"/><Relationship Id="rId237" Type="http://schemas.openxmlformats.org/officeDocument/2006/relationships/image" Target="../media/image143.png"/><Relationship Id="rId279" Type="http://schemas.openxmlformats.org/officeDocument/2006/relationships/image" Target="../media/image164.png"/><Relationship Id="rId43" Type="http://schemas.openxmlformats.org/officeDocument/2006/relationships/image" Target="../media/image46.png"/><Relationship Id="rId139" Type="http://schemas.openxmlformats.org/officeDocument/2006/relationships/image" Target="../media/image94.png"/><Relationship Id="rId290" Type="http://schemas.openxmlformats.org/officeDocument/2006/relationships/customXml" Target="../ink/ink333.xml"/><Relationship Id="rId304" Type="http://schemas.openxmlformats.org/officeDocument/2006/relationships/customXml" Target="../ink/ink340.xml"/><Relationship Id="rId346" Type="http://schemas.openxmlformats.org/officeDocument/2006/relationships/customXml" Target="../ink/ink361.xml"/><Relationship Id="rId85" Type="http://schemas.openxmlformats.org/officeDocument/2006/relationships/image" Target="../media/image67.png"/><Relationship Id="rId150" Type="http://schemas.openxmlformats.org/officeDocument/2006/relationships/customXml" Target="../ink/ink263.xml"/><Relationship Id="rId192" Type="http://schemas.openxmlformats.org/officeDocument/2006/relationships/customXml" Target="../ink/ink284.xml"/><Relationship Id="rId206" Type="http://schemas.openxmlformats.org/officeDocument/2006/relationships/customXml" Target="../ink/ink291.xml"/><Relationship Id="rId248" Type="http://schemas.openxmlformats.org/officeDocument/2006/relationships/customXml" Target="../ink/ink312.xml"/><Relationship Id="rId12" Type="http://schemas.openxmlformats.org/officeDocument/2006/relationships/customXml" Target="../ink/ink194.xml"/><Relationship Id="rId108" Type="http://schemas.openxmlformats.org/officeDocument/2006/relationships/customXml" Target="../ink/ink242.xml"/><Relationship Id="rId315" Type="http://schemas.openxmlformats.org/officeDocument/2006/relationships/image" Target="../media/image182.png"/><Relationship Id="rId357" Type="http://schemas.openxmlformats.org/officeDocument/2006/relationships/image" Target="../media/image203.png"/><Relationship Id="rId54" Type="http://schemas.openxmlformats.org/officeDocument/2006/relationships/customXml" Target="../ink/ink215.xml"/><Relationship Id="rId96" Type="http://schemas.openxmlformats.org/officeDocument/2006/relationships/customXml" Target="../ink/ink236.xml"/><Relationship Id="rId161" Type="http://schemas.openxmlformats.org/officeDocument/2006/relationships/image" Target="../media/image105.png"/><Relationship Id="rId217" Type="http://schemas.openxmlformats.org/officeDocument/2006/relationships/image" Target="../media/image133.png"/><Relationship Id="rId259" Type="http://schemas.openxmlformats.org/officeDocument/2006/relationships/image" Target="../media/image154.png"/><Relationship Id="rId23" Type="http://schemas.openxmlformats.org/officeDocument/2006/relationships/image" Target="../media/image27.png"/><Relationship Id="rId119" Type="http://schemas.openxmlformats.org/officeDocument/2006/relationships/image" Target="../media/image84.png"/><Relationship Id="rId270" Type="http://schemas.openxmlformats.org/officeDocument/2006/relationships/customXml" Target="../ink/ink323.xml"/><Relationship Id="rId326" Type="http://schemas.openxmlformats.org/officeDocument/2006/relationships/customXml" Target="../ink/ink351.xml"/><Relationship Id="rId65" Type="http://schemas.openxmlformats.org/officeDocument/2006/relationships/image" Target="../media/image57.png"/><Relationship Id="rId130" Type="http://schemas.openxmlformats.org/officeDocument/2006/relationships/customXml" Target="../ink/ink253.xml"/><Relationship Id="rId368" Type="http://schemas.openxmlformats.org/officeDocument/2006/relationships/customXml" Target="../ink/ink372.xml"/><Relationship Id="rId172" Type="http://schemas.openxmlformats.org/officeDocument/2006/relationships/customXml" Target="../ink/ink274.xml"/><Relationship Id="rId228" Type="http://schemas.openxmlformats.org/officeDocument/2006/relationships/customXml" Target="../ink/ink302.xml"/><Relationship Id="rId281" Type="http://schemas.openxmlformats.org/officeDocument/2006/relationships/image" Target="../media/image165.png"/><Relationship Id="rId337" Type="http://schemas.openxmlformats.org/officeDocument/2006/relationships/image" Target="../media/image193.png"/><Relationship Id="rId34" Type="http://schemas.openxmlformats.org/officeDocument/2006/relationships/customXml" Target="../ink/ink205.xml"/><Relationship Id="rId76" Type="http://schemas.openxmlformats.org/officeDocument/2006/relationships/customXml" Target="../ink/ink226.xml"/><Relationship Id="rId141" Type="http://schemas.openxmlformats.org/officeDocument/2006/relationships/image" Target="../media/image95.png"/><Relationship Id="rId379" Type="http://schemas.openxmlformats.org/officeDocument/2006/relationships/image" Target="../media/image214.png"/><Relationship Id="rId7" Type="http://schemas.openxmlformats.org/officeDocument/2006/relationships/image" Target="../media/image19.png"/><Relationship Id="rId183" Type="http://schemas.openxmlformats.org/officeDocument/2006/relationships/image" Target="../media/image116.png"/><Relationship Id="rId239" Type="http://schemas.openxmlformats.org/officeDocument/2006/relationships/image" Target="../media/image144.png"/><Relationship Id="rId250" Type="http://schemas.openxmlformats.org/officeDocument/2006/relationships/customXml" Target="../ink/ink313.xml"/><Relationship Id="rId292" Type="http://schemas.openxmlformats.org/officeDocument/2006/relationships/customXml" Target="../ink/ink334.xml"/><Relationship Id="rId306" Type="http://schemas.openxmlformats.org/officeDocument/2006/relationships/customXml" Target="../ink/ink341.xml"/><Relationship Id="rId45" Type="http://schemas.openxmlformats.org/officeDocument/2006/relationships/image" Target="../media/image47.png"/><Relationship Id="rId87" Type="http://schemas.openxmlformats.org/officeDocument/2006/relationships/image" Target="../media/image68.png"/><Relationship Id="rId110" Type="http://schemas.openxmlformats.org/officeDocument/2006/relationships/customXml" Target="../ink/ink243.xml"/><Relationship Id="rId348" Type="http://schemas.openxmlformats.org/officeDocument/2006/relationships/customXml" Target="../ink/ink362.xml"/><Relationship Id="rId152" Type="http://schemas.openxmlformats.org/officeDocument/2006/relationships/customXml" Target="../ink/ink264.xml"/><Relationship Id="rId194" Type="http://schemas.openxmlformats.org/officeDocument/2006/relationships/customXml" Target="../ink/ink285.xml"/><Relationship Id="rId208" Type="http://schemas.openxmlformats.org/officeDocument/2006/relationships/customXml" Target="../ink/ink292.xml"/><Relationship Id="rId261" Type="http://schemas.openxmlformats.org/officeDocument/2006/relationships/image" Target="../media/image155.png"/><Relationship Id="rId14" Type="http://schemas.openxmlformats.org/officeDocument/2006/relationships/customXml" Target="../ink/ink195.xml"/><Relationship Id="rId56" Type="http://schemas.openxmlformats.org/officeDocument/2006/relationships/customXml" Target="../ink/ink216.xml"/><Relationship Id="rId317" Type="http://schemas.openxmlformats.org/officeDocument/2006/relationships/image" Target="../media/image183.png"/><Relationship Id="rId359" Type="http://schemas.openxmlformats.org/officeDocument/2006/relationships/image" Target="../media/image204.png"/><Relationship Id="rId98" Type="http://schemas.openxmlformats.org/officeDocument/2006/relationships/customXml" Target="../ink/ink237.xml"/><Relationship Id="rId121" Type="http://schemas.openxmlformats.org/officeDocument/2006/relationships/image" Target="../media/image85.png"/><Relationship Id="rId163" Type="http://schemas.openxmlformats.org/officeDocument/2006/relationships/image" Target="../media/image106.png"/><Relationship Id="rId219" Type="http://schemas.openxmlformats.org/officeDocument/2006/relationships/image" Target="../media/image134.png"/><Relationship Id="rId370" Type="http://schemas.openxmlformats.org/officeDocument/2006/relationships/customXml" Target="../ink/ink373.xml"/><Relationship Id="rId230" Type="http://schemas.openxmlformats.org/officeDocument/2006/relationships/customXml" Target="../ink/ink303.xml"/><Relationship Id="rId25" Type="http://schemas.openxmlformats.org/officeDocument/2006/relationships/image" Target="../media/image28.png"/><Relationship Id="rId67" Type="http://schemas.openxmlformats.org/officeDocument/2006/relationships/image" Target="../media/image58.png"/><Relationship Id="rId272" Type="http://schemas.openxmlformats.org/officeDocument/2006/relationships/customXml" Target="../ink/ink324.xml"/><Relationship Id="rId328" Type="http://schemas.openxmlformats.org/officeDocument/2006/relationships/customXml" Target="../ink/ink352.xml"/><Relationship Id="rId132" Type="http://schemas.openxmlformats.org/officeDocument/2006/relationships/customXml" Target="../ink/ink254.xml"/><Relationship Id="rId174" Type="http://schemas.openxmlformats.org/officeDocument/2006/relationships/customXml" Target="../ink/ink275.xml"/><Relationship Id="rId381" Type="http://schemas.openxmlformats.org/officeDocument/2006/relationships/image" Target="../media/image215.png"/><Relationship Id="rId241" Type="http://schemas.openxmlformats.org/officeDocument/2006/relationships/image" Target="../media/image145.png"/><Relationship Id="rId36" Type="http://schemas.openxmlformats.org/officeDocument/2006/relationships/customXml" Target="../ink/ink206.xml"/><Relationship Id="rId283" Type="http://schemas.openxmlformats.org/officeDocument/2006/relationships/image" Target="../media/image166.png"/><Relationship Id="rId339" Type="http://schemas.openxmlformats.org/officeDocument/2006/relationships/image" Target="../media/image194.png"/><Relationship Id="rId78" Type="http://schemas.openxmlformats.org/officeDocument/2006/relationships/customXml" Target="../ink/ink227.xml"/><Relationship Id="rId101" Type="http://schemas.openxmlformats.org/officeDocument/2006/relationships/image" Target="../media/image75.png"/><Relationship Id="rId143" Type="http://schemas.openxmlformats.org/officeDocument/2006/relationships/image" Target="../media/image96.png"/><Relationship Id="rId185" Type="http://schemas.openxmlformats.org/officeDocument/2006/relationships/image" Target="../media/image117.png"/><Relationship Id="rId350" Type="http://schemas.openxmlformats.org/officeDocument/2006/relationships/customXml" Target="../ink/ink363.xml"/><Relationship Id="rId9" Type="http://schemas.openxmlformats.org/officeDocument/2006/relationships/image" Target="../media/image20.png"/><Relationship Id="rId210" Type="http://schemas.openxmlformats.org/officeDocument/2006/relationships/customXml" Target="../ink/ink293.xml"/><Relationship Id="rId252" Type="http://schemas.openxmlformats.org/officeDocument/2006/relationships/customXml" Target="../ink/ink314.xml"/><Relationship Id="rId294" Type="http://schemas.openxmlformats.org/officeDocument/2006/relationships/customXml" Target="../ink/ink335.xml"/><Relationship Id="rId308" Type="http://schemas.openxmlformats.org/officeDocument/2006/relationships/customXml" Target="../ink/ink342.xml"/><Relationship Id="rId47" Type="http://schemas.openxmlformats.org/officeDocument/2006/relationships/image" Target="../media/image48.png"/><Relationship Id="rId68" Type="http://schemas.openxmlformats.org/officeDocument/2006/relationships/customXml" Target="../ink/ink222.xml"/><Relationship Id="rId89" Type="http://schemas.openxmlformats.org/officeDocument/2006/relationships/image" Target="../media/image69.png"/><Relationship Id="rId112" Type="http://schemas.openxmlformats.org/officeDocument/2006/relationships/customXml" Target="../ink/ink244.xml"/><Relationship Id="rId133" Type="http://schemas.openxmlformats.org/officeDocument/2006/relationships/image" Target="../media/image91.png"/><Relationship Id="rId154" Type="http://schemas.openxmlformats.org/officeDocument/2006/relationships/customXml" Target="../ink/ink265.xml"/><Relationship Id="rId175" Type="http://schemas.openxmlformats.org/officeDocument/2006/relationships/image" Target="../media/image112.png"/><Relationship Id="rId340" Type="http://schemas.openxmlformats.org/officeDocument/2006/relationships/customXml" Target="../ink/ink358.xml"/><Relationship Id="rId361" Type="http://schemas.openxmlformats.org/officeDocument/2006/relationships/image" Target="../media/image205.png"/><Relationship Id="rId196" Type="http://schemas.openxmlformats.org/officeDocument/2006/relationships/customXml" Target="../ink/ink286.xml"/><Relationship Id="rId200" Type="http://schemas.openxmlformats.org/officeDocument/2006/relationships/customXml" Target="../ink/ink288.xml"/><Relationship Id="rId382" Type="http://schemas.openxmlformats.org/officeDocument/2006/relationships/customXml" Target="../ink/ink379.xml"/><Relationship Id="rId16" Type="http://schemas.openxmlformats.org/officeDocument/2006/relationships/customXml" Target="../ink/ink196.xml"/><Relationship Id="rId221" Type="http://schemas.openxmlformats.org/officeDocument/2006/relationships/image" Target="../media/image135.png"/><Relationship Id="rId242" Type="http://schemas.openxmlformats.org/officeDocument/2006/relationships/customXml" Target="../ink/ink309.xml"/><Relationship Id="rId263" Type="http://schemas.openxmlformats.org/officeDocument/2006/relationships/image" Target="../media/image156.png"/><Relationship Id="rId284" Type="http://schemas.openxmlformats.org/officeDocument/2006/relationships/customXml" Target="../ink/ink330.xml"/><Relationship Id="rId319" Type="http://schemas.openxmlformats.org/officeDocument/2006/relationships/image" Target="../media/image184.png"/><Relationship Id="rId37" Type="http://schemas.openxmlformats.org/officeDocument/2006/relationships/image" Target="../media/image43.png"/><Relationship Id="rId58" Type="http://schemas.openxmlformats.org/officeDocument/2006/relationships/customXml" Target="../ink/ink217.xml"/><Relationship Id="rId79" Type="http://schemas.openxmlformats.org/officeDocument/2006/relationships/image" Target="../media/image64.png"/><Relationship Id="rId102" Type="http://schemas.openxmlformats.org/officeDocument/2006/relationships/customXml" Target="../ink/ink239.xml"/><Relationship Id="rId123" Type="http://schemas.openxmlformats.org/officeDocument/2006/relationships/image" Target="../media/image86.png"/><Relationship Id="rId144" Type="http://schemas.openxmlformats.org/officeDocument/2006/relationships/customXml" Target="../ink/ink260.xml"/><Relationship Id="rId330" Type="http://schemas.openxmlformats.org/officeDocument/2006/relationships/customXml" Target="../ink/ink353.xml"/><Relationship Id="rId90" Type="http://schemas.openxmlformats.org/officeDocument/2006/relationships/customXml" Target="../ink/ink233.xml"/><Relationship Id="rId165" Type="http://schemas.openxmlformats.org/officeDocument/2006/relationships/image" Target="../media/image107.png"/><Relationship Id="rId186" Type="http://schemas.openxmlformats.org/officeDocument/2006/relationships/customXml" Target="../ink/ink281.xml"/><Relationship Id="rId351" Type="http://schemas.openxmlformats.org/officeDocument/2006/relationships/image" Target="../media/image200.png"/><Relationship Id="rId372" Type="http://schemas.openxmlformats.org/officeDocument/2006/relationships/customXml" Target="../ink/ink374.xml"/><Relationship Id="rId211" Type="http://schemas.openxmlformats.org/officeDocument/2006/relationships/image" Target="../media/image130.png"/><Relationship Id="rId232" Type="http://schemas.openxmlformats.org/officeDocument/2006/relationships/customXml" Target="../ink/ink304.xml"/><Relationship Id="rId253" Type="http://schemas.openxmlformats.org/officeDocument/2006/relationships/image" Target="../media/image151.png"/><Relationship Id="rId274" Type="http://schemas.openxmlformats.org/officeDocument/2006/relationships/customXml" Target="../ink/ink325.xml"/><Relationship Id="rId295" Type="http://schemas.openxmlformats.org/officeDocument/2006/relationships/image" Target="../media/image172.png"/><Relationship Id="rId309" Type="http://schemas.openxmlformats.org/officeDocument/2006/relationships/image" Target="../media/image179.png"/><Relationship Id="rId27" Type="http://schemas.openxmlformats.org/officeDocument/2006/relationships/image" Target="../media/image38.png"/><Relationship Id="rId48" Type="http://schemas.openxmlformats.org/officeDocument/2006/relationships/customXml" Target="../ink/ink212.xml"/><Relationship Id="rId69" Type="http://schemas.openxmlformats.org/officeDocument/2006/relationships/image" Target="../media/image59.png"/><Relationship Id="rId113" Type="http://schemas.openxmlformats.org/officeDocument/2006/relationships/image" Target="../media/image81.png"/><Relationship Id="rId134" Type="http://schemas.openxmlformats.org/officeDocument/2006/relationships/customXml" Target="../ink/ink255.xml"/><Relationship Id="rId320" Type="http://schemas.openxmlformats.org/officeDocument/2006/relationships/customXml" Target="../ink/ink348.xml"/><Relationship Id="rId80" Type="http://schemas.openxmlformats.org/officeDocument/2006/relationships/customXml" Target="../ink/ink228.xml"/><Relationship Id="rId155" Type="http://schemas.openxmlformats.org/officeDocument/2006/relationships/image" Target="../media/image102.png"/><Relationship Id="rId176" Type="http://schemas.openxmlformats.org/officeDocument/2006/relationships/customXml" Target="../ink/ink276.xml"/><Relationship Id="rId197" Type="http://schemas.openxmlformats.org/officeDocument/2006/relationships/image" Target="../media/image123.png"/><Relationship Id="rId341" Type="http://schemas.openxmlformats.org/officeDocument/2006/relationships/image" Target="../media/image195.png"/><Relationship Id="rId362" Type="http://schemas.openxmlformats.org/officeDocument/2006/relationships/customXml" Target="../ink/ink369.xml"/><Relationship Id="rId383" Type="http://schemas.openxmlformats.org/officeDocument/2006/relationships/image" Target="../media/image216.png"/><Relationship Id="rId201" Type="http://schemas.openxmlformats.org/officeDocument/2006/relationships/image" Target="../media/image125.png"/><Relationship Id="rId222" Type="http://schemas.openxmlformats.org/officeDocument/2006/relationships/customXml" Target="../ink/ink299.xml"/><Relationship Id="rId243" Type="http://schemas.openxmlformats.org/officeDocument/2006/relationships/image" Target="../media/image146.png"/><Relationship Id="rId264" Type="http://schemas.openxmlformats.org/officeDocument/2006/relationships/customXml" Target="../ink/ink320.xml"/><Relationship Id="rId285" Type="http://schemas.openxmlformats.org/officeDocument/2006/relationships/image" Target="../media/image167.png"/><Relationship Id="rId17" Type="http://schemas.openxmlformats.org/officeDocument/2006/relationships/image" Target="../media/image24.png"/><Relationship Id="rId38" Type="http://schemas.openxmlformats.org/officeDocument/2006/relationships/customXml" Target="../ink/ink207.xml"/><Relationship Id="rId59" Type="http://schemas.openxmlformats.org/officeDocument/2006/relationships/image" Target="../media/image54.png"/><Relationship Id="rId103" Type="http://schemas.openxmlformats.org/officeDocument/2006/relationships/image" Target="../media/image76.png"/><Relationship Id="rId124" Type="http://schemas.openxmlformats.org/officeDocument/2006/relationships/customXml" Target="../ink/ink250.xml"/><Relationship Id="rId310" Type="http://schemas.openxmlformats.org/officeDocument/2006/relationships/customXml" Target="../ink/ink343.xml"/><Relationship Id="rId70" Type="http://schemas.openxmlformats.org/officeDocument/2006/relationships/customXml" Target="../ink/ink223.xml"/><Relationship Id="rId91" Type="http://schemas.openxmlformats.org/officeDocument/2006/relationships/image" Target="../media/image70.png"/><Relationship Id="rId145" Type="http://schemas.openxmlformats.org/officeDocument/2006/relationships/image" Target="../media/image97.png"/><Relationship Id="rId166" Type="http://schemas.openxmlformats.org/officeDocument/2006/relationships/customXml" Target="../ink/ink271.xml"/><Relationship Id="rId187" Type="http://schemas.openxmlformats.org/officeDocument/2006/relationships/image" Target="../media/image118.png"/><Relationship Id="rId331" Type="http://schemas.openxmlformats.org/officeDocument/2006/relationships/image" Target="../media/image190.png"/><Relationship Id="rId352" Type="http://schemas.openxmlformats.org/officeDocument/2006/relationships/customXml" Target="../ink/ink364.xml"/><Relationship Id="rId373" Type="http://schemas.openxmlformats.org/officeDocument/2006/relationships/image" Target="../media/image211.png"/><Relationship Id="rId1" Type="http://schemas.openxmlformats.org/officeDocument/2006/relationships/slideLayout" Target="../slideLayouts/slideLayout7.xml"/><Relationship Id="rId212" Type="http://schemas.openxmlformats.org/officeDocument/2006/relationships/customXml" Target="../ink/ink294.xml"/><Relationship Id="rId233" Type="http://schemas.openxmlformats.org/officeDocument/2006/relationships/image" Target="../media/image141.png"/><Relationship Id="rId254" Type="http://schemas.openxmlformats.org/officeDocument/2006/relationships/customXml" Target="../ink/ink315.xml"/><Relationship Id="rId28" Type="http://schemas.openxmlformats.org/officeDocument/2006/relationships/customXml" Target="../ink/ink202.xml"/><Relationship Id="rId49" Type="http://schemas.openxmlformats.org/officeDocument/2006/relationships/image" Target="../media/image49.png"/><Relationship Id="rId114" Type="http://schemas.openxmlformats.org/officeDocument/2006/relationships/customXml" Target="../ink/ink245.xml"/><Relationship Id="rId275" Type="http://schemas.openxmlformats.org/officeDocument/2006/relationships/image" Target="../media/image162.png"/><Relationship Id="rId296" Type="http://schemas.openxmlformats.org/officeDocument/2006/relationships/customXml" Target="../ink/ink336.xml"/><Relationship Id="rId300" Type="http://schemas.openxmlformats.org/officeDocument/2006/relationships/customXml" Target="../ink/ink338.xml"/><Relationship Id="rId60" Type="http://schemas.openxmlformats.org/officeDocument/2006/relationships/customXml" Target="../ink/ink218.xml"/><Relationship Id="rId81" Type="http://schemas.openxmlformats.org/officeDocument/2006/relationships/image" Target="../media/image65.png"/><Relationship Id="rId135" Type="http://schemas.openxmlformats.org/officeDocument/2006/relationships/image" Target="../media/image92.png"/><Relationship Id="rId156" Type="http://schemas.openxmlformats.org/officeDocument/2006/relationships/customXml" Target="../ink/ink266.xml"/><Relationship Id="rId177" Type="http://schemas.openxmlformats.org/officeDocument/2006/relationships/image" Target="../media/image113.png"/><Relationship Id="rId198" Type="http://schemas.openxmlformats.org/officeDocument/2006/relationships/customXml" Target="../ink/ink287.xml"/><Relationship Id="rId321" Type="http://schemas.openxmlformats.org/officeDocument/2006/relationships/image" Target="../media/image185.png"/><Relationship Id="rId342" Type="http://schemas.openxmlformats.org/officeDocument/2006/relationships/customXml" Target="../ink/ink359.xml"/><Relationship Id="rId363" Type="http://schemas.openxmlformats.org/officeDocument/2006/relationships/image" Target="../media/image206.png"/><Relationship Id="rId384" Type="http://schemas.openxmlformats.org/officeDocument/2006/relationships/customXml" Target="../ink/ink380.xml"/><Relationship Id="rId202" Type="http://schemas.openxmlformats.org/officeDocument/2006/relationships/customXml" Target="../ink/ink289.xml"/><Relationship Id="rId223" Type="http://schemas.openxmlformats.org/officeDocument/2006/relationships/image" Target="../media/image136.png"/><Relationship Id="rId244" Type="http://schemas.openxmlformats.org/officeDocument/2006/relationships/customXml" Target="../ink/ink310.xml"/><Relationship Id="rId18" Type="http://schemas.openxmlformats.org/officeDocument/2006/relationships/customXml" Target="../ink/ink197.xml"/><Relationship Id="rId39" Type="http://schemas.openxmlformats.org/officeDocument/2006/relationships/image" Target="../media/image44.png"/><Relationship Id="rId265" Type="http://schemas.openxmlformats.org/officeDocument/2006/relationships/image" Target="../media/image157.png"/><Relationship Id="rId286" Type="http://schemas.openxmlformats.org/officeDocument/2006/relationships/customXml" Target="../ink/ink331.xml"/><Relationship Id="rId50" Type="http://schemas.openxmlformats.org/officeDocument/2006/relationships/customXml" Target="../ink/ink213.xml"/><Relationship Id="rId104" Type="http://schemas.openxmlformats.org/officeDocument/2006/relationships/customXml" Target="../ink/ink240.xml"/><Relationship Id="rId125" Type="http://schemas.openxmlformats.org/officeDocument/2006/relationships/image" Target="../media/image87.png"/><Relationship Id="rId146" Type="http://schemas.openxmlformats.org/officeDocument/2006/relationships/customXml" Target="../ink/ink261.xml"/><Relationship Id="rId167" Type="http://schemas.openxmlformats.org/officeDocument/2006/relationships/image" Target="../media/image108.png"/><Relationship Id="rId188" Type="http://schemas.openxmlformats.org/officeDocument/2006/relationships/customXml" Target="../ink/ink282.xml"/><Relationship Id="rId311" Type="http://schemas.openxmlformats.org/officeDocument/2006/relationships/image" Target="../media/image180.png"/><Relationship Id="rId332" Type="http://schemas.openxmlformats.org/officeDocument/2006/relationships/customXml" Target="../ink/ink354.xml"/><Relationship Id="rId353" Type="http://schemas.openxmlformats.org/officeDocument/2006/relationships/image" Target="../media/image201.png"/><Relationship Id="rId374" Type="http://schemas.openxmlformats.org/officeDocument/2006/relationships/customXml" Target="../ink/ink375.xml"/><Relationship Id="rId71" Type="http://schemas.openxmlformats.org/officeDocument/2006/relationships/image" Target="../media/image60.png"/><Relationship Id="rId92" Type="http://schemas.openxmlformats.org/officeDocument/2006/relationships/customXml" Target="../ink/ink234.xml"/><Relationship Id="rId213" Type="http://schemas.openxmlformats.org/officeDocument/2006/relationships/image" Target="../media/image131.png"/><Relationship Id="rId234" Type="http://schemas.openxmlformats.org/officeDocument/2006/relationships/customXml" Target="../ink/ink305.xml"/><Relationship Id="rId2" Type="http://schemas.openxmlformats.org/officeDocument/2006/relationships/notesSlide" Target="../notesSlides/notesSlide8.xml"/><Relationship Id="rId29" Type="http://schemas.openxmlformats.org/officeDocument/2006/relationships/image" Target="../media/image39.png"/><Relationship Id="rId255" Type="http://schemas.openxmlformats.org/officeDocument/2006/relationships/image" Target="../media/image152.png"/><Relationship Id="rId276" Type="http://schemas.openxmlformats.org/officeDocument/2006/relationships/customXml" Target="../ink/ink326.xml"/><Relationship Id="rId297" Type="http://schemas.openxmlformats.org/officeDocument/2006/relationships/image" Target="../media/image173.png"/><Relationship Id="rId40" Type="http://schemas.openxmlformats.org/officeDocument/2006/relationships/customXml" Target="../ink/ink208.xml"/><Relationship Id="rId115" Type="http://schemas.openxmlformats.org/officeDocument/2006/relationships/image" Target="../media/image82.png"/><Relationship Id="rId136" Type="http://schemas.openxmlformats.org/officeDocument/2006/relationships/customXml" Target="../ink/ink256.xml"/><Relationship Id="rId157" Type="http://schemas.openxmlformats.org/officeDocument/2006/relationships/image" Target="../media/image103.png"/><Relationship Id="rId178" Type="http://schemas.openxmlformats.org/officeDocument/2006/relationships/customXml" Target="../ink/ink277.xml"/><Relationship Id="rId301" Type="http://schemas.openxmlformats.org/officeDocument/2006/relationships/image" Target="../media/image175.png"/><Relationship Id="rId322" Type="http://schemas.openxmlformats.org/officeDocument/2006/relationships/customXml" Target="../ink/ink349.xml"/><Relationship Id="rId343" Type="http://schemas.openxmlformats.org/officeDocument/2006/relationships/image" Target="../media/image196.png"/><Relationship Id="rId364" Type="http://schemas.openxmlformats.org/officeDocument/2006/relationships/customXml" Target="../ink/ink370.xml"/><Relationship Id="rId61" Type="http://schemas.openxmlformats.org/officeDocument/2006/relationships/image" Target="../media/image55.png"/><Relationship Id="rId82" Type="http://schemas.openxmlformats.org/officeDocument/2006/relationships/customXml" Target="../ink/ink229.xml"/><Relationship Id="rId199" Type="http://schemas.openxmlformats.org/officeDocument/2006/relationships/image" Target="../media/image124.png"/><Relationship Id="rId203" Type="http://schemas.openxmlformats.org/officeDocument/2006/relationships/image" Target="../media/image126.png"/><Relationship Id="rId385" Type="http://schemas.openxmlformats.org/officeDocument/2006/relationships/image" Target="../media/image217.png"/><Relationship Id="rId19" Type="http://schemas.openxmlformats.org/officeDocument/2006/relationships/image" Target="../media/image25.png"/><Relationship Id="rId224" Type="http://schemas.openxmlformats.org/officeDocument/2006/relationships/customXml" Target="../ink/ink300.xml"/><Relationship Id="rId245" Type="http://schemas.openxmlformats.org/officeDocument/2006/relationships/image" Target="../media/image147.png"/><Relationship Id="rId266" Type="http://schemas.openxmlformats.org/officeDocument/2006/relationships/customXml" Target="../ink/ink321.xml"/><Relationship Id="rId287" Type="http://schemas.openxmlformats.org/officeDocument/2006/relationships/image" Target="../media/image168.png"/><Relationship Id="rId30" Type="http://schemas.openxmlformats.org/officeDocument/2006/relationships/customXml" Target="../ink/ink203.xml"/><Relationship Id="rId105" Type="http://schemas.openxmlformats.org/officeDocument/2006/relationships/image" Target="../media/image77.png"/><Relationship Id="rId126" Type="http://schemas.openxmlformats.org/officeDocument/2006/relationships/customXml" Target="../ink/ink251.xml"/><Relationship Id="rId147" Type="http://schemas.openxmlformats.org/officeDocument/2006/relationships/image" Target="../media/image98.png"/><Relationship Id="rId168" Type="http://schemas.openxmlformats.org/officeDocument/2006/relationships/customXml" Target="../ink/ink272.xml"/><Relationship Id="rId312" Type="http://schemas.openxmlformats.org/officeDocument/2006/relationships/customXml" Target="../ink/ink344.xml"/><Relationship Id="rId333" Type="http://schemas.openxmlformats.org/officeDocument/2006/relationships/image" Target="../media/image191.png"/><Relationship Id="rId354" Type="http://schemas.openxmlformats.org/officeDocument/2006/relationships/customXml" Target="../ink/ink365.xml"/><Relationship Id="rId51" Type="http://schemas.openxmlformats.org/officeDocument/2006/relationships/image" Target="../media/image50.png"/><Relationship Id="rId72" Type="http://schemas.openxmlformats.org/officeDocument/2006/relationships/customXml" Target="../ink/ink224.xml"/><Relationship Id="rId93" Type="http://schemas.openxmlformats.org/officeDocument/2006/relationships/image" Target="../media/image71.png"/><Relationship Id="rId189" Type="http://schemas.openxmlformats.org/officeDocument/2006/relationships/image" Target="../media/image119.png"/><Relationship Id="rId375" Type="http://schemas.openxmlformats.org/officeDocument/2006/relationships/image" Target="../media/image212.png"/><Relationship Id="rId3" Type="http://schemas.openxmlformats.org/officeDocument/2006/relationships/image" Target="../media/image17.png"/><Relationship Id="rId214" Type="http://schemas.openxmlformats.org/officeDocument/2006/relationships/customXml" Target="../ink/ink295.xml"/><Relationship Id="rId235" Type="http://schemas.openxmlformats.org/officeDocument/2006/relationships/image" Target="../media/image142.png"/><Relationship Id="rId256" Type="http://schemas.openxmlformats.org/officeDocument/2006/relationships/customXml" Target="../ink/ink316.xml"/><Relationship Id="rId277" Type="http://schemas.openxmlformats.org/officeDocument/2006/relationships/image" Target="../media/image163.png"/><Relationship Id="rId298" Type="http://schemas.openxmlformats.org/officeDocument/2006/relationships/customXml" Target="../ink/ink337.xml"/><Relationship Id="rId116" Type="http://schemas.openxmlformats.org/officeDocument/2006/relationships/customXml" Target="../ink/ink246.xml"/><Relationship Id="rId137" Type="http://schemas.openxmlformats.org/officeDocument/2006/relationships/image" Target="../media/image93.png"/><Relationship Id="rId158" Type="http://schemas.openxmlformats.org/officeDocument/2006/relationships/customXml" Target="../ink/ink267.xml"/><Relationship Id="rId302" Type="http://schemas.openxmlformats.org/officeDocument/2006/relationships/customXml" Target="../ink/ink339.xml"/><Relationship Id="rId323" Type="http://schemas.openxmlformats.org/officeDocument/2006/relationships/image" Target="../media/image186.png"/><Relationship Id="rId344" Type="http://schemas.openxmlformats.org/officeDocument/2006/relationships/customXml" Target="../ink/ink360.xml"/><Relationship Id="rId20" Type="http://schemas.openxmlformats.org/officeDocument/2006/relationships/customXml" Target="../ink/ink198.xml"/><Relationship Id="rId41" Type="http://schemas.openxmlformats.org/officeDocument/2006/relationships/image" Target="../media/image45.png"/><Relationship Id="rId62" Type="http://schemas.openxmlformats.org/officeDocument/2006/relationships/customXml" Target="../ink/ink219.xml"/><Relationship Id="rId83" Type="http://schemas.openxmlformats.org/officeDocument/2006/relationships/image" Target="../media/image66.png"/><Relationship Id="rId179" Type="http://schemas.openxmlformats.org/officeDocument/2006/relationships/image" Target="../media/image114.png"/><Relationship Id="rId365" Type="http://schemas.openxmlformats.org/officeDocument/2006/relationships/image" Target="../media/image207.png"/><Relationship Id="rId386" Type="http://schemas.openxmlformats.org/officeDocument/2006/relationships/customXml" Target="../ink/ink381.xml"/><Relationship Id="rId190" Type="http://schemas.openxmlformats.org/officeDocument/2006/relationships/customXml" Target="../ink/ink283.xml"/><Relationship Id="rId204" Type="http://schemas.openxmlformats.org/officeDocument/2006/relationships/customXml" Target="../ink/ink290.xml"/><Relationship Id="rId225" Type="http://schemas.openxmlformats.org/officeDocument/2006/relationships/image" Target="../media/image137.png"/><Relationship Id="rId246" Type="http://schemas.openxmlformats.org/officeDocument/2006/relationships/customXml" Target="../ink/ink311.xml"/><Relationship Id="rId267" Type="http://schemas.openxmlformats.org/officeDocument/2006/relationships/image" Target="../media/image158.png"/><Relationship Id="rId288" Type="http://schemas.openxmlformats.org/officeDocument/2006/relationships/customXml" Target="../ink/ink332.xml"/><Relationship Id="rId106" Type="http://schemas.openxmlformats.org/officeDocument/2006/relationships/customXml" Target="../ink/ink241.xml"/><Relationship Id="rId127" Type="http://schemas.openxmlformats.org/officeDocument/2006/relationships/image" Target="../media/image88.png"/><Relationship Id="rId313" Type="http://schemas.openxmlformats.org/officeDocument/2006/relationships/image" Target="../media/image181.png"/><Relationship Id="rId10" Type="http://schemas.openxmlformats.org/officeDocument/2006/relationships/customXml" Target="../ink/ink193.xml"/><Relationship Id="rId31" Type="http://schemas.openxmlformats.org/officeDocument/2006/relationships/image" Target="../media/image40.png"/><Relationship Id="rId52" Type="http://schemas.openxmlformats.org/officeDocument/2006/relationships/customXml" Target="../ink/ink214.xml"/><Relationship Id="rId73" Type="http://schemas.openxmlformats.org/officeDocument/2006/relationships/image" Target="../media/image61.png"/><Relationship Id="rId94" Type="http://schemas.openxmlformats.org/officeDocument/2006/relationships/customXml" Target="../ink/ink235.xml"/><Relationship Id="rId148" Type="http://schemas.openxmlformats.org/officeDocument/2006/relationships/customXml" Target="../ink/ink262.xml"/><Relationship Id="rId169" Type="http://schemas.openxmlformats.org/officeDocument/2006/relationships/image" Target="../media/image109.png"/><Relationship Id="rId334" Type="http://schemas.openxmlformats.org/officeDocument/2006/relationships/customXml" Target="../ink/ink355.xml"/><Relationship Id="rId355" Type="http://schemas.openxmlformats.org/officeDocument/2006/relationships/image" Target="../media/image202.png"/><Relationship Id="rId376" Type="http://schemas.openxmlformats.org/officeDocument/2006/relationships/customXml" Target="../ink/ink376.xml"/><Relationship Id="rId4" Type="http://schemas.openxmlformats.org/officeDocument/2006/relationships/customXml" Target="../ink/ink190.xml"/><Relationship Id="rId180" Type="http://schemas.openxmlformats.org/officeDocument/2006/relationships/customXml" Target="../ink/ink278.xml"/><Relationship Id="rId215" Type="http://schemas.openxmlformats.org/officeDocument/2006/relationships/image" Target="../media/image132.png"/><Relationship Id="rId236" Type="http://schemas.openxmlformats.org/officeDocument/2006/relationships/customXml" Target="../ink/ink306.xml"/><Relationship Id="rId257" Type="http://schemas.openxmlformats.org/officeDocument/2006/relationships/image" Target="../media/image153.png"/><Relationship Id="rId278" Type="http://schemas.openxmlformats.org/officeDocument/2006/relationships/customXml" Target="../ink/ink327.xml"/><Relationship Id="rId303" Type="http://schemas.openxmlformats.org/officeDocument/2006/relationships/image" Target="../media/image176.png"/><Relationship Id="rId42" Type="http://schemas.openxmlformats.org/officeDocument/2006/relationships/customXml" Target="../ink/ink209.xml"/><Relationship Id="rId84" Type="http://schemas.openxmlformats.org/officeDocument/2006/relationships/customXml" Target="../ink/ink230.xml"/><Relationship Id="rId138" Type="http://schemas.openxmlformats.org/officeDocument/2006/relationships/customXml" Target="../ink/ink257.xml"/><Relationship Id="rId345" Type="http://schemas.openxmlformats.org/officeDocument/2006/relationships/image" Target="../media/image197.png"/><Relationship Id="rId387" Type="http://schemas.openxmlformats.org/officeDocument/2006/relationships/image" Target="../media/image218.png"/><Relationship Id="rId191" Type="http://schemas.openxmlformats.org/officeDocument/2006/relationships/image" Target="../media/image120.png"/><Relationship Id="rId205" Type="http://schemas.openxmlformats.org/officeDocument/2006/relationships/image" Target="../media/image127.png"/><Relationship Id="rId247" Type="http://schemas.openxmlformats.org/officeDocument/2006/relationships/image" Target="../media/image148.png"/><Relationship Id="rId107" Type="http://schemas.openxmlformats.org/officeDocument/2006/relationships/image" Target="../media/image78.png"/><Relationship Id="rId289" Type="http://schemas.openxmlformats.org/officeDocument/2006/relationships/image" Target="../media/image169.png"/><Relationship Id="rId11" Type="http://schemas.openxmlformats.org/officeDocument/2006/relationships/image" Target="../media/image21.png"/><Relationship Id="rId53" Type="http://schemas.openxmlformats.org/officeDocument/2006/relationships/image" Target="../media/image51.png"/><Relationship Id="rId149" Type="http://schemas.openxmlformats.org/officeDocument/2006/relationships/image" Target="../media/image99.png"/><Relationship Id="rId314" Type="http://schemas.openxmlformats.org/officeDocument/2006/relationships/customXml" Target="../ink/ink345.xml"/><Relationship Id="rId356" Type="http://schemas.openxmlformats.org/officeDocument/2006/relationships/customXml" Target="../ink/ink366.xml"/><Relationship Id="rId95" Type="http://schemas.openxmlformats.org/officeDocument/2006/relationships/image" Target="../media/image72.png"/><Relationship Id="rId160" Type="http://schemas.openxmlformats.org/officeDocument/2006/relationships/customXml" Target="../ink/ink268.xml"/><Relationship Id="rId216" Type="http://schemas.openxmlformats.org/officeDocument/2006/relationships/customXml" Target="../ink/ink296.xml"/><Relationship Id="rId258" Type="http://schemas.openxmlformats.org/officeDocument/2006/relationships/customXml" Target="../ink/ink317.xml"/><Relationship Id="rId22" Type="http://schemas.openxmlformats.org/officeDocument/2006/relationships/customXml" Target="../ink/ink199.xml"/><Relationship Id="rId64" Type="http://schemas.openxmlformats.org/officeDocument/2006/relationships/customXml" Target="../ink/ink220.xml"/><Relationship Id="rId118" Type="http://schemas.openxmlformats.org/officeDocument/2006/relationships/customXml" Target="../ink/ink247.xml"/><Relationship Id="rId325" Type="http://schemas.openxmlformats.org/officeDocument/2006/relationships/image" Target="../media/image187.png"/><Relationship Id="rId367" Type="http://schemas.openxmlformats.org/officeDocument/2006/relationships/image" Target="../media/image208.png"/><Relationship Id="rId171" Type="http://schemas.openxmlformats.org/officeDocument/2006/relationships/image" Target="../media/image110.png"/><Relationship Id="rId227" Type="http://schemas.openxmlformats.org/officeDocument/2006/relationships/image" Target="../media/image138.png"/><Relationship Id="rId269" Type="http://schemas.openxmlformats.org/officeDocument/2006/relationships/image" Target="../media/image159.png"/><Relationship Id="rId33" Type="http://schemas.openxmlformats.org/officeDocument/2006/relationships/image" Target="../media/image41.png"/><Relationship Id="rId129" Type="http://schemas.openxmlformats.org/officeDocument/2006/relationships/image" Target="../media/image89.png"/><Relationship Id="rId280" Type="http://schemas.openxmlformats.org/officeDocument/2006/relationships/customXml" Target="../ink/ink328.xml"/><Relationship Id="rId336" Type="http://schemas.openxmlformats.org/officeDocument/2006/relationships/customXml" Target="../ink/ink356.xml"/><Relationship Id="rId75" Type="http://schemas.openxmlformats.org/officeDocument/2006/relationships/image" Target="../media/image62.png"/><Relationship Id="rId140" Type="http://schemas.openxmlformats.org/officeDocument/2006/relationships/customXml" Target="../ink/ink258.xml"/><Relationship Id="rId182" Type="http://schemas.openxmlformats.org/officeDocument/2006/relationships/customXml" Target="../ink/ink279.xml"/><Relationship Id="rId378" Type="http://schemas.openxmlformats.org/officeDocument/2006/relationships/customXml" Target="../ink/ink377.xml"/><Relationship Id="rId6" Type="http://schemas.openxmlformats.org/officeDocument/2006/relationships/customXml" Target="../ink/ink191.xml"/><Relationship Id="rId238" Type="http://schemas.openxmlformats.org/officeDocument/2006/relationships/customXml" Target="../ink/ink307.xml"/><Relationship Id="rId291" Type="http://schemas.openxmlformats.org/officeDocument/2006/relationships/image" Target="../media/image170.png"/><Relationship Id="rId305" Type="http://schemas.openxmlformats.org/officeDocument/2006/relationships/image" Target="../media/image177.png"/><Relationship Id="rId347" Type="http://schemas.openxmlformats.org/officeDocument/2006/relationships/image" Target="../media/image198.png"/><Relationship Id="rId44" Type="http://schemas.openxmlformats.org/officeDocument/2006/relationships/customXml" Target="../ink/ink210.xml"/><Relationship Id="rId86" Type="http://schemas.openxmlformats.org/officeDocument/2006/relationships/customXml" Target="../ink/ink231.xml"/><Relationship Id="rId151" Type="http://schemas.openxmlformats.org/officeDocument/2006/relationships/image" Target="../media/image100.png"/><Relationship Id="rId193" Type="http://schemas.openxmlformats.org/officeDocument/2006/relationships/image" Target="../media/image121.png"/><Relationship Id="rId207" Type="http://schemas.openxmlformats.org/officeDocument/2006/relationships/image" Target="../media/image128.png"/><Relationship Id="rId249" Type="http://schemas.openxmlformats.org/officeDocument/2006/relationships/image" Target="../media/image149.png"/><Relationship Id="rId13" Type="http://schemas.openxmlformats.org/officeDocument/2006/relationships/image" Target="../media/image22.png"/><Relationship Id="rId109" Type="http://schemas.openxmlformats.org/officeDocument/2006/relationships/image" Target="../media/image79.png"/><Relationship Id="rId260" Type="http://schemas.openxmlformats.org/officeDocument/2006/relationships/customXml" Target="../ink/ink318.xml"/><Relationship Id="rId316" Type="http://schemas.openxmlformats.org/officeDocument/2006/relationships/customXml" Target="../ink/ink346.xml"/><Relationship Id="rId55" Type="http://schemas.openxmlformats.org/officeDocument/2006/relationships/image" Target="../media/image52.png"/><Relationship Id="rId97" Type="http://schemas.openxmlformats.org/officeDocument/2006/relationships/image" Target="../media/image73.png"/><Relationship Id="rId120" Type="http://schemas.openxmlformats.org/officeDocument/2006/relationships/customXml" Target="../ink/ink248.xml"/><Relationship Id="rId358" Type="http://schemas.openxmlformats.org/officeDocument/2006/relationships/customXml" Target="../ink/ink367.xml"/><Relationship Id="rId162" Type="http://schemas.openxmlformats.org/officeDocument/2006/relationships/customXml" Target="../ink/ink269.xml"/><Relationship Id="rId218" Type="http://schemas.openxmlformats.org/officeDocument/2006/relationships/customXml" Target="../ink/ink297.xml"/><Relationship Id="rId271" Type="http://schemas.openxmlformats.org/officeDocument/2006/relationships/image" Target="../media/image160.png"/><Relationship Id="rId24" Type="http://schemas.openxmlformats.org/officeDocument/2006/relationships/customXml" Target="../ink/ink200.xml"/><Relationship Id="rId66" Type="http://schemas.openxmlformats.org/officeDocument/2006/relationships/customXml" Target="../ink/ink221.xml"/><Relationship Id="rId131" Type="http://schemas.openxmlformats.org/officeDocument/2006/relationships/image" Target="../media/image90.png"/><Relationship Id="rId327" Type="http://schemas.openxmlformats.org/officeDocument/2006/relationships/image" Target="../media/image188.png"/><Relationship Id="rId369" Type="http://schemas.openxmlformats.org/officeDocument/2006/relationships/image" Target="../media/image209.png"/><Relationship Id="rId173" Type="http://schemas.openxmlformats.org/officeDocument/2006/relationships/image" Target="../media/image111.png"/><Relationship Id="rId229" Type="http://schemas.openxmlformats.org/officeDocument/2006/relationships/image" Target="../media/image139.png"/><Relationship Id="rId380" Type="http://schemas.openxmlformats.org/officeDocument/2006/relationships/customXml" Target="../ink/ink378.xml"/><Relationship Id="rId240" Type="http://schemas.openxmlformats.org/officeDocument/2006/relationships/customXml" Target="../ink/ink308.xml"/><Relationship Id="rId35" Type="http://schemas.openxmlformats.org/officeDocument/2006/relationships/image" Target="../media/image42.png"/><Relationship Id="rId77" Type="http://schemas.openxmlformats.org/officeDocument/2006/relationships/image" Target="../media/image63.png"/><Relationship Id="rId100" Type="http://schemas.openxmlformats.org/officeDocument/2006/relationships/customXml" Target="../ink/ink238.xml"/><Relationship Id="rId282" Type="http://schemas.openxmlformats.org/officeDocument/2006/relationships/customXml" Target="../ink/ink329.xml"/><Relationship Id="rId338" Type="http://schemas.openxmlformats.org/officeDocument/2006/relationships/customXml" Target="../ink/ink357.xml"/><Relationship Id="rId8" Type="http://schemas.openxmlformats.org/officeDocument/2006/relationships/customXml" Target="../ink/ink192.xml"/><Relationship Id="rId142" Type="http://schemas.openxmlformats.org/officeDocument/2006/relationships/customXml" Target="../ink/ink259.xml"/><Relationship Id="rId184" Type="http://schemas.openxmlformats.org/officeDocument/2006/relationships/customXml" Target="../ink/ink280.xml"/><Relationship Id="rId251" Type="http://schemas.openxmlformats.org/officeDocument/2006/relationships/image" Target="../media/image150.png"/><Relationship Id="rId46" Type="http://schemas.openxmlformats.org/officeDocument/2006/relationships/customXml" Target="../ink/ink211.xml"/><Relationship Id="rId293" Type="http://schemas.openxmlformats.org/officeDocument/2006/relationships/image" Target="../media/image171.png"/><Relationship Id="rId307" Type="http://schemas.openxmlformats.org/officeDocument/2006/relationships/image" Target="../media/image178.png"/><Relationship Id="rId349" Type="http://schemas.openxmlformats.org/officeDocument/2006/relationships/image" Target="../media/image199.png"/><Relationship Id="rId88" Type="http://schemas.openxmlformats.org/officeDocument/2006/relationships/customXml" Target="../ink/ink232.xml"/><Relationship Id="rId111" Type="http://schemas.openxmlformats.org/officeDocument/2006/relationships/image" Target="../media/image80.png"/><Relationship Id="rId153" Type="http://schemas.openxmlformats.org/officeDocument/2006/relationships/image" Target="../media/image101.png"/><Relationship Id="rId195" Type="http://schemas.openxmlformats.org/officeDocument/2006/relationships/image" Target="../media/image122.png"/><Relationship Id="rId209" Type="http://schemas.openxmlformats.org/officeDocument/2006/relationships/image" Target="../media/image129.png"/><Relationship Id="rId360" Type="http://schemas.openxmlformats.org/officeDocument/2006/relationships/customXml" Target="../ink/ink368.xml"/><Relationship Id="rId220" Type="http://schemas.openxmlformats.org/officeDocument/2006/relationships/customXml" Target="../ink/ink298.xml"/><Relationship Id="rId15" Type="http://schemas.openxmlformats.org/officeDocument/2006/relationships/image" Target="../media/image23.png"/><Relationship Id="rId57" Type="http://schemas.openxmlformats.org/officeDocument/2006/relationships/image" Target="../media/image53.png"/><Relationship Id="rId262" Type="http://schemas.openxmlformats.org/officeDocument/2006/relationships/customXml" Target="../ink/ink319.xml"/><Relationship Id="rId318" Type="http://schemas.openxmlformats.org/officeDocument/2006/relationships/customXml" Target="../ink/ink347.xml"/><Relationship Id="rId99" Type="http://schemas.openxmlformats.org/officeDocument/2006/relationships/image" Target="../media/image74.png"/><Relationship Id="rId122" Type="http://schemas.openxmlformats.org/officeDocument/2006/relationships/customXml" Target="../ink/ink249.xml"/><Relationship Id="rId164" Type="http://schemas.openxmlformats.org/officeDocument/2006/relationships/customXml" Target="../ink/ink270.xml"/><Relationship Id="rId371" Type="http://schemas.openxmlformats.org/officeDocument/2006/relationships/image" Target="../media/image210.png"/><Relationship Id="rId26" Type="http://schemas.openxmlformats.org/officeDocument/2006/relationships/customXml" Target="../ink/ink201.xml"/><Relationship Id="rId231" Type="http://schemas.openxmlformats.org/officeDocument/2006/relationships/image" Target="../media/image140.png"/><Relationship Id="rId273" Type="http://schemas.openxmlformats.org/officeDocument/2006/relationships/image" Target="../media/image161.png"/><Relationship Id="rId329" Type="http://schemas.openxmlformats.org/officeDocument/2006/relationships/image" Target="../media/image189.png"/></Relationships>
</file>

<file path=ppt/slides/_rels/slide9.xml.rels><?xml version="1.0" encoding="UTF-8" standalone="yes"?>
<Relationships xmlns="http://schemas.openxmlformats.org/package/2006/relationships"><Relationship Id="rId117" Type="http://schemas.openxmlformats.org/officeDocument/2006/relationships/customXml" Target="../ink/ink438.xml"/><Relationship Id="rId21" Type="http://schemas.openxmlformats.org/officeDocument/2006/relationships/customXml" Target="../ink/ink390.xml"/><Relationship Id="rId42" Type="http://schemas.openxmlformats.org/officeDocument/2006/relationships/image" Target="../media/image1140.png"/><Relationship Id="rId47" Type="http://schemas.openxmlformats.org/officeDocument/2006/relationships/customXml" Target="../ink/ink403.xml"/><Relationship Id="rId63" Type="http://schemas.openxmlformats.org/officeDocument/2006/relationships/customXml" Target="../ink/ink411.xml"/><Relationship Id="rId68" Type="http://schemas.openxmlformats.org/officeDocument/2006/relationships/image" Target="../media/image1153.png"/><Relationship Id="rId84" Type="http://schemas.openxmlformats.org/officeDocument/2006/relationships/image" Target="../media/image1161.png"/><Relationship Id="rId89" Type="http://schemas.openxmlformats.org/officeDocument/2006/relationships/customXml" Target="../ink/ink424.xml"/><Relationship Id="rId112" Type="http://schemas.openxmlformats.org/officeDocument/2006/relationships/image" Target="../media/image1175.png"/><Relationship Id="rId16" Type="http://schemas.openxmlformats.org/officeDocument/2006/relationships/image" Target="../media/image1127.png"/><Relationship Id="rId107" Type="http://schemas.openxmlformats.org/officeDocument/2006/relationships/customXml" Target="../ink/ink433.xml"/><Relationship Id="rId11" Type="http://schemas.openxmlformats.org/officeDocument/2006/relationships/customXml" Target="../ink/ink385.xml"/><Relationship Id="rId32" Type="http://schemas.openxmlformats.org/officeDocument/2006/relationships/image" Target="../media/image1135.png"/><Relationship Id="rId37" Type="http://schemas.openxmlformats.org/officeDocument/2006/relationships/customXml" Target="../ink/ink398.xml"/><Relationship Id="rId53" Type="http://schemas.openxmlformats.org/officeDocument/2006/relationships/customXml" Target="../ink/ink406.xml"/><Relationship Id="rId58" Type="http://schemas.openxmlformats.org/officeDocument/2006/relationships/image" Target="../media/image1148.png"/><Relationship Id="rId74" Type="http://schemas.openxmlformats.org/officeDocument/2006/relationships/image" Target="../media/image1156.png"/><Relationship Id="rId79" Type="http://schemas.openxmlformats.org/officeDocument/2006/relationships/customXml" Target="../ink/ink419.xml"/><Relationship Id="rId102" Type="http://schemas.openxmlformats.org/officeDocument/2006/relationships/image" Target="../media/image1170.png"/><Relationship Id="rId123" Type="http://schemas.openxmlformats.org/officeDocument/2006/relationships/customXml" Target="../ink/ink441.xml"/><Relationship Id="rId128" Type="http://schemas.openxmlformats.org/officeDocument/2006/relationships/image" Target="../media/image1183.png"/><Relationship Id="rId5" Type="http://schemas.openxmlformats.org/officeDocument/2006/relationships/customXml" Target="../ink/ink382.xml"/><Relationship Id="rId90" Type="http://schemas.openxmlformats.org/officeDocument/2006/relationships/image" Target="../media/image1164.png"/><Relationship Id="rId95" Type="http://schemas.openxmlformats.org/officeDocument/2006/relationships/customXml" Target="../ink/ink427.xml"/><Relationship Id="rId22" Type="http://schemas.openxmlformats.org/officeDocument/2006/relationships/image" Target="../media/image1130.png"/><Relationship Id="rId27" Type="http://schemas.openxmlformats.org/officeDocument/2006/relationships/customXml" Target="../ink/ink393.xml"/><Relationship Id="rId43" Type="http://schemas.openxmlformats.org/officeDocument/2006/relationships/customXml" Target="../ink/ink401.xml"/><Relationship Id="rId48" Type="http://schemas.openxmlformats.org/officeDocument/2006/relationships/image" Target="../media/image1143.png"/><Relationship Id="rId64" Type="http://schemas.openxmlformats.org/officeDocument/2006/relationships/image" Target="../media/image1151.png"/><Relationship Id="rId69" Type="http://schemas.openxmlformats.org/officeDocument/2006/relationships/customXml" Target="../ink/ink414.xml"/><Relationship Id="rId113" Type="http://schemas.openxmlformats.org/officeDocument/2006/relationships/customXml" Target="../ink/ink436.xml"/><Relationship Id="rId118" Type="http://schemas.openxmlformats.org/officeDocument/2006/relationships/image" Target="../media/image1178.png"/><Relationship Id="rId80" Type="http://schemas.openxmlformats.org/officeDocument/2006/relationships/image" Target="../media/image1159.png"/><Relationship Id="rId85" Type="http://schemas.openxmlformats.org/officeDocument/2006/relationships/customXml" Target="../ink/ink422.xml"/><Relationship Id="rId12" Type="http://schemas.openxmlformats.org/officeDocument/2006/relationships/image" Target="../media/image1125.png"/><Relationship Id="rId17" Type="http://schemas.openxmlformats.org/officeDocument/2006/relationships/customXml" Target="../ink/ink388.xml"/><Relationship Id="rId33" Type="http://schemas.openxmlformats.org/officeDocument/2006/relationships/customXml" Target="../ink/ink396.xml"/><Relationship Id="rId38" Type="http://schemas.openxmlformats.org/officeDocument/2006/relationships/image" Target="../media/image1138.png"/><Relationship Id="rId59" Type="http://schemas.openxmlformats.org/officeDocument/2006/relationships/customXml" Target="../ink/ink409.xml"/><Relationship Id="rId103" Type="http://schemas.openxmlformats.org/officeDocument/2006/relationships/customXml" Target="../ink/ink431.xml"/><Relationship Id="rId108" Type="http://schemas.openxmlformats.org/officeDocument/2006/relationships/image" Target="../media/image1173.png"/><Relationship Id="rId124" Type="http://schemas.openxmlformats.org/officeDocument/2006/relationships/image" Target="../media/image1181.png"/><Relationship Id="rId129" Type="http://schemas.openxmlformats.org/officeDocument/2006/relationships/customXml" Target="../ink/ink444.xml"/><Relationship Id="rId54" Type="http://schemas.openxmlformats.org/officeDocument/2006/relationships/image" Target="../media/image1146.png"/><Relationship Id="rId70" Type="http://schemas.openxmlformats.org/officeDocument/2006/relationships/image" Target="../media/image1154.png"/><Relationship Id="rId75" Type="http://schemas.openxmlformats.org/officeDocument/2006/relationships/customXml" Target="../ink/ink417.xml"/><Relationship Id="rId91" Type="http://schemas.openxmlformats.org/officeDocument/2006/relationships/customXml" Target="../ink/ink425.xml"/><Relationship Id="rId96" Type="http://schemas.openxmlformats.org/officeDocument/2006/relationships/image" Target="../media/image1167.png"/><Relationship Id="rId1" Type="http://schemas.openxmlformats.org/officeDocument/2006/relationships/slideLayout" Target="../slideLayouts/slideLayout7.xml"/><Relationship Id="rId6" Type="http://schemas.openxmlformats.org/officeDocument/2006/relationships/image" Target="../media/image1122.png"/><Relationship Id="rId23" Type="http://schemas.openxmlformats.org/officeDocument/2006/relationships/customXml" Target="../ink/ink391.xml"/><Relationship Id="rId28" Type="http://schemas.openxmlformats.org/officeDocument/2006/relationships/image" Target="../media/image1133.png"/><Relationship Id="rId49" Type="http://schemas.openxmlformats.org/officeDocument/2006/relationships/customXml" Target="../ink/ink404.xml"/><Relationship Id="rId114" Type="http://schemas.openxmlformats.org/officeDocument/2006/relationships/image" Target="../media/image1176.png"/><Relationship Id="rId119" Type="http://schemas.openxmlformats.org/officeDocument/2006/relationships/customXml" Target="../ink/ink439.xml"/><Relationship Id="rId44" Type="http://schemas.openxmlformats.org/officeDocument/2006/relationships/image" Target="../media/image1141.png"/><Relationship Id="rId60" Type="http://schemas.openxmlformats.org/officeDocument/2006/relationships/image" Target="../media/image1149.png"/><Relationship Id="rId65" Type="http://schemas.openxmlformats.org/officeDocument/2006/relationships/customXml" Target="../ink/ink412.xml"/><Relationship Id="rId81" Type="http://schemas.openxmlformats.org/officeDocument/2006/relationships/customXml" Target="../ink/ink420.xml"/><Relationship Id="rId86" Type="http://schemas.openxmlformats.org/officeDocument/2006/relationships/image" Target="../media/image1162.png"/><Relationship Id="rId130" Type="http://schemas.openxmlformats.org/officeDocument/2006/relationships/image" Target="../media/image1184.png"/><Relationship Id="rId13" Type="http://schemas.openxmlformats.org/officeDocument/2006/relationships/customXml" Target="../ink/ink386.xml"/><Relationship Id="rId18" Type="http://schemas.openxmlformats.org/officeDocument/2006/relationships/image" Target="../media/image1128.png"/><Relationship Id="rId39" Type="http://schemas.openxmlformats.org/officeDocument/2006/relationships/customXml" Target="../ink/ink399.xml"/><Relationship Id="rId109" Type="http://schemas.openxmlformats.org/officeDocument/2006/relationships/customXml" Target="../ink/ink434.xml"/><Relationship Id="rId34" Type="http://schemas.openxmlformats.org/officeDocument/2006/relationships/image" Target="../media/image1136.png"/><Relationship Id="rId50" Type="http://schemas.openxmlformats.org/officeDocument/2006/relationships/image" Target="../media/image1144.png"/><Relationship Id="rId55" Type="http://schemas.openxmlformats.org/officeDocument/2006/relationships/customXml" Target="../ink/ink407.xml"/><Relationship Id="rId76" Type="http://schemas.openxmlformats.org/officeDocument/2006/relationships/image" Target="../media/image1157.png"/><Relationship Id="rId97" Type="http://schemas.openxmlformats.org/officeDocument/2006/relationships/customXml" Target="../ink/ink428.xml"/><Relationship Id="rId104" Type="http://schemas.openxmlformats.org/officeDocument/2006/relationships/image" Target="../media/image1171.png"/><Relationship Id="rId120" Type="http://schemas.openxmlformats.org/officeDocument/2006/relationships/image" Target="../media/image1179.png"/><Relationship Id="rId125" Type="http://schemas.openxmlformats.org/officeDocument/2006/relationships/customXml" Target="../ink/ink442.xml"/><Relationship Id="rId7" Type="http://schemas.openxmlformats.org/officeDocument/2006/relationships/customXml" Target="../ink/ink383.xml"/><Relationship Id="rId71" Type="http://schemas.openxmlformats.org/officeDocument/2006/relationships/customXml" Target="../ink/ink415.xml"/><Relationship Id="rId92" Type="http://schemas.openxmlformats.org/officeDocument/2006/relationships/image" Target="../media/image1165.png"/><Relationship Id="rId2" Type="http://schemas.openxmlformats.org/officeDocument/2006/relationships/notesSlide" Target="../notesSlides/notesSlide9.xml"/><Relationship Id="rId29" Type="http://schemas.openxmlformats.org/officeDocument/2006/relationships/customXml" Target="../ink/ink394.xml"/><Relationship Id="rId24" Type="http://schemas.openxmlformats.org/officeDocument/2006/relationships/image" Target="../media/image1131.png"/><Relationship Id="rId40" Type="http://schemas.openxmlformats.org/officeDocument/2006/relationships/image" Target="../media/image1139.png"/><Relationship Id="rId45" Type="http://schemas.openxmlformats.org/officeDocument/2006/relationships/customXml" Target="../ink/ink402.xml"/><Relationship Id="rId66" Type="http://schemas.openxmlformats.org/officeDocument/2006/relationships/image" Target="../media/image1152.png"/><Relationship Id="rId87" Type="http://schemas.openxmlformats.org/officeDocument/2006/relationships/customXml" Target="../ink/ink423.xml"/><Relationship Id="rId110" Type="http://schemas.openxmlformats.org/officeDocument/2006/relationships/image" Target="../media/image1174.png"/><Relationship Id="rId115" Type="http://schemas.openxmlformats.org/officeDocument/2006/relationships/customXml" Target="../ink/ink437.xml"/><Relationship Id="rId131" Type="http://schemas.openxmlformats.org/officeDocument/2006/relationships/customXml" Target="../ink/ink445.xml"/><Relationship Id="rId61" Type="http://schemas.openxmlformats.org/officeDocument/2006/relationships/customXml" Target="../ink/ink410.xml"/><Relationship Id="rId82" Type="http://schemas.openxmlformats.org/officeDocument/2006/relationships/image" Target="../media/image1160.png"/><Relationship Id="rId19" Type="http://schemas.openxmlformats.org/officeDocument/2006/relationships/customXml" Target="../ink/ink389.xml"/><Relationship Id="rId14" Type="http://schemas.openxmlformats.org/officeDocument/2006/relationships/image" Target="../media/image1126.png"/><Relationship Id="rId30" Type="http://schemas.openxmlformats.org/officeDocument/2006/relationships/image" Target="../media/image1134.png"/><Relationship Id="rId35" Type="http://schemas.openxmlformats.org/officeDocument/2006/relationships/customXml" Target="../ink/ink397.xml"/><Relationship Id="rId56" Type="http://schemas.openxmlformats.org/officeDocument/2006/relationships/image" Target="../media/image1147.png"/><Relationship Id="rId77" Type="http://schemas.openxmlformats.org/officeDocument/2006/relationships/customXml" Target="../ink/ink418.xml"/><Relationship Id="rId100" Type="http://schemas.openxmlformats.org/officeDocument/2006/relationships/image" Target="../media/image1169.png"/><Relationship Id="rId105" Type="http://schemas.openxmlformats.org/officeDocument/2006/relationships/customXml" Target="../ink/ink432.xml"/><Relationship Id="rId126" Type="http://schemas.openxmlformats.org/officeDocument/2006/relationships/image" Target="../media/image1182.png"/><Relationship Id="rId8" Type="http://schemas.openxmlformats.org/officeDocument/2006/relationships/image" Target="../media/image1123.png"/><Relationship Id="rId51" Type="http://schemas.openxmlformats.org/officeDocument/2006/relationships/customXml" Target="../ink/ink405.xml"/><Relationship Id="rId72" Type="http://schemas.openxmlformats.org/officeDocument/2006/relationships/image" Target="../media/image1155.png"/><Relationship Id="rId93" Type="http://schemas.openxmlformats.org/officeDocument/2006/relationships/customXml" Target="../ink/ink426.xml"/><Relationship Id="rId98" Type="http://schemas.openxmlformats.org/officeDocument/2006/relationships/image" Target="../media/image1168.png"/><Relationship Id="rId121" Type="http://schemas.openxmlformats.org/officeDocument/2006/relationships/customXml" Target="../ink/ink440.xml"/><Relationship Id="rId3" Type="http://schemas.openxmlformats.org/officeDocument/2006/relationships/image" Target="../media/image17.png"/><Relationship Id="rId25" Type="http://schemas.openxmlformats.org/officeDocument/2006/relationships/customXml" Target="../ink/ink392.xml"/><Relationship Id="rId46" Type="http://schemas.openxmlformats.org/officeDocument/2006/relationships/image" Target="../media/image1142.png"/><Relationship Id="rId67" Type="http://schemas.openxmlformats.org/officeDocument/2006/relationships/customXml" Target="../ink/ink413.xml"/><Relationship Id="rId116" Type="http://schemas.openxmlformats.org/officeDocument/2006/relationships/image" Target="../media/image1177.png"/><Relationship Id="rId20" Type="http://schemas.openxmlformats.org/officeDocument/2006/relationships/image" Target="../media/image1129.png"/><Relationship Id="rId41" Type="http://schemas.openxmlformats.org/officeDocument/2006/relationships/customXml" Target="../ink/ink400.xml"/><Relationship Id="rId62" Type="http://schemas.openxmlformats.org/officeDocument/2006/relationships/image" Target="../media/image1150.png"/><Relationship Id="rId83" Type="http://schemas.openxmlformats.org/officeDocument/2006/relationships/customXml" Target="../ink/ink421.xml"/><Relationship Id="rId88" Type="http://schemas.openxmlformats.org/officeDocument/2006/relationships/image" Target="../media/image1163.png"/><Relationship Id="rId111" Type="http://schemas.openxmlformats.org/officeDocument/2006/relationships/customXml" Target="../ink/ink435.xml"/><Relationship Id="rId132" Type="http://schemas.openxmlformats.org/officeDocument/2006/relationships/image" Target="../media/image1185.png"/><Relationship Id="rId15" Type="http://schemas.openxmlformats.org/officeDocument/2006/relationships/customXml" Target="../ink/ink387.xml"/><Relationship Id="rId36" Type="http://schemas.openxmlformats.org/officeDocument/2006/relationships/image" Target="../media/image1137.png"/><Relationship Id="rId57" Type="http://schemas.openxmlformats.org/officeDocument/2006/relationships/customXml" Target="../ink/ink408.xml"/><Relationship Id="rId106" Type="http://schemas.openxmlformats.org/officeDocument/2006/relationships/image" Target="../media/image1172.png"/><Relationship Id="rId127" Type="http://schemas.openxmlformats.org/officeDocument/2006/relationships/customXml" Target="../ink/ink443.xml"/><Relationship Id="rId10" Type="http://schemas.openxmlformats.org/officeDocument/2006/relationships/image" Target="../media/image1124.png"/><Relationship Id="rId31" Type="http://schemas.openxmlformats.org/officeDocument/2006/relationships/customXml" Target="../ink/ink395.xml"/><Relationship Id="rId52" Type="http://schemas.openxmlformats.org/officeDocument/2006/relationships/image" Target="../media/image1145.png"/><Relationship Id="rId73" Type="http://schemas.openxmlformats.org/officeDocument/2006/relationships/customXml" Target="../ink/ink416.xml"/><Relationship Id="rId78" Type="http://schemas.openxmlformats.org/officeDocument/2006/relationships/image" Target="../media/image1158.png"/><Relationship Id="rId94" Type="http://schemas.openxmlformats.org/officeDocument/2006/relationships/image" Target="../media/image1166.png"/><Relationship Id="rId99" Type="http://schemas.openxmlformats.org/officeDocument/2006/relationships/customXml" Target="../ink/ink429.xml"/><Relationship Id="rId101" Type="http://schemas.openxmlformats.org/officeDocument/2006/relationships/customXml" Target="../ink/ink430.xml"/><Relationship Id="rId122" Type="http://schemas.openxmlformats.org/officeDocument/2006/relationships/image" Target="../media/image1180.png"/><Relationship Id="rId4" Type="http://schemas.openxmlformats.org/officeDocument/2006/relationships/chart" Target="../charts/chart1.xml"/><Relationship Id="rId9" Type="http://schemas.openxmlformats.org/officeDocument/2006/relationships/customXml" Target="../ink/ink384.xml"/><Relationship Id="rId26" Type="http://schemas.openxmlformats.org/officeDocument/2006/relationships/image" Target="../media/image11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69388E9-D86F-F054-0118-623FAFD138A3}"/>
                  </a:ext>
                </a:extLst>
              </p14:cNvPr>
              <p14:cNvContentPartPr/>
              <p14:nvPr/>
            </p14:nvContentPartPr>
            <p14:xfrm>
              <a:off x="8387084" y="6896062"/>
              <a:ext cx="360" cy="360"/>
            </p14:xfrm>
          </p:contentPart>
        </mc:Choice>
        <mc:Fallback xmlns="">
          <p:pic>
            <p:nvPicPr>
              <p:cNvPr id="2" name="Freihand 1">
                <a:extLst>
                  <a:ext uri="{FF2B5EF4-FFF2-40B4-BE49-F238E27FC236}">
                    <a16:creationId xmlns:a16="http://schemas.microsoft.com/office/drawing/2014/main" id="{C69388E9-D86F-F054-0118-623FAFD138A3}"/>
                  </a:ext>
                </a:extLst>
              </p:cNvPr>
              <p:cNvPicPr/>
              <p:nvPr/>
            </p:nvPicPr>
            <p:blipFill>
              <a:blip r:embed="rId6"/>
              <a:stretch>
                <a:fillRect/>
              </a:stretch>
            </p:blipFill>
            <p:spPr>
              <a:xfrm>
                <a:off x="8378444" y="68870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C4ADCEE0-ADBA-5C6F-648E-E515FB9792FB}"/>
                  </a:ext>
                </a:extLst>
              </p14:cNvPr>
              <p14:cNvContentPartPr/>
              <p14:nvPr/>
            </p14:nvContentPartPr>
            <p14:xfrm>
              <a:off x="4061847" y="3791127"/>
              <a:ext cx="39240" cy="19080"/>
            </p14:xfrm>
          </p:contentPart>
        </mc:Choice>
        <mc:Fallback xmlns="">
          <p:pic>
            <p:nvPicPr>
              <p:cNvPr id="3" name="Freihand 2">
                <a:extLst>
                  <a:ext uri="{FF2B5EF4-FFF2-40B4-BE49-F238E27FC236}">
                    <a16:creationId xmlns:a16="http://schemas.microsoft.com/office/drawing/2014/main" id="{C4ADCEE0-ADBA-5C6F-648E-E515FB9792FB}"/>
                  </a:ext>
                </a:extLst>
              </p:cNvPr>
              <p:cNvPicPr/>
              <p:nvPr/>
            </p:nvPicPr>
            <p:blipFill>
              <a:blip r:embed="rId8"/>
              <a:stretch>
                <a:fillRect/>
              </a:stretch>
            </p:blipFill>
            <p:spPr>
              <a:xfrm>
                <a:off x="4052847" y="3782487"/>
                <a:ext cx="56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165744EE-C3D2-BB34-58A3-5A6EB56ADD5A}"/>
                  </a:ext>
                </a:extLst>
              </p14:cNvPr>
              <p14:cNvContentPartPr/>
              <p14:nvPr/>
            </p14:nvContentPartPr>
            <p14:xfrm>
              <a:off x="329007" y="2545887"/>
              <a:ext cx="392400" cy="142200"/>
            </p14:xfrm>
          </p:contentPart>
        </mc:Choice>
        <mc:Fallback xmlns="">
          <p:pic>
            <p:nvPicPr>
              <p:cNvPr id="4" name="Freihand 3">
                <a:extLst>
                  <a:ext uri="{FF2B5EF4-FFF2-40B4-BE49-F238E27FC236}">
                    <a16:creationId xmlns:a16="http://schemas.microsoft.com/office/drawing/2014/main" id="{165744EE-C3D2-BB34-58A3-5A6EB56ADD5A}"/>
                  </a:ext>
                </a:extLst>
              </p:cNvPr>
              <p:cNvPicPr/>
              <p:nvPr/>
            </p:nvPicPr>
            <p:blipFill>
              <a:blip r:embed="rId10"/>
              <a:stretch>
                <a:fillRect/>
              </a:stretch>
            </p:blipFill>
            <p:spPr>
              <a:xfrm>
                <a:off x="320367" y="2537247"/>
                <a:ext cx="410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9337C921-75C4-E334-E9F6-61A0C81627CF}"/>
                  </a:ext>
                </a:extLst>
              </p14:cNvPr>
              <p14:cNvContentPartPr/>
              <p14:nvPr/>
            </p14:nvContentPartPr>
            <p14:xfrm>
              <a:off x="414327" y="2964567"/>
              <a:ext cx="474480" cy="106200"/>
            </p14:xfrm>
          </p:contentPart>
        </mc:Choice>
        <mc:Fallback xmlns="">
          <p:pic>
            <p:nvPicPr>
              <p:cNvPr id="6" name="Freihand 5">
                <a:extLst>
                  <a:ext uri="{FF2B5EF4-FFF2-40B4-BE49-F238E27FC236}">
                    <a16:creationId xmlns:a16="http://schemas.microsoft.com/office/drawing/2014/main" id="{9337C921-75C4-E334-E9F6-61A0C81627CF}"/>
                  </a:ext>
                </a:extLst>
              </p:cNvPr>
              <p:cNvPicPr/>
              <p:nvPr/>
            </p:nvPicPr>
            <p:blipFill>
              <a:blip r:embed="rId12"/>
              <a:stretch>
                <a:fillRect/>
              </a:stretch>
            </p:blipFill>
            <p:spPr>
              <a:xfrm>
                <a:off x="405687" y="2955927"/>
                <a:ext cx="492120" cy="123840"/>
              </a:xfrm>
              <a:prstGeom prst="rect">
                <a:avLst/>
              </a:prstGeom>
            </p:spPr>
          </p:pic>
        </mc:Fallback>
      </mc:AlternateContent>
      <p:grpSp>
        <p:nvGrpSpPr>
          <p:cNvPr id="40" name="Gruppieren 39">
            <a:extLst>
              <a:ext uri="{FF2B5EF4-FFF2-40B4-BE49-F238E27FC236}">
                <a16:creationId xmlns:a16="http://schemas.microsoft.com/office/drawing/2014/main" id="{BF971AAB-7133-4EBE-74BC-FB5800929A96}"/>
              </a:ext>
            </a:extLst>
          </p:cNvPr>
          <p:cNvGrpSpPr/>
          <p:nvPr/>
        </p:nvGrpSpPr>
        <p:grpSpPr>
          <a:xfrm>
            <a:off x="2524846" y="2521701"/>
            <a:ext cx="386280" cy="449280"/>
            <a:chOff x="2610687" y="2519247"/>
            <a:chExt cx="386280" cy="449280"/>
          </a:xfrm>
        </p:grpSpPr>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49CA9397-DC4A-38BB-BAC9-E4ADD6E4D94F}"/>
                    </a:ext>
                  </a:extLst>
                </p14:cNvPr>
                <p14:cNvContentPartPr/>
                <p14:nvPr/>
              </p14:nvContentPartPr>
              <p14:xfrm>
                <a:off x="2610687" y="2519247"/>
                <a:ext cx="386280" cy="367560"/>
              </p14:xfrm>
            </p:contentPart>
          </mc:Choice>
          <mc:Fallback xmlns="">
            <p:pic>
              <p:nvPicPr>
                <p:cNvPr id="38" name="Freihand 37">
                  <a:extLst>
                    <a:ext uri="{FF2B5EF4-FFF2-40B4-BE49-F238E27FC236}">
                      <a16:creationId xmlns:a16="http://schemas.microsoft.com/office/drawing/2014/main" id="{49CA9397-DC4A-38BB-BAC9-E4ADD6E4D94F}"/>
                    </a:ext>
                  </a:extLst>
                </p:cNvPr>
                <p:cNvPicPr/>
                <p:nvPr/>
              </p:nvPicPr>
              <p:blipFill>
                <a:blip r:embed="rId60"/>
                <a:stretch>
                  <a:fillRect/>
                </a:stretch>
              </p:blipFill>
              <p:spPr>
                <a:xfrm>
                  <a:off x="2601687" y="2510607"/>
                  <a:ext cx="4039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C3D12275-5FFE-9BE9-CC89-12D0BA846E15}"/>
                    </a:ext>
                  </a:extLst>
                </p14:cNvPr>
                <p14:cNvContentPartPr/>
                <p14:nvPr/>
              </p14:nvContentPartPr>
              <p14:xfrm>
                <a:off x="2636607" y="2575047"/>
                <a:ext cx="290880" cy="393480"/>
              </p14:xfrm>
            </p:contentPart>
          </mc:Choice>
          <mc:Fallback xmlns="">
            <p:pic>
              <p:nvPicPr>
                <p:cNvPr id="39" name="Freihand 38">
                  <a:extLst>
                    <a:ext uri="{FF2B5EF4-FFF2-40B4-BE49-F238E27FC236}">
                      <a16:creationId xmlns:a16="http://schemas.microsoft.com/office/drawing/2014/main" id="{C3D12275-5FFE-9BE9-CC89-12D0BA846E15}"/>
                    </a:ext>
                  </a:extLst>
                </p:cNvPr>
                <p:cNvPicPr/>
                <p:nvPr/>
              </p:nvPicPr>
              <p:blipFill>
                <a:blip r:embed="rId62"/>
                <a:stretch>
                  <a:fillRect/>
                </a:stretch>
              </p:blipFill>
              <p:spPr>
                <a:xfrm>
                  <a:off x="2627607" y="2566047"/>
                  <a:ext cx="308520" cy="41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F1B0B98C-400A-BFFB-FF08-15F47216B3FD}"/>
                  </a:ext>
                </a:extLst>
              </p14:cNvPr>
              <p14:cNvContentPartPr/>
              <p14:nvPr/>
            </p14:nvContentPartPr>
            <p14:xfrm>
              <a:off x="2460927" y="1647327"/>
              <a:ext cx="752040" cy="217440"/>
            </p14:xfrm>
          </p:contentPart>
        </mc:Choice>
        <mc:Fallback xmlns="">
          <p:pic>
            <p:nvPicPr>
              <p:cNvPr id="41" name="Freihand 40">
                <a:extLst>
                  <a:ext uri="{FF2B5EF4-FFF2-40B4-BE49-F238E27FC236}">
                    <a16:creationId xmlns:a16="http://schemas.microsoft.com/office/drawing/2014/main" id="{F1B0B98C-400A-BFFB-FF08-15F47216B3FD}"/>
                  </a:ext>
                </a:extLst>
              </p:cNvPr>
              <p:cNvPicPr/>
              <p:nvPr/>
            </p:nvPicPr>
            <p:blipFill>
              <a:blip r:embed="rId64"/>
              <a:stretch>
                <a:fillRect/>
              </a:stretch>
            </p:blipFill>
            <p:spPr>
              <a:xfrm>
                <a:off x="2452287" y="1638327"/>
                <a:ext cx="769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02D40552-AC41-6093-4829-F5891CFB0E2D}"/>
                  </a:ext>
                </a:extLst>
              </p14:cNvPr>
              <p14:cNvContentPartPr/>
              <p14:nvPr/>
            </p14:nvContentPartPr>
            <p14:xfrm>
              <a:off x="3435807" y="1312527"/>
              <a:ext cx="408600" cy="61920"/>
            </p14:xfrm>
          </p:contentPart>
        </mc:Choice>
        <mc:Fallback xmlns="">
          <p:pic>
            <p:nvPicPr>
              <p:cNvPr id="42" name="Freihand 41">
                <a:extLst>
                  <a:ext uri="{FF2B5EF4-FFF2-40B4-BE49-F238E27FC236}">
                    <a16:creationId xmlns:a16="http://schemas.microsoft.com/office/drawing/2014/main" id="{02D40552-AC41-6093-4829-F5891CFB0E2D}"/>
                  </a:ext>
                </a:extLst>
              </p:cNvPr>
              <p:cNvPicPr/>
              <p:nvPr/>
            </p:nvPicPr>
            <p:blipFill>
              <a:blip r:embed="rId66"/>
              <a:stretch>
                <a:fillRect/>
              </a:stretch>
            </p:blipFill>
            <p:spPr>
              <a:xfrm>
                <a:off x="3426807" y="1303527"/>
                <a:ext cx="426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CCCB3D6-DF6F-9B90-2050-227C0371F048}"/>
                  </a:ext>
                </a:extLst>
              </p14:cNvPr>
              <p14:cNvContentPartPr/>
              <p14:nvPr/>
            </p14:nvContentPartPr>
            <p14:xfrm>
              <a:off x="2385687" y="1911567"/>
              <a:ext cx="360" cy="360"/>
            </p14:xfrm>
          </p:contentPart>
        </mc:Choice>
        <mc:Fallback xmlns="">
          <p:pic>
            <p:nvPicPr>
              <p:cNvPr id="43" name="Freihand 42">
                <a:extLst>
                  <a:ext uri="{FF2B5EF4-FFF2-40B4-BE49-F238E27FC236}">
                    <a16:creationId xmlns:a16="http://schemas.microsoft.com/office/drawing/2014/main" id="{1CCCB3D6-DF6F-9B90-2050-227C0371F048}"/>
                  </a:ext>
                </a:extLst>
              </p:cNvPr>
              <p:cNvPicPr/>
              <p:nvPr/>
            </p:nvPicPr>
            <p:blipFill>
              <a:blip r:embed="rId68"/>
              <a:stretch>
                <a:fillRect/>
              </a:stretch>
            </p:blipFill>
            <p:spPr>
              <a:xfrm>
                <a:off x="2377047" y="1902927"/>
                <a:ext cx="18000" cy="18000"/>
              </a:xfrm>
              <a:prstGeom prst="rect">
                <a:avLst/>
              </a:prstGeom>
            </p:spPr>
          </p:pic>
        </mc:Fallback>
      </mc:AlternateContent>
      <p:grpSp>
        <p:nvGrpSpPr>
          <p:cNvPr id="46" name="Gruppieren 45">
            <a:extLst>
              <a:ext uri="{FF2B5EF4-FFF2-40B4-BE49-F238E27FC236}">
                <a16:creationId xmlns:a16="http://schemas.microsoft.com/office/drawing/2014/main" id="{34D7E94C-32E6-2CB6-9951-50A74ADFF1EE}"/>
              </a:ext>
            </a:extLst>
          </p:cNvPr>
          <p:cNvGrpSpPr/>
          <p:nvPr/>
        </p:nvGrpSpPr>
        <p:grpSpPr>
          <a:xfrm>
            <a:off x="2436807" y="3705447"/>
            <a:ext cx="265320" cy="316440"/>
            <a:chOff x="2436807" y="3705447"/>
            <a:chExt cx="265320" cy="316440"/>
          </a:xfrm>
        </p:grpSpPr>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F42BFA5-224E-EE54-CDC5-8D6DCE898CE3}"/>
                    </a:ext>
                  </a:extLst>
                </p14:cNvPr>
                <p14:cNvContentPartPr/>
                <p14:nvPr/>
              </p14:nvContentPartPr>
              <p14:xfrm>
                <a:off x="2436807" y="3759807"/>
                <a:ext cx="228960" cy="262080"/>
              </p14:xfrm>
            </p:contentPart>
          </mc:Choice>
          <mc:Fallback xmlns="">
            <p:pic>
              <p:nvPicPr>
                <p:cNvPr id="44" name="Freihand 43">
                  <a:extLst>
                    <a:ext uri="{FF2B5EF4-FFF2-40B4-BE49-F238E27FC236}">
                      <a16:creationId xmlns:a16="http://schemas.microsoft.com/office/drawing/2014/main" id="{5F42BFA5-224E-EE54-CDC5-8D6DCE898CE3}"/>
                    </a:ext>
                  </a:extLst>
                </p:cNvPr>
                <p:cNvPicPr/>
                <p:nvPr/>
              </p:nvPicPr>
              <p:blipFill>
                <a:blip r:embed="rId70"/>
                <a:stretch>
                  <a:fillRect/>
                </a:stretch>
              </p:blipFill>
              <p:spPr>
                <a:xfrm>
                  <a:off x="2427807" y="3751167"/>
                  <a:ext cx="24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C4BBB76-B831-9BE8-2BDE-79EFF9BFF8D3}"/>
                    </a:ext>
                  </a:extLst>
                </p14:cNvPr>
                <p14:cNvContentPartPr/>
                <p14:nvPr/>
              </p14:nvContentPartPr>
              <p14:xfrm>
                <a:off x="2448327" y="3705447"/>
                <a:ext cx="253800" cy="256320"/>
              </p14:xfrm>
            </p:contentPart>
          </mc:Choice>
          <mc:Fallback xmlns="">
            <p:pic>
              <p:nvPicPr>
                <p:cNvPr id="45" name="Freihand 44">
                  <a:extLst>
                    <a:ext uri="{FF2B5EF4-FFF2-40B4-BE49-F238E27FC236}">
                      <a16:creationId xmlns:a16="http://schemas.microsoft.com/office/drawing/2014/main" id="{0C4BBB76-B831-9BE8-2BDE-79EFF9BFF8D3}"/>
                    </a:ext>
                  </a:extLst>
                </p:cNvPr>
                <p:cNvPicPr/>
                <p:nvPr/>
              </p:nvPicPr>
              <p:blipFill>
                <a:blip r:embed="rId72"/>
                <a:stretch>
                  <a:fillRect/>
                </a:stretch>
              </p:blipFill>
              <p:spPr>
                <a:xfrm>
                  <a:off x="2439687" y="3696447"/>
                  <a:ext cx="271440" cy="273960"/>
                </a:xfrm>
                <a:prstGeom prst="rect">
                  <a:avLst/>
                </a:prstGeom>
              </p:spPr>
            </p:pic>
          </mc:Fallback>
        </mc:AlternateContent>
      </p:grpSp>
      <p:grpSp>
        <p:nvGrpSpPr>
          <p:cNvPr id="49" name="Gruppieren 48">
            <a:extLst>
              <a:ext uri="{FF2B5EF4-FFF2-40B4-BE49-F238E27FC236}">
                <a16:creationId xmlns:a16="http://schemas.microsoft.com/office/drawing/2014/main" id="{D04BFEA8-5910-0819-CC62-33E25A959D1C}"/>
              </a:ext>
            </a:extLst>
          </p:cNvPr>
          <p:cNvGrpSpPr/>
          <p:nvPr/>
        </p:nvGrpSpPr>
        <p:grpSpPr>
          <a:xfrm>
            <a:off x="1163127" y="3923967"/>
            <a:ext cx="263520" cy="372240"/>
            <a:chOff x="1163127" y="3923967"/>
            <a:chExt cx="263520" cy="372240"/>
          </a:xfrm>
        </p:grpSpPr>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FE6C1A62-C2F5-B322-DFB6-D5A8CA0A8A42}"/>
                    </a:ext>
                  </a:extLst>
                </p14:cNvPr>
                <p14:cNvContentPartPr/>
                <p14:nvPr/>
              </p14:nvContentPartPr>
              <p14:xfrm>
                <a:off x="1171047" y="3923967"/>
                <a:ext cx="255600" cy="372240"/>
              </p14:xfrm>
            </p:contentPart>
          </mc:Choice>
          <mc:Fallback xmlns="">
            <p:pic>
              <p:nvPicPr>
                <p:cNvPr id="47" name="Freihand 46">
                  <a:extLst>
                    <a:ext uri="{FF2B5EF4-FFF2-40B4-BE49-F238E27FC236}">
                      <a16:creationId xmlns:a16="http://schemas.microsoft.com/office/drawing/2014/main" id="{FE6C1A62-C2F5-B322-DFB6-D5A8CA0A8A42}"/>
                    </a:ext>
                  </a:extLst>
                </p:cNvPr>
                <p:cNvPicPr/>
                <p:nvPr/>
              </p:nvPicPr>
              <p:blipFill>
                <a:blip r:embed="rId74"/>
                <a:stretch>
                  <a:fillRect/>
                </a:stretch>
              </p:blipFill>
              <p:spPr>
                <a:xfrm>
                  <a:off x="1162047" y="3915327"/>
                  <a:ext cx="2732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B3FA0C3D-2BEF-1F9C-A1FE-7815906D9AF1}"/>
                    </a:ext>
                  </a:extLst>
                </p14:cNvPr>
                <p14:cNvContentPartPr/>
                <p14:nvPr/>
              </p14:nvContentPartPr>
              <p14:xfrm>
                <a:off x="1163127" y="3974007"/>
                <a:ext cx="219600" cy="268560"/>
              </p14:xfrm>
            </p:contentPart>
          </mc:Choice>
          <mc:Fallback xmlns="">
            <p:pic>
              <p:nvPicPr>
                <p:cNvPr id="48" name="Freihand 47">
                  <a:extLst>
                    <a:ext uri="{FF2B5EF4-FFF2-40B4-BE49-F238E27FC236}">
                      <a16:creationId xmlns:a16="http://schemas.microsoft.com/office/drawing/2014/main" id="{B3FA0C3D-2BEF-1F9C-A1FE-7815906D9AF1}"/>
                    </a:ext>
                  </a:extLst>
                </p:cNvPr>
                <p:cNvPicPr/>
                <p:nvPr/>
              </p:nvPicPr>
              <p:blipFill>
                <a:blip r:embed="rId76"/>
                <a:stretch>
                  <a:fillRect/>
                </a:stretch>
              </p:blipFill>
              <p:spPr>
                <a:xfrm>
                  <a:off x="1154487" y="3965367"/>
                  <a:ext cx="237240" cy="286200"/>
                </a:xfrm>
                <a:prstGeom prst="rect">
                  <a:avLst/>
                </a:prstGeom>
              </p:spPr>
            </p:pic>
          </mc:Fallback>
        </mc:AlternateContent>
      </p:grpSp>
      <p:grpSp>
        <p:nvGrpSpPr>
          <p:cNvPr id="53" name="Gruppieren 52">
            <a:extLst>
              <a:ext uri="{FF2B5EF4-FFF2-40B4-BE49-F238E27FC236}">
                <a16:creationId xmlns:a16="http://schemas.microsoft.com/office/drawing/2014/main" id="{1646EFCC-2891-65EC-C05A-D8788C0EC246}"/>
              </a:ext>
            </a:extLst>
          </p:cNvPr>
          <p:cNvGrpSpPr/>
          <p:nvPr/>
        </p:nvGrpSpPr>
        <p:grpSpPr>
          <a:xfrm>
            <a:off x="9711571" y="2091012"/>
            <a:ext cx="262080" cy="281520"/>
            <a:chOff x="9711571" y="2091012"/>
            <a:chExt cx="262080" cy="281520"/>
          </a:xfrm>
        </p:grpSpPr>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FE4193CE-757C-E813-C6EC-D147484602FD}"/>
                    </a:ext>
                  </a:extLst>
                </p14:cNvPr>
                <p14:cNvContentPartPr/>
                <p14:nvPr/>
              </p14:nvContentPartPr>
              <p14:xfrm>
                <a:off x="9711571" y="2091012"/>
                <a:ext cx="218520" cy="281520"/>
              </p14:xfrm>
            </p:contentPart>
          </mc:Choice>
          <mc:Fallback>
            <p:pic>
              <p:nvPicPr>
                <p:cNvPr id="51" name="Freihand 50">
                  <a:extLst>
                    <a:ext uri="{FF2B5EF4-FFF2-40B4-BE49-F238E27FC236}">
                      <a16:creationId xmlns:a16="http://schemas.microsoft.com/office/drawing/2014/main" id="{FE4193CE-757C-E813-C6EC-D147484602FD}"/>
                    </a:ext>
                  </a:extLst>
                </p:cNvPr>
                <p:cNvPicPr/>
                <p:nvPr/>
              </p:nvPicPr>
              <p:blipFill>
                <a:blip r:embed="rId78"/>
                <a:stretch>
                  <a:fillRect/>
                </a:stretch>
              </p:blipFill>
              <p:spPr>
                <a:xfrm>
                  <a:off x="9702931" y="2082372"/>
                  <a:ext cx="2361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1E997BF2-C66F-212B-DC02-F344DFC90C20}"/>
                    </a:ext>
                  </a:extLst>
                </p14:cNvPr>
                <p14:cNvContentPartPr/>
                <p14:nvPr/>
              </p14:nvContentPartPr>
              <p14:xfrm>
                <a:off x="9741451" y="2155092"/>
                <a:ext cx="232200" cy="151920"/>
              </p14:xfrm>
            </p:contentPart>
          </mc:Choice>
          <mc:Fallback>
            <p:pic>
              <p:nvPicPr>
                <p:cNvPr id="52" name="Freihand 51">
                  <a:extLst>
                    <a:ext uri="{FF2B5EF4-FFF2-40B4-BE49-F238E27FC236}">
                      <a16:creationId xmlns:a16="http://schemas.microsoft.com/office/drawing/2014/main" id="{1E997BF2-C66F-212B-DC02-F344DFC90C20}"/>
                    </a:ext>
                  </a:extLst>
                </p:cNvPr>
                <p:cNvPicPr/>
                <p:nvPr/>
              </p:nvPicPr>
              <p:blipFill>
                <a:blip r:embed="rId80"/>
                <a:stretch>
                  <a:fillRect/>
                </a:stretch>
              </p:blipFill>
              <p:spPr>
                <a:xfrm>
                  <a:off x="9732451" y="2146452"/>
                  <a:ext cx="249840" cy="1695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818850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 – </a:t>
            </a:r>
            <a:r>
              <a:rPr lang="en-US" sz="3991"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991"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206478" y="873847"/>
            <a:ext cx="8483127" cy="541935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Der Abstand oder die Strecke zwischen Handelspartnern wird sich, wie schon am Beispiel der USA (Handelsvolumina mit Kanada und Mexiko) im Allgemeinen auf das Handelsvolumen auswirken.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Ein </a:t>
            </a:r>
            <a:r>
              <a:rPr lang="de-DE" sz="2000" b="1" dirty="0">
                <a:latin typeface="Times New Roman" panose="02020603050405020304" pitchFamily="18" charset="0"/>
                <a:cs typeface="Times New Roman" panose="02020603050405020304" pitchFamily="18" charset="0"/>
              </a:rPr>
              <a:t>Distanzbegriff</a:t>
            </a:r>
            <a:r>
              <a:rPr lang="de-DE" sz="2000" dirty="0">
                <a:latin typeface="Times New Roman" panose="02020603050405020304" pitchFamily="18" charset="0"/>
                <a:cs typeface="Times New Roman" panose="02020603050405020304" pitchFamily="18" charset="0"/>
              </a:rPr>
              <a:t>, der sich nur auf den Abstand/Strecke in Kilometern </a:t>
            </a:r>
            <a:r>
              <a:rPr lang="de-DE" sz="2000" dirty="0" err="1">
                <a:latin typeface="Times New Roman" panose="02020603050405020304" pitchFamily="18" charset="0"/>
                <a:cs typeface="Times New Roman" panose="02020603050405020304" pitchFamily="18" charset="0"/>
              </a:rPr>
              <a:t>bemißt</a:t>
            </a:r>
            <a:r>
              <a:rPr lang="de-DE" sz="2000" dirty="0">
                <a:latin typeface="Times New Roman" panose="02020603050405020304" pitchFamily="18" charset="0"/>
                <a:cs typeface="Times New Roman" panose="02020603050405020304" pitchFamily="18" charset="0"/>
              </a:rPr>
              <a:t> greift allerdings zu kurz, wie sich am Beispiel der Eurozone-USA-Handelsbeziehungen ablesen lässt.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Denn dann sollte bei einem Vergleich von ITA, ESP, NLD, BEL, IRL vornehmlich die ökonomische Größe der Länder entscheidend sein, denn alle Länder sind in Kilometer alle in etwas gleich weit von den USA entfernt.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Die ökonomische Distanz wird daher weiter gefasst und man unterscheidet im Allgemeinen 5 Dimensionen:</a:t>
            </a:r>
          </a:p>
          <a:p>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Abstand, Kulturelle Affinität, Geographie, Grenzen, Multinationale Unternehmen</a:t>
            </a:r>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48CD096-20D8-4C9B-BD17-8F103567AEF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D20B63F-B03E-A989-9EB0-8A45977B07C7}"/>
                  </a:ext>
                </a:extLst>
              </p14:cNvPr>
              <p14:cNvContentPartPr/>
              <p14:nvPr/>
            </p14:nvContentPartPr>
            <p14:xfrm>
              <a:off x="251542" y="5773222"/>
              <a:ext cx="964800" cy="63720"/>
            </p14:xfrm>
          </p:contentPart>
        </mc:Choice>
        <mc:Fallback>
          <p:pic>
            <p:nvPicPr>
              <p:cNvPr id="2" name="Freihand 1">
                <a:extLst>
                  <a:ext uri="{FF2B5EF4-FFF2-40B4-BE49-F238E27FC236}">
                    <a16:creationId xmlns:a16="http://schemas.microsoft.com/office/drawing/2014/main" id="{FD20B63F-B03E-A989-9EB0-8A45977B07C7}"/>
                  </a:ext>
                </a:extLst>
              </p:cNvPr>
              <p:cNvPicPr/>
              <p:nvPr/>
            </p:nvPicPr>
            <p:blipFill>
              <a:blip r:embed="rId4"/>
              <a:stretch>
                <a:fillRect/>
              </a:stretch>
            </p:blipFill>
            <p:spPr>
              <a:xfrm>
                <a:off x="242542" y="5764222"/>
                <a:ext cx="982440" cy="81360"/>
              </a:xfrm>
              <a:prstGeom prst="rect">
                <a:avLst/>
              </a:prstGeom>
            </p:spPr>
          </p:pic>
        </mc:Fallback>
      </mc:AlternateContent>
      <p:grpSp>
        <p:nvGrpSpPr>
          <p:cNvPr id="9" name="Gruppieren 8">
            <a:extLst>
              <a:ext uri="{FF2B5EF4-FFF2-40B4-BE49-F238E27FC236}">
                <a16:creationId xmlns:a16="http://schemas.microsoft.com/office/drawing/2014/main" id="{789D0836-8D3B-AF4D-36EB-2040DD01B119}"/>
              </a:ext>
            </a:extLst>
          </p:cNvPr>
          <p:cNvGrpSpPr/>
          <p:nvPr/>
        </p:nvGrpSpPr>
        <p:grpSpPr>
          <a:xfrm>
            <a:off x="584542" y="5281462"/>
            <a:ext cx="336240" cy="207720"/>
            <a:chOff x="584542" y="5281462"/>
            <a:chExt cx="336240" cy="20772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5AE96B40-EB43-F491-B387-A2C78888C46B}"/>
                    </a:ext>
                  </a:extLst>
                </p14:cNvPr>
                <p14:cNvContentPartPr/>
                <p14:nvPr/>
              </p14:nvContentPartPr>
              <p14:xfrm>
                <a:off x="584542" y="5315302"/>
                <a:ext cx="108000" cy="160200"/>
              </p14:xfrm>
            </p:contentPart>
          </mc:Choice>
          <mc:Fallback>
            <p:pic>
              <p:nvPicPr>
                <p:cNvPr id="6" name="Freihand 5">
                  <a:extLst>
                    <a:ext uri="{FF2B5EF4-FFF2-40B4-BE49-F238E27FC236}">
                      <a16:creationId xmlns:a16="http://schemas.microsoft.com/office/drawing/2014/main" id="{5AE96B40-EB43-F491-B387-A2C78888C46B}"/>
                    </a:ext>
                  </a:extLst>
                </p:cNvPr>
                <p:cNvPicPr/>
                <p:nvPr/>
              </p:nvPicPr>
              <p:blipFill>
                <a:blip r:embed="rId6"/>
                <a:stretch>
                  <a:fillRect/>
                </a:stretch>
              </p:blipFill>
              <p:spPr>
                <a:xfrm>
                  <a:off x="575542" y="5306302"/>
                  <a:ext cx="125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46AE6E4-A93C-F9B6-0201-C26F8ABA7786}"/>
                    </a:ext>
                  </a:extLst>
                </p14:cNvPr>
                <p14:cNvContentPartPr/>
                <p14:nvPr/>
              </p14:nvContentPartPr>
              <p14:xfrm>
                <a:off x="648622" y="5418622"/>
                <a:ext cx="45720" cy="62640"/>
              </p14:xfrm>
            </p:contentPart>
          </mc:Choice>
          <mc:Fallback>
            <p:pic>
              <p:nvPicPr>
                <p:cNvPr id="7" name="Freihand 6">
                  <a:extLst>
                    <a:ext uri="{FF2B5EF4-FFF2-40B4-BE49-F238E27FC236}">
                      <a16:creationId xmlns:a16="http://schemas.microsoft.com/office/drawing/2014/main" id="{146AE6E4-A93C-F9B6-0201-C26F8ABA7786}"/>
                    </a:ext>
                  </a:extLst>
                </p:cNvPr>
                <p:cNvPicPr/>
                <p:nvPr/>
              </p:nvPicPr>
              <p:blipFill>
                <a:blip r:embed="rId8"/>
                <a:stretch>
                  <a:fillRect/>
                </a:stretch>
              </p:blipFill>
              <p:spPr>
                <a:xfrm>
                  <a:off x="639622" y="5409982"/>
                  <a:ext cx="63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810D3A2-B21C-BD6E-9B3B-259C1B8CF6C1}"/>
                    </a:ext>
                  </a:extLst>
                </p14:cNvPr>
                <p14:cNvContentPartPr/>
                <p14:nvPr/>
              </p14:nvContentPartPr>
              <p14:xfrm>
                <a:off x="774622" y="5281462"/>
                <a:ext cx="146160" cy="207720"/>
              </p14:xfrm>
            </p:contentPart>
          </mc:Choice>
          <mc:Fallback>
            <p:pic>
              <p:nvPicPr>
                <p:cNvPr id="8" name="Freihand 7">
                  <a:extLst>
                    <a:ext uri="{FF2B5EF4-FFF2-40B4-BE49-F238E27FC236}">
                      <a16:creationId xmlns:a16="http://schemas.microsoft.com/office/drawing/2014/main" id="{0810D3A2-B21C-BD6E-9B3B-259C1B8CF6C1}"/>
                    </a:ext>
                  </a:extLst>
                </p:cNvPr>
                <p:cNvPicPr/>
                <p:nvPr/>
              </p:nvPicPr>
              <p:blipFill>
                <a:blip r:embed="rId10"/>
                <a:stretch>
                  <a:fillRect/>
                </a:stretch>
              </p:blipFill>
              <p:spPr>
                <a:xfrm>
                  <a:off x="765622" y="5272822"/>
                  <a:ext cx="163800" cy="22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2C7B5239-A904-9DDA-6F74-CA58A25F8D9B}"/>
                  </a:ext>
                </a:extLst>
              </p14:cNvPr>
              <p14:cNvContentPartPr/>
              <p14:nvPr/>
            </p14:nvContentPartPr>
            <p14:xfrm>
              <a:off x="1389862" y="5755582"/>
              <a:ext cx="2063880" cy="65160"/>
            </p14:xfrm>
          </p:contentPart>
        </mc:Choice>
        <mc:Fallback>
          <p:pic>
            <p:nvPicPr>
              <p:cNvPr id="10" name="Freihand 9">
                <a:extLst>
                  <a:ext uri="{FF2B5EF4-FFF2-40B4-BE49-F238E27FC236}">
                    <a16:creationId xmlns:a16="http://schemas.microsoft.com/office/drawing/2014/main" id="{2C7B5239-A904-9DDA-6F74-CA58A25F8D9B}"/>
                  </a:ext>
                </a:extLst>
              </p:cNvPr>
              <p:cNvPicPr/>
              <p:nvPr/>
            </p:nvPicPr>
            <p:blipFill>
              <a:blip r:embed="rId12"/>
              <a:stretch>
                <a:fillRect/>
              </a:stretch>
            </p:blipFill>
            <p:spPr>
              <a:xfrm>
                <a:off x="1381222" y="5746942"/>
                <a:ext cx="2081520" cy="82800"/>
              </a:xfrm>
              <a:prstGeom prst="rect">
                <a:avLst/>
              </a:prstGeom>
            </p:spPr>
          </p:pic>
        </mc:Fallback>
      </mc:AlternateContent>
      <p:grpSp>
        <p:nvGrpSpPr>
          <p:cNvPr id="15" name="Gruppieren 14">
            <a:extLst>
              <a:ext uri="{FF2B5EF4-FFF2-40B4-BE49-F238E27FC236}">
                <a16:creationId xmlns:a16="http://schemas.microsoft.com/office/drawing/2014/main" id="{15BB500C-A9F3-4A37-511C-FA4AA66E6F66}"/>
              </a:ext>
            </a:extLst>
          </p:cNvPr>
          <p:cNvGrpSpPr/>
          <p:nvPr/>
        </p:nvGrpSpPr>
        <p:grpSpPr>
          <a:xfrm>
            <a:off x="1413982" y="5678182"/>
            <a:ext cx="3393360" cy="212760"/>
            <a:chOff x="1413982" y="5678182"/>
            <a:chExt cx="3393360" cy="21276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5C2924D7-1402-C5C7-7833-78B5E1235CD4}"/>
                    </a:ext>
                  </a:extLst>
                </p14:cNvPr>
                <p14:cNvContentPartPr/>
                <p14:nvPr/>
              </p14:nvContentPartPr>
              <p14:xfrm>
                <a:off x="1413982" y="5678182"/>
                <a:ext cx="1830240" cy="178560"/>
              </p14:xfrm>
            </p:contentPart>
          </mc:Choice>
          <mc:Fallback>
            <p:pic>
              <p:nvPicPr>
                <p:cNvPr id="11" name="Freihand 10">
                  <a:extLst>
                    <a:ext uri="{FF2B5EF4-FFF2-40B4-BE49-F238E27FC236}">
                      <a16:creationId xmlns:a16="http://schemas.microsoft.com/office/drawing/2014/main" id="{5C2924D7-1402-C5C7-7833-78B5E1235CD4}"/>
                    </a:ext>
                  </a:extLst>
                </p:cNvPr>
                <p:cNvPicPr/>
                <p:nvPr/>
              </p:nvPicPr>
              <p:blipFill>
                <a:blip r:embed="rId14"/>
                <a:stretch>
                  <a:fillRect/>
                </a:stretch>
              </p:blipFill>
              <p:spPr>
                <a:xfrm>
                  <a:off x="1404982" y="5669542"/>
                  <a:ext cx="18478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04DF41A1-A464-37C9-C848-17A79B6D4CDD}"/>
                    </a:ext>
                  </a:extLst>
                </p14:cNvPr>
                <p14:cNvContentPartPr/>
                <p14:nvPr/>
              </p14:nvContentPartPr>
              <p14:xfrm>
                <a:off x="3634822" y="5799862"/>
                <a:ext cx="1134000" cy="58320"/>
              </p14:xfrm>
            </p:contentPart>
          </mc:Choice>
          <mc:Fallback>
            <p:pic>
              <p:nvPicPr>
                <p:cNvPr id="12" name="Freihand 11">
                  <a:extLst>
                    <a:ext uri="{FF2B5EF4-FFF2-40B4-BE49-F238E27FC236}">
                      <a16:creationId xmlns:a16="http://schemas.microsoft.com/office/drawing/2014/main" id="{04DF41A1-A464-37C9-C848-17A79B6D4CDD}"/>
                    </a:ext>
                  </a:extLst>
                </p:cNvPr>
                <p:cNvPicPr/>
                <p:nvPr/>
              </p:nvPicPr>
              <p:blipFill>
                <a:blip r:embed="rId16"/>
                <a:stretch>
                  <a:fillRect/>
                </a:stretch>
              </p:blipFill>
              <p:spPr>
                <a:xfrm>
                  <a:off x="3625822" y="5791222"/>
                  <a:ext cx="1151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BF050F3-E527-890B-6427-8F370A8E986B}"/>
                    </a:ext>
                  </a:extLst>
                </p14:cNvPr>
                <p14:cNvContentPartPr/>
                <p14:nvPr/>
              </p14:nvContentPartPr>
              <p14:xfrm>
                <a:off x="3651382" y="5701582"/>
                <a:ext cx="1155960" cy="189360"/>
              </p14:xfrm>
            </p:contentPart>
          </mc:Choice>
          <mc:Fallback>
            <p:pic>
              <p:nvPicPr>
                <p:cNvPr id="14" name="Freihand 13">
                  <a:extLst>
                    <a:ext uri="{FF2B5EF4-FFF2-40B4-BE49-F238E27FC236}">
                      <a16:creationId xmlns:a16="http://schemas.microsoft.com/office/drawing/2014/main" id="{ABF050F3-E527-890B-6427-8F370A8E986B}"/>
                    </a:ext>
                  </a:extLst>
                </p:cNvPr>
                <p:cNvPicPr/>
                <p:nvPr/>
              </p:nvPicPr>
              <p:blipFill>
                <a:blip r:embed="rId18"/>
                <a:stretch>
                  <a:fillRect/>
                </a:stretch>
              </p:blipFill>
              <p:spPr>
                <a:xfrm>
                  <a:off x="3642742" y="5692582"/>
                  <a:ext cx="1173600" cy="20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5BA331F8-F676-6FE8-855F-767EC2C5FE35}"/>
                  </a:ext>
                </a:extLst>
              </p14:cNvPr>
              <p14:cNvContentPartPr/>
              <p14:nvPr/>
            </p14:nvContentPartPr>
            <p14:xfrm>
              <a:off x="5013622" y="5891302"/>
              <a:ext cx="928440" cy="85320"/>
            </p14:xfrm>
          </p:contentPart>
        </mc:Choice>
        <mc:Fallback>
          <p:pic>
            <p:nvPicPr>
              <p:cNvPr id="16" name="Freihand 15">
                <a:extLst>
                  <a:ext uri="{FF2B5EF4-FFF2-40B4-BE49-F238E27FC236}">
                    <a16:creationId xmlns:a16="http://schemas.microsoft.com/office/drawing/2014/main" id="{5BA331F8-F676-6FE8-855F-767EC2C5FE35}"/>
                  </a:ext>
                </a:extLst>
              </p:cNvPr>
              <p:cNvPicPr/>
              <p:nvPr/>
            </p:nvPicPr>
            <p:blipFill>
              <a:blip r:embed="rId20"/>
              <a:stretch>
                <a:fillRect/>
              </a:stretch>
            </p:blipFill>
            <p:spPr>
              <a:xfrm>
                <a:off x="5004982" y="5882662"/>
                <a:ext cx="946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ACDA553E-E45F-9BB6-E9B4-CBE495A214B4}"/>
                  </a:ext>
                </a:extLst>
              </p14:cNvPr>
              <p14:cNvContentPartPr/>
              <p14:nvPr/>
            </p14:nvContentPartPr>
            <p14:xfrm>
              <a:off x="4982662" y="5821102"/>
              <a:ext cx="962280" cy="115200"/>
            </p14:xfrm>
          </p:contentPart>
        </mc:Choice>
        <mc:Fallback>
          <p:pic>
            <p:nvPicPr>
              <p:cNvPr id="17" name="Freihand 16">
                <a:extLst>
                  <a:ext uri="{FF2B5EF4-FFF2-40B4-BE49-F238E27FC236}">
                    <a16:creationId xmlns:a16="http://schemas.microsoft.com/office/drawing/2014/main" id="{ACDA553E-E45F-9BB6-E9B4-CBE495A214B4}"/>
                  </a:ext>
                </a:extLst>
              </p:cNvPr>
              <p:cNvPicPr/>
              <p:nvPr/>
            </p:nvPicPr>
            <p:blipFill>
              <a:blip r:embed="rId22"/>
              <a:stretch>
                <a:fillRect/>
              </a:stretch>
            </p:blipFill>
            <p:spPr>
              <a:xfrm>
                <a:off x="4974022" y="5812102"/>
                <a:ext cx="979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1F63CB5A-658A-3516-B9CF-C09F1B505A0E}"/>
                  </a:ext>
                </a:extLst>
              </p14:cNvPr>
              <p14:cNvContentPartPr/>
              <p14:nvPr/>
            </p14:nvContentPartPr>
            <p14:xfrm>
              <a:off x="6038902" y="5796262"/>
              <a:ext cx="1519560" cy="99360"/>
            </p14:xfrm>
          </p:contentPart>
        </mc:Choice>
        <mc:Fallback>
          <p:pic>
            <p:nvPicPr>
              <p:cNvPr id="18" name="Freihand 17">
                <a:extLst>
                  <a:ext uri="{FF2B5EF4-FFF2-40B4-BE49-F238E27FC236}">
                    <a16:creationId xmlns:a16="http://schemas.microsoft.com/office/drawing/2014/main" id="{1F63CB5A-658A-3516-B9CF-C09F1B505A0E}"/>
                  </a:ext>
                </a:extLst>
              </p:cNvPr>
              <p:cNvPicPr/>
              <p:nvPr/>
            </p:nvPicPr>
            <p:blipFill>
              <a:blip r:embed="rId24"/>
              <a:stretch>
                <a:fillRect/>
              </a:stretch>
            </p:blipFill>
            <p:spPr>
              <a:xfrm>
                <a:off x="6030262" y="5787262"/>
                <a:ext cx="1537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3518E406-015D-9EAF-D292-604944DDFFDD}"/>
                  </a:ext>
                </a:extLst>
              </p14:cNvPr>
              <p14:cNvContentPartPr/>
              <p14:nvPr/>
            </p14:nvContentPartPr>
            <p14:xfrm>
              <a:off x="328222" y="6168862"/>
              <a:ext cx="1427040" cy="59400"/>
            </p14:xfrm>
          </p:contentPart>
        </mc:Choice>
        <mc:Fallback>
          <p:pic>
            <p:nvPicPr>
              <p:cNvPr id="19" name="Freihand 18">
                <a:extLst>
                  <a:ext uri="{FF2B5EF4-FFF2-40B4-BE49-F238E27FC236}">
                    <a16:creationId xmlns:a16="http://schemas.microsoft.com/office/drawing/2014/main" id="{3518E406-015D-9EAF-D292-604944DDFFDD}"/>
                  </a:ext>
                </a:extLst>
              </p:cNvPr>
              <p:cNvPicPr/>
              <p:nvPr/>
            </p:nvPicPr>
            <p:blipFill>
              <a:blip r:embed="rId26"/>
              <a:stretch>
                <a:fillRect/>
              </a:stretch>
            </p:blipFill>
            <p:spPr>
              <a:xfrm>
                <a:off x="319222" y="6159862"/>
                <a:ext cx="1444680" cy="77040"/>
              </a:xfrm>
              <a:prstGeom prst="rect">
                <a:avLst/>
              </a:prstGeom>
            </p:spPr>
          </p:pic>
        </mc:Fallback>
      </mc:AlternateContent>
    </p:spTree>
    <p:extLst>
      <p:ext uri="{BB962C8B-B14F-4D97-AF65-F5344CB8AC3E}">
        <p14:creationId xmlns:p14="http://schemas.microsoft.com/office/powerpoint/2010/main" val="94007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000" dirty="0">
                <a:solidFill>
                  <a:sysClr val="windowText" lastClr="000000"/>
                </a:solidFill>
                <a:latin typeface="Times New Roman" panose="02020603050405020304" pitchFamily="18" charset="0"/>
                <a:cs typeface="Times New Roman" panose="02020603050405020304" pitchFamily="18" charset="0"/>
              </a:rPr>
              <a:t> – </a:t>
            </a:r>
            <a:r>
              <a:rPr lang="en-US" sz="3000"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0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Abstand: </a:t>
            </a:r>
            <a:r>
              <a:rPr lang="de-DE" sz="2000" dirty="0">
                <a:latin typeface="Times New Roman" panose="02020603050405020304" pitchFamily="18" charset="0"/>
                <a:cs typeface="Times New Roman" panose="02020603050405020304" pitchFamily="18" charset="0"/>
              </a:rPr>
              <a:t>Bezogen auf die Strecke zwischen den Märkten hat einen Einfluss auf die Transportkosten und damit auf Ex- und Importkosten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Kulturelle Affinität: </a:t>
            </a:r>
            <a:r>
              <a:rPr lang="de-DE" sz="2000" dirty="0">
                <a:latin typeface="Times New Roman" panose="02020603050405020304" pitchFamily="18" charset="0"/>
                <a:cs typeface="Times New Roman" panose="02020603050405020304" pitchFamily="18" charset="0"/>
              </a:rPr>
              <a:t>Falls sich zwei Länder kulturell sehr nahe stehen, impliziert dies sehr wahrscheinlich auch eine große ökonomische Nähe und führt damit zu engen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Geographie: </a:t>
            </a:r>
            <a:r>
              <a:rPr lang="de-DE" sz="2000" dirty="0">
                <a:latin typeface="Times New Roman" panose="02020603050405020304" pitchFamily="18" charset="0"/>
                <a:cs typeface="Times New Roman" panose="02020603050405020304" pitchFamily="18" charset="0"/>
              </a:rPr>
              <a:t>Seehäfen, Flussverbindungen zu anderen Ländern fördern den Handel. Natürliche Barrieren wie Gebirge hindern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Grenzen: </a:t>
            </a:r>
            <a:r>
              <a:rPr lang="de-DE" sz="2000" dirty="0">
                <a:latin typeface="Times New Roman" panose="02020603050405020304" pitchFamily="18" charset="0"/>
                <a:cs typeface="Times New Roman" panose="02020603050405020304" pitchFamily="18" charset="0"/>
              </a:rPr>
              <a:t>Grenzüberschreitender Handel zieht normalerweise viele Formalitäten nach sich, die Kosten verursachen. Zudem können zusätzliche Kosten über Zölle oder Quoten entstehen. Außerdem gehen Grenzen häufig mit einer anderen Sprache einher, was ebenso zu Handelshemmnissen führen kann.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Multinationale Unternehmen: </a:t>
            </a:r>
            <a:r>
              <a:rPr lang="de-DE" sz="2000" dirty="0">
                <a:latin typeface="Times New Roman" panose="02020603050405020304" pitchFamily="18" charset="0"/>
                <a:cs typeface="Times New Roman" panose="02020603050405020304" pitchFamily="18" charset="0"/>
              </a:rPr>
              <a:t>Unternehmen mit Sitzen in mehreren Ländern werden tendenziell mehr Güter und Dienstleistungen zwischen ihren Einheiten austauschen.</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254D4B5-FFBE-4C46-A417-E101522C92C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0AB7229-9B55-CE24-2E32-C8775306AC60}"/>
                  </a:ext>
                </a:extLst>
              </p14:cNvPr>
              <p14:cNvContentPartPr/>
              <p14:nvPr/>
            </p14:nvContentPartPr>
            <p14:xfrm>
              <a:off x="6633262" y="537676"/>
              <a:ext cx="2344320" cy="108720"/>
            </p14:xfrm>
          </p:contentPart>
        </mc:Choice>
        <mc:Fallback>
          <p:pic>
            <p:nvPicPr>
              <p:cNvPr id="2" name="Freihand 1">
                <a:extLst>
                  <a:ext uri="{FF2B5EF4-FFF2-40B4-BE49-F238E27FC236}">
                    <a16:creationId xmlns:a16="http://schemas.microsoft.com/office/drawing/2014/main" id="{A0AB7229-9B55-CE24-2E32-C8775306AC60}"/>
                  </a:ext>
                </a:extLst>
              </p:cNvPr>
              <p:cNvPicPr/>
              <p:nvPr/>
            </p:nvPicPr>
            <p:blipFill>
              <a:blip r:embed="rId4"/>
              <a:stretch>
                <a:fillRect/>
              </a:stretch>
            </p:blipFill>
            <p:spPr>
              <a:xfrm>
                <a:off x="6624622" y="528676"/>
                <a:ext cx="2361960" cy="126360"/>
              </a:xfrm>
              <a:prstGeom prst="rect">
                <a:avLst/>
              </a:prstGeom>
            </p:spPr>
          </p:pic>
        </mc:Fallback>
      </mc:AlternateContent>
      <p:grpSp>
        <p:nvGrpSpPr>
          <p:cNvPr id="8" name="Gruppieren 7">
            <a:extLst>
              <a:ext uri="{FF2B5EF4-FFF2-40B4-BE49-F238E27FC236}">
                <a16:creationId xmlns:a16="http://schemas.microsoft.com/office/drawing/2014/main" id="{879A754E-9288-5B25-E156-CE13AAF6D72E}"/>
              </a:ext>
            </a:extLst>
          </p:cNvPr>
          <p:cNvGrpSpPr/>
          <p:nvPr/>
        </p:nvGrpSpPr>
        <p:grpSpPr>
          <a:xfrm>
            <a:off x="-140498" y="354076"/>
            <a:ext cx="1849680" cy="5719680"/>
            <a:chOff x="-140498" y="354076"/>
            <a:chExt cx="1849680" cy="571968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B776CE83-6343-ED68-DAFF-5CE43E571B61}"/>
                    </a:ext>
                  </a:extLst>
                </p14:cNvPr>
                <p14:cNvContentPartPr/>
                <p14:nvPr/>
              </p14:nvContentPartPr>
              <p14:xfrm>
                <a:off x="-140498" y="354076"/>
                <a:ext cx="780840" cy="5719680"/>
              </p14:xfrm>
            </p:contentPart>
          </mc:Choice>
          <mc:Fallback>
            <p:pic>
              <p:nvPicPr>
                <p:cNvPr id="6" name="Freihand 5">
                  <a:extLst>
                    <a:ext uri="{FF2B5EF4-FFF2-40B4-BE49-F238E27FC236}">
                      <a16:creationId xmlns:a16="http://schemas.microsoft.com/office/drawing/2014/main" id="{B776CE83-6343-ED68-DAFF-5CE43E571B61}"/>
                    </a:ext>
                  </a:extLst>
                </p:cNvPr>
                <p:cNvPicPr/>
                <p:nvPr/>
              </p:nvPicPr>
              <p:blipFill>
                <a:blip r:embed="rId6"/>
                <a:stretch>
                  <a:fillRect/>
                </a:stretch>
              </p:blipFill>
              <p:spPr>
                <a:xfrm>
                  <a:off x="-149138" y="345076"/>
                  <a:ext cx="798480" cy="5737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85A0CFE-9C18-08B6-C667-DED9A891F702}"/>
                    </a:ext>
                  </a:extLst>
                </p14:cNvPr>
                <p14:cNvContentPartPr/>
                <p14:nvPr/>
              </p14:nvContentPartPr>
              <p14:xfrm>
                <a:off x="546742" y="898036"/>
                <a:ext cx="1162440" cy="66600"/>
              </p14:xfrm>
            </p:contentPart>
          </mc:Choice>
          <mc:Fallback>
            <p:pic>
              <p:nvPicPr>
                <p:cNvPr id="7" name="Freihand 6">
                  <a:extLst>
                    <a:ext uri="{FF2B5EF4-FFF2-40B4-BE49-F238E27FC236}">
                      <a16:creationId xmlns:a16="http://schemas.microsoft.com/office/drawing/2014/main" id="{F85A0CFE-9C18-08B6-C667-DED9A891F702}"/>
                    </a:ext>
                  </a:extLst>
                </p:cNvPr>
                <p:cNvPicPr/>
                <p:nvPr/>
              </p:nvPicPr>
              <p:blipFill>
                <a:blip r:embed="rId8"/>
                <a:stretch>
                  <a:fillRect/>
                </a:stretch>
              </p:blipFill>
              <p:spPr>
                <a:xfrm>
                  <a:off x="537742" y="889036"/>
                  <a:ext cx="118008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24D42F23-AEC9-7BF4-44BD-604109ABC0B4}"/>
                  </a:ext>
                </a:extLst>
              </p14:cNvPr>
              <p14:cNvContentPartPr/>
              <p14:nvPr/>
            </p14:nvContentPartPr>
            <p14:xfrm>
              <a:off x="530902" y="1800556"/>
              <a:ext cx="2257920" cy="102600"/>
            </p14:xfrm>
          </p:contentPart>
        </mc:Choice>
        <mc:Fallback>
          <p:pic>
            <p:nvPicPr>
              <p:cNvPr id="9" name="Freihand 8">
                <a:extLst>
                  <a:ext uri="{FF2B5EF4-FFF2-40B4-BE49-F238E27FC236}">
                    <a16:creationId xmlns:a16="http://schemas.microsoft.com/office/drawing/2014/main" id="{24D42F23-AEC9-7BF4-44BD-604109ABC0B4}"/>
                  </a:ext>
                </a:extLst>
              </p:cNvPr>
              <p:cNvPicPr/>
              <p:nvPr/>
            </p:nvPicPr>
            <p:blipFill>
              <a:blip r:embed="rId10"/>
              <a:stretch>
                <a:fillRect/>
              </a:stretch>
            </p:blipFill>
            <p:spPr>
              <a:xfrm>
                <a:off x="522262" y="1791916"/>
                <a:ext cx="2275560" cy="120240"/>
              </a:xfrm>
              <a:prstGeom prst="rect">
                <a:avLst/>
              </a:prstGeom>
            </p:spPr>
          </p:pic>
        </mc:Fallback>
      </mc:AlternateContent>
      <p:grpSp>
        <p:nvGrpSpPr>
          <p:cNvPr id="12" name="Gruppieren 11">
            <a:extLst>
              <a:ext uri="{FF2B5EF4-FFF2-40B4-BE49-F238E27FC236}">
                <a16:creationId xmlns:a16="http://schemas.microsoft.com/office/drawing/2014/main" id="{39234BD9-403C-BB36-D8E6-2E65A52FB862}"/>
              </a:ext>
            </a:extLst>
          </p:cNvPr>
          <p:cNvGrpSpPr/>
          <p:nvPr/>
        </p:nvGrpSpPr>
        <p:grpSpPr>
          <a:xfrm>
            <a:off x="596422" y="3022396"/>
            <a:ext cx="1580760" cy="33840"/>
            <a:chOff x="596422" y="3022396"/>
            <a:chExt cx="1580760" cy="3384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AB9FAF2-9899-DC80-CF7D-B4DA6EF4EC60}"/>
                    </a:ext>
                  </a:extLst>
                </p14:cNvPr>
                <p14:cNvContentPartPr/>
                <p14:nvPr/>
              </p14:nvContentPartPr>
              <p14:xfrm>
                <a:off x="596422" y="3022396"/>
                <a:ext cx="954360" cy="33840"/>
              </p14:xfrm>
            </p:contentPart>
          </mc:Choice>
          <mc:Fallback>
            <p:pic>
              <p:nvPicPr>
                <p:cNvPr id="10" name="Freihand 9">
                  <a:extLst>
                    <a:ext uri="{FF2B5EF4-FFF2-40B4-BE49-F238E27FC236}">
                      <a16:creationId xmlns:a16="http://schemas.microsoft.com/office/drawing/2014/main" id="{BAB9FAF2-9899-DC80-CF7D-B4DA6EF4EC60}"/>
                    </a:ext>
                  </a:extLst>
                </p:cNvPr>
                <p:cNvPicPr/>
                <p:nvPr/>
              </p:nvPicPr>
              <p:blipFill>
                <a:blip r:embed="rId12"/>
                <a:stretch>
                  <a:fillRect/>
                </a:stretch>
              </p:blipFill>
              <p:spPr>
                <a:xfrm>
                  <a:off x="587422" y="3013756"/>
                  <a:ext cx="972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45AD611-F4CC-BCD1-9C23-1D00B145F991}"/>
                    </a:ext>
                  </a:extLst>
                </p14:cNvPr>
                <p14:cNvContentPartPr/>
                <p14:nvPr/>
              </p14:nvContentPartPr>
              <p14:xfrm>
                <a:off x="2149102" y="3033916"/>
                <a:ext cx="28080" cy="6120"/>
              </p14:xfrm>
            </p:contentPart>
          </mc:Choice>
          <mc:Fallback>
            <p:pic>
              <p:nvPicPr>
                <p:cNvPr id="11" name="Freihand 10">
                  <a:extLst>
                    <a:ext uri="{FF2B5EF4-FFF2-40B4-BE49-F238E27FC236}">
                      <a16:creationId xmlns:a16="http://schemas.microsoft.com/office/drawing/2014/main" id="{E45AD611-F4CC-BCD1-9C23-1D00B145F991}"/>
                    </a:ext>
                  </a:extLst>
                </p:cNvPr>
                <p:cNvPicPr/>
                <p:nvPr/>
              </p:nvPicPr>
              <p:blipFill>
                <a:blip r:embed="rId14"/>
                <a:stretch>
                  <a:fillRect/>
                </a:stretch>
              </p:blipFill>
              <p:spPr>
                <a:xfrm>
                  <a:off x="2140102" y="3024916"/>
                  <a:ext cx="45720" cy="2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E6B30CA9-BDAC-AE8C-84ED-6BE02FD3F2AE}"/>
                  </a:ext>
                </a:extLst>
              </p14:cNvPr>
              <p14:cNvContentPartPr/>
              <p14:nvPr/>
            </p14:nvContentPartPr>
            <p14:xfrm>
              <a:off x="3673342" y="3414076"/>
              <a:ext cx="1159920" cy="58680"/>
            </p14:xfrm>
          </p:contentPart>
        </mc:Choice>
        <mc:Fallback>
          <p:pic>
            <p:nvPicPr>
              <p:cNvPr id="13" name="Freihand 12">
                <a:extLst>
                  <a:ext uri="{FF2B5EF4-FFF2-40B4-BE49-F238E27FC236}">
                    <a16:creationId xmlns:a16="http://schemas.microsoft.com/office/drawing/2014/main" id="{E6B30CA9-BDAC-AE8C-84ED-6BE02FD3F2AE}"/>
                  </a:ext>
                </a:extLst>
              </p:cNvPr>
              <p:cNvPicPr/>
              <p:nvPr/>
            </p:nvPicPr>
            <p:blipFill>
              <a:blip r:embed="rId16"/>
              <a:stretch>
                <a:fillRect/>
              </a:stretch>
            </p:blipFill>
            <p:spPr>
              <a:xfrm>
                <a:off x="3664342" y="3405076"/>
                <a:ext cx="1177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9376530D-58D0-2EFF-7903-DDF731EB737F}"/>
                  </a:ext>
                </a:extLst>
              </p14:cNvPr>
              <p14:cNvContentPartPr/>
              <p14:nvPr/>
            </p14:nvContentPartPr>
            <p14:xfrm>
              <a:off x="382222" y="3970276"/>
              <a:ext cx="1296360" cy="50760"/>
            </p14:xfrm>
          </p:contentPart>
        </mc:Choice>
        <mc:Fallback>
          <p:pic>
            <p:nvPicPr>
              <p:cNvPr id="14" name="Freihand 13">
                <a:extLst>
                  <a:ext uri="{FF2B5EF4-FFF2-40B4-BE49-F238E27FC236}">
                    <a16:creationId xmlns:a16="http://schemas.microsoft.com/office/drawing/2014/main" id="{9376530D-58D0-2EFF-7903-DDF731EB737F}"/>
                  </a:ext>
                </a:extLst>
              </p:cNvPr>
              <p:cNvPicPr/>
              <p:nvPr/>
            </p:nvPicPr>
            <p:blipFill>
              <a:blip r:embed="rId18"/>
              <a:stretch>
                <a:fillRect/>
              </a:stretch>
            </p:blipFill>
            <p:spPr>
              <a:xfrm>
                <a:off x="373582" y="3961276"/>
                <a:ext cx="1314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FE0ED21-9262-E17C-4B58-E01354FEEAD8}"/>
                  </a:ext>
                </a:extLst>
              </p14:cNvPr>
              <p14:cNvContentPartPr/>
              <p14:nvPr/>
            </p14:nvContentPartPr>
            <p14:xfrm>
              <a:off x="520462" y="5503876"/>
              <a:ext cx="3137400" cy="69480"/>
            </p14:xfrm>
          </p:contentPart>
        </mc:Choice>
        <mc:Fallback>
          <p:pic>
            <p:nvPicPr>
              <p:cNvPr id="15" name="Freihand 14">
                <a:extLst>
                  <a:ext uri="{FF2B5EF4-FFF2-40B4-BE49-F238E27FC236}">
                    <a16:creationId xmlns:a16="http://schemas.microsoft.com/office/drawing/2014/main" id="{EFE0ED21-9262-E17C-4B58-E01354FEEAD8}"/>
                  </a:ext>
                </a:extLst>
              </p:cNvPr>
              <p:cNvPicPr/>
              <p:nvPr/>
            </p:nvPicPr>
            <p:blipFill>
              <a:blip r:embed="rId20"/>
              <a:stretch>
                <a:fillRect/>
              </a:stretch>
            </p:blipFill>
            <p:spPr>
              <a:xfrm>
                <a:off x="511822" y="5495236"/>
                <a:ext cx="3155040" cy="87120"/>
              </a:xfrm>
              <a:prstGeom prst="rect">
                <a:avLst/>
              </a:prstGeom>
            </p:spPr>
          </p:pic>
        </mc:Fallback>
      </mc:AlternateContent>
    </p:spTree>
    <p:extLst>
      <p:ext uri="{BB962C8B-B14F-4D97-AF65-F5344CB8AC3E}">
        <p14:creationId xmlns:p14="http://schemas.microsoft.com/office/powerpoint/2010/main" val="93970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5642"/>
            <a:ext cx="8837435"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Erklärungen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Fallbeispiel</a:t>
            </a:r>
            <a:r>
              <a:rPr lang="en-US" altLang="en-US" sz="3991" dirty="0">
                <a:solidFill>
                  <a:sysClr val="windowText" lastClr="000000"/>
                </a:solidFill>
                <a:latin typeface="Times New Roman" panose="02020603050405020304" pitchFamily="18" charset="0"/>
                <a:cs typeface="Times New Roman" panose="02020603050405020304" pitchFamily="18" charset="0"/>
              </a:rPr>
              <a:t> Eurozone-USA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C97BE7E5-13C7-4960-BB36-B36EB362C61B}"/>
              </a:ext>
            </a:extLst>
          </p:cNvPr>
          <p:cNvSpPr txBox="1"/>
          <p:nvPr/>
        </p:nvSpPr>
        <p:spPr>
          <a:xfrm>
            <a:off x="0" y="715456"/>
            <a:ext cx="12157587" cy="814396"/>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Mit dem erweiterten Distanzbegriff lassen sich die deutlichen beobachteten Abweichungen von </a:t>
            </a:r>
            <a:r>
              <a:rPr lang="de-DE" sz="2200" dirty="0" err="1">
                <a:latin typeface="Times New Roman" panose="02020603050405020304" pitchFamily="18" charset="0"/>
                <a:cs typeface="Times New Roman" panose="02020603050405020304" pitchFamily="18" charset="0"/>
              </a:rPr>
              <a:t>von</a:t>
            </a:r>
            <a:r>
              <a:rPr lang="de-DE" sz="2200" dirty="0">
                <a:latin typeface="Times New Roman" panose="02020603050405020304" pitchFamily="18" charset="0"/>
                <a:cs typeface="Times New Roman" panose="02020603050405020304" pitchFamily="18" charset="0"/>
              </a:rPr>
              <a:t> der Einflussgröße ökonomische Größe erklären:</a:t>
            </a:r>
          </a:p>
        </p:txBody>
      </p:sp>
      <p:sp>
        <p:nvSpPr>
          <p:cNvPr id="6" name="Textfeld 5">
            <a:extLst>
              <a:ext uri="{FF2B5EF4-FFF2-40B4-BE49-F238E27FC236}">
                <a16:creationId xmlns:a16="http://schemas.microsoft.com/office/drawing/2014/main" id="{C97BE7E5-13C7-4960-BB36-B36EB362C61B}"/>
              </a:ext>
            </a:extLst>
          </p:cNvPr>
          <p:cNvSpPr txBox="1"/>
          <p:nvPr/>
        </p:nvSpPr>
        <p:spPr>
          <a:xfrm>
            <a:off x="34413" y="1529852"/>
            <a:ext cx="12157587" cy="144380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Zwischen Irland (im 19. Jh. eines der Haupteinwanderungsländer der USA) bestehen traditionell enge Beziehungen. Insbesondere wird in beiden Ländern die gleiche </a:t>
            </a:r>
            <a:r>
              <a:rPr lang="de-DE" sz="2200" dirty="0" err="1">
                <a:latin typeface="Times New Roman" panose="02020603050405020304" pitchFamily="18" charset="0"/>
                <a:cs typeface="Times New Roman" panose="02020603050405020304" pitchFamily="18" charset="0"/>
              </a:rPr>
              <a:t>Sparache</a:t>
            </a:r>
            <a:r>
              <a:rPr lang="de-DE" sz="2200" dirty="0">
                <a:latin typeface="Times New Roman" panose="02020603050405020304" pitchFamily="18" charset="0"/>
                <a:cs typeface="Times New Roman" panose="02020603050405020304" pitchFamily="18" charset="0"/>
              </a:rPr>
              <a:t> gesprochen. In der Dimension „</a:t>
            </a:r>
            <a:r>
              <a:rPr lang="de-DE" sz="2200" b="1" dirty="0">
                <a:latin typeface="Times New Roman" panose="02020603050405020304" pitchFamily="18" charset="0"/>
                <a:cs typeface="Times New Roman" panose="02020603050405020304" pitchFamily="18" charset="0"/>
              </a:rPr>
              <a:t>kulturelle Affinität</a:t>
            </a:r>
            <a:r>
              <a:rPr lang="de-DE" sz="2200" dirty="0">
                <a:latin typeface="Times New Roman" panose="02020603050405020304" pitchFamily="18" charset="0"/>
                <a:cs typeface="Times New Roman" panose="02020603050405020304" pitchFamily="18" charset="0"/>
              </a:rPr>
              <a:t>“ liegt damit nur eine geringe Distanz vor</a:t>
            </a:r>
          </a:p>
        </p:txBody>
      </p:sp>
      <p:sp>
        <p:nvSpPr>
          <p:cNvPr id="8" name="Textfeld 7">
            <a:extLst>
              <a:ext uri="{FF2B5EF4-FFF2-40B4-BE49-F238E27FC236}">
                <a16:creationId xmlns:a16="http://schemas.microsoft.com/office/drawing/2014/main" id="{C97BE7E5-13C7-4960-BB36-B36EB362C61B}"/>
              </a:ext>
            </a:extLst>
          </p:cNvPr>
          <p:cNvSpPr txBox="1"/>
          <p:nvPr/>
        </p:nvSpPr>
        <p:spPr>
          <a:xfrm>
            <a:off x="0" y="2660283"/>
            <a:ext cx="12157587" cy="1774723"/>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Niederlande haben mit Rotterdam den mit Abstand größten  Hafen Europas und bilden damit so etwas wie den Brückenkopf für Festlandeuropa in den Handelsbeziehungen mit den USA. Ähnliches gilt für Belgien, die mit Antwerpen ebenfalls einen bedeutenden Hafen besitzen. Zudem sind Belgien und die Niederlande Nachbarländer, so dass sie in punkto Handelsbeziehungen gegenseitig in der Dimension „</a:t>
            </a:r>
            <a:r>
              <a:rPr lang="de-DE" sz="2200" b="1" dirty="0">
                <a:latin typeface="Times New Roman" panose="02020603050405020304" pitchFamily="18" charset="0"/>
                <a:cs typeface="Times New Roman" panose="02020603050405020304" pitchFamily="18" charset="0"/>
              </a:rPr>
              <a:t>Geographie</a:t>
            </a:r>
            <a:r>
              <a:rPr lang="de-DE" sz="2200" dirty="0">
                <a:latin typeface="Times New Roman" panose="02020603050405020304" pitchFamily="18" charset="0"/>
                <a:cs typeface="Times New Roman" panose="02020603050405020304" pitchFamily="18" charset="0"/>
              </a:rPr>
              <a:t>“ von einander profitieren können.</a:t>
            </a:r>
          </a:p>
        </p:txBody>
      </p:sp>
      <p:sp>
        <p:nvSpPr>
          <p:cNvPr id="9" name="Textfeld 8">
            <a:extLst>
              <a:ext uri="{FF2B5EF4-FFF2-40B4-BE49-F238E27FC236}">
                <a16:creationId xmlns:a16="http://schemas.microsoft.com/office/drawing/2014/main" id="{C97BE7E5-13C7-4960-BB36-B36EB362C61B}"/>
              </a:ext>
            </a:extLst>
          </p:cNvPr>
          <p:cNvSpPr txBox="1"/>
          <p:nvPr/>
        </p:nvSpPr>
        <p:spPr>
          <a:xfrm>
            <a:off x="34412" y="4368107"/>
            <a:ext cx="8845427" cy="85540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Beides sind damit innerhalb des Gravitationsmodells Erklärungen für die relativ großen Handelsvolumina der „kleinen“ Länder NLD, BEL, IRL vergleichen mit ITA und ESP</a:t>
            </a:r>
          </a:p>
        </p:txBody>
      </p:sp>
      <p:sp>
        <p:nvSpPr>
          <p:cNvPr id="11" name="Rechteck 10">
            <a:extLst>
              <a:ext uri="{FF2B5EF4-FFF2-40B4-BE49-F238E27FC236}">
                <a16:creationId xmlns:a16="http://schemas.microsoft.com/office/drawing/2014/main" id="{051934FD-A872-4D11-9F4F-9B9933C369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2D25580-5BD4-B5F9-E400-F32185F65C25}"/>
                  </a:ext>
                </a:extLst>
              </p14:cNvPr>
              <p14:cNvContentPartPr/>
              <p14:nvPr/>
            </p14:nvContentPartPr>
            <p14:xfrm>
              <a:off x="443062" y="2562316"/>
              <a:ext cx="2621520" cy="185760"/>
            </p14:xfrm>
          </p:contentPart>
        </mc:Choice>
        <mc:Fallback>
          <p:pic>
            <p:nvPicPr>
              <p:cNvPr id="2" name="Freihand 1">
                <a:extLst>
                  <a:ext uri="{FF2B5EF4-FFF2-40B4-BE49-F238E27FC236}">
                    <a16:creationId xmlns:a16="http://schemas.microsoft.com/office/drawing/2014/main" id="{C2D25580-5BD4-B5F9-E400-F32185F65C25}"/>
                  </a:ext>
                </a:extLst>
              </p:cNvPr>
              <p:cNvPicPr/>
              <p:nvPr/>
            </p:nvPicPr>
            <p:blipFill>
              <a:blip r:embed="rId4"/>
              <a:stretch>
                <a:fillRect/>
              </a:stretch>
            </p:blipFill>
            <p:spPr>
              <a:xfrm>
                <a:off x="434422" y="2553316"/>
                <a:ext cx="2639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B3C0E56-6806-1228-D05E-8B7DC24F77DF}"/>
                  </a:ext>
                </a:extLst>
              </p14:cNvPr>
              <p14:cNvContentPartPr/>
              <p14:nvPr/>
            </p14:nvContentPartPr>
            <p14:xfrm>
              <a:off x="1502902" y="1918276"/>
              <a:ext cx="2186640" cy="109080"/>
            </p14:xfrm>
          </p:contentPart>
        </mc:Choice>
        <mc:Fallback>
          <p:pic>
            <p:nvPicPr>
              <p:cNvPr id="3" name="Freihand 2">
                <a:extLst>
                  <a:ext uri="{FF2B5EF4-FFF2-40B4-BE49-F238E27FC236}">
                    <a16:creationId xmlns:a16="http://schemas.microsoft.com/office/drawing/2014/main" id="{EB3C0E56-6806-1228-D05E-8B7DC24F77DF}"/>
                  </a:ext>
                </a:extLst>
              </p:cNvPr>
              <p:cNvPicPr/>
              <p:nvPr/>
            </p:nvPicPr>
            <p:blipFill>
              <a:blip r:embed="rId6"/>
              <a:stretch>
                <a:fillRect/>
              </a:stretch>
            </p:blipFill>
            <p:spPr>
              <a:xfrm>
                <a:off x="1493902" y="1909276"/>
                <a:ext cx="2204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B338DD2-346E-4E55-F06F-D63B00F0837A}"/>
                  </a:ext>
                </a:extLst>
              </p14:cNvPr>
              <p14:cNvContentPartPr/>
              <p14:nvPr/>
            </p14:nvContentPartPr>
            <p14:xfrm>
              <a:off x="3211102" y="3629716"/>
              <a:ext cx="1343520" cy="117360"/>
            </p14:xfrm>
          </p:contentPart>
        </mc:Choice>
        <mc:Fallback>
          <p:pic>
            <p:nvPicPr>
              <p:cNvPr id="5" name="Freihand 4">
                <a:extLst>
                  <a:ext uri="{FF2B5EF4-FFF2-40B4-BE49-F238E27FC236}">
                    <a16:creationId xmlns:a16="http://schemas.microsoft.com/office/drawing/2014/main" id="{7B338DD2-346E-4E55-F06F-D63B00F0837A}"/>
                  </a:ext>
                </a:extLst>
              </p:cNvPr>
              <p:cNvPicPr/>
              <p:nvPr/>
            </p:nvPicPr>
            <p:blipFill>
              <a:blip r:embed="rId8"/>
              <a:stretch>
                <a:fillRect/>
              </a:stretch>
            </p:blipFill>
            <p:spPr>
              <a:xfrm>
                <a:off x="3202102" y="3621076"/>
                <a:ext cx="1361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7266FBD-1579-3669-709E-85A751987FF5}"/>
                  </a:ext>
                </a:extLst>
              </p14:cNvPr>
              <p14:cNvContentPartPr/>
              <p14:nvPr/>
            </p14:nvContentPartPr>
            <p14:xfrm>
              <a:off x="3575062" y="2984236"/>
              <a:ext cx="1180800" cy="73080"/>
            </p14:xfrm>
          </p:contentPart>
        </mc:Choice>
        <mc:Fallback>
          <p:pic>
            <p:nvPicPr>
              <p:cNvPr id="10" name="Freihand 9">
                <a:extLst>
                  <a:ext uri="{FF2B5EF4-FFF2-40B4-BE49-F238E27FC236}">
                    <a16:creationId xmlns:a16="http://schemas.microsoft.com/office/drawing/2014/main" id="{E7266FBD-1579-3669-709E-85A751987FF5}"/>
                  </a:ext>
                </a:extLst>
              </p:cNvPr>
              <p:cNvPicPr/>
              <p:nvPr/>
            </p:nvPicPr>
            <p:blipFill>
              <a:blip r:embed="rId10"/>
              <a:stretch>
                <a:fillRect/>
              </a:stretch>
            </p:blipFill>
            <p:spPr>
              <a:xfrm>
                <a:off x="3566422" y="2975596"/>
                <a:ext cx="1198440" cy="90720"/>
              </a:xfrm>
              <a:prstGeom prst="rect">
                <a:avLst/>
              </a:prstGeom>
            </p:spPr>
          </p:pic>
        </mc:Fallback>
      </mc:AlternateContent>
    </p:spTree>
    <p:extLst>
      <p:ext uri="{BB962C8B-B14F-4D97-AF65-F5344CB8AC3E}">
        <p14:creationId xmlns:p14="http://schemas.microsoft.com/office/powerpoint/2010/main" val="8978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Warum</a:t>
            </a:r>
            <a:r>
              <a:rPr lang="en-US" sz="3991" dirty="0">
                <a:solidFill>
                  <a:sysClr val="windowText" lastClr="000000"/>
                </a:solidFill>
                <a:latin typeface="Times New Roman" panose="02020603050405020304" pitchFamily="18" charset="0"/>
                <a:cs typeface="Times New Roman" panose="02020603050405020304" pitchFamily="18" charset="0"/>
              </a:rPr>
              <a:t> </a:t>
            </a:r>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a:t>
            </a:r>
          </a:p>
        </p:txBody>
      </p:sp>
      <p:pic>
        <p:nvPicPr>
          <p:cNvPr id="9" name="Grafik 8">
            <a:extLst>
              <a:ext uri="{FF2B5EF4-FFF2-40B4-BE49-F238E27FC236}">
                <a16:creationId xmlns:a16="http://schemas.microsoft.com/office/drawing/2014/main" id="{2E43B139-E680-49CD-BA26-EF58CD70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Handelsvolumen</a:t>
                </a: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Distanz</a:t>
                </a: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Konstante</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Handelselastizitäten</a:t>
                </a:r>
              </a:p>
            </p:txBody>
          </p:sp>
        </mc:Choice>
        <mc:Fallback xmlns="">
          <p:sp>
            <p:nvSpPr>
              <p:cNvPr id="2" name="Rechteck 1"/>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(Gravitationsgesetz)</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Kraft zwischen zwei Massen (Planeten)</a:t>
                </a: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Allgemeiner Abstand</a:t>
                </a: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Gravitationskonstante</a:t>
                </a: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97BE7E5-13C7-4960-BB36-B36EB362C61B}"/>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a:latin typeface="Times New Roman" panose="02020603050405020304" pitchFamily="18" charset="0"/>
                    <a:cs typeface="Times New Roman" panose="02020603050405020304" pitchFamily="18" charset="0"/>
                  </a:rPr>
                  <a:t>Konzeptionell entspricht das Handelsmodell dem Gravitationsmodell von Newton, welches die Ellipsenbahnen unseres Sonnensystems erklärt mit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und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C97BE7E5-13C7-4960-BB36-B36EB362C61B}"/>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7"/>
                <a:stretch>
                  <a:fillRect r="-1484" b="-10989"/>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8E16DD5D-C132-4F12-A5C7-830FC61490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39F953C-8734-E2CD-4A9C-C2EC8AD6EB47}"/>
                  </a:ext>
                </a:extLst>
              </p14:cNvPr>
              <p14:cNvContentPartPr/>
              <p14:nvPr/>
            </p14:nvContentPartPr>
            <p14:xfrm>
              <a:off x="491302" y="2734396"/>
              <a:ext cx="317520" cy="50760"/>
            </p14:xfrm>
          </p:contentPart>
        </mc:Choice>
        <mc:Fallback>
          <p:pic>
            <p:nvPicPr>
              <p:cNvPr id="5" name="Freihand 4">
                <a:extLst>
                  <a:ext uri="{FF2B5EF4-FFF2-40B4-BE49-F238E27FC236}">
                    <a16:creationId xmlns:a16="http://schemas.microsoft.com/office/drawing/2014/main" id="{739F953C-8734-E2CD-4A9C-C2EC8AD6EB47}"/>
                  </a:ext>
                </a:extLst>
              </p:cNvPr>
              <p:cNvPicPr/>
              <p:nvPr/>
            </p:nvPicPr>
            <p:blipFill>
              <a:blip r:embed="rId9"/>
              <a:stretch>
                <a:fillRect/>
              </a:stretch>
            </p:blipFill>
            <p:spPr>
              <a:xfrm>
                <a:off x="482302" y="2725396"/>
                <a:ext cx="335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F154551B-1315-54D6-72D1-069B81A15F14}"/>
                  </a:ext>
                </a:extLst>
              </p14:cNvPr>
              <p14:cNvContentPartPr/>
              <p14:nvPr/>
            </p14:nvContentPartPr>
            <p14:xfrm>
              <a:off x="1161262" y="2369716"/>
              <a:ext cx="160560" cy="378360"/>
            </p14:xfrm>
          </p:contentPart>
        </mc:Choice>
        <mc:Fallback>
          <p:pic>
            <p:nvPicPr>
              <p:cNvPr id="6" name="Freihand 5">
                <a:extLst>
                  <a:ext uri="{FF2B5EF4-FFF2-40B4-BE49-F238E27FC236}">
                    <a16:creationId xmlns:a16="http://schemas.microsoft.com/office/drawing/2014/main" id="{F154551B-1315-54D6-72D1-069B81A15F14}"/>
                  </a:ext>
                </a:extLst>
              </p:cNvPr>
              <p:cNvPicPr/>
              <p:nvPr/>
            </p:nvPicPr>
            <p:blipFill>
              <a:blip r:embed="rId11"/>
              <a:stretch>
                <a:fillRect/>
              </a:stretch>
            </p:blipFill>
            <p:spPr>
              <a:xfrm>
                <a:off x="1152622" y="2361076"/>
                <a:ext cx="1782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9FB17655-E579-1702-1C70-CF6BC1A4164C}"/>
                  </a:ext>
                </a:extLst>
              </p14:cNvPr>
              <p14:cNvContentPartPr/>
              <p14:nvPr/>
            </p14:nvContentPartPr>
            <p14:xfrm>
              <a:off x="1442422" y="2574556"/>
              <a:ext cx="519120" cy="383040"/>
            </p14:xfrm>
          </p:contentPart>
        </mc:Choice>
        <mc:Fallback>
          <p:pic>
            <p:nvPicPr>
              <p:cNvPr id="11" name="Freihand 10">
                <a:extLst>
                  <a:ext uri="{FF2B5EF4-FFF2-40B4-BE49-F238E27FC236}">
                    <a16:creationId xmlns:a16="http://schemas.microsoft.com/office/drawing/2014/main" id="{9FB17655-E579-1702-1C70-CF6BC1A4164C}"/>
                  </a:ext>
                </a:extLst>
              </p:cNvPr>
              <p:cNvPicPr/>
              <p:nvPr/>
            </p:nvPicPr>
            <p:blipFill>
              <a:blip r:embed="rId13"/>
              <a:stretch>
                <a:fillRect/>
              </a:stretch>
            </p:blipFill>
            <p:spPr>
              <a:xfrm>
                <a:off x="1433782" y="2565556"/>
                <a:ext cx="53676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F7425D9E-2E99-C34E-D11D-3580132E8015}"/>
                  </a:ext>
                </a:extLst>
              </p14:cNvPr>
              <p14:cNvContentPartPr/>
              <p14:nvPr/>
            </p14:nvContentPartPr>
            <p14:xfrm>
              <a:off x="865702" y="2127796"/>
              <a:ext cx="1428840" cy="1027800"/>
            </p14:xfrm>
          </p:contentPart>
        </mc:Choice>
        <mc:Fallback>
          <p:pic>
            <p:nvPicPr>
              <p:cNvPr id="13" name="Freihand 12">
                <a:extLst>
                  <a:ext uri="{FF2B5EF4-FFF2-40B4-BE49-F238E27FC236}">
                    <a16:creationId xmlns:a16="http://schemas.microsoft.com/office/drawing/2014/main" id="{F7425D9E-2E99-C34E-D11D-3580132E8015}"/>
                  </a:ext>
                </a:extLst>
              </p:cNvPr>
              <p:cNvPicPr/>
              <p:nvPr/>
            </p:nvPicPr>
            <p:blipFill>
              <a:blip r:embed="rId15"/>
              <a:stretch>
                <a:fillRect/>
              </a:stretch>
            </p:blipFill>
            <p:spPr>
              <a:xfrm>
                <a:off x="856702" y="2118796"/>
                <a:ext cx="1446480" cy="1045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B7FC91E2-886A-A118-64D2-5176561178B7}"/>
                  </a:ext>
                </a:extLst>
              </p14:cNvPr>
              <p14:cNvContentPartPr/>
              <p14:nvPr/>
            </p14:nvContentPartPr>
            <p14:xfrm>
              <a:off x="988102" y="1399876"/>
              <a:ext cx="3960" cy="1440"/>
            </p14:xfrm>
          </p:contentPart>
        </mc:Choice>
        <mc:Fallback>
          <p:pic>
            <p:nvPicPr>
              <p:cNvPr id="17" name="Freihand 16">
                <a:extLst>
                  <a:ext uri="{FF2B5EF4-FFF2-40B4-BE49-F238E27FC236}">
                    <a16:creationId xmlns:a16="http://schemas.microsoft.com/office/drawing/2014/main" id="{B7FC91E2-886A-A118-64D2-5176561178B7}"/>
                  </a:ext>
                </a:extLst>
              </p:cNvPr>
              <p:cNvPicPr/>
              <p:nvPr/>
            </p:nvPicPr>
            <p:blipFill>
              <a:blip r:embed="rId17"/>
              <a:stretch>
                <a:fillRect/>
              </a:stretch>
            </p:blipFill>
            <p:spPr>
              <a:xfrm>
                <a:off x="979102" y="1390876"/>
                <a:ext cx="21600" cy="19080"/>
              </a:xfrm>
              <a:prstGeom prst="rect">
                <a:avLst/>
              </a:prstGeom>
            </p:spPr>
          </p:pic>
        </mc:Fallback>
      </mc:AlternateContent>
      <p:grpSp>
        <p:nvGrpSpPr>
          <p:cNvPr id="22" name="Gruppieren 21">
            <a:extLst>
              <a:ext uri="{FF2B5EF4-FFF2-40B4-BE49-F238E27FC236}">
                <a16:creationId xmlns:a16="http://schemas.microsoft.com/office/drawing/2014/main" id="{2716F217-0E0E-D579-2650-721FE4489E24}"/>
              </a:ext>
            </a:extLst>
          </p:cNvPr>
          <p:cNvGrpSpPr/>
          <p:nvPr/>
        </p:nvGrpSpPr>
        <p:grpSpPr>
          <a:xfrm>
            <a:off x="1274662" y="2220676"/>
            <a:ext cx="781920" cy="726120"/>
            <a:chOff x="1274662" y="2220676"/>
            <a:chExt cx="781920" cy="726120"/>
          </a:xfrm>
        </p:grpSpPr>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CDCC778F-8CF6-805A-AE6C-50CF34DBCEF9}"/>
                    </a:ext>
                  </a:extLst>
                </p14:cNvPr>
                <p14:cNvContentPartPr/>
                <p14:nvPr/>
              </p14:nvContentPartPr>
              <p14:xfrm>
                <a:off x="1274662" y="2220676"/>
                <a:ext cx="284760" cy="361440"/>
              </p14:xfrm>
            </p:contentPart>
          </mc:Choice>
          <mc:Fallback>
            <p:pic>
              <p:nvPicPr>
                <p:cNvPr id="18" name="Freihand 17">
                  <a:extLst>
                    <a:ext uri="{FF2B5EF4-FFF2-40B4-BE49-F238E27FC236}">
                      <a16:creationId xmlns:a16="http://schemas.microsoft.com/office/drawing/2014/main" id="{CDCC778F-8CF6-805A-AE6C-50CF34DBCEF9}"/>
                    </a:ext>
                  </a:extLst>
                </p:cNvPr>
                <p:cNvPicPr/>
                <p:nvPr/>
              </p:nvPicPr>
              <p:blipFill>
                <a:blip r:embed="rId19"/>
                <a:stretch>
                  <a:fillRect/>
                </a:stretch>
              </p:blipFill>
              <p:spPr>
                <a:xfrm>
                  <a:off x="1266022" y="2211676"/>
                  <a:ext cx="30240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763E786C-4D8C-A0E8-DA7A-458EA2875B3A}"/>
                    </a:ext>
                  </a:extLst>
                </p14:cNvPr>
                <p14:cNvContentPartPr/>
                <p14:nvPr/>
              </p14:nvContentPartPr>
              <p14:xfrm>
                <a:off x="1736902" y="2237236"/>
                <a:ext cx="255240" cy="333360"/>
              </p14:xfrm>
            </p:contentPart>
          </mc:Choice>
          <mc:Fallback>
            <p:pic>
              <p:nvPicPr>
                <p:cNvPr id="19" name="Freihand 18">
                  <a:extLst>
                    <a:ext uri="{FF2B5EF4-FFF2-40B4-BE49-F238E27FC236}">
                      <a16:creationId xmlns:a16="http://schemas.microsoft.com/office/drawing/2014/main" id="{763E786C-4D8C-A0E8-DA7A-458EA2875B3A}"/>
                    </a:ext>
                  </a:extLst>
                </p:cNvPr>
                <p:cNvPicPr/>
                <p:nvPr/>
              </p:nvPicPr>
              <p:blipFill>
                <a:blip r:embed="rId21"/>
                <a:stretch>
                  <a:fillRect/>
                </a:stretch>
              </p:blipFill>
              <p:spPr>
                <a:xfrm>
                  <a:off x="1727902" y="2228236"/>
                  <a:ext cx="27288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B2362D12-8F7E-2E31-FC31-92BCB0427A42}"/>
                    </a:ext>
                  </a:extLst>
                </p14:cNvPr>
                <p14:cNvContentPartPr/>
                <p14:nvPr/>
              </p14:nvContentPartPr>
              <p14:xfrm>
                <a:off x="1387702" y="2560516"/>
                <a:ext cx="668880" cy="386280"/>
              </p14:xfrm>
            </p:contentPart>
          </mc:Choice>
          <mc:Fallback>
            <p:pic>
              <p:nvPicPr>
                <p:cNvPr id="21" name="Freihand 20">
                  <a:extLst>
                    <a:ext uri="{FF2B5EF4-FFF2-40B4-BE49-F238E27FC236}">
                      <a16:creationId xmlns:a16="http://schemas.microsoft.com/office/drawing/2014/main" id="{B2362D12-8F7E-2E31-FC31-92BCB0427A42}"/>
                    </a:ext>
                  </a:extLst>
                </p:cNvPr>
                <p:cNvPicPr/>
                <p:nvPr/>
              </p:nvPicPr>
              <p:blipFill>
                <a:blip r:embed="rId23"/>
                <a:stretch>
                  <a:fillRect/>
                </a:stretch>
              </p:blipFill>
              <p:spPr>
                <a:xfrm>
                  <a:off x="1378702" y="2551516"/>
                  <a:ext cx="686520" cy="40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BB69E011-504D-FD44-CE6E-CF5A95530180}"/>
                  </a:ext>
                </a:extLst>
              </p14:cNvPr>
              <p14:cNvContentPartPr/>
              <p14:nvPr/>
            </p14:nvContentPartPr>
            <p14:xfrm>
              <a:off x="10391662" y="2252356"/>
              <a:ext cx="781200" cy="351360"/>
            </p14:xfrm>
          </p:contentPart>
        </mc:Choice>
        <mc:Fallback>
          <p:pic>
            <p:nvPicPr>
              <p:cNvPr id="26" name="Freihand 25">
                <a:extLst>
                  <a:ext uri="{FF2B5EF4-FFF2-40B4-BE49-F238E27FC236}">
                    <a16:creationId xmlns:a16="http://schemas.microsoft.com/office/drawing/2014/main" id="{BB69E011-504D-FD44-CE6E-CF5A95530180}"/>
                  </a:ext>
                </a:extLst>
              </p:cNvPr>
              <p:cNvPicPr/>
              <p:nvPr/>
            </p:nvPicPr>
            <p:blipFill>
              <a:blip r:embed="rId25"/>
              <a:stretch>
                <a:fillRect/>
              </a:stretch>
            </p:blipFill>
            <p:spPr>
              <a:xfrm>
                <a:off x="10383022" y="2243716"/>
                <a:ext cx="79884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F7AD53A9-8A1D-9A04-2AB4-AF021907C991}"/>
                  </a:ext>
                </a:extLst>
              </p14:cNvPr>
              <p14:cNvContentPartPr/>
              <p14:nvPr/>
            </p14:nvContentPartPr>
            <p14:xfrm>
              <a:off x="10033822" y="2572396"/>
              <a:ext cx="656280" cy="308520"/>
            </p14:xfrm>
          </p:contentPart>
        </mc:Choice>
        <mc:Fallback>
          <p:pic>
            <p:nvPicPr>
              <p:cNvPr id="27" name="Freihand 26">
                <a:extLst>
                  <a:ext uri="{FF2B5EF4-FFF2-40B4-BE49-F238E27FC236}">
                    <a16:creationId xmlns:a16="http://schemas.microsoft.com/office/drawing/2014/main" id="{F7AD53A9-8A1D-9A04-2AB4-AF021907C991}"/>
                  </a:ext>
                </a:extLst>
              </p:cNvPr>
              <p:cNvPicPr/>
              <p:nvPr/>
            </p:nvPicPr>
            <p:blipFill>
              <a:blip r:embed="rId27"/>
              <a:stretch>
                <a:fillRect/>
              </a:stretch>
            </p:blipFill>
            <p:spPr>
              <a:xfrm>
                <a:off x="10024822" y="2563756"/>
                <a:ext cx="67392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0FB23D3A-06BB-35D0-ECDC-2171599A4DA1}"/>
                  </a:ext>
                </a:extLst>
              </p14:cNvPr>
              <p14:cNvContentPartPr/>
              <p14:nvPr/>
            </p14:nvContentPartPr>
            <p14:xfrm>
              <a:off x="8530102" y="1990636"/>
              <a:ext cx="2949120" cy="1033560"/>
            </p14:xfrm>
          </p:contentPart>
        </mc:Choice>
        <mc:Fallback>
          <p:pic>
            <p:nvPicPr>
              <p:cNvPr id="34" name="Freihand 33">
                <a:extLst>
                  <a:ext uri="{FF2B5EF4-FFF2-40B4-BE49-F238E27FC236}">
                    <a16:creationId xmlns:a16="http://schemas.microsoft.com/office/drawing/2014/main" id="{0FB23D3A-06BB-35D0-ECDC-2171599A4DA1}"/>
                  </a:ext>
                </a:extLst>
              </p:cNvPr>
              <p:cNvPicPr/>
              <p:nvPr/>
            </p:nvPicPr>
            <p:blipFill>
              <a:blip r:embed="rId29"/>
              <a:stretch>
                <a:fillRect/>
              </a:stretch>
            </p:blipFill>
            <p:spPr>
              <a:xfrm>
                <a:off x="8521462" y="1981636"/>
                <a:ext cx="2966760" cy="1051200"/>
              </a:xfrm>
              <a:prstGeom prst="rect">
                <a:avLst/>
              </a:prstGeom>
            </p:spPr>
          </p:pic>
        </mc:Fallback>
      </mc:AlternateContent>
      <p:grpSp>
        <p:nvGrpSpPr>
          <p:cNvPr id="46" name="Gruppieren 45">
            <a:extLst>
              <a:ext uri="{FF2B5EF4-FFF2-40B4-BE49-F238E27FC236}">
                <a16:creationId xmlns:a16="http://schemas.microsoft.com/office/drawing/2014/main" id="{31F57367-D2DA-11F0-C3A1-69DE2DB4F0FF}"/>
              </a:ext>
            </a:extLst>
          </p:cNvPr>
          <p:cNvGrpSpPr/>
          <p:nvPr/>
        </p:nvGrpSpPr>
        <p:grpSpPr>
          <a:xfrm>
            <a:off x="449542" y="4427116"/>
            <a:ext cx="116640" cy="251280"/>
            <a:chOff x="449542" y="4427116"/>
            <a:chExt cx="116640" cy="251280"/>
          </a:xfrm>
        </p:grpSpPr>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71491BDA-7D15-6BF4-96B6-D030CDED494C}"/>
                    </a:ext>
                  </a:extLst>
                </p14:cNvPr>
                <p14:cNvContentPartPr/>
                <p14:nvPr/>
              </p14:nvContentPartPr>
              <p14:xfrm>
                <a:off x="449542" y="4427116"/>
                <a:ext cx="25560" cy="243360"/>
              </p14:xfrm>
            </p:contentPart>
          </mc:Choice>
          <mc:Fallback>
            <p:pic>
              <p:nvPicPr>
                <p:cNvPr id="35" name="Freihand 34">
                  <a:extLst>
                    <a:ext uri="{FF2B5EF4-FFF2-40B4-BE49-F238E27FC236}">
                      <a16:creationId xmlns:a16="http://schemas.microsoft.com/office/drawing/2014/main" id="{71491BDA-7D15-6BF4-96B6-D030CDED494C}"/>
                    </a:ext>
                  </a:extLst>
                </p:cNvPr>
                <p:cNvPicPr/>
                <p:nvPr/>
              </p:nvPicPr>
              <p:blipFill>
                <a:blip r:embed="rId31"/>
                <a:stretch>
                  <a:fillRect/>
                </a:stretch>
              </p:blipFill>
              <p:spPr>
                <a:xfrm>
                  <a:off x="440902" y="4418116"/>
                  <a:ext cx="432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B456B142-693B-3A19-7998-BA02B0DC8F3B}"/>
                    </a:ext>
                  </a:extLst>
                </p14:cNvPr>
                <p14:cNvContentPartPr/>
                <p14:nvPr/>
              </p14:nvContentPartPr>
              <p14:xfrm>
                <a:off x="554662" y="4460596"/>
                <a:ext cx="11520" cy="217800"/>
              </p14:xfrm>
            </p:contentPart>
          </mc:Choice>
          <mc:Fallback>
            <p:pic>
              <p:nvPicPr>
                <p:cNvPr id="36" name="Freihand 35">
                  <a:extLst>
                    <a:ext uri="{FF2B5EF4-FFF2-40B4-BE49-F238E27FC236}">
                      <a16:creationId xmlns:a16="http://schemas.microsoft.com/office/drawing/2014/main" id="{B456B142-693B-3A19-7998-BA02B0DC8F3B}"/>
                    </a:ext>
                  </a:extLst>
                </p:cNvPr>
                <p:cNvPicPr/>
                <p:nvPr/>
              </p:nvPicPr>
              <p:blipFill>
                <a:blip r:embed="rId33"/>
                <a:stretch>
                  <a:fillRect/>
                </a:stretch>
              </p:blipFill>
              <p:spPr>
                <a:xfrm>
                  <a:off x="545662" y="4451956"/>
                  <a:ext cx="291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D40FB976-EF83-BD9B-7A1E-19441CBE7EC6}"/>
                    </a:ext>
                  </a:extLst>
                </p14:cNvPr>
                <p14:cNvContentPartPr/>
                <p14:nvPr/>
              </p14:nvContentPartPr>
              <p14:xfrm>
                <a:off x="464302" y="4544476"/>
                <a:ext cx="100440" cy="19440"/>
              </p14:xfrm>
            </p:contentPart>
          </mc:Choice>
          <mc:Fallback>
            <p:pic>
              <p:nvPicPr>
                <p:cNvPr id="37" name="Freihand 36">
                  <a:extLst>
                    <a:ext uri="{FF2B5EF4-FFF2-40B4-BE49-F238E27FC236}">
                      <a16:creationId xmlns:a16="http://schemas.microsoft.com/office/drawing/2014/main" id="{D40FB976-EF83-BD9B-7A1E-19441CBE7EC6}"/>
                    </a:ext>
                  </a:extLst>
                </p:cNvPr>
                <p:cNvPicPr/>
                <p:nvPr/>
              </p:nvPicPr>
              <p:blipFill>
                <a:blip r:embed="rId35"/>
                <a:stretch>
                  <a:fillRect/>
                </a:stretch>
              </p:blipFill>
              <p:spPr>
                <a:xfrm>
                  <a:off x="455302" y="4535836"/>
                  <a:ext cx="118080" cy="3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8064303B-6CA0-1DC1-1BA9-A0BC4002F418}"/>
                  </a:ext>
                </a:extLst>
              </p14:cNvPr>
              <p14:cNvContentPartPr/>
              <p14:nvPr/>
            </p14:nvContentPartPr>
            <p14:xfrm>
              <a:off x="951742" y="4561036"/>
              <a:ext cx="124560" cy="23400"/>
            </p14:xfrm>
          </p:contentPart>
        </mc:Choice>
        <mc:Fallback>
          <p:pic>
            <p:nvPicPr>
              <p:cNvPr id="38" name="Freihand 37">
                <a:extLst>
                  <a:ext uri="{FF2B5EF4-FFF2-40B4-BE49-F238E27FC236}">
                    <a16:creationId xmlns:a16="http://schemas.microsoft.com/office/drawing/2014/main" id="{8064303B-6CA0-1DC1-1BA9-A0BC4002F418}"/>
                  </a:ext>
                </a:extLst>
              </p:cNvPr>
              <p:cNvPicPr/>
              <p:nvPr/>
            </p:nvPicPr>
            <p:blipFill>
              <a:blip r:embed="rId37"/>
              <a:stretch>
                <a:fillRect/>
              </a:stretch>
            </p:blipFill>
            <p:spPr>
              <a:xfrm>
                <a:off x="943102" y="4552396"/>
                <a:ext cx="142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1C796C09-CC64-C711-8730-E98A6358D93C}"/>
                  </a:ext>
                </a:extLst>
              </p14:cNvPr>
              <p14:cNvContentPartPr/>
              <p14:nvPr/>
            </p14:nvContentPartPr>
            <p14:xfrm>
              <a:off x="966502" y="4605316"/>
              <a:ext cx="123120" cy="11160"/>
            </p14:xfrm>
          </p:contentPart>
        </mc:Choice>
        <mc:Fallback>
          <p:pic>
            <p:nvPicPr>
              <p:cNvPr id="39" name="Freihand 38">
                <a:extLst>
                  <a:ext uri="{FF2B5EF4-FFF2-40B4-BE49-F238E27FC236}">
                    <a16:creationId xmlns:a16="http://schemas.microsoft.com/office/drawing/2014/main" id="{1C796C09-CC64-C711-8730-E98A6358D93C}"/>
                  </a:ext>
                </a:extLst>
              </p:cNvPr>
              <p:cNvPicPr/>
              <p:nvPr/>
            </p:nvPicPr>
            <p:blipFill>
              <a:blip r:embed="rId39"/>
              <a:stretch>
                <a:fillRect/>
              </a:stretch>
            </p:blipFill>
            <p:spPr>
              <a:xfrm>
                <a:off x="957502" y="4596676"/>
                <a:ext cx="140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1" name="Freihand 60">
                <a:extLst>
                  <a:ext uri="{FF2B5EF4-FFF2-40B4-BE49-F238E27FC236}">
                    <a16:creationId xmlns:a16="http://schemas.microsoft.com/office/drawing/2014/main" id="{EAF84FD8-C9F0-EF66-3034-A1015E93E34E}"/>
                  </a:ext>
                </a:extLst>
              </p14:cNvPr>
              <p14:cNvContentPartPr/>
              <p14:nvPr/>
            </p14:nvContentPartPr>
            <p14:xfrm>
              <a:off x="1809622" y="4430356"/>
              <a:ext cx="9000" cy="19440"/>
            </p14:xfrm>
          </p:contentPart>
        </mc:Choice>
        <mc:Fallback>
          <p:pic>
            <p:nvPicPr>
              <p:cNvPr id="61" name="Freihand 60">
                <a:extLst>
                  <a:ext uri="{FF2B5EF4-FFF2-40B4-BE49-F238E27FC236}">
                    <a16:creationId xmlns:a16="http://schemas.microsoft.com/office/drawing/2014/main" id="{EAF84FD8-C9F0-EF66-3034-A1015E93E34E}"/>
                  </a:ext>
                </a:extLst>
              </p:cNvPr>
              <p:cNvPicPr/>
              <p:nvPr/>
            </p:nvPicPr>
            <p:blipFill>
              <a:blip r:embed="rId41"/>
              <a:stretch>
                <a:fillRect/>
              </a:stretch>
            </p:blipFill>
            <p:spPr>
              <a:xfrm>
                <a:off x="1800622" y="4421716"/>
                <a:ext cx="26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2" name="Freihand 61">
                <a:extLst>
                  <a:ext uri="{FF2B5EF4-FFF2-40B4-BE49-F238E27FC236}">
                    <a16:creationId xmlns:a16="http://schemas.microsoft.com/office/drawing/2014/main" id="{AE108789-7083-FF4E-DF75-87D55420225A}"/>
                  </a:ext>
                </a:extLst>
              </p14:cNvPr>
              <p14:cNvContentPartPr/>
              <p14:nvPr/>
            </p14:nvContentPartPr>
            <p14:xfrm>
              <a:off x="1767862" y="4391836"/>
              <a:ext cx="96120" cy="90720"/>
            </p14:xfrm>
          </p:contentPart>
        </mc:Choice>
        <mc:Fallback>
          <p:pic>
            <p:nvPicPr>
              <p:cNvPr id="62" name="Freihand 61">
                <a:extLst>
                  <a:ext uri="{FF2B5EF4-FFF2-40B4-BE49-F238E27FC236}">
                    <a16:creationId xmlns:a16="http://schemas.microsoft.com/office/drawing/2014/main" id="{AE108789-7083-FF4E-DF75-87D55420225A}"/>
                  </a:ext>
                </a:extLst>
              </p:cNvPr>
              <p:cNvPicPr/>
              <p:nvPr/>
            </p:nvPicPr>
            <p:blipFill>
              <a:blip r:embed="rId43"/>
              <a:stretch>
                <a:fillRect/>
              </a:stretch>
            </p:blipFill>
            <p:spPr>
              <a:xfrm>
                <a:off x="1758862" y="4382836"/>
                <a:ext cx="113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3" name="Freihand 62">
                <a:extLst>
                  <a:ext uri="{FF2B5EF4-FFF2-40B4-BE49-F238E27FC236}">
                    <a16:creationId xmlns:a16="http://schemas.microsoft.com/office/drawing/2014/main" id="{810E0F60-BE80-1646-D9E6-7F1AD78619E0}"/>
                  </a:ext>
                </a:extLst>
              </p14:cNvPr>
              <p14:cNvContentPartPr/>
              <p14:nvPr/>
            </p14:nvContentPartPr>
            <p14:xfrm>
              <a:off x="345142" y="4823116"/>
              <a:ext cx="258840" cy="19800"/>
            </p14:xfrm>
          </p:contentPart>
        </mc:Choice>
        <mc:Fallback>
          <p:pic>
            <p:nvPicPr>
              <p:cNvPr id="63" name="Freihand 62">
                <a:extLst>
                  <a:ext uri="{FF2B5EF4-FFF2-40B4-BE49-F238E27FC236}">
                    <a16:creationId xmlns:a16="http://schemas.microsoft.com/office/drawing/2014/main" id="{810E0F60-BE80-1646-D9E6-7F1AD78619E0}"/>
                  </a:ext>
                </a:extLst>
              </p:cNvPr>
              <p:cNvPicPr/>
              <p:nvPr/>
            </p:nvPicPr>
            <p:blipFill>
              <a:blip r:embed="rId45"/>
              <a:stretch>
                <a:fillRect/>
              </a:stretch>
            </p:blipFill>
            <p:spPr>
              <a:xfrm>
                <a:off x="336142" y="4814476"/>
                <a:ext cx="276480" cy="37440"/>
              </a:xfrm>
              <a:prstGeom prst="rect">
                <a:avLst/>
              </a:prstGeom>
            </p:spPr>
          </p:pic>
        </mc:Fallback>
      </mc:AlternateContent>
      <p:grpSp>
        <p:nvGrpSpPr>
          <p:cNvPr id="90" name="Gruppieren 89">
            <a:extLst>
              <a:ext uri="{FF2B5EF4-FFF2-40B4-BE49-F238E27FC236}">
                <a16:creationId xmlns:a16="http://schemas.microsoft.com/office/drawing/2014/main" id="{23C87C45-7606-F7B1-7A3C-DC0B0826D9FC}"/>
              </a:ext>
            </a:extLst>
          </p:cNvPr>
          <p:cNvGrpSpPr/>
          <p:nvPr/>
        </p:nvGrpSpPr>
        <p:grpSpPr>
          <a:xfrm>
            <a:off x="9316702" y="66076"/>
            <a:ext cx="2242080" cy="300600"/>
            <a:chOff x="9316702" y="66076"/>
            <a:chExt cx="2242080" cy="300600"/>
          </a:xfrm>
        </p:grpSpPr>
        <mc:AlternateContent xmlns:mc="http://schemas.openxmlformats.org/markup-compatibility/2006">
          <mc:Choice xmlns:p14="http://schemas.microsoft.com/office/powerpoint/2010/main" Requires="p14">
            <p:contentPart p14:bwMode="auto" r:id="rId46">
              <p14:nvContentPartPr>
                <p14:cNvPr id="64" name="Freihand 63">
                  <a:extLst>
                    <a:ext uri="{FF2B5EF4-FFF2-40B4-BE49-F238E27FC236}">
                      <a16:creationId xmlns:a16="http://schemas.microsoft.com/office/drawing/2014/main" id="{729D2791-5F6D-BB7D-4410-63D76427E063}"/>
                    </a:ext>
                  </a:extLst>
                </p14:cNvPr>
                <p14:cNvContentPartPr/>
                <p14:nvPr/>
              </p14:nvContentPartPr>
              <p14:xfrm>
                <a:off x="9316702" y="208276"/>
                <a:ext cx="112680" cy="158400"/>
              </p14:xfrm>
            </p:contentPart>
          </mc:Choice>
          <mc:Fallback>
            <p:pic>
              <p:nvPicPr>
                <p:cNvPr id="64" name="Freihand 63">
                  <a:extLst>
                    <a:ext uri="{FF2B5EF4-FFF2-40B4-BE49-F238E27FC236}">
                      <a16:creationId xmlns:a16="http://schemas.microsoft.com/office/drawing/2014/main" id="{729D2791-5F6D-BB7D-4410-63D76427E063}"/>
                    </a:ext>
                  </a:extLst>
                </p:cNvPr>
                <p:cNvPicPr/>
                <p:nvPr/>
              </p:nvPicPr>
              <p:blipFill>
                <a:blip r:embed="rId47"/>
                <a:stretch>
                  <a:fillRect/>
                </a:stretch>
              </p:blipFill>
              <p:spPr>
                <a:xfrm>
                  <a:off x="9308062" y="199636"/>
                  <a:ext cx="130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5" name="Freihand 64">
                  <a:extLst>
                    <a:ext uri="{FF2B5EF4-FFF2-40B4-BE49-F238E27FC236}">
                      <a16:creationId xmlns:a16="http://schemas.microsoft.com/office/drawing/2014/main" id="{A7AFB741-6448-0DAE-5D4A-CD1FB1C6694D}"/>
                    </a:ext>
                  </a:extLst>
                </p14:cNvPr>
                <p14:cNvContentPartPr/>
                <p14:nvPr/>
              </p14:nvContentPartPr>
              <p14:xfrm>
                <a:off x="9514342" y="161476"/>
                <a:ext cx="77400" cy="125640"/>
              </p14:xfrm>
            </p:contentPart>
          </mc:Choice>
          <mc:Fallback>
            <p:pic>
              <p:nvPicPr>
                <p:cNvPr id="65" name="Freihand 64">
                  <a:extLst>
                    <a:ext uri="{FF2B5EF4-FFF2-40B4-BE49-F238E27FC236}">
                      <a16:creationId xmlns:a16="http://schemas.microsoft.com/office/drawing/2014/main" id="{A7AFB741-6448-0DAE-5D4A-CD1FB1C6694D}"/>
                    </a:ext>
                  </a:extLst>
                </p:cNvPr>
                <p:cNvPicPr/>
                <p:nvPr/>
              </p:nvPicPr>
              <p:blipFill>
                <a:blip r:embed="rId49"/>
                <a:stretch>
                  <a:fillRect/>
                </a:stretch>
              </p:blipFill>
              <p:spPr>
                <a:xfrm>
                  <a:off x="9505702" y="152476"/>
                  <a:ext cx="95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6" name="Freihand 65">
                  <a:extLst>
                    <a:ext uri="{FF2B5EF4-FFF2-40B4-BE49-F238E27FC236}">
                      <a16:creationId xmlns:a16="http://schemas.microsoft.com/office/drawing/2014/main" id="{780BC94C-D6DC-9350-2465-3BC918506ED5}"/>
                    </a:ext>
                  </a:extLst>
                </p14:cNvPr>
                <p14:cNvContentPartPr/>
                <p14:nvPr/>
              </p14:nvContentPartPr>
              <p14:xfrm>
                <a:off x="9595702" y="229156"/>
                <a:ext cx="21600" cy="82440"/>
              </p14:xfrm>
            </p:contentPart>
          </mc:Choice>
          <mc:Fallback>
            <p:pic>
              <p:nvPicPr>
                <p:cNvPr id="66" name="Freihand 65">
                  <a:extLst>
                    <a:ext uri="{FF2B5EF4-FFF2-40B4-BE49-F238E27FC236}">
                      <a16:creationId xmlns:a16="http://schemas.microsoft.com/office/drawing/2014/main" id="{780BC94C-D6DC-9350-2465-3BC918506ED5}"/>
                    </a:ext>
                  </a:extLst>
                </p:cNvPr>
                <p:cNvPicPr/>
                <p:nvPr/>
              </p:nvPicPr>
              <p:blipFill>
                <a:blip r:embed="rId51"/>
                <a:stretch>
                  <a:fillRect/>
                </a:stretch>
              </p:blipFill>
              <p:spPr>
                <a:xfrm>
                  <a:off x="9586702" y="220156"/>
                  <a:ext cx="39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8" name="Freihand 67">
                  <a:extLst>
                    <a:ext uri="{FF2B5EF4-FFF2-40B4-BE49-F238E27FC236}">
                      <a16:creationId xmlns:a16="http://schemas.microsoft.com/office/drawing/2014/main" id="{86B50B62-CBE0-735F-5985-9E35B683565D}"/>
                    </a:ext>
                  </a:extLst>
                </p14:cNvPr>
                <p14:cNvContentPartPr/>
                <p14:nvPr/>
              </p14:nvContentPartPr>
              <p14:xfrm>
                <a:off x="9696142" y="279556"/>
                <a:ext cx="13320" cy="7200"/>
              </p14:xfrm>
            </p:contentPart>
          </mc:Choice>
          <mc:Fallback>
            <p:pic>
              <p:nvPicPr>
                <p:cNvPr id="68" name="Freihand 67">
                  <a:extLst>
                    <a:ext uri="{FF2B5EF4-FFF2-40B4-BE49-F238E27FC236}">
                      <a16:creationId xmlns:a16="http://schemas.microsoft.com/office/drawing/2014/main" id="{86B50B62-CBE0-735F-5985-9E35B683565D}"/>
                    </a:ext>
                  </a:extLst>
                </p:cNvPr>
                <p:cNvPicPr/>
                <p:nvPr/>
              </p:nvPicPr>
              <p:blipFill>
                <a:blip r:embed="rId53"/>
                <a:stretch>
                  <a:fillRect/>
                </a:stretch>
              </p:blipFill>
              <p:spPr>
                <a:xfrm>
                  <a:off x="9687502" y="270916"/>
                  <a:ext cx="30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9" name="Freihand 68">
                  <a:extLst>
                    <a:ext uri="{FF2B5EF4-FFF2-40B4-BE49-F238E27FC236}">
                      <a16:creationId xmlns:a16="http://schemas.microsoft.com/office/drawing/2014/main" id="{F1133839-B5F3-D72B-C236-8DAFD0F19D20}"/>
                    </a:ext>
                  </a:extLst>
                </p14:cNvPr>
                <p14:cNvContentPartPr/>
                <p14:nvPr/>
              </p14:nvContentPartPr>
              <p14:xfrm>
                <a:off x="9810982" y="166516"/>
                <a:ext cx="76320" cy="106920"/>
              </p14:xfrm>
            </p:contentPart>
          </mc:Choice>
          <mc:Fallback>
            <p:pic>
              <p:nvPicPr>
                <p:cNvPr id="69" name="Freihand 68">
                  <a:extLst>
                    <a:ext uri="{FF2B5EF4-FFF2-40B4-BE49-F238E27FC236}">
                      <a16:creationId xmlns:a16="http://schemas.microsoft.com/office/drawing/2014/main" id="{F1133839-B5F3-D72B-C236-8DAFD0F19D20}"/>
                    </a:ext>
                  </a:extLst>
                </p:cNvPr>
                <p:cNvPicPr/>
                <p:nvPr/>
              </p:nvPicPr>
              <p:blipFill>
                <a:blip r:embed="rId55"/>
                <a:stretch>
                  <a:fillRect/>
                </a:stretch>
              </p:blipFill>
              <p:spPr>
                <a:xfrm>
                  <a:off x="9802342" y="157876"/>
                  <a:ext cx="93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0" name="Freihand 69">
                  <a:extLst>
                    <a:ext uri="{FF2B5EF4-FFF2-40B4-BE49-F238E27FC236}">
                      <a16:creationId xmlns:a16="http://schemas.microsoft.com/office/drawing/2014/main" id="{4E6D4345-AAFE-33F6-8243-7EC339E9FCB9}"/>
                    </a:ext>
                  </a:extLst>
                </p14:cNvPr>
                <p14:cNvContentPartPr/>
                <p14:nvPr/>
              </p14:nvContentPartPr>
              <p14:xfrm>
                <a:off x="9946342" y="190636"/>
                <a:ext cx="101880" cy="66240"/>
              </p14:xfrm>
            </p:contentPart>
          </mc:Choice>
          <mc:Fallback>
            <p:pic>
              <p:nvPicPr>
                <p:cNvPr id="70" name="Freihand 69">
                  <a:extLst>
                    <a:ext uri="{FF2B5EF4-FFF2-40B4-BE49-F238E27FC236}">
                      <a16:creationId xmlns:a16="http://schemas.microsoft.com/office/drawing/2014/main" id="{4E6D4345-AAFE-33F6-8243-7EC339E9FCB9}"/>
                    </a:ext>
                  </a:extLst>
                </p:cNvPr>
                <p:cNvPicPr/>
                <p:nvPr/>
              </p:nvPicPr>
              <p:blipFill>
                <a:blip r:embed="rId57"/>
                <a:stretch>
                  <a:fillRect/>
                </a:stretch>
              </p:blipFill>
              <p:spPr>
                <a:xfrm>
                  <a:off x="9937342" y="181996"/>
                  <a:ext cx="119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1" name="Freihand 70">
                  <a:extLst>
                    <a:ext uri="{FF2B5EF4-FFF2-40B4-BE49-F238E27FC236}">
                      <a16:creationId xmlns:a16="http://schemas.microsoft.com/office/drawing/2014/main" id="{F72709AB-AA33-5199-27E0-27A8918FAC75}"/>
                    </a:ext>
                  </a:extLst>
                </p14:cNvPr>
                <p14:cNvContentPartPr/>
                <p14:nvPr/>
              </p14:nvContentPartPr>
              <p14:xfrm>
                <a:off x="10095742" y="165076"/>
                <a:ext cx="74160" cy="98640"/>
              </p14:xfrm>
            </p:contentPart>
          </mc:Choice>
          <mc:Fallback>
            <p:pic>
              <p:nvPicPr>
                <p:cNvPr id="71" name="Freihand 70">
                  <a:extLst>
                    <a:ext uri="{FF2B5EF4-FFF2-40B4-BE49-F238E27FC236}">
                      <a16:creationId xmlns:a16="http://schemas.microsoft.com/office/drawing/2014/main" id="{F72709AB-AA33-5199-27E0-27A8918FAC75}"/>
                    </a:ext>
                  </a:extLst>
                </p:cNvPr>
                <p:cNvPicPr/>
                <p:nvPr/>
              </p:nvPicPr>
              <p:blipFill>
                <a:blip r:embed="rId59"/>
                <a:stretch>
                  <a:fillRect/>
                </a:stretch>
              </p:blipFill>
              <p:spPr>
                <a:xfrm>
                  <a:off x="10086742" y="156076"/>
                  <a:ext cx="91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3" name="Freihand 72">
                  <a:extLst>
                    <a:ext uri="{FF2B5EF4-FFF2-40B4-BE49-F238E27FC236}">
                      <a16:creationId xmlns:a16="http://schemas.microsoft.com/office/drawing/2014/main" id="{91738BB2-1E51-2ED5-7B1B-A9661EA0CA11}"/>
                    </a:ext>
                  </a:extLst>
                </p14:cNvPr>
                <p14:cNvContentPartPr/>
                <p14:nvPr/>
              </p14:nvContentPartPr>
              <p14:xfrm>
                <a:off x="10387342" y="149596"/>
                <a:ext cx="10080" cy="104040"/>
              </p14:xfrm>
            </p:contentPart>
          </mc:Choice>
          <mc:Fallback>
            <p:pic>
              <p:nvPicPr>
                <p:cNvPr id="73" name="Freihand 72">
                  <a:extLst>
                    <a:ext uri="{FF2B5EF4-FFF2-40B4-BE49-F238E27FC236}">
                      <a16:creationId xmlns:a16="http://schemas.microsoft.com/office/drawing/2014/main" id="{91738BB2-1E51-2ED5-7B1B-A9661EA0CA11}"/>
                    </a:ext>
                  </a:extLst>
                </p:cNvPr>
                <p:cNvPicPr/>
                <p:nvPr/>
              </p:nvPicPr>
              <p:blipFill>
                <a:blip r:embed="rId61"/>
                <a:stretch>
                  <a:fillRect/>
                </a:stretch>
              </p:blipFill>
              <p:spPr>
                <a:xfrm>
                  <a:off x="10378342" y="140596"/>
                  <a:ext cx="27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4" name="Freihand 73">
                  <a:extLst>
                    <a:ext uri="{FF2B5EF4-FFF2-40B4-BE49-F238E27FC236}">
                      <a16:creationId xmlns:a16="http://schemas.microsoft.com/office/drawing/2014/main" id="{58B388EE-4EF3-9E99-9E27-51A826B7A1F1}"/>
                    </a:ext>
                  </a:extLst>
                </p14:cNvPr>
                <p14:cNvContentPartPr/>
                <p14:nvPr/>
              </p14:nvContentPartPr>
              <p14:xfrm>
                <a:off x="10336942" y="131236"/>
                <a:ext cx="116280" cy="135720"/>
              </p14:xfrm>
            </p:contentPart>
          </mc:Choice>
          <mc:Fallback>
            <p:pic>
              <p:nvPicPr>
                <p:cNvPr id="74" name="Freihand 73">
                  <a:extLst>
                    <a:ext uri="{FF2B5EF4-FFF2-40B4-BE49-F238E27FC236}">
                      <a16:creationId xmlns:a16="http://schemas.microsoft.com/office/drawing/2014/main" id="{58B388EE-4EF3-9E99-9E27-51A826B7A1F1}"/>
                    </a:ext>
                  </a:extLst>
                </p:cNvPr>
                <p:cNvPicPr/>
                <p:nvPr/>
              </p:nvPicPr>
              <p:blipFill>
                <a:blip r:embed="rId63"/>
                <a:stretch>
                  <a:fillRect/>
                </a:stretch>
              </p:blipFill>
              <p:spPr>
                <a:xfrm>
                  <a:off x="10327942" y="122236"/>
                  <a:ext cx="133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5" name="Freihand 74">
                  <a:extLst>
                    <a:ext uri="{FF2B5EF4-FFF2-40B4-BE49-F238E27FC236}">
                      <a16:creationId xmlns:a16="http://schemas.microsoft.com/office/drawing/2014/main" id="{0B74B628-EC7F-E9A2-1C54-F5B2B3A9EC37}"/>
                    </a:ext>
                  </a:extLst>
                </p14:cNvPr>
                <p14:cNvContentPartPr/>
                <p14:nvPr/>
              </p14:nvContentPartPr>
              <p14:xfrm>
                <a:off x="10521982" y="145276"/>
                <a:ext cx="30240" cy="127440"/>
              </p14:xfrm>
            </p:contentPart>
          </mc:Choice>
          <mc:Fallback>
            <p:pic>
              <p:nvPicPr>
                <p:cNvPr id="75" name="Freihand 74">
                  <a:extLst>
                    <a:ext uri="{FF2B5EF4-FFF2-40B4-BE49-F238E27FC236}">
                      <a16:creationId xmlns:a16="http://schemas.microsoft.com/office/drawing/2014/main" id="{0B74B628-EC7F-E9A2-1C54-F5B2B3A9EC37}"/>
                    </a:ext>
                  </a:extLst>
                </p:cNvPr>
                <p:cNvPicPr/>
                <p:nvPr/>
              </p:nvPicPr>
              <p:blipFill>
                <a:blip r:embed="rId65"/>
                <a:stretch>
                  <a:fillRect/>
                </a:stretch>
              </p:blipFill>
              <p:spPr>
                <a:xfrm>
                  <a:off x="10512982" y="136636"/>
                  <a:ext cx="47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6" name="Freihand 75">
                  <a:extLst>
                    <a:ext uri="{FF2B5EF4-FFF2-40B4-BE49-F238E27FC236}">
                      <a16:creationId xmlns:a16="http://schemas.microsoft.com/office/drawing/2014/main" id="{3EE19B98-0BD8-D138-DBE7-2F0C4E5A95DA}"/>
                    </a:ext>
                  </a:extLst>
                </p14:cNvPr>
                <p14:cNvContentPartPr/>
                <p14:nvPr/>
              </p14:nvContentPartPr>
              <p14:xfrm>
                <a:off x="10570582" y="230956"/>
                <a:ext cx="89280" cy="53280"/>
              </p14:xfrm>
            </p:contentPart>
          </mc:Choice>
          <mc:Fallback>
            <p:pic>
              <p:nvPicPr>
                <p:cNvPr id="76" name="Freihand 75">
                  <a:extLst>
                    <a:ext uri="{FF2B5EF4-FFF2-40B4-BE49-F238E27FC236}">
                      <a16:creationId xmlns:a16="http://schemas.microsoft.com/office/drawing/2014/main" id="{3EE19B98-0BD8-D138-DBE7-2F0C4E5A95DA}"/>
                    </a:ext>
                  </a:extLst>
                </p:cNvPr>
                <p:cNvPicPr/>
                <p:nvPr/>
              </p:nvPicPr>
              <p:blipFill>
                <a:blip r:embed="rId67"/>
                <a:stretch>
                  <a:fillRect/>
                </a:stretch>
              </p:blipFill>
              <p:spPr>
                <a:xfrm>
                  <a:off x="10561582" y="221956"/>
                  <a:ext cx="106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7" name="Freihand 76">
                  <a:extLst>
                    <a:ext uri="{FF2B5EF4-FFF2-40B4-BE49-F238E27FC236}">
                      <a16:creationId xmlns:a16="http://schemas.microsoft.com/office/drawing/2014/main" id="{923B25AA-5EF7-859D-AE59-FD8A6E5D9250}"/>
                    </a:ext>
                  </a:extLst>
                </p14:cNvPr>
                <p14:cNvContentPartPr/>
                <p14:nvPr/>
              </p14:nvContentPartPr>
              <p14:xfrm>
                <a:off x="10770742" y="175516"/>
                <a:ext cx="138600" cy="84960"/>
              </p14:xfrm>
            </p:contentPart>
          </mc:Choice>
          <mc:Fallback>
            <p:pic>
              <p:nvPicPr>
                <p:cNvPr id="77" name="Freihand 76">
                  <a:extLst>
                    <a:ext uri="{FF2B5EF4-FFF2-40B4-BE49-F238E27FC236}">
                      <a16:creationId xmlns:a16="http://schemas.microsoft.com/office/drawing/2014/main" id="{923B25AA-5EF7-859D-AE59-FD8A6E5D9250}"/>
                    </a:ext>
                  </a:extLst>
                </p:cNvPr>
                <p:cNvPicPr/>
                <p:nvPr/>
              </p:nvPicPr>
              <p:blipFill>
                <a:blip r:embed="rId69"/>
                <a:stretch>
                  <a:fillRect/>
                </a:stretch>
              </p:blipFill>
              <p:spPr>
                <a:xfrm>
                  <a:off x="10761742" y="166876"/>
                  <a:ext cx="156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8" name="Freihand 77">
                  <a:extLst>
                    <a:ext uri="{FF2B5EF4-FFF2-40B4-BE49-F238E27FC236}">
                      <a16:creationId xmlns:a16="http://schemas.microsoft.com/office/drawing/2014/main" id="{1E819CF4-4D34-3C5A-10FF-F69F4BD464C4}"/>
                    </a:ext>
                  </a:extLst>
                </p14:cNvPr>
                <p14:cNvContentPartPr/>
                <p14:nvPr/>
              </p14:nvContentPartPr>
              <p14:xfrm>
                <a:off x="10716382" y="225556"/>
                <a:ext cx="152640" cy="16200"/>
              </p14:xfrm>
            </p:contentPart>
          </mc:Choice>
          <mc:Fallback>
            <p:pic>
              <p:nvPicPr>
                <p:cNvPr id="78" name="Freihand 77">
                  <a:extLst>
                    <a:ext uri="{FF2B5EF4-FFF2-40B4-BE49-F238E27FC236}">
                      <a16:creationId xmlns:a16="http://schemas.microsoft.com/office/drawing/2014/main" id="{1E819CF4-4D34-3C5A-10FF-F69F4BD464C4}"/>
                    </a:ext>
                  </a:extLst>
                </p:cNvPr>
                <p:cNvPicPr/>
                <p:nvPr/>
              </p:nvPicPr>
              <p:blipFill>
                <a:blip r:embed="rId71"/>
                <a:stretch>
                  <a:fillRect/>
                </a:stretch>
              </p:blipFill>
              <p:spPr>
                <a:xfrm>
                  <a:off x="10707382" y="216556"/>
                  <a:ext cx="170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1" name="Freihand 80">
                  <a:extLst>
                    <a:ext uri="{FF2B5EF4-FFF2-40B4-BE49-F238E27FC236}">
                      <a16:creationId xmlns:a16="http://schemas.microsoft.com/office/drawing/2014/main" id="{48343243-7CB8-7E8D-1D50-3CB1BF5CBB66}"/>
                    </a:ext>
                  </a:extLst>
                </p14:cNvPr>
                <p14:cNvContentPartPr/>
                <p14:nvPr/>
              </p14:nvContentPartPr>
              <p14:xfrm>
                <a:off x="11108782" y="93436"/>
                <a:ext cx="161280" cy="124920"/>
              </p14:xfrm>
            </p:contentPart>
          </mc:Choice>
          <mc:Fallback>
            <p:pic>
              <p:nvPicPr>
                <p:cNvPr id="81" name="Freihand 80">
                  <a:extLst>
                    <a:ext uri="{FF2B5EF4-FFF2-40B4-BE49-F238E27FC236}">
                      <a16:creationId xmlns:a16="http://schemas.microsoft.com/office/drawing/2014/main" id="{48343243-7CB8-7E8D-1D50-3CB1BF5CBB66}"/>
                    </a:ext>
                  </a:extLst>
                </p:cNvPr>
                <p:cNvPicPr/>
                <p:nvPr/>
              </p:nvPicPr>
              <p:blipFill>
                <a:blip r:embed="rId73"/>
                <a:stretch>
                  <a:fillRect/>
                </a:stretch>
              </p:blipFill>
              <p:spPr>
                <a:xfrm>
                  <a:off x="11099782" y="84436"/>
                  <a:ext cx="178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2" name="Freihand 81">
                  <a:extLst>
                    <a:ext uri="{FF2B5EF4-FFF2-40B4-BE49-F238E27FC236}">
                      <a16:creationId xmlns:a16="http://schemas.microsoft.com/office/drawing/2014/main" id="{2A1479D7-AF25-EED2-9F6D-7966EE8C58D7}"/>
                    </a:ext>
                  </a:extLst>
                </p14:cNvPr>
                <p14:cNvContentPartPr/>
                <p14:nvPr/>
              </p14:nvContentPartPr>
              <p14:xfrm>
                <a:off x="11328022" y="68956"/>
                <a:ext cx="91440" cy="148680"/>
              </p14:xfrm>
            </p:contentPart>
          </mc:Choice>
          <mc:Fallback>
            <p:pic>
              <p:nvPicPr>
                <p:cNvPr id="82" name="Freihand 81">
                  <a:extLst>
                    <a:ext uri="{FF2B5EF4-FFF2-40B4-BE49-F238E27FC236}">
                      <a16:creationId xmlns:a16="http://schemas.microsoft.com/office/drawing/2014/main" id="{2A1479D7-AF25-EED2-9F6D-7966EE8C58D7}"/>
                    </a:ext>
                  </a:extLst>
                </p:cNvPr>
                <p:cNvPicPr/>
                <p:nvPr/>
              </p:nvPicPr>
              <p:blipFill>
                <a:blip r:embed="rId75"/>
                <a:stretch>
                  <a:fillRect/>
                </a:stretch>
              </p:blipFill>
              <p:spPr>
                <a:xfrm>
                  <a:off x="11319382" y="59956"/>
                  <a:ext cx="109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3" name="Freihand 82">
                  <a:extLst>
                    <a:ext uri="{FF2B5EF4-FFF2-40B4-BE49-F238E27FC236}">
                      <a16:creationId xmlns:a16="http://schemas.microsoft.com/office/drawing/2014/main" id="{71C7EE3F-B7FD-5156-6D86-FE3DF3E50AD3}"/>
                    </a:ext>
                  </a:extLst>
                </p14:cNvPr>
                <p14:cNvContentPartPr/>
                <p14:nvPr/>
              </p14:nvContentPartPr>
              <p14:xfrm>
                <a:off x="11473462" y="66076"/>
                <a:ext cx="78120" cy="146160"/>
              </p14:xfrm>
            </p:contentPart>
          </mc:Choice>
          <mc:Fallback>
            <p:pic>
              <p:nvPicPr>
                <p:cNvPr id="83" name="Freihand 82">
                  <a:extLst>
                    <a:ext uri="{FF2B5EF4-FFF2-40B4-BE49-F238E27FC236}">
                      <a16:creationId xmlns:a16="http://schemas.microsoft.com/office/drawing/2014/main" id="{71C7EE3F-B7FD-5156-6D86-FE3DF3E50AD3}"/>
                    </a:ext>
                  </a:extLst>
                </p:cNvPr>
                <p:cNvPicPr/>
                <p:nvPr/>
              </p:nvPicPr>
              <p:blipFill>
                <a:blip r:embed="rId77"/>
                <a:stretch>
                  <a:fillRect/>
                </a:stretch>
              </p:blipFill>
              <p:spPr>
                <a:xfrm>
                  <a:off x="11464462" y="57076"/>
                  <a:ext cx="95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4" name="Freihand 83">
                  <a:extLst>
                    <a:ext uri="{FF2B5EF4-FFF2-40B4-BE49-F238E27FC236}">
                      <a16:creationId xmlns:a16="http://schemas.microsoft.com/office/drawing/2014/main" id="{97A86A96-35A2-A000-F78A-1F1078D16596}"/>
                    </a:ext>
                  </a:extLst>
                </p14:cNvPr>
                <p14:cNvContentPartPr/>
                <p14:nvPr/>
              </p14:nvContentPartPr>
              <p14:xfrm>
                <a:off x="11465182" y="105316"/>
                <a:ext cx="93600" cy="63360"/>
              </p14:xfrm>
            </p:contentPart>
          </mc:Choice>
          <mc:Fallback>
            <p:pic>
              <p:nvPicPr>
                <p:cNvPr id="84" name="Freihand 83">
                  <a:extLst>
                    <a:ext uri="{FF2B5EF4-FFF2-40B4-BE49-F238E27FC236}">
                      <a16:creationId xmlns:a16="http://schemas.microsoft.com/office/drawing/2014/main" id="{97A86A96-35A2-A000-F78A-1F1078D16596}"/>
                    </a:ext>
                  </a:extLst>
                </p:cNvPr>
                <p:cNvPicPr/>
                <p:nvPr/>
              </p:nvPicPr>
              <p:blipFill>
                <a:blip r:embed="rId79"/>
                <a:stretch>
                  <a:fillRect/>
                </a:stretch>
              </p:blipFill>
              <p:spPr>
                <a:xfrm>
                  <a:off x="11456182" y="96316"/>
                  <a:ext cx="11124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104" name="Freihand 103">
                <a:extLst>
                  <a:ext uri="{FF2B5EF4-FFF2-40B4-BE49-F238E27FC236}">
                    <a16:creationId xmlns:a16="http://schemas.microsoft.com/office/drawing/2014/main" id="{D14299A0-A1E2-A29E-3394-8778C91F662E}"/>
                  </a:ext>
                </a:extLst>
              </p14:cNvPr>
              <p14:cNvContentPartPr/>
              <p14:nvPr/>
            </p14:nvContentPartPr>
            <p14:xfrm>
              <a:off x="1745542" y="4405516"/>
              <a:ext cx="94680" cy="78840"/>
            </p14:xfrm>
          </p:contentPart>
        </mc:Choice>
        <mc:Fallback>
          <p:pic>
            <p:nvPicPr>
              <p:cNvPr id="104" name="Freihand 103">
                <a:extLst>
                  <a:ext uri="{FF2B5EF4-FFF2-40B4-BE49-F238E27FC236}">
                    <a16:creationId xmlns:a16="http://schemas.microsoft.com/office/drawing/2014/main" id="{D14299A0-A1E2-A29E-3394-8778C91F662E}"/>
                  </a:ext>
                </a:extLst>
              </p:cNvPr>
              <p:cNvPicPr/>
              <p:nvPr/>
            </p:nvPicPr>
            <p:blipFill>
              <a:blip r:embed="rId81"/>
              <a:stretch>
                <a:fillRect/>
              </a:stretch>
            </p:blipFill>
            <p:spPr>
              <a:xfrm>
                <a:off x="1736902" y="4396516"/>
                <a:ext cx="112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6" name="Freihand 105">
                <a:extLst>
                  <a:ext uri="{FF2B5EF4-FFF2-40B4-BE49-F238E27FC236}">
                    <a16:creationId xmlns:a16="http://schemas.microsoft.com/office/drawing/2014/main" id="{15422845-1458-C0C1-FAD8-DE3379B8AC22}"/>
                  </a:ext>
                </a:extLst>
              </p14:cNvPr>
              <p14:cNvContentPartPr/>
              <p14:nvPr/>
            </p14:nvContentPartPr>
            <p14:xfrm>
              <a:off x="1801702" y="4433596"/>
              <a:ext cx="33840" cy="41760"/>
            </p14:xfrm>
          </p:contentPart>
        </mc:Choice>
        <mc:Fallback>
          <p:pic>
            <p:nvPicPr>
              <p:cNvPr id="106" name="Freihand 105">
                <a:extLst>
                  <a:ext uri="{FF2B5EF4-FFF2-40B4-BE49-F238E27FC236}">
                    <a16:creationId xmlns:a16="http://schemas.microsoft.com/office/drawing/2014/main" id="{15422845-1458-C0C1-FAD8-DE3379B8AC22}"/>
                  </a:ext>
                </a:extLst>
              </p:cNvPr>
              <p:cNvPicPr/>
              <p:nvPr/>
            </p:nvPicPr>
            <p:blipFill>
              <a:blip r:embed="rId83"/>
              <a:stretch>
                <a:fillRect/>
              </a:stretch>
            </p:blipFill>
            <p:spPr>
              <a:xfrm>
                <a:off x="1793062" y="4424596"/>
                <a:ext cx="51480" cy="59400"/>
              </a:xfrm>
              <a:prstGeom prst="rect">
                <a:avLst/>
              </a:prstGeom>
            </p:spPr>
          </p:pic>
        </mc:Fallback>
      </mc:AlternateContent>
      <p:grpSp>
        <p:nvGrpSpPr>
          <p:cNvPr id="109" name="Gruppieren 108">
            <a:extLst>
              <a:ext uri="{FF2B5EF4-FFF2-40B4-BE49-F238E27FC236}">
                <a16:creationId xmlns:a16="http://schemas.microsoft.com/office/drawing/2014/main" id="{6FC3AC5C-7599-1C15-E2FB-8E0F66BEEDA1}"/>
              </a:ext>
            </a:extLst>
          </p:cNvPr>
          <p:cNvGrpSpPr/>
          <p:nvPr/>
        </p:nvGrpSpPr>
        <p:grpSpPr>
          <a:xfrm>
            <a:off x="1346662" y="4149556"/>
            <a:ext cx="937800" cy="932400"/>
            <a:chOff x="1346662" y="4149556"/>
            <a:chExt cx="937800" cy="932400"/>
          </a:xfrm>
        </p:grpSpPr>
        <mc:AlternateContent xmlns:mc="http://schemas.openxmlformats.org/markup-compatibility/2006">
          <mc:Choice xmlns:p14="http://schemas.microsoft.com/office/powerpoint/2010/main" Requires="p14">
            <p:contentPart p14:bwMode="auto" r:id="rId84">
              <p14:nvContentPartPr>
                <p14:cNvPr id="40" name="Freihand 39">
                  <a:extLst>
                    <a:ext uri="{FF2B5EF4-FFF2-40B4-BE49-F238E27FC236}">
                      <a16:creationId xmlns:a16="http://schemas.microsoft.com/office/drawing/2014/main" id="{5F0CAAD8-45C4-0DB1-3732-FDC8FC5DD80F}"/>
                    </a:ext>
                  </a:extLst>
                </p14:cNvPr>
                <p14:cNvContentPartPr/>
                <p14:nvPr/>
              </p14:nvContentPartPr>
              <p14:xfrm>
                <a:off x="1392022" y="4396876"/>
                <a:ext cx="89640" cy="21600"/>
              </p14:xfrm>
            </p:contentPart>
          </mc:Choice>
          <mc:Fallback>
            <p:pic>
              <p:nvPicPr>
                <p:cNvPr id="40" name="Freihand 39">
                  <a:extLst>
                    <a:ext uri="{FF2B5EF4-FFF2-40B4-BE49-F238E27FC236}">
                      <a16:creationId xmlns:a16="http://schemas.microsoft.com/office/drawing/2014/main" id="{5F0CAAD8-45C4-0DB1-3732-FDC8FC5DD80F}"/>
                    </a:ext>
                  </a:extLst>
                </p:cNvPr>
                <p:cNvPicPr/>
                <p:nvPr/>
              </p:nvPicPr>
              <p:blipFill>
                <a:blip r:embed="rId85"/>
                <a:stretch>
                  <a:fillRect/>
                </a:stretch>
              </p:blipFill>
              <p:spPr>
                <a:xfrm>
                  <a:off x="1383022" y="4388236"/>
                  <a:ext cx="107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1" name="Freihand 40">
                  <a:extLst>
                    <a:ext uri="{FF2B5EF4-FFF2-40B4-BE49-F238E27FC236}">
                      <a16:creationId xmlns:a16="http://schemas.microsoft.com/office/drawing/2014/main" id="{7006E42B-0842-5C97-58E9-604F85D71422}"/>
                    </a:ext>
                  </a:extLst>
                </p14:cNvPr>
                <p14:cNvContentPartPr/>
                <p14:nvPr/>
              </p14:nvContentPartPr>
              <p14:xfrm>
                <a:off x="1459702" y="4358356"/>
                <a:ext cx="55080" cy="201240"/>
              </p14:xfrm>
            </p:contentPart>
          </mc:Choice>
          <mc:Fallback>
            <p:pic>
              <p:nvPicPr>
                <p:cNvPr id="41" name="Freihand 40">
                  <a:extLst>
                    <a:ext uri="{FF2B5EF4-FFF2-40B4-BE49-F238E27FC236}">
                      <a16:creationId xmlns:a16="http://schemas.microsoft.com/office/drawing/2014/main" id="{7006E42B-0842-5C97-58E9-604F85D71422}"/>
                    </a:ext>
                  </a:extLst>
                </p:cNvPr>
                <p:cNvPicPr/>
                <p:nvPr/>
              </p:nvPicPr>
              <p:blipFill>
                <a:blip r:embed="rId87"/>
                <a:stretch>
                  <a:fillRect/>
                </a:stretch>
              </p:blipFill>
              <p:spPr>
                <a:xfrm>
                  <a:off x="1450702" y="4349356"/>
                  <a:ext cx="72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2" name="Freihand 41">
                  <a:extLst>
                    <a:ext uri="{FF2B5EF4-FFF2-40B4-BE49-F238E27FC236}">
                      <a16:creationId xmlns:a16="http://schemas.microsoft.com/office/drawing/2014/main" id="{A751719E-293C-FE15-8F73-33C69E6B1D98}"/>
                    </a:ext>
                  </a:extLst>
                </p14:cNvPr>
                <p14:cNvContentPartPr/>
                <p14:nvPr/>
              </p14:nvContentPartPr>
              <p14:xfrm>
                <a:off x="1555102" y="4426396"/>
                <a:ext cx="87840" cy="141480"/>
              </p14:xfrm>
            </p:contentPart>
          </mc:Choice>
          <mc:Fallback>
            <p:pic>
              <p:nvPicPr>
                <p:cNvPr id="42" name="Freihand 41">
                  <a:extLst>
                    <a:ext uri="{FF2B5EF4-FFF2-40B4-BE49-F238E27FC236}">
                      <a16:creationId xmlns:a16="http://schemas.microsoft.com/office/drawing/2014/main" id="{A751719E-293C-FE15-8F73-33C69E6B1D98}"/>
                    </a:ext>
                  </a:extLst>
                </p:cNvPr>
                <p:cNvPicPr/>
                <p:nvPr/>
              </p:nvPicPr>
              <p:blipFill>
                <a:blip r:embed="rId89"/>
                <a:stretch>
                  <a:fillRect/>
                </a:stretch>
              </p:blipFill>
              <p:spPr>
                <a:xfrm>
                  <a:off x="1546102" y="4417396"/>
                  <a:ext cx="105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3" name="Freihand 42">
                  <a:extLst>
                    <a:ext uri="{FF2B5EF4-FFF2-40B4-BE49-F238E27FC236}">
                      <a16:creationId xmlns:a16="http://schemas.microsoft.com/office/drawing/2014/main" id="{564DD32C-85EC-9E65-711F-A9FBFBCC937F}"/>
                    </a:ext>
                  </a:extLst>
                </p14:cNvPr>
                <p14:cNvContentPartPr/>
                <p14:nvPr/>
              </p14:nvContentPartPr>
              <p14:xfrm>
                <a:off x="1585342" y="4477876"/>
                <a:ext cx="68400" cy="32400"/>
              </p14:xfrm>
            </p:contentPart>
          </mc:Choice>
          <mc:Fallback>
            <p:pic>
              <p:nvPicPr>
                <p:cNvPr id="43" name="Freihand 42">
                  <a:extLst>
                    <a:ext uri="{FF2B5EF4-FFF2-40B4-BE49-F238E27FC236}">
                      <a16:creationId xmlns:a16="http://schemas.microsoft.com/office/drawing/2014/main" id="{564DD32C-85EC-9E65-711F-A9FBFBCC937F}"/>
                    </a:ext>
                  </a:extLst>
                </p:cNvPr>
                <p:cNvPicPr/>
                <p:nvPr/>
              </p:nvPicPr>
              <p:blipFill>
                <a:blip r:embed="rId91"/>
                <a:stretch>
                  <a:fillRect/>
                </a:stretch>
              </p:blipFill>
              <p:spPr>
                <a:xfrm>
                  <a:off x="1576702" y="4469236"/>
                  <a:ext cx="86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7" name="Freihand 46">
                  <a:extLst>
                    <a:ext uri="{FF2B5EF4-FFF2-40B4-BE49-F238E27FC236}">
                      <a16:creationId xmlns:a16="http://schemas.microsoft.com/office/drawing/2014/main" id="{CDBFD03F-0AAD-D69A-8E1A-9BD3B896B560}"/>
                    </a:ext>
                  </a:extLst>
                </p14:cNvPr>
                <p14:cNvContentPartPr/>
                <p14:nvPr/>
              </p14:nvContentPartPr>
              <p14:xfrm>
                <a:off x="1554742" y="4174756"/>
                <a:ext cx="133920" cy="144000"/>
              </p14:xfrm>
            </p:contentPart>
          </mc:Choice>
          <mc:Fallback>
            <p:pic>
              <p:nvPicPr>
                <p:cNvPr id="47" name="Freihand 46">
                  <a:extLst>
                    <a:ext uri="{FF2B5EF4-FFF2-40B4-BE49-F238E27FC236}">
                      <a16:creationId xmlns:a16="http://schemas.microsoft.com/office/drawing/2014/main" id="{CDBFD03F-0AAD-D69A-8E1A-9BD3B896B560}"/>
                    </a:ext>
                  </a:extLst>
                </p:cNvPr>
                <p:cNvPicPr/>
                <p:nvPr/>
              </p:nvPicPr>
              <p:blipFill>
                <a:blip r:embed="rId93"/>
                <a:stretch>
                  <a:fillRect/>
                </a:stretch>
              </p:blipFill>
              <p:spPr>
                <a:xfrm>
                  <a:off x="1545742" y="4166116"/>
                  <a:ext cx="151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Freihand 47">
                  <a:extLst>
                    <a:ext uri="{FF2B5EF4-FFF2-40B4-BE49-F238E27FC236}">
                      <a16:creationId xmlns:a16="http://schemas.microsoft.com/office/drawing/2014/main" id="{5D2DDA36-0836-3AF7-907E-22997F3D5C38}"/>
                    </a:ext>
                  </a:extLst>
                </p14:cNvPr>
                <p14:cNvContentPartPr/>
                <p14:nvPr/>
              </p14:nvContentPartPr>
              <p14:xfrm>
                <a:off x="1912222" y="4375276"/>
                <a:ext cx="86040" cy="38520"/>
              </p14:xfrm>
            </p:contentPart>
          </mc:Choice>
          <mc:Fallback>
            <p:pic>
              <p:nvPicPr>
                <p:cNvPr id="48" name="Freihand 47">
                  <a:extLst>
                    <a:ext uri="{FF2B5EF4-FFF2-40B4-BE49-F238E27FC236}">
                      <a16:creationId xmlns:a16="http://schemas.microsoft.com/office/drawing/2014/main" id="{5D2DDA36-0836-3AF7-907E-22997F3D5C38}"/>
                    </a:ext>
                  </a:extLst>
                </p:cNvPr>
                <p:cNvPicPr/>
                <p:nvPr/>
              </p:nvPicPr>
              <p:blipFill>
                <a:blip r:embed="rId95"/>
                <a:stretch>
                  <a:fillRect/>
                </a:stretch>
              </p:blipFill>
              <p:spPr>
                <a:xfrm>
                  <a:off x="1903222" y="4366636"/>
                  <a:ext cx="103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Freihand 48">
                  <a:extLst>
                    <a:ext uri="{FF2B5EF4-FFF2-40B4-BE49-F238E27FC236}">
                      <a16:creationId xmlns:a16="http://schemas.microsoft.com/office/drawing/2014/main" id="{07DAFD98-5333-354C-3BAB-F566F44BBE0A}"/>
                    </a:ext>
                  </a:extLst>
                </p14:cNvPr>
                <p14:cNvContentPartPr/>
                <p14:nvPr/>
              </p14:nvContentPartPr>
              <p14:xfrm>
                <a:off x="1957942" y="4347556"/>
                <a:ext cx="94680" cy="227520"/>
              </p14:xfrm>
            </p:contentPart>
          </mc:Choice>
          <mc:Fallback>
            <p:pic>
              <p:nvPicPr>
                <p:cNvPr id="49" name="Freihand 48">
                  <a:extLst>
                    <a:ext uri="{FF2B5EF4-FFF2-40B4-BE49-F238E27FC236}">
                      <a16:creationId xmlns:a16="http://schemas.microsoft.com/office/drawing/2014/main" id="{07DAFD98-5333-354C-3BAB-F566F44BBE0A}"/>
                    </a:ext>
                  </a:extLst>
                </p:cNvPr>
                <p:cNvPicPr/>
                <p:nvPr/>
              </p:nvPicPr>
              <p:blipFill>
                <a:blip r:embed="rId97"/>
                <a:stretch>
                  <a:fillRect/>
                </a:stretch>
              </p:blipFill>
              <p:spPr>
                <a:xfrm>
                  <a:off x="1949302" y="4338556"/>
                  <a:ext cx="1123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 name="Freihand 49">
                  <a:extLst>
                    <a:ext uri="{FF2B5EF4-FFF2-40B4-BE49-F238E27FC236}">
                      <a16:creationId xmlns:a16="http://schemas.microsoft.com/office/drawing/2014/main" id="{180D2B09-6864-3A3E-9385-F71A14221A5F}"/>
                    </a:ext>
                  </a:extLst>
                </p14:cNvPr>
                <p14:cNvContentPartPr/>
                <p14:nvPr/>
              </p14:nvContentPartPr>
              <p14:xfrm>
                <a:off x="2134702" y="4460596"/>
                <a:ext cx="14400" cy="119520"/>
              </p14:xfrm>
            </p:contentPart>
          </mc:Choice>
          <mc:Fallback>
            <p:pic>
              <p:nvPicPr>
                <p:cNvPr id="50" name="Freihand 49">
                  <a:extLst>
                    <a:ext uri="{FF2B5EF4-FFF2-40B4-BE49-F238E27FC236}">
                      <a16:creationId xmlns:a16="http://schemas.microsoft.com/office/drawing/2014/main" id="{180D2B09-6864-3A3E-9385-F71A14221A5F}"/>
                    </a:ext>
                  </a:extLst>
                </p:cNvPr>
                <p:cNvPicPr/>
                <p:nvPr/>
              </p:nvPicPr>
              <p:blipFill>
                <a:blip r:embed="rId99"/>
                <a:stretch>
                  <a:fillRect/>
                </a:stretch>
              </p:blipFill>
              <p:spPr>
                <a:xfrm>
                  <a:off x="2125702" y="4451596"/>
                  <a:ext cx="32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 name="Freihand 50">
                  <a:extLst>
                    <a:ext uri="{FF2B5EF4-FFF2-40B4-BE49-F238E27FC236}">
                      <a16:creationId xmlns:a16="http://schemas.microsoft.com/office/drawing/2014/main" id="{5441E6E6-4FA5-DF77-3D86-0DC417D9AE4E}"/>
                    </a:ext>
                  </a:extLst>
                </p14:cNvPr>
                <p14:cNvContentPartPr/>
                <p14:nvPr/>
              </p14:nvContentPartPr>
              <p14:xfrm>
                <a:off x="2119582" y="4398676"/>
                <a:ext cx="116280" cy="217080"/>
              </p14:xfrm>
            </p:contentPart>
          </mc:Choice>
          <mc:Fallback>
            <p:pic>
              <p:nvPicPr>
                <p:cNvPr id="51" name="Freihand 50">
                  <a:extLst>
                    <a:ext uri="{FF2B5EF4-FFF2-40B4-BE49-F238E27FC236}">
                      <a16:creationId xmlns:a16="http://schemas.microsoft.com/office/drawing/2014/main" id="{5441E6E6-4FA5-DF77-3D86-0DC417D9AE4E}"/>
                    </a:ext>
                  </a:extLst>
                </p:cNvPr>
                <p:cNvPicPr/>
                <p:nvPr/>
              </p:nvPicPr>
              <p:blipFill>
                <a:blip r:embed="rId101"/>
                <a:stretch>
                  <a:fillRect/>
                </a:stretch>
              </p:blipFill>
              <p:spPr>
                <a:xfrm>
                  <a:off x="2110582" y="4389676"/>
                  <a:ext cx="1339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 name="Freihand 52">
                  <a:extLst>
                    <a:ext uri="{FF2B5EF4-FFF2-40B4-BE49-F238E27FC236}">
                      <a16:creationId xmlns:a16="http://schemas.microsoft.com/office/drawing/2014/main" id="{B3A705BB-1A23-20BC-93DA-55AAEE602902}"/>
                    </a:ext>
                  </a:extLst>
                </p14:cNvPr>
                <p14:cNvContentPartPr/>
                <p14:nvPr/>
              </p14:nvContentPartPr>
              <p14:xfrm>
                <a:off x="2133262" y="4149556"/>
                <a:ext cx="130320" cy="212760"/>
              </p14:xfrm>
            </p:contentPart>
          </mc:Choice>
          <mc:Fallback>
            <p:pic>
              <p:nvPicPr>
                <p:cNvPr id="53" name="Freihand 52">
                  <a:extLst>
                    <a:ext uri="{FF2B5EF4-FFF2-40B4-BE49-F238E27FC236}">
                      <a16:creationId xmlns:a16="http://schemas.microsoft.com/office/drawing/2014/main" id="{B3A705BB-1A23-20BC-93DA-55AAEE602902}"/>
                    </a:ext>
                  </a:extLst>
                </p:cNvPr>
                <p:cNvPicPr/>
                <p:nvPr/>
              </p:nvPicPr>
              <p:blipFill>
                <a:blip r:embed="rId103"/>
                <a:stretch>
                  <a:fillRect/>
                </a:stretch>
              </p:blipFill>
              <p:spPr>
                <a:xfrm>
                  <a:off x="2124622" y="4140556"/>
                  <a:ext cx="1479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 name="Freihand 53">
                  <a:extLst>
                    <a:ext uri="{FF2B5EF4-FFF2-40B4-BE49-F238E27FC236}">
                      <a16:creationId xmlns:a16="http://schemas.microsoft.com/office/drawing/2014/main" id="{DE67EBBC-E2CC-12A8-A17F-06684D5E820A}"/>
                    </a:ext>
                  </a:extLst>
                </p14:cNvPr>
                <p14:cNvContentPartPr/>
                <p14:nvPr/>
              </p14:nvContentPartPr>
              <p14:xfrm>
                <a:off x="1346662" y="4650676"/>
                <a:ext cx="937800" cy="95040"/>
              </p14:xfrm>
            </p:contentPart>
          </mc:Choice>
          <mc:Fallback>
            <p:pic>
              <p:nvPicPr>
                <p:cNvPr id="54" name="Freihand 53">
                  <a:extLst>
                    <a:ext uri="{FF2B5EF4-FFF2-40B4-BE49-F238E27FC236}">
                      <a16:creationId xmlns:a16="http://schemas.microsoft.com/office/drawing/2014/main" id="{DE67EBBC-E2CC-12A8-A17F-06684D5E820A}"/>
                    </a:ext>
                  </a:extLst>
                </p:cNvPr>
                <p:cNvPicPr/>
                <p:nvPr/>
              </p:nvPicPr>
              <p:blipFill>
                <a:blip r:embed="rId105"/>
                <a:stretch>
                  <a:fillRect/>
                </a:stretch>
              </p:blipFill>
              <p:spPr>
                <a:xfrm>
                  <a:off x="1337662" y="4642036"/>
                  <a:ext cx="955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5" name="Freihand 54">
                  <a:extLst>
                    <a:ext uri="{FF2B5EF4-FFF2-40B4-BE49-F238E27FC236}">
                      <a16:creationId xmlns:a16="http://schemas.microsoft.com/office/drawing/2014/main" id="{AE2D4AF1-E559-53D4-4474-2E24BF042FC4}"/>
                    </a:ext>
                  </a:extLst>
                </p14:cNvPr>
                <p14:cNvContentPartPr/>
                <p14:nvPr/>
              </p14:nvContentPartPr>
              <p14:xfrm>
                <a:off x="1678942" y="4888636"/>
                <a:ext cx="14760" cy="163440"/>
              </p14:xfrm>
            </p:contentPart>
          </mc:Choice>
          <mc:Fallback>
            <p:pic>
              <p:nvPicPr>
                <p:cNvPr id="55" name="Freihand 54">
                  <a:extLst>
                    <a:ext uri="{FF2B5EF4-FFF2-40B4-BE49-F238E27FC236}">
                      <a16:creationId xmlns:a16="http://schemas.microsoft.com/office/drawing/2014/main" id="{AE2D4AF1-E559-53D4-4474-2E24BF042FC4}"/>
                    </a:ext>
                  </a:extLst>
                </p:cNvPr>
                <p:cNvPicPr/>
                <p:nvPr/>
              </p:nvPicPr>
              <p:blipFill>
                <a:blip r:embed="rId107"/>
                <a:stretch>
                  <a:fillRect/>
                </a:stretch>
              </p:blipFill>
              <p:spPr>
                <a:xfrm>
                  <a:off x="1669942" y="4879996"/>
                  <a:ext cx="32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 name="Freihand 55">
                  <a:extLst>
                    <a:ext uri="{FF2B5EF4-FFF2-40B4-BE49-F238E27FC236}">
                      <a16:creationId xmlns:a16="http://schemas.microsoft.com/office/drawing/2014/main" id="{28D2B47A-F324-8910-83A6-6B951DA4B40E}"/>
                    </a:ext>
                  </a:extLst>
                </p14:cNvPr>
                <p14:cNvContentPartPr/>
                <p14:nvPr/>
              </p14:nvContentPartPr>
              <p14:xfrm>
                <a:off x="1540702" y="4875676"/>
                <a:ext cx="255240" cy="199800"/>
              </p14:xfrm>
            </p:contentPart>
          </mc:Choice>
          <mc:Fallback>
            <p:pic>
              <p:nvPicPr>
                <p:cNvPr id="56" name="Freihand 55">
                  <a:extLst>
                    <a:ext uri="{FF2B5EF4-FFF2-40B4-BE49-F238E27FC236}">
                      <a16:creationId xmlns:a16="http://schemas.microsoft.com/office/drawing/2014/main" id="{28D2B47A-F324-8910-83A6-6B951DA4B40E}"/>
                    </a:ext>
                  </a:extLst>
                </p:cNvPr>
                <p:cNvPicPr/>
                <p:nvPr/>
              </p:nvPicPr>
              <p:blipFill>
                <a:blip r:embed="rId109"/>
                <a:stretch>
                  <a:fillRect/>
                </a:stretch>
              </p:blipFill>
              <p:spPr>
                <a:xfrm>
                  <a:off x="1531702" y="4867036"/>
                  <a:ext cx="272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Freihand 58">
                  <a:extLst>
                    <a:ext uri="{FF2B5EF4-FFF2-40B4-BE49-F238E27FC236}">
                      <a16:creationId xmlns:a16="http://schemas.microsoft.com/office/drawing/2014/main" id="{37751BAD-AE6F-555D-BE15-4E1522DDC993}"/>
                    </a:ext>
                  </a:extLst>
                </p14:cNvPr>
                <p14:cNvContentPartPr/>
                <p14:nvPr/>
              </p14:nvContentPartPr>
              <p14:xfrm>
                <a:off x="1872622" y="4806556"/>
                <a:ext cx="100800" cy="193680"/>
              </p14:xfrm>
            </p:contentPart>
          </mc:Choice>
          <mc:Fallback>
            <p:pic>
              <p:nvPicPr>
                <p:cNvPr id="59" name="Freihand 58">
                  <a:extLst>
                    <a:ext uri="{FF2B5EF4-FFF2-40B4-BE49-F238E27FC236}">
                      <a16:creationId xmlns:a16="http://schemas.microsoft.com/office/drawing/2014/main" id="{37751BAD-AE6F-555D-BE15-4E1522DDC993}"/>
                    </a:ext>
                  </a:extLst>
                </p:cNvPr>
                <p:cNvPicPr/>
                <p:nvPr/>
              </p:nvPicPr>
              <p:blipFill>
                <a:blip r:embed="rId111"/>
                <a:stretch>
                  <a:fillRect/>
                </a:stretch>
              </p:blipFill>
              <p:spPr>
                <a:xfrm>
                  <a:off x="1863622" y="4797916"/>
                  <a:ext cx="1184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7" name="Freihand 106">
                  <a:extLst>
                    <a:ext uri="{FF2B5EF4-FFF2-40B4-BE49-F238E27FC236}">
                      <a16:creationId xmlns:a16="http://schemas.microsoft.com/office/drawing/2014/main" id="{22528BE7-0C2D-F75B-63BF-2937754D0853}"/>
                    </a:ext>
                  </a:extLst>
                </p14:cNvPr>
                <p14:cNvContentPartPr/>
                <p14:nvPr/>
              </p14:nvContentPartPr>
              <p14:xfrm>
                <a:off x="1695502" y="4882876"/>
                <a:ext cx="7920" cy="173160"/>
              </p14:xfrm>
            </p:contentPart>
          </mc:Choice>
          <mc:Fallback>
            <p:pic>
              <p:nvPicPr>
                <p:cNvPr id="107" name="Freihand 106">
                  <a:extLst>
                    <a:ext uri="{FF2B5EF4-FFF2-40B4-BE49-F238E27FC236}">
                      <a16:creationId xmlns:a16="http://schemas.microsoft.com/office/drawing/2014/main" id="{22528BE7-0C2D-F75B-63BF-2937754D0853}"/>
                    </a:ext>
                  </a:extLst>
                </p:cNvPr>
                <p:cNvPicPr/>
                <p:nvPr/>
              </p:nvPicPr>
              <p:blipFill>
                <a:blip r:embed="rId113"/>
                <a:stretch>
                  <a:fillRect/>
                </a:stretch>
              </p:blipFill>
              <p:spPr>
                <a:xfrm>
                  <a:off x="1686862" y="4873876"/>
                  <a:ext cx="25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8" name="Freihand 107">
                  <a:extLst>
                    <a:ext uri="{FF2B5EF4-FFF2-40B4-BE49-F238E27FC236}">
                      <a16:creationId xmlns:a16="http://schemas.microsoft.com/office/drawing/2014/main" id="{B09ACB41-40C7-C280-A562-70D324F1698A}"/>
                    </a:ext>
                  </a:extLst>
                </p14:cNvPr>
                <p14:cNvContentPartPr/>
                <p14:nvPr/>
              </p14:nvContentPartPr>
              <p14:xfrm>
                <a:off x="1623142" y="4880716"/>
                <a:ext cx="141480" cy="201240"/>
              </p14:xfrm>
            </p:contentPart>
          </mc:Choice>
          <mc:Fallback>
            <p:pic>
              <p:nvPicPr>
                <p:cNvPr id="108" name="Freihand 107">
                  <a:extLst>
                    <a:ext uri="{FF2B5EF4-FFF2-40B4-BE49-F238E27FC236}">
                      <a16:creationId xmlns:a16="http://schemas.microsoft.com/office/drawing/2014/main" id="{B09ACB41-40C7-C280-A562-70D324F1698A}"/>
                    </a:ext>
                  </a:extLst>
                </p:cNvPr>
                <p:cNvPicPr/>
                <p:nvPr/>
              </p:nvPicPr>
              <p:blipFill>
                <a:blip r:embed="rId115"/>
                <a:stretch>
                  <a:fillRect/>
                </a:stretch>
              </p:blipFill>
              <p:spPr>
                <a:xfrm>
                  <a:off x="1614142" y="4871716"/>
                  <a:ext cx="159120" cy="21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154" name="Freihand 153">
                <a:extLst>
                  <a:ext uri="{FF2B5EF4-FFF2-40B4-BE49-F238E27FC236}">
                    <a16:creationId xmlns:a16="http://schemas.microsoft.com/office/drawing/2014/main" id="{4163871A-C2C8-3123-7234-6E9CCBC27307}"/>
                  </a:ext>
                </a:extLst>
              </p14:cNvPr>
              <p14:cNvContentPartPr/>
              <p14:nvPr/>
            </p14:nvContentPartPr>
            <p14:xfrm>
              <a:off x="487342" y="809116"/>
              <a:ext cx="1735200" cy="95760"/>
            </p14:xfrm>
          </p:contentPart>
        </mc:Choice>
        <mc:Fallback>
          <p:pic>
            <p:nvPicPr>
              <p:cNvPr id="154" name="Freihand 153">
                <a:extLst>
                  <a:ext uri="{FF2B5EF4-FFF2-40B4-BE49-F238E27FC236}">
                    <a16:creationId xmlns:a16="http://schemas.microsoft.com/office/drawing/2014/main" id="{4163871A-C2C8-3123-7234-6E9CCBC27307}"/>
                  </a:ext>
                </a:extLst>
              </p:cNvPr>
              <p:cNvPicPr/>
              <p:nvPr/>
            </p:nvPicPr>
            <p:blipFill>
              <a:blip r:embed="rId117"/>
              <a:stretch>
                <a:fillRect/>
              </a:stretch>
            </p:blipFill>
            <p:spPr>
              <a:xfrm>
                <a:off x="478702" y="800116"/>
                <a:ext cx="1752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55" name="Freihand 154">
                <a:extLst>
                  <a:ext uri="{FF2B5EF4-FFF2-40B4-BE49-F238E27FC236}">
                    <a16:creationId xmlns:a16="http://schemas.microsoft.com/office/drawing/2014/main" id="{60556046-62AC-B74E-6B41-6F57F89EB4FB}"/>
                  </a:ext>
                </a:extLst>
              </p14:cNvPr>
              <p14:cNvContentPartPr/>
              <p14:nvPr/>
            </p14:nvContentPartPr>
            <p14:xfrm>
              <a:off x="1385542" y="417436"/>
              <a:ext cx="129240" cy="66240"/>
            </p14:xfrm>
          </p:contentPart>
        </mc:Choice>
        <mc:Fallback>
          <p:pic>
            <p:nvPicPr>
              <p:cNvPr id="155" name="Freihand 154">
                <a:extLst>
                  <a:ext uri="{FF2B5EF4-FFF2-40B4-BE49-F238E27FC236}">
                    <a16:creationId xmlns:a16="http://schemas.microsoft.com/office/drawing/2014/main" id="{60556046-62AC-B74E-6B41-6F57F89EB4FB}"/>
                  </a:ext>
                </a:extLst>
              </p:cNvPr>
              <p:cNvPicPr/>
              <p:nvPr/>
            </p:nvPicPr>
            <p:blipFill>
              <a:blip r:embed="rId119"/>
              <a:stretch>
                <a:fillRect/>
              </a:stretch>
            </p:blipFill>
            <p:spPr>
              <a:xfrm>
                <a:off x="1376902" y="408796"/>
                <a:ext cx="146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56" name="Freihand 155">
                <a:extLst>
                  <a:ext uri="{FF2B5EF4-FFF2-40B4-BE49-F238E27FC236}">
                    <a16:creationId xmlns:a16="http://schemas.microsoft.com/office/drawing/2014/main" id="{7B0EE49A-88A2-98C1-2B1B-027BDCCE4926}"/>
                  </a:ext>
                </a:extLst>
              </p14:cNvPr>
              <p14:cNvContentPartPr/>
              <p14:nvPr/>
            </p14:nvContentPartPr>
            <p14:xfrm>
              <a:off x="1509742" y="98476"/>
              <a:ext cx="469800" cy="647640"/>
            </p14:xfrm>
          </p:contentPart>
        </mc:Choice>
        <mc:Fallback>
          <p:pic>
            <p:nvPicPr>
              <p:cNvPr id="156" name="Freihand 155">
                <a:extLst>
                  <a:ext uri="{FF2B5EF4-FFF2-40B4-BE49-F238E27FC236}">
                    <a16:creationId xmlns:a16="http://schemas.microsoft.com/office/drawing/2014/main" id="{7B0EE49A-88A2-98C1-2B1B-027BDCCE4926}"/>
                  </a:ext>
                </a:extLst>
              </p:cNvPr>
              <p:cNvPicPr/>
              <p:nvPr/>
            </p:nvPicPr>
            <p:blipFill>
              <a:blip r:embed="rId121"/>
              <a:stretch>
                <a:fillRect/>
              </a:stretch>
            </p:blipFill>
            <p:spPr>
              <a:xfrm>
                <a:off x="1501102" y="89836"/>
                <a:ext cx="48744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58" name="Freihand 157">
                <a:extLst>
                  <a:ext uri="{FF2B5EF4-FFF2-40B4-BE49-F238E27FC236}">
                    <a16:creationId xmlns:a16="http://schemas.microsoft.com/office/drawing/2014/main" id="{CBFD3C00-5127-D3DE-0668-2685F9CE0EBE}"/>
                  </a:ext>
                </a:extLst>
              </p14:cNvPr>
              <p14:cNvContentPartPr/>
              <p14:nvPr/>
            </p14:nvContentPartPr>
            <p14:xfrm>
              <a:off x="2813302" y="4333876"/>
              <a:ext cx="50400" cy="495360"/>
            </p14:xfrm>
          </p:contentPart>
        </mc:Choice>
        <mc:Fallback>
          <p:pic>
            <p:nvPicPr>
              <p:cNvPr id="158" name="Freihand 157">
                <a:extLst>
                  <a:ext uri="{FF2B5EF4-FFF2-40B4-BE49-F238E27FC236}">
                    <a16:creationId xmlns:a16="http://schemas.microsoft.com/office/drawing/2014/main" id="{CBFD3C00-5127-D3DE-0668-2685F9CE0EBE}"/>
                  </a:ext>
                </a:extLst>
              </p:cNvPr>
              <p:cNvPicPr/>
              <p:nvPr/>
            </p:nvPicPr>
            <p:blipFill>
              <a:blip r:embed="rId123"/>
              <a:stretch>
                <a:fillRect/>
              </a:stretch>
            </p:blipFill>
            <p:spPr>
              <a:xfrm>
                <a:off x="2804302" y="4325236"/>
                <a:ext cx="6804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59" name="Freihand 158">
                <a:extLst>
                  <a:ext uri="{FF2B5EF4-FFF2-40B4-BE49-F238E27FC236}">
                    <a16:creationId xmlns:a16="http://schemas.microsoft.com/office/drawing/2014/main" id="{1E7B68FB-0AAD-25BB-79FE-774CD0F79CFD}"/>
                  </a:ext>
                </a:extLst>
              </p14:cNvPr>
              <p14:cNvContentPartPr/>
              <p14:nvPr/>
            </p14:nvContentPartPr>
            <p14:xfrm>
              <a:off x="3152062" y="4381396"/>
              <a:ext cx="208800" cy="236880"/>
            </p14:xfrm>
          </p:contentPart>
        </mc:Choice>
        <mc:Fallback>
          <p:pic>
            <p:nvPicPr>
              <p:cNvPr id="159" name="Freihand 158">
                <a:extLst>
                  <a:ext uri="{FF2B5EF4-FFF2-40B4-BE49-F238E27FC236}">
                    <a16:creationId xmlns:a16="http://schemas.microsoft.com/office/drawing/2014/main" id="{1E7B68FB-0AAD-25BB-79FE-774CD0F79CFD}"/>
                  </a:ext>
                </a:extLst>
              </p:cNvPr>
              <p:cNvPicPr/>
              <p:nvPr/>
            </p:nvPicPr>
            <p:blipFill>
              <a:blip r:embed="rId125"/>
              <a:stretch>
                <a:fillRect/>
              </a:stretch>
            </p:blipFill>
            <p:spPr>
              <a:xfrm>
                <a:off x="3143062" y="4372396"/>
                <a:ext cx="226440" cy="254520"/>
              </a:xfrm>
              <a:prstGeom prst="rect">
                <a:avLst/>
              </a:prstGeom>
            </p:spPr>
          </p:pic>
        </mc:Fallback>
      </mc:AlternateContent>
      <p:grpSp>
        <p:nvGrpSpPr>
          <p:cNvPr id="281" name="Gruppieren 280">
            <a:extLst>
              <a:ext uri="{FF2B5EF4-FFF2-40B4-BE49-F238E27FC236}">
                <a16:creationId xmlns:a16="http://schemas.microsoft.com/office/drawing/2014/main" id="{C7E3F183-E8DC-2D25-ED46-FA03771CB3C6}"/>
              </a:ext>
            </a:extLst>
          </p:cNvPr>
          <p:cNvGrpSpPr/>
          <p:nvPr/>
        </p:nvGrpSpPr>
        <p:grpSpPr>
          <a:xfrm>
            <a:off x="22582" y="28636"/>
            <a:ext cx="3319560" cy="2719080"/>
            <a:chOff x="22582" y="28636"/>
            <a:chExt cx="3319560" cy="2719080"/>
          </a:xfrm>
        </p:grpSpPr>
        <mc:AlternateContent xmlns:mc="http://schemas.openxmlformats.org/markup-compatibility/2006">
          <mc:Choice xmlns:p14="http://schemas.microsoft.com/office/powerpoint/2010/main" Requires="p14">
            <p:contentPart p14:bwMode="auto" r:id="rId126">
              <p14:nvContentPartPr>
                <p14:cNvPr id="138" name="Freihand 137">
                  <a:extLst>
                    <a:ext uri="{FF2B5EF4-FFF2-40B4-BE49-F238E27FC236}">
                      <a16:creationId xmlns:a16="http://schemas.microsoft.com/office/drawing/2014/main" id="{4B9CFA05-C9F0-E977-525F-C293437CB138}"/>
                    </a:ext>
                  </a:extLst>
                </p14:cNvPr>
                <p14:cNvContentPartPr/>
                <p14:nvPr/>
              </p14:nvContentPartPr>
              <p14:xfrm>
                <a:off x="133102" y="266236"/>
                <a:ext cx="33840" cy="228960"/>
              </p14:xfrm>
            </p:contentPart>
          </mc:Choice>
          <mc:Fallback>
            <p:pic>
              <p:nvPicPr>
                <p:cNvPr id="138" name="Freihand 137">
                  <a:extLst>
                    <a:ext uri="{FF2B5EF4-FFF2-40B4-BE49-F238E27FC236}">
                      <a16:creationId xmlns:a16="http://schemas.microsoft.com/office/drawing/2014/main" id="{4B9CFA05-C9F0-E977-525F-C293437CB138}"/>
                    </a:ext>
                  </a:extLst>
                </p:cNvPr>
                <p:cNvPicPr/>
                <p:nvPr/>
              </p:nvPicPr>
              <p:blipFill>
                <a:blip r:embed="rId127"/>
                <a:stretch>
                  <a:fillRect/>
                </a:stretch>
              </p:blipFill>
              <p:spPr>
                <a:xfrm>
                  <a:off x="124102" y="257236"/>
                  <a:ext cx="514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9" name="Freihand 138">
                  <a:extLst>
                    <a:ext uri="{FF2B5EF4-FFF2-40B4-BE49-F238E27FC236}">
                      <a16:creationId xmlns:a16="http://schemas.microsoft.com/office/drawing/2014/main" id="{8279C798-0EF5-E6B4-DC40-F8E7ADF6184F}"/>
                    </a:ext>
                  </a:extLst>
                </p14:cNvPr>
                <p14:cNvContentPartPr/>
                <p14:nvPr/>
              </p14:nvContentPartPr>
              <p14:xfrm>
                <a:off x="143182" y="283156"/>
                <a:ext cx="107640" cy="209160"/>
              </p14:xfrm>
            </p:contentPart>
          </mc:Choice>
          <mc:Fallback>
            <p:pic>
              <p:nvPicPr>
                <p:cNvPr id="139" name="Freihand 138">
                  <a:extLst>
                    <a:ext uri="{FF2B5EF4-FFF2-40B4-BE49-F238E27FC236}">
                      <a16:creationId xmlns:a16="http://schemas.microsoft.com/office/drawing/2014/main" id="{8279C798-0EF5-E6B4-DC40-F8E7ADF6184F}"/>
                    </a:ext>
                  </a:extLst>
                </p:cNvPr>
                <p:cNvPicPr/>
                <p:nvPr/>
              </p:nvPicPr>
              <p:blipFill>
                <a:blip r:embed="rId129"/>
                <a:stretch>
                  <a:fillRect/>
                </a:stretch>
              </p:blipFill>
              <p:spPr>
                <a:xfrm>
                  <a:off x="134542" y="274156"/>
                  <a:ext cx="125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1" name="Freihand 140">
                  <a:extLst>
                    <a:ext uri="{FF2B5EF4-FFF2-40B4-BE49-F238E27FC236}">
                      <a16:creationId xmlns:a16="http://schemas.microsoft.com/office/drawing/2014/main" id="{1146F3A5-7797-519B-EB98-48A25055E781}"/>
                    </a:ext>
                  </a:extLst>
                </p14:cNvPr>
                <p14:cNvContentPartPr/>
                <p14:nvPr/>
              </p14:nvContentPartPr>
              <p14:xfrm>
                <a:off x="389062" y="421756"/>
                <a:ext cx="128880" cy="19440"/>
              </p14:xfrm>
            </p:contentPart>
          </mc:Choice>
          <mc:Fallback>
            <p:pic>
              <p:nvPicPr>
                <p:cNvPr id="141" name="Freihand 140">
                  <a:extLst>
                    <a:ext uri="{FF2B5EF4-FFF2-40B4-BE49-F238E27FC236}">
                      <a16:creationId xmlns:a16="http://schemas.microsoft.com/office/drawing/2014/main" id="{1146F3A5-7797-519B-EB98-48A25055E781}"/>
                    </a:ext>
                  </a:extLst>
                </p:cNvPr>
                <p:cNvPicPr/>
                <p:nvPr/>
              </p:nvPicPr>
              <p:blipFill>
                <a:blip r:embed="rId131"/>
                <a:stretch>
                  <a:fillRect/>
                </a:stretch>
              </p:blipFill>
              <p:spPr>
                <a:xfrm>
                  <a:off x="380062" y="413116"/>
                  <a:ext cx="146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2" name="Freihand 141">
                  <a:extLst>
                    <a:ext uri="{FF2B5EF4-FFF2-40B4-BE49-F238E27FC236}">
                      <a16:creationId xmlns:a16="http://schemas.microsoft.com/office/drawing/2014/main" id="{9FE6EAC9-C5C4-6096-EFD6-D71FB829D54A}"/>
                    </a:ext>
                  </a:extLst>
                </p14:cNvPr>
                <p14:cNvContentPartPr/>
                <p14:nvPr/>
              </p14:nvContentPartPr>
              <p14:xfrm>
                <a:off x="402022" y="475036"/>
                <a:ext cx="122760" cy="11880"/>
              </p14:xfrm>
            </p:contentPart>
          </mc:Choice>
          <mc:Fallback>
            <p:pic>
              <p:nvPicPr>
                <p:cNvPr id="142" name="Freihand 141">
                  <a:extLst>
                    <a:ext uri="{FF2B5EF4-FFF2-40B4-BE49-F238E27FC236}">
                      <a16:creationId xmlns:a16="http://schemas.microsoft.com/office/drawing/2014/main" id="{9FE6EAC9-C5C4-6096-EFD6-D71FB829D54A}"/>
                    </a:ext>
                  </a:extLst>
                </p:cNvPr>
                <p:cNvPicPr/>
                <p:nvPr/>
              </p:nvPicPr>
              <p:blipFill>
                <a:blip r:embed="rId133"/>
                <a:stretch>
                  <a:fillRect/>
                </a:stretch>
              </p:blipFill>
              <p:spPr>
                <a:xfrm>
                  <a:off x="393022" y="466396"/>
                  <a:ext cx="140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4" name="Freihand 143">
                  <a:extLst>
                    <a:ext uri="{FF2B5EF4-FFF2-40B4-BE49-F238E27FC236}">
                      <a16:creationId xmlns:a16="http://schemas.microsoft.com/office/drawing/2014/main" id="{1359B9B7-8A19-6BDC-EC3E-F8BF565B991B}"/>
                    </a:ext>
                  </a:extLst>
                </p14:cNvPr>
                <p14:cNvContentPartPr/>
                <p14:nvPr/>
              </p14:nvContentPartPr>
              <p14:xfrm>
                <a:off x="611182" y="353716"/>
                <a:ext cx="123120" cy="81720"/>
              </p14:xfrm>
            </p:contentPart>
          </mc:Choice>
          <mc:Fallback>
            <p:pic>
              <p:nvPicPr>
                <p:cNvPr id="144" name="Freihand 143">
                  <a:extLst>
                    <a:ext uri="{FF2B5EF4-FFF2-40B4-BE49-F238E27FC236}">
                      <a16:creationId xmlns:a16="http://schemas.microsoft.com/office/drawing/2014/main" id="{1359B9B7-8A19-6BDC-EC3E-F8BF565B991B}"/>
                    </a:ext>
                  </a:extLst>
                </p:cNvPr>
                <p:cNvPicPr/>
                <p:nvPr/>
              </p:nvPicPr>
              <p:blipFill>
                <a:blip r:embed="rId135"/>
                <a:stretch>
                  <a:fillRect/>
                </a:stretch>
              </p:blipFill>
              <p:spPr>
                <a:xfrm>
                  <a:off x="602542" y="345076"/>
                  <a:ext cx="140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5" name="Freihand 144">
                  <a:extLst>
                    <a:ext uri="{FF2B5EF4-FFF2-40B4-BE49-F238E27FC236}">
                      <a16:creationId xmlns:a16="http://schemas.microsoft.com/office/drawing/2014/main" id="{B1F1048E-A9AB-08B1-97CE-EF111B948777}"/>
                    </a:ext>
                  </a:extLst>
                </p14:cNvPr>
                <p14:cNvContentPartPr/>
                <p14:nvPr/>
              </p14:nvContentPartPr>
              <p14:xfrm>
                <a:off x="707662" y="343996"/>
                <a:ext cx="55080" cy="177480"/>
              </p14:xfrm>
            </p:contentPart>
          </mc:Choice>
          <mc:Fallback>
            <p:pic>
              <p:nvPicPr>
                <p:cNvPr id="145" name="Freihand 144">
                  <a:extLst>
                    <a:ext uri="{FF2B5EF4-FFF2-40B4-BE49-F238E27FC236}">
                      <a16:creationId xmlns:a16="http://schemas.microsoft.com/office/drawing/2014/main" id="{B1F1048E-A9AB-08B1-97CE-EF111B948777}"/>
                    </a:ext>
                  </a:extLst>
                </p:cNvPr>
                <p:cNvPicPr/>
                <p:nvPr/>
              </p:nvPicPr>
              <p:blipFill>
                <a:blip r:embed="rId137"/>
                <a:stretch>
                  <a:fillRect/>
                </a:stretch>
              </p:blipFill>
              <p:spPr>
                <a:xfrm>
                  <a:off x="699022" y="335356"/>
                  <a:ext cx="72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6" name="Freihand 145">
                  <a:extLst>
                    <a:ext uri="{FF2B5EF4-FFF2-40B4-BE49-F238E27FC236}">
                      <a16:creationId xmlns:a16="http://schemas.microsoft.com/office/drawing/2014/main" id="{8E934D52-0707-83CA-2371-9CFB9F826236}"/>
                    </a:ext>
                  </a:extLst>
                </p14:cNvPr>
                <p14:cNvContentPartPr/>
                <p14:nvPr/>
              </p14:nvContentPartPr>
              <p14:xfrm>
                <a:off x="801622" y="480076"/>
                <a:ext cx="50040" cy="150480"/>
              </p14:xfrm>
            </p:contentPart>
          </mc:Choice>
          <mc:Fallback>
            <p:pic>
              <p:nvPicPr>
                <p:cNvPr id="146" name="Freihand 145">
                  <a:extLst>
                    <a:ext uri="{FF2B5EF4-FFF2-40B4-BE49-F238E27FC236}">
                      <a16:creationId xmlns:a16="http://schemas.microsoft.com/office/drawing/2014/main" id="{8E934D52-0707-83CA-2371-9CFB9F826236}"/>
                    </a:ext>
                  </a:extLst>
                </p:cNvPr>
                <p:cNvPicPr/>
                <p:nvPr/>
              </p:nvPicPr>
              <p:blipFill>
                <a:blip r:embed="rId139"/>
                <a:stretch>
                  <a:fillRect/>
                </a:stretch>
              </p:blipFill>
              <p:spPr>
                <a:xfrm>
                  <a:off x="792982" y="471436"/>
                  <a:ext cx="67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7" name="Freihand 146">
                  <a:extLst>
                    <a:ext uri="{FF2B5EF4-FFF2-40B4-BE49-F238E27FC236}">
                      <a16:creationId xmlns:a16="http://schemas.microsoft.com/office/drawing/2014/main" id="{6B916C21-E520-F30E-8C36-54D951B39AA5}"/>
                    </a:ext>
                  </a:extLst>
                </p14:cNvPr>
                <p14:cNvContentPartPr/>
                <p14:nvPr/>
              </p14:nvContentPartPr>
              <p14:xfrm>
                <a:off x="804142" y="430756"/>
                <a:ext cx="156600" cy="145800"/>
              </p14:xfrm>
            </p:contentPart>
          </mc:Choice>
          <mc:Fallback>
            <p:pic>
              <p:nvPicPr>
                <p:cNvPr id="147" name="Freihand 146">
                  <a:extLst>
                    <a:ext uri="{FF2B5EF4-FFF2-40B4-BE49-F238E27FC236}">
                      <a16:creationId xmlns:a16="http://schemas.microsoft.com/office/drawing/2014/main" id="{6B916C21-E520-F30E-8C36-54D951B39AA5}"/>
                    </a:ext>
                  </a:extLst>
                </p:cNvPr>
                <p:cNvPicPr/>
                <p:nvPr/>
              </p:nvPicPr>
              <p:blipFill>
                <a:blip r:embed="rId141"/>
                <a:stretch>
                  <a:fillRect/>
                </a:stretch>
              </p:blipFill>
              <p:spPr>
                <a:xfrm>
                  <a:off x="795502" y="421756"/>
                  <a:ext cx="174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8" name="Freihand 147">
                  <a:extLst>
                    <a:ext uri="{FF2B5EF4-FFF2-40B4-BE49-F238E27FC236}">
                      <a16:creationId xmlns:a16="http://schemas.microsoft.com/office/drawing/2014/main" id="{EA6E07DF-93F1-B634-E5CE-4B9C6D86508C}"/>
                    </a:ext>
                  </a:extLst>
                </p14:cNvPr>
                <p14:cNvContentPartPr/>
                <p14:nvPr/>
              </p14:nvContentPartPr>
              <p14:xfrm>
                <a:off x="1005382" y="358036"/>
                <a:ext cx="107280" cy="237240"/>
              </p14:xfrm>
            </p:contentPart>
          </mc:Choice>
          <mc:Fallback>
            <p:pic>
              <p:nvPicPr>
                <p:cNvPr id="148" name="Freihand 147">
                  <a:extLst>
                    <a:ext uri="{FF2B5EF4-FFF2-40B4-BE49-F238E27FC236}">
                      <a16:creationId xmlns:a16="http://schemas.microsoft.com/office/drawing/2014/main" id="{EA6E07DF-93F1-B634-E5CE-4B9C6D86508C}"/>
                    </a:ext>
                  </a:extLst>
                </p:cNvPr>
                <p:cNvPicPr/>
                <p:nvPr/>
              </p:nvPicPr>
              <p:blipFill>
                <a:blip r:embed="rId143"/>
                <a:stretch>
                  <a:fillRect/>
                </a:stretch>
              </p:blipFill>
              <p:spPr>
                <a:xfrm>
                  <a:off x="996742" y="349036"/>
                  <a:ext cx="1249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9" name="Freihand 148">
                  <a:extLst>
                    <a:ext uri="{FF2B5EF4-FFF2-40B4-BE49-F238E27FC236}">
                      <a16:creationId xmlns:a16="http://schemas.microsoft.com/office/drawing/2014/main" id="{A64C63C5-4877-EF0F-514F-144A6A9882C5}"/>
                    </a:ext>
                  </a:extLst>
                </p14:cNvPr>
                <p14:cNvContentPartPr/>
                <p14:nvPr/>
              </p14:nvContentPartPr>
              <p14:xfrm>
                <a:off x="1176742" y="485476"/>
                <a:ext cx="17280" cy="96480"/>
              </p14:xfrm>
            </p:contentPart>
          </mc:Choice>
          <mc:Fallback>
            <p:pic>
              <p:nvPicPr>
                <p:cNvPr id="149" name="Freihand 148">
                  <a:extLst>
                    <a:ext uri="{FF2B5EF4-FFF2-40B4-BE49-F238E27FC236}">
                      <a16:creationId xmlns:a16="http://schemas.microsoft.com/office/drawing/2014/main" id="{A64C63C5-4877-EF0F-514F-144A6A9882C5}"/>
                    </a:ext>
                  </a:extLst>
                </p:cNvPr>
                <p:cNvPicPr/>
                <p:nvPr/>
              </p:nvPicPr>
              <p:blipFill>
                <a:blip r:embed="rId145"/>
                <a:stretch>
                  <a:fillRect/>
                </a:stretch>
              </p:blipFill>
              <p:spPr>
                <a:xfrm>
                  <a:off x="1168102" y="476476"/>
                  <a:ext cx="34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50" name="Freihand 149">
                  <a:extLst>
                    <a:ext uri="{FF2B5EF4-FFF2-40B4-BE49-F238E27FC236}">
                      <a16:creationId xmlns:a16="http://schemas.microsoft.com/office/drawing/2014/main" id="{5831278A-36E2-A400-ABCC-26B9787538DC}"/>
                    </a:ext>
                  </a:extLst>
                </p14:cNvPr>
                <p14:cNvContentPartPr/>
                <p14:nvPr/>
              </p14:nvContentPartPr>
              <p14:xfrm>
                <a:off x="1151182" y="458116"/>
                <a:ext cx="103680" cy="189360"/>
              </p14:xfrm>
            </p:contentPart>
          </mc:Choice>
          <mc:Fallback>
            <p:pic>
              <p:nvPicPr>
                <p:cNvPr id="150" name="Freihand 149">
                  <a:extLst>
                    <a:ext uri="{FF2B5EF4-FFF2-40B4-BE49-F238E27FC236}">
                      <a16:creationId xmlns:a16="http://schemas.microsoft.com/office/drawing/2014/main" id="{5831278A-36E2-A400-ABCC-26B9787538DC}"/>
                    </a:ext>
                  </a:extLst>
                </p:cNvPr>
                <p:cNvPicPr/>
                <p:nvPr/>
              </p:nvPicPr>
              <p:blipFill>
                <a:blip r:embed="rId147"/>
                <a:stretch>
                  <a:fillRect/>
                </a:stretch>
              </p:blipFill>
              <p:spPr>
                <a:xfrm>
                  <a:off x="1142182" y="449116"/>
                  <a:ext cx="121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1" name="Freihand 150">
                  <a:extLst>
                    <a:ext uri="{FF2B5EF4-FFF2-40B4-BE49-F238E27FC236}">
                      <a16:creationId xmlns:a16="http://schemas.microsoft.com/office/drawing/2014/main" id="{9D78AA85-4A0D-E168-DB6A-C1D3C82F46A6}"/>
                    </a:ext>
                  </a:extLst>
                </p14:cNvPr>
                <p14:cNvContentPartPr/>
                <p14:nvPr/>
              </p14:nvContentPartPr>
              <p14:xfrm>
                <a:off x="1431622" y="412036"/>
                <a:ext cx="82800" cy="19800"/>
              </p14:xfrm>
            </p:contentPart>
          </mc:Choice>
          <mc:Fallback>
            <p:pic>
              <p:nvPicPr>
                <p:cNvPr id="151" name="Freihand 150">
                  <a:extLst>
                    <a:ext uri="{FF2B5EF4-FFF2-40B4-BE49-F238E27FC236}">
                      <a16:creationId xmlns:a16="http://schemas.microsoft.com/office/drawing/2014/main" id="{9D78AA85-4A0D-E168-DB6A-C1D3C82F46A6}"/>
                    </a:ext>
                  </a:extLst>
                </p:cNvPr>
                <p:cNvPicPr/>
                <p:nvPr/>
              </p:nvPicPr>
              <p:blipFill>
                <a:blip r:embed="rId149"/>
                <a:stretch>
                  <a:fillRect/>
                </a:stretch>
              </p:blipFill>
              <p:spPr>
                <a:xfrm>
                  <a:off x="1422982" y="403396"/>
                  <a:ext cx="100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2" name="Freihand 151">
                  <a:extLst>
                    <a:ext uri="{FF2B5EF4-FFF2-40B4-BE49-F238E27FC236}">
                      <a16:creationId xmlns:a16="http://schemas.microsoft.com/office/drawing/2014/main" id="{18A5F151-9EEE-4D47-204B-DDD4328DE6A6}"/>
                    </a:ext>
                  </a:extLst>
                </p14:cNvPr>
                <p14:cNvContentPartPr/>
                <p14:nvPr/>
              </p14:nvContentPartPr>
              <p14:xfrm>
                <a:off x="1543582" y="267676"/>
                <a:ext cx="316080" cy="243000"/>
              </p14:xfrm>
            </p:contentPart>
          </mc:Choice>
          <mc:Fallback>
            <p:pic>
              <p:nvPicPr>
                <p:cNvPr id="152" name="Freihand 151">
                  <a:extLst>
                    <a:ext uri="{FF2B5EF4-FFF2-40B4-BE49-F238E27FC236}">
                      <a16:creationId xmlns:a16="http://schemas.microsoft.com/office/drawing/2014/main" id="{18A5F151-9EEE-4D47-204B-DDD4328DE6A6}"/>
                    </a:ext>
                  </a:extLst>
                </p:cNvPr>
                <p:cNvPicPr/>
                <p:nvPr/>
              </p:nvPicPr>
              <p:blipFill>
                <a:blip r:embed="rId151"/>
                <a:stretch>
                  <a:fillRect/>
                </a:stretch>
              </p:blipFill>
              <p:spPr>
                <a:xfrm>
                  <a:off x="1534942" y="259036"/>
                  <a:ext cx="3337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 name="Freihand 6">
                  <a:extLst>
                    <a:ext uri="{FF2B5EF4-FFF2-40B4-BE49-F238E27FC236}">
                      <a16:creationId xmlns:a16="http://schemas.microsoft.com/office/drawing/2014/main" id="{686658CB-E0FD-63D0-8EEE-813D08D1905F}"/>
                    </a:ext>
                  </a:extLst>
                </p14:cNvPr>
                <p14:cNvContentPartPr/>
                <p14:nvPr/>
              </p14:nvContentPartPr>
              <p14:xfrm>
                <a:off x="1306342" y="2313196"/>
                <a:ext cx="273240" cy="304200"/>
              </p14:xfrm>
            </p:contentPart>
          </mc:Choice>
          <mc:Fallback>
            <p:pic>
              <p:nvPicPr>
                <p:cNvPr id="7" name="Freihand 6">
                  <a:extLst>
                    <a:ext uri="{FF2B5EF4-FFF2-40B4-BE49-F238E27FC236}">
                      <a16:creationId xmlns:a16="http://schemas.microsoft.com/office/drawing/2014/main" id="{686658CB-E0FD-63D0-8EEE-813D08D1905F}"/>
                    </a:ext>
                  </a:extLst>
                </p:cNvPr>
                <p:cNvPicPr/>
                <p:nvPr/>
              </p:nvPicPr>
              <p:blipFill>
                <a:blip r:embed="rId153"/>
                <a:stretch>
                  <a:fillRect/>
                </a:stretch>
              </p:blipFill>
              <p:spPr>
                <a:xfrm>
                  <a:off x="1297702" y="2304556"/>
                  <a:ext cx="2908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 name="Freihand 7">
                  <a:extLst>
                    <a:ext uri="{FF2B5EF4-FFF2-40B4-BE49-F238E27FC236}">
                      <a16:creationId xmlns:a16="http://schemas.microsoft.com/office/drawing/2014/main" id="{65E8AFCA-F0CF-1FC8-BD2F-E46BBAC82C97}"/>
                    </a:ext>
                  </a:extLst>
                </p14:cNvPr>
                <p14:cNvContentPartPr/>
                <p14:nvPr/>
              </p14:nvContentPartPr>
              <p14:xfrm>
                <a:off x="1703782" y="2315356"/>
                <a:ext cx="282960" cy="289800"/>
              </p14:xfrm>
            </p:contentPart>
          </mc:Choice>
          <mc:Fallback>
            <p:pic>
              <p:nvPicPr>
                <p:cNvPr id="8" name="Freihand 7">
                  <a:extLst>
                    <a:ext uri="{FF2B5EF4-FFF2-40B4-BE49-F238E27FC236}">
                      <a16:creationId xmlns:a16="http://schemas.microsoft.com/office/drawing/2014/main" id="{65E8AFCA-F0CF-1FC8-BD2F-E46BBAC82C97}"/>
                    </a:ext>
                  </a:extLst>
                </p:cNvPr>
                <p:cNvPicPr/>
                <p:nvPr/>
              </p:nvPicPr>
              <p:blipFill>
                <a:blip r:embed="rId155"/>
                <a:stretch>
                  <a:fillRect/>
                </a:stretch>
              </p:blipFill>
              <p:spPr>
                <a:xfrm>
                  <a:off x="1695142" y="2306356"/>
                  <a:ext cx="3006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9" name="Freihand 28">
                  <a:extLst>
                    <a:ext uri="{FF2B5EF4-FFF2-40B4-BE49-F238E27FC236}">
                      <a16:creationId xmlns:a16="http://schemas.microsoft.com/office/drawing/2014/main" id="{C0E86226-23C4-6B96-BB41-EF4D1C9960E2}"/>
                    </a:ext>
                  </a:extLst>
                </p14:cNvPr>
                <p14:cNvContentPartPr/>
                <p14:nvPr/>
              </p14:nvContentPartPr>
              <p14:xfrm>
                <a:off x="1559782" y="2176756"/>
                <a:ext cx="92520" cy="101160"/>
              </p14:xfrm>
            </p:contentPart>
          </mc:Choice>
          <mc:Fallback>
            <p:pic>
              <p:nvPicPr>
                <p:cNvPr id="29" name="Freihand 28">
                  <a:extLst>
                    <a:ext uri="{FF2B5EF4-FFF2-40B4-BE49-F238E27FC236}">
                      <a16:creationId xmlns:a16="http://schemas.microsoft.com/office/drawing/2014/main" id="{C0E86226-23C4-6B96-BB41-EF4D1C9960E2}"/>
                    </a:ext>
                  </a:extLst>
                </p:cNvPr>
                <p:cNvPicPr/>
                <p:nvPr/>
              </p:nvPicPr>
              <p:blipFill>
                <a:blip r:embed="rId157"/>
                <a:stretch>
                  <a:fillRect/>
                </a:stretch>
              </p:blipFill>
              <p:spPr>
                <a:xfrm>
                  <a:off x="1550782" y="2167756"/>
                  <a:ext cx="110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0" name="Freihand 29">
                  <a:extLst>
                    <a:ext uri="{FF2B5EF4-FFF2-40B4-BE49-F238E27FC236}">
                      <a16:creationId xmlns:a16="http://schemas.microsoft.com/office/drawing/2014/main" id="{339F557F-D400-9B5D-94D8-F31044F58561}"/>
                    </a:ext>
                  </a:extLst>
                </p14:cNvPr>
                <p14:cNvContentPartPr/>
                <p14:nvPr/>
              </p14:nvContentPartPr>
              <p14:xfrm>
                <a:off x="1960102" y="2146516"/>
                <a:ext cx="111960" cy="150480"/>
              </p14:xfrm>
            </p:contentPart>
          </mc:Choice>
          <mc:Fallback>
            <p:pic>
              <p:nvPicPr>
                <p:cNvPr id="30" name="Freihand 29">
                  <a:extLst>
                    <a:ext uri="{FF2B5EF4-FFF2-40B4-BE49-F238E27FC236}">
                      <a16:creationId xmlns:a16="http://schemas.microsoft.com/office/drawing/2014/main" id="{339F557F-D400-9B5D-94D8-F31044F58561}"/>
                    </a:ext>
                  </a:extLst>
                </p:cNvPr>
                <p:cNvPicPr/>
                <p:nvPr/>
              </p:nvPicPr>
              <p:blipFill>
                <a:blip r:embed="rId159"/>
                <a:stretch>
                  <a:fillRect/>
                </a:stretch>
              </p:blipFill>
              <p:spPr>
                <a:xfrm>
                  <a:off x="1951462" y="2137516"/>
                  <a:ext cx="129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2" name="Freihand 31">
                  <a:extLst>
                    <a:ext uri="{FF2B5EF4-FFF2-40B4-BE49-F238E27FC236}">
                      <a16:creationId xmlns:a16="http://schemas.microsoft.com/office/drawing/2014/main" id="{3F08B829-3870-9428-4FE0-9F7AD1FA4068}"/>
                    </a:ext>
                  </a:extLst>
                </p14:cNvPr>
                <p14:cNvContentPartPr/>
                <p14:nvPr/>
              </p14:nvContentPartPr>
              <p14:xfrm>
                <a:off x="1855342" y="2617756"/>
                <a:ext cx="72000" cy="129960"/>
              </p14:xfrm>
            </p:contentPart>
          </mc:Choice>
          <mc:Fallback>
            <p:pic>
              <p:nvPicPr>
                <p:cNvPr id="32" name="Freihand 31">
                  <a:extLst>
                    <a:ext uri="{FF2B5EF4-FFF2-40B4-BE49-F238E27FC236}">
                      <a16:creationId xmlns:a16="http://schemas.microsoft.com/office/drawing/2014/main" id="{3F08B829-3870-9428-4FE0-9F7AD1FA4068}"/>
                    </a:ext>
                  </a:extLst>
                </p:cNvPr>
                <p:cNvPicPr/>
                <p:nvPr/>
              </p:nvPicPr>
              <p:blipFill>
                <a:blip r:embed="rId161"/>
                <a:stretch>
                  <a:fillRect/>
                </a:stretch>
              </p:blipFill>
              <p:spPr>
                <a:xfrm>
                  <a:off x="1846702" y="2608756"/>
                  <a:ext cx="89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09" name="Freihand 208">
                  <a:extLst>
                    <a:ext uri="{FF2B5EF4-FFF2-40B4-BE49-F238E27FC236}">
                      <a16:creationId xmlns:a16="http://schemas.microsoft.com/office/drawing/2014/main" id="{76D42343-041E-66A6-9377-6593869D0290}"/>
                    </a:ext>
                  </a:extLst>
                </p14:cNvPr>
                <p14:cNvContentPartPr/>
                <p14:nvPr/>
              </p14:nvContentPartPr>
              <p14:xfrm>
                <a:off x="234622" y="1450276"/>
                <a:ext cx="169560" cy="209520"/>
              </p14:xfrm>
            </p:contentPart>
          </mc:Choice>
          <mc:Fallback>
            <p:pic>
              <p:nvPicPr>
                <p:cNvPr id="209" name="Freihand 208">
                  <a:extLst>
                    <a:ext uri="{FF2B5EF4-FFF2-40B4-BE49-F238E27FC236}">
                      <a16:creationId xmlns:a16="http://schemas.microsoft.com/office/drawing/2014/main" id="{76D42343-041E-66A6-9377-6593869D0290}"/>
                    </a:ext>
                  </a:extLst>
                </p:cNvPr>
                <p:cNvPicPr/>
                <p:nvPr/>
              </p:nvPicPr>
              <p:blipFill>
                <a:blip r:embed="rId163"/>
                <a:stretch>
                  <a:fillRect/>
                </a:stretch>
              </p:blipFill>
              <p:spPr>
                <a:xfrm>
                  <a:off x="225982" y="1441276"/>
                  <a:ext cx="187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0" name="Freihand 209">
                  <a:extLst>
                    <a:ext uri="{FF2B5EF4-FFF2-40B4-BE49-F238E27FC236}">
                      <a16:creationId xmlns:a16="http://schemas.microsoft.com/office/drawing/2014/main" id="{C71DA718-CE14-71AB-630B-0FE4DE8FF5E3}"/>
                    </a:ext>
                  </a:extLst>
                </p14:cNvPr>
                <p14:cNvContentPartPr/>
                <p14:nvPr/>
              </p14:nvContentPartPr>
              <p14:xfrm>
                <a:off x="546022" y="1442716"/>
                <a:ext cx="50040" cy="226800"/>
              </p14:xfrm>
            </p:contentPart>
          </mc:Choice>
          <mc:Fallback>
            <p:pic>
              <p:nvPicPr>
                <p:cNvPr id="210" name="Freihand 209">
                  <a:extLst>
                    <a:ext uri="{FF2B5EF4-FFF2-40B4-BE49-F238E27FC236}">
                      <a16:creationId xmlns:a16="http://schemas.microsoft.com/office/drawing/2014/main" id="{C71DA718-CE14-71AB-630B-0FE4DE8FF5E3}"/>
                    </a:ext>
                  </a:extLst>
                </p:cNvPr>
                <p:cNvPicPr/>
                <p:nvPr/>
              </p:nvPicPr>
              <p:blipFill>
                <a:blip r:embed="rId165"/>
                <a:stretch>
                  <a:fillRect/>
                </a:stretch>
              </p:blipFill>
              <p:spPr>
                <a:xfrm>
                  <a:off x="537382" y="1434076"/>
                  <a:ext cx="676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1" name="Freihand 210">
                  <a:extLst>
                    <a:ext uri="{FF2B5EF4-FFF2-40B4-BE49-F238E27FC236}">
                      <a16:creationId xmlns:a16="http://schemas.microsoft.com/office/drawing/2014/main" id="{EBE969DB-5C9E-9639-6212-9CD9F0257614}"/>
                    </a:ext>
                  </a:extLst>
                </p14:cNvPr>
                <p14:cNvContentPartPr/>
                <p14:nvPr/>
              </p14:nvContentPartPr>
              <p14:xfrm>
                <a:off x="679942" y="1403116"/>
                <a:ext cx="107280" cy="155520"/>
              </p14:xfrm>
            </p:contentPart>
          </mc:Choice>
          <mc:Fallback>
            <p:pic>
              <p:nvPicPr>
                <p:cNvPr id="211" name="Freihand 210">
                  <a:extLst>
                    <a:ext uri="{FF2B5EF4-FFF2-40B4-BE49-F238E27FC236}">
                      <a16:creationId xmlns:a16="http://schemas.microsoft.com/office/drawing/2014/main" id="{EBE969DB-5C9E-9639-6212-9CD9F0257614}"/>
                    </a:ext>
                  </a:extLst>
                </p:cNvPr>
                <p:cNvPicPr/>
                <p:nvPr/>
              </p:nvPicPr>
              <p:blipFill>
                <a:blip r:embed="rId167"/>
                <a:stretch>
                  <a:fillRect/>
                </a:stretch>
              </p:blipFill>
              <p:spPr>
                <a:xfrm>
                  <a:off x="671302" y="1394476"/>
                  <a:ext cx="124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2" name="Freihand 211">
                  <a:extLst>
                    <a:ext uri="{FF2B5EF4-FFF2-40B4-BE49-F238E27FC236}">
                      <a16:creationId xmlns:a16="http://schemas.microsoft.com/office/drawing/2014/main" id="{1CD371AD-438C-2E27-0035-8807EFCEAEF0}"/>
                    </a:ext>
                  </a:extLst>
                </p14:cNvPr>
                <p14:cNvContentPartPr/>
                <p14:nvPr/>
              </p14:nvContentPartPr>
              <p14:xfrm>
                <a:off x="689662" y="1431196"/>
                <a:ext cx="101880" cy="63360"/>
              </p14:xfrm>
            </p:contentPart>
          </mc:Choice>
          <mc:Fallback>
            <p:pic>
              <p:nvPicPr>
                <p:cNvPr id="212" name="Freihand 211">
                  <a:extLst>
                    <a:ext uri="{FF2B5EF4-FFF2-40B4-BE49-F238E27FC236}">
                      <a16:creationId xmlns:a16="http://schemas.microsoft.com/office/drawing/2014/main" id="{1CD371AD-438C-2E27-0035-8807EFCEAEF0}"/>
                    </a:ext>
                  </a:extLst>
                </p:cNvPr>
                <p:cNvPicPr/>
                <p:nvPr/>
              </p:nvPicPr>
              <p:blipFill>
                <a:blip r:embed="rId169"/>
                <a:stretch>
                  <a:fillRect/>
                </a:stretch>
              </p:blipFill>
              <p:spPr>
                <a:xfrm>
                  <a:off x="681022" y="1422196"/>
                  <a:ext cx="119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3" name="Freihand 212">
                  <a:extLst>
                    <a:ext uri="{FF2B5EF4-FFF2-40B4-BE49-F238E27FC236}">
                      <a16:creationId xmlns:a16="http://schemas.microsoft.com/office/drawing/2014/main" id="{AE81CB1C-4CBE-6995-A52F-D4BFE8E652F6}"/>
                    </a:ext>
                  </a:extLst>
                </p14:cNvPr>
                <p14:cNvContentPartPr/>
                <p14:nvPr/>
              </p14:nvContentPartPr>
              <p14:xfrm>
                <a:off x="641422" y="1570516"/>
                <a:ext cx="171000" cy="112320"/>
              </p14:xfrm>
            </p:contentPart>
          </mc:Choice>
          <mc:Fallback>
            <p:pic>
              <p:nvPicPr>
                <p:cNvPr id="213" name="Freihand 212">
                  <a:extLst>
                    <a:ext uri="{FF2B5EF4-FFF2-40B4-BE49-F238E27FC236}">
                      <a16:creationId xmlns:a16="http://schemas.microsoft.com/office/drawing/2014/main" id="{AE81CB1C-4CBE-6995-A52F-D4BFE8E652F6}"/>
                    </a:ext>
                  </a:extLst>
                </p:cNvPr>
                <p:cNvPicPr/>
                <p:nvPr/>
              </p:nvPicPr>
              <p:blipFill>
                <a:blip r:embed="rId171"/>
                <a:stretch>
                  <a:fillRect/>
                </a:stretch>
              </p:blipFill>
              <p:spPr>
                <a:xfrm>
                  <a:off x="632422" y="1561516"/>
                  <a:ext cx="188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4" name="Freihand 213">
                  <a:extLst>
                    <a:ext uri="{FF2B5EF4-FFF2-40B4-BE49-F238E27FC236}">
                      <a16:creationId xmlns:a16="http://schemas.microsoft.com/office/drawing/2014/main" id="{00D4DF08-FB74-CD7C-45D1-BDD9D8EE7F16}"/>
                    </a:ext>
                  </a:extLst>
                </p14:cNvPr>
                <p14:cNvContentPartPr/>
                <p14:nvPr/>
              </p14:nvContentPartPr>
              <p14:xfrm>
                <a:off x="756982" y="1429036"/>
                <a:ext cx="164880" cy="354960"/>
              </p14:xfrm>
            </p:contentPart>
          </mc:Choice>
          <mc:Fallback>
            <p:pic>
              <p:nvPicPr>
                <p:cNvPr id="214" name="Freihand 213">
                  <a:extLst>
                    <a:ext uri="{FF2B5EF4-FFF2-40B4-BE49-F238E27FC236}">
                      <a16:creationId xmlns:a16="http://schemas.microsoft.com/office/drawing/2014/main" id="{00D4DF08-FB74-CD7C-45D1-BDD9D8EE7F16}"/>
                    </a:ext>
                  </a:extLst>
                </p:cNvPr>
                <p:cNvPicPr/>
                <p:nvPr/>
              </p:nvPicPr>
              <p:blipFill>
                <a:blip r:embed="rId173"/>
                <a:stretch>
                  <a:fillRect/>
                </a:stretch>
              </p:blipFill>
              <p:spPr>
                <a:xfrm>
                  <a:off x="747982" y="1420396"/>
                  <a:ext cx="1825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5" name="Freihand 214">
                  <a:extLst>
                    <a:ext uri="{FF2B5EF4-FFF2-40B4-BE49-F238E27FC236}">
                      <a16:creationId xmlns:a16="http://schemas.microsoft.com/office/drawing/2014/main" id="{AB8B01F6-941D-A4FB-EF79-839164CB88FD}"/>
                    </a:ext>
                  </a:extLst>
                </p14:cNvPr>
                <p14:cNvContentPartPr/>
                <p14:nvPr/>
              </p14:nvContentPartPr>
              <p14:xfrm>
                <a:off x="981982" y="1564756"/>
                <a:ext cx="134640" cy="6480"/>
              </p14:xfrm>
            </p:contentPart>
          </mc:Choice>
          <mc:Fallback>
            <p:pic>
              <p:nvPicPr>
                <p:cNvPr id="215" name="Freihand 214">
                  <a:extLst>
                    <a:ext uri="{FF2B5EF4-FFF2-40B4-BE49-F238E27FC236}">
                      <a16:creationId xmlns:a16="http://schemas.microsoft.com/office/drawing/2014/main" id="{AB8B01F6-941D-A4FB-EF79-839164CB88FD}"/>
                    </a:ext>
                  </a:extLst>
                </p:cNvPr>
                <p:cNvPicPr/>
                <p:nvPr/>
              </p:nvPicPr>
              <p:blipFill>
                <a:blip r:embed="rId175"/>
                <a:stretch>
                  <a:fillRect/>
                </a:stretch>
              </p:blipFill>
              <p:spPr>
                <a:xfrm>
                  <a:off x="972982" y="1556116"/>
                  <a:ext cx="152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6" name="Freihand 215">
                  <a:extLst>
                    <a:ext uri="{FF2B5EF4-FFF2-40B4-BE49-F238E27FC236}">
                      <a16:creationId xmlns:a16="http://schemas.microsoft.com/office/drawing/2014/main" id="{9C9F554A-C65F-B79B-DC5B-CF5E7D4AD7BD}"/>
                    </a:ext>
                  </a:extLst>
                </p14:cNvPr>
                <p14:cNvContentPartPr/>
                <p14:nvPr/>
              </p14:nvContentPartPr>
              <p14:xfrm>
                <a:off x="980902" y="1630276"/>
                <a:ext cx="104760" cy="16200"/>
              </p14:xfrm>
            </p:contentPart>
          </mc:Choice>
          <mc:Fallback>
            <p:pic>
              <p:nvPicPr>
                <p:cNvPr id="216" name="Freihand 215">
                  <a:extLst>
                    <a:ext uri="{FF2B5EF4-FFF2-40B4-BE49-F238E27FC236}">
                      <a16:creationId xmlns:a16="http://schemas.microsoft.com/office/drawing/2014/main" id="{9C9F554A-C65F-B79B-DC5B-CF5E7D4AD7BD}"/>
                    </a:ext>
                  </a:extLst>
                </p:cNvPr>
                <p:cNvPicPr/>
                <p:nvPr/>
              </p:nvPicPr>
              <p:blipFill>
                <a:blip r:embed="rId177"/>
                <a:stretch>
                  <a:fillRect/>
                </a:stretch>
              </p:blipFill>
              <p:spPr>
                <a:xfrm>
                  <a:off x="971902" y="1621636"/>
                  <a:ext cx="122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8" name="Freihand 217">
                  <a:extLst>
                    <a:ext uri="{FF2B5EF4-FFF2-40B4-BE49-F238E27FC236}">
                      <a16:creationId xmlns:a16="http://schemas.microsoft.com/office/drawing/2014/main" id="{E0C3CF95-FED5-3874-548F-C61500B4C6B6}"/>
                    </a:ext>
                  </a:extLst>
                </p14:cNvPr>
                <p14:cNvContentPartPr/>
                <p14:nvPr/>
              </p14:nvContentPartPr>
              <p14:xfrm>
                <a:off x="1241182" y="1390876"/>
                <a:ext cx="171360" cy="207360"/>
              </p14:xfrm>
            </p:contentPart>
          </mc:Choice>
          <mc:Fallback>
            <p:pic>
              <p:nvPicPr>
                <p:cNvPr id="218" name="Freihand 217">
                  <a:extLst>
                    <a:ext uri="{FF2B5EF4-FFF2-40B4-BE49-F238E27FC236}">
                      <a16:creationId xmlns:a16="http://schemas.microsoft.com/office/drawing/2014/main" id="{E0C3CF95-FED5-3874-548F-C61500B4C6B6}"/>
                    </a:ext>
                  </a:extLst>
                </p:cNvPr>
                <p:cNvPicPr/>
                <p:nvPr/>
              </p:nvPicPr>
              <p:blipFill>
                <a:blip r:embed="rId179"/>
                <a:stretch>
                  <a:fillRect/>
                </a:stretch>
              </p:blipFill>
              <p:spPr>
                <a:xfrm>
                  <a:off x="1232182" y="1382236"/>
                  <a:ext cx="1890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9" name="Freihand 218">
                  <a:extLst>
                    <a:ext uri="{FF2B5EF4-FFF2-40B4-BE49-F238E27FC236}">
                      <a16:creationId xmlns:a16="http://schemas.microsoft.com/office/drawing/2014/main" id="{669E34D5-1AF3-6C07-165D-E7630C00D29D}"/>
                    </a:ext>
                  </a:extLst>
                </p14:cNvPr>
                <p14:cNvContentPartPr/>
                <p14:nvPr/>
              </p14:nvContentPartPr>
              <p14:xfrm>
                <a:off x="1472662" y="1451716"/>
                <a:ext cx="51840" cy="159120"/>
              </p14:xfrm>
            </p:contentPart>
          </mc:Choice>
          <mc:Fallback>
            <p:pic>
              <p:nvPicPr>
                <p:cNvPr id="219" name="Freihand 218">
                  <a:extLst>
                    <a:ext uri="{FF2B5EF4-FFF2-40B4-BE49-F238E27FC236}">
                      <a16:creationId xmlns:a16="http://schemas.microsoft.com/office/drawing/2014/main" id="{669E34D5-1AF3-6C07-165D-E7630C00D29D}"/>
                    </a:ext>
                  </a:extLst>
                </p:cNvPr>
                <p:cNvPicPr/>
                <p:nvPr/>
              </p:nvPicPr>
              <p:blipFill>
                <a:blip r:embed="rId181"/>
                <a:stretch>
                  <a:fillRect/>
                </a:stretch>
              </p:blipFill>
              <p:spPr>
                <a:xfrm>
                  <a:off x="1463662" y="1443076"/>
                  <a:ext cx="69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20" name="Freihand 219">
                  <a:extLst>
                    <a:ext uri="{FF2B5EF4-FFF2-40B4-BE49-F238E27FC236}">
                      <a16:creationId xmlns:a16="http://schemas.microsoft.com/office/drawing/2014/main" id="{DF4740DD-FC7E-73E7-1BA7-FA0CD22103BF}"/>
                    </a:ext>
                  </a:extLst>
                </p14:cNvPr>
                <p14:cNvContentPartPr/>
                <p14:nvPr/>
              </p14:nvContentPartPr>
              <p14:xfrm>
                <a:off x="1463662" y="1493476"/>
                <a:ext cx="64440" cy="84960"/>
              </p14:xfrm>
            </p:contentPart>
          </mc:Choice>
          <mc:Fallback>
            <p:pic>
              <p:nvPicPr>
                <p:cNvPr id="220" name="Freihand 219">
                  <a:extLst>
                    <a:ext uri="{FF2B5EF4-FFF2-40B4-BE49-F238E27FC236}">
                      <a16:creationId xmlns:a16="http://schemas.microsoft.com/office/drawing/2014/main" id="{DF4740DD-FC7E-73E7-1BA7-FA0CD22103BF}"/>
                    </a:ext>
                  </a:extLst>
                </p:cNvPr>
                <p:cNvPicPr/>
                <p:nvPr/>
              </p:nvPicPr>
              <p:blipFill>
                <a:blip r:embed="rId183"/>
                <a:stretch>
                  <a:fillRect/>
                </a:stretch>
              </p:blipFill>
              <p:spPr>
                <a:xfrm>
                  <a:off x="1455022" y="1484836"/>
                  <a:ext cx="82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21" name="Freihand 220">
                  <a:extLst>
                    <a:ext uri="{FF2B5EF4-FFF2-40B4-BE49-F238E27FC236}">
                      <a16:creationId xmlns:a16="http://schemas.microsoft.com/office/drawing/2014/main" id="{BA733E3A-D63F-F977-6BF1-BF57CCC724DC}"/>
                    </a:ext>
                  </a:extLst>
                </p14:cNvPr>
                <p14:cNvContentPartPr/>
                <p14:nvPr/>
              </p14:nvContentPartPr>
              <p14:xfrm>
                <a:off x="1618462" y="1509676"/>
                <a:ext cx="76680" cy="12600"/>
              </p14:xfrm>
            </p:contentPart>
          </mc:Choice>
          <mc:Fallback>
            <p:pic>
              <p:nvPicPr>
                <p:cNvPr id="221" name="Freihand 220">
                  <a:extLst>
                    <a:ext uri="{FF2B5EF4-FFF2-40B4-BE49-F238E27FC236}">
                      <a16:creationId xmlns:a16="http://schemas.microsoft.com/office/drawing/2014/main" id="{BA733E3A-D63F-F977-6BF1-BF57CCC724DC}"/>
                    </a:ext>
                  </a:extLst>
                </p:cNvPr>
                <p:cNvPicPr/>
                <p:nvPr/>
              </p:nvPicPr>
              <p:blipFill>
                <a:blip r:embed="rId185"/>
                <a:stretch>
                  <a:fillRect/>
                </a:stretch>
              </p:blipFill>
              <p:spPr>
                <a:xfrm>
                  <a:off x="1609822" y="1500676"/>
                  <a:ext cx="94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22" name="Freihand 221">
                  <a:extLst>
                    <a:ext uri="{FF2B5EF4-FFF2-40B4-BE49-F238E27FC236}">
                      <a16:creationId xmlns:a16="http://schemas.microsoft.com/office/drawing/2014/main" id="{B2D228C4-8503-7D06-E7E6-6813FC3519B1}"/>
                    </a:ext>
                  </a:extLst>
                </p14:cNvPr>
                <p14:cNvContentPartPr/>
                <p14:nvPr/>
              </p14:nvContentPartPr>
              <p14:xfrm>
                <a:off x="1716022" y="1385116"/>
                <a:ext cx="182520" cy="156960"/>
              </p14:xfrm>
            </p:contentPart>
          </mc:Choice>
          <mc:Fallback>
            <p:pic>
              <p:nvPicPr>
                <p:cNvPr id="222" name="Freihand 221">
                  <a:extLst>
                    <a:ext uri="{FF2B5EF4-FFF2-40B4-BE49-F238E27FC236}">
                      <a16:creationId xmlns:a16="http://schemas.microsoft.com/office/drawing/2014/main" id="{B2D228C4-8503-7D06-E7E6-6813FC3519B1}"/>
                    </a:ext>
                  </a:extLst>
                </p:cNvPr>
                <p:cNvPicPr/>
                <p:nvPr/>
              </p:nvPicPr>
              <p:blipFill>
                <a:blip r:embed="rId187"/>
                <a:stretch>
                  <a:fillRect/>
                </a:stretch>
              </p:blipFill>
              <p:spPr>
                <a:xfrm>
                  <a:off x="1707382" y="1376476"/>
                  <a:ext cx="200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23" name="Freihand 222">
                  <a:extLst>
                    <a:ext uri="{FF2B5EF4-FFF2-40B4-BE49-F238E27FC236}">
                      <a16:creationId xmlns:a16="http://schemas.microsoft.com/office/drawing/2014/main" id="{E714E7B6-95F0-0F75-49F8-68313C431E1D}"/>
                    </a:ext>
                  </a:extLst>
                </p14:cNvPr>
                <p14:cNvContentPartPr/>
                <p14:nvPr/>
              </p14:nvContentPartPr>
              <p14:xfrm>
                <a:off x="1932742" y="1439836"/>
                <a:ext cx="77760" cy="243720"/>
              </p14:xfrm>
            </p:contentPart>
          </mc:Choice>
          <mc:Fallback>
            <p:pic>
              <p:nvPicPr>
                <p:cNvPr id="223" name="Freihand 222">
                  <a:extLst>
                    <a:ext uri="{FF2B5EF4-FFF2-40B4-BE49-F238E27FC236}">
                      <a16:creationId xmlns:a16="http://schemas.microsoft.com/office/drawing/2014/main" id="{E714E7B6-95F0-0F75-49F8-68313C431E1D}"/>
                    </a:ext>
                  </a:extLst>
                </p:cNvPr>
                <p:cNvPicPr/>
                <p:nvPr/>
              </p:nvPicPr>
              <p:blipFill>
                <a:blip r:embed="rId189"/>
                <a:stretch>
                  <a:fillRect/>
                </a:stretch>
              </p:blipFill>
              <p:spPr>
                <a:xfrm>
                  <a:off x="1924102" y="1430836"/>
                  <a:ext cx="954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92" name="Freihand 191">
                  <a:extLst>
                    <a:ext uri="{FF2B5EF4-FFF2-40B4-BE49-F238E27FC236}">
                      <a16:creationId xmlns:a16="http://schemas.microsoft.com/office/drawing/2014/main" id="{F32DAAF1-84A1-A988-5BB8-0FB5832E2EB1}"/>
                    </a:ext>
                  </a:extLst>
                </p14:cNvPr>
                <p14:cNvContentPartPr/>
                <p14:nvPr/>
              </p14:nvContentPartPr>
              <p14:xfrm>
                <a:off x="304462" y="954196"/>
                <a:ext cx="202680" cy="232200"/>
              </p14:xfrm>
            </p:contentPart>
          </mc:Choice>
          <mc:Fallback>
            <p:pic>
              <p:nvPicPr>
                <p:cNvPr id="192" name="Freihand 191">
                  <a:extLst>
                    <a:ext uri="{FF2B5EF4-FFF2-40B4-BE49-F238E27FC236}">
                      <a16:creationId xmlns:a16="http://schemas.microsoft.com/office/drawing/2014/main" id="{F32DAAF1-84A1-A988-5BB8-0FB5832E2EB1}"/>
                    </a:ext>
                  </a:extLst>
                </p:cNvPr>
                <p:cNvPicPr/>
                <p:nvPr/>
              </p:nvPicPr>
              <p:blipFill>
                <a:blip r:embed="rId191"/>
                <a:stretch>
                  <a:fillRect/>
                </a:stretch>
              </p:blipFill>
              <p:spPr>
                <a:xfrm>
                  <a:off x="295822" y="945556"/>
                  <a:ext cx="2203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93" name="Freihand 192">
                  <a:extLst>
                    <a:ext uri="{FF2B5EF4-FFF2-40B4-BE49-F238E27FC236}">
                      <a16:creationId xmlns:a16="http://schemas.microsoft.com/office/drawing/2014/main" id="{F6F9B3AB-E6E8-E9B0-1845-4ECE7E868966}"/>
                    </a:ext>
                  </a:extLst>
                </p14:cNvPr>
                <p14:cNvContentPartPr/>
                <p14:nvPr/>
              </p14:nvContentPartPr>
              <p14:xfrm>
                <a:off x="635662" y="1022596"/>
                <a:ext cx="139680" cy="168480"/>
              </p14:xfrm>
            </p:contentPart>
          </mc:Choice>
          <mc:Fallback>
            <p:pic>
              <p:nvPicPr>
                <p:cNvPr id="193" name="Freihand 192">
                  <a:extLst>
                    <a:ext uri="{FF2B5EF4-FFF2-40B4-BE49-F238E27FC236}">
                      <a16:creationId xmlns:a16="http://schemas.microsoft.com/office/drawing/2014/main" id="{F6F9B3AB-E6E8-E9B0-1845-4ECE7E868966}"/>
                    </a:ext>
                  </a:extLst>
                </p:cNvPr>
                <p:cNvPicPr/>
                <p:nvPr/>
              </p:nvPicPr>
              <p:blipFill>
                <a:blip r:embed="rId193"/>
                <a:stretch>
                  <a:fillRect/>
                </a:stretch>
              </p:blipFill>
              <p:spPr>
                <a:xfrm>
                  <a:off x="626662" y="1013596"/>
                  <a:ext cx="157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94" name="Freihand 193">
                  <a:extLst>
                    <a:ext uri="{FF2B5EF4-FFF2-40B4-BE49-F238E27FC236}">
                      <a16:creationId xmlns:a16="http://schemas.microsoft.com/office/drawing/2014/main" id="{92237052-E413-6492-5AC7-A84AAE3C1099}"/>
                    </a:ext>
                  </a:extLst>
                </p14:cNvPr>
                <p14:cNvContentPartPr/>
                <p14:nvPr/>
              </p14:nvContentPartPr>
              <p14:xfrm>
                <a:off x="645382" y="1092796"/>
                <a:ext cx="217080" cy="56160"/>
              </p14:xfrm>
            </p:contentPart>
          </mc:Choice>
          <mc:Fallback>
            <p:pic>
              <p:nvPicPr>
                <p:cNvPr id="194" name="Freihand 193">
                  <a:extLst>
                    <a:ext uri="{FF2B5EF4-FFF2-40B4-BE49-F238E27FC236}">
                      <a16:creationId xmlns:a16="http://schemas.microsoft.com/office/drawing/2014/main" id="{92237052-E413-6492-5AC7-A84AAE3C1099}"/>
                    </a:ext>
                  </a:extLst>
                </p:cNvPr>
                <p:cNvPicPr/>
                <p:nvPr/>
              </p:nvPicPr>
              <p:blipFill>
                <a:blip r:embed="rId195"/>
                <a:stretch>
                  <a:fillRect/>
                </a:stretch>
              </p:blipFill>
              <p:spPr>
                <a:xfrm>
                  <a:off x="636742" y="1083796"/>
                  <a:ext cx="234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95" name="Freihand 194">
                  <a:extLst>
                    <a:ext uri="{FF2B5EF4-FFF2-40B4-BE49-F238E27FC236}">
                      <a16:creationId xmlns:a16="http://schemas.microsoft.com/office/drawing/2014/main" id="{F73868F3-0B77-6B15-A018-ED0714F3CC65}"/>
                    </a:ext>
                  </a:extLst>
                </p14:cNvPr>
                <p14:cNvContentPartPr/>
                <p14:nvPr/>
              </p14:nvContentPartPr>
              <p14:xfrm>
                <a:off x="921142" y="1082356"/>
                <a:ext cx="97920" cy="137520"/>
              </p14:xfrm>
            </p:contentPart>
          </mc:Choice>
          <mc:Fallback>
            <p:pic>
              <p:nvPicPr>
                <p:cNvPr id="195" name="Freihand 194">
                  <a:extLst>
                    <a:ext uri="{FF2B5EF4-FFF2-40B4-BE49-F238E27FC236}">
                      <a16:creationId xmlns:a16="http://schemas.microsoft.com/office/drawing/2014/main" id="{F73868F3-0B77-6B15-A018-ED0714F3CC65}"/>
                    </a:ext>
                  </a:extLst>
                </p:cNvPr>
                <p:cNvPicPr/>
                <p:nvPr/>
              </p:nvPicPr>
              <p:blipFill>
                <a:blip r:embed="rId197"/>
                <a:stretch>
                  <a:fillRect/>
                </a:stretch>
              </p:blipFill>
              <p:spPr>
                <a:xfrm>
                  <a:off x="912502" y="1073716"/>
                  <a:ext cx="115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96" name="Freihand 195">
                  <a:extLst>
                    <a:ext uri="{FF2B5EF4-FFF2-40B4-BE49-F238E27FC236}">
                      <a16:creationId xmlns:a16="http://schemas.microsoft.com/office/drawing/2014/main" id="{49A2F7C0-77D0-0564-DBAB-094120C0531D}"/>
                    </a:ext>
                  </a:extLst>
                </p14:cNvPr>
                <p14:cNvContentPartPr/>
                <p14:nvPr/>
              </p14:nvContentPartPr>
              <p14:xfrm>
                <a:off x="1039942" y="1018996"/>
                <a:ext cx="60840" cy="194400"/>
              </p14:xfrm>
            </p:contentPart>
          </mc:Choice>
          <mc:Fallback>
            <p:pic>
              <p:nvPicPr>
                <p:cNvPr id="196" name="Freihand 195">
                  <a:extLst>
                    <a:ext uri="{FF2B5EF4-FFF2-40B4-BE49-F238E27FC236}">
                      <a16:creationId xmlns:a16="http://schemas.microsoft.com/office/drawing/2014/main" id="{49A2F7C0-77D0-0564-DBAB-094120C0531D}"/>
                    </a:ext>
                  </a:extLst>
                </p:cNvPr>
                <p:cNvPicPr/>
                <p:nvPr/>
              </p:nvPicPr>
              <p:blipFill>
                <a:blip r:embed="rId199"/>
                <a:stretch>
                  <a:fillRect/>
                </a:stretch>
              </p:blipFill>
              <p:spPr>
                <a:xfrm>
                  <a:off x="1031302" y="1009996"/>
                  <a:ext cx="78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97" name="Freihand 196">
                  <a:extLst>
                    <a:ext uri="{FF2B5EF4-FFF2-40B4-BE49-F238E27FC236}">
                      <a16:creationId xmlns:a16="http://schemas.microsoft.com/office/drawing/2014/main" id="{373BE38E-D76F-7174-46B0-AAB9825775D0}"/>
                    </a:ext>
                  </a:extLst>
                </p14:cNvPr>
                <p14:cNvContentPartPr/>
                <p14:nvPr/>
              </p14:nvContentPartPr>
              <p14:xfrm>
                <a:off x="586702" y="958876"/>
                <a:ext cx="64800" cy="276480"/>
              </p14:xfrm>
            </p:contentPart>
          </mc:Choice>
          <mc:Fallback>
            <p:pic>
              <p:nvPicPr>
                <p:cNvPr id="197" name="Freihand 196">
                  <a:extLst>
                    <a:ext uri="{FF2B5EF4-FFF2-40B4-BE49-F238E27FC236}">
                      <a16:creationId xmlns:a16="http://schemas.microsoft.com/office/drawing/2014/main" id="{373BE38E-D76F-7174-46B0-AAB9825775D0}"/>
                    </a:ext>
                  </a:extLst>
                </p:cNvPr>
                <p:cNvPicPr/>
                <p:nvPr/>
              </p:nvPicPr>
              <p:blipFill>
                <a:blip r:embed="rId201"/>
                <a:stretch>
                  <a:fillRect/>
                </a:stretch>
              </p:blipFill>
              <p:spPr>
                <a:xfrm>
                  <a:off x="577702" y="950236"/>
                  <a:ext cx="824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99" name="Freihand 198">
                  <a:extLst>
                    <a:ext uri="{FF2B5EF4-FFF2-40B4-BE49-F238E27FC236}">
                      <a16:creationId xmlns:a16="http://schemas.microsoft.com/office/drawing/2014/main" id="{4C26AEB0-3F5D-5572-0C8B-03FCF1EBD8DF}"/>
                    </a:ext>
                  </a:extLst>
                </p14:cNvPr>
                <p14:cNvContentPartPr/>
                <p14:nvPr/>
              </p14:nvContentPartPr>
              <p14:xfrm>
                <a:off x="1229662" y="997756"/>
                <a:ext cx="139320" cy="41040"/>
              </p14:xfrm>
            </p:contentPart>
          </mc:Choice>
          <mc:Fallback>
            <p:pic>
              <p:nvPicPr>
                <p:cNvPr id="199" name="Freihand 198">
                  <a:extLst>
                    <a:ext uri="{FF2B5EF4-FFF2-40B4-BE49-F238E27FC236}">
                      <a16:creationId xmlns:a16="http://schemas.microsoft.com/office/drawing/2014/main" id="{4C26AEB0-3F5D-5572-0C8B-03FCF1EBD8DF}"/>
                    </a:ext>
                  </a:extLst>
                </p:cNvPr>
                <p:cNvPicPr/>
                <p:nvPr/>
              </p:nvPicPr>
              <p:blipFill>
                <a:blip r:embed="rId203"/>
                <a:stretch>
                  <a:fillRect/>
                </a:stretch>
              </p:blipFill>
              <p:spPr>
                <a:xfrm>
                  <a:off x="1220662" y="988756"/>
                  <a:ext cx="156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0" name="Freihand 199">
                  <a:extLst>
                    <a:ext uri="{FF2B5EF4-FFF2-40B4-BE49-F238E27FC236}">
                      <a16:creationId xmlns:a16="http://schemas.microsoft.com/office/drawing/2014/main" id="{7A9695A5-2C8E-52BF-504F-1625EFA992E5}"/>
                    </a:ext>
                  </a:extLst>
                </p14:cNvPr>
                <p14:cNvContentPartPr/>
                <p14:nvPr/>
              </p14:nvContentPartPr>
              <p14:xfrm>
                <a:off x="1251262" y="1077676"/>
                <a:ext cx="92160" cy="26280"/>
              </p14:xfrm>
            </p:contentPart>
          </mc:Choice>
          <mc:Fallback>
            <p:pic>
              <p:nvPicPr>
                <p:cNvPr id="200" name="Freihand 199">
                  <a:extLst>
                    <a:ext uri="{FF2B5EF4-FFF2-40B4-BE49-F238E27FC236}">
                      <a16:creationId xmlns:a16="http://schemas.microsoft.com/office/drawing/2014/main" id="{7A9695A5-2C8E-52BF-504F-1625EFA992E5}"/>
                    </a:ext>
                  </a:extLst>
                </p:cNvPr>
                <p:cNvPicPr/>
                <p:nvPr/>
              </p:nvPicPr>
              <p:blipFill>
                <a:blip r:embed="rId205"/>
                <a:stretch>
                  <a:fillRect/>
                </a:stretch>
              </p:blipFill>
              <p:spPr>
                <a:xfrm>
                  <a:off x="1242262" y="1069036"/>
                  <a:ext cx="109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02" name="Freihand 201">
                  <a:extLst>
                    <a:ext uri="{FF2B5EF4-FFF2-40B4-BE49-F238E27FC236}">
                      <a16:creationId xmlns:a16="http://schemas.microsoft.com/office/drawing/2014/main" id="{4807326D-C05E-5041-A69A-57772FD57785}"/>
                    </a:ext>
                  </a:extLst>
                </p14:cNvPr>
                <p14:cNvContentPartPr/>
                <p14:nvPr/>
              </p14:nvContentPartPr>
              <p14:xfrm>
                <a:off x="1453582" y="873556"/>
                <a:ext cx="124920" cy="192960"/>
              </p14:xfrm>
            </p:contentPart>
          </mc:Choice>
          <mc:Fallback>
            <p:pic>
              <p:nvPicPr>
                <p:cNvPr id="202" name="Freihand 201">
                  <a:extLst>
                    <a:ext uri="{FF2B5EF4-FFF2-40B4-BE49-F238E27FC236}">
                      <a16:creationId xmlns:a16="http://schemas.microsoft.com/office/drawing/2014/main" id="{4807326D-C05E-5041-A69A-57772FD57785}"/>
                    </a:ext>
                  </a:extLst>
                </p:cNvPr>
                <p:cNvPicPr/>
                <p:nvPr/>
              </p:nvPicPr>
              <p:blipFill>
                <a:blip r:embed="rId207"/>
                <a:stretch>
                  <a:fillRect/>
                </a:stretch>
              </p:blipFill>
              <p:spPr>
                <a:xfrm>
                  <a:off x="1444582" y="864556"/>
                  <a:ext cx="142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03" name="Freihand 202">
                  <a:extLst>
                    <a:ext uri="{FF2B5EF4-FFF2-40B4-BE49-F238E27FC236}">
                      <a16:creationId xmlns:a16="http://schemas.microsoft.com/office/drawing/2014/main" id="{4FEFD0A5-8B98-2655-8DFF-3D9BD8826FA8}"/>
                    </a:ext>
                  </a:extLst>
                </p14:cNvPr>
                <p14:cNvContentPartPr/>
                <p14:nvPr/>
              </p14:nvContentPartPr>
              <p14:xfrm>
                <a:off x="1638262" y="934396"/>
                <a:ext cx="84600" cy="161280"/>
              </p14:xfrm>
            </p:contentPart>
          </mc:Choice>
          <mc:Fallback>
            <p:pic>
              <p:nvPicPr>
                <p:cNvPr id="203" name="Freihand 202">
                  <a:extLst>
                    <a:ext uri="{FF2B5EF4-FFF2-40B4-BE49-F238E27FC236}">
                      <a16:creationId xmlns:a16="http://schemas.microsoft.com/office/drawing/2014/main" id="{4FEFD0A5-8B98-2655-8DFF-3D9BD8826FA8}"/>
                    </a:ext>
                  </a:extLst>
                </p:cNvPr>
                <p:cNvPicPr/>
                <p:nvPr/>
              </p:nvPicPr>
              <p:blipFill>
                <a:blip r:embed="rId209"/>
                <a:stretch>
                  <a:fillRect/>
                </a:stretch>
              </p:blipFill>
              <p:spPr>
                <a:xfrm>
                  <a:off x="1629262" y="925396"/>
                  <a:ext cx="102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04" name="Freihand 203">
                  <a:extLst>
                    <a:ext uri="{FF2B5EF4-FFF2-40B4-BE49-F238E27FC236}">
                      <a16:creationId xmlns:a16="http://schemas.microsoft.com/office/drawing/2014/main" id="{49C0AE24-704B-D8C2-BA06-8D0A03E105AC}"/>
                    </a:ext>
                  </a:extLst>
                </p14:cNvPr>
                <p14:cNvContentPartPr/>
                <p14:nvPr/>
              </p14:nvContentPartPr>
              <p14:xfrm>
                <a:off x="1644382" y="964276"/>
                <a:ext cx="158400" cy="118080"/>
              </p14:xfrm>
            </p:contentPart>
          </mc:Choice>
          <mc:Fallback>
            <p:pic>
              <p:nvPicPr>
                <p:cNvPr id="204" name="Freihand 203">
                  <a:extLst>
                    <a:ext uri="{FF2B5EF4-FFF2-40B4-BE49-F238E27FC236}">
                      <a16:creationId xmlns:a16="http://schemas.microsoft.com/office/drawing/2014/main" id="{49C0AE24-704B-D8C2-BA06-8D0A03E105AC}"/>
                    </a:ext>
                  </a:extLst>
                </p:cNvPr>
                <p:cNvPicPr/>
                <p:nvPr/>
              </p:nvPicPr>
              <p:blipFill>
                <a:blip r:embed="rId211"/>
                <a:stretch>
                  <a:fillRect/>
                </a:stretch>
              </p:blipFill>
              <p:spPr>
                <a:xfrm>
                  <a:off x="1635382" y="955276"/>
                  <a:ext cx="176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05" name="Freihand 204">
                  <a:extLst>
                    <a:ext uri="{FF2B5EF4-FFF2-40B4-BE49-F238E27FC236}">
                      <a16:creationId xmlns:a16="http://schemas.microsoft.com/office/drawing/2014/main" id="{8985701B-A76B-C73D-092A-D5E84684E9E4}"/>
                    </a:ext>
                  </a:extLst>
                </p14:cNvPr>
                <p14:cNvContentPartPr/>
                <p14:nvPr/>
              </p14:nvContentPartPr>
              <p14:xfrm>
                <a:off x="1752742" y="991996"/>
                <a:ext cx="69120" cy="28080"/>
              </p14:xfrm>
            </p:contentPart>
          </mc:Choice>
          <mc:Fallback>
            <p:pic>
              <p:nvPicPr>
                <p:cNvPr id="205" name="Freihand 204">
                  <a:extLst>
                    <a:ext uri="{FF2B5EF4-FFF2-40B4-BE49-F238E27FC236}">
                      <a16:creationId xmlns:a16="http://schemas.microsoft.com/office/drawing/2014/main" id="{8985701B-A76B-C73D-092A-D5E84684E9E4}"/>
                    </a:ext>
                  </a:extLst>
                </p:cNvPr>
                <p:cNvPicPr/>
                <p:nvPr/>
              </p:nvPicPr>
              <p:blipFill>
                <a:blip r:embed="rId213"/>
                <a:stretch>
                  <a:fillRect/>
                </a:stretch>
              </p:blipFill>
              <p:spPr>
                <a:xfrm>
                  <a:off x="1743742" y="983356"/>
                  <a:ext cx="86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06" name="Freihand 205">
                  <a:extLst>
                    <a:ext uri="{FF2B5EF4-FFF2-40B4-BE49-F238E27FC236}">
                      <a16:creationId xmlns:a16="http://schemas.microsoft.com/office/drawing/2014/main" id="{A0412596-2A93-5315-45F3-9E53723F60E1}"/>
                    </a:ext>
                  </a:extLst>
                </p14:cNvPr>
                <p14:cNvContentPartPr/>
                <p14:nvPr/>
              </p14:nvContentPartPr>
              <p14:xfrm>
                <a:off x="1849942" y="904516"/>
                <a:ext cx="119160" cy="135360"/>
              </p14:xfrm>
            </p:contentPart>
          </mc:Choice>
          <mc:Fallback>
            <p:pic>
              <p:nvPicPr>
                <p:cNvPr id="206" name="Freihand 205">
                  <a:extLst>
                    <a:ext uri="{FF2B5EF4-FFF2-40B4-BE49-F238E27FC236}">
                      <a16:creationId xmlns:a16="http://schemas.microsoft.com/office/drawing/2014/main" id="{A0412596-2A93-5315-45F3-9E53723F60E1}"/>
                    </a:ext>
                  </a:extLst>
                </p:cNvPr>
                <p:cNvPicPr/>
                <p:nvPr/>
              </p:nvPicPr>
              <p:blipFill>
                <a:blip r:embed="rId215"/>
                <a:stretch>
                  <a:fillRect/>
                </a:stretch>
              </p:blipFill>
              <p:spPr>
                <a:xfrm>
                  <a:off x="1840942" y="895516"/>
                  <a:ext cx="136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07" name="Freihand 206">
                  <a:extLst>
                    <a:ext uri="{FF2B5EF4-FFF2-40B4-BE49-F238E27FC236}">
                      <a16:creationId xmlns:a16="http://schemas.microsoft.com/office/drawing/2014/main" id="{C6F4B187-2534-6EFF-E54E-A85991AC9DBD}"/>
                    </a:ext>
                  </a:extLst>
                </p14:cNvPr>
                <p14:cNvContentPartPr/>
                <p14:nvPr/>
              </p14:nvContentPartPr>
              <p14:xfrm>
                <a:off x="1988902" y="967156"/>
                <a:ext cx="88920" cy="178560"/>
              </p14:xfrm>
            </p:contentPart>
          </mc:Choice>
          <mc:Fallback>
            <p:pic>
              <p:nvPicPr>
                <p:cNvPr id="207" name="Freihand 206">
                  <a:extLst>
                    <a:ext uri="{FF2B5EF4-FFF2-40B4-BE49-F238E27FC236}">
                      <a16:creationId xmlns:a16="http://schemas.microsoft.com/office/drawing/2014/main" id="{C6F4B187-2534-6EFF-E54E-A85991AC9DBD}"/>
                    </a:ext>
                  </a:extLst>
                </p:cNvPr>
                <p:cNvPicPr/>
                <p:nvPr/>
              </p:nvPicPr>
              <p:blipFill>
                <a:blip r:embed="rId217"/>
                <a:stretch>
                  <a:fillRect/>
                </a:stretch>
              </p:blipFill>
              <p:spPr>
                <a:xfrm>
                  <a:off x="1979902" y="958156"/>
                  <a:ext cx="106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48" name="Freihand 247">
                  <a:extLst>
                    <a:ext uri="{FF2B5EF4-FFF2-40B4-BE49-F238E27FC236}">
                      <a16:creationId xmlns:a16="http://schemas.microsoft.com/office/drawing/2014/main" id="{231BEB70-2E90-4EA1-243E-3F7831694817}"/>
                    </a:ext>
                  </a:extLst>
                </p14:cNvPr>
                <p14:cNvContentPartPr/>
                <p14:nvPr/>
              </p14:nvContentPartPr>
              <p14:xfrm>
                <a:off x="1280062" y="1080916"/>
                <a:ext cx="784080" cy="143280"/>
              </p14:xfrm>
            </p:contentPart>
          </mc:Choice>
          <mc:Fallback>
            <p:pic>
              <p:nvPicPr>
                <p:cNvPr id="248" name="Freihand 247">
                  <a:extLst>
                    <a:ext uri="{FF2B5EF4-FFF2-40B4-BE49-F238E27FC236}">
                      <a16:creationId xmlns:a16="http://schemas.microsoft.com/office/drawing/2014/main" id="{231BEB70-2E90-4EA1-243E-3F7831694817}"/>
                    </a:ext>
                  </a:extLst>
                </p:cNvPr>
                <p:cNvPicPr/>
                <p:nvPr/>
              </p:nvPicPr>
              <p:blipFill>
                <a:blip r:embed="rId219"/>
                <a:stretch>
                  <a:fillRect/>
                </a:stretch>
              </p:blipFill>
              <p:spPr>
                <a:xfrm>
                  <a:off x="1271062" y="1071916"/>
                  <a:ext cx="801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50" name="Freihand 249">
                  <a:extLst>
                    <a:ext uri="{FF2B5EF4-FFF2-40B4-BE49-F238E27FC236}">
                      <a16:creationId xmlns:a16="http://schemas.microsoft.com/office/drawing/2014/main" id="{15372005-BF55-BFC2-5F8F-837DE5331784}"/>
                    </a:ext>
                  </a:extLst>
                </p14:cNvPr>
                <p14:cNvContentPartPr/>
                <p14:nvPr/>
              </p14:nvContentPartPr>
              <p14:xfrm>
                <a:off x="310942" y="1074796"/>
                <a:ext cx="1768680" cy="280080"/>
              </p14:xfrm>
            </p:contentPart>
          </mc:Choice>
          <mc:Fallback>
            <p:pic>
              <p:nvPicPr>
                <p:cNvPr id="250" name="Freihand 249">
                  <a:extLst>
                    <a:ext uri="{FF2B5EF4-FFF2-40B4-BE49-F238E27FC236}">
                      <a16:creationId xmlns:a16="http://schemas.microsoft.com/office/drawing/2014/main" id="{15372005-BF55-BFC2-5F8F-837DE5331784}"/>
                    </a:ext>
                  </a:extLst>
                </p:cNvPr>
                <p:cNvPicPr/>
                <p:nvPr/>
              </p:nvPicPr>
              <p:blipFill>
                <a:blip r:embed="rId221"/>
                <a:stretch>
                  <a:fillRect/>
                </a:stretch>
              </p:blipFill>
              <p:spPr>
                <a:xfrm>
                  <a:off x="302302" y="1065796"/>
                  <a:ext cx="17863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51" name="Freihand 250">
                  <a:extLst>
                    <a:ext uri="{FF2B5EF4-FFF2-40B4-BE49-F238E27FC236}">
                      <a16:creationId xmlns:a16="http://schemas.microsoft.com/office/drawing/2014/main" id="{B72B7CB5-A7A2-A954-F155-C79A65C50B68}"/>
                    </a:ext>
                  </a:extLst>
                </p14:cNvPr>
                <p14:cNvContentPartPr/>
                <p14:nvPr/>
              </p14:nvContentPartPr>
              <p14:xfrm>
                <a:off x="202222" y="1947436"/>
                <a:ext cx="192240" cy="181800"/>
              </p14:xfrm>
            </p:contentPart>
          </mc:Choice>
          <mc:Fallback>
            <p:pic>
              <p:nvPicPr>
                <p:cNvPr id="251" name="Freihand 250">
                  <a:extLst>
                    <a:ext uri="{FF2B5EF4-FFF2-40B4-BE49-F238E27FC236}">
                      <a16:creationId xmlns:a16="http://schemas.microsoft.com/office/drawing/2014/main" id="{B72B7CB5-A7A2-A954-F155-C79A65C50B68}"/>
                    </a:ext>
                  </a:extLst>
                </p:cNvPr>
                <p:cNvPicPr/>
                <p:nvPr/>
              </p:nvPicPr>
              <p:blipFill>
                <a:blip r:embed="rId223"/>
                <a:stretch>
                  <a:fillRect/>
                </a:stretch>
              </p:blipFill>
              <p:spPr>
                <a:xfrm>
                  <a:off x="193222" y="1938436"/>
                  <a:ext cx="209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52" name="Freihand 251">
                  <a:extLst>
                    <a:ext uri="{FF2B5EF4-FFF2-40B4-BE49-F238E27FC236}">
                      <a16:creationId xmlns:a16="http://schemas.microsoft.com/office/drawing/2014/main" id="{FEC0B4A8-1BF9-04E6-2DBF-40AA37834948}"/>
                    </a:ext>
                  </a:extLst>
                </p14:cNvPr>
                <p14:cNvContentPartPr/>
                <p14:nvPr/>
              </p14:nvContentPartPr>
              <p14:xfrm>
                <a:off x="466102" y="1869316"/>
                <a:ext cx="86760" cy="266760"/>
              </p14:xfrm>
            </p:contentPart>
          </mc:Choice>
          <mc:Fallback>
            <p:pic>
              <p:nvPicPr>
                <p:cNvPr id="252" name="Freihand 251">
                  <a:extLst>
                    <a:ext uri="{FF2B5EF4-FFF2-40B4-BE49-F238E27FC236}">
                      <a16:creationId xmlns:a16="http://schemas.microsoft.com/office/drawing/2014/main" id="{FEC0B4A8-1BF9-04E6-2DBF-40AA37834948}"/>
                    </a:ext>
                  </a:extLst>
                </p:cNvPr>
                <p:cNvPicPr/>
                <p:nvPr/>
              </p:nvPicPr>
              <p:blipFill>
                <a:blip r:embed="rId225"/>
                <a:stretch>
                  <a:fillRect/>
                </a:stretch>
              </p:blipFill>
              <p:spPr>
                <a:xfrm>
                  <a:off x="457102" y="1860676"/>
                  <a:ext cx="1044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53" name="Freihand 252">
                  <a:extLst>
                    <a:ext uri="{FF2B5EF4-FFF2-40B4-BE49-F238E27FC236}">
                      <a16:creationId xmlns:a16="http://schemas.microsoft.com/office/drawing/2014/main" id="{8D33D848-9FBB-B2B5-50CA-95D0CF341B0F}"/>
                    </a:ext>
                  </a:extLst>
                </p14:cNvPr>
                <p14:cNvContentPartPr/>
                <p14:nvPr/>
              </p14:nvContentPartPr>
              <p14:xfrm>
                <a:off x="549982" y="1950676"/>
                <a:ext cx="118800" cy="188280"/>
              </p14:xfrm>
            </p:contentPart>
          </mc:Choice>
          <mc:Fallback>
            <p:pic>
              <p:nvPicPr>
                <p:cNvPr id="253" name="Freihand 252">
                  <a:extLst>
                    <a:ext uri="{FF2B5EF4-FFF2-40B4-BE49-F238E27FC236}">
                      <a16:creationId xmlns:a16="http://schemas.microsoft.com/office/drawing/2014/main" id="{8D33D848-9FBB-B2B5-50CA-95D0CF341B0F}"/>
                    </a:ext>
                  </a:extLst>
                </p:cNvPr>
                <p:cNvPicPr/>
                <p:nvPr/>
              </p:nvPicPr>
              <p:blipFill>
                <a:blip r:embed="rId227"/>
                <a:stretch>
                  <a:fillRect/>
                </a:stretch>
              </p:blipFill>
              <p:spPr>
                <a:xfrm>
                  <a:off x="540982" y="1942036"/>
                  <a:ext cx="1364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54" name="Freihand 253">
                  <a:extLst>
                    <a:ext uri="{FF2B5EF4-FFF2-40B4-BE49-F238E27FC236}">
                      <a16:creationId xmlns:a16="http://schemas.microsoft.com/office/drawing/2014/main" id="{2DB3A4DE-0304-1360-9530-D26CF55F36CF}"/>
                    </a:ext>
                  </a:extLst>
                </p14:cNvPr>
                <p14:cNvContentPartPr/>
                <p14:nvPr/>
              </p14:nvContentPartPr>
              <p14:xfrm>
                <a:off x="747982" y="2039596"/>
                <a:ext cx="31320" cy="12600"/>
              </p14:xfrm>
            </p:contentPart>
          </mc:Choice>
          <mc:Fallback>
            <p:pic>
              <p:nvPicPr>
                <p:cNvPr id="254" name="Freihand 253">
                  <a:extLst>
                    <a:ext uri="{FF2B5EF4-FFF2-40B4-BE49-F238E27FC236}">
                      <a16:creationId xmlns:a16="http://schemas.microsoft.com/office/drawing/2014/main" id="{2DB3A4DE-0304-1360-9530-D26CF55F36CF}"/>
                    </a:ext>
                  </a:extLst>
                </p:cNvPr>
                <p:cNvPicPr/>
                <p:nvPr/>
              </p:nvPicPr>
              <p:blipFill>
                <a:blip r:embed="rId229"/>
                <a:stretch>
                  <a:fillRect/>
                </a:stretch>
              </p:blipFill>
              <p:spPr>
                <a:xfrm>
                  <a:off x="739342" y="2030596"/>
                  <a:ext cx="48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55" name="Freihand 254">
                  <a:extLst>
                    <a:ext uri="{FF2B5EF4-FFF2-40B4-BE49-F238E27FC236}">
                      <a16:creationId xmlns:a16="http://schemas.microsoft.com/office/drawing/2014/main" id="{83C04A00-CD27-E44C-2A76-7278E7171E54}"/>
                    </a:ext>
                  </a:extLst>
                </p14:cNvPr>
                <p14:cNvContentPartPr/>
                <p14:nvPr/>
              </p14:nvContentPartPr>
              <p14:xfrm>
                <a:off x="820342" y="1930156"/>
                <a:ext cx="91440" cy="193680"/>
              </p14:xfrm>
            </p:contentPart>
          </mc:Choice>
          <mc:Fallback>
            <p:pic>
              <p:nvPicPr>
                <p:cNvPr id="255" name="Freihand 254">
                  <a:extLst>
                    <a:ext uri="{FF2B5EF4-FFF2-40B4-BE49-F238E27FC236}">
                      <a16:creationId xmlns:a16="http://schemas.microsoft.com/office/drawing/2014/main" id="{83C04A00-CD27-E44C-2A76-7278E7171E54}"/>
                    </a:ext>
                  </a:extLst>
                </p:cNvPr>
                <p:cNvPicPr/>
                <p:nvPr/>
              </p:nvPicPr>
              <p:blipFill>
                <a:blip r:embed="rId231"/>
                <a:stretch>
                  <a:fillRect/>
                </a:stretch>
              </p:blipFill>
              <p:spPr>
                <a:xfrm>
                  <a:off x="811342" y="1921156"/>
                  <a:ext cx="109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56" name="Freihand 255">
                  <a:extLst>
                    <a:ext uri="{FF2B5EF4-FFF2-40B4-BE49-F238E27FC236}">
                      <a16:creationId xmlns:a16="http://schemas.microsoft.com/office/drawing/2014/main" id="{0EA77209-3122-5768-7560-946D68053D75}"/>
                    </a:ext>
                  </a:extLst>
                </p14:cNvPr>
                <p14:cNvContentPartPr/>
                <p14:nvPr/>
              </p14:nvContentPartPr>
              <p14:xfrm>
                <a:off x="812062" y="1987756"/>
                <a:ext cx="98280" cy="79920"/>
              </p14:xfrm>
            </p:contentPart>
          </mc:Choice>
          <mc:Fallback>
            <p:pic>
              <p:nvPicPr>
                <p:cNvPr id="256" name="Freihand 255">
                  <a:extLst>
                    <a:ext uri="{FF2B5EF4-FFF2-40B4-BE49-F238E27FC236}">
                      <a16:creationId xmlns:a16="http://schemas.microsoft.com/office/drawing/2014/main" id="{0EA77209-3122-5768-7560-946D68053D75}"/>
                    </a:ext>
                  </a:extLst>
                </p:cNvPr>
                <p:cNvPicPr/>
                <p:nvPr/>
              </p:nvPicPr>
              <p:blipFill>
                <a:blip r:embed="rId233"/>
                <a:stretch>
                  <a:fillRect/>
                </a:stretch>
              </p:blipFill>
              <p:spPr>
                <a:xfrm>
                  <a:off x="803062" y="1979116"/>
                  <a:ext cx="115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57" name="Freihand 256">
                  <a:extLst>
                    <a:ext uri="{FF2B5EF4-FFF2-40B4-BE49-F238E27FC236}">
                      <a16:creationId xmlns:a16="http://schemas.microsoft.com/office/drawing/2014/main" id="{4EFE1149-14C9-271A-3E7C-90A49F24C101}"/>
                    </a:ext>
                  </a:extLst>
                </p14:cNvPr>
                <p14:cNvContentPartPr/>
                <p14:nvPr/>
              </p14:nvContentPartPr>
              <p14:xfrm>
                <a:off x="914662" y="1862116"/>
                <a:ext cx="3600" cy="2880"/>
              </p14:xfrm>
            </p:contentPart>
          </mc:Choice>
          <mc:Fallback>
            <p:pic>
              <p:nvPicPr>
                <p:cNvPr id="257" name="Freihand 256">
                  <a:extLst>
                    <a:ext uri="{FF2B5EF4-FFF2-40B4-BE49-F238E27FC236}">
                      <a16:creationId xmlns:a16="http://schemas.microsoft.com/office/drawing/2014/main" id="{4EFE1149-14C9-271A-3E7C-90A49F24C101}"/>
                    </a:ext>
                  </a:extLst>
                </p:cNvPr>
                <p:cNvPicPr/>
                <p:nvPr/>
              </p:nvPicPr>
              <p:blipFill>
                <a:blip r:embed="rId17"/>
                <a:stretch>
                  <a:fillRect/>
                </a:stretch>
              </p:blipFill>
              <p:spPr>
                <a:xfrm>
                  <a:off x="906022" y="1853116"/>
                  <a:ext cx="21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58" name="Freihand 257">
                  <a:extLst>
                    <a:ext uri="{FF2B5EF4-FFF2-40B4-BE49-F238E27FC236}">
                      <a16:creationId xmlns:a16="http://schemas.microsoft.com/office/drawing/2014/main" id="{B31A9CF5-FC1D-CEDE-B8D6-8B61381851A7}"/>
                    </a:ext>
                  </a:extLst>
                </p14:cNvPr>
                <p14:cNvContentPartPr/>
                <p14:nvPr/>
              </p14:nvContentPartPr>
              <p14:xfrm>
                <a:off x="956422" y="1857436"/>
                <a:ext cx="71280" cy="316800"/>
              </p14:xfrm>
            </p:contentPart>
          </mc:Choice>
          <mc:Fallback>
            <p:pic>
              <p:nvPicPr>
                <p:cNvPr id="258" name="Freihand 257">
                  <a:extLst>
                    <a:ext uri="{FF2B5EF4-FFF2-40B4-BE49-F238E27FC236}">
                      <a16:creationId xmlns:a16="http://schemas.microsoft.com/office/drawing/2014/main" id="{B31A9CF5-FC1D-CEDE-B8D6-8B61381851A7}"/>
                    </a:ext>
                  </a:extLst>
                </p:cNvPr>
                <p:cNvPicPr/>
                <p:nvPr/>
              </p:nvPicPr>
              <p:blipFill>
                <a:blip r:embed="rId236"/>
                <a:stretch>
                  <a:fillRect/>
                </a:stretch>
              </p:blipFill>
              <p:spPr>
                <a:xfrm>
                  <a:off x="947782" y="1848436"/>
                  <a:ext cx="889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59" name="Freihand 258">
                  <a:extLst>
                    <a:ext uri="{FF2B5EF4-FFF2-40B4-BE49-F238E27FC236}">
                      <a16:creationId xmlns:a16="http://schemas.microsoft.com/office/drawing/2014/main" id="{38F18C44-279B-ED90-16DF-03D78DD54A81}"/>
                    </a:ext>
                  </a:extLst>
                </p14:cNvPr>
                <p14:cNvContentPartPr/>
                <p14:nvPr/>
              </p14:nvContentPartPr>
              <p14:xfrm>
                <a:off x="1091782" y="1978036"/>
                <a:ext cx="137520" cy="21600"/>
              </p14:xfrm>
            </p:contentPart>
          </mc:Choice>
          <mc:Fallback>
            <p:pic>
              <p:nvPicPr>
                <p:cNvPr id="259" name="Freihand 258">
                  <a:extLst>
                    <a:ext uri="{FF2B5EF4-FFF2-40B4-BE49-F238E27FC236}">
                      <a16:creationId xmlns:a16="http://schemas.microsoft.com/office/drawing/2014/main" id="{38F18C44-279B-ED90-16DF-03D78DD54A81}"/>
                    </a:ext>
                  </a:extLst>
                </p:cNvPr>
                <p:cNvPicPr/>
                <p:nvPr/>
              </p:nvPicPr>
              <p:blipFill>
                <a:blip r:embed="rId238"/>
                <a:stretch>
                  <a:fillRect/>
                </a:stretch>
              </p:blipFill>
              <p:spPr>
                <a:xfrm>
                  <a:off x="1082782" y="1969396"/>
                  <a:ext cx="155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60" name="Freihand 259">
                  <a:extLst>
                    <a:ext uri="{FF2B5EF4-FFF2-40B4-BE49-F238E27FC236}">
                      <a16:creationId xmlns:a16="http://schemas.microsoft.com/office/drawing/2014/main" id="{144640D3-CF1D-7B88-8410-A6FBC24F75AD}"/>
                    </a:ext>
                  </a:extLst>
                </p14:cNvPr>
                <p14:cNvContentPartPr/>
                <p14:nvPr/>
              </p14:nvContentPartPr>
              <p14:xfrm>
                <a:off x="1126342" y="2051836"/>
                <a:ext cx="97920" cy="20520"/>
              </p14:xfrm>
            </p:contentPart>
          </mc:Choice>
          <mc:Fallback>
            <p:pic>
              <p:nvPicPr>
                <p:cNvPr id="260" name="Freihand 259">
                  <a:extLst>
                    <a:ext uri="{FF2B5EF4-FFF2-40B4-BE49-F238E27FC236}">
                      <a16:creationId xmlns:a16="http://schemas.microsoft.com/office/drawing/2014/main" id="{144640D3-CF1D-7B88-8410-A6FBC24F75AD}"/>
                    </a:ext>
                  </a:extLst>
                </p:cNvPr>
                <p:cNvPicPr/>
                <p:nvPr/>
              </p:nvPicPr>
              <p:blipFill>
                <a:blip r:embed="rId240"/>
                <a:stretch>
                  <a:fillRect/>
                </a:stretch>
              </p:blipFill>
              <p:spPr>
                <a:xfrm>
                  <a:off x="1117342" y="2043196"/>
                  <a:ext cx="115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61" name="Freihand 260">
                  <a:extLst>
                    <a:ext uri="{FF2B5EF4-FFF2-40B4-BE49-F238E27FC236}">
                      <a16:creationId xmlns:a16="http://schemas.microsoft.com/office/drawing/2014/main" id="{0886A95E-A44F-63DB-98C9-D369F93C1BA5}"/>
                    </a:ext>
                  </a:extLst>
                </p14:cNvPr>
                <p14:cNvContentPartPr/>
                <p14:nvPr/>
              </p14:nvContentPartPr>
              <p14:xfrm>
                <a:off x="1255582" y="1859956"/>
                <a:ext cx="168840" cy="181080"/>
              </p14:xfrm>
            </p:contentPart>
          </mc:Choice>
          <mc:Fallback>
            <p:pic>
              <p:nvPicPr>
                <p:cNvPr id="261" name="Freihand 260">
                  <a:extLst>
                    <a:ext uri="{FF2B5EF4-FFF2-40B4-BE49-F238E27FC236}">
                      <a16:creationId xmlns:a16="http://schemas.microsoft.com/office/drawing/2014/main" id="{0886A95E-A44F-63DB-98C9-D369F93C1BA5}"/>
                    </a:ext>
                  </a:extLst>
                </p:cNvPr>
                <p:cNvPicPr/>
                <p:nvPr/>
              </p:nvPicPr>
              <p:blipFill>
                <a:blip r:embed="rId242"/>
                <a:stretch>
                  <a:fillRect/>
                </a:stretch>
              </p:blipFill>
              <p:spPr>
                <a:xfrm>
                  <a:off x="1246582" y="1850956"/>
                  <a:ext cx="186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62" name="Freihand 261">
                  <a:extLst>
                    <a:ext uri="{FF2B5EF4-FFF2-40B4-BE49-F238E27FC236}">
                      <a16:creationId xmlns:a16="http://schemas.microsoft.com/office/drawing/2014/main" id="{3C6CEFA5-A33E-5A17-8368-8524C3505221}"/>
                    </a:ext>
                  </a:extLst>
                </p14:cNvPr>
                <p14:cNvContentPartPr/>
                <p14:nvPr/>
              </p14:nvContentPartPr>
              <p14:xfrm>
                <a:off x="1469062" y="1881916"/>
                <a:ext cx="90360" cy="200520"/>
              </p14:xfrm>
            </p:contentPart>
          </mc:Choice>
          <mc:Fallback>
            <p:pic>
              <p:nvPicPr>
                <p:cNvPr id="262" name="Freihand 261">
                  <a:extLst>
                    <a:ext uri="{FF2B5EF4-FFF2-40B4-BE49-F238E27FC236}">
                      <a16:creationId xmlns:a16="http://schemas.microsoft.com/office/drawing/2014/main" id="{3C6CEFA5-A33E-5A17-8368-8524C3505221}"/>
                    </a:ext>
                  </a:extLst>
                </p:cNvPr>
                <p:cNvPicPr/>
                <p:nvPr/>
              </p:nvPicPr>
              <p:blipFill>
                <a:blip r:embed="rId244"/>
                <a:stretch>
                  <a:fillRect/>
                </a:stretch>
              </p:blipFill>
              <p:spPr>
                <a:xfrm>
                  <a:off x="1460422" y="1873276"/>
                  <a:ext cx="1080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63" name="Freihand 262">
                  <a:extLst>
                    <a:ext uri="{FF2B5EF4-FFF2-40B4-BE49-F238E27FC236}">
                      <a16:creationId xmlns:a16="http://schemas.microsoft.com/office/drawing/2014/main" id="{B9847341-45EF-67A2-86A9-552BE2B05470}"/>
                    </a:ext>
                  </a:extLst>
                </p14:cNvPr>
                <p14:cNvContentPartPr/>
                <p14:nvPr/>
              </p14:nvContentPartPr>
              <p14:xfrm>
                <a:off x="1469062" y="1762756"/>
                <a:ext cx="215640" cy="251280"/>
              </p14:xfrm>
            </p:contentPart>
          </mc:Choice>
          <mc:Fallback>
            <p:pic>
              <p:nvPicPr>
                <p:cNvPr id="263" name="Freihand 262">
                  <a:extLst>
                    <a:ext uri="{FF2B5EF4-FFF2-40B4-BE49-F238E27FC236}">
                      <a16:creationId xmlns:a16="http://schemas.microsoft.com/office/drawing/2014/main" id="{B9847341-45EF-67A2-86A9-552BE2B05470}"/>
                    </a:ext>
                  </a:extLst>
                </p:cNvPr>
                <p:cNvPicPr/>
                <p:nvPr/>
              </p:nvPicPr>
              <p:blipFill>
                <a:blip r:embed="rId246"/>
                <a:stretch>
                  <a:fillRect/>
                </a:stretch>
              </p:blipFill>
              <p:spPr>
                <a:xfrm>
                  <a:off x="1460062" y="1753756"/>
                  <a:ext cx="2332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65" name="Freihand 264">
                  <a:extLst>
                    <a:ext uri="{FF2B5EF4-FFF2-40B4-BE49-F238E27FC236}">
                      <a16:creationId xmlns:a16="http://schemas.microsoft.com/office/drawing/2014/main" id="{1040C1A2-A5F2-3FFB-F783-4082844B024F}"/>
                    </a:ext>
                  </a:extLst>
                </p14:cNvPr>
                <p14:cNvContentPartPr/>
                <p14:nvPr/>
              </p14:nvContentPartPr>
              <p14:xfrm>
                <a:off x="1441342" y="1864996"/>
                <a:ext cx="48600" cy="240840"/>
              </p14:xfrm>
            </p:contentPart>
          </mc:Choice>
          <mc:Fallback>
            <p:pic>
              <p:nvPicPr>
                <p:cNvPr id="265" name="Freihand 264">
                  <a:extLst>
                    <a:ext uri="{FF2B5EF4-FFF2-40B4-BE49-F238E27FC236}">
                      <a16:creationId xmlns:a16="http://schemas.microsoft.com/office/drawing/2014/main" id="{1040C1A2-A5F2-3FFB-F783-4082844B024F}"/>
                    </a:ext>
                  </a:extLst>
                </p:cNvPr>
                <p:cNvPicPr/>
                <p:nvPr/>
              </p:nvPicPr>
              <p:blipFill>
                <a:blip r:embed="rId248"/>
                <a:stretch>
                  <a:fillRect/>
                </a:stretch>
              </p:blipFill>
              <p:spPr>
                <a:xfrm>
                  <a:off x="1432342" y="1856356"/>
                  <a:ext cx="662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66" name="Freihand 265">
                  <a:extLst>
                    <a:ext uri="{FF2B5EF4-FFF2-40B4-BE49-F238E27FC236}">
                      <a16:creationId xmlns:a16="http://schemas.microsoft.com/office/drawing/2014/main" id="{17195AF3-6AFE-4C7F-415D-692FF30A0A0F}"/>
                    </a:ext>
                  </a:extLst>
                </p14:cNvPr>
                <p14:cNvContentPartPr/>
                <p14:nvPr/>
              </p14:nvContentPartPr>
              <p14:xfrm>
                <a:off x="1618102" y="1801636"/>
                <a:ext cx="90720" cy="338760"/>
              </p14:xfrm>
            </p:contentPart>
          </mc:Choice>
          <mc:Fallback>
            <p:pic>
              <p:nvPicPr>
                <p:cNvPr id="266" name="Freihand 265">
                  <a:extLst>
                    <a:ext uri="{FF2B5EF4-FFF2-40B4-BE49-F238E27FC236}">
                      <a16:creationId xmlns:a16="http://schemas.microsoft.com/office/drawing/2014/main" id="{17195AF3-6AFE-4C7F-415D-692FF30A0A0F}"/>
                    </a:ext>
                  </a:extLst>
                </p:cNvPr>
                <p:cNvPicPr/>
                <p:nvPr/>
              </p:nvPicPr>
              <p:blipFill>
                <a:blip r:embed="rId250"/>
                <a:stretch>
                  <a:fillRect/>
                </a:stretch>
              </p:blipFill>
              <p:spPr>
                <a:xfrm>
                  <a:off x="1609102" y="1792996"/>
                  <a:ext cx="10836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68" name="Freihand 267">
                  <a:extLst>
                    <a:ext uri="{FF2B5EF4-FFF2-40B4-BE49-F238E27FC236}">
                      <a16:creationId xmlns:a16="http://schemas.microsoft.com/office/drawing/2014/main" id="{4516151D-CF8A-71FE-00B2-B874632A9824}"/>
                    </a:ext>
                  </a:extLst>
                </p14:cNvPr>
                <p14:cNvContentPartPr/>
                <p14:nvPr/>
              </p14:nvContentPartPr>
              <p14:xfrm>
                <a:off x="22582" y="671596"/>
                <a:ext cx="2273760" cy="702000"/>
              </p14:xfrm>
            </p:contentPart>
          </mc:Choice>
          <mc:Fallback>
            <p:pic>
              <p:nvPicPr>
                <p:cNvPr id="268" name="Freihand 267">
                  <a:extLst>
                    <a:ext uri="{FF2B5EF4-FFF2-40B4-BE49-F238E27FC236}">
                      <a16:creationId xmlns:a16="http://schemas.microsoft.com/office/drawing/2014/main" id="{4516151D-CF8A-71FE-00B2-B874632A9824}"/>
                    </a:ext>
                  </a:extLst>
                </p:cNvPr>
                <p:cNvPicPr/>
                <p:nvPr/>
              </p:nvPicPr>
              <p:blipFill>
                <a:blip r:embed="rId252"/>
                <a:stretch>
                  <a:fillRect/>
                </a:stretch>
              </p:blipFill>
              <p:spPr>
                <a:xfrm>
                  <a:off x="13942" y="662596"/>
                  <a:ext cx="2291400" cy="719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70" name="Freihand 269">
                  <a:extLst>
                    <a:ext uri="{FF2B5EF4-FFF2-40B4-BE49-F238E27FC236}">
                      <a16:creationId xmlns:a16="http://schemas.microsoft.com/office/drawing/2014/main" id="{38A991C1-5396-F69C-2073-5CB23F8419F9}"/>
                    </a:ext>
                  </a:extLst>
                </p14:cNvPr>
                <p14:cNvContentPartPr/>
                <p14:nvPr/>
              </p14:nvContentPartPr>
              <p14:xfrm>
                <a:off x="1474102" y="1674916"/>
                <a:ext cx="330120" cy="314280"/>
              </p14:xfrm>
            </p:contentPart>
          </mc:Choice>
          <mc:Fallback>
            <p:pic>
              <p:nvPicPr>
                <p:cNvPr id="270" name="Freihand 269">
                  <a:extLst>
                    <a:ext uri="{FF2B5EF4-FFF2-40B4-BE49-F238E27FC236}">
                      <a16:creationId xmlns:a16="http://schemas.microsoft.com/office/drawing/2014/main" id="{38A991C1-5396-F69C-2073-5CB23F8419F9}"/>
                    </a:ext>
                  </a:extLst>
                </p:cNvPr>
                <p:cNvPicPr/>
                <p:nvPr/>
              </p:nvPicPr>
              <p:blipFill>
                <a:blip r:embed="rId254"/>
                <a:stretch>
                  <a:fillRect/>
                </a:stretch>
              </p:blipFill>
              <p:spPr>
                <a:xfrm>
                  <a:off x="1465102" y="1666276"/>
                  <a:ext cx="34776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72" name="Freihand 271">
                  <a:extLst>
                    <a:ext uri="{FF2B5EF4-FFF2-40B4-BE49-F238E27FC236}">
                      <a16:creationId xmlns:a16="http://schemas.microsoft.com/office/drawing/2014/main" id="{ED0AB5CA-4856-2FFB-4B44-7CC1AB980563}"/>
                    </a:ext>
                  </a:extLst>
                </p14:cNvPr>
                <p14:cNvContentPartPr/>
                <p14:nvPr/>
              </p14:nvContentPartPr>
              <p14:xfrm>
                <a:off x="1123102" y="1695436"/>
                <a:ext cx="390600" cy="391680"/>
              </p14:xfrm>
            </p:contentPart>
          </mc:Choice>
          <mc:Fallback>
            <p:pic>
              <p:nvPicPr>
                <p:cNvPr id="272" name="Freihand 271">
                  <a:extLst>
                    <a:ext uri="{FF2B5EF4-FFF2-40B4-BE49-F238E27FC236}">
                      <a16:creationId xmlns:a16="http://schemas.microsoft.com/office/drawing/2014/main" id="{ED0AB5CA-4856-2FFB-4B44-7CC1AB980563}"/>
                    </a:ext>
                  </a:extLst>
                </p:cNvPr>
                <p:cNvPicPr/>
                <p:nvPr/>
              </p:nvPicPr>
              <p:blipFill>
                <a:blip r:embed="rId256"/>
                <a:stretch>
                  <a:fillRect/>
                </a:stretch>
              </p:blipFill>
              <p:spPr>
                <a:xfrm>
                  <a:off x="1114462" y="1686436"/>
                  <a:ext cx="40824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73" name="Freihand 272">
                  <a:extLst>
                    <a:ext uri="{FF2B5EF4-FFF2-40B4-BE49-F238E27FC236}">
                      <a16:creationId xmlns:a16="http://schemas.microsoft.com/office/drawing/2014/main" id="{0B4AEDD5-D857-3FFE-EFC5-2FF8CB03F89D}"/>
                    </a:ext>
                  </a:extLst>
                </p14:cNvPr>
                <p14:cNvContentPartPr/>
                <p14:nvPr/>
              </p14:nvContentPartPr>
              <p14:xfrm>
                <a:off x="1060822" y="1900636"/>
                <a:ext cx="180000" cy="334080"/>
              </p14:xfrm>
            </p:contentPart>
          </mc:Choice>
          <mc:Fallback>
            <p:pic>
              <p:nvPicPr>
                <p:cNvPr id="273" name="Freihand 272">
                  <a:extLst>
                    <a:ext uri="{FF2B5EF4-FFF2-40B4-BE49-F238E27FC236}">
                      <a16:creationId xmlns:a16="http://schemas.microsoft.com/office/drawing/2014/main" id="{0B4AEDD5-D857-3FFE-EFC5-2FF8CB03F89D}"/>
                    </a:ext>
                  </a:extLst>
                </p:cNvPr>
                <p:cNvPicPr/>
                <p:nvPr/>
              </p:nvPicPr>
              <p:blipFill>
                <a:blip r:embed="rId258"/>
                <a:stretch>
                  <a:fillRect/>
                </a:stretch>
              </p:blipFill>
              <p:spPr>
                <a:xfrm>
                  <a:off x="1051822" y="1891996"/>
                  <a:ext cx="19764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75" name="Freihand 274">
                  <a:extLst>
                    <a:ext uri="{FF2B5EF4-FFF2-40B4-BE49-F238E27FC236}">
                      <a16:creationId xmlns:a16="http://schemas.microsoft.com/office/drawing/2014/main" id="{8AB68D4D-D364-0DE8-3A36-DB62C5DB8AF8}"/>
                    </a:ext>
                  </a:extLst>
                </p14:cNvPr>
                <p14:cNvContentPartPr/>
                <p14:nvPr/>
              </p14:nvContentPartPr>
              <p14:xfrm>
                <a:off x="1907542" y="82636"/>
                <a:ext cx="593640" cy="1863000"/>
              </p14:xfrm>
            </p:contentPart>
          </mc:Choice>
          <mc:Fallback>
            <p:pic>
              <p:nvPicPr>
                <p:cNvPr id="275" name="Freihand 274">
                  <a:extLst>
                    <a:ext uri="{FF2B5EF4-FFF2-40B4-BE49-F238E27FC236}">
                      <a16:creationId xmlns:a16="http://schemas.microsoft.com/office/drawing/2014/main" id="{8AB68D4D-D364-0DE8-3A36-DB62C5DB8AF8}"/>
                    </a:ext>
                  </a:extLst>
                </p:cNvPr>
                <p:cNvPicPr/>
                <p:nvPr/>
              </p:nvPicPr>
              <p:blipFill>
                <a:blip r:embed="rId260"/>
                <a:stretch>
                  <a:fillRect/>
                </a:stretch>
              </p:blipFill>
              <p:spPr>
                <a:xfrm>
                  <a:off x="1898902" y="73636"/>
                  <a:ext cx="611280" cy="1880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76" name="Freihand 275">
                  <a:extLst>
                    <a:ext uri="{FF2B5EF4-FFF2-40B4-BE49-F238E27FC236}">
                      <a16:creationId xmlns:a16="http://schemas.microsoft.com/office/drawing/2014/main" id="{5350D9DC-1BD4-17D3-E740-80DA65A3D385}"/>
                    </a:ext>
                  </a:extLst>
                </p14:cNvPr>
                <p14:cNvContentPartPr/>
                <p14:nvPr/>
              </p14:nvContentPartPr>
              <p14:xfrm>
                <a:off x="2456542" y="43396"/>
                <a:ext cx="133920" cy="222480"/>
              </p14:xfrm>
            </p:contentPart>
          </mc:Choice>
          <mc:Fallback>
            <p:pic>
              <p:nvPicPr>
                <p:cNvPr id="276" name="Freihand 275">
                  <a:extLst>
                    <a:ext uri="{FF2B5EF4-FFF2-40B4-BE49-F238E27FC236}">
                      <a16:creationId xmlns:a16="http://schemas.microsoft.com/office/drawing/2014/main" id="{5350D9DC-1BD4-17D3-E740-80DA65A3D385}"/>
                    </a:ext>
                  </a:extLst>
                </p:cNvPr>
                <p:cNvPicPr/>
                <p:nvPr/>
              </p:nvPicPr>
              <p:blipFill>
                <a:blip r:embed="rId262"/>
                <a:stretch>
                  <a:fillRect/>
                </a:stretch>
              </p:blipFill>
              <p:spPr>
                <a:xfrm>
                  <a:off x="2447542" y="34396"/>
                  <a:ext cx="1515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77" name="Freihand 276">
                  <a:extLst>
                    <a:ext uri="{FF2B5EF4-FFF2-40B4-BE49-F238E27FC236}">
                      <a16:creationId xmlns:a16="http://schemas.microsoft.com/office/drawing/2014/main" id="{A43B9EFA-DF27-2ED3-09A1-80858C956312}"/>
                    </a:ext>
                  </a:extLst>
                </p14:cNvPr>
                <p14:cNvContentPartPr/>
                <p14:nvPr/>
              </p14:nvContentPartPr>
              <p14:xfrm>
                <a:off x="2740942" y="28636"/>
                <a:ext cx="100440" cy="149760"/>
              </p14:xfrm>
            </p:contentPart>
          </mc:Choice>
          <mc:Fallback>
            <p:pic>
              <p:nvPicPr>
                <p:cNvPr id="277" name="Freihand 276">
                  <a:extLst>
                    <a:ext uri="{FF2B5EF4-FFF2-40B4-BE49-F238E27FC236}">
                      <a16:creationId xmlns:a16="http://schemas.microsoft.com/office/drawing/2014/main" id="{A43B9EFA-DF27-2ED3-09A1-80858C956312}"/>
                    </a:ext>
                  </a:extLst>
                </p:cNvPr>
                <p:cNvPicPr/>
                <p:nvPr/>
              </p:nvPicPr>
              <p:blipFill>
                <a:blip r:embed="rId264"/>
                <a:stretch>
                  <a:fillRect/>
                </a:stretch>
              </p:blipFill>
              <p:spPr>
                <a:xfrm>
                  <a:off x="2731942" y="19636"/>
                  <a:ext cx="118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78" name="Freihand 277">
                  <a:extLst>
                    <a:ext uri="{FF2B5EF4-FFF2-40B4-BE49-F238E27FC236}">
                      <a16:creationId xmlns:a16="http://schemas.microsoft.com/office/drawing/2014/main" id="{556CF0D4-4A57-5BC7-271E-B48CEB13270E}"/>
                    </a:ext>
                  </a:extLst>
                </p14:cNvPr>
                <p14:cNvContentPartPr/>
                <p14:nvPr/>
              </p14:nvContentPartPr>
              <p14:xfrm>
                <a:off x="2921302" y="45556"/>
                <a:ext cx="249120" cy="145080"/>
              </p14:xfrm>
            </p:contentPart>
          </mc:Choice>
          <mc:Fallback>
            <p:pic>
              <p:nvPicPr>
                <p:cNvPr id="278" name="Freihand 277">
                  <a:extLst>
                    <a:ext uri="{FF2B5EF4-FFF2-40B4-BE49-F238E27FC236}">
                      <a16:creationId xmlns:a16="http://schemas.microsoft.com/office/drawing/2014/main" id="{556CF0D4-4A57-5BC7-271E-B48CEB13270E}"/>
                    </a:ext>
                  </a:extLst>
                </p:cNvPr>
                <p:cNvPicPr/>
                <p:nvPr/>
              </p:nvPicPr>
              <p:blipFill>
                <a:blip r:embed="rId266"/>
                <a:stretch>
                  <a:fillRect/>
                </a:stretch>
              </p:blipFill>
              <p:spPr>
                <a:xfrm>
                  <a:off x="2912662" y="36556"/>
                  <a:ext cx="266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79" name="Freihand 278">
                  <a:extLst>
                    <a:ext uri="{FF2B5EF4-FFF2-40B4-BE49-F238E27FC236}">
                      <a16:creationId xmlns:a16="http://schemas.microsoft.com/office/drawing/2014/main" id="{E149548B-6C79-AAE5-58DE-7A19BF1B5CD0}"/>
                    </a:ext>
                  </a:extLst>
                </p14:cNvPr>
                <p14:cNvContentPartPr/>
                <p14:nvPr/>
              </p14:nvContentPartPr>
              <p14:xfrm>
                <a:off x="3260782" y="72916"/>
                <a:ext cx="81360" cy="129240"/>
              </p14:xfrm>
            </p:contentPart>
          </mc:Choice>
          <mc:Fallback>
            <p:pic>
              <p:nvPicPr>
                <p:cNvPr id="279" name="Freihand 278">
                  <a:extLst>
                    <a:ext uri="{FF2B5EF4-FFF2-40B4-BE49-F238E27FC236}">
                      <a16:creationId xmlns:a16="http://schemas.microsoft.com/office/drawing/2014/main" id="{E149548B-6C79-AAE5-58DE-7A19BF1B5CD0}"/>
                    </a:ext>
                  </a:extLst>
                </p:cNvPr>
                <p:cNvPicPr/>
                <p:nvPr/>
              </p:nvPicPr>
              <p:blipFill>
                <a:blip r:embed="rId268"/>
                <a:stretch>
                  <a:fillRect/>
                </a:stretch>
              </p:blipFill>
              <p:spPr>
                <a:xfrm>
                  <a:off x="3252142" y="63916"/>
                  <a:ext cx="99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80" name="Freihand 279">
                  <a:extLst>
                    <a:ext uri="{FF2B5EF4-FFF2-40B4-BE49-F238E27FC236}">
                      <a16:creationId xmlns:a16="http://schemas.microsoft.com/office/drawing/2014/main" id="{2B5B9388-D901-C148-EE7D-C974784C5585}"/>
                    </a:ext>
                  </a:extLst>
                </p14:cNvPr>
                <p14:cNvContentPartPr/>
                <p14:nvPr/>
              </p14:nvContentPartPr>
              <p14:xfrm>
                <a:off x="3254662" y="85156"/>
                <a:ext cx="74520" cy="105480"/>
              </p14:xfrm>
            </p:contentPart>
          </mc:Choice>
          <mc:Fallback>
            <p:pic>
              <p:nvPicPr>
                <p:cNvPr id="280" name="Freihand 279">
                  <a:extLst>
                    <a:ext uri="{FF2B5EF4-FFF2-40B4-BE49-F238E27FC236}">
                      <a16:creationId xmlns:a16="http://schemas.microsoft.com/office/drawing/2014/main" id="{2B5B9388-D901-C148-EE7D-C974784C5585}"/>
                    </a:ext>
                  </a:extLst>
                </p:cNvPr>
                <p:cNvPicPr/>
                <p:nvPr/>
              </p:nvPicPr>
              <p:blipFill>
                <a:blip r:embed="rId270"/>
                <a:stretch>
                  <a:fillRect/>
                </a:stretch>
              </p:blipFill>
              <p:spPr>
                <a:xfrm>
                  <a:off x="3246022" y="76156"/>
                  <a:ext cx="92160" cy="123120"/>
                </a:xfrm>
                <a:prstGeom prst="rect">
                  <a:avLst/>
                </a:prstGeom>
              </p:spPr>
            </p:pic>
          </mc:Fallback>
        </mc:AlternateContent>
      </p:grpSp>
      <p:grpSp>
        <p:nvGrpSpPr>
          <p:cNvPr id="307" name="Gruppieren 306">
            <a:extLst>
              <a:ext uri="{FF2B5EF4-FFF2-40B4-BE49-F238E27FC236}">
                <a16:creationId xmlns:a16="http://schemas.microsoft.com/office/drawing/2014/main" id="{C1BAD980-C696-55B6-5B82-333A363A580A}"/>
              </a:ext>
            </a:extLst>
          </p:cNvPr>
          <p:cNvGrpSpPr/>
          <p:nvPr/>
        </p:nvGrpSpPr>
        <p:grpSpPr>
          <a:xfrm>
            <a:off x="3712942" y="4005556"/>
            <a:ext cx="4939560" cy="1202760"/>
            <a:chOff x="3712942" y="4005556"/>
            <a:chExt cx="4939560" cy="1202760"/>
          </a:xfrm>
        </p:grpSpPr>
        <mc:AlternateContent xmlns:mc="http://schemas.openxmlformats.org/markup-compatibility/2006">
          <mc:Choice xmlns:p14="http://schemas.microsoft.com/office/powerpoint/2010/main" Requires="p14">
            <p:contentPart p14:bwMode="auto" r:id="rId271">
              <p14:nvContentPartPr>
                <p14:cNvPr id="160" name="Freihand 159">
                  <a:extLst>
                    <a:ext uri="{FF2B5EF4-FFF2-40B4-BE49-F238E27FC236}">
                      <a16:creationId xmlns:a16="http://schemas.microsoft.com/office/drawing/2014/main" id="{BCE6AD0B-02F0-F250-E38A-80509CE8789A}"/>
                    </a:ext>
                  </a:extLst>
                </p14:cNvPr>
                <p14:cNvContentPartPr/>
                <p14:nvPr/>
              </p14:nvContentPartPr>
              <p14:xfrm>
                <a:off x="3712942" y="4510996"/>
                <a:ext cx="160200" cy="23400"/>
              </p14:xfrm>
            </p:contentPart>
          </mc:Choice>
          <mc:Fallback>
            <p:pic>
              <p:nvPicPr>
                <p:cNvPr id="160" name="Freihand 159">
                  <a:extLst>
                    <a:ext uri="{FF2B5EF4-FFF2-40B4-BE49-F238E27FC236}">
                      <a16:creationId xmlns:a16="http://schemas.microsoft.com/office/drawing/2014/main" id="{BCE6AD0B-02F0-F250-E38A-80509CE8789A}"/>
                    </a:ext>
                  </a:extLst>
                </p:cNvPr>
                <p:cNvPicPr/>
                <p:nvPr/>
              </p:nvPicPr>
              <p:blipFill>
                <a:blip r:embed="rId272"/>
                <a:stretch>
                  <a:fillRect/>
                </a:stretch>
              </p:blipFill>
              <p:spPr>
                <a:xfrm>
                  <a:off x="3703942" y="4502356"/>
                  <a:ext cx="1778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1" name="Freihand 160">
                  <a:extLst>
                    <a:ext uri="{FF2B5EF4-FFF2-40B4-BE49-F238E27FC236}">
                      <a16:creationId xmlns:a16="http://schemas.microsoft.com/office/drawing/2014/main" id="{6C86F253-418F-D74B-8DC3-A1BF6483F7D4}"/>
                    </a:ext>
                  </a:extLst>
                </p14:cNvPr>
                <p14:cNvContentPartPr/>
                <p14:nvPr/>
              </p14:nvContentPartPr>
              <p14:xfrm>
                <a:off x="3716542" y="4584076"/>
                <a:ext cx="127800" cy="15840"/>
              </p14:xfrm>
            </p:contentPart>
          </mc:Choice>
          <mc:Fallback>
            <p:pic>
              <p:nvPicPr>
                <p:cNvPr id="161" name="Freihand 160">
                  <a:extLst>
                    <a:ext uri="{FF2B5EF4-FFF2-40B4-BE49-F238E27FC236}">
                      <a16:creationId xmlns:a16="http://schemas.microsoft.com/office/drawing/2014/main" id="{6C86F253-418F-D74B-8DC3-A1BF6483F7D4}"/>
                    </a:ext>
                  </a:extLst>
                </p:cNvPr>
                <p:cNvPicPr/>
                <p:nvPr/>
              </p:nvPicPr>
              <p:blipFill>
                <a:blip r:embed="rId274"/>
                <a:stretch>
                  <a:fillRect/>
                </a:stretch>
              </p:blipFill>
              <p:spPr>
                <a:xfrm>
                  <a:off x="3707542" y="4575436"/>
                  <a:ext cx="145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AA449E08-2FE9-2467-D18D-BD627246D4D7}"/>
                    </a:ext>
                  </a:extLst>
                </p14:cNvPr>
                <p14:cNvContentPartPr/>
                <p14:nvPr/>
              </p14:nvContentPartPr>
              <p14:xfrm>
                <a:off x="3854422" y="4430716"/>
                <a:ext cx="131040" cy="252000"/>
              </p14:xfrm>
            </p:contentPart>
          </mc:Choice>
          <mc:Fallback>
            <p:pic>
              <p:nvPicPr>
                <p:cNvPr id="166" name="Freihand 165">
                  <a:extLst>
                    <a:ext uri="{FF2B5EF4-FFF2-40B4-BE49-F238E27FC236}">
                      <a16:creationId xmlns:a16="http://schemas.microsoft.com/office/drawing/2014/main" id="{AA449E08-2FE9-2467-D18D-BD627246D4D7}"/>
                    </a:ext>
                  </a:extLst>
                </p:cNvPr>
                <p:cNvPicPr/>
                <p:nvPr/>
              </p:nvPicPr>
              <p:blipFill>
                <a:blip r:embed="rId276"/>
                <a:stretch>
                  <a:fillRect/>
                </a:stretch>
              </p:blipFill>
              <p:spPr>
                <a:xfrm>
                  <a:off x="3845422" y="4421716"/>
                  <a:ext cx="1486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3" name="Freihand 162">
                  <a:extLst>
                    <a:ext uri="{FF2B5EF4-FFF2-40B4-BE49-F238E27FC236}">
                      <a16:creationId xmlns:a16="http://schemas.microsoft.com/office/drawing/2014/main" id="{05AB20FA-CBC0-C2BB-4F9A-B70F87718320}"/>
                    </a:ext>
                  </a:extLst>
                </p14:cNvPr>
                <p14:cNvContentPartPr/>
                <p14:nvPr/>
              </p14:nvContentPartPr>
              <p14:xfrm>
                <a:off x="4152142" y="4324516"/>
                <a:ext cx="240120" cy="284040"/>
              </p14:xfrm>
            </p:contentPart>
          </mc:Choice>
          <mc:Fallback>
            <p:pic>
              <p:nvPicPr>
                <p:cNvPr id="163" name="Freihand 162">
                  <a:extLst>
                    <a:ext uri="{FF2B5EF4-FFF2-40B4-BE49-F238E27FC236}">
                      <a16:creationId xmlns:a16="http://schemas.microsoft.com/office/drawing/2014/main" id="{05AB20FA-CBC0-C2BB-4F9A-B70F87718320}"/>
                    </a:ext>
                  </a:extLst>
                </p:cNvPr>
                <p:cNvPicPr/>
                <p:nvPr/>
              </p:nvPicPr>
              <p:blipFill>
                <a:blip r:embed="rId278"/>
                <a:stretch>
                  <a:fillRect/>
                </a:stretch>
              </p:blipFill>
              <p:spPr>
                <a:xfrm>
                  <a:off x="4143502" y="4315876"/>
                  <a:ext cx="2577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4" name="Freihand 163">
                  <a:extLst>
                    <a:ext uri="{FF2B5EF4-FFF2-40B4-BE49-F238E27FC236}">
                      <a16:creationId xmlns:a16="http://schemas.microsoft.com/office/drawing/2014/main" id="{88BCD8C9-9816-B381-A371-891BC2E31CDE}"/>
                    </a:ext>
                  </a:extLst>
                </p14:cNvPr>
                <p14:cNvContentPartPr/>
                <p14:nvPr/>
              </p14:nvContentPartPr>
              <p14:xfrm>
                <a:off x="4512862" y="4357996"/>
                <a:ext cx="39600" cy="190800"/>
              </p14:xfrm>
            </p:contentPart>
          </mc:Choice>
          <mc:Fallback>
            <p:pic>
              <p:nvPicPr>
                <p:cNvPr id="164" name="Freihand 163">
                  <a:extLst>
                    <a:ext uri="{FF2B5EF4-FFF2-40B4-BE49-F238E27FC236}">
                      <a16:creationId xmlns:a16="http://schemas.microsoft.com/office/drawing/2014/main" id="{88BCD8C9-9816-B381-A371-891BC2E31CDE}"/>
                    </a:ext>
                  </a:extLst>
                </p:cNvPr>
                <p:cNvPicPr/>
                <p:nvPr/>
              </p:nvPicPr>
              <p:blipFill>
                <a:blip r:embed="rId280"/>
                <a:stretch>
                  <a:fillRect/>
                </a:stretch>
              </p:blipFill>
              <p:spPr>
                <a:xfrm>
                  <a:off x="4503862" y="4349356"/>
                  <a:ext cx="57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5" name="Freihand 164">
                  <a:extLst>
                    <a:ext uri="{FF2B5EF4-FFF2-40B4-BE49-F238E27FC236}">
                      <a16:creationId xmlns:a16="http://schemas.microsoft.com/office/drawing/2014/main" id="{5AA01762-51D3-9648-2F39-5C74228A3C8D}"/>
                    </a:ext>
                  </a:extLst>
                </p14:cNvPr>
                <p14:cNvContentPartPr/>
                <p14:nvPr/>
              </p14:nvContentPartPr>
              <p14:xfrm>
                <a:off x="4533742" y="4371316"/>
                <a:ext cx="104040" cy="183960"/>
              </p14:xfrm>
            </p:contentPart>
          </mc:Choice>
          <mc:Fallback>
            <p:pic>
              <p:nvPicPr>
                <p:cNvPr id="165" name="Freihand 164">
                  <a:extLst>
                    <a:ext uri="{FF2B5EF4-FFF2-40B4-BE49-F238E27FC236}">
                      <a16:creationId xmlns:a16="http://schemas.microsoft.com/office/drawing/2014/main" id="{5AA01762-51D3-9648-2F39-5C74228A3C8D}"/>
                    </a:ext>
                  </a:extLst>
                </p:cNvPr>
                <p:cNvPicPr/>
                <p:nvPr/>
              </p:nvPicPr>
              <p:blipFill>
                <a:blip r:embed="rId282"/>
                <a:stretch>
                  <a:fillRect/>
                </a:stretch>
              </p:blipFill>
              <p:spPr>
                <a:xfrm>
                  <a:off x="4525102" y="4362316"/>
                  <a:ext cx="121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 name="Freihand 166">
                  <a:extLst>
                    <a:ext uri="{FF2B5EF4-FFF2-40B4-BE49-F238E27FC236}">
                      <a16:creationId xmlns:a16="http://schemas.microsoft.com/office/drawing/2014/main" id="{CE75BAAF-F9B8-6F9E-AB25-A98FC51122AD}"/>
                    </a:ext>
                  </a:extLst>
                </p14:cNvPr>
                <p14:cNvContentPartPr/>
                <p14:nvPr/>
              </p14:nvContentPartPr>
              <p14:xfrm>
                <a:off x="4821742" y="4442236"/>
                <a:ext cx="156600" cy="23400"/>
              </p14:xfrm>
            </p:contentPart>
          </mc:Choice>
          <mc:Fallback>
            <p:pic>
              <p:nvPicPr>
                <p:cNvPr id="167" name="Freihand 166">
                  <a:extLst>
                    <a:ext uri="{FF2B5EF4-FFF2-40B4-BE49-F238E27FC236}">
                      <a16:creationId xmlns:a16="http://schemas.microsoft.com/office/drawing/2014/main" id="{CE75BAAF-F9B8-6F9E-AB25-A98FC51122AD}"/>
                    </a:ext>
                  </a:extLst>
                </p:cNvPr>
                <p:cNvPicPr/>
                <p:nvPr/>
              </p:nvPicPr>
              <p:blipFill>
                <a:blip r:embed="rId284"/>
                <a:stretch>
                  <a:fillRect/>
                </a:stretch>
              </p:blipFill>
              <p:spPr>
                <a:xfrm>
                  <a:off x="4813102" y="4433596"/>
                  <a:ext cx="1742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8" name="Freihand 167">
                  <a:extLst>
                    <a:ext uri="{FF2B5EF4-FFF2-40B4-BE49-F238E27FC236}">
                      <a16:creationId xmlns:a16="http://schemas.microsoft.com/office/drawing/2014/main" id="{6A65974D-B03A-5F97-F449-9853521A696A}"/>
                    </a:ext>
                  </a:extLst>
                </p14:cNvPr>
                <p14:cNvContentPartPr/>
                <p14:nvPr/>
              </p14:nvContentPartPr>
              <p14:xfrm>
                <a:off x="4840462" y="4513516"/>
                <a:ext cx="127440" cy="25200"/>
              </p14:xfrm>
            </p:contentPart>
          </mc:Choice>
          <mc:Fallback>
            <p:pic>
              <p:nvPicPr>
                <p:cNvPr id="168" name="Freihand 167">
                  <a:extLst>
                    <a:ext uri="{FF2B5EF4-FFF2-40B4-BE49-F238E27FC236}">
                      <a16:creationId xmlns:a16="http://schemas.microsoft.com/office/drawing/2014/main" id="{6A65974D-B03A-5F97-F449-9853521A696A}"/>
                    </a:ext>
                  </a:extLst>
                </p:cNvPr>
                <p:cNvPicPr/>
                <p:nvPr/>
              </p:nvPicPr>
              <p:blipFill>
                <a:blip r:embed="rId286"/>
                <a:stretch>
                  <a:fillRect/>
                </a:stretch>
              </p:blipFill>
              <p:spPr>
                <a:xfrm>
                  <a:off x="4831462" y="4504516"/>
                  <a:ext cx="145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0" name="Freihand 169">
                  <a:extLst>
                    <a:ext uri="{FF2B5EF4-FFF2-40B4-BE49-F238E27FC236}">
                      <a16:creationId xmlns:a16="http://schemas.microsoft.com/office/drawing/2014/main" id="{31F00976-D9C6-0FEB-7319-6BCED06FE5CA}"/>
                    </a:ext>
                  </a:extLst>
                </p14:cNvPr>
                <p14:cNvContentPartPr/>
                <p14:nvPr/>
              </p14:nvContentPartPr>
              <p14:xfrm>
                <a:off x="5170222" y="4266916"/>
                <a:ext cx="204120" cy="217440"/>
              </p14:xfrm>
            </p:contentPart>
          </mc:Choice>
          <mc:Fallback>
            <p:pic>
              <p:nvPicPr>
                <p:cNvPr id="170" name="Freihand 169">
                  <a:extLst>
                    <a:ext uri="{FF2B5EF4-FFF2-40B4-BE49-F238E27FC236}">
                      <a16:creationId xmlns:a16="http://schemas.microsoft.com/office/drawing/2014/main" id="{31F00976-D9C6-0FEB-7319-6BCED06FE5CA}"/>
                    </a:ext>
                  </a:extLst>
                </p:cNvPr>
                <p:cNvPicPr/>
                <p:nvPr/>
              </p:nvPicPr>
              <p:blipFill>
                <a:blip r:embed="rId288"/>
                <a:stretch>
                  <a:fillRect/>
                </a:stretch>
              </p:blipFill>
              <p:spPr>
                <a:xfrm>
                  <a:off x="5161222" y="4258276"/>
                  <a:ext cx="2217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1" name="Freihand 170">
                  <a:extLst>
                    <a:ext uri="{FF2B5EF4-FFF2-40B4-BE49-F238E27FC236}">
                      <a16:creationId xmlns:a16="http://schemas.microsoft.com/office/drawing/2014/main" id="{B793A2BD-2ADF-5FBA-2515-2849751A28B9}"/>
                    </a:ext>
                  </a:extLst>
                </p14:cNvPr>
                <p14:cNvContentPartPr/>
                <p14:nvPr/>
              </p14:nvContentPartPr>
              <p14:xfrm>
                <a:off x="5540302" y="4210396"/>
                <a:ext cx="42480" cy="285120"/>
              </p14:xfrm>
            </p:contentPart>
          </mc:Choice>
          <mc:Fallback>
            <p:pic>
              <p:nvPicPr>
                <p:cNvPr id="171" name="Freihand 170">
                  <a:extLst>
                    <a:ext uri="{FF2B5EF4-FFF2-40B4-BE49-F238E27FC236}">
                      <a16:creationId xmlns:a16="http://schemas.microsoft.com/office/drawing/2014/main" id="{B793A2BD-2ADF-5FBA-2515-2849751A28B9}"/>
                    </a:ext>
                  </a:extLst>
                </p:cNvPr>
                <p:cNvPicPr/>
                <p:nvPr/>
              </p:nvPicPr>
              <p:blipFill>
                <a:blip r:embed="rId290"/>
                <a:stretch>
                  <a:fillRect/>
                </a:stretch>
              </p:blipFill>
              <p:spPr>
                <a:xfrm>
                  <a:off x="5531302" y="4201396"/>
                  <a:ext cx="601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2" name="Freihand 171">
                  <a:extLst>
                    <a:ext uri="{FF2B5EF4-FFF2-40B4-BE49-F238E27FC236}">
                      <a16:creationId xmlns:a16="http://schemas.microsoft.com/office/drawing/2014/main" id="{14B0093E-2B82-ABC8-EE33-A6D176E891AE}"/>
                    </a:ext>
                  </a:extLst>
                </p14:cNvPr>
                <p14:cNvContentPartPr/>
                <p14:nvPr/>
              </p14:nvContentPartPr>
              <p14:xfrm>
                <a:off x="5733982" y="4214356"/>
                <a:ext cx="75240" cy="83880"/>
              </p14:xfrm>
            </p:contentPart>
          </mc:Choice>
          <mc:Fallback>
            <p:pic>
              <p:nvPicPr>
                <p:cNvPr id="172" name="Freihand 171">
                  <a:extLst>
                    <a:ext uri="{FF2B5EF4-FFF2-40B4-BE49-F238E27FC236}">
                      <a16:creationId xmlns:a16="http://schemas.microsoft.com/office/drawing/2014/main" id="{14B0093E-2B82-ABC8-EE33-A6D176E891AE}"/>
                    </a:ext>
                  </a:extLst>
                </p:cNvPr>
                <p:cNvPicPr/>
                <p:nvPr/>
              </p:nvPicPr>
              <p:blipFill>
                <a:blip r:embed="rId292"/>
                <a:stretch>
                  <a:fillRect/>
                </a:stretch>
              </p:blipFill>
              <p:spPr>
                <a:xfrm>
                  <a:off x="5725342" y="4205356"/>
                  <a:ext cx="92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3" name="Freihand 172">
                  <a:extLst>
                    <a:ext uri="{FF2B5EF4-FFF2-40B4-BE49-F238E27FC236}">
                      <a16:creationId xmlns:a16="http://schemas.microsoft.com/office/drawing/2014/main" id="{D076FB00-C306-31D9-64E4-11C43AE37755}"/>
                    </a:ext>
                  </a:extLst>
                </p14:cNvPr>
                <p14:cNvContentPartPr/>
                <p14:nvPr/>
              </p14:nvContentPartPr>
              <p14:xfrm>
                <a:off x="5776822" y="4188076"/>
                <a:ext cx="69480" cy="191160"/>
              </p14:xfrm>
            </p:contentPart>
          </mc:Choice>
          <mc:Fallback>
            <p:pic>
              <p:nvPicPr>
                <p:cNvPr id="173" name="Freihand 172">
                  <a:extLst>
                    <a:ext uri="{FF2B5EF4-FFF2-40B4-BE49-F238E27FC236}">
                      <a16:creationId xmlns:a16="http://schemas.microsoft.com/office/drawing/2014/main" id="{D076FB00-C306-31D9-64E4-11C43AE37755}"/>
                    </a:ext>
                  </a:extLst>
                </p:cNvPr>
                <p:cNvPicPr/>
                <p:nvPr/>
              </p:nvPicPr>
              <p:blipFill>
                <a:blip r:embed="rId294"/>
                <a:stretch>
                  <a:fillRect/>
                </a:stretch>
              </p:blipFill>
              <p:spPr>
                <a:xfrm>
                  <a:off x="5768182" y="4179076"/>
                  <a:ext cx="871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4" name="Freihand 173">
                  <a:extLst>
                    <a:ext uri="{FF2B5EF4-FFF2-40B4-BE49-F238E27FC236}">
                      <a16:creationId xmlns:a16="http://schemas.microsoft.com/office/drawing/2014/main" id="{F0579A04-D169-B75A-53A3-7594B7D2F2D4}"/>
                    </a:ext>
                  </a:extLst>
                </p14:cNvPr>
                <p14:cNvContentPartPr/>
                <p14:nvPr/>
              </p14:nvContentPartPr>
              <p14:xfrm>
                <a:off x="5836222" y="4300396"/>
                <a:ext cx="74520" cy="88920"/>
              </p14:xfrm>
            </p:contentPart>
          </mc:Choice>
          <mc:Fallback>
            <p:pic>
              <p:nvPicPr>
                <p:cNvPr id="174" name="Freihand 173">
                  <a:extLst>
                    <a:ext uri="{FF2B5EF4-FFF2-40B4-BE49-F238E27FC236}">
                      <a16:creationId xmlns:a16="http://schemas.microsoft.com/office/drawing/2014/main" id="{F0579A04-D169-B75A-53A3-7594B7D2F2D4}"/>
                    </a:ext>
                  </a:extLst>
                </p:cNvPr>
                <p:cNvPicPr/>
                <p:nvPr/>
              </p:nvPicPr>
              <p:blipFill>
                <a:blip r:embed="rId296"/>
                <a:stretch>
                  <a:fillRect/>
                </a:stretch>
              </p:blipFill>
              <p:spPr>
                <a:xfrm>
                  <a:off x="5827222" y="4291756"/>
                  <a:ext cx="92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5" name="Freihand 174">
                  <a:extLst>
                    <a:ext uri="{FF2B5EF4-FFF2-40B4-BE49-F238E27FC236}">
                      <a16:creationId xmlns:a16="http://schemas.microsoft.com/office/drawing/2014/main" id="{411786B8-582D-2EEA-BFF0-BB9BA7E11A57}"/>
                    </a:ext>
                  </a:extLst>
                </p14:cNvPr>
                <p14:cNvContentPartPr/>
                <p14:nvPr/>
              </p14:nvContentPartPr>
              <p14:xfrm>
                <a:off x="5885902" y="4249276"/>
                <a:ext cx="87480" cy="131400"/>
              </p14:xfrm>
            </p:contentPart>
          </mc:Choice>
          <mc:Fallback>
            <p:pic>
              <p:nvPicPr>
                <p:cNvPr id="175" name="Freihand 174">
                  <a:extLst>
                    <a:ext uri="{FF2B5EF4-FFF2-40B4-BE49-F238E27FC236}">
                      <a16:creationId xmlns:a16="http://schemas.microsoft.com/office/drawing/2014/main" id="{411786B8-582D-2EEA-BFF0-BB9BA7E11A57}"/>
                    </a:ext>
                  </a:extLst>
                </p:cNvPr>
                <p:cNvPicPr/>
                <p:nvPr/>
              </p:nvPicPr>
              <p:blipFill>
                <a:blip r:embed="rId298"/>
                <a:stretch>
                  <a:fillRect/>
                </a:stretch>
              </p:blipFill>
              <p:spPr>
                <a:xfrm>
                  <a:off x="5876902" y="4240636"/>
                  <a:ext cx="105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6" name="Freihand 175">
                  <a:extLst>
                    <a:ext uri="{FF2B5EF4-FFF2-40B4-BE49-F238E27FC236}">
                      <a16:creationId xmlns:a16="http://schemas.microsoft.com/office/drawing/2014/main" id="{5B990DC7-EC74-9B45-B005-54F5BC643A25}"/>
                    </a:ext>
                  </a:extLst>
                </p14:cNvPr>
                <p14:cNvContentPartPr/>
                <p14:nvPr/>
              </p14:nvContentPartPr>
              <p14:xfrm>
                <a:off x="5899582" y="4035796"/>
                <a:ext cx="115920" cy="173160"/>
              </p14:xfrm>
            </p:contentPart>
          </mc:Choice>
          <mc:Fallback>
            <p:pic>
              <p:nvPicPr>
                <p:cNvPr id="176" name="Freihand 175">
                  <a:extLst>
                    <a:ext uri="{FF2B5EF4-FFF2-40B4-BE49-F238E27FC236}">
                      <a16:creationId xmlns:a16="http://schemas.microsoft.com/office/drawing/2014/main" id="{5B990DC7-EC74-9B45-B005-54F5BC643A25}"/>
                    </a:ext>
                  </a:extLst>
                </p:cNvPr>
                <p:cNvPicPr/>
                <p:nvPr/>
              </p:nvPicPr>
              <p:blipFill>
                <a:blip r:embed="rId300"/>
                <a:stretch>
                  <a:fillRect/>
                </a:stretch>
              </p:blipFill>
              <p:spPr>
                <a:xfrm>
                  <a:off x="5890942" y="4026796"/>
                  <a:ext cx="133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7" name="Freihand 176">
                  <a:extLst>
                    <a:ext uri="{FF2B5EF4-FFF2-40B4-BE49-F238E27FC236}">
                      <a16:creationId xmlns:a16="http://schemas.microsoft.com/office/drawing/2014/main" id="{FF1A2F5D-284F-1518-6D8D-7E25ED345948}"/>
                    </a:ext>
                  </a:extLst>
                </p14:cNvPr>
                <p14:cNvContentPartPr/>
                <p14:nvPr/>
              </p14:nvContentPartPr>
              <p14:xfrm>
                <a:off x="6183622" y="4272676"/>
                <a:ext cx="41040" cy="21960"/>
              </p14:xfrm>
            </p:contentPart>
          </mc:Choice>
          <mc:Fallback>
            <p:pic>
              <p:nvPicPr>
                <p:cNvPr id="177" name="Freihand 176">
                  <a:extLst>
                    <a:ext uri="{FF2B5EF4-FFF2-40B4-BE49-F238E27FC236}">
                      <a16:creationId xmlns:a16="http://schemas.microsoft.com/office/drawing/2014/main" id="{FF1A2F5D-284F-1518-6D8D-7E25ED345948}"/>
                    </a:ext>
                  </a:extLst>
                </p:cNvPr>
                <p:cNvPicPr/>
                <p:nvPr/>
              </p:nvPicPr>
              <p:blipFill>
                <a:blip r:embed="rId302"/>
                <a:stretch>
                  <a:fillRect/>
                </a:stretch>
              </p:blipFill>
              <p:spPr>
                <a:xfrm>
                  <a:off x="6174622" y="4263676"/>
                  <a:ext cx="58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8" name="Freihand 177">
                  <a:extLst>
                    <a:ext uri="{FF2B5EF4-FFF2-40B4-BE49-F238E27FC236}">
                      <a16:creationId xmlns:a16="http://schemas.microsoft.com/office/drawing/2014/main" id="{8B102706-D5D0-F123-4530-EEB3A40DE0BD}"/>
                    </a:ext>
                  </a:extLst>
                </p14:cNvPr>
                <p14:cNvContentPartPr/>
                <p14:nvPr/>
              </p14:nvContentPartPr>
              <p14:xfrm>
                <a:off x="6294862" y="4186996"/>
                <a:ext cx="130320" cy="217440"/>
              </p14:xfrm>
            </p:contentPart>
          </mc:Choice>
          <mc:Fallback>
            <p:pic>
              <p:nvPicPr>
                <p:cNvPr id="178" name="Freihand 177">
                  <a:extLst>
                    <a:ext uri="{FF2B5EF4-FFF2-40B4-BE49-F238E27FC236}">
                      <a16:creationId xmlns:a16="http://schemas.microsoft.com/office/drawing/2014/main" id="{8B102706-D5D0-F123-4530-EEB3A40DE0BD}"/>
                    </a:ext>
                  </a:extLst>
                </p:cNvPr>
                <p:cNvPicPr/>
                <p:nvPr/>
              </p:nvPicPr>
              <p:blipFill>
                <a:blip r:embed="rId304"/>
                <a:stretch>
                  <a:fillRect/>
                </a:stretch>
              </p:blipFill>
              <p:spPr>
                <a:xfrm>
                  <a:off x="6286222" y="4177996"/>
                  <a:ext cx="1479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9" name="Freihand 178">
                  <a:extLst>
                    <a:ext uri="{FF2B5EF4-FFF2-40B4-BE49-F238E27FC236}">
                      <a16:creationId xmlns:a16="http://schemas.microsoft.com/office/drawing/2014/main" id="{73A080BD-F17C-1FAC-C6D3-3D69132B018E}"/>
                    </a:ext>
                  </a:extLst>
                </p14:cNvPr>
                <p14:cNvContentPartPr/>
                <p14:nvPr/>
              </p14:nvContentPartPr>
              <p14:xfrm>
                <a:off x="6438502" y="4310116"/>
                <a:ext cx="22680" cy="74520"/>
              </p14:xfrm>
            </p:contentPart>
          </mc:Choice>
          <mc:Fallback>
            <p:pic>
              <p:nvPicPr>
                <p:cNvPr id="179" name="Freihand 178">
                  <a:extLst>
                    <a:ext uri="{FF2B5EF4-FFF2-40B4-BE49-F238E27FC236}">
                      <a16:creationId xmlns:a16="http://schemas.microsoft.com/office/drawing/2014/main" id="{73A080BD-F17C-1FAC-C6D3-3D69132B018E}"/>
                    </a:ext>
                  </a:extLst>
                </p:cNvPr>
                <p:cNvPicPr/>
                <p:nvPr/>
              </p:nvPicPr>
              <p:blipFill>
                <a:blip r:embed="rId306"/>
                <a:stretch>
                  <a:fillRect/>
                </a:stretch>
              </p:blipFill>
              <p:spPr>
                <a:xfrm>
                  <a:off x="6429502" y="4301476"/>
                  <a:ext cx="40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0" name="Freihand 179">
                  <a:extLst>
                    <a:ext uri="{FF2B5EF4-FFF2-40B4-BE49-F238E27FC236}">
                      <a16:creationId xmlns:a16="http://schemas.microsoft.com/office/drawing/2014/main" id="{F9569991-7F21-E9FD-8B66-D4CC458A33A4}"/>
                    </a:ext>
                  </a:extLst>
                </p14:cNvPr>
                <p14:cNvContentPartPr/>
                <p14:nvPr/>
              </p14:nvContentPartPr>
              <p14:xfrm>
                <a:off x="6425902" y="4286716"/>
                <a:ext cx="84600" cy="128160"/>
              </p14:xfrm>
            </p:contentPart>
          </mc:Choice>
          <mc:Fallback>
            <p:pic>
              <p:nvPicPr>
                <p:cNvPr id="180" name="Freihand 179">
                  <a:extLst>
                    <a:ext uri="{FF2B5EF4-FFF2-40B4-BE49-F238E27FC236}">
                      <a16:creationId xmlns:a16="http://schemas.microsoft.com/office/drawing/2014/main" id="{F9569991-7F21-E9FD-8B66-D4CC458A33A4}"/>
                    </a:ext>
                  </a:extLst>
                </p:cNvPr>
                <p:cNvPicPr/>
                <p:nvPr/>
              </p:nvPicPr>
              <p:blipFill>
                <a:blip r:embed="rId308"/>
                <a:stretch>
                  <a:fillRect/>
                </a:stretch>
              </p:blipFill>
              <p:spPr>
                <a:xfrm>
                  <a:off x="6417262" y="4277716"/>
                  <a:ext cx="102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3" name="Freihand 182">
                  <a:extLst>
                    <a:ext uri="{FF2B5EF4-FFF2-40B4-BE49-F238E27FC236}">
                      <a16:creationId xmlns:a16="http://schemas.microsoft.com/office/drawing/2014/main" id="{FEEB1334-C06C-B50E-AAE3-FD8E96E162C5}"/>
                    </a:ext>
                  </a:extLst>
                </p14:cNvPr>
                <p14:cNvContentPartPr/>
                <p14:nvPr/>
              </p14:nvContentPartPr>
              <p14:xfrm>
                <a:off x="6516262" y="4005556"/>
                <a:ext cx="168840" cy="253800"/>
              </p14:xfrm>
            </p:contentPart>
          </mc:Choice>
          <mc:Fallback>
            <p:pic>
              <p:nvPicPr>
                <p:cNvPr id="183" name="Freihand 182">
                  <a:extLst>
                    <a:ext uri="{FF2B5EF4-FFF2-40B4-BE49-F238E27FC236}">
                      <a16:creationId xmlns:a16="http://schemas.microsoft.com/office/drawing/2014/main" id="{FEEB1334-C06C-B50E-AAE3-FD8E96E162C5}"/>
                    </a:ext>
                  </a:extLst>
                </p:cNvPr>
                <p:cNvPicPr/>
                <p:nvPr/>
              </p:nvPicPr>
              <p:blipFill>
                <a:blip r:embed="rId310"/>
                <a:stretch>
                  <a:fillRect/>
                </a:stretch>
              </p:blipFill>
              <p:spPr>
                <a:xfrm>
                  <a:off x="6507622" y="3996556"/>
                  <a:ext cx="1864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4" name="Freihand 183">
                  <a:extLst>
                    <a:ext uri="{FF2B5EF4-FFF2-40B4-BE49-F238E27FC236}">
                      <a16:creationId xmlns:a16="http://schemas.microsoft.com/office/drawing/2014/main" id="{29D94F77-67DF-DF38-52BD-0EF06E25BC42}"/>
                    </a:ext>
                  </a:extLst>
                </p14:cNvPr>
                <p14:cNvContentPartPr/>
                <p14:nvPr/>
              </p14:nvContentPartPr>
              <p14:xfrm>
                <a:off x="5776462" y="4456276"/>
                <a:ext cx="769680" cy="75240"/>
              </p14:xfrm>
            </p:contentPart>
          </mc:Choice>
          <mc:Fallback>
            <p:pic>
              <p:nvPicPr>
                <p:cNvPr id="184" name="Freihand 183">
                  <a:extLst>
                    <a:ext uri="{FF2B5EF4-FFF2-40B4-BE49-F238E27FC236}">
                      <a16:creationId xmlns:a16="http://schemas.microsoft.com/office/drawing/2014/main" id="{29D94F77-67DF-DF38-52BD-0EF06E25BC42}"/>
                    </a:ext>
                  </a:extLst>
                </p:cNvPr>
                <p:cNvPicPr/>
                <p:nvPr/>
              </p:nvPicPr>
              <p:blipFill>
                <a:blip r:embed="rId312"/>
                <a:stretch>
                  <a:fillRect/>
                </a:stretch>
              </p:blipFill>
              <p:spPr>
                <a:xfrm>
                  <a:off x="5767462" y="4447276"/>
                  <a:ext cx="787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6" name="Freihand 185">
                  <a:extLst>
                    <a:ext uri="{FF2B5EF4-FFF2-40B4-BE49-F238E27FC236}">
                      <a16:creationId xmlns:a16="http://schemas.microsoft.com/office/drawing/2014/main" id="{B1CAEEBD-5AC6-59B9-B891-B9C6A7C8DDE6}"/>
                    </a:ext>
                  </a:extLst>
                </p14:cNvPr>
                <p14:cNvContentPartPr/>
                <p14:nvPr/>
              </p14:nvContentPartPr>
              <p14:xfrm>
                <a:off x="6037462" y="4689916"/>
                <a:ext cx="14400" cy="160200"/>
              </p14:xfrm>
            </p:contentPart>
          </mc:Choice>
          <mc:Fallback>
            <p:pic>
              <p:nvPicPr>
                <p:cNvPr id="186" name="Freihand 185">
                  <a:extLst>
                    <a:ext uri="{FF2B5EF4-FFF2-40B4-BE49-F238E27FC236}">
                      <a16:creationId xmlns:a16="http://schemas.microsoft.com/office/drawing/2014/main" id="{B1CAEEBD-5AC6-59B9-B891-B9C6A7C8DDE6}"/>
                    </a:ext>
                  </a:extLst>
                </p:cNvPr>
                <p:cNvPicPr/>
                <p:nvPr/>
              </p:nvPicPr>
              <p:blipFill>
                <a:blip r:embed="rId314"/>
                <a:stretch>
                  <a:fillRect/>
                </a:stretch>
              </p:blipFill>
              <p:spPr>
                <a:xfrm>
                  <a:off x="6028462" y="4681276"/>
                  <a:ext cx="32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7" name="Freihand 186">
                  <a:extLst>
                    <a:ext uri="{FF2B5EF4-FFF2-40B4-BE49-F238E27FC236}">
                      <a16:creationId xmlns:a16="http://schemas.microsoft.com/office/drawing/2014/main" id="{8851895F-5395-5DBD-7704-DFB04A04B9A8}"/>
                    </a:ext>
                  </a:extLst>
                </p14:cNvPr>
                <p14:cNvContentPartPr/>
                <p14:nvPr/>
              </p14:nvContentPartPr>
              <p14:xfrm>
                <a:off x="5994262" y="4697836"/>
                <a:ext cx="133200" cy="165240"/>
              </p14:xfrm>
            </p:contentPart>
          </mc:Choice>
          <mc:Fallback>
            <p:pic>
              <p:nvPicPr>
                <p:cNvPr id="187" name="Freihand 186">
                  <a:extLst>
                    <a:ext uri="{FF2B5EF4-FFF2-40B4-BE49-F238E27FC236}">
                      <a16:creationId xmlns:a16="http://schemas.microsoft.com/office/drawing/2014/main" id="{8851895F-5395-5DBD-7704-DFB04A04B9A8}"/>
                    </a:ext>
                  </a:extLst>
                </p:cNvPr>
                <p:cNvPicPr/>
                <p:nvPr/>
              </p:nvPicPr>
              <p:blipFill>
                <a:blip r:embed="rId316"/>
                <a:stretch>
                  <a:fillRect/>
                </a:stretch>
              </p:blipFill>
              <p:spPr>
                <a:xfrm>
                  <a:off x="5985262" y="4689196"/>
                  <a:ext cx="150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8" name="Freihand 187">
                  <a:extLst>
                    <a:ext uri="{FF2B5EF4-FFF2-40B4-BE49-F238E27FC236}">
                      <a16:creationId xmlns:a16="http://schemas.microsoft.com/office/drawing/2014/main" id="{C506D5A0-AF00-4294-63EE-D63DCF891F33}"/>
                    </a:ext>
                  </a:extLst>
                </p14:cNvPr>
                <p14:cNvContentPartPr/>
                <p14:nvPr/>
              </p14:nvContentPartPr>
              <p14:xfrm>
                <a:off x="6199822" y="4608556"/>
                <a:ext cx="68760" cy="152280"/>
              </p14:xfrm>
            </p:contentPart>
          </mc:Choice>
          <mc:Fallback>
            <p:pic>
              <p:nvPicPr>
                <p:cNvPr id="188" name="Freihand 187">
                  <a:extLst>
                    <a:ext uri="{FF2B5EF4-FFF2-40B4-BE49-F238E27FC236}">
                      <a16:creationId xmlns:a16="http://schemas.microsoft.com/office/drawing/2014/main" id="{C506D5A0-AF00-4294-63EE-D63DCF891F33}"/>
                    </a:ext>
                  </a:extLst>
                </p:cNvPr>
                <p:cNvPicPr/>
                <p:nvPr/>
              </p:nvPicPr>
              <p:blipFill>
                <a:blip r:embed="rId318"/>
                <a:stretch>
                  <a:fillRect/>
                </a:stretch>
              </p:blipFill>
              <p:spPr>
                <a:xfrm>
                  <a:off x="6190822" y="4599916"/>
                  <a:ext cx="86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0" name="Freihand 189">
                  <a:extLst>
                    <a:ext uri="{FF2B5EF4-FFF2-40B4-BE49-F238E27FC236}">
                      <a16:creationId xmlns:a16="http://schemas.microsoft.com/office/drawing/2014/main" id="{07907B3C-CDFA-E941-8BD0-905928A29D08}"/>
                    </a:ext>
                  </a:extLst>
                </p14:cNvPr>
                <p14:cNvContentPartPr/>
                <p14:nvPr/>
              </p14:nvContentPartPr>
              <p14:xfrm>
                <a:off x="6601942" y="4216876"/>
                <a:ext cx="235800" cy="621000"/>
              </p14:xfrm>
            </p:contentPart>
          </mc:Choice>
          <mc:Fallback>
            <p:pic>
              <p:nvPicPr>
                <p:cNvPr id="190" name="Freihand 189">
                  <a:extLst>
                    <a:ext uri="{FF2B5EF4-FFF2-40B4-BE49-F238E27FC236}">
                      <a16:creationId xmlns:a16="http://schemas.microsoft.com/office/drawing/2014/main" id="{07907B3C-CDFA-E941-8BD0-905928A29D08}"/>
                    </a:ext>
                  </a:extLst>
                </p:cNvPr>
                <p:cNvPicPr/>
                <p:nvPr/>
              </p:nvPicPr>
              <p:blipFill>
                <a:blip r:embed="rId320"/>
                <a:stretch>
                  <a:fillRect/>
                </a:stretch>
              </p:blipFill>
              <p:spPr>
                <a:xfrm>
                  <a:off x="6592942" y="4207876"/>
                  <a:ext cx="25344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5" name="Freihand 224">
                  <a:extLst>
                    <a:ext uri="{FF2B5EF4-FFF2-40B4-BE49-F238E27FC236}">
                      <a16:creationId xmlns:a16="http://schemas.microsoft.com/office/drawing/2014/main" id="{7D5028E1-DB25-010C-C6A7-B9A920011EC8}"/>
                    </a:ext>
                  </a:extLst>
                </p14:cNvPr>
                <p14:cNvContentPartPr/>
                <p14:nvPr/>
              </p14:nvContentPartPr>
              <p14:xfrm>
                <a:off x="6905422" y="4417756"/>
                <a:ext cx="75960" cy="7920"/>
              </p14:xfrm>
            </p:contentPart>
          </mc:Choice>
          <mc:Fallback>
            <p:pic>
              <p:nvPicPr>
                <p:cNvPr id="225" name="Freihand 224">
                  <a:extLst>
                    <a:ext uri="{FF2B5EF4-FFF2-40B4-BE49-F238E27FC236}">
                      <a16:creationId xmlns:a16="http://schemas.microsoft.com/office/drawing/2014/main" id="{7D5028E1-DB25-010C-C6A7-B9A920011EC8}"/>
                    </a:ext>
                  </a:extLst>
                </p:cNvPr>
                <p:cNvPicPr/>
                <p:nvPr/>
              </p:nvPicPr>
              <p:blipFill>
                <a:blip r:embed="rId322"/>
                <a:stretch>
                  <a:fillRect/>
                </a:stretch>
              </p:blipFill>
              <p:spPr>
                <a:xfrm>
                  <a:off x="6896422" y="4409116"/>
                  <a:ext cx="93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6" name="Freihand 225">
                  <a:extLst>
                    <a:ext uri="{FF2B5EF4-FFF2-40B4-BE49-F238E27FC236}">
                      <a16:creationId xmlns:a16="http://schemas.microsoft.com/office/drawing/2014/main" id="{2FE84710-3BB2-F744-54B2-F62DE9790D8E}"/>
                    </a:ext>
                  </a:extLst>
                </p14:cNvPr>
                <p14:cNvContentPartPr/>
                <p14:nvPr/>
              </p14:nvContentPartPr>
              <p14:xfrm>
                <a:off x="6896422" y="4482916"/>
                <a:ext cx="79920" cy="16920"/>
              </p14:xfrm>
            </p:contentPart>
          </mc:Choice>
          <mc:Fallback>
            <p:pic>
              <p:nvPicPr>
                <p:cNvPr id="226" name="Freihand 225">
                  <a:extLst>
                    <a:ext uri="{FF2B5EF4-FFF2-40B4-BE49-F238E27FC236}">
                      <a16:creationId xmlns:a16="http://schemas.microsoft.com/office/drawing/2014/main" id="{2FE84710-3BB2-F744-54B2-F62DE9790D8E}"/>
                    </a:ext>
                  </a:extLst>
                </p:cNvPr>
                <p:cNvPicPr/>
                <p:nvPr/>
              </p:nvPicPr>
              <p:blipFill>
                <a:blip r:embed="rId324"/>
                <a:stretch>
                  <a:fillRect/>
                </a:stretch>
              </p:blipFill>
              <p:spPr>
                <a:xfrm>
                  <a:off x="6887782" y="4474276"/>
                  <a:ext cx="97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7" name="Freihand 226">
                  <a:extLst>
                    <a:ext uri="{FF2B5EF4-FFF2-40B4-BE49-F238E27FC236}">
                      <a16:creationId xmlns:a16="http://schemas.microsoft.com/office/drawing/2014/main" id="{0AC1F788-7F44-EE4F-0DD1-8282761F2774}"/>
                    </a:ext>
                  </a:extLst>
                </p14:cNvPr>
                <p14:cNvContentPartPr/>
                <p14:nvPr/>
              </p14:nvContentPartPr>
              <p14:xfrm>
                <a:off x="7075702" y="4305076"/>
                <a:ext cx="143640" cy="205920"/>
              </p14:xfrm>
            </p:contentPart>
          </mc:Choice>
          <mc:Fallback>
            <p:pic>
              <p:nvPicPr>
                <p:cNvPr id="227" name="Freihand 226">
                  <a:extLst>
                    <a:ext uri="{FF2B5EF4-FFF2-40B4-BE49-F238E27FC236}">
                      <a16:creationId xmlns:a16="http://schemas.microsoft.com/office/drawing/2014/main" id="{0AC1F788-7F44-EE4F-0DD1-8282761F2774}"/>
                    </a:ext>
                  </a:extLst>
                </p:cNvPr>
                <p:cNvPicPr/>
                <p:nvPr/>
              </p:nvPicPr>
              <p:blipFill>
                <a:blip r:embed="rId326"/>
                <a:stretch>
                  <a:fillRect/>
                </a:stretch>
              </p:blipFill>
              <p:spPr>
                <a:xfrm>
                  <a:off x="7067062" y="4296076"/>
                  <a:ext cx="1612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8" name="Freihand 227">
                  <a:extLst>
                    <a:ext uri="{FF2B5EF4-FFF2-40B4-BE49-F238E27FC236}">
                      <a16:creationId xmlns:a16="http://schemas.microsoft.com/office/drawing/2014/main" id="{8081E766-AA0A-E5DC-71C8-4ABC992293D5}"/>
                    </a:ext>
                  </a:extLst>
                </p14:cNvPr>
                <p14:cNvContentPartPr/>
                <p14:nvPr/>
              </p14:nvContentPartPr>
              <p14:xfrm>
                <a:off x="7285582" y="4370956"/>
                <a:ext cx="93960" cy="183240"/>
              </p14:xfrm>
            </p:contentPart>
          </mc:Choice>
          <mc:Fallback>
            <p:pic>
              <p:nvPicPr>
                <p:cNvPr id="228" name="Freihand 227">
                  <a:extLst>
                    <a:ext uri="{FF2B5EF4-FFF2-40B4-BE49-F238E27FC236}">
                      <a16:creationId xmlns:a16="http://schemas.microsoft.com/office/drawing/2014/main" id="{8081E766-AA0A-E5DC-71C8-4ABC992293D5}"/>
                    </a:ext>
                  </a:extLst>
                </p:cNvPr>
                <p:cNvPicPr/>
                <p:nvPr/>
              </p:nvPicPr>
              <p:blipFill>
                <a:blip r:embed="rId328"/>
                <a:stretch>
                  <a:fillRect/>
                </a:stretch>
              </p:blipFill>
              <p:spPr>
                <a:xfrm>
                  <a:off x="7276582" y="4362316"/>
                  <a:ext cx="111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9" name="Freihand 228">
                  <a:extLst>
                    <a:ext uri="{FF2B5EF4-FFF2-40B4-BE49-F238E27FC236}">
                      <a16:creationId xmlns:a16="http://schemas.microsoft.com/office/drawing/2014/main" id="{96BD3EBF-BE0D-CC34-8B14-9BC72AD9984E}"/>
                    </a:ext>
                  </a:extLst>
                </p14:cNvPr>
                <p14:cNvContentPartPr/>
                <p14:nvPr/>
              </p14:nvContentPartPr>
              <p14:xfrm>
                <a:off x="7344982" y="4430356"/>
                <a:ext cx="65520" cy="143280"/>
              </p14:xfrm>
            </p:contentPart>
          </mc:Choice>
          <mc:Fallback>
            <p:pic>
              <p:nvPicPr>
                <p:cNvPr id="229" name="Freihand 228">
                  <a:extLst>
                    <a:ext uri="{FF2B5EF4-FFF2-40B4-BE49-F238E27FC236}">
                      <a16:creationId xmlns:a16="http://schemas.microsoft.com/office/drawing/2014/main" id="{96BD3EBF-BE0D-CC34-8B14-9BC72AD9984E}"/>
                    </a:ext>
                  </a:extLst>
                </p:cNvPr>
                <p:cNvPicPr/>
                <p:nvPr/>
              </p:nvPicPr>
              <p:blipFill>
                <a:blip r:embed="rId330"/>
                <a:stretch>
                  <a:fillRect/>
                </a:stretch>
              </p:blipFill>
              <p:spPr>
                <a:xfrm>
                  <a:off x="7335982" y="4421716"/>
                  <a:ext cx="83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0" name="Freihand 229">
                  <a:extLst>
                    <a:ext uri="{FF2B5EF4-FFF2-40B4-BE49-F238E27FC236}">
                      <a16:creationId xmlns:a16="http://schemas.microsoft.com/office/drawing/2014/main" id="{24C716A6-1700-600F-0C1C-3EBDB2B3D4C4}"/>
                    </a:ext>
                  </a:extLst>
                </p14:cNvPr>
                <p14:cNvContentPartPr/>
                <p14:nvPr/>
              </p14:nvContentPartPr>
              <p14:xfrm>
                <a:off x="7380982" y="4427836"/>
                <a:ext cx="78120" cy="137520"/>
              </p14:xfrm>
            </p:contentPart>
          </mc:Choice>
          <mc:Fallback>
            <p:pic>
              <p:nvPicPr>
                <p:cNvPr id="230" name="Freihand 229">
                  <a:extLst>
                    <a:ext uri="{FF2B5EF4-FFF2-40B4-BE49-F238E27FC236}">
                      <a16:creationId xmlns:a16="http://schemas.microsoft.com/office/drawing/2014/main" id="{24C716A6-1700-600F-0C1C-3EBDB2B3D4C4}"/>
                    </a:ext>
                  </a:extLst>
                </p:cNvPr>
                <p:cNvPicPr/>
                <p:nvPr/>
              </p:nvPicPr>
              <p:blipFill>
                <a:blip r:embed="rId332"/>
                <a:stretch>
                  <a:fillRect/>
                </a:stretch>
              </p:blipFill>
              <p:spPr>
                <a:xfrm>
                  <a:off x="7372342" y="4419196"/>
                  <a:ext cx="95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1" name="Freihand 230">
                  <a:extLst>
                    <a:ext uri="{FF2B5EF4-FFF2-40B4-BE49-F238E27FC236}">
                      <a16:creationId xmlns:a16="http://schemas.microsoft.com/office/drawing/2014/main" id="{2A74471C-A233-F54A-FC70-43AF74B3A1BC}"/>
                    </a:ext>
                  </a:extLst>
                </p14:cNvPr>
                <p14:cNvContentPartPr/>
                <p14:nvPr/>
              </p14:nvContentPartPr>
              <p14:xfrm>
                <a:off x="7392502" y="4176196"/>
                <a:ext cx="89280" cy="144720"/>
              </p14:xfrm>
            </p:contentPart>
          </mc:Choice>
          <mc:Fallback>
            <p:pic>
              <p:nvPicPr>
                <p:cNvPr id="231" name="Freihand 230">
                  <a:extLst>
                    <a:ext uri="{FF2B5EF4-FFF2-40B4-BE49-F238E27FC236}">
                      <a16:creationId xmlns:a16="http://schemas.microsoft.com/office/drawing/2014/main" id="{2A74471C-A233-F54A-FC70-43AF74B3A1BC}"/>
                    </a:ext>
                  </a:extLst>
                </p:cNvPr>
                <p:cNvPicPr/>
                <p:nvPr/>
              </p:nvPicPr>
              <p:blipFill>
                <a:blip r:embed="rId334"/>
                <a:stretch>
                  <a:fillRect/>
                </a:stretch>
              </p:blipFill>
              <p:spPr>
                <a:xfrm>
                  <a:off x="7383502" y="4167196"/>
                  <a:ext cx="106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3" name="Freihand 232">
                  <a:extLst>
                    <a:ext uri="{FF2B5EF4-FFF2-40B4-BE49-F238E27FC236}">
                      <a16:creationId xmlns:a16="http://schemas.microsoft.com/office/drawing/2014/main" id="{38128638-A378-8AC4-BFD6-439CD959BA22}"/>
                    </a:ext>
                  </a:extLst>
                </p14:cNvPr>
                <p14:cNvContentPartPr/>
                <p14:nvPr/>
              </p14:nvContentPartPr>
              <p14:xfrm>
                <a:off x="7599142" y="4359076"/>
                <a:ext cx="7560" cy="105120"/>
              </p14:xfrm>
            </p:contentPart>
          </mc:Choice>
          <mc:Fallback>
            <p:pic>
              <p:nvPicPr>
                <p:cNvPr id="233" name="Freihand 232">
                  <a:extLst>
                    <a:ext uri="{FF2B5EF4-FFF2-40B4-BE49-F238E27FC236}">
                      <a16:creationId xmlns:a16="http://schemas.microsoft.com/office/drawing/2014/main" id="{38128638-A378-8AC4-BFD6-439CD959BA22}"/>
                    </a:ext>
                  </a:extLst>
                </p:cNvPr>
                <p:cNvPicPr/>
                <p:nvPr/>
              </p:nvPicPr>
              <p:blipFill>
                <a:blip r:embed="rId336"/>
                <a:stretch>
                  <a:fillRect/>
                </a:stretch>
              </p:blipFill>
              <p:spPr>
                <a:xfrm>
                  <a:off x="7590502" y="4350436"/>
                  <a:ext cx="25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4" name="Freihand 233">
                  <a:extLst>
                    <a:ext uri="{FF2B5EF4-FFF2-40B4-BE49-F238E27FC236}">
                      <a16:creationId xmlns:a16="http://schemas.microsoft.com/office/drawing/2014/main" id="{64D55F5B-26C8-2288-0FCE-0609FAF46B31}"/>
                    </a:ext>
                  </a:extLst>
                </p14:cNvPr>
                <p14:cNvContentPartPr/>
                <p14:nvPr/>
              </p14:nvContentPartPr>
              <p14:xfrm>
                <a:off x="7565302" y="4386436"/>
                <a:ext cx="81720" cy="18000"/>
              </p14:xfrm>
            </p:contentPart>
          </mc:Choice>
          <mc:Fallback>
            <p:pic>
              <p:nvPicPr>
                <p:cNvPr id="234" name="Freihand 233">
                  <a:extLst>
                    <a:ext uri="{FF2B5EF4-FFF2-40B4-BE49-F238E27FC236}">
                      <a16:creationId xmlns:a16="http://schemas.microsoft.com/office/drawing/2014/main" id="{64D55F5B-26C8-2288-0FCE-0609FAF46B31}"/>
                    </a:ext>
                  </a:extLst>
                </p:cNvPr>
                <p:cNvPicPr/>
                <p:nvPr/>
              </p:nvPicPr>
              <p:blipFill>
                <a:blip r:embed="rId338"/>
                <a:stretch>
                  <a:fillRect/>
                </a:stretch>
              </p:blipFill>
              <p:spPr>
                <a:xfrm>
                  <a:off x="7556302" y="4377796"/>
                  <a:ext cx="993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5" name="Freihand 234">
                  <a:extLst>
                    <a:ext uri="{FF2B5EF4-FFF2-40B4-BE49-F238E27FC236}">
                      <a16:creationId xmlns:a16="http://schemas.microsoft.com/office/drawing/2014/main" id="{C861AC75-70D1-11C6-CB6A-D3AF7CD5E0E9}"/>
                    </a:ext>
                  </a:extLst>
                </p14:cNvPr>
                <p14:cNvContentPartPr/>
                <p14:nvPr/>
              </p14:nvContentPartPr>
              <p14:xfrm>
                <a:off x="7700662" y="4226236"/>
                <a:ext cx="121680" cy="188280"/>
              </p14:xfrm>
            </p:contentPart>
          </mc:Choice>
          <mc:Fallback>
            <p:pic>
              <p:nvPicPr>
                <p:cNvPr id="235" name="Freihand 234">
                  <a:extLst>
                    <a:ext uri="{FF2B5EF4-FFF2-40B4-BE49-F238E27FC236}">
                      <a16:creationId xmlns:a16="http://schemas.microsoft.com/office/drawing/2014/main" id="{C861AC75-70D1-11C6-CB6A-D3AF7CD5E0E9}"/>
                    </a:ext>
                  </a:extLst>
                </p:cNvPr>
                <p:cNvPicPr/>
                <p:nvPr/>
              </p:nvPicPr>
              <p:blipFill>
                <a:blip r:embed="rId340"/>
                <a:stretch>
                  <a:fillRect/>
                </a:stretch>
              </p:blipFill>
              <p:spPr>
                <a:xfrm>
                  <a:off x="7692022" y="4217236"/>
                  <a:ext cx="139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6" name="Freihand 235">
                  <a:extLst>
                    <a:ext uri="{FF2B5EF4-FFF2-40B4-BE49-F238E27FC236}">
                      <a16:creationId xmlns:a16="http://schemas.microsoft.com/office/drawing/2014/main" id="{DDA0FB61-B04A-4C0F-DEB1-6E93A03B89C6}"/>
                    </a:ext>
                  </a:extLst>
                </p14:cNvPr>
                <p14:cNvContentPartPr/>
                <p14:nvPr/>
              </p14:nvContentPartPr>
              <p14:xfrm>
                <a:off x="7851502" y="4319476"/>
                <a:ext cx="87480" cy="156600"/>
              </p14:xfrm>
            </p:contentPart>
          </mc:Choice>
          <mc:Fallback>
            <p:pic>
              <p:nvPicPr>
                <p:cNvPr id="236" name="Freihand 235">
                  <a:extLst>
                    <a:ext uri="{FF2B5EF4-FFF2-40B4-BE49-F238E27FC236}">
                      <a16:creationId xmlns:a16="http://schemas.microsoft.com/office/drawing/2014/main" id="{DDA0FB61-B04A-4C0F-DEB1-6E93A03B89C6}"/>
                    </a:ext>
                  </a:extLst>
                </p:cNvPr>
                <p:cNvPicPr/>
                <p:nvPr/>
              </p:nvPicPr>
              <p:blipFill>
                <a:blip r:embed="rId342"/>
                <a:stretch>
                  <a:fillRect/>
                </a:stretch>
              </p:blipFill>
              <p:spPr>
                <a:xfrm>
                  <a:off x="7842862" y="4310836"/>
                  <a:ext cx="105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7" name="Freihand 236">
                  <a:extLst>
                    <a:ext uri="{FF2B5EF4-FFF2-40B4-BE49-F238E27FC236}">
                      <a16:creationId xmlns:a16="http://schemas.microsoft.com/office/drawing/2014/main" id="{1D4B78B6-C9CD-A482-8950-7B491816821A}"/>
                    </a:ext>
                  </a:extLst>
                </p14:cNvPr>
                <p14:cNvContentPartPr/>
                <p14:nvPr/>
              </p14:nvContentPartPr>
              <p14:xfrm>
                <a:off x="7909822" y="4400476"/>
                <a:ext cx="46800" cy="132840"/>
              </p14:xfrm>
            </p:contentPart>
          </mc:Choice>
          <mc:Fallback>
            <p:pic>
              <p:nvPicPr>
                <p:cNvPr id="237" name="Freihand 236">
                  <a:extLst>
                    <a:ext uri="{FF2B5EF4-FFF2-40B4-BE49-F238E27FC236}">
                      <a16:creationId xmlns:a16="http://schemas.microsoft.com/office/drawing/2014/main" id="{1D4B78B6-C9CD-A482-8950-7B491816821A}"/>
                    </a:ext>
                  </a:extLst>
                </p:cNvPr>
                <p:cNvPicPr/>
                <p:nvPr/>
              </p:nvPicPr>
              <p:blipFill>
                <a:blip r:embed="rId344"/>
                <a:stretch>
                  <a:fillRect/>
                </a:stretch>
              </p:blipFill>
              <p:spPr>
                <a:xfrm>
                  <a:off x="7901182" y="4391836"/>
                  <a:ext cx="64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8" name="Freihand 237">
                  <a:extLst>
                    <a:ext uri="{FF2B5EF4-FFF2-40B4-BE49-F238E27FC236}">
                      <a16:creationId xmlns:a16="http://schemas.microsoft.com/office/drawing/2014/main" id="{C832EAF9-E912-FF8B-5540-79E7DAAF989F}"/>
                    </a:ext>
                  </a:extLst>
                </p14:cNvPr>
                <p14:cNvContentPartPr/>
                <p14:nvPr/>
              </p14:nvContentPartPr>
              <p14:xfrm>
                <a:off x="7894342" y="4392196"/>
                <a:ext cx="134280" cy="187920"/>
              </p14:xfrm>
            </p:contentPart>
          </mc:Choice>
          <mc:Fallback>
            <p:pic>
              <p:nvPicPr>
                <p:cNvPr id="238" name="Freihand 237">
                  <a:extLst>
                    <a:ext uri="{FF2B5EF4-FFF2-40B4-BE49-F238E27FC236}">
                      <a16:creationId xmlns:a16="http://schemas.microsoft.com/office/drawing/2014/main" id="{C832EAF9-E912-FF8B-5540-79E7DAAF989F}"/>
                    </a:ext>
                  </a:extLst>
                </p:cNvPr>
                <p:cNvPicPr/>
                <p:nvPr/>
              </p:nvPicPr>
              <p:blipFill>
                <a:blip r:embed="rId346"/>
                <a:stretch>
                  <a:fillRect/>
                </a:stretch>
              </p:blipFill>
              <p:spPr>
                <a:xfrm>
                  <a:off x="7885702" y="4383196"/>
                  <a:ext cx="151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0" name="Freihand 239">
                  <a:extLst>
                    <a:ext uri="{FF2B5EF4-FFF2-40B4-BE49-F238E27FC236}">
                      <a16:creationId xmlns:a16="http://schemas.microsoft.com/office/drawing/2014/main" id="{93C3B37C-1E0D-2FBE-3A6E-DC2729F1FCFD}"/>
                    </a:ext>
                  </a:extLst>
                </p14:cNvPr>
                <p14:cNvContentPartPr/>
                <p14:nvPr/>
              </p14:nvContentPartPr>
              <p14:xfrm>
                <a:off x="7975702" y="4158196"/>
                <a:ext cx="120960" cy="195480"/>
              </p14:xfrm>
            </p:contentPart>
          </mc:Choice>
          <mc:Fallback>
            <p:pic>
              <p:nvPicPr>
                <p:cNvPr id="240" name="Freihand 239">
                  <a:extLst>
                    <a:ext uri="{FF2B5EF4-FFF2-40B4-BE49-F238E27FC236}">
                      <a16:creationId xmlns:a16="http://schemas.microsoft.com/office/drawing/2014/main" id="{93C3B37C-1E0D-2FBE-3A6E-DC2729F1FCFD}"/>
                    </a:ext>
                  </a:extLst>
                </p:cNvPr>
                <p:cNvPicPr/>
                <p:nvPr/>
              </p:nvPicPr>
              <p:blipFill>
                <a:blip r:embed="rId348"/>
                <a:stretch>
                  <a:fillRect/>
                </a:stretch>
              </p:blipFill>
              <p:spPr>
                <a:xfrm>
                  <a:off x="7966702" y="4149196"/>
                  <a:ext cx="138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1" name="Freihand 240">
                  <a:extLst>
                    <a:ext uri="{FF2B5EF4-FFF2-40B4-BE49-F238E27FC236}">
                      <a16:creationId xmlns:a16="http://schemas.microsoft.com/office/drawing/2014/main" id="{0B75DE74-99FA-82F6-6132-EFDF9601FCCB}"/>
                    </a:ext>
                  </a:extLst>
                </p14:cNvPr>
                <p14:cNvContentPartPr/>
                <p14:nvPr/>
              </p14:nvContentPartPr>
              <p14:xfrm>
                <a:off x="8090542" y="4402636"/>
                <a:ext cx="89640" cy="11880"/>
              </p14:xfrm>
            </p:contentPart>
          </mc:Choice>
          <mc:Fallback>
            <p:pic>
              <p:nvPicPr>
                <p:cNvPr id="241" name="Freihand 240">
                  <a:extLst>
                    <a:ext uri="{FF2B5EF4-FFF2-40B4-BE49-F238E27FC236}">
                      <a16:creationId xmlns:a16="http://schemas.microsoft.com/office/drawing/2014/main" id="{0B75DE74-99FA-82F6-6132-EFDF9601FCCB}"/>
                    </a:ext>
                  </a:extLst>
                </p:cNvPr>
                <p:cNvPicPr/>
                <p:nvPr/>
              </p:nvPicPr>
              <p:blipFill>
                <a:blip r:embed="rId350"/>
                <a:stretch>
                  <a:fillRect/>
                </a:stretch>
              </p:blipFill>
              <p:spPr>
                <a:xfrm>
                  <a:off x="8081542" y="4393636"/>
                  <a:ext cx="107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3" name="Freihand 242">
                  <a:extLst>
                    <a:ext uri="{FF2B5EF4-FFF2-40B4-BE49-F238E27FC236}">
                      <a16:creationId xmlns:a16="http://schemas.microsoft.com/office/drawing/2014/main" id="{70631290-D4A3-6F80-EB23-DCD7EB08A08D}"/>
                    </a:ext>
                  </a:extLst>
                </p14:cNvPr>
                <p14:cNvContentPartPr/>
                <p14:nvPr/>
              </p14:nvContentPartPr>
              <p14:xfrm>
                <a:off x="8244982" y="4258996"/>
                <a:ext cx="147240" cy="189720"/>
              </p14:xfrm>
            </p:contentPart>
          </mc:Choice>
          <mc:Fallback>
            <p:pic>
              <p:nvPicPr>
                <p:cNvPr id="243" name="Freihand 242">
                  <a:extLst>
                    <a:ext uri="{FF2B5EF4-FFF2-40B4-BE49-F238E27FC236}">
                      <a16:creationId xmlns:a16="http://schemas.microsoft.com/office/drawing/2014/main" id="{70631290-D4A3-6F80-EB23-DCD7EB08A08D}"/>
                    </a:ext>
                  </a:extLst>
                </p:cNvPr>
                <p:cNvPicPr/>
                <p:nvPr/>
              </p:nvPicPr>
              <p:blipFill>
                <a:blip r:embed="rId352"/>
                <a:stretch>
                  <a:fillRect/>
                </a:stretch>
              </p:blipFill>
              <p:spPr>
                <a:xfrm>
                  <a:off x="8235982" y="4249996"/>
                  <a:ext cx="164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4" name="Freihand 243">
                  <a:extLst>
                    <a:ext uri="{FF2B5EF4-FFF2-40B4-BE49-F238E27FC236}">
                      <a16:creationId xmlns:a16="http://schemas.microsoft.com/office/drawing/2014/main" id="{3116388E-4F66-7DBD-1D69-1432625C6E72}"/>
                    </a:ext>
                  </a:extLst>
                </p14:cNvPr>
                <p14:cNvContentPartPr/>
                <p14:nvPr/>
              </p14:nvContentPartPr>
              <p14:xfrm>
                <a:off x="8483302" y="4302916"/>
                <a:ext cx="7200" cy="125640"/>
              </p14:xfrm>
            </p:contentPart>
          </mc:Choice>
          <mc:Fallback>
            <p:pic>
              <p:nvPicPr>
                <p:cNvPr id="244" name="Freihand 243">
                  <a:extLst>
                    <a:ext uri="{FF2B5EF4-FFF2-40B4-BE49-F238E27FC236}">
                      <a16:creationId xmlns:a16="http://schemas.microsoft.com/office/drawing/2014/main" id="{3116388E-4F66-7DBD-1D69-1432625C6E72}"/>
                    </a:ext>
                  </a:extLst>
                </p:cNvPr>
                <p:cNvPicPr/>
                <p:nvPr/>
              </p:nvPicPr>
              <p:blipFill>
                <a:blip r:embed="rId354"/>
                <a:stretch>
                  <a:fillRect/>
                </a:stretch>
              </p:blipFill>
              <p:spPr>
                <a:xfrm>
                  <a:off x="8474302" y="4294276"/>
                  <a:ext cx="24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5" name="Freihand 244">
                  <a:extLst>
                    <a:ext uri="{FF2B5EF4-FFF2-40B4-BE49-F238E27FC236}">
                      <a16:creationId xmlns:a16="http://schemas.microsoft.com/office/drawing/2014/main" id="{4F9F7E33-AC65-DFB2-9D75-B6DDF2B5EB1C}"/>
                    </a:ext>
                  </a:extLst>
                </p14:cNvPr>
                <p14:cNvContentPartPr/>
                <p14:nvPr/>
              </p14:nvContentPartPr>
              <p14:xfrm>
                <a:off x="8418862" y="4302916"/>
                <a:ext cx="122040" cy="153360"/>
              </p14:xfrm>
            </p:contentPart>
          </mc:Choice>
          <mc:Fallback>
            <p:pic>
              <p:nvPicPr>
                <p:cNvPr id="245" name="Freihand 244">
                  <a:extLst>
                    <a:ext uri="{FF2B5EF4-FFF2-40B4-BE49-F238E27FC236}">
                      <a16:creationId xmlns:a16="http://schemas.microsoft.com/office/drawing/2014/main" id="{4F9F7E33-AC65-DFB2-9D75-B6DDF2B5EB1C}"/>
                    </a:ext>
                  </a:extLst>
                </p:cNvPr>
                <p:cNvPicPr/>
                <p:nvPr/>
              </p:nvPicPr>
              <p:blipFill>
                <a:blip r:embed="rId356"/>
                <a:stretch>
                  <a:fillRect/>
                </a:stretch>
              </p:blipFill>
              <p:spPr>
                <a:xfrm>
                  <a:off x="8410222" y="4294276"/>
                  <a:ext cx="139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6" name="Freihand 245">
                  <a:extLst>
                    <a:ext uri="{FF2B5EF4-FFF2-40B4-BE49-F238E27FC236}">
                      <a16:creationId xmlns:a16="http://schemas.microsoft.com/office/drawing/2014/main" id="{994CA449-0226-4D22-3E2E-579DF8EDB8F7}"/>
                    </a:ext>
                  </a:extLst>
                </p14:cNvPr>
                <p14:cNvContentPartPr/>
                <p14:nvPr/>
              </p14:nvContentPartPr>
              <p14:xfrm>
                <a:off x="8514262" y="4142356"/>
                <a:ext cx="138240" cy="197640"/>
              </p14:xfrm>
            </p:contentPart>
          </mc:Choice>
          <mc:Fallback>
            <p:pic>
              <p:nvPicPr>
                <p:cNvPr id="246" name="Freihand 245">
                  <a:extLst>
                    <a:ext uri="{FF2B5EF4-FFF2-40B4-BE49-F238E27FC236}">
                      <a16:creationId xmlns:a16="http://schemas.microsoft.com/office/drawing/2014/main" id="{994CA449-0226-4D22-3E2E-579DF8EDB8F7}"/>
                    </a:ext>
                  </a:extLst>
                </p:cNvPr>
                <p:cNvPicPr/>
                <p:nvPr/>
              </p:nvPicPr>
              <p:blipFill>
                <a:blip r:embed="rId358"/>
                <a:stretch>
                  <a:fillRect/>
                </a:stretch>
              </p:blipFill>
              <p:spPr>
                <a:xfrm>
                  <a:off x="8505622" y="4133716"/>
                  <a:ext cx="155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82" name="Freihand 281">
                  <a:extLst>
                    <a:ext uri="{FF2B5EF4-FFF2-40B4-BE49-F238E27FC236}">
                      <a16:creationId xmlns:a16="http://schemas.microsoft.com/office/drawing/2014/main" id="{47B04E93-5C1B-83DF-E15A-2E60A1918E6A}"/>
                    </a:ext>
                  </a:extLst>
                </p14:cNvPr>
                <p14:cNvContentPartPr/>
                <p14:nvPr/>
              </p14:nvContentPartPr>
              <p14:xfrm>
                <a:off x="4810582" y="5045236"/>
                <a:ext cx="141120" cy="31680"/>
              </p14:xfrm>
            </p:contentPart>
          </mc:Choice>
          <mc:Fallback>
            <p:pic>
              <p:nvPicPr>
                <p:cNvPr id="282" name="Freihand 281">
                  <a:extLst>
                    <a:ext uri="{FF2B5EF4-FFF2-40B4-BE49-F238E27FC236}">
                      <a16:creationId xmlns:a16="http://schemas.microsoft.com/office/drawing/2014/main" id="{47B04E93-5C1B-83DF-E15A-2E60A1918E6A}"/>
                    </a:ext>
                  </a:extLst>
                </p:cNvPr>
                <p:cNvPicPr/>
                <p:nvPr/>
              </p:nvPicPr>
              <p:blipFill>
                <a:blip r:embed="rId360"/>
                <a:stretch>
                  <a:fillRect/>
                </a:stretch>
              </p:blipFill>
              <p:spPr>
                <a:xfrm>
                  <a:off x="4801582" y="5036236"/>
                  <a:ext cx="158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83" name="Freihand 282">
                  <a:extLst>
                    <a:ext uri="{FF2B5EF4-FFF2-40B4-BE49-F238E27FC236}">
                      <a16:creationId xmlns:a16="http://schemas.microsoft.com/office/drawing/2014/main" id="{EA10C958-11D5-F6CE-26E8-78B4614A6508}"/>
                    </a:ext>
                  </a:extLst>
                </p14:cNvPr>
                <p14:cNvContentPartPr/>
                <p14:nvPr/>
              </p14:nvContentPartPr>
              <p14:xfrm>
                <a:off x="4791502" y="5098516"/>
                <a:ext cx="139680" cy="23040"/>
              </p14:xfrm>
            </p:contentPart>
          </mc:Choice>
          <mc:Fallback>
            <p:pic>
              <p:nvPicPr>
                <p:cNvPr id="283" name="Freihand 282">
                  <a:extLst>
                    <a:ext uri="{FF2B5EF4-FFF2-40B4-BE49-F238E27FC236}">
                      <a16:creationId xmlns:a16="http://schemas.microsoft.com/office/drawing/2014/main" id="{EA10C958-11D5-F6CE-26E8-78B4614A6508}"/>
                    </a:ext>
                  </a:extLst>
                </p:cNvPr>
                <p:cNvPicPr/>
                <p:nvPr/>
              </p:nvPicPr>
              <p:blipFill>
                <a:blip r:embed="rId362"/>
                <a:stretch>
                  <a:fillRect/>
                </a:stretch>
              </p:blipFill>
              <p:spPr>
                <a:xfrm>
                  <a:off x="4782502" y="5089876"/>
                  <a:ext cx="157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85" name="Freihand 284">
                  <a:extLst>
                    <a:ext uri="{FF2B5EF4-FFF2-40B4-BE49-F238E27FC236}">
                      <a16:creationId xmlns:a16="http://schemas.microsoft.com/office/drawing/2014/main" id="{1571CE13-0799-90C4-0A5B-12EAEAA41210}"/>
                    </a:ext>
                  </a:extLst>
                </p14:cNvPr>
                <p14:cNvContentPartPr/>
                <p14:nvPr/>
              </p14:nvContentPartPr>
              <p14:xfrm>
                <a:off x="5103982" y="4964596"/>
                <a:ext cx="136080" cy="138240"/>
              </p14:xfrm>
            </p:contentPart>
          </mc:Choice>
          <mc:Fallback>
            <p:pic>
              <p:nvPicPr>
                <p:cNvPr id="285" name="Freihand 284">
                  <a:extLst>
                    <a:ext uri="{FF2B5EF4-FFF2-40B4-BE49-F238E27FC236}">
                      <a16:creationId xmlns:a16="http://schemas.microsoft.com/office/drawing/2014/main" id="{1571CE13-0799-90C4-0A5B-12EAEAA41210}"/>
                    </a:ext>
                  </a:extLst>
                </p:cNvPr>
                <p:cNvPicPr/>
                <p:nvPr/>
              </p:nvPicPr>
              <p:blipFill>
                <a:blip r:embed="rId364"/>
                <a:stretch>
                  <a:fillRect/>
                </a:stretch>
              </p:blipFill>
              <p:spPr>
                <a:xfrm>
                  <a:off x="5095342" y="4955596"/>
                  <a:ext cx="153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86" name="Freihand 285">
                  <a:extLst>
                    <a:ext uri="{FF2B5EF4-FFF2-40B4-BE49-F238E27FC236}">
                      <a16:creationId xmlns:a16="http://schemas.microsoft.com/office/drawing/2014/main" id="{08908A95-A257-4DC5-4281-EE03731AE538}"/>
                    </a:ext>
                  </a:extLst>
                </p14:cNvPr>
                <p14:cNvContentPartPr/>
                <p14:nvPr/>
              </p14:nvContentPartPr>
              <p14:xfrm>
                <a:off x="5344822" y="4892236"/>
                <a:ext cx="185760" cy="195480"/>
              </p14:xfrm>
            </p:contentPart>
          </mc:Choice>
          <mc:Fallback>
            <p:pic>
              <p:nvPicPr>
                <p:cNvPr id="286" name="Freihand 285">
                  <a:extLst>
                    <a:ext uri="{FF2B5EF4-FFF2-40B4-BE49-F238E27FC236}">
                      <a16:creationId xmlns:a16="http://schemas.microsoft.com/office/drawing/2014/main" id="{08908A95-A257-4DC5-4281-EE03731AE538}"/>
                    </a:ext>
                  </a:extLst>
                </p:cNvPr>
                <p:cNvPicPr/>
                <p:nvPr/>
              </p:nvPicPr>
              <p:blipFill>
                <a:blip r:embed="rId366"/>
                <a:stretch>
                  <a:fillRect/>
                </a:stretch>
              </p:blipFill>
              <p:spPr>
                <a:xfrm>
                  <a:off x="5336182" y="4883596"/>
                  <a:ext cx="203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88" name="Freihand 287">
                  <a:extLst>
                    <a:ext uri="{FF2B5EF4-FFF2-40B4-BE49-F238E27FC236}">
                      <a16:creationId xmlns:a16="http://schemas.microsoft.com/office/drawing/2014/main" id="{98172CD7-E12E-3010-C493-832022C6FE15}"/>
                    </a:ext>
                  </a:extLst>
                </p14:cNvPr>
                <p14:cNvContentPartPr/>
                <p14:nvPr/>
              </p14:nvContentPartPr>
              <p14:xfrm>
                <a:off x="5632822" y="4861636"/>
                <a:ext cx="89280" cy="207720"/>
              </p14:xfrm>
            </p:contentPart>
          </mc:Choice>
          <mc:Fallback>
            <p:pic>
              <p:nvPicPr>
                <p:cNvPr id="288" name="Freihand 287">
                  <a:extLst>
                    <a:ext uri="{FF2B5EF4-FFF2-40B4-BE49-F238E27FC236}">
                      <a16:creationId xmlns:a16="http://schemas.microsoft.com/office/drawing/2014/main" id="{98172CD7-E12E-3010-C493-832022C6FE15}"/>
                    </a:ext>
                  </a:extLst>
                </p:cNvPr>
                <p:cNvPicPr/>
                <p:nvPr/>
              </p:nvPicPr>
              <p:blipFill>
                <a:blip r:embed="rId368"/>
                <a:stretch>
                  <a:fillRect/>
                </a:stretch>
              </p:blipFill>
              <p:spPr>
                <a:xfrm>
                  <a:off x="5624182" y="4852636"/>
                  <a:ext cx="1069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89" name="Freihand 288">
                  <a:extLst>
                    <a:ext uri="{FF2B5EF4-FFF2-40B4-BE49-F238E27FC236}">
                      <a16:creationId xmlns:a16="http://schemas.microsoft.com/office/drawing/2014/main" id="{9DC22B49-55A9-4CCC-5E8D-F1EEF2577014}"/>
                    </a:ext>
                  </a:extLst>
                </p14:cNvPr>
                <p14:cNvContentPartPr/>
                <p14:nvPr/>
              </p14:nvContentPartPr>
              <p14:xfrm>
                <a:off x="5605102" y="4859836"/>
                <a:ext cx="151200" cy="326880"/>
              </p14:xfrm>
            </p:contentPart>
          </mc:Choice>
          <mc:Fallback>
            <p:pic>
              <p:nvPicPr>
                <p:cNvPr id="289" name="Freihand 288">
                  <a:extLst>
                    <a:ext uri="{FF2B5EF4-FFF2-40B4-BE49-F238E27FC236}">
                      <a16:creationId xmlns:a16="http://schemas.microsoft.com/office/drawing/2014/main" id="{9DC22B49-55A9-4CCC-5E8D-F1EEF2577014}"/>
                    </a:ext>
                  </a:extLst>
                </p:cNvPr>
                <p:cNvPicPr/>
                <p:nvPr/>
              </p:nvPicPr>
              <p:blipFill>
                <a:blip r:embed="rId370"/>
                <a:stretch>
                  <a:fillRect/>
                </a:stretch>
              </p:blipFill>
              <p:spPr>
                <a:xfrm>
                  <a:off x="5596462" y="4851196"/>
                  <a:ext cx="16884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90" name="Freihand 289">
                  <a:extLst>
                    <a:ext uri="{FF2B5EF4-FFF2-40B4-BE49-F238E27FC236}">
                      <a16:creationId xmlns:a16="http://schemas.microsoft.com/office/drawing/2014/main" id="{4CD17A55-456F-B277-F3F7-35500B1E42D0}"/>
                    </a:ext>
                  </a:extLst>
                </p14:cNvPr>
                <p14:cNvContentPartPr/>
                <p14:nvPr/>
              </p14:nvContentPartPr>
              <p14:xfrm>
                <a:off x="5733622" y="5017156"/>
                <a:ext cx="66960" cy="126000"/>
              </p14:xfrm>
            </p:contentPart>
          </mc:Choice>
          <mc:Fallback>
            <p:pic>
              <p:nvPicPr>
                <p:cNvPr id="290" name="Freihand 289">
                  <a:extLst>
                    <a:ext uri="{FF2B5EF4-FFF2-40B4-BE49-F238E27FC236}">
                      <a16:creationId xmlns:a16="http://schemas.microsoft.com/office/drawing/2014/main" id="{4CD17A55-456F-B277-F3F7-35500B1E42D0}"/>
                    </a:ext>
                  </a:extLst>
                </p:cNvPr>
                <p:cNvPicPr/>
                <p:nvPr/>
              </p:nvPicPr>
              <p:blipFill>
                <a:blip r:embed="rId372"/>
                <a:stretch>
                  <a:fillRect/>
                </a:stretch>
              </p:blipFill>
              <p:spPr>
                <a:xfrm>
                  <a:off x="5724622" y="5008156"/>
                  <a:ext cx="84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91" name="Freihand 290">
                  <a:extLst>
                    <a:ext uri="{FF2B5EF4-FFF2-40B4-BE49-F238E27FC236}">
                      <a16:creationId xmlns:a16="http://schemas.microsoft.com/office/drawing/2014/main" id="{7E6D63BC-759D-3818-1CE3-1BF06C4422A4}"/>
                    </a:ext>
                  </a:extLst>
                </p14:cNvPr>
                <p14:cNvContentPartPr/>
                <p14:nvPr/>
              </p14:nvContentPartPr>
              <p14:xfrm>
                <a:off x="5773942" y="5025796"/>
                <a:ext cx="56880" cy="132480"/>
              </p14:xfrm>
            </p:contentPart>
          </mc:Choice>
          <mc:Fallback>
            <p:pic>
              <p:nvPicPr>
                <p:cNvPr id="291" name="Freihand 290">
                  <a:extLst>
                    <a:ext uri="{FF2B5EF4-FFF2-40B4-BE49-F238E27FC236}">
                      <a16:creationId xmlns:a16="http://schemas.microsoft.com/office/drawing/2014/main" id="{7E6D63BC-759D-3818-1CE3-1BF06C4422A4}"/>
                    </a:ext>
                  </a:extLst>
                </p:cNvPr>
                <p:cNvPicPr/>
                <p:nvPr/>
              </p:nvPicPr>
              <p:blipFill>
                <a:blip r:embed="rId374"/>
                <a:stretch>
                  <a:fillRect/>
                </a:stretch>
              </p:blipFill>
              <p:spPr>
                <a:xfrm>
                  <a:off x="5764942" y="5017156"/>
                  <a:ext cx="74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92" name="Freihand 291">
                  <a:extLst>
                    <a:ext uri="{FF2B5EF4-FFF2-40B4-BE49-F238E27FC236}">
                      <a16:creationId xmlns:a16="http://schemas.microsoft.com/office/drawing/2014/main" id="{81661D0F-4AA6-2EE5-46A2-C3A263920006}"/>
                    </a:ext>
                  </a:extLst>
                </p14:cNvPr>
                <p14:cNvContentPartPr/>
                <p14:nvPr/>
              </p14:nvContentPartPr>
              <p14:xfrm>
                <a:off x="6014782" y="5014996"/>
                <a:ext cx="71640" cy="84960"/>
              </p14:xfrm>
            </p:contentPart>
          </mc:Choice>
          <mc:Fallback>
            <p:pic>
              <p:nvPicPr>
                <p:cNvPr id="292" name="Freihand 291">
                  <a:extLst>
                    <a:ext uri="{FF2B5EF4-FFF2-40B4-BE49-F238E27FC236}">
                      <a16:creationId xmlns:a16="http://schemas.microsoft.com/office/drawing/2014/main" id="{81661D0F-4AA6-2EE5-46A2-C3A263920006}"/>
                    </a:ext>
                  </a:extLst>
                </p:cNvPr>
                <p:cNvPicPr/>
                <p:nvPr/>
              </p:nvPicPr>
              <p:blipFill>
                <a:blip r:embed="rId376"/>
                <a:stretch>
                  <a:fillRect/>
                </a:stretch>
              </p:blipFill>
              <p:spPr>
                <a:xfrm>
                  <a:off x="6005782" y="5006356"/>
                  <a:ext cx="89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93" name="Freihand 292">
                  <a:extLst>
                    <a:ext uri="{FF2B5EF4-FFF2-40B4-BE49-F238E27FC236}">
                      <a16:creationId xmlns:a16="http://schemas.microsoft.com/office/drawing/2014/main" id="{AE015317-0F81-4A9C-9A76-4EEC1D78D26A}"/>
                    </a:ext>
                  </a:extLst>
                </p14:cNvPr>
                <p14:cNvContentPartPr/>
                <p14:nvPr/>
              </p14:nvContentPartPr>
              <p14:xfrm>
                <a:off x="6266782" y="4961716"/>
                <a:ext cx="198000" cy="209880"/>
              </p14:xfrm>
            </p:contentPart>
          </mc:Choice>
          <mc:Fallback>
            <p:pic>
              <p:nvPicPr>
                <p:cNvPr id="293" name="Freihand 292">
                  <a:extLst>
                    <a:ext uri="{FF2B5EF4-FFF2-40B4-BE49-F238E27FC236}">
                      <a16:creationId xmlns:a16="http://schemas.microsoft.com/office/drawing/2014/main" id="{AE015317-0F81-4A9C-9A76-4EEC1D78D26A}"/>
                    </a:ext>
                  </a:extLst>
                </p:cNvPr>
                <p:cNvPicPr/>
                <p:nvPr/>
              </p:nvPicPr>
              <p:blipFill>
                <a:blip r:embed="rId378"/>
                <a:stretch>
                  <a:fillRect/>
                </a:stretch>
              </p:blipFill>
              <p:spPr>
                <a:xfrm>
                  <a:off x="6258142" y="4952716"/>
                  <a:ext cx="2156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94" name="Freihand 293">
                  <a:extLst>
                    <a:ext uri="{FF2B5EF4-FFF2-40B4-BE49-F238E27FC236}">
                      <a16:creationId xmlns:a16="http://schemas.microsoft.com/office/drawing/2014/main" id="{B6C4810D-FCAA-FB26-BCE6-494D88E6EEAB}"/>
                    </a:ext>
                  </a:extLst>
                </p14:cNvPr>
                <p14:cNvContentPartPr/>
                <p14:nvPr/>
              </p14:nvContentPartPr>
              <p14:xfrm>
                <a:off x="6513022" y="4901236"/>
                <a:ext cx="167400" cy="173520"/>
              </p14:xfrm>
            </p:contentPart>
          </mc:Choice>
          <mc:Fallback>
            <p:pic>
              <p:nvPicPr>
                <p:cNvPr id="294" name="Freihand 293">
                  <a:extLst>
                    <a:ext uri="{FF2B5EF4-FFF2-40B4-BE49-F238E27FC236}">
                      <a16:creationId xmlns:a16="http://schemas.microsoft.com/office/drawing/2014/main" id="{B6C4810D-FCAA-FB26-BCE6-494D88E6EEAB}"/>
                    </a:ext>
                  </a:extLst>
                </p:cNvPr>
                <p:cNvPicPr/>
                <p:nvPr/>
              </p:nvPicPr>
              <p:blipFill>
                <a:blip r:embed="rId380"/>
                <a:stretch>
                  <a:fillRect/>
                </a:stretch>
              </p:blipFill>
              <p:spPr>
                <a:xfrm>
                  <a:off x="6504382" y="4892236"/>
                  <a:ext cx="185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96" name="Freihand 295">
                  <a:extLst>
                    <a:ext uri="{FF2B5EF4-FFF2-40B4-BE49-F238E27FC236}">
                      <a16:creationId xmlns:a16="http://schemas.microsoft.com/office/drawing/2014/main" id="{00266601-D069-8153-B59F-B5DCFB79F0D6}"/>
                    </a:ext>
                  </a:extLst>
                </p14:cNvPr>
                <p14:cNvContentPartPr/>
                <p14:nvPr/>
              </p14:nvContentPartPr>
              <p14:xfrm>
                <a:off x="6805702" y="4880356"/>
                <a:ext cx="85680" cy="106200"/>
              </p14:xfrm>
            </p:contentPart>
          </mc:Choice>
          <mc:Fallback>
            <p:pic>
              <p:nvPicPr>
                <p:cNvPr id="296" name="Freihand 295">
                  <a:extLst>
                    <a:ext uri="{FF2B5EF4-FFF2-40B4-BE49-F238E27FC236}">
                      <a16:creationId xmlns:a16="http://schemas.microsoft.com/office/drawing/2014/main" id="{00266601-D069-8153-B59F-B5DCFB79F0D6}"/>
                    </a:ext>
                  </a:extLst>
                </p:cNvPr>
                <p:cNvPicPr/>
                <p:nvPr/>
              </p:nvPicPr>
              <p:blipFill>
                <a:blip r:embed="rId382"/>
                <a:stretch>
                  <a:fillRect/>
                </a:stretch>
              </p:blipFill>
              <p:spPr>
                <a:xfrm>
                  <a:off x="6796702" y="4871716"/>
                  <a:ext cx="103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97" name="Freihand 296">
                  <a:extLst>
                    <a:ext uri="{FF2B5EF4-FFF2-40B4-BE49-F238E27FC236}">
                      <a16:creationId xmlns:a16="http://schemas.microsoft.com/office/drawing/2014/main" id="{FC347876-2EB4-AA36-EDEF-22EB868BAAFF}"/>
                    </a:ext>
                  </a:extLst>
                </p14:cNvPr>
                <p14:cNvContentPartPr/>
                <p14:nvPr/>
              </p14:nvContentPartPr>
              <p14:xfrm>
                <a:off x="6850342" y="4896556"/>
                <a:ext cx="71280" cy="225360"/>
              </p14:xfrm>
            </p:contentPart>
          </mc:Choice>
          <mc:Fallback>
            <p:pic>
              <p:nvPicPr>
                <p:cNvPr id="297" name="Freihand 296">
                  <a:extLst>
                    <a:ext uri="{FF2B5EF4-FFF2-40B4-BE49-F238E27FC236}">
                      <a16:creationId xmlns:a16="http://schemas.microsoft.com/office/drawing/2014/main" id="{FC347876-2EB4-AA36-EDEF-22EB868BAAFF}"/>
                    </a:ext>
                  </a:extLst>
                </p:cNvPr>
                <p:cNvPicPr/>
                <p:nvPr/>
              </p:nvPicPr>
              <p:blipFill>
                <a:blip r:embed="rId384"/>
                <a:stretch>
                  <a:fillRect/>
                </a:stretch>
              </p:blipFill>
              <p:spPr>
                <a:xfrm>
                  <a:off x="6841702" y="4887556"/>
                  <a:ext cx="88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98" name="Freihand 297">
                  <a:extLst>
                    <a:ext uri="{FF2B5EF4-FFF2-40B4-BE49-F238E27FC236}">
                      <a16:creationId xmlns:a16="http://schemas.microsoft.com/office/drawing/2014/main" id="{0976D060-351C-4723-D0AF-486E935312C4}"/>
                    </a:ext>
                  </a:extLst>
                </p14:cNvPr>
                <p14:cNvContentPartPr/>
                <p14:nvPr/>
              </p14:nvContentPartPr>
              <p14:xfrm>
                <a:off x="6930982" y="5004916"/>
                <a:ext cx="33480" cy="127800"/>
              </p14:xfrm>
            </p:contentPart>
          </mc:Choice>
          <mc:Fallback>
            <p:pic>
              <p:nvPicPr>
                <p:cNvPr id="298" name="Freihand 297">
                  <a:extLst>
                    <a:ext uri="{FF2B5EF4-FFF2-40B4-BE49-F238E27FC236}">
                      <a16:creationId xmlns:a16="http://schemas.microsoft.com/office/drawing/2014/main" id="{0976D060-351C-4723-D0AF-486E935312C4}"/>
                    </a:ext>
                  </a:extLst>
                </p:cNvPr>
                <p:cNvPicPr/>
                <p:nvPr/>
              </p:nvPicPr>
              <p:blipFill>
                <a:blip r:embed="rId386"/>
                <a:stretch>
                  <a:fillRect/>
                </a:stretch>
              </p:blipFill>
              <p:spPr>
                <a:xfrm>
                  <a:off x="6922342" y="4995916"/>
                  <a:ext cx="51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99" name="Freihand 298">
                  <a:extLst>
                    <a:ext uri="{FF2B5EF4-FFF2-40B4-BE49-F238E27FC236}">
                      <a16:creationId xmlns:a16="http://schemas.microsoft.com/office/drawing/2014/main" id="{6334A0A6-9EF2-A8C3-3CC9-BF1F51A60EC4}"/>
                    </a:ext>
                  </a:extLst>
                </p14:cNvPr>
                <p14:cNvContentPartPr/>
                <p14:nvPr/>
              </p14:nvContentPartPr>
              <p14:xfrm>
                <a:off x="6915142" y="4990876"/>
                <a:ext cx="89280" cy="217440"/>
              </p14:xfrm>
            </p:contentPart>
          </mc:Choice>
          <mc:Fallback>
            <p:pic>
              <p:nvPicPr>
                <p:cNvPr id="299" name="Freihand 298">
                  <a:extLst>
                    <a:ext uri="{FF2B5EF4-FFF2-40B4-BE49-F238E27FC236}">
                      <a16:creationId xmlns:a16="http://schemas.microsoft.com/office/drawing/2014/main" id="{6334A0A6-9EF2-A8C3-3CC9-BF1F51A60EC4}"/>
                    </a:ext>
                  </a:extLst>
                </p:cNvPr>
                <p:cNvPicPr/>
                <p:nvPr/>
              </p:nvPicPr>
              <p:blipFill>
                <a:blip r:embed="rId388"/>
                <a:stretch>
                  <a:fillRect/>
                </a:stretch>
              </p:blipFill>
              <p:spPr>
                <a:xfrm>
                  <a:off x="6906142" y="4982236"/>
                  <a:ext cx="1069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01" name="Freihand 300">
                  <a:extLst>
                    <a:ext uri="{FF2B5EF4-FFF2-40B4-BE49-F238E27FC236}">
                      <a16:creationId xmlns:a16="http://schemas.microsoft.com/office/drawing/2014/main" id="{7D1EF542-3D54-F979-0708-9628957ABFD1}"/>
                    </a:ext>
                  </a:extLst>
                </p14:cNvPr>
                <p14:cNvContentPartPr/>
                <p14:nvPr/>
              </p14:nvContentPartPr>
              <p14:xfrm>
                <a:off x="7141582" y="4960996"/>
                <a:ext cx="121680" cy="18000"/>
              </p14:xfrm>
            </p:contentPart>
          </mc:Choice>
          <mc:Fallback>
            <p:pic>
              <p:nvPicPr>
                <p:cNvPr id="301" name="Freihand 300">
                  <a:extLst>
                    <a:ext uri="{FF2B5EF4-FFF2-40B4-BE49-F238E27FC236}">
                      <a16:creationId xmlns:a16="http://schemas.microsoft.com/office/drawing/2014/main" id="{7D1EF542-3D54-F979-0708-9628957ABFD1}"/>
                    </a:ext>
                  </a:extLst>
                </p:cNvPr>
                <p:cNvPicPr/>
                <p:nvPr/>
              </p:nvPicPr>
              <p:blipFill>
                <a:blip r:embed="rId390"/>
                <a:stretch>
                  <a:fillRect/>
                </a:stretch>
              </p:blipFill>
              <p:spPr>
                <a:xfrm>
                  <a:off x="7132942" y="4951996"/>
                  <a:ext cx="139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03" name="Freihand 302">
                  <a:extLst>
                    <a:ext uri="{FF2B5EF4-FFF2-40B4-BE49-F238E27FC236}">
                      <a16:creationId xmlns:a16="http://schemas.microsoft.com/office/drawing/2014/main" id="{0FA3FDA0-33EB-446D-AB9D-83A1A1E8DAAA}"/>
                    </a:ext>
                  </a:extLst>
                </p14:cNvPr>
                <p14:cNvContentPartPr/>
                <p14:nvPr/>
              </p14:nvContentPartPr>
              <p14:xfrm>
                <a:off x="7348582" y="4877836"/>
                <a:ext cx="96840" cy="281520"/>
              </p14:xfrm>
            </p:contentPart>
          </mc:Choice>
          <mc:Fallback>
            <p:pic>
              <p:nvPicPr>
                <p:cNvPr id="303" name="Freihand 302">
                  <a:extLst>
                    <a:ext uri="{FF2B5EF4-FFF2-40B4-BE49-F238E27FC236}">
                      <a16:creationId xmlns:a16="http://schemas.microsoft.com/office/drawing/2014/main" id="{0FA3FDA0-33EB-446D-AB9D-83A1A1E8DAAA}"/>
                    </a:ext>
                  </a:extLst>
                </p:cNvPr>
                <p:cNvPicPr/>
                <p:nvPr/>
              </p:nvPicPr>
              <p:blipFill>
                <a:blip r:embed="rId392"/>
                <a:stretch>
                  <a:fillRect/>
                </a:stretch>
              </p:blipFill>
              <p:spPr>
                <a:xfrm>
                  <a:off x="7339942" y="4869196"/>
                  <a:ext cx="1144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04" name="Freihand 303">
                  <a:extLst>
                    <a:ext uri="{FF2B5EF4-FFF2-40B4-BE49-F238E27FC236}">
                      <a16:creationId xmlns:a16="http://schemas.microsoft.com/office/drawing/2014/main" id="{E7910FBA-C7B4-726A-9D94-7B8138A26D32}"/>
                    </a:ext>
                  </a:extLst>
                </p14:cNvPr>
                <p14:cNvContentPartPr/>
                <p14:nvPr/>
              </p14:nvContentPartPr>
              <p14:xfrm>
                <a:off x="7539382" y="4806196"/>
                <a:ext cx="159840" cy="174600"/>
              </p14:xfrm>
            </p:contentPart>
          </mc:Choice>
          <mc:Fallback>
            <p:pic>
              <p:nvPicPr>
                <p:cNvPr id="304" name="Freihand 303">
                  <a:extLst>
                    <a:ext uri="{FF2B5EF4-FFF2-40B4-BE49-F238E27FC236}">
                      <a16:creationId xmlns:a16="http://schemas.microsoft.com/office/drawing/2014/main" id="{E7910FBA-C7B4-726A-9D94-7B8138A26D32}"/>
                    </a:ext>
                  </a:extLst>
                </p:cNvPr>
                <p:cNvPicPr/>
                <p:nvPr/>
              </p:nvPicPr>
              <p:blipFill>
                <a:blip r:embed="rId394"/>
                <a:stretch>
                  <a:fillRect/>
                </a:stretch>
              </p:blipFill>
              <p:spPr>
                <a:xfrm>
                  <a:off x="7530742" y="4797196"/>
                  <a:ext cx="177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05" name="Freihand 304">
                  <a:extLst>
                    <a:ext uri="{FF2B5EF4-FFF2-40B4-BE49-F238E27FC236}">
                      <a16:creationId xmlns:a16="http://schemas.microsoft.com/office/drawing/2014/main" id="{77D54920-63AD-AF43-9F5E-436D8D7E78D8}"/>
                    </a:ext>
                  </a:extLst>
                </p14:cNvPr>
                <p14:cNvContentPartPr/>
                <p14:nvPr/>
              </p14:nvContentPartPr>
              <p14:xfrm>
                <a:off x="7826302" y="4831036"/>
                <a:ext cx="8640" cy="132840"/>
              </p14:xfrm>
            </p:contentPart>
          </mc:Choice>
          <mc:Fallback>
            <p:pic>
              <p:nvPicPr>
                <p:cNvPr id="305" name="Freihand 304">
                  <a:extLst>
                    <a:ext uri="{FF2B5EF4-FFF2-40B4-BE49-F238E27FC236}">
                      <a16:creationId xmlns:a16="http://schemas.microsoft.com/office/drawing/2014/main" id="{77D54920-63AD-AF43-9F5E-436D8D7E78D8}"/>
                    </a:ext>
                  </a:extLst>
                </p:cNvPr>
                <p:cNvPicPr/>
                <p:nvPr/>
              </p:nvPicPr>
              <p:blipFill>
                <a:blip r:embed="rId396"/>
                <a:stretch>
                  <a:fillRect/>
                </a:stretch>
              </p:blipFill>
              <p:spPr>
                <a:xfrm>
                  <a:off x="7817662" y="4822036"/>
                  <a:ext cx="26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06" name="Freihand 305">
                  <a:extLst>
                    <a:ext uri="{FF2B5EF4-FFF2-40B4-BE49-F238E27FC236}">
                      <a16:creationId xmlns:a16="http://schemas.microsoft.com/office/drawing/2014/main" id="{6DA00DF6-9D52-D7A8-9481-A203A0BC6D14}"/>
                    </a:ext>
                  </a:extLst>
                </p14:cNvPr>
                <p14:cNvContentPartPr/>
                <p14:nvPr/>
              </p14:nvContentPartPr>
              <p14:xfrm>
                <a:off x="7726222" y="4811596"/>
                <a:ext cx="225360" cy="169200"/>
              </p14:xfrm>
            </p:contentPart>
          </mc:Choice>
          <mc:Fallback>
            <p:pic>
              <p:nvPicPr>
                <p:cNvPr id="306" name="Freihand 305">
                  <a:extLst>
                    <a:ext uri="{FF2B5EF4-FFF2-40B4-BE49-F238E27FC236}">
                      <a16:creationId xmlns:a16="http://schemas.microsoft.com/office/drawing/2014/main" id="{6DA00DF6-9D52-D7A8-9481-A203A0BC6D14}"/>
                    </a:ext>
                  </a:extLst>
                </p:cNvPr>
                <p:cNvPicPr/>
                <p:nvPr/>
              </p:nvPicPr>
              <p:blipFill>
                <a:blip r:embed="rId398"/>
                <a:stretch>
                  <a:fillRect/>
                </a:stretch>
              </p:blipFill>
              <p:spPr>
                <a:xfrm>
                  <a:off x="7717582" y="4802956"/>
                  <a:ext cx="243000" cy="186840"/>
                </a:xfrm>
                <a:prstGeom prst="rect">
                  <a:avLst/>
                </a:prstGeom>
              </p:spPr>
            </p:pic>
          </mc:Fallback>
        </mc:AlternateContent>
      </p:grpSp>
      <p:grpSp>
        <p:nvGrpSpPr>
          <p:cNvPr id="324" name="Gruppieren 323">
            <a:extLst>
              <a:ext uri="{FF2B5EF4-FFF2-40B4-BE49-F238E27FC236}">
                <a16:creationId xmlns:a16="http://schemas.microsoft.com/office/drawing/2014/main" id="{EA85916D-367E-3C3C-9B2F-8DAEC9495520}"/>
              </a:ext>
            </a:extLst>
          </p:cNvPr>
          <p:cNvGrpSpPr/>
          <p:nvPr/>
        </p:nvGrpSpPr>
        <p:grpSpPr>
          <a:xfrm>
            <a:off x="2979262" y="5377156"/>
            <a:ext cx="2142720" cy="459720"/>
            <a:chOff x="2979262" y="5377156"/>
            <a:chExt cx="2142720" cy="459720"/>
          </a:xfrm>
        </p:grpSpPr>
        <mc:AlternateContent xmlns:mc="http://schemas.openxmlformats.org/markup-compatibility/2006">
          <mc:Choice xmlns:p14="http://schemas.microsoft.com/office/powerpoint/2010/main" Requires="p14">
            <p:contentPart p14:bwMode="auto" r:id="rId399">
              <p14:nvContentPartPr>
                <p14:cNvPr id="308" name="Freihand 307">
                  <a:extLst>
                    <a:ext uri="{FF2B5EF4-FFF2-40B4-BE49-F238E27FC236}">
                      <a16:creationId xmlns:a16="http://schemas.microsoft.com/office/drawing/2014/main" id="{E56666CB-37C7-F5BB-E03D-4149C51C10DB}"/>
                    </a:ext>
                  </a:extLst>
                </p14:cNvPr>
                <p14:cNvContentPartPr/>
                <p14:nvPr/>
              </p14:nvContentPartPr>
              <p14:xfrm>
                <a:off x="2979262" y="5683156"/>
                <a:ext cx="119520" cy="66960"/>
              </p14:xfrm>
            </p:contentPart>
          </mc:Choice>
          <mc:Fallback>
            <p:pic>
              <p:nvPicPr>
                <p:cNvPr id="308" name="Freihand 307">
                  <a:extLst>
                    <a:ext uri="{FF2B5EF4-FFF2-40B4-BE49-F238E27FC236}">
                      <a16:creationId xmlns:a16="http://schemas.microsoft.com/office/drawing/2014/main" id="{E56666CB-37C7-F5BB-E03D-4149C51C10DB}"/>
                    </a:ext>
                  </a:extLst>
                </p:cNvPr>
                <p:cNvPicPr/>
                <p:nvPr/>
              </p:nvPicPr>
              <p:blipFill>
                <a:blip r:embed="rId400"/>
                <a:stretch>
                  <a:fillRect/>
                </a:stretch>
              </p:blipFill>
              <p:spPr>
                <a:xfrm>
                  <a:off x="2970262" y="5674516"/>
                  <a:ext cx="137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09" name="Freihand 308">
                  <a:extLst>
                    <a:ext uri="{FF2B5EF4-FFF2-40B4-BE49-F238E27FC236}">
                      <a16:creationId xmlns:a16="http://schemas.microsoft.com/office/drawing/2014/main" id="{A8C01EB1-6C7E-F032-7D4E-54CDDDD7A6A2}"/>
                    </a:ext>
                  </a:extLst>
                </p14:cNvPr>
                <p14:cNvContentPartPr/>
                <p14:nvPr/>
              </p14:nvContentPartPr>
              <p14:xfrm>
                <a:off x="2984302" y="5776036"/>
                <a:ext cx="120240" cy="6480"/>
              </p14:xfrm>
            </p:contentPart>
          </mc:Choice>
          <mc:Fallback>
            <p:pic>
              <p:nvPicPr>
                <p:cNvPr id="309" name="Freihand 308">
                  <a:extLst>
                    <a:ext uri="{FF2B5EF4-FFF2-40B4-BE49-F238E27FC236}">
                      <a16:creationId xmlns:a16="http://schemas.microsoft.com/office/drawing/2014/main" id="{A8C01EB1-6C7E-F032-7D4E-54CDDDD7A6A2}"/>
                    </a:ext>
                  </a:extLst>
                </p:cNvPr>
                <p:cNvPicPr/>
                <p:nvPr/>
              </p:nvPicPr>
              <p:blipFill>
                <a:blip r:embed="rId402"/>
                <a:stretch>
                  <a:fillRect/>
                </a:stretch>
              </p:blipFill>
              <p:spPr>
                <a:xfrm>
                  <a:off x="2975662" y="5767396"/>
                  <a:ext cx="137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10" name="Freihand 309">
                  <a:extLst>
                    <a:ext uri="{FF2B5EF4-FFF2-40B4-BE49-F238E27FC236}">
                      <a16:creationId xmlns:a16="http://schemas.microsoft.com/office/drawing/2014/main" id="{E8A4C7BF-756D-65E8-AAFC-83D42F57489F}"/>
                    </a:ext>
                  </a:extLst>
                </p14:cNvPr>
                <p14:cNvContentPartPr/>
                <p14:nvPr/>
              </p14:nvContentPartPr>
              <p14:xfrm>
                <a:off x="3156022" y="5615836"/>
                <a:ext cx="111600" cy="221040"/>
              </p14:xfrm>
            </p:contentPart>
          </mc:Choice>
          <mc:Fallback>
            <p:pic>
              <p:nvPicPr>
                <p:cNvPr id="310" name="Freihand 309">
                  <a:extLst>
                    <a:ext uri="{FF2B5EF4-FFF2-40B4-BE49-F238E27FC236}">
                      <a16:creationId xmlns:a16="http://schemas.microsoft.com/office/drawing/2014/main" id="{E8A4C7BF-756D-65E8-AAFC-83D42F57489F}"/>
                    </a:ext>
                  </a:extLst>
                </p:cNvPr>
                <p:cNvPicPr/>
                <p:nvPr/>
              </p:nvPicPr>
              <p:blipFill>
                <a:blip r:embed="rId404"/>
                <a:stretch>
                  <a:fillRect/>
                </a:stretch>
              </p:blipFill>
              <p:spPr>
                <a:xfrm>
                  <a:off x="3147382" y="5606836"/>
                  <a:ext cx="129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1" name="Freihand 310">
                  <a:extLst>
                    <a:ext uri="{FF2B5EF4-FFF2-40B4-BE49-F238E27FC236}">
                      <a16:creationId xmlns:a16="http://schemas.microsoft.com/office/drawing/2014/main" id="{01D58001-A2C7-0AA3-9DF8-9BDDFD890AAD}"/>
                    </a:ext>
                  </a:extLst>
                </p14:cNvPr>
                <p14:cNvContentPartPr/>
                <p14:nvPr/>
              </p14:nvContentPartPr>
              <p14:xfrm>
                <a:off x="3364102" y="5552116"/>
                <a:ext cx="111960" cy="234360"/>
              </p14:xfrm>
            </p:contentPart>
          </mc:Choice>
          <mc:Fallback>
            <p:pic>
              <p:nvPicPr>
                <p:cNvPr id="311" name="Freihand 310">
                  <a:extLst>
                    <a:ext uri="{FF2B5EF4-FFF2-40B4-BE49-F238E27FC236}">
                      <a16:creationId xmlns:a16="http://schemas.microsoft.com/office/drawing/2014/main" id="{01D58001-A2C7-0AA3-9DF8-9BDDFD890AAD}"/>
                    </a:ext>
                  </a:extLst>
                </p:cNvPr>
                <p:cNvPicPr/>
                <p:nvPr/>
              </p:nvPicPr>
              <p:blipFill>
                <a:blip r:embed="rId406"/>
                <a:stretch>
                  <a:fillRect/>
                </a:stretch>
              </p:blipFill>
              <p:spPr>
                <a:xfrm>
                  <a:off x="3355102" y="5543476"/>
                  <a:ext cx="1296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12" name="Freihand 311">
                  <a:extLst>
                    <a:ext uri="{FF2B5EF4-FFF2-40B4-BE49-F238E27FC236}">
                      <a16:creationId xmlns:a16="http://schemas.microsoft.com/office/drawing/2014/main" id="{21ADF197-D7C4-31AB-90FA-CAEA4DF99233}"/>
                    </a:ext>
                  </a:extLst>
                </p14:cNvPr>
                <p14:cNvContentPartPr/>
                <p14:nvPr/>
              </p14:nvContentPartPr>
              <p14:xfrm>
                <a:off x="3508822" y="5567596"/>
                <a:ext cx="206640" cy="184680"/>
              </p14:xfrm>
            </p:contentPart>
          </mc:Choice>
          <mc:Fallback>
            <p:pic>
              <p:nvPicPr>
                <p:cNvPr id="312" name="Freihand 311">
                  <a:extLst>
                    <a:ext uri="{FF2B5EF4-FFF2-40B4-BE49-F238E27FC236}">
                      <a16:creationId xmlns:a16="http://schemas.microsoft.com/office/drawing/2014/main" id="{21ADF197-D7C4-31AB-90FA-CAEA4DF99233}"/>
                    </a:ext>
                  </a:extLst>
                </p:cNvPr>
                <p:cNvPicPr/>
                <p:nvPr/>
              </p:nvPicPr>
              <p:blipFill>
                <a:blip r:embed="rId408"/>
                <a:stretch>
                  <a:fillRect/>
                </a:stretch>
              </p:blipFill>
              <p:spPr>
                <a:xfrm>
                  <a:off x="3500182" y="5558596"/>
                  <a:ext cx="224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13" name="Freihand 312">
                  <a:extLst>
                    <a:ext uri="{FF2B5EF4-FFF2-40B4-BE49-F238E27FC236}">
                      <a16:creationId xmlns:a16="http://schemas.microsoft.com/office/drawing/2014/main" id="{F9C6AC5C-6CB0-3E2D-9124-D4C3E1BC6E57}"/>
                    </a:ext>
                  </a:extLst>
                </p14:cNvPr>
                <p14:cNvContentPartPr/>
                <p14:nvPr/>
              </p14:nvContentPartPr>
              <p14:xfrm>
                <a:off x="3766582" y="5748316"/>
                <a:ext cx="2880" cy="7560"/>
              </p14:xfrm>
            </p:contentPart>
          </mc:Choice>
          <mc:Fallback>
            <p:pic>
              <p:nvPicPr>
                <p:cNvPr id="313" name="Freihand 312">
                  <a:extLst>
                    <a:ext uri="{FF2B5EF4-FFF2-40B4-BE49-F238E27FC236}">
                      <a16:creationId xmlns:a16="http://schemas.microsoft.com/office/drawing/2014/main" id="{F9C6AC5C-6CB0-3E2D-9124-D4C3E1BC6E57}"/>
                    </a:ext>
                  </a:extLst>
                </p:cNvPr>
                <p:cNvPicPr/>
                <p:nvPr/>
              </p:nvPicPr>
              <p:blipFill>
                <a:blip r:embed="rId410"/>
                <a:stretch>
                  <a:fillRect/>
                </a:stretch>
              </p:blipFill>
              <p:spPr>
                <a:xfrm>
                  <a:off x="3757942" y="5739316"/>
                  <a:ext cx="20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14" name="Freihand 313">
                  <a:extLst>
                    <a:ext uri="{FF2B5EF4-FFF2-40B4-BE49-F238E27FC236}">
                      <a16:creationId xmlns:a16="http://schemas.microsoft.com/office/drawing/2014/main" id="{E2E7B2FD-BEB8-0B51-09B3-B4BB67F2EDE0}"/>
                    </a:ext>
                  </a:extLst>
                </p14:cNvPr>
                <p14:cNvContentPartPr/>
                <p14:nvPr/>
              </p14:nvContentPartPr>
              <p14:xfrm>
                <a:off x="3979702" y="5570116"/>
                <a:ext cx="18360" cy="176760"/>
              </p14:xfrm>
            </p:contentPart>
          </mc:Choice>
          <mc:Fallback>
            <p:pic>
              <p:nvPicPr>
                <p:cNvPr id="314" name="Freihand 313">
                  <a:extLst>
                    <a:ext uri="{FF2B5EF4-FFF2-40B4-BE49-F238E27FC236}">
                      <a16:creationId xmlns:a16="http://schemas.microsoft.com/office/drawing/2014/main" id="{E2E7B2FD-BEB8-0B51-09B3-B4BB67F2EDE0}"/>
                    </a:ext>
                  </a:extLst>
                </p:cNvPr>
                <p:cNvPicPr/>
                <p:nvPr/>
              </p:nvPicPr>
              <p:blipFill>
                <a:blip r:embed="rId412"/>
                <a:stretch>
                  <a:fillRect/>
                </a:stretch>
              </p:blipFill>
              <p:spPr>
                <a:xfrm>
                  <a:off x="3970702" y="5561476"/>
                  <a:ext cx="36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15" name="Freihand 314">
                  <a:extLst>
                    <a:ext uri="{FF2B5EF4-FFF2-40B4-BE49-F238E27FC236}">
                      <a16:creationId xmlns:a16="http://schemas.microsoft.com/office/drawing/2014/main" id="{E9AF228A-C53B-5739-FAD2-BD14F8D8AA25}"/>
                    </a:ext>
                  </a:extLst>
                </p14:cNvPr>
                <p14:cNvContentPartPr/>
                <p14:nvPr/>
              </p14:nvContentPartPr>
              <p14:xfrm>
                <a:off x="3944422" y="5571196"/>
                <a:ext cx="224640" cy="185400"/>
              </p14:xfrm>
            </p:contentPart>
          </mc:Choice>
          <mc:Fallback>
            <p:pic>
              <p:nvPicPr>
                <p:cNvPr id="315" name="Freihand 314">
                  <a:extLst>
                    <a:ext uri="{FF2B5EF4-FFF2-40B4-BE49-F238E27FC236}">
                      <a16:creationId xmlns:a16="http://schemas.microsoft.com/office/drawing/2014/main" id="{E9AF228A-C53B-5739-FAD2-BD14F8D8AA25}"/>
                    </a:ext>
                  </a:extLst>
                </p:cNvPr>
                <p:cNvPicPr/>
                <p:nvPr/>
              </p:nvPicPr>
              <p:blipFill>
                <a:blip r:embed="rId414"/>
                <a:stretch>
                  <a:fillRect/>
                </a:stretch>
              </p:blipFill>
              <p:spPr>
                <a:xfrm>
                  <a:off x="3935782" y="5562196"/>
                  <a:ext cx="2422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16" name="Freihand 315">
                  <a:extLst>
                    <a:ext uri="{FF2B5EF4-FFF2-40B4-BE49-F238E27FC236}">
                      <a16:creationId xmlns:a16="http://schemas.microsoft.com/office/drawing/2014/main" id="{255BF5CE-B3FF-1B18-7B51-C4163691FF63}"/>
                    </a:ext>
                  </a:extLst>
                </p14:cNvPr>
                <p14:cNvContentPartPr/>
                <p14:nvPr/>
              </p14:nvContentPartPr>
              <p14:xfrm>
                <a:off x="4186342" y="5480836"/>
                <a:ext cx="270720" cy="284400"/>
              </p14:xfrm>
            </p:contentPart>
          </mc:Choice>
          <mc:Fallback>
            <p:pic>
              <p:nvPicPr>
                <p:cNvPr id="316" name="Freihand 315">
                  <a:extLst>
                    <a:ext uri="{FF2B5EF4-FFF2-40B4-BE49-F238E27FC236}">
                      <a16:creationId xmlns:a16="http://schemas.microsoft.com/office/drawing/2014/main" id="{255BF5CE-B3FF-1B18-7B51-C4163691FF63}"/>
                    </a:ext>
                  </a:extLst>
                </p:cNvPr>
                <p:cNvPicPr/>
                <p:nvPr/>
              </p:nvPicPr>
              <p:blipFill>
                <a:blip r:embed="rId416"/>
                <a:stretch>
                  <a:fillRect/>
                </a:stretch>
              </p:blipFill>
              <p:spPr>
                <a:xfrm>
                  <a:off x="4177702" y="5472196"/>
                  <a:ext cx="2883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17" name="Freihand 316">
                  <a:extLst>
                    <a:ext uri="{FF2B5EF4-FFF2-40B4-BE49-F238E27FC236}">
                      <a16:creationId xmlns:a16="http://schemas.microsoft.com/office/drawing/2014/main" id="{BF190C93-E729-9F64-6BD4-AAB3AF56F62E}"/>
                    </a:ext>
                  </a:extLst>
                </p14:cNvPr>
                <p14:cNvContentPartPr/>
                <p14:nvPr/>
              </p14:nvContentPartPr>
              <p14:xfrm>
                <a:off x="4174822" y="5441236"/>
                <a:ext cx="3960" cy="7560"/>
              </p14:xfrm>
            </p:contentPart>
          </mc:Choice>
          <mc:Fallback>
            <p:pic>
              <p:nvPicPr>
                <p:cNvPr id="317" name="Freihand 316">
                  <a:extLst>
                    <a:ext uri="{FF2B5EF4-FFF2-40B4-BE49-F238E27FC236}">
                      <a16:creationId xmlns:a16="http://schemas.microsoft.com/office/drawing/2014/main" id="{BF190C93-E729-9F64-6BD4-AAB3AF56F62E}"/>
                    </a:ext>
                  </a:extLst>
                </p:cNvPr>
                <p:cNvPicPr/>
                <p:nvPr/>
              </p:nvPicPr>
              <p:blipFill>
                <a:blip r:embed="rId418"/>
                <a:stretch>
                  <a:fillRect/>
                </a:stretch>
              </p:blipFill>
              <p:spPr>
                <a:xfrm>
                  <a:off x="4165822" y="5432596"/>
                  <a:ext cx="21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18" name="Freihand 317">
                  <a:extLst>
                    <a:ext uri="{FF2B5EF4-FFF2-40B4-BE49-F238E27FC236}">
                      <a16:creationId xmlns:a16="http://schemas.microsoft.com/office/drawing/2014/main" id="{429F3E4E-1F22-C73A-8950-261F684A70D7}"/>
                    </a:ext>
                  </a:extLst>
                </p14:cNvPr>
                <p14:cNvContentPartPr/>
                <p14:nvPr/>
              </p14:nvContentPartPr>
              <p14:xfrm>
                <a:off x="4486942" y="5599636"/>
                <a:ext cx="174240" cy="74520"/>
              </p14:xfrm>
            </p:contentPart>
          </mc:Choice>
          <mc:Fallback>
            <p:pic>
              <p:nvPicPr>
                <p:cNvPr id="318" name="Freihand 317">
                  <a:extLst>
                    <a:ext uri="{FF2B5EF4-FFF2-40B4-BE49-F238E27FC236}">
                      <a16:creationId xmlns:a16="http://schemas.microsoft.com/office/drawing/2014/main" id="{429F3E4E-1F22-C73A-8950-261F684A70D7}"/>
                    </a:ext>
                  </a:extLst>
                </p:cNvPr>
                <p:cNvPicPr/>
                <p:nvPr/>
              </p:nvPicPr>
              <p:blipFill>
                <a:blip r:embed="rId420"/>
                <a:stretch>
                  <a:fillRect/>
                </a:stretch>
              </p:blipFill>
              <p:spPr>
                <a:xfrm>
                  <a:off x="4478302" y="5590996"/>
                  <a:ext cx="191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19" name="Freihand 318">
                  <a:extLst>
                    <a:ext uri="{FF2B5EF4-FFF2-40B4-BE49-F238E27FC236}">
                      <a16:creationId xmlns:a16="http://schemas.microsoft.com/office/drawing/2014/main" id="{F680A6EA-3699-9D09-CE2B-E95E0F7DE714}"/>
                    </a:ext>
                  </a:extLst>
                </p14:cNvPr>
                <p14:cNvContentPartPr/>
                <p14:nvPr/>
              </p14:nvContentPartPr>
              <p14:xfrm>
                <a:off x="4698622" y="5501716"/>
                <a:ext cx="132840" cy="176040"/>
              </p14:xfrm>
            </p:contentPart>
          </mc:Choice>
          <mc:Fallback>
            <p:pic>
              <p:nvPicPr>
                <p:cNvPr id="319" name="Freihand 318">
                  <a:extLst>
                    <a:ext uri="{FF2B5EF4-FFF2-40B4-BE49-F238E27FC236}">
                      <a16:creationId xmlns:a16="http://schemas.microsoft.com/office/drawing/2014/main" id="{F680A6EA-3699-9D09-CE2B-E95E0F7DE714}"/>
                    </a:ext>
                  </a:extLst>
                </p:cNvPr>
                <p:cNvPicPr/>
                <p:nvPr/>
              </p:nvPicPr>
              <p:blipFill>
                <a:blip r:embed="rId422"/>
                <a:stretch>
                  <a:fillRect/>
                </a:stretch>
              </p:blipFill>
              <p:spPr>
                <a:xfrm>
                  <a:off x="4689622" y="5492716"/>
                  <a:ext cx="150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20" name="Freihand 319">
                  <a:extLst>
                    <a:ext uri="{FF2B5EF4-FFF2-40B4-BE49-F238E27FC236}">
                      <a16:creationId xmlns:a16="http://schemas.microsoft.com/office/drawing/2014/main" id="{09C1D0FF-D03C-7187-EB9D-52F0217269AC}"/>
                    </a:ext>
                  </a:extLst>
                </p14:cNvPr>
                <p14:cNvContentPartPr/>
                <p14:nvPr/>
              </p14:nvContentPartPr>
              <p14:xfrm>
                <a:off x="4849102" y="5510356"/>
                <a:ext cx="14760" cy="49320"/>
              </p14:xfrm>
            </p:contentPart>
          </mc:Choice>
          <mc:Fallback>
            <p:pic>
              <p:nvPicPr>
                <p:cNvPr id="320" name="Freihand 319">
                  <a:extLst>
                    <a:ext uri="{FF2B5EF4-FFF2-40B4-BE49-F238E27FC236}">
                      <a16:creationId xmlns:a16="http://schemas.microsoft.com/office/drawing/2014/main" id="{09C1D0FF-D03C-7187-EB9D-52F0217269AC}"/>
                    </a:ext>
                  </a:extLst>
                </p:cNvPr>
                <p:cNvPicPr/>
                <p:nvPr/>
              </p:nvPicPr>
              <p:blipFill>
                <a:blip r:embed="rId424"/>
                <a:stretch>
                  <a:fillRect/>
                </a:stretch>
              </p:blipFill>
              <p:spPr>
                <a:xfrm>
                  <a:off x="4840462" y="5501716"/>
                  <a:ext cx="32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21" name="Freihand 320">
                  <a:extLst>
                    <a:ext uri="{FF2B5EF4-FFF2-40B4-BE49-F238E27FC236}">
                      <a16:creationId xmlns:a16="http://schemas.microsoft.com/office/drawing/2014/main" id="{F83BB325-54FF-E43E-3C23-19157CB288A2}"/>
                    </a:ext>
                  </a:extLst>
                </p14:cNvPr>
                <p14:cNvContentPartPr/>
                <p14:nvPr/>
              </p14:nvContentPartPr>
              <p14:xfrm>
                <a:off x="4865302" y="5563636"/>
                <a:ext cx="88560" cy="106200"/>
              </p14:xfrm>
            </p:contentPart>
          </mc:Choice>
          <mc:Fallback>
            <p:pic>
              <p:nvPicPr>
                <p:cNvPr id="321" name="Freihand 320">
                  <a:extLst>
                    <a:ext uri="{FF2B5EF4-FFF2-40B4-BE49-F238E27FC236}">
                      <a16:creationId xmlns:a16="http://schemas.microsoft.com/office/drawing/2014/main" id="{F83BB325-54FF-E43E-3C23-19157CB288A2}"/>
                    </a:ext>
                  </a:extLst>
                </p:cNvPr>
                <p:cNvPicPr/>
                <p:nvPr/>
              </p:nvPicPr>
              <p:blipFill>
                <a:blip r:embed="rId426"/>
                <a:stretch>
                  <a:fillRect/>
                </a:stretch>
              </p:blipFill>
              <p:spPr>
                <a:xfrm>
                  <a:off x="4856302" y="5554996"/>
                  <a:ext cx="106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22" name="Freihand 321">
                  <a:extLst>
                    <a:ext uri="{FF2B5EF4-FFF2-40B4-BE49-F238E27FC236}">
                      <a16:creationId xmlns:a16="http://schemas.microsoft.com/office/drawing/2014/main" id="{0A99FAB2-49D5-1BF2-B40B-81B314E45573}"/>
                    </a:ext>
                  </a:extLst>
                </p14:cNvPr>
                <p14:cNvContentPartPr/>
                <p14:nvPr/>
              </p14:nvContentPartPr>
              <p14:xfrm>
                <a:off x="4936942" y="5377156"/>
                <a:ext cx="185040" cy="269640"/>
              </p14:xfrm>
            </p:contentPart>
          </mc:Choice>
          <mc:Fallback>
            <p:pic>
              <p:nvPicPr>
                <p:cNvPr id="322" name="Freihand 321">
                  <a:extLst>
                    <a:ext uri="{FF2B5EF4-FFF2-40B4-BE49-F238E27FC236}">
                      <a16:creationId xmlns:a16="http://schemas.microsoft.com/office/drawing/2014/main" id="{0A99FAB2-49D5-1BF2-B40B-81B314E45573}"/>
                    </a:ext>
                  </a:extLst>
                </p:cNvPr>
                <p:cNvPicPr/>
                <p:nvPr/>
              </p:nvPicPr>
              <p:blipFill>
                <a:blip r:embed="rId428"/>
                <a:stretch>
                  <a:fillRect/>
                </a:stretch>
              </p:blipFill>
              <p:spPr>
                <a:xfrm>
                  <a:off x="4927942" y="5368156"/>
                  <a:ext cx="202680" cy="28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9">
            <p14:nvContentPartPr>
              <p14:cNvPr id="110" name="Freihand 109">
                <a:extLst>
                  <a:ext uri="{FF2B5EF4-FFF2-40B4-BE49-F238E27FC236}">
                    <a16:creationId xmlns:a16="http://schemas.microsoft.com/office/drawing/2014/main" id="{F63455FA-BAD0-28F3-A832-A2CCDD3B4E01}"/>
                  </a:ext>
                </a:extLst>
              </p14:cNvPr>
              <p14:cNvContentPartPr/>
              <p14:nvPr/>
            </p14:nvContentPartPr>
            <p14:xfrm>
              <a:off x="9240022" y="1245436"/>
              <a:ext cx="250560" cy="167760"/>
            </p14:xfrm>
          </p:contentPart>
        </mc:Choice>
        <mc:Fallback>
          <p:pic>
            <p:nvPicPr>
              <p:cNvPr id="110" name="Freihand 109">
                <a:extLst>
                  <a:ext uri="{FF2B5EF4-FFF2-40B4-BE49-F238E27FC236}">
                    <a16:creationId xmlns:a16="http://schemas.microsoft.com/office/drawing/2014/main" id="{F63455FA-BAD0-28F3-A832-A2CCDD3B4E01}"/>
                  </a:ext>
                </a:extLst>
              </p:cNvPr>
              <p:cNvPicPr/>
              <p:nvPr/>
            </p:nvPicPr>
            <p:blipFill>
              <a:blip r:embed="rId430"/>
              <a:stretch>
                <a:fillRect/>
              </a:stretch>
            </p:blipFill>
            <p:spPr>
              <a:xfrm>
                <a:off x="9231382" y="1236436"/>
                <a:ext cx="268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11" name="Freihand 110">
                <a:extLst>
                  <a:ext uri="{FF2B5EF4-FFF2-40B4-BE49-F238E27FC236}">
                    <a16:creationId xmlns:a16="http://schemas.microsoft.com/office/drawing/2014/main" id="{663E7FF5-38A2-9254-C55C-72EAE3CFA08D}"/>
                  </a:ext>
                </a:extLst>
              </p14:cNvPr>
              <p14:cNvContentPartPr/>
              <p14:nvPr/>
            </p14:nvContentPartPr>
            <p14:xfrm>
              <a:off x="9576982" y="1297636"/>
              <a:ext cx="187920" cy="83880"/>
            </p14:xfrm>
          </p:contentPart>
        </mc:Choice>
        <mc:Fallback>
          <p:pic>
            <p:nvPicPr>
              <p:cNvPr id="111" name="Freihand 110">
                <a:extLst>
                  <a:ext uri="{FF2B5EF4-FFF2-40B4-BE49-F238E27FC236}">
                    <a16:creationId xmlns:a16="http://schemas.microsoft.com/office/drawing/2014/main" id="{663E7FF5-38A2-9254-C55C-72EAE3CFA08D}"/>
                  </a:ext>
                </a:extLst>
              </p:cNvPr>
              <p:cNvPicPr/>
              <p:nvPr/>
            </p:nvPicPr>
            <p:blipFill>
              <a:blip r:embed="rId432"/>
              <a:stretch>
                <a:fillRect/>
              </a:stretch>
            </p:blipFill>
            <p:spPr>
              <a:xfrm>
                <a:off x="9567982" y="1288636"/>
                <a:ext cx="205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12" name="Freihand 111">
                <a:extLst>
                  <a:ext uri="{FF2B5EF4-FFF2-40B4-BE49-F238E27FC236}">
                    <a16:creationId xmlns:a16="http://schemas.microsoft.com/office/drawing/2014/main" id="{AD73A29D-B108-EDDD-ECC2-B52D99552446}"/>
                  </a:ext>
                </a:extLst>
              </p14:cNvPr>
              <p14:cNvContentPartPr/>
              <p14:nvPr/>
            </p14:nvContentPartPr>
            <p14:xfrm>
              <a:off x="9764182" y="1292956"/>
              <a:ext cx="343800" cy="81000"/>
            </p14:xfrm>
          </p:contentPart>
        </mc:Choice>
        <mc:Fallback>
          <p:pic>
            <p:nvPicPr>
              <p:cNvPr id="112" name="Freihand 111">
                <a:extLst>
                  <a:ext uri="{FF2B5EF4-FFF2-40B4-BE49-F238E27FC236}">
                    <a16:creationId xmlns:a16="http://schemas.microsoft.com/office/drawing/2014/main" id="{AD73A29D-B108-EDDD-ECC2-B52D99552446}"/>
                  </a:ext>
                </a:extLst>
              </p:cNvPr>
              <p:cNvPicPr/>
              <p:nvPr/>
            </p:nvPicPr>
            <p:blipFill>
              <a:blip r:embed="rId434"/>
              <a:stretch>
                <a:fillRect/>
              </a:stretch>
            </p:blipFill>
            <p:spPr>
              <a:xfrm>
                <a:off x="9755182" y="1283956"/>
                <a:ext cx="361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13" name="Freihand 112">
                <a:extLst>
                  <a:ext uri="{FF2B5EF4-FFF2-40B4-BE49-F238E27FC236}">
                    <a16:creationId xmlns:a16="http://schemas.microsoft.com/office/drawing/2014/main" id="{649EA81C-AE3D-9D1B-6EA6-EB17415A5241}"/>
                  </a:ext>
                </a:extLst>
              </p14:cNvPr>
              <p14:cNvContentPartPr/>
              <p14:nvPr/>
            </p14:nvContentPartPr>
            <p14:xfrm>
              <a:off x="10263502" y="1306276"/>
              <a:ext cx="196200" cy="79920"/>
            </p14:xfrm>
          </p:contentPart>
        </mc:Choice>
        <mc:Fallback>
          <p:pic>
            <p:nvPicPr>
              <p:cNvPr id="113" name="Freihand 112">
                <a:extLst>
                  <a:ext uri="{FF2B5EF4-FFF2-40B4-BE49-F238E27FC236}">
                    <a16:creationId xmlns:a16="http://schemas.microsoft.com/office/drawing/2014/main" id="{649EA81C-AE3D-9D1B-6EA6-EB17415A5241}"/>
                  </a:ext>
                </a:extLst>
              </p:cNvPr>
              <p:cNvPicPr/>
              <p:nvPr/>
            </p:nvPicPr>
            <p:blipFill>
              <a:blip r:embed="rId436"/>
              <a:stretch>
                <a:fillRect/>
              </a:stretch>
            </p:blipFill>
            <p:spPr>
              <a:xfrm>
                <a:off x="10254862" y="1297636"/>
                <a:ext cx="213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14" name="Freihand 113">
                <a:extLst>
                  <a:ext uri="{FF2B5EF4-FFF2-40B4-BE49-F238E27FC236}">
                    <a16:creationId xmlns:a16="http://schemas.microsoft.com/office/drawing/2014/main" id="{BB753320-F7FD-F2FB-B516-2DDC68703C5E}"/>
                  </a:ext>
                </a:extLst>
              </p14:cNvPr>
              <p14:cNvContentPartPr/>
              <p14:nvPr/>
            </p14:nvContentPartPr>
            <p14:xfrm>
              <a:off x="10467622" y="1198636"/>
              <a:ext cx="25200" cy="50760"/>
            </p14:xfrm>
          </p:contentPart>
        </mc:Choice>
        <mc:Fallback>
          <p:pic>
            <p:nvPicPr>
              <p:cNvPr id="114" name="Freihand 113">
                <a:extLst>
                  <a:ext uri="{FF2B5EF4-FFF2-40B4-BE49-F238E27FC236}">
                    <a16:creationId xmlns:a16="http://schemas.microsoft.com/office/drawing/2014/main" id="{BB753320-F7FD-F2FB-B516-2DDC68703C5E}"/>
                  </a:ext>
                </a:extLst>
              </p:cNvPr>
              <p:cNvPicPr/>
              <p:nvPr/>
            </p:nvPicPr>
            <p:blipFill>
              <a:blip r:embed="rId438"/>
              <a:stretch>
                <a:fillRect/>
              </a:stretch>
            </p:blipFill>
            <p:spPr>
              <a:xfrm>
                <a:off x="10458982" y="1189636"/>
                <a:ext cx="42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15" name="Freihand 114">
                <a:extLst>
                  <a:ext uri="{FF2B5EF4-FFF2-40B4-BE49-F238E27FC236}">
                    <a16:creationId xmlns:a16="http://schemas.microsoft.com/office/drawing/2014/main" id="{C54C7C26-3965-54B3-0553-71E07EBD833D}"/>
                  </a:ext>
                </a:extLst>
              </p14:cNvPr>
              <p14:cNvContentPartPr/>
              <p14:nvPr/>
            </p14:nvContentPartPr>
            <p14:xfrm>
              <a:off x="10528462" y="1169836"/>
              <a:ext cx="338040" cy="220320"/>
            </p14:xfrm>
          </p:contentPart>
        </mc:Choice>
        <mc:Fallback>
          <p:pic>
            <p:nvPicPr>
              <p:cNvPr id="115" name="Freihand 114">
                <a:extLst>
                  <a:ext uri="{FF2B5EF4-FFF2-40B4-BE49-F238E27FC236}">
                    <a16:creationId xmlns:a16="http://schemas.microsoft.com/office/drawing/2014/main" id="{C54C7C26-3965-54B3-0553-71E07EBD833D}"/>
                  </a:ext>
                </a:extLst>
              </p:cNvPr>
              <p:cNvPicPr/>
              <p:nvPr/>
            </p:nvPicPr>
            <p:blipFill>
              <a:blip r:embed="rId440"/>
              <a:stretch>
                <a:fillRect/>
              </a:stretch>
            </p:blipFill>
            <p:spPr>
              <a:xfrm>
                <a:off x="10519462" y="1160836"/>
                <a:ext cx="3556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16" name="Freihand 115">
                <a:extLst>
                  <a:ext uri="{FF2B5EF4-FFF2-40B4-BE49-F238E27FC236}">
                    <a16:creationId xmlns:a16="http://schemas.microsoft.com/office/drawing/2014/main" id="{B086D278-E212-5058-2197-5FACD08E21FB}"/>
                  </a:ext>
                </a:extLst>
              </p14:cNvPr>
              <p14:cNvContentPartPr/>
              <p14:nvPr/>
            </p14:nvContentPartPr>
            <p14:xfrm>
              <a:off x="11072422" y="1329676"/>
              <a:ext cx="122760" cy="7560"/>
            </p14:xfrm>
          </p:contentPart>
        </mc:Choice>
        <mc:Fallback>
          <p:pic>
            <p:nvPicPr>
              <p:cNvPr id="116" name="Freihand 115">
                <a:extLst>
                  <a:ext uri="{FF2B5EF4-FFF2-40B4-BE49-F238E27FC236}">
                    <a16:creationId xmlns:a16="http://schemas.microsoft.com/office/drawing/2014/main" id="{B086D278-E212-5058-2197-5FACD08E21FB}"/>
                  </a:ext>
                </a:extLst>
              </p:cNvPr>
              <p:cNvPicPr/>
              <p:nvPr/>
            </p:nvPicPr>
            <p:blipFill>
              <a:blip r:embed="rId442"/>
              <a:stretch>
                <a:fillRect/>
              </a:stretch>
            </p:blipFill>
            <p:spPr>
              <a:xfrm>
                <a:off x="11063422" y="1320676"/>
                <a:ext cx="140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17" name="Freihand 116">
                <a:extLst>
                  <a:ext uri="{FF2B5EF4-FFF2-40B4-BE49-F238E27FC236}">
                    <a16:creationId xmlns:a16="http://schemas.microsoft.com/office/drawing/2014/main" id="{5C061905-B9D7-2302-A671-DB17CD3FE229}"/>
                  </a:ext>
                </a:extLst>
              </p14:cNvPr>
              <p14:cNvContentPartPr/>
              <p14:nvPr/>
            </p14:nvContentPartPr>
            <p14:xfrm>
              <a:off x="11440342" y="1224196"/>
              <a:ext cx="5400" cy="163440"/>
            </p14:xfrm>
          </p:contentPart>
        </mc:Choice>
        <mc:Fallback>
          <p:pic>
            <p:nvPicPr>
              <p:cNvPr id="117" name="Freihand 116">
                <a:extLst>
                  <a:ext uri="{FF2B5EF4-FFF2-40B4-BE49-F238E27FC236}">
                    <a16:creationId xmlns:a16="http://schemas.microsoft.com/office/drawing/2014/main" id="{5C061905-B9D7-2302-A671-DB17CD3FE229}"/>
                  </a:ext>
                </a:extLst>
              </p:cNvPr>
              <p:cNvPicPr/>
              <p:nvPr/>
            </p:nvPicPr>
            <p:blipFill>
              <a:blip r:embed="rId444"/>
              <a:stretch>
                <a:fillRect/>
              </a:stretch>
            </p:blipFill>
            <p:spPr>
              <a:xfrm>
                <a:off x="11431342" y="1215556"/>
                <a:ext cx="23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18" name="Freihand 117">
                <a:extLst>
                  <a:ext uri="{FF2B5EF4-FFF2-40B4-BE49-F238E27FC236}">
                    <a16:creationId xmlns:a16="http://schemas.microsoft.com/office/drawing/2014/main" id="{C00C55FD-3E2B-4523-6E8F-FACBFC846872}"/>
                  </a:ext>
                </a:extLst>
              </p14:cNvPr>
              <p14:cNvContentPartPr/>
              <p14:nvPr/>
            </p14:nvContentPartPr>
            <p14:xfrm>
              <a:off x="11313262" y="1228876"/>
              <a:ext cx="242640" cy="187200"/>
            </p14:xfrm>
          </p:contentPart>
        </mc:Choice>
        <mc:Fallback>
          <p:pic>
            <p:nvPicPr>
              <p:cNvPr id="118" name="Freihand 117">
                <a:extLst>
                  <a:ext uri="{FF2B5EF4-FFF2-40B4-BE49-F238E27FC236}">
                    <a16:creationId xmlns:a16="http://schemas.microsoft.com/office/drawing/2014/main" id="{C00C55FD-3E2B-4523-6E8F-FACBFC846872}"/>
                  </a:ext>
                </a:extLst>
              </p:cNvPr>
              <p:cNvPicPr/>
              <p:nvPr/>
            </p:nvPicPr>
            <p:blipFill>
              <a:blip r:embed="rId446"/>
              <a:stretch>
                <a:fillRect/>
              </a:stretch>
            </p:blipFill>
            <p:spPr>
              <a:xfrm>
                <a:off x="11304262" y="1220236"/>
                <a:ext cx="260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20" name="Freihand 119">
                <a:extLst>
                  <a:ext uri="{FF2B5EF4-FFF2-40B4-BE49-F238E27FC236}">
                    <a16:creationId xmlns:a16="http://schemas.microsoft.com/office/drawing/2014/main" id="{1DE09FA8-EEFD-9FCA-2B50-6BA897C2F350}"/>
                  </a:ext>
                </a:extLst>
              </p14:cNvPr>
              <p14:cNvContentPartPr/>
              <p14:nvPr/>
            </p14:nvContentPartPr>
            <p14:xfrm>
              <a:off x="10948582" y="1448836"/>
              <a:ext cx="60120" cy="76680"/>
            </p14:xfrm>
          </p:contentPart>
        </mc:Choice>
        <mc:Fallback>
          <p:pic>
            <p:nvPicPr>
              <p:cNvPr id="120" name="Freihand 119">
                <a:extLst>
                  <a:ext uri="{FF2B5EF4-FFF2-40B4-BE49-F238E27FC236}">
                    <a16:creationId xmlns:a16="http://schemas.microsoft.com/office/drawing/2014/main" id="{1DE09FA8-EEFD-9FCA-2B50-6BA897C2F350}"/>
                  </a:ext>
                </a:extLst>
              </p:cNvPr>
              <p:cNvPicPr/>
              <p:nvPr/>
            </p:nvPicPr>
            <p:blipFill>
              <a:blip r:embed="rId448"/>
              <a:stretch>
                <a:fillRect/>
              </a:stretch>
            </p:blipFill>
            <p:spPr>
              <a:xfrm>
                <a:off x="10939582" y="1439836"/>
                <a:ext cx="77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21" name="Freihand 120">
                <a:extLst>
                  <a:ext uri="{FF2B5EF4-FFF2-40B4-BE49-F238E27FC236}">
                    <a16:creationId xmlns:a16="http://schemas.microsoft.com/office/drawing/2014/main" id="{903DACA0-D431-E79C-F324-1ECCC2F4F72F}"/>
                  </a:ext>
                </a:extLst>
              </p14:cNvPr>
              <p14:cNvContentPartPr/>
              <p14:nvPr/>
            </p14:nvContentPartPr>
            <p14:xfrm>
              <a:off x="11237662" y="1198996"/>
              <a:ext cx="80280" cy="94680"/>
            </p14:xfrm>
          </p:contentPart>
        </mc:Choice>
        <mc:Fallback>
          <p:pic>
            <p:nvPicPr>
              <p:cNvPr id="121" name="Freihand 120">
                <a:extLst>
                  <a:ext uri="{FF2B5EF4-FFF2-40B4-BE49-F238E27FC236}">
                    <a16:creationId xmlns:a16="http://schemas.microsoft.com/office/drawing/2014/main" id="{903DACA0-D431-E79C-F324-1ECCC2F4F72F}"/>
                  </a:ext>
                </a:extLst>
              </p:cNvPr>
              <p:cNvPicPr/>
              <p:nvPr/>
            </p:nvPicPr>
            <p:blipFill>
              <a:blip r:embed="rId450"/>
              <a:stretch>
                <a:fillRect/>
              </a:stretch>
            </p:blipFill>
            <p:spPr>
              <a:xfrm>
                <a:off x="11228662" y="1190356"/>
                <a:ext cx="97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80" name="Freihand 79">
                <a:extLst>
                  <a:ext uri="{FF2B5EF4-FFF2-40B4-BE49-F238E27FC236}">
                    <a16:creationId xmlns:a16="http://schemas.microsoft.com/office/drawing/2014/main" id="{179221EA-9860-0D28-EC34-76CB6EC0DF55}"/>
                  </a:ext>
                </a:extLst>
              </p14:cNvPr>
              <p14:cNvContentPartPr/>
              <p14:nvPr/>
            </p14:nvContentPartPr>
            <p14:xfrm>
              <a:off x="10425142" y="499876"/>
              <a:ext cx="13680" cy="189720"/>
            </p14:xfrm>
          </p:contentPart>
        </mc:Choice>
        <mc:Fallback>
          <p:pic>
            <p:nvPicPr>
              <p:cNvPr id="80" name="Freihand 79">
                <a:extLst>
                  <a:ext uri="{FF2B5EF4-FFF2-40B4-BE49-F238E27FC236}">
                    <a16:creationId xmlns:a16="http://schemas.microsoft.com/office/drawing/2014/main" id="{179221EA-9860-0D28-EC34-76CB6EC0DF55}"/>
                  </a:ext>
                </a:extLst>
              </p:cNvPr>
              <p:cNvPicPr/>
              <p:nvPr/>
            </p:nvPicPr>
            <p:blipFill>
              <a:blip r:embed="rId452"/>
              <a:stretch>
                <a:fillRect/>
              </a:stretch>
            </p:blipFill>
            <p:spPr>
              <a:xfrm>
                <a:off x="10416142" y="491236"/>
                <a:ext cx="31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85" name="Freihand 84">
                <a:extLst>
                  <a:ext uri="{FF2B5EF4-FFF2-40B4-BE49-F238E27FC236}">
                    <a16:creationId xmlns:a16="http://schemas.microsoft.com/office/drawing/2014/main" id="{E293F870-6DA3-3FAD-86F0-27D4F47FCCE2}"/>
                  </a:ext>
                </a:extLst>
              </p14:cNvPr>
              <p14:cNvContentPartPr/>
              <p14:nvPr/>
            </p14:nvContentPartPr>
            <p14:xfrm>
              <a:off x="10312462" y="505636"/>
              <a:ext cx="160920" cy="76680"/>
            </p14:xfrm>
          </p:contentPart>
        </mc:Choice>
        <mc:Fallback>
          <p:pic>
            <p:nvPicPr>
              <p:cNvPr id="85" name="Freihand 84">
                <a:extLst>
                  <a:ext uri="{FF2B5EF4-FFF2-40B4-BE49-F238E27FC236}">
                    <a16:creationId xmlns:a16="http://schemas.microsoft.com/office/drawing/2014/main" id="{E293F870-6DA3-3FAD-86F0-27D4F47FCCE2}"/>
                  </a:ext>
                </a:extLst>
              </p:cNvPr>
              <p:cNvPicPr/>
              <p:nvPr/>
            </p:nvPicPr>
            <p:blipFill>
              <a:blip r:embed="rId454"/>
              <a:stretch>
                <a:fillRect/>
              </a:stretch>
            </p:blipFill>
            <p:spPr>
              <a:xfrm>
                <a:off x="10303462" y="496636"/>
                <a:ext cx="178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86" name="Freihand 85">
                <a:extLst>
                  <a:ext uri="{FF2B5EF4-FFF2-40B4-BE49-F238E27FC236}">
                    <a16:creationId xmlns:a16="http://schemas.microsoft.com/office/drawing/2014/main" id="{23EB2346-4ABD-FD66-A3C9-5B9FE8419E4F}"/>
                  </a:ext>
                </a:extLst>
              </p14:cNvPr>
              <p14:cNvContentPartPr/>
              <p14:nvPr/>
            </p14:nvContentPartPr>
            <p14:xfrm>
              <a:off x="10560502" y="540556"/>
              <a:ext cx="7920" cy="20520"/>
            </p14:xfrm>
          </p:contentPart>
        </mc:Choice>
        <mc:Fallback>
          <p:pic>
            <p:nvPicPr>
              <p:cNvPr id="86" name="Freihand 85">
                <a:extLst>
                  <a:ext uri="{FF2B5EF4-FFF2-40B4-BE49-F238E27FC236}">
                    <a16:creationId xmlns:a16="http://schemas.microsoft.com/office/drawing/2014/main" id="{23EB2346-4ABD-FD66-A3C9-5B9FE8419E4F}"/>
                  </a:ext>
                </a:extLst>
              </p:cNvPr>
              <p:cNvPicPr/>
              <p:nvPr/>
            </p:nvPicPr>
            <p:blipFill>
              <a:blip r:embed="rId456"/>
              <a:stretch>
                <a:fillRect/>
              </a:stretch>
            </p:blipFill>
            <p:spPr>
              <a:xfrm>
                <a:off x="10551862" y="531916"/>
                <a:ext cx="25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87" name="Freihand 86">
                <a:extLst>
                  <a:ext uri="{FF2B5EF4-FFF2-40B4-BE49-F238E27FC236}">
                    <a16:creationId xmlns:a16="http://schemas.microsoft.com/office/drawing/2014/main" id="{EA679F3B-E744-C44D-8BBA-519F2EEB668F}"/>
                  </a:ext>
                </a:extLst>
              </p14:cNvPr>
              <p14:cNvContentPartPr/>
              <p14:nvPr/>
            </p14:nvContentPartPr>
            <p14:xfrm>
              <a:off x="10505062" y="514996"/>
              <a:ext cx="118080" cy="153720"/>
            </p14:xfrm>
          </p:contentPart>
        </mc:Choice>
        <mc:Fallback>
          <p:pic>
            <p:nvPicPr>
              <p:cNvPr id="87" name="Freihand 86">
                <a:extLst>
                  <a:ext uri="{FF2B5EF4-FFF2-40B4-BE49-F238E27FC236}">
                    <a16:creationId xmlns:a16="http://schemas.microsoft.com/office/drawing/2014/main" id="{EA679F3B-E744-C44D-8BBA-519F2EEB668F}"/>
                  </a:ext>
                </a:extLst>
              </p:cNvPr>
              <p:cNvPicPr/>
              <p:nvPr/>
            </p:nvPicPr>
            <p:blipFill>
              <a:blip r:embed="rId458"/>
              <a:stretch>
                <a:fillRect/>
              </a:stretch>
            </p:blipFill>
            <p:spPr>
              <a:xfrm>
                <a:off x="10496062" y="505996"/>
                <a:ext cx="135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88" name="Freihand 87">
                <a:extLst>
                  <a:ext uri="{FF2B5EF4-FFF2-40B4-BE49-F238E27FC236}">
                    <a16:creationId xmlns:a16="http://schemas.microsoft.com/office/drawing/2014/main" id="{35E2353D-2BC5-9A21-B7AF-033ADFEC191E}"/>
                  </a:ext>
                </a:extLst>
              </p14:cNvPr>
              <p14:cNvContentPartPr/>
              <p14:nvPr/>
            </p14:nvContentPartPr>
            <p14:xfrm>
              <a:off x="10682542" y="489076"/>
              <a:ext cx="100080" cy="200160"/>
            </p14:xfrm>
          </p:contentPart>
        </mc:Choice>
        <mc:Fallback>
          <p:pic>
            <p:nvPicPr>
              <p:cNvPr id="88" name="Freihand 87">
                <a:extLst>
                  <a:ext uri="{FF2B5EF4-FFF2-40B4-BE49-F238E27FC236}">
                    <a16:creationId xmlns:a16="http://schemas.microsoft.com/office/drawing/2014/main" id="{35E2353D-2BC5-9A21-B7AF-033ADFEC191E}"/>
                  </a:ext>
                </a:extLst>
              </p:cNvPr>
              <p:cNvPicPr/>
              <p:nvPr/>
            </p:nvPicPr>
            <p:blipFill>
              <a:blip r:embed="rId460"/>
              <a:stretch>
                <a:fillRect/>
              </a:stretch>
            </p:blipFill>
            <p:spPr>
              <a:xfrm>
                <a:off x="10673902" y="480076"/>
                <a:ext cx="117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91" name="Freihand 90">
                <a:extLst>
                  <a:ext uri="{FF2B5EF4-FFF2-40B4-BE49-F238E27FC236}">
                    <a16:creationId xmlns:a16="http://schemas.microsoft.com/office/drawing/2014/main" id="{D2F5E41D-9085-7343-AD2B-57F47D1E0A23}"/>
                  </a:ext>
                </a:extLst>
              </p14:cNvPr>
              <p14:cNvContentPartPr/>
              <p14:nvPr/>
            </p14:nvContentPartPr>
            <p14:xfrm>
              <a:off x="9757342" y="568636"/>
              <a:ext cx="95760" cy="114480"/>
            </p14:xfrm>
          </p:contentPart>
        </mc:Choice>
        <mc:Fallback>
          <p:pic>
            <p:nvPicPr>
              <p:cNvPr id="91" name="Freihand 90">
                <a:extLst>
                  <a:ext uri="{FF2B5EF4-FFF2-40B4-BE49-F238E27FC236}">
                    <a16:creationId xmlns:a16="http://schemas.microsoft.com/office/drawing/2014/main" id="{D2F5E41D-9085-7343-AD2B-57F47D1E0A23}"/>
                  </a:ext>
                </a:extLst>
              </p:cNvPr>
              <p:cNvPicPr/>
              <p:nvPr/>
            </p:nvPicPr>
            <p:blipFill>
              <a:blip r:embed="rId462"/>
              <a:stretch>
                <a:fillRect/>
              </a:stretch>
            </p:blipFill>
            <p:spPr>
              <a:xfrm>
                <a:off x="9748342" y="559636"/>
                <a:ext cx="113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92" name="Freihand 91">
                <a:extLst>
                  <a:ext uri="{FF2B5EF4-FFF2-40B4-BE49-F238E27FC236}">
                    <a16:creationId xmlns:a16="http://schemas.microsoft.com/office/drawing/2014/main" id="{5F223212-9BEB-168B-0258-DBBD66D84195}"/>
                  </a:ext>
                </a:extLst>
              </p14:cNvPr>
              <p14:cNvContentPartPr/>
              <p14:nvPr/>
            </p14:nvContentPartPr>
            <p14:xfrm>
              <a:off x="9902782" y="538036"/>
              <a:ext cx="89640" cy="116280"/>
            </p14:xfrm>
          </p:contentPart>
        </mc:Choice>
        <mc:Fallback>
          <p:pic>
            <p:nvPicPr>
              <p:cNvPr id="92" name="Freihand 91">
                <a:extLst>
                  <a:ext uri="{FF2B5EF4-FFF2-40B4-BE49-F238E27FC236}">
                    <a16:creationId xmlns:a16="http://schemas.microsoft.com/office/drawing/2014/main" id="{5F223212-9BEB-168B-0258-DBBD66D84195}"/>
                  </a:ext>
                </a:extLst>
              </p:cNvPr>
              <p:cNvPicPr/>
              <p:nvPr/>
            </p:nvPicPr>
            <p:blipFill>
              <a:blip r:embed="rId464"/>
              <a:stretch>
                <a:fillRect/>
              </a:stretch>
            </p:blipFill>
            <p:spPr>
              <a:xfrm>
                <a:off x="9893782" y="529396"/>
                <a:ext cx="107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93" name="Freihand 92">
                <a:extLst>
                  <a:ext uri="{FF2B5EF4-FFF2-40B4-BE49-F238E27FC236}">
                    <a16:creationId xmlns:a16="http://schemas.microsoft.com/office/drawing/2014/main" id="{6BFD52F8-3CE4-99C9-8391-F0AB3776B38D}"/>
                  </a:ext>
                </a:extLst>
              </p14:cNvPr>
              <p14:cNvContentPartPr/>
              <p14:nvPr/>
            </p14:nvContentPartPr>
            <p14:xfrm>
              <a:off x="9966142" y="522556"/>
              <a:ext cx="76320" cy="7560"/>
            </p14:xfrm>
          </p:contentPart>
        </mc:Choice>
        <mc:Fallback>
          <p:pic>
            <p:nvPicPr>
              <p:cNvPr id="93" name="Freihand 92">
                <a:extLst>
                  <a:ext uri="{FF2B5EF4-FFF2-40B4-BE49-F238E27FC236}">
                    <a16:creationId xmlns:a16="http://schemas.microsoft.com/office/drawing/2014/main" id="{6BFD52F8-3CE4-99C9-8391-F0AB3776B38D}"/>
                  </a:ext>
                </a:extLst>
              </p:cNvPr>
              <p:cNvPicPr/>
              <p:nvPr/>
            </p:nvPicPr>
            <p:blipFill>
              <a:blip r:embed="rId466"/>
              <a:stretch>
                <a:fillRect/>
              </a:stretch>
            </p:blipFill>
            <p:spPr>
              <a:xfrm>
                <a:off x="9957142" y="513916"/>
                <a:ext cx="93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94" name="Freihand 93">
                <a:extLst>
                  <a:ext uri="{FF2B5EF4-FFF2-40B4-BE49-F238E27FC236}">
                    <a16:creationId xmlns:a16="http://schemas.microsoft.com/office/drawing/2014/main" id="{066B414C-4E7A-2846-1497-3B113F65585A}"/>
                  </a:ext>
                </a:extLst>
              </p14:cNvPr>
              <p14:cNvContentPartPr/>
              <p14:nvPr/>
            </p14:nvContentPartPr>
            <p14:xfrm>
              <a:off x="10071982" y="519676"/>
              <a:ext cx="96840" cy="114840"/>
            </p14:xfrm>
          </p:contentPart>
        </mc:Choice>
        <mc:Fallback>
          <p:pic>
            <p:nvPicPr>
              <p:cNvPr id="94" name="Freihand 93">
                <a:extLst>
                  <a:ext uri="{FF2B5EF4-FFF2-40B4-BE49-F238E27FC236}">
                    <a16:creationId xmlns:a16="http://schemas.microsoft.com/office/drawing/2014/main" id="{066B414C-4E7A-2846-1497-3B113F65585A}"/>
                  </a:ext>
                </a:extLst>
              </p:cNvPr>
              <p:cNvPicPr/>
              <p:nvPr/>
            </p:nvPicPr>
            <p:blipFill>
              <a:blip r:embed="rId468"/>
              <a:stretch>
                <a:fillRect/>
              </a:stretch>
            </p:blipFill>
            <p:spPr>
              <a:xfrm>
                <a:off x="10063342" y="510676"/>
                <a:ext cx="114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96" name="Freihand 95">
                <a:extLst>
                  <a:ext uri="{FF2B5EF4-FFF2-40B4-BE49-F238E27FC236}">
                    <a16:creationId xmlns:a16="http://schemas.microsoft.com/office/drawing/2014/main" id="{D765BC60-0DA5-FF94-2817-105580071880}"/>
                  </a:ext>
                </a:extLst>
              </p14:cNvPr>
              <p14:cNvContentPartPr/>
              <p14:nvPr/>
            </p14:nvContentPartPr>
            <p14:xfrm>
              <a:off x="10388422" y="853036"/>
              <a:ext cx="120240" cy="135360"/>
            </p14:xfrm>
          </p:contentPart>
        </mc:Choice>
        <mc:Fallback>
          <p:pic>
            <p:nvPicPr>
              <p:cNvPr id="96" name="Freihand 95">
                <a:extLst>
                  <a:ext uri="{FF2B5EF4-FFF2-40B4-BE49-F238E27FC236}">
                    <a16:creationId xmlns:a16="http://schemas.microsoft.com/office/drawing/2014/main" id="{D765BC60-0DA5-FF94-2817-105580071880}"/>
                  </a:ext>
                </a:extLst>
              </p:cNvPr>
              <p:cNvPicPr/>
              <p:nvPr/>
            </p:nvPicPr>
            <p:blipFill>
              <a:blip r:embed="rId470"/>
              <a:stretch>
                <a:fillRect/>
              </a:stretch>
            </p:blipFill>
            <p:spPr>
              <a:xfrm>
                <a:off x="10379422" y="844396"/>
                <a:ext cx="137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97" name="Freihand 96">
                <a:extLst>
                  <a:ext uri="{FF2B5EF4-FFF2-40B4-BE49-F238E27FC236}">
                    <a16:creationId xmlns:a16="http://schemas.microsoft.com/office/drawing/2014/main" id="{E25E014B-382B-A9BE-DA2C-21FC321AF6D8}"/>
                  </a:ext>
                </a:extLst>
              </p14:cNvPr>
              <p14:cNvContentPartPr/>
              <p14:nvPr/>
            </p14:nvContentPartPr>
            <p14:xfrm>
              <a:off x="10539982" y="904876"/>
              <a:ext cx="189720" cy="60120"/>
            </p14:xfrm>
          </p:contentPart>
        </mc:Choice>
        <mc:Fallback>
          <p:pic>
            <p:nvPicPr>
              <p:cNvPr id="97" name="Freihand 96">
                <a:extLst>
                  <a:ext uri="{FF2B5EF4-FFF2-40B4-BE49-F238E27FC236}">
                    <a16:creationId xmlns:a16="http://schemas.microsoft.com/office/drawing/2014/main" id="{E25E014B-382B-A9BE-DA2C-21FC321AF6D8}"/>
                  </a:ext>
                </a:extLst>
              </p:cNvPr>
              <p:cNvPicPr/>
              <p:nvPr/>
            </p:nvPicPr>
            <p:blipFill>
              <a:blip r:embed="rId472"/>
              <a:stretch>
                <a:fillRect/>
              </a:stretch>
            </p:blipFill>
            <p:spPr>
              <a:xfrm>
                <a:off x="10530982" y="896236"/>
                <a:ext cx="207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98" name="Freihand 97">
                <a:extLst>
                  <a:ext uri="{FF2B5EF4-FFF2-40B4-BE49-F238E27FC236}">
                    <a16:creationId xmlns:a16="http://schemas.microsoft.com/office/drawing/2014/main" id="{9E6F1E61-C64F-8120-E7AC-CF867033CAA9}"/>
                  </a:ext>
                </a:extLst>
              </p14:cNvPr>
              <p14:cNvContentPartPr/>
              <p14:nvPr/>
            </p14:nvContentPartPr>
            <p14:xfrm>
              <a:off x="10750582" y="879676"/>
              <a:ext cx="82800" cy="106560"/>
            </p14:xfrm>
          </p:contentPart>
        </mc:Choice>
        <mc:Fallback>
          <p:pic>
            <p:nvPicPr>
              <p:cNvPr id="98" name="Freihand 97">
                <a:extLst>
                  <a:ext uri="{FF2B5EF4-FFF2-40B4-BE49-F238E27FC236}">
                    <a16:creationId xmlns:a16="http://schemas.microsoft.com/office/drawing/2014/main" id="{9E6F1E61-C64F-8120-E7AC-CF867033CAA9}"/>
                  </a:ext>
                </a:extLst>
              </p:cNvPr>
              <p:cNvPicPr/>
              <p:nvPr/>
            </p:nvPicPr>
            <p:blipFill>
              <a:blip r:embed="rId474"/>
              <a:stretch>
                <a:fillRect/>
              </a:stretch>
            </p:blipFill>
            <p:spPr>
              <a:xfrm>
                <a:off x="10741582" y="870676"/>
                <a:ext cx="100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00" name="Freihand 99">
                <a:extLst>
                  <a:ext uri="{FF2B5EF4-FFF2-40B4-BE49-F238E27FC236}">
                    <a16:creationId xmlns:a16="http://schemas.microsoft.com/office/drawing/2014/main" id="{C39C275E-597E-78D0-0F6F-4EC60CD77527}"/>
                  </a:ext>
                </a:extLst>
              </p14:cNvPr>
              <p14:cNvContentPartPr/>
              <p14:nvPr/>
            </p14:nvContentPartPr>
            <p14:xfrm>
              <a:off x="9890902" y="886516"/>
              <a:ext cx="75960" cy="143640"/>
            </p14:xfrm>
          </p:contentPart>
        </mc:Choice>
        <mc:Fallback>
          <p:pic>
            <p:nvPicPr>
              <p:cNvPr id="100" name="Freihand 99">
                <a:extLst>
                  <a:ext uri="{FF2B5EF4-FFF2-40B4-BE49-F238E27FC236}">
                    <a16:creationId xmlns:a16="http://schemas.microsoft.com/office/drawing/2014/main" id="{C39C275E-597E-78D0-0F6F-4EC60CD77527}"/>
                  </a:ext>
                </a:extLst>
              </p:cNvPr>
              <p:cNvPicPr/>
              <p:nvPr/>
            </p:nvPicPr>
            <p:blipFill>
              <a:blip r:embed="rId476"/>
              <a:stretch>
                <a:fillRect/>
              </a:stretch>
            </p:blipFill>
            <p:spPr>
              <a:xfrm>
                <a:off x="9882262" y="877516"/>
                <a:ext cx="93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01" name="Freihand 100">
                <a:extLst>
                  <a:ext uri="{FF2B5EF4-FFF2-40B4-BE49-F238E27FC236}">
                    <a16:creationId xmlns:a16="http://schemas.microsoft.com/office/drawing/2014/main" id="{02364380-84DA-6377-2E4B-C0766425037E}"/>
                  </a:ext>
                </a:extLst>
              </p14:cNvPr>
              <p14:cNvContentPartPr/>
              <p14:nvPr/>
            </p14:nvContentPartPr>
            <p14:xfrm>
              <a:off x="9968302" y="975076"/>
              <a:ext cx="16200" cy="72000"/>
            </p14:xfrm>
          </p:contentPart>
        </mc:Choice>
        <mc:Fallback>
          <p:pic>
            <p:nvPicPr>
              <p:cNvPr id="101" name="Freihand 100">
                <a:extLst>
                  <a:ext uri="{FF2B5EF4-FFF2-40B4-BE49-F238E27FC236}">
                    <a16:creationId xmlns:a16="http://schemas.microsoft.com/office/drawing/2014/main" id="{02364380-84DA-6377-2E4B-C0766425037E}"/>
                  </a:ext>
                </a:extLst>
              </p:cNvPr>
              <p:cNvPicPr/>
              <p:nvPr/>
            </p:nvPicPr>
            <p:blipFill>
              <a:blip r:embed="rId478"/>
              <a:stretch>
                <a:fillRect/>
              </a:stretch>
            </p:blipFill>
            <p:spPr>
              <a:xfrm>
                <a:off x="9959302" y="966436"/>
                <a:ext cx="33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02" name="Freihand 101">
                <a:extLst>
                  <a:ext uri="{FF2B5EF4-FFF2-40B4-BE49-F238E27FC236}">
                    <a16:creationId xmlns:a16="http://schemas.microsoft.com/office/drawing/2014/main" id="{1BFACD0D-9F5E-34E0-7ACC-E778FA314D32}"/>
                  </a:ext>
                </a:extLst>
              </p14:cNvPr>
              <p14:cNvContentPartPr/>
              <p14:nvPr/>
            </p14:nvContentPartPr>
            <p14:xfrm>
              <a:off x="10073782" y="926116"/>
              <a:ext cx="68040" cy="113040"/>
            </p14:xfrm>
          </p:contentPart>
        </mc:Choice>
        <mc:Fallback>
          <p:pic>
            <p:nvPicPr>
              <p:cNvPr id="102" name="Freihand 101">
                <a:extLst>
                  <a:ext uri="{FF2B5EF4-FFF2-40B4-BE49-F238E27FC236}">
                    <a16:creationId xmlns:a16="http://schemas.microsoft.com/office/drawing/2014/main" id="{1BFACD0D-9F5E-34E0-7ACC-E778FA314D32}"/>
                  </a:ext>
                </a:extLst>
              </p:cNvPr>
              <p:cNvPicPr/>
              <p:nvPr/>
            </p:nvPicPr>
            <p:blipFill>
              <a:blip r:embed="rId480"/>
              <a:stretch>
                <a:fillRect/>
              </a:stretch>
            </p:blipFill>
            <p:spPr>
              <a:xfrm>
                <a:off x="10064782" y="917116"/>
                <a:ext cx="85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23" name="Freihand 122">
                <a:extLst>
                  <a:ext uri="{FF2B5EF4-FFF2-40B4-BE49-F238E27FC236}">
                    <a16:creationId xmlns:a16="http://schemas.microsoft.com/office/drawing/2014/main" id="{42546669-8395-EA30-4F08-A78D64B7BB4B}"/>
                  </a:ext>
                </a:extLst>
              </p14:cNvPr>
              <p14:cNvContentPartPr/>
              <p14:nvPr/>
            </p14:nvContentPartPr>
            <p14:xfrm>
              <a:off x="11014462" y="557116"/>
              <a:ext cx="160920" cy="38880"/>
            </p14:xfrm>
          </p:contentPart>
        </mc:Choice>
        <mc:Fallback>
          <p:pic>
            <p:nvPicPr>
              <p:cNvPr id="123" name="Freihand 122">
                <a:extLst>
                  <a:ext uri="{FF2B5EF4-FFF2-40B4-BE49-F238E27FC236}">
                    <a16:creationId xmlns:a16="http://schemas.microsoft.com/office/drawing/2014/main" id="{42546669-8395-EA30-4F08-A78D64B7BB4B}"/>
                  </a:ext>
                </a:extLst>
              </p:cNvPr>
              <p:cNvPicPr/>
              <p:nvPr/>
            </p:nvPicPr>
            <p:blipFill>
              <a:blip r:embed="rId482"/>
              <a:stretch>
                <a:fillRect/>
              </a:stretch>
            </p:blipFill>
            <p:spPr>
              <a:xfrm>
                <a:off x="11005822" y="548476"/>
                <a:ext cx="178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24" name="Freihand 123">
                <a:extLst>
                  <a:ext uri="{FF2B5EF4-FFF2-40B4-BE49-F238E27FC236}">
                    <a16:creationId xmlns:a16="http://schemas.microsoft.com/office/drawing/2014/main" id="{9D973CD4-72AC-ED33-F21E-AD14191CF6C0}"/>
                  </a:ext>
                </a:extLst>
              </p14:cNvPr>
              <p14:cNvContentPartPr/>
              <p14:nvPr/>
            </p14:nvContentPartPr>
            <p14:xfrm>
              <a:off x="10901782" y="490516"/>
              <a:ext cx="149760" cy="199080"/>
            </p14:xfrm>
          </p:contentPart>
        </mc:Choice>
        <mc:Fallback>
          <p:pic>
            <p:nvPicPr>
              <p:cNvPr id="124" name="Freihand 123">
                <a:extLst>
                  <a:ext uri="{FF2B5EF4-FFF2-40B4-BE49-F238E27FC236}">
                    <a16:creationId xmlns:a16="http://schemas.microsoft.com/office/drawing/2014/main" id="{9D973CD4-72AC-ED33-F21E-AD14191CF6C0}"/>
                  </a:ext>
                </a:extLst>
              </p:cNvPr>
              <p:cNvPicPr/>
              <p:nvPr/>
            </p:nvPicPr>
            <p:blipFill>
              <a:blip r:embed="rId484"/>
              <a:stretch>
                <a:fillRect/>
              </a:stretch>
            </p:blipFill>
            <p:spPr>
              <a:xfrm>
                <a:off x="10892782" y="481516"/>
                <a:ext cx="1674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26" name="Freihand 125">
                <a:extLst>
                  <a:ext uri="{FF2B5EF4-FFF2-40B4-BE49-F238E27FC236}">
                    <a16:creationId xmlns:a16="http://schemas.microsoft.com/office/drawing/2014/main" id="{1A4C6EE2-7D96-3340-4D43-7778CBFD27B1}"/>
                  </a:ext>
                </a:extLst>
              </p14:cNvPr>
              <p14:cNvContentPartPr/>
              <p14:nvPr/>
            </p14:nvContentPartPr>
            <p14:xfrm>
              <a:off x="11376262" y="436516"/>
              <a:ext cx="175680" cy="117360"/>
            </p14:xfrm>
          </p:contentPart>
        </mc:Choice>
        <mc:Fallback>
          <p:pic>
            <p:nvPicPr>
              <p:cNvPr id="126" name="Freihand 125">
                <a:extLst>
                  <a:ext uri="{FF2B5EF4-FFF2-40B4-BE49-F238E27FC236}">
                    <a16:creationId xmlns:a16="http://schemas.microsoft.com/office/drawing/2014/main" id="{1A4C6EE2-7D96-3340-4D43-7778CBFD27B1}"/>
                  </a:ext>
                </a:extLst>
              </p:cNvPr>
              <p:cNvPicPr/>
              <p:nvPr/>
            </p:nvPicPr>
            <p:blipFill>
              <a:blip r:embed="rId486"/>
              <a:stretch>
                <a:fillRect/>
              </a:stretch>
            </p:blipFill>
            <p:spPr>
              <a:xfrm>
                <a:off x="11367622" y="427516"/>
                <a:ext cx="193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27" name="Freihand 126">
                <a:extLst>
                  <a:ext uri="{FF2B5EF4-FFF2-40B4-BE49-F238E27FC236}">
                    <a16:creationId xmlns:a16="http://schemas.microsoft.com/office/drawing/2014/main" id="{2561EC81-8246-5B1C-3FD3-FD76A766A1DD}"/>
                  </a:ext>
                </a:extLst>
              </p14:cNvPr>
              <p14:cNvContentPartPr/>
              <p14:nvPr/>
            </p14:nvContentPartPr>
            <p14:xfrm>
              <a:off x="11577142" y="495556"/>
              <a:ext cx="429120" cy="75240"/>
            </p14:xfrm>
          </p:contentPart>
        </mc:Choice>
        <mc:Fallback>
          <p:pic>
            <p:nvPicPr>
              <p:cNvPr id="127" name="Freihand 126">
                <a:extLst>
                  <a:ext uri="{FF2B5EF4-FFF2-40B4-BE49-F238E27FC236}">
                    <a16:creationId xmlns:a16="http://schemas.microsoft.com/office/drawing/2014/main" id="{2561EC81-8246-5B1C-3FD3-FD76A766A1DD}"/>
                  </a:ext>
                </a:extLst>
              </p:cNvPr>
              <p:cNvPicPr/>
              <p:nvPr/>
            </p:nvPicPr>
            <p:blipFill>
              <a:blip r:embed="rId488"/>
              <a:stretch>
                <a:fillRect/>
              </a:stretch>
            </p:blipFill>
            <p:spPr>
              <a:xfrm>
                <a:off x="11568142" y="486916"/>
                <a:ext cx="446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28" name="Freihand 127">
                <a:extLst>
                  <a:ext uri="{FF2B5EF4-FFF2-40B4-BE49-F238E27FC236}">
                    <a16:creationId xmlns:a16="http://schemas.microsoft.com/office/drawing/2014/main" id="{B840403B-AC55-7C05-9292-2D464249876C}"/>
                  </a:ext>
                </a:extLst>
              </p14:cNvPr>
              <p14:cNvContentPartPr/>
              <p14:nvPr/>
            </p14:nvContentPartPr>
            <p14:xfrm>
              <a:off x="11546542" y="801916"/>
              <a:ext cx="24840" cy="40680"/>
            </p14:xfrm>
          </p:contentPart>
        </mc:Choice>
        <mc:Fallback>
          <p:pic>
            <p:nvPicPr>
              <p:cNvPr id="128" name="Freihand 127">
                <a:extLst>
                  <a:ext uri="{FF2B5EF4-FFF2-40B4-BE49-F238E27FC236}">
                    <a16:creationId xmlns:a16="http://schemas.microsoft.com/office/drawing/2014/main" id="{B840403B-AC55-7C05-9292-2D464249876C}"/>
                  </a:ext>
                </a:extLst>
              </p:cNvPr>
              <p:cNvPicPr/>
              <p:nvPr/>
            </p:nvPicPr>
            <p:blipFill>
              <a:blip r:embed="rId490"/>
              <a:stretch>
                <a:fillRect/>
              </a:stretch>
            </p:blipFill>
            <p:spPr>
              <a:xfrm>
                <a:off x="11537542" y="792916"/>
                <a:ext cx="42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29" name="Freihand 128">
                <a:extLst>
                  <a:ext uri="{FF2B5EF4-FFF2-40B4-BE49-F238E27FC236}">
                    <a16:creationId xmlns:a16="http://schemas.microsoft.com/office/drawing/2014/main" id="{4C42BD59-7310-0298-DF92-CED635A05FE1}"/>
                  </a:ext>
                </a:extLst>
              </p14:cNvPr>
              <p14:cNvContentPartPr/>
              <p14:nvPr/>
            </p14:nvContentPartPr>
            <p14:xfrm>
              <a:off x="11388142" y="920356"/>
              <a:ext cx="56520" cy="38880"/>
            </p14:xfrm>
          </p:contentPart>
        </mc:Choice>
        <mc:Fallback>
          <p:pic>
            <p:nvPicPr>
              <p:cNvPr id="129" name="Freihand 128">
                <a:extLst>
                  <a:ext uri="{FF2B5EF4-FFF2-40B4-BE49-F238E27FC236}">
                    <a16:creationId xmlns:a16="http://schemas.microsoft.com/office/drawing/2014/main" id="{4C42BD59-7310-0298-DF92-CED635A05FE1}"/>
                  </a:ext>
                </a:extLst>
              </p:cNvPr>
              <p:cNvPicPr/>
              <p:nvPr/>
            </p:nvPicPr>
            <p:blipFill>
              <a:blip r:embed="rId492"/>
              <a:stretch>
                <a:fillRect/>
              </a:stretch>
            </p:blipFill>
            <p:spPr>
              <a:xfrm>
                <a:off x="11379142" y="911716"/>
                <a:ext cx="74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30" name="Freihand 129">
                <a:extLst>
                  <a:ext uri="{FF2B5EF4-FFF2-40B4-BE49-F238E27FC236}">
                    <a16:creationId xmlns:a16="http://schemas.microsoft.com/office/drawing/2014/main" id="{B10D918B-0005-C1E5-6FA3-E4C35968E44F}"/>
                  </a:ext>
                </a:extLst>
              </p14:cNvPr>
              <p14:cNvContentPartPr/>
              <p14:nvPr/>
            </p14:nvContentPartPr>
            <p14:xfrm>
              <a:off x="11763622" y="679156"/>
              <a:ext cx="86760" cy="63720"/>
            </p14:xfrm>
          </p:contentPart>
        </mc:Choice>
        <mc:Fallback>
          <p:pic>
            <p:nvPicPr>
              <p:cNvPr id="130" name="Freihand 129">
                <a:extLst>
                  <a:ext uri="{FF2B5EF4-FFF2-40B4-BE49-F238E27FC236}">
                    <a16:creationId xmlns:a16="http://schemas.microsoft.com/office/drawing/2014/main" id="{B10D918B-0005-C1E5-6FA3-E4C35968E44F}"/>
                  </a:ext>
                </a:extLst>
              </p:cNvPr>
              <p:cNvPicPr/>
              <p:nvPr/>
            </p:nvPicPr>
            <p:blipFill>
              <a:blip r:embed="rId494"/>
              <a:stretch>
                <a:fillRect/>
              </a:stretch>
            </p:blipFill>
            <p:spPr>
              <a:xfrm>
                <a:off x="11754982" y="670156"/>
                <a:ext cx="104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33" name="Freihand 132">
                <a:extLst>
                  <a:ext uri="{FF2B5EF4-FFF2-40B4-BE49-F238E27FC236}">
                    <a16:creationId xmlns:a16="http://schemas.microsoft.com/office/drawing/2014/main" id="{A7EC6D39-6D84-1811-1973-6684C3D443FF}"/>
                  </a:ext>
                </a:extLst>
              </p14:cNvPr>
              <p14:cNvContentPartPr/>
              <p14:nvPr/>
            </p14:nvContentPartPr>
            <p14:xfrm>
              <a:off x="9286102" y="1090636"/>
              <a:ext cx="112320" cy="55080"/>
            </p14:xfrm>
          </p:contentPart>
        </mc:Choice>
        <mc:Fallback>
          <p:pic>
            <p:nvPicPr>
              <p:cNvPr id="133" name="Freihand 132">
                <a:extLst>
                  <a:ext uri="{FF2B5EF4-FFF2-40B4-BE49-F238E27FC236}">
                    <a16:creationId xmlns:a16="http://schemas.microsoft.com/office/drawing/2014/main" id="{A7EC6D39-6D84-1811-1973-6684C3D443FF}"/>
                  </a:ext>
                </a:extLst>
              </p:cNvPr>
              <p:cNvPicPr/>
              <p:nvPr/>
            </p:nvPicPr>
            <p:blipFill>
              <a:blip r:embed="rId496"/>
              <a:stretch>
                <a:fillRect/>
              </a:stretch>
            </p:blipFill>
            <p:spPr>
              <a:xfrm>
                <a:off x="9277102" y="1081996"/>
                <a:ext cx="129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34" name="Freihand 133">
                <a:extLst>
                  <a:ext uri="{FF2B5EF4-FFF2-40B4-BE49-F238E27FC236}">
                    <a16:creationId xmlns:a16="http://schemas.microsoft.com/office/drawing/2014/main" id="{CFB47B9F-04A3-F125-441C-1FC7CAFC162E}"/>
                  </a:ext>
                </a:extLst>
              </p14:cNvPr>
              <p14:cNvContentPartPr/>
              <p14:nvPr/>
            </p14:nvContentPartPr>
            <p14:xfrm>
              <a:off x="9591022" y="1077676"/>
              <a:ext cx="868320" cy="79200"/>
            </p14:xfrm>
          </p:contentPart>
        </mc:Choice>
        <mc:Fallback>
          <p:pic>
            <p:nvPicPr>
              <p:cNvPr id="134" name="Freihand 133">
                <a:extLst>
                  <a:ext uri="{FF2B5EF4-FFF2-40B4-BE49-F238E27FC236}">
                    <a16:creationId xmlns:a16="http://schemas.microsoft.com/office/drawing/2014/main" id="{CFB47B9F-04A3-F125-441C-1FC7CAFC162E}"/>
                  </a:ext>
                </a:extLst>
              </p:cNvPr>
              <p:cNvPicPr/>
              <p:nvPr/>
            </p:nvPicPr>
            <p:blipFill>
              <a:blip r:embed="rId498"/>
              <a:stretch>
                <a:fillRect/>
              </a:stretch>
            </p:blipFill>
            <p:spPr>
              <a:xfrm>
                <a:off x="9582022" y="1069036"/>
                <a:ext cx="885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36" name="Freihand 135">
                <a:extLst>
                  <a:ext uri="{FF2B5EF4-FFF2-40B4-BE49-F238E27FC236}">
                    <a16:creationId xmlns:a16="http://schemas.microsoft.com/office/drawing/2014/main" id="{5CCC71FB-8174-D7B7-1C66-F1BBCC75F88E}"/>
                  </a:ext>
                </a:extLst>
              </p14:cNvPr>
              <p14:cNvContentPartPr/>
              <p14:nvPr/>
            </p14:nvContentPartPr>
            <p14:xfrm>
              <a:off x="10656622" y="1011796"/>
              <a:ext cx="1510560" cy="118800"/>
            </p14:xfrm>
          </p:contentPart>
        </mc:Choice>
        <mc:Fallback>
          <p:pic>
            <p:nvPicPr>
              <p:cNvPr id="136" name="Freihand 135">
                <a:extLst>
                  <a:ext uri="{FF2B5EF4-FFF2-40B4-BE49-F238E27FC236}">
                    <a16:creationId xmlns:a16="http://schemas.microsoft.com/office/drawing/2014/main" id="{5CCC71FB-8174-D7B7-1C66-F1BBCC75F88E}"/>
                  </a:ext>
                </a:extLst>
              </p:cNvPr>
              <p:cNvPicPr/>
              <p:nvPr/>
            </p:nvPicPr>
            <p:blipFill>
              <a:blip r:embed="rId500"/>
              <a:stretch>
                <a:fillRect/>
              </a:stretch>
            </p:blipFill>
            <p:spPr>
              <a:xfrm>
                <a:off x="10647622" y="1002796"/>
                <a:ext cx="1528200" cy="136440"/>
              </a:xfrm>
              <a:prstGeom prst="rect">
                <a:avLst/>
              </a:prstGeom>
            </p:spPr>
          </p:pic>
        </mc:Fallback>
      </mc:AlternateContent>
      <p:grpSp>
        <p:nvGrpSpPr>
          <p:cNvPr id="341" name="Gruppieren 340">
            <a:extLst>
              <a:ext uri="{FF2B5EF4-FFF2-40B4-BE49-F238E27FC236}">
                <a16:creationId xmlns:a16="http://schemas.microsoft.com/office/drawing/2014/main" id="{1B4ECB78-4F5D-8C59-8E48-C11997BC5755}"/>
              </a:ext>
            </a:extLst>
          </p:cNvPr>
          <p:cNvGrpSpPr/>
          <p:nvPr/>
        </p:nvGrpSpPr>
        <p:grpSpPr>
          <a:xfrm>
            <a:off x="9780022" y="1471516"/>
            <a:ext cx="1087200" cy="571680"/>
            <a:chOff x="9780022" y="1471516"/>
            <a:chExt cx="1087200" cy="571680"/>
          </a:xfrm>
        </p:grpSpPr>
        <mc:AlternateContent xmlns:mc="http://schemas.openxmlformats.org/markup-compatibility/2006">
          <mc:Choice xmlns:p14="http://schemas.microsoft.com/office/powerpoint/2010/main" Requires="p14">
            <p:contentPart p14:bwMode="auto" r:id="rId501">
              <p14:nvContentPartPr>
                <p14:cNvPr id="325" name="Freihand 324">
                  <a:extLst>
                    <a:ext uri="{FF2B5EF4-FFF2-40B4-BE49-F238E27FC236}">
                      <a16:creationId xmlns:a16="http://schemas.microsoft.com/office/drawing/2014/main" id="{D2266DF3-58AB-A2DB-D9AE-2A74EB4192E0}"/>
                    </a:ext>
                  </a:extLst>
                </p14:cNvPr>
                <p14:cNvContentPartPr/>
                <p14:nvPr/>
              </p14:nvContentPartPr>
              <p14:xfrm>
                <a:off x="9826822" y="1503916"/>
                <a:ext cx="114480" cy="200880"/>
              </p14:xfrm>
            </p:contentPart>
          </mc:Choice>
          <mc:Fallback>
            <p:pic>
              <p:nvPicPr>
                <p:cNvPr id="325" name="Freihand 324">
                  <a:extLst>
                    <a:ext uri="{FF2B5EF4-FFF2-40B4-BE49-F238E27FC236}">
                      <a16:creationId xmlns:a16="http://schemas.microsoft.com/office/drawing/2014/main" id="{D2266DF3-58AB-A2DB-D9AE-2A74EB4192E0}"/>
                    </a:ext>
                  </a:extLst>
                </p:cNvPr>
                <p:cNvPicPr/>
                <p:nvPr/>
              </p:nvPicPr>
              <p:blipFill>
                <a:blip r:embed="rId502"/>
                <a:stretch>
                  <a:fillRect/>
                </a:stretch>
              </p:blipFill>
              <p:spPr>
                <a:xfrm>
                  <a:off x="9818182" y="1495276"/>
                  <a:ext cx="132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6" name="Freihand 325">
                  <a:extLst>
                    <a:ext uri="{FF2B5EF4-FFF2-40B4-BE49-F238E27FC236}">
                      <a16:creationId xmlns:a16="http://schemas.microsoft.com/office/drawing/2014/main" id="{835121A0-8ABB-BDA7-09E9-3CE382186CFD}"/>
                    </a:ext>
                  </a:extLst>
                </p14:cNvPr>
                <p14:cNvContentPartPr/>
                <p14:nvPr/>
              </p14:nvContentPartPr>
              <p14:xfrm>
                <a:off x="9990262" y="1471516"/>
                <a:ext cx="160200" cy="167400"/>
              </p14:xfrm>
            </p:contentPart>
          </mc:Choice>
          <mc:Fallback>
            <p:pic>
              <p:nvPicPr>
                <p:cNvPr id="326" name="Freihand 325">
                  <a:extLst>
                    <a:ext uri="{FF2B5EF4-FFF2-40B4-BE49-F238E27FC236}">
                      <a16:creationId xmlns:a16="http://schemas.microsoft.com/office/drawing/2014/main" id="{835121A0-8ABB-BDA7-09E9-3CE382186CFD}"/>
                    </a:ext>
                  </a:extLst>
                </p:cNvPr>
                <p:cNvPicPr/>
                <p:nvPr/>
              </p:nvPicPr>
              <p:blipFill>
                <a:blip r:embed="rId504"/>
                <a:stretch>
                  <a:fillRect/>
                </a:stretch>
              </p:blipFill>
              <p:spPr>
                <a:xfrm>
                  <a:off x="9981622" y="1462516"/>
                  <a:ext cx="177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7" name="Freihand 326">
                  <a:extLst>
                    <a:ext uri="{FF2B5EF4-FFF2-40B4-BE49-F238E27FC236}">
                      <a16:creationId xmlns:a16="http://schemas.microsoft.com/office/drawing/2014/main" id="{069942AE-B9C9-96E1-385D-6EBDD01AB694}"/>
                    </a:ext>
                  </a:extLst>
                </p14:cNvPr>
                <p14:cNvContentPartPr/>
                <p14:nvPr/>
              </p14:nvContentPartPr>
              <p14:xfrm>
                <a:off x="10089622" y="1482676"/>
                <a:ext cx="169560" cy="179280"/>
              </p14:xfrm>
            </p:contentPart>
          </mc:Choice>
          <mc:Fallback>
            <p:pic>
              <p:nvPicPr>
                <p:cNvPr id="327" name="Freihand 326">
                  <a:extLst>
                    <a:ext uri="{FF2B5EF4-FFF2-40B4-BE49-F238E27FC236}">
                      <a16:creationId xmlns:a16="http://schemas.microsoft.com/office/drawing/2014/main" id="{069942AE-B9C9-96E1-385D-6EBDD01AB694}"/>
                    </a:ext>
                  </a:extLst>
                </p:cNvPr>
                <p:cNvPicPr/>
                <p:nvPr/>
              </p:nvPicPr>
              <p:blipFill>
                <a:blip r:embed="rId506"/>
                <a:stretch>
                  <a:fillRect/>
                </a:stretch>
              </p:blipFill>
              <p:spPr>
                <a:xfrm>
                  <a:off x="10080622" y="1474036"/>
                  <a:ext cx="187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8" name="Freihand 327">
                  <a:extLst>
                    <a:ext uri="{FF2B5EF4-FFF2-40B4-BE49-F238E27FC236}">
                      <a16:creationId xmlns:a16="http://schemas.microsoft.com/office/drawing/2014/main" id="{7A391A22-01B5-062C-CC8E-714DAE116CE5}"/>
                    </a:ext>
                  </a:extLst>
                </p14:cNvPr>
                <p14:cNvContentPartPr/>
                <p14:nvPr/>
              </p14:nvContentPartPr>
              <p14:xfrm>
                <a:off x="10329022" y="1566556"/>
                <a:ext cx="160920" cy="62640"/>
              </p14:xfrm>
            </p:contentPart>
          </mc:Choice>
          <mc:Fallback>
            <p:pic>
              <p:nvPicPr>
                <p:cNvPr id="328" name="Freihand 327">
                  <a:extLst>
                    <a:ext uri="{FF2B5EF4-FFF2-40B4-BE49-F238E27FC236}">
                      <a16:creationId xmlns:a16="http://schemas.microsoft.com/office/drawing/2014/main" id="{7A391A22-01B5-062C-CC8E-714DAE116CE5}"/>
                    </a:ext>
                  </a:extLst>
                </p:cNvPr>
                <p:cNvPicPr/>
                <p:nvPr/>
              </p:nvPicPr>
              <p:blipFill>
                <a:blip r:embed="rId508"/>
                <a:stretch>
                  <a:fillRect/>
                </a:stretch>
              </p:blipFill>
              <p:spPr>
                <a:xfrm>
                  <a:off x="10320022" y="1557556"/>
                  <a:ext cx="178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9" name="Freihand 328">
                  <a:extLst>
                    <a:ext uri="{FF2B5EF4-FFF2-40B4-BE49-F238E27FC236}">
                      <a16:creationId xmlns:a16="http://schemas.microsoft.com/office/drawing/2014/main" id="{44455B1F-323D-15A1-BD4B-85F48DA418FC}"/>
                    </a:ext>
                  </a:extLst>
                </p14:cNvPr>
                <p14:cNvContentPartPr/>
                <p14:nvPr/>
              </p14:nvContentPartPr>
              <p14:xfrm>
                <a:off x="10525582" y="1517956"/>
                <a:ext cx="175320" cy="114840"/>
              </p14:xfrm>
            </p:contentPart>
          </mc:Choice>
          <mc:Fallback>
            <p:pic>
              <p:nvPicPr>
                <p:cNvPr id="329" name="Freihand 328">
                  <a:extLst>
                    <a:ext uri="{FF2B5EF4-FFF2-40B4-BE49-F238E27FC236}">
                      <a16:creationId xmlns:a16="http://schemas.microsoft.com/office/drawing/2014/main" id="{44455B1F-323D-15A1-BD4B-85F48DA418FC}"/>
                    </a:ext>
                  </a:extLst>
                </p:cNvPr>
                <p:cNvPicPr/>
                <p:nvPr/>
              </p:nvPicPr>
              <p:blipFill>
                <a:blip r:embed="rId510"/>
                <a:stretch>
                  <a:fillRect/>
                </a:stretch>
              </p:blipFill>
              <p:spPr>
                <a:xfrm>
                  <a:off x="10516942" y="1508956"/>
                  <a:ext cx="192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0" name="Freihand 329">
                  <a:extLst>
                    <a:ext uri="{FF2B5EF4-FFF2-40B4-BE49-F238E27FC236}">
                      <a16:creationId xmlns:a16="http://schemas.microsoft.com/office/drawing/2014/main" id="{6C49421C-BF0B-5748-A824-8AD2C71DBCED}"/>
                    </a:ext>
                  </a:extLst>
                </p14:cNvPr>
                <p14:cNvContentPartPr/>
                <p14:nvPr/>
              </p14:nvContentPartPr>
              <p14:xfrm>
                <a:off x="10766782" y="1560076"/>
                <a:ext cx="100440" cy="109080"/>
              </p14:xfrm>
            </p:contentPart>
          </mc:Choice>
          <mc:Fallback>
            <p:pic>
              <p:nvPicPr>
                <p:cNvPr id="330" name="Freihand 329">
                  <a:extLst>
                    <a:ext uri="{FF2B5EF4-FFF2-40B4-BE49-F238E27FC236}">
                      <a16:creationId xmlns:a16="http://schemas.microsoft.com/office/drawing/2014/main" id="{6C49421C-BF0B-5748-A824-8AD2C71DBCED}"/>
                    </a:ext>
                  </a:extLst>
                </p:cNvPr>
                <p:cNvPicPr/>
                <p:nvPr/>
              </p:nvPicPr>
              <p:blipFill>
                <a:blip r:embed="rId512"/>
                <a:stretch>
                  <a:fillRect/>
                </a:stretch>
              </p:blipFill>
              <p:spPr>
                <a:xfrm>
                  <a:off x="10758142" y="1551436"/>
                  <a:ext cx="118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2" name="Freihand 331">
                  <a:extLst>
                    <a:ext uri="{FF2B5EF4-FFF2-40B4-BE49-F238E27FC236}">
                      <a16:creationId xmlns:a16="http://schemas.microsoft.com/office/drawing/2014/main" id="{D6506093-3BA7-461C-F997-FA504DB1163E}"/>
                    </a:ext>
                  </a:extLst>
                </p14:cNvPr>
                <p14:cNvContentPartPr/>
                <p14:nvPr/>
              </p14:nvContentPartPr>
              <p14:xfrm>
                <a:off x="9780022" y="1806316"/>
                <a:ext cx="106920" cy="225000"/>
              </p14:xfrm>
            </p:contentPart>
          </mc:Choice>
          <mc:Fallback>
            <p:pic>
              <p:nvPicPr>
                <p:cNvPr id="332" name="Freihand 331">
                  <a:extLst>
                    <a:ext uri="{FF2B5EF4-FFF2-40B4-BE49-F238E27FC236}">
                      <a16:creationId xmlns:a16="http://schemas.microsoft.com/office/drawing/2014/main" id="{D6506093-3BA7-461C-F997-FA504DB1163E}"/>
                    </a:ext>
                  </a:extLst>
                </p:cNvPr>
                <p:cNvPicPr/>
                <p:nvPr/>
              </p:nvPicPr>
              <p:blipFill>
                <a:blip r:embed="rId514"/>
                <a:stretch>
                  <a:fillRect/>
                </a:stretch>
              </p:blipFill>
              <p:spPr>
                <a:xfrm>
                  <a:off x="9771382" y="1797316"/>
                  <a:ext cx="1245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3" name="Freihand 332">
                  <a:extLst>
                    <a:ext uri="{FF2B5EF4-FFF2-40B4-BE49-F238E27FC236}">
                      <a16:creationId xmlns:a16="http://schemas.microsoft.com/office/drawing/2014/main" id="{127C1343-B950-9955-EBBB-C047C625C908}"/>
                    </a:ext>
                  </a:extLst>
                </p14:cNvPr>
                <p14:cNvContentPartPr/>
                <p14:nvPr/>
              </p14:nvContentPartPr>
              <p14:xfrm>
                <a:off x="9926542" y="1768156"/>
                <a:ext cx="8280" cy="96840"/>
              </p14:xfrm>
            </p:contentPart>
          </mc:Choice>
          <mc:Fallback>
            <p:pic>
              <p:nvPicPr>
                <p:cNvPr id="333" name="Freihand 332">
                  <a:extLst>
                    <a:ext uri="{FF2B5EF4-FFF2-40B4-BE49-F238E27FC236}">
                      <a16:creationId xmlns:a16="http://schemas.microsoft.com/office/drawing/2014/main" id="{127C1343-B950-9955-EBBB-C047C625C908}"/>
                    </a:ext>
                  </a:extLst>
                </p:cNvPr>
                <p:cNvPicPr/>
                <p:nvPr/>
              </p:nvPicPr>
              <p:blipFill>
                <a:blip r:embed="rId516"/>
                <a:stretch>
                  <a:fillRect/>
                </a:stretch>
              </p:blipFill>
              <p:spPr>
                <a:xfrm>
                  <a:off x="9917542" y="1759156"/>
                  <a:ext cx="25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4" name="Freihand 333">
                  <a:extLst>
                    <a:ext uri="{FF2B5EF4-FFF2-40B4-BE49-F238E27FC236}">
                      <a16:creationId xmlns:a16="http://schemas.microsoft.com/office/drawing/2014/main" id="{A0848316-892B-8232-7845-4C4058D6988A}"/>
                    </a:ext>
                  </a:extLst>
                </p14:cNvPr>
                <p14:cNvContentPartPr/>
                <p14:nvPr/>
              </p14:nvContentPartPr>
              <p14:xfrm>
                <a:off x="9970462" y="1803076"/>
                <a:ext cx="171720" cy="194760"/>
              </p14:xfrm>
            </p:contentPart>
          </mc:Choice>
          <mc:Fallback>
            <p:pic>
              <p:nvPicPr>
                <p:cNvPr id="334" name="Freihand 333">
                  <a:extLst>
                    <a:ext uri="{FF2B5EF4-FFF2-40B4-BE49-F238E27FC236}">
                      <a16:creationId xmlns:a16="http://schemas.microsoft.com/office/drawing/2014/main" id="{A0848316-892B-8232-7845-4C4058D6988A}"/>
                    </a:ext>
                  </a:extLst>
                </p:cNvPr>
                <p:cNvPicPr/>
                <p:nvPr/>
              </p:nvPicPr>
              <p:blipFill>
                <a:blip r:embed="rId518"/>
                <a:stretch>
                  <a:fillRect/>
                </a:stretch>
              </p:blipFill>
              <p:spPr>
                <a:xfrm>
                  <a:off x="9961462" y="1794436"/>
                  <a:ext cx="1893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5" name="Freihand 334">
                  <a:extLst>
                    <a:ext uri="{FF2B5EF4-FFF2-40B4-BE49-F238E27FC236}">
                      <a16:creationId xmlns:a16="http://schemas.microsoft.com/office/drawing/2014/main" id="{74BBFF79-5D22-6576-BB20-A2CF613E61AA}"/>
                    </a:ext>
                  </a:extLst>
                </p14:cNvPr>
                <p14:cNvContentPartPr/>
                <p14:nvPr/>
              </p14:nvContentPartPr>
              <p14:xfrm>
                <a:off x="10055422" y="1803796"/>
                <a:ext cx="178200" cy="218160"/>
              </p14:xfrm>
            </p:contentPart>
          </mc:Choice>
          <mc:Fallback>
            <p:pic>
              <p:nvPicPr>
                <p:cNvPr id="335" name="Freihand 334">
                  <a:extLst>
                    <a:ext uri="{FF2B5EF4-FFF2-40B4-BE49-F238E27FC236}">
                      <a16:creationId xmlns:a16="http://schemas.microsoft.com/office/drawing/2014/main" id="{74BBFF79-5D22-6576-BB20-A2CF613E61AA}"/>
                    </a:ext>
                  </a:extLst>
                </p:cNvPr>
                <p:cNvPicPr/>
                <p:nvPr/>
              </p:nvPicPr>
              <p:blipFill>
                <a:blip r:embed="rId520"/>
                <a:stretch>
                  <a:fillRect/>
                </a:stretch>
              </p:blipFill>
              <p:spPr>
                <a:xfrm>
                  <a:off x="10046422" y="1794796"/>
                  <a:ext cx="1958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6" name="Freihand 335">
                  <a:extLst>
                    <a:ext uri="{FF2B5EF4-FFF2-40B4-BE49-F238E27FC236}">
                      <a16:creationId xmlns:a16="http://schemas.microsoft.com/office/drawing/2014/main" id="{9FF5BCAB-14E2-75D9-B84E-F5964F4DEE1B}"/>
                    </a:ext>
                  </a:extLst>
                </p14:cNvPr>
                <p14:cNvContentPartPr/>
                <p14:nvPr/>
              </p14:nvContentPartPr>
              <p14:xfrm>
                <a:off x="10376182" y="1887316"/>
                <a:ext cx="159120" cy="83880"/>
              </p14:xfrm>
            </p:contentPart>
          </mc:Choice>
          <mc:Fallback>
            <p:pic>
              <p:nvPicPr>
                <p:cNvPr id="336" name="Freihand 335">
                  <a:extLst>
                    <a:ext uri="{FF2B5EF4-FFF2-40B4-BE49-F238E27FC236}">
                      <a16:creationId xmlns:a16="http://schemas.microsoft.com/office/drawing/2014/main" id="{9FF5BCAB-14E2-75D9-B84E-F5964F4DEE1B}"/>
                    </a:ext>
                  </a:extLst>
                </p:cNvPr>
                <p:cNvPicPr/>
                <p:nvPr/>
              </p:nvPicPr>
              <p:blipFill>
                <a:blip r:embed="rId522"/>
                <a:stretch>
                  <a:fillRect/>
                </a:stretch>
              </p:blipFill>
              <p:spPr>
                <a:xfrm>
                  <a:off x="10367542" y="1878676"/>
                  <a:ext cx="176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8" name="Freihand 337">
                  <a:extLst>
                    <a:ext uri="{FF2B5EF4-FFF2-40B4-BE49-F238E27FC236}">
                      <a16:creationId xmlns:a16="http://schemas.microsoft.com/office/drawing/2014/main" id="{035AEF54-BB66-4D90-FE89-83585AA627C9}"/>
                    </a:ext>
                  </a:extLst>
                </p14:cNvPr>
                <p14:cNvContentPartPr/>
                <p14:nvPr/>
              </p14:nvContentPartPr>
              <p14:xfrm>
                <a:off x="10654462" y="1678876"/>
                <a:ext cx="132840" cy="157320"/>
              </p14:xfrm>
            </p:contentPart>
          </mc:Choice>
          <mc:Fallback>
            <p:pic>
              <p:nvPicPr>
                <p:cNvPr id="338" name="Freihand 337">
                  <a:extLst>
                    <a:ext uri="{FF2B5EF4-FFF2-40B4-BE49-F238E27FC236}">
                      <a16:creationId xmlns:a16="http://schemas.microsoft.com/office/drawing/2014/main" id="{035AEF54-BB66-4D90-FE89-83585AA627C9}"/>
                    </a:ext>
                  </a:extLst>
                </p:cNvPr>
                <p:cNvPicPr/>
                <p:nvPr/>
              </p:nvPicPr>
              <p:blipFill>
                <a:blip r:embed="rId524"/>
                <a:stretch>
                  <a:fillRect/>
                </a:stretch>
              </p:blipFill>
              <p:spPr>
                <a:xfrm>
                  <a:off x="10645822" y="1669876"/>
                  <a:ext cx="150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9" name="Freihand 338">
                  <a:extLst>
                    <a:ext uri="{FF2B5EF4-FFF2-40B4-BE49-F238E27FC236}">
                      <a16:creationId xmlns:a16="http://schemas.microsoft.com/office/drawing/2014/main" id="{604E71C7-FCDF-1974-AFA4-F0EB56006F88}"/>
                    </a:ext>
                  </a:extLst>
                </p14:cNvPr>
                <p14:cNvContentPartPr/>
                <p14:nvPr/>
              </p14:nvContentPartPr>
              <p14:xfrm>
                <a:off x="10647262" y="1828996"/>
                <a:ext cx="171720" cy="40680"/>
              </p14:xfrm>
            </p:contentPart>
          </mc:Choice>
          <mc:Fallback>
            <p:pic>
              <p:nvPicPr>
                <p:cNvPr id="339" name="Freihand 338">
                  <a:extLst>
                    <a:ext uri="{FF2B5EF4-FFF2-40B4-BE49-F238E27FC236}">
                      <a16:creationId xmlns:a16="http://schemas.microsoft.com/office/drawing/2014/main" id="{604E71C7-FCDF-1974-AFA4-F0EB56006F88}"/>
                    </a:ext>
                  </a:extLst>
                </p:cNvPr>
                <p:cNvPicPr/>
                <p:nvPr/>
              </p:nvPicPr>
              <p:blipFill>
                <a:blip r:embed="rId526"/>
                <a:stretch>
                  <a:fillRect/>
                </a:stretch>
              </p:blipFill>
              <p:spPr>
                <a:xfrm>
                  <a:off x="10638262" y="1820356"/>
                  <a:ext cx="189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40" name="Freihand 339">
                  <a:extLst>
                    <a:ext uri="{FF2B5EF4-FFF2-40B4-BE49-F238E27FC236}">
                      <a16:creationId xmlns:a16="http://schemas.microsoft.com/office/drawing/2014/main" id="{0190FE09-74EF-5215-235F-BFF73E351660}"/>
                    </a:ext>
                  </a:extLst>
                </p14:cNvPr>
                <p14:cNvContentPartPr/>
                <p14:nvPr/>
              </p14:nvContentPartPr>
              <p14:xfrm>
                <a:off x="10653382" y="1878676"/>
                <a:ext cx="143280" cy="164520"/>
              </p14:xfrm>
            </p:contentPart>
          </mc:Choice>
          <mc:Fallback>
            <p:pic>
              <p:nvPicPr>
                <p:cNvPr id="340" name="Freihand 339">
                  <a:extLst>
                    <a:ext uri="{FF2B5EF4-FFF2-40B4-BE49-F238E27FC236}">
                      <a16:creationId xmlns:a16="http://schemas.microsoft.com/office/drawing/2014/main" id="{0190FE09-74EF-5215-235F-BFF73E351660}"/>
                    </a:ext>
                  </a:extLst>
                </p:cNvPr>
                <p:cNvPicPr/>
                <p:nvPr/>
              </p:nvPicPr>
              <p:blipFill>
                <a:blip r:embed="rId528"/>
                <a:stretch>
                  <a:fillRect/>
                </a:stretch>
              </p:blipFill>
              <p:spPr>
                <a:xfrm>
                  <a:off x="10644742" y="1869676"/>
                  <a:ext cx="160920" cy="18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9">
            <p14:nvContentPartPr>
              <p14:cNvPr id="342" name="Freihand 341">
                <a:extLst>
                  <a:ext uri="{FF2B5EF4-FFF2-40B4-BE49-F238E27FC236}">
                    <a16:creationId xmlns:a16="http://schemas.microsoft.com/office/drawing/2014/main" id="{F8A7ADD0-DBFE-D508-41E8-FEE539086166}"/>
                  </a:ext>
                </a:extLst>
              </p14:cNvPr>
              <p14:cNvContentPartPr/>
              <p14:nvPr/>
            </p14:nvContentPartPr>
            <p14:xfrm>
              <a:off x="5385862" y="5400556"/>
              <a:ext cx="135000" cy="164160"/>
            </p14:xfrm>
          </p:contentPart>
        </mc:Choice>
        <mc:Fallback>
          <p:pic>
            <p:nvPicPr>
              <p:cNvPr id="342" name="Freihand 341">
                <a:extLst>
                  <a:ext uri="{FF2B5EF4-FFF2-40B4-BE49-F238E27FC236}">
                    <a16:creationId xmlns:a16="http://schemas.microsoft.com/office/drawing/2014/main" id="{F8A7ADD0-DBFE-D508-41E8-FEE539086166}"/>
                  </a:ext>
                </a:extLst>
              </p:cNvPr>
              <p:cNvPicPr/>
              <p:nvPr/>
            </p:nvPicPr>
            <p:blipFill>
              <a:blip r:embed="rId530"/>
              <a:stretch>
                <a:fillRect/>
              </a:stretch>
            </p:blipFill>
            <p:spPr>
              <a:xfrm>
                <a:off x="5377222" y="5391556"/>
                <a:ext cx="152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3" name="Freihand 342">
                <a:extLst>
                  <a:ext uri="{FF2B5EF4-FFF2-40B4-BE49-F238E27FC236}">
                    <a16:creationId xmlns:a16="http://schemas.microsoft.com/office/drawing/2014/main" id="{2ACB6A5C-D74E-21B8-DA84-37DD897ABF39}"/>
                  </a:ext>
                </a:extLst>
              </p14:cNvPr>
              <p14:cNvContentPartPr/>
              <p14:nvPr/>
            </p14:nvContentPartPr>
            <p14:xfrm>
              <a:off x="5482342" y="5436196"/>
              <a:ext cx="60120" cy="140760"/>
            </p14:xfrm>
          </p:contentPart>
        </mc:Choice>
        <mc:Fallback>
          <p:pic>
            <p:nvPicPr>
              <p:cNvPr id="343" name="Freihand 342">
                <a:extLst>
                  <a:ext uri="{FF2B5EF4-FFF2-40B4-BE49-F238E27FC236}">
                    <a16:creationId xmlns:a16="http://schemas.microsoft.com/office/drawing/2014/main" id="{2ACB6A5C-D74E-21B8-DA84-37DD897ABF39}"/>
                  </a:ext>
                </a:extLst>
              </p:cNvPr>
              <p:cNvPicPr/>
              <p:nvPr/>
            </p:nvPicPr>
            <p:blipFill>
              <a:blip r:embed="rId532"/>
              <a:stretch>
                <a:fillRect/>
              </a:stretch>
            </p:blipFill>
            <p:spPr>
              <a:xfrm>
                <a:off x="5473342" y="5427556"/>
                <a:ext cx="77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4" name="Freihand 343">
                <a:extLst>
                  <a:ext uri="{FF2B5EF4-FFF2-40B4-BE49-F238E27FC236}">
                    <a16:creationId xmlns:a16="http://schemas.microsoft.com/office/drawing/2014/main" id="{D1DB9C5E-1906-B8B9-2CB5-8EEBF90971E3}"/>
                  </a:ext>
                </a:extLst>
              </p14:cNvPr>
              <p14:cNvContentPartPr/>
              <p14:nvPr/>
            </p14:nvContentPartPr>
            <p14:xfrm>
              <a:off x="5390902" y="5559316"/>
              <a:ext cx="151920" cy="16200"/>
            </p14:xfrm>
          </p:contentPart>
        </mc:Choice>
        <mc:Fallback>
          <p:pic>
            <p:nvPicPr>
              <p:cNvPr id="344" name="Freihand 343">
                <a:extLst>
                  <a:ext uri="{FF2B5EF4-FFF2-40B4-BE49-F238E27FC236}">
                    <a16:creationId xmlns:a16="http://schemas.microsoft.com/office/drawing/2014/main" id="{D1DB9C5E-1906-B8B9-2CB5-8EEBF90971E3}"/>
                  </a:ext>
                </a:extLst>
              </p:cNvPr>
              <p:cNvPicPr/>
              <p:nvPr/>
            </p:nvPicPr>
            <p:blipFill>
              <a:blip r:embed="rId534"/>
              <a:stretch>
                <a:fillRect/>
              </a:stretch>
            </p:blipFill>
            <p:spPr>
              <a:xfrm>
                <a:off x="5382262" y="5550676"/>
                <a:ext cx="169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6" name="Freihand 345">
                <a:extLst>
                  <a:ext uri="{FF2B5EF4-FFF2-40B4-BE49-F238E27FC236}">
                    <a16:creationId xmlns:a16="http://schemas.microsoft.com/office/drawing/2014/main" id="{20FB87D7-A76C-44FF-DCCD-07CA9F7AEDEA}"/>
                  </a:ext>
                </a:extLst>
              </p14:cNvPr>
              <p14:cNvContentPartPr/>
              <p14:nvPr/>
            </p14:nvContentPartPr>
            <p14:xfrm>
              <a:off x="5705542" y="5419996"/>
              <a:ext cx="36000" cy="128160"/>
            </p14:xfrm>
          </p:contentPart>
        </mc:Choice>
        <mc:Fallback>
          <p:pic>
            <p:nvPicPr>
              <p:cNvPr id="346" name="Freihand 345">
                <a:extLst>
                  <a:ext uri="{FF2B5EF4-FFF2-40B4-BE49-F238E27FC236}">
                    <a16:creationId xmlns:a16="http://schemas.microsoft.com/office/drawing/2014/main" id="{20FB87D7-A76C-44FF-DCCD-07CA9F7AEDEA}"/>
                  </a:ext>
                </a:extLst>
              </p:cNvPr>
              <p:cNvPicPr/>
              <p:nvPr/>
            </p:nvPicPr>
            <p:blipFill>
              <a:blip r:embed="rId536"/>
              <a:stretch>
                <a:fillRect/>
              </a:stretch>
            </p:blipFill>
            <p:spPr>
              <a:xfrm>
                <a:off x="5696902" y="5411356"/>
                <a:ext cx="53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7" name="Freihand 346">
                <a:extLst>
                  <a:ext uri="{FF2B5EF4-FFF2-40B4-BE49-F238E27FC236}">
                    <a16:creationId xmlns:a16="http://schemas.microsoft.com/office/drawing/2014/main" id="{2114E0D1-A9E0-FDB9-78BE-E4FBE8A30DAF}"/>
                  </a:ext>
                </a:extLst>
              </p14:cNvPr>
              <p14:cNvContentPartPr/>
              <p14:nvPr/>
            </p14:nvContentPartPr>
            <p14:xfrm>
              <a:off x="5730022" y="5395876"/>
              <a:ext cx="56880" cy="149040"/>
            </p14:xfrm>
          </p:contentPart>
        </mc:Choice>
        <mc:Fallback>
          <p:pic>
            <p:nvPicPr>
              <p:cNvPr id="347" name="Freihand 346">
                <a:extLst>
                  <a:ext uri="{FF2B5EF4-FFF2-40B4-BE49-F238E27FC236}">
                    <a16:creationId xmlns:a16="http://schemas.microsoft.com/office/drawing/2014/main" id="{2114E0D1-A9E0-FDB9-78BE-E4FBE8A30DAF}"/>
                  </a:ext>
                </a:extLst>
              </p:cNvPr>
              <p:cNvPicPr/>
              <p:nvPr/>
            </p:nvPicPr>
            <p:blipFill>
              <a:blip r:embed="rId538"/>
              <a:stretch>
                <a:fillRect/>
              </a:stretch>
            </p:blipFill>
            <p:spPr>
              <a:xfrm>
                <a:off x="5721382" y="5386876"/>
                <a:ext cx="74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9" name="Freihand 348">
                <a:extLst>
                  <a:ext uri="{FF2B5EF4-FFF2-40B4-BE49-F238E27FC236}">
                    <a16:creationId xmlns:a16="http://schemas.microsoft.com/office/drawing/2014/main" id="{142D0547-9795-C1BD-8BD9-E649F0BD5ADA}"/>
                  </a:ext>
                </a:extLst>
              </p14:cNvPr>
              <p14:cNvContentPartPr/>
              <p14:nvPr/>
            </p14:nvContentPartPr>
            <p14:xfrm>
              <a:off x="5398822" y="5341156"/>
              <a:ext cx="160920" cy="242280"/>
            </p14:xfrm>
          </p:contentPart>
        </mc:Choice>
        <mc:Fallback>
          <p:pic>
            <p:nvPicPr>
              <p:cNvPr id="349" name="Freihand 348">
                <a:extLst>
                  <a:ext uri="{FF2B5EF4-FFF2-40B4-BE49-F238E27FC236}">
                    <a16:creationId xmlns:a16="http://schemas.microsoft.com/office/drawing/2014/main" id="{142D0547-9795-C1BD-8BD9-E649F0BD5ADA}"/>
                  </a:ext>
                </a:extLst>
              </p:cNvPr>
              <p:cNvPicPr/>
              <p:nvPr/>
            </p:nvPicPr>
            <p:blipFill>
              <a:blip r:embed="rId540"/>
              <a:stretch>
                <a:fillRect/>
              </a:stretch>
            </p:blipFill>
            <p:spPr>
              <a:xfrm>
                <a:off x="5390182" y="5332156"/>
                <a:ext cx="1785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0" name="Freihand 349">
                <a:extLst>
                  <a:ext uri="{FF2B5EF4-FFF2-40B4-BE49-F238E27FC236}">
                    <a16:creationId xmlns:a16="http://schemas.microsoft.com/office/drawing/2014/main" id="{F3BB7EF8-170F-3944-34EF-29EE1600E295}"/>
                  </a:ext>
                </a:extLst>
              </p14:cNvPr>
              <p14:cNvContentPartPr/>
              <p14:nvPr/>
            </p14:nvContentPartPr>
            <p14:xfrm>
              <a:off x="5385142" y="5333956"/>
              <a:ext cx="160920" cy="228600"/>
            </p14:xfrm>
          </p:contentPart>
        </mc:Choice>
        <mc:Fallback>
          <p:pic>
            <p:nvPicPr>
              <p:cNvPr id="350" name="Freihand 349">
                <a:extLst>
                  <a:ext uri="{FF2B5EF4-FFF2-40B4-BE49-F238E27FC236}">
                    <a16:creationId xmlns:a16="http://schemas.microsoft.com/office/drawing/2014/main" id="{F3BB7EF8-170F-3944-34EF-29EE1600E295}"/>
                  </a:ext>
                </a:extLst>
              </p:cNvPr>
              <p:cNvPicPr/>
              <p:nvPr/>
            </p:nvPicPr>
            <p:blipFill>
              <a:blip r:embed="rId542"/>
              <a:stretch>
                <a:fillRect/>
              </a:stretch>
            </p:blipFill>
            <p:spPr>
              <a:xfrm>
                <a:off x="5376502" y="5325316"/>
                <a:ext cx="178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1" name="Freihand 350">
                <a:extLst>
                  <a:ext uri="{FF2B5EF4-FFF2-40B4-BE49-F238E27FC236}">
                    <a16:creationId xmlns:a16="http://schemas.microsoft.com/office/drawing/2014/main" id="{2F907E6C-6927-365E-D78E-74A7827A2AB2}"/>
                  </a:ext>
                </a:extLst>
              </p14:cNvPr>
              <p14:cNvContentPartPr/>
              <p14:nvPr/>
            </p14:nvContentPartPr>
            <p14:xfrm>
              <a:off x="5367502" y="5642476"/>
              <a:ext cx="495720" cy="37440"/>
            </p14:xfrm>
          </p:contentPart>
        </mc:Choice>
        <mc:Fallback>
          <p:pic>
            <p:nvPicPr>
              <p:cNvPr id="351" name="Freihand 350">
                <a:extLst>
                  <a:ext uri="{FF2B5EF4-FFF2-40B4-BE49-F238E27FC236}">
                    <a16:creationId xmlns:a16="http://schemas.microsoft.com/office/drawing/2014/main" id="{2F907E6C-6927-365E-D78E-74A7827A2AB2}"/>
                  </a:ext>
                </a:extLst>
              </p:cNvPr>
              <p:cNvPicPr/>
              <p:nvPr/>
            </p:nvPicPr>
            <p:blipFill>
              <a:blip r:embed="rId544"/>
              <a:stretch>
                <a:fillRect/>
              </a:stretch>
            </p:blipFill>
            <p:spPr>
              <a:xfrm>
                <a:off x="5358862" y="5633836"/>
                <a:ext cx="513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2" name="Freihand 351">
                <a:extLst>
                  <a:ext uri="{FF2B5EF4-FFF2-40B4-BE49-F238E27FC236}">
                    <a16:creationId xmlns:a16="http://schemas.microsoft.com/office/drawing/2014/main" id="{58920F61-5648-C60F-B5DB-170C69641728}"/>
                  </a:ext>
                </a:extLst>
              </p14:cNvPr>
              <p14:cNvContentPartPr/>
              <p14:nvPr/>
            </p14:nvContentPartPr>
            <p14:xfrm>
              <a:off x="5538862" y="5729596"/>
              <a:ext cx="100080" cy="193680"/>
            </p14:xfrm>
          </p:contentPart>
        </mc:Choice>
        <mc:Fallback>
          <p:pic>
            <p:nvPicPr>
              <p:cNvPr id="352" name="Freihand 351">
                <a:extLst>
                  <a:ext uri="{FF2B5EF4-FFF2-40B4-BE49-F238E27FC236}">
                    <a16:creationId xmlns:a16="http://schemas.microsoft.com/office/drawing/2014/main" id="{58920F61-5648-C60F-B5DB-170C69641728}"/>
                  </a:ext>
                </a:extLst>
              </p:cNvPr>
              <p:cNvPicPr/>
              <p:nvPr/>
            </p:nvPicPr>
            <p:blipFill>
              <a:blip r:embed="rId546"/>
              <a:stretch>
                <a:fillRect/>
              </a:stretch>
            </p:blipFill>
            <p:spPr>
              <a:xfrm>
                <a:off x="5530222" y="5720596"/>
                <a:ext cx="117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3" name="Freihand 352">
                <a:extLst>
                  <a:ext uri="{FF2B5EF4-FFF2-40B4-BE49-F238E27FC236}">
                    <a16:creationId xmlns:a16="http://schemas.microsoft.com/office/drawing/2014/main" id="{1F42B700-31E2-0D7F-A0AA-CE06419E13A1}"/>
                  </a:ext>
                </a:extLst>
              </p14:cNvPr>
              <p14:cNvContentPartPr/>
              <p14:nvPr/>
            </p14:nvContentPartPr>
            <p14:xfrm>
              <a:off x="5557942" y="5803036"/>
              <a:ext cx="119520" cy="24480"/>
            </p14:xfrm>
          </p:contentPart>
        </mc:Choice>
        <mc:Fallback>
          <p:pic>
            <p:nvPicPr>
              <p:cNvPr id="353" name="Freihand 352">
                <a:extLst>
                  <a:ext uri="{FF2B5EF4-FFF2-40B4-BE49-F238E27FC236}">
                    <a16:creationId xmlns:a16="http://schemas.microsoft.com/office/drawing/2014/main" id="{1F42B700-31E2-0D7F-A0AA-CE06419E13A1}"/>
                  </a:ext>
                </a:extLst>
              </p:cNvPr>
              <p:cNvPicPr/>
              <p:nvPr/>
            </p:nvPicPr>
            <p:blipFill>
              <a:blip r:embed="rId548"/>
              <a:stretch>
                <a:fillRect/>
              </a:stretch>
            </p:blipFill>
            <p:spPr>
              <a:xfrm>
                <a:off x="5549302" y="5794036"/>
                <a:ext cx="137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5" name="Freihand 354">
                <a:extLst>
                  <a:ext uri="{FF2B5EF4-FFF2-40B4-BE49-F238E27FC236}">
                    <a16:creationId xmlns:a16="http://schemas.microsoft.com/office/drawing/2014/main" id="{91DC2B42-AD85-0D15-8BD0-22F988FC227D}"/>
                  </a:ext>
                </a:extLst>
              </p14:cNvPr>
              <p14:cNvContentPartPr/>
              <p14:nvPr/>
            </p14:nvContentPartPr>
            <p14:xfrm>
              <a:off x="6035662" y="5552836"/>
              <a:ext cx="122040" cy="20520"/>
            </p14:xfrm>
          </p:contentPart>
        </mc:Choice>
        <mc:Fallback>
          <p:pic>
            <p:nvPicPr>
              <p:cNvPr id="355" name="Freihand 354">
                <a:extLst>
                  <a:ext uri="{FF2B5EF4-FFF2-40B4-BE49-F238E27FC236}">
                    <a16:creationId xmlns:a16="http://schemas.microsoft.com/office/drawing/2014/main" id="{91DC2B42-AD85-0D15-8BD0-22F988FC227D}"/>
                  </a:ext>
                </a:extLst>
              </p:cNvPr>
              <p:cNvPicPr/>
              <p:nvPr/>
            </p:nvPicPr>
            <p:blipFill>
              <a:blip r:embed="rId550"/>
              <a:stretch>
                <a:fillRect/>
              </a:stretch>
            </p:blipFill>
            <p:spPr>
              <a:xfrm>
                <a:off x="6026662" y="5544196"/>
                <a:ext cx="139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6" name="Freihand 355">
                <a:extLst>
                  <a:ext uri="{FF2B5EF4-FFF2-40B4-BE49-F238E27FC236}">
                    <a16:creationId xmlns:a16="http://schemas.microsoft.com/office/drawing/2014/main" id="{B599391D-E511-E4E5-A7A2-05E2CCAECC37}"/>
                  </a:ext>
                </a:extLst>
              </p14:cNvPr>
              <p14:cNvContentPartPr/>
              <p14:nvPr/>
            </p14:nvContentPartPr>
            <p14:xfrm>
              <a:off x="6002902" y="5637436"/>
              <a:ext cx="189720" cy="38880"/>
            </p14:xfrm>
          </p:contentPart>
        </mc:Choice>
        <mc:Fallback>
          <p:pic>
            <p:nvPicPr>
              <p:cNvPr id="356" name="Freihand 355">
                <a:extLst>
                  <a:ext uri="{FF2B5EF4-FFF2-40B4-BE49-F238E27FC236}">
                    <a16:creationId xmlns:a16="http://schemas.microsoft.com/office/drawing/2014/main" id="{B599391D-E511-E4E5-A7A2-05E2CCAECC37}"/>
                  </a:ext>
                </a:extLst>
              </p:cNvPr>
              <p:cNvPicPr/>
              <p:nvPr/>
            </p:nvPicPr>
            <p:blipFill>
              <a:blip r:embed="rId552"/>
              <a:stretch>
                <a:fillRect/>
              </a:stretch>
            </p:blipFill>
            <p:spPr>
              <a:xfrm>
                <a:off x="5993902" y="5628436"/>
                <a:ext cx="207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7" name="Freihand 356">
                <a:extLst>
                  <a:ext uri="{FF2B5EF4-FFF2-40B4-BE49-F238E27FC236}">
                    <a16:creationId xmlns:a16="http://schemas.microsoft.com/office/drawing/2014/main" id="{4D19CDFA-B275-3F20-0314-3999130CA7E4}"/>
                  </a:ext>
                </a:extLst>
              </p14:cNvPr>
              <p14:cNvContentPartPr/>
              <p14:nvPr/>
            </p14:nvContentPartPr>
            <p14:xfrm>
              <a:off x="6264622" y="5518276"/>
              <a:ext cx="169920" cy="122400"/>
            </p14:xfrm>
          </p:contentPart>
        </mc:Choice>
        <mc:Fallback>
          <p:pic>
            <p:nvPicPr>
              <p:cNvPr id="357" name="Freihand 356">
                <a:extLst>
                  <a:ext uri="{FF2B5EF4-FFF2-40B4-BE49-F238E27FC236}">
                    <a16:creationId xmlns:a16="http://schemas.microsoft.com/office/drawing/2014/main" id="{4D19CDFA-B275-3F20-0314-3999130CA7E4}"/>
                  </a:ext>
                </a:extLst>
              </p:cNvPr>
              <p:cNvPicPr/>
              <p:nvPr/>
            </p:nvPicPr>
            <p:blipFill>
              <a:blip r:embed="rId554"/>
              <a:stretch>
                <a:fillRect/>
              </a:stretch>
            </p:blipFill>
            <p:spPr>
              <a:xfrm>
                <a:off x="6255622" y="5509276"/>
                <a:ext cx="187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9" name="Freihand 358">
                <a:extLst>
                  <a:ext uri="{FF2B5EF4-FFF2-40B4-BE49-F238E27FC236}">
                    <a16:creationId xmlns:a16="http://schemas.microsoft.com/office/drawing/2014/main" id="{CB59BC2C-38FA-DE43-5E4D-C6E8BA380120}"/>
                  </a:ext>
                </a:extLst>
              </p14:cNvPr>
              <p14:cNvContentPartPr/>
              <p14:nvPr/>
            </p14:nvContentPartPr>
            <p14:xfrm>
              <a:off x="6545062" y="5368876"/>
              <a:ext cx="119520" cy="160920"/>
            </p14:xfrm>
          </p:contentPart>
        </mc:Choice>
        <mc:Fallback>
          <p:pic>
            <p:nvPicPr>
              <p:cNvPr id="359" name="Freihand 358">
                <a:extLst>
                  <a:ext uri="{FF2B5EF4-FFF2-40B4-BE49-F238E27FC236}">
                    <a16:creationId xmlns:a16="http://schemas.microsoft.com/office/drawing/2014/main" id="{CB59BC2C-38FA-DE43-5E4D-C6E8BA380120}"/>
                  </a:ext>
                </a:extLst>
              </p:cNvPr>
              <p:cNvPicPr/>
              <p:nvPr/>
            </p:nvPicPr>
            <p:blipFill>
              <a:blip r:embed="rId556"/>
              <a:stretch>
                <a:fillRect/>
              </a:stretch>
            </p:blipFill>
            <p:spPr>
              <a:xfrm>
                <a:off x="6536422" y="5360236"/>
                <a:ext cx="137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0" name="Freihand 359">
                <a:extLst>
                  <a:ext uri="{FF2B5EF4-FFF2-40B4-BE49-F238E27FC236}">
                    <a16:creationId xmlns:a16="http://schemas.microsoft.com/office/drawing/2014/main" id="{58E79EEC-03F8-1AB9-850A-B84DED8A30C2}"/>
                  </a:ext>
                </a:extLst>
              </p14:cNvPr>
              <p14:cNvContentPartPr/>
              <p14:nvPr/>
            </p14:nvContentPartPr>
            <p14:xfrm>
              <a:off x="6741622" y="5369956"/>
              <a:ext cx="124560" cy="82080"/>
            </p14:xfrm>
          </p:contentPart>
        </mc:Choice>
        <mc:Fallback>
          <p:pic>
            <p:nvPicPr>
              <p:cNvPr id="360" name="Freihand 359">
                <a:extLst>
                  <a:ext uri="{FF2B5EF4-FFF2-40B4-BE49-F238E27FC236}">
                    <a16:creationId xmlns:a16="http://schemas.microsoft.com/office/drawing/2014/main" id="{58E79EEC-03F8-1AB9-850A-B84DED8A30C2}"/>
                  </a:ext>
                </a:extLst>
              </p:cNvPr>
              <p:cNvPicPr/>
              <p:nvPr/>
            </p:nvPicPr>
            <p:blipFill>
              <a:blip r:embed="rId558"/>
              <a:stretch>
                <a:fillRect/>
              </a:stretch>
            </p:blipFill>
            <p:spPr>
              <a:xfrm>
                <a:off x="6732982" y="5361316"/>
                <a:ext cx="142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1" name="Freihand 360">
                <a:extLst>
                  <a:ext uri="{FF2B5EF4-FFF2-40B4-BE49-F238E27FC236}">
                    <a16:creationId xmlns:a16="http://schemas.microsoft.com/office/drawing/2014/main" id="{951064FA-9165-A4FF-3766-27FAB364746A}"/>
                  </a:ext>
                </a:extLst>
              </p14:cNvPr>
              <p14:cNvContentPartPr/>
              <p14:nvPr/>
            </p14:nvContentPartPr>
            <p14:xfrm>
              <a:off x="6806422" y="5375716"/>
              <a:ext cx="75600" cy="164520"/>
            </p14:xfrm>
          </p:contentPart>
        </mc:Choice>
        <mc:Fallback>
          <p:pic>
            <p:nvPicPr>
              <p:cNvPr id="361" name="Freihand 360">
                <a:extLst>
                  <a:ext uri="{FF2B5EF4-FFF2-40B4-BE49-F238E27FC236}">
                    <a16:creationId xmlns:a16="http://schemas.microsoft.com/office/drawing/2014/main" id="{951064FA-9165-A4FF-3766-27FAB364746A}"/>
                  </a:ext>
                </a:extLst>
              </p:cNvPr>
              <p:cNvPicPr/>
              <p:nvPr/>
            </p:nvPicPr>
            <p:blipFill>
              <a:blip r:embed="rId560"/>
              <a:stretch>
                <a:fillRect/>
              </a:stretch>
            </p:blipFill>
            <p:spPr>
              <a:xfrm>
                <a:off x="6797422" y="5367076"/>
                <a:ext cx="93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2" name="Freihand 361">
                <a:extLst>
                  <a:ext uri="{FF2B5EF4-FFF2-40B4-BE49-F238E27FC236}">
                    <a16:creationId xmlns:a16="http://schemas.microsoft.com/office/drawing/2014/main" id="{1E39BB26-0689-C1CF-B108-03DEB0064F39}"/>
                  </a:ext>
                </a:extLst>
              </p14:cNvPr>
              <p14:cNvContentPartPr/>
              <p14:nvPr/>
            </p14:nvContentPartPr>
            <p14:xfrm>
              <a:off x="6876262" y="5432596"/>
              <a:ext cx="79560" cy="122040"/>
            </p14:xfrm>
          </p:contentPart>
        </mc:Choice>
        <mc:Fallback>
          <p:pic>
            <p:nvPicPr>
              <p:cNvPr id="362" name="Freihand 361">
                <a:extLst>
                  <a:ext uri="{FF2B5EF4-FFF2-40B4-BE49-F238E27FC236}">
                    <a16:creationId xmlns:a16="http://schemas.microsoft.com/office/drawing/2014/main" id="{1E39BB26-0689-C1CF-B108-03DEB0064F39}"/>
                  </a:ext>
                </a:extLst>
              </p:cNvPr>
              <p:cNvPicPr/>
              <p:nvPr/>
            </p:nvPicPr>
            <p:blipFill>
              <a:blip r:embed="rId562"/>
              <a:stretch>
                <a:fillRect/>
              </a:stretch>
            </p:blipFill>
            <p:spPr>
              <a:xfrm>
                <a:off x="6867262" y="5423596"/>
                <a:ext cx="97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3" name="Freihand 362">
                <a:extLst>
                  <a:ext uri="{FF2B5EF4-FFF2-40B4-BE49-F238E27FC236}">
                    <a16:creationId xmlns:a16="http://schemas.microsoft.com/office/drawing/2014/main" id="{672E5515-C06A-A713-E738-0F28494D254E}"/>
                  </a:ext>
                </a:extLst>
              </p14:cNvPr>
              <p14:cNvContentPartPr/>
              <p14:nvPr/>
            </p14:nvContentPartPr>
            <p14:xfrm>
              <a:off x="6641542" y="5571916"/>
              <a:ext cx="318240" cy="31680"/>
            </p14:xfrm>
          </p:contentPart>
        </mc:Choice>
        <mc:Fallback>
          <p:pic>
            <p:nvPicPr>
              <p:cNvPr id="363" name="Freihand 362">
                <a:extLst>
                  <a:ext uri="{FF2B5EF4-FFF2-40B4-BE49-F238E27FC236}">
                    <a16:creationId xmlns:a16="http://schemas.microsoft.com/office/drawing/2014/main" id="{672E5515-C06A-A713-E738-0F28494D254E}"/>
                  </a:ext>
                </a:extLst>
              </p:cNvPr>
              <p:cNvPicPr/>
              <p:nvPr/>
            </p:nvPicPr>
            <p:blipFill>
              <a:blip r:embed="rId564"/>
              <a:stretch>
                <a:fillRect/>
              </a:stretch>
            </p:blipFill>
            <p:spPr>
              <a:xfrm>
                <a:off x="6632902" y="5562916"/>
                <a:ext cx="335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4" name="Freihand 363">
                <a:extLst>
                  <a:ext uri="{FF2B5EF4-FFF2-40B4-BE49-F238E27FC236}">
                    <a16:creationId xmlns:a16="http://schemas.microsoft.com/office/drawing/2014/main" id="{C461B7A4-A9D7-3FC6-10C2-6B0BB7F0B9AA}"/>
                  </a:ext>
                </a:extLst>
              </p14:cNvPr>
              <p14:cNvContentPartPr/>
              <p14:nvPr/>
            </p14:nvContentPartPr>
            <p14:xfrm>
              <a:off x="6674302" y="5707996"/>
              <a:ext cx="101520" cy="76320"/>
            </p14:xfrm>
          </p:contentPart>
        </mc:Choice>
        <mc:Fallback>
          <p:pic>
            <p:nvPicPr>
              <p:cNvPr id="364" name="Freihand 363">
                <a:extLst>
                  <a:ext uri="{FF2B5EF4-FFF2-40B4-BE49-F238E27FC236}">
                    <a16:creationId xmlns:a16="http://schemas.microsoft.com/office/drawing/2014/main" id="{C461B7A4-A9D7-3FC6-10C2-6B0BB7F0B9AA}"/>
                  </a:ext>
                </a:extLst>
              </p:cNvPr>
              <p:cNvPicPr/>
              <p:nvPr/>
            </p:nvPicPr>
            <p:blipFill>
              <a:blip r:embed="rId566"/>
              <a:stretch>
                <a:fillRect/>
              </a:stretch>
            </p:blipFill>
            <p:spPr>
              <a:xfrm>
                <a:off x="6665302" y="5699356"/>
                <a:ext cx="119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5" name="Freihand 364">
                <a:extLst>
                  <a:ext uri="{FF2B5EF4-FFF2-40B4-BE49-F238E27FC236}">
                    <a16:creationId xmlns:a16="http://schemas.microsoft.com/office/drawing/2014/main" id="{301265A4-8E88-A3E5-5B37-B0FAD48603A4}"/>
                  </a:ext>
                </a:extLst>
              </p14:cNvPr>
              <p14:cNvContentPartPr/>
              <p14:nvPr/>
            </p14:nvContentPartPr>
            <p14:xfrm>
              <a:off x="6717502" y="5694676"/>
              <a:ext cx="144360" cy="224640"/>
            </p14:xfrm>
          </p:contentPart>
        </mc:Choice>
        <mc:Fallback>
          <p:pic>
            <p:nvPicPr>
              <p:cNvPr id="365" name="Freihand 364">
                <a:extLst>
                  <a:ext uri="{FF2B5EF4-FFF2-40B4-BE49-F238E27FC236}">
                    <a16:creationId xmlns:a16="http://schemas.microsoft.com/office/drawing/2014/main" id="{301265A4-8E88-A3E5-5B37-B0FAD48603A4}"/>
                  </a:ext>
                </a:extLst>
              </p:cNvPr>
              <p:cNvPicPr/>
              <p:nvPr/>
            </p:nvPicPr>
            <p:blipFill>
              <a:blip r:embed="rId568"/>
              <a:stretch>
                <a:fillRect/>
              </a:stretch>
            </p:blipFill>
            <p:spPr>
              <a:xfrm>
                <a:off x="6708502" y="5685676"/>
                <a:ext cx="162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6" name="Freihand 365">
                <a:extLst>
                  <a:ext uri="{FF2B5EF4-FFF2-40B4-BE49-F238E27FC236}">
                    <a16:creationId xmlns:a16="http://schemas.microsoft.com/office/drawing/2014/main" id="{3CE311A2-BCF6-9183-8AC6-FD88B2E57CA8}"/>
                  </a:ext>
                </a:extLst>
              </p14:cNvPr>
              <p14:cNvContentPartPr/>
              <p14:nvPr/>
            </p14:nvContentPartPr>
            <p14:xfrm>
              <a:off x="6821182" y="5751196"/>
              <a:ext cx="78120" cy="142200"/>
            </p14:xfrm>
          </p:contentPart>
        </mc:Choice>
        <mc:Fallback>
          <p:pic>
            <p:nvPicPr>
              <p:cNvPr id="366" name="Freihand 365">
                <a:extLst>
                  <a:ext uri="{FF2B5EF4-FFF2-40B4-BE49-F238E27FC236}">
                    <a16:creationId xmlns:a16="http://schemas.microsoft.com/office/drawing/2014/main" id="{3CE311A2-BCF6-9183-8AC6-FD88B2E57CA8}"/>
                  </a:ext>
                </a:extLst>
              </p:cNvPr>
              <p:cNvPicPr/>
              <p:nvPr/>
            </p:nvPicPr>
            <p:blipFill>
              <a:blip r:embed="rId570"/>
              <a:stretch>
                <a:fillRect/>
              </a:stretch>
            </p:blipFill>
            <p:spPr>
              <a:xfrm>
                <a:off x="6812542" y="5742556"/>
                <a:ext cx="95760" cy="159840"/>
              </a:xfrm>
              <a:prstGeom prst="rect">
                <a:avLst/>
              </a:prstGeom>
            </p:spPr>
          </p:pic>
        </mc:Fallback>
      </mc:AlternateContent>
      <p:grpSp>
        <p:nvGrpSpPr>
          <p:cNvPr id="388" name="Gruppieren 387">
            <a:extLst>
              <a:ext uri="{FF2B5EF4-FFF2-40B4-BE49-F238E27FC236}">
                <a16:creationId xmlns:a16="http://schemas.microsoft.com/office/drawing/2014/main" id="{3570A9AD-1C88-61A2-F12D-6854EF42E78F}"/>
              </a:ext>
            </a:extLst>
          </p:cNvPr>
          <p:cNvGrpSpPr/>
          <p:nvPr/>
        </p:nvGrpSpPr>
        <p:grpSpPr>
          <a:xfrm>
            <a:off x="7134022" y="5277796"/>
            <a:ext cx="1456920" cy="605520"/>
            <a:chOff x="7134022" y="5277796"/>
            <a:chExt cx="1456920" cy="605520"/>
          </a:xfrm>
        </p:grpSpPr>
        <mc:AlternateContent xmlns:mc="http://schemas.openxmlformats.org/markup-compatibility/2006">
          <mc:Choice xmlns:p14="http://schemas.microsoft.com/office/powerpoint/2010/main" Requires="p14">
            <p:contentPart p14:bwMode="auto" r:id="rId571">
              <p14:nvContentPartPr>
                <p14:cNvPr id="367" name="Freihand 366">
                  <a:extLst>
                    <a:ext uri="{FF2B5EF4-FFF2-40B4-BE49-F238E27FC236}">
                      <a16:creationId xmlns:a16="http://schemas.microsoft.com/office/drawing/2014/main" id="{45B19F23-72C4-95E6-67D9-155260EA89C6}"/>
                    </a:ext>
                  </a:extLst>
                </p14:cNvPr>
                <p14:cNvContentPartPr/>
                <p14:nvPr/>
              </p14:nvContentPartPr>
              <p14:xfrm>
                <a:off x="7154542" y="5541316"/>
                <a:ext cx="30960" cy="146880"/>
              </p14:xfrm>
            </p:contentPart>
          </mc:Choice>
          <mc:Fallback>
            <p:pic>
              <p:nvPicPr>
                <p:cNvPr id="367" name="Freihand 366">
                  <a:extLst>
                    <a:ext uri="{FF2B5EF4-FFF2-40B4-BE49-F238E27FC236}">
                      <a16:creationId xmlns:a16="http://schemas.microsoft.com/office/drawing/2014/main" id="{45B19F23-72C4-95E6-67D9-155260EA89C6}"/>
                    </a:ext>
                  </a:extLst>
                </p:cNvPr>
                <p:cNvPicPr/>
                <p:nvPr/>
              </p:nvPicPr>
              <p:blipFill>
                <a:blip r:embed="rId572"/>
                <a:stretch>
                  <a:fillRect/>
                </a:stretch>
              </p:blipFill>
              <p:spPr>
                <a:xfrm>
                  <a:off x="7145542" y="5532676"/>
                  <a:ext cx="48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8" name="Freihand 367">
                  <a:extLst>
                    <a:ext uri="{FF2B5EF4-FFF2-40B4-BE49-F238E27FC236}">
                      <a16:creationId xmlns:a16="http://schemas.microsoft.com/office/drawing/2014/main" id="{94D41B0C-7275-509F-10EC-AF15DE273CEA}"/>
                    </a:ext>
                  </a:extLst>
                </p14:cNvPr>
                <p14:cNvContentPartPr/>
                <p14:nvPr/>
              </p14:nvContentPartPr>
              <p14:xfrm>
                <a:off x="7134022" y="5575516"/>
                <a:ext cx="124200" cy="17280"/>
              </p14:xfrm>
            </p:contentPart>
          </mc:Choice>
          <mc:Fallback>
            <p:pic>
              <p:nvPicPr>
                <p:cNvPr id="368" name="Freihand 367">
                  <a:extLst>
                    <a:ext uri="{FF2B5EF4-FFF2-40B4-BE49-F238E27FC236}">
                      <a16:creationId xmlns:a16="http://schemas.microsoft.com/office/drawing/2014/main" id="{94D41B0C-7275-509F-10EC-AF15DE273CEA}"/>
                    </a:ext>
                  </a:extLst>
                </p:cNvPr>
                <p:cNvPicPr/>
                <p:nvPr/>
              </p:nvPicPr>
              <p:blipFill>
                <a:blip r:embed="rId574"/>
                <a:stretch>
                  <a:fillRect/>
                </a:stretch>
              </p:blipFill>
              <p:spPr>
                <a:xfrm>
                  <a:off x="7125022" y="5566516"/>
                  <a:ext cx="141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9" name="Freihand 368">
                  <a:extLst>
                    <a:ext uri="{FF2B5EF4-FFF2-40B4-BE49-F238E27FC236}">
                      <a16:creationId xmlns:a16="http://schemas.microsoft.com/office/drawing/2014/main" id="{EFAF655A-DF47-2357-F97B-7F1D8069D96E}"/>
                    </a:ext>
                  </a:extLst>
                </p14:cNvPr>
                <p14:cNvContentPartPr/>
                <p14:nvPr/>
              </p14:nvContentPartPr>
              <p14:xfrm>
                <a:off x="7259302" y="5461396"/>
                <a:ext cx="182520" cy="338040"/>
              </p14:xfrm>
            </p:contentPart>
          </mc:Choice>
          <mc:Fallback>
            <p:pic>
              <p:nvPicPr>
                <p:cNvPr id="369" name="Freihand 368">
                  <a:extLst>
                    <a:ext uri="{FF2B5EF4-FFF2-40B4-BE49-F238E27FC236}">
                      <a16:creationId xmlns:a16="http://schemas.microsoft.com/office/drawing/2014/main" id="{EFAF655A-DF47-2357-F97B-7F1D8069D96E}"/>
                    </a:ext>
                  </a:extLst>
                </p:cNvPr>
                <p:cNvPicPr/>
                <p:nvPr/>
              </p:nvPicPr>
              <p:blipFill>
                <a:blip r:embed="rId576"/>
                <a:stretch>
                  <a:fillRect/>
                </a:stretch>
              </p:blipFill>
              <p:spPr>
                <a:xfrm>
                  <a:off x="7250302" y="5452756"/>
                  <a:ext cx="200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0" name="Freihand 369">
                  <a:extLst>
                    <a:ext uri="{FF2B5EF4-FFF2-40B4-BE49-F238E27FC236}">
                      <a16:creationId xmlns:a16="http://schemas.microsoft.com/office/drawing/2014/main" id="{3EA3E2A8-6381-5485-37A2-DCFA5D470390}"/>
                    </a:ext>
                  </a:extLst>
                </p14:cNvPr>
                <p14:cNvContentPartPr/>
                <p14:nvPr/>
              </p14:nvContentPartPr>
              <p14:xfrm>
                <a:off x="7564222" y="5355196"/>
                <a:ext cx="99360" cy="177480"/>
              </p14:xfrm>
            </p:contentPart>
          </mc:Choice>
          <mc:Fallback>
            <p:pic>
              <p:nvPicPr>
                <p:cNvPr id="370" name="Freihand 369">
                  <a:extLst>
                    <a:ext uri="{FF2B5EF4-FFF2-40B4-BE49-F238E27FC236}">
                      <a16:creationId xmlns:a16="http://schemas.microsoft.com/office/drawing/2014/main" id="{3EA3E2A8-6381-5485-37A2-DCFA5D470390}"/>
                    </a:ext>
                  </a:extLst>
                </p:cNvPr>
                <p:cNvPicPr/>
                <p:nvPr/>
              </p:nvPicPr>
              <p:blipFill>
                <a:blip r:embed="rId578"/>
                <a:stretch>
                  <a:fillRect/>
                </a:stretch>
              </p:blipFill>
              <p:spPr>
                <a:xfrm>
                  <a:off x="7555582" y="5346196"/>
                  <a:ext cx="117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1" name="Freihand 370">
                  <a:extLst>
                    <a:ext uri="{FF2B5EF4-FFF2-40B4-BE49-F238E27FC236}">
                      <a16:creationId xmlns:a16="http://schemas.microsoft.com/office/drawing/2014/main" id="{043DC108-FAAE-1148-C901-AF9E60661E3B}"/>
                    </a:ext>
                  </a:extLst>
                </p14:cNvPr>
                <p14:cNvContentPartPr/>
                <p14:nvPr/>
              </p14:nvContentPartPr>
              <p14:xfrm>
                <a:off x="7686982" y="5414596"/>
                <a:ext cx="95400" cy="72720"/>
              </p14:xfrm>
            </p:contentPart>
          </mc:Choice>
          <mc:Fallback>
            <p:pic>
              <p:nvPicPr>
                <p:cNvPr id="371" name="Freihand 370">
                  <a:extLst>
                    <a:ext uri="{FF2B5EF4-FFF2-40B4-BE49-F238E27FC236}">
                      <a16:creationId xmlns:a16="http://schemas.microsoft.com/office/drawing/2014/main" id="{043DC108-FAAE-1148-C901-AF9E60661E3B}"/>
                    </a:ext>
                  </a:extLst>
                </p:cNvPr>
                <p:cNvPicPr/>
                <p:nvPr/>
              </p:nvPicPr>
              <p:blipFill>
                <a:blip r:embed="rId580"/>
                <a:stretch>
                  <a:fillRect/>
                </a:stretch>
              </p:blipFill>
              <p:spPr>
                <a:xfrm>
                  <a:off x="7678342" y="5405596"/>
                  <a:ext cx="113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2" name="Freihand 371">
                  <a:extLst>
                    <a:ext uri="{FF2B5EF4-FFF2-40B4-BE49-F238E27FC236}">
                      <a16:creationId xmlns:a16="http://schemas.microsoft.com/office/drawing/2014/main" id="{C0862BAB-FB98-9479-8F42-178AAD2C7A6E}"/>
                    </a:ext>
                  </a:extLst>
                </p14:cNvPr>
                <p14:cNvContentPartPr/>
                <p14:nvPr/>
              </p14:nvContentPartPr>
              <p14:xfrm>
                <a:off x="7740622" y="5383636"/>
                <a:ext cx="62640" cy="169560"/>
              </p14:xfrm>
            </p:contentPart>
          </mc:Choice>
          <mc:Fallback>
            <p:pic>
              <p:nvPicPr>
                <p:cNvPr id="372" name="Freihand 371">
                  <a:extLst>
                    <a:ext uri="{FF2B5EF4-FFF2-40B4-BE49-F238E27FC236}">
                      <a16:creationId xmlns:a16="http://schemas.microsoft.com/office/drawing/2014/main" id="{C0862BAB-FB98-9479-8F42-178AAD2C7A6E}"/>
                    </a:ext>
                  </a:extLst>
                </p:cNvPr>
                <p:cNvPicPr/>
                <p:nvPr/>
              </p:nvPicPr>
              <p:blipFill>
                <a:blip r:embed="rId582"/>
                <a:stretch>
                  <a:fillRect/>
                </a:stretch>
              </p:blipFill>
              <p:spPr>
                <a:xfrm>
                  <a:off x="7731982" y="5374636"/>
                  <a:ext cx="80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73" name="Freihand 372">
                  <a:extLst>
                    <a:ext uri="{FF2B5EF4-FFF2-40B4-BE49-F238E27FC236}">
                      <a16:creationId xmlns:a16="http://schemas.microsoft.com/office/drawing/2014/main" id="{F47F3667-2AB0-032E-C984-DA6833465642}"/>
                    </a:ext>
                  </a:extLst>
                </p14:cNvPr>
                <p14:cNvContentPartPr/>
                <p14:nvPr/>
              </p14:nvContentPartPr>
              <p14:xfrm>
                <a:off x="7742422" y="5418556"/>
                <a:ext cx="131400" cy="140760"/>
              </p14:xfrm>
            </p:contentPart>
          </mc:Choice>
          <mc:Fallback>
            <p:pic>
              <p:nvPicPr>
                <p:cNvPr id="373" name="Freihand 372">
                  <a:extLst>
                    <a:ext uri="{FF2B5EF4-FFF2-40B4-BE49-F238E27FC236}">
                      <a16:creationId xmlns:a16="http://schemas.microsoft.com/office/drawing/2014/main" id="{F47F3667-2AB0-032E-C984-DA6833465642}"/>
                    </a:ext>
                  </a:extLst>
                </p:cNvPr>
                <p:cNvPicPr/>
                <p:nvPr/>
              </p:nvPicPr>
              <p:blipFill>
                <a:blip r:embed="rId584"/>
                <a:stretch>
                  <a:fillRect/>
                </a:stretch>
              </p:blipFill>
              <p:spPr>
                <a:xfrm>
                  <a:off x="7733422" y="5409556"/>
                  <a:ext cx="149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74" name="Freihand 373">
                  <a:extLst>
                    <a:ext uri="{FF2B5EF4-FFF2-40B4-BE49-F238E27FC236}">
                      <a16:creationId xmlns:a16="http://schemas.microsoft.com/office/drawing/2014/main" id="{C82B6854-FA6B-7498-C34D-4D5FDB379235}"/>
                    </a:ext>
                  </a:extLst>
                </p14:cNvPr>
                <p14:cNvContentPartPr/>
                <p14:nvPr/>
              </p14:nvContentPartPr>
              <p14:xfrm>
                <a:off x="7542982" y="5595676"/>
                <a:ext cx="323280" cy="48960"/>
              </p14:xfrm>
            </p:contentPart>
          </mc:Choice>
          <mc:Fallback>
            <p:pic>
              <p:nvPicPr>
                <p:cNvPr id="374" name="Freihand 373">
                  <a:extLst>
                    <a:ext uri="{FF2B5EF4-FFF2-40B4-BE49-F238E27FC236}">
                      <a16:creationId xmlns:a16="http://schemas.microsoft.com/office/drawing/2014/main" id="{C82B6854-FA6B-7498-C34D-4D5FDB379235}"/>
                    </a:ext>
                  </a:extLst>
                </p:cNvPr>
                <p:cNvPicPr/>
                <p:nvPr/>
              </p:nvPicPr>
              <p:blipFill>
                <a:blip r:embed="rId586"/>
                <a:stretch>
                  <a:fillRect/>
                </a:stretch>
              </p:blipFill>
              <p:spPr>
                <a:xfrm>
                  <a:off x="7534342" y="5586676"/>
                  <a:ext cx="340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5" name="Freihand 374">
                  <a:extLst>
                    <a:ext uri="{FF2B5EF4-FFF2-40B4-BE49-F238E27FC236}">
                      <a16:creationId xmlns:a16="http://schemas.microsoft.com/office/drawing/2014/main" id="{188901A5-FA1C-92C2-2956-F2B51981DD46}"/>
                    </a:ext>
                  </a:extLst>
                </p14:cNvPr>
                <p14:cNvContentPartPr/>
                <p14:nvPr/>
              </p14:nvContentPartPr>
              <p14:xfrm>
                <a:off x="7640542" y="5654356"/>
                <a:ext cx="145800" cy="194760"/>
              </p14:xfrm>
            </p:contentPart>
          </mc:Choice>
          <mc:Fallback>
            <p:pic>
              <p:nvPicPr>
                <p:cNvPr id="375" name="Freihand 374">
                  <a:extLst>
                    <a:ext uri="{FF2B5EF4-FFF2-40B4-BE49-F238E27FC236}">
                      <a16:creationId xmlns:a16="http://schemas.microsoft.com/office/drawing/2014/main" id="{188901A5-FA1C-92C2-2956-F2B51981DD46}"/>
                    </a:ext>
                  </a:extLst>
                </p:cNvPr>
                <p:cNvPicPr/>
                <p:nvPr/>
              </p:nvPicPr>
              <p:blipFill>
                <a:blip r:embed="rId588"/>
                <a:stretch>
                  <a:fillRect/>
                </a:stretch>
              </p:blipFill>
              <p:spPr>
                <a:xfrm>
                  <a:off x="7631902" y="5645716"/>
                  <a:ext cx="163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6" name="Freihand 375">
                  <a:extLst>
                    <a:ext uri="{FF2B5EF4-FFF2-40B4-BE49-F238E27FC236}">
                      <a16:creationId xmlns:a16="http://schemas.microsoft.com/office/drawing/2014/main" id="{2FC3A05D-8806-3CD2-32A6-7506D5002BF1}"/>
                    </a:ext>
                  </a:extLst>
                </p14:cNvPr>
                <p14:cNvContentPartPr/>
                <p14:nvPr/>
              </p14:nvContentPartPr>
              <p14:xfrm>
                <a:off x="7789222" y="5743276"/>
                <a:ext cx="25560" cy="120600"/>
              </p14:xfrm>
            </p:contentPart>
          </mc:Choice>
          <mc:Fallback>
            <p:pic>
              <p:nvPicPr>
                <p:cNvPr id="376" name="Freihand 375">
                  <a:extLst>
                    <a:ext uri="{FF2B5EF4-FFF2-40B4-BE49-F238E27FC236}">
                      <a16:creationId xmlns:a16="http://schemas.microsoft.com/office/drawing/2014/main" id="{2FC3A05D-8806-3CD2-32A6-7506D5002BF1}"/>
                    </a:ext>
                  </a:extLst>
                </p:cNvPr>
                <p:cNvPicPr/>
                <p:nvPr/>
              </p:nvPicPr>
              <p:blipFill>
                <a:blip r:embed="rId590"/>
                <a:stretch>
                  <a:fillRect/>
                </a:stretch>
              </p:blipFill>
              <p:spPr>
                <a:xfrm>
                  <a:off x="7780222" y="5734276"/>
                  <a:ext cx="43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7" name="Freihand 376">
                  <a:extLst>
                    <a:ext uri="{FF2B5EF4-FFF2-40B4-BE49-F238E27FC236}">
                      <a16:creationId xmlns:a16="http://schemas.microsoft.com/office/drawing/2014/main" id="{651FA14B-3741-E546-4B4B-6C5790FEFA2B}"/>
                    </a:ext>
                  </a:extLst>
                </p14:cNvPr>
                <p14:cNvContentPartPr/>
                <p14:nvPr/>
              </p14:nvContentPartPr>
              <p14:xfrm>
                <a:off x="7747102" y="5734636"/>
                <a:ext cx="123120" cy="148680"/>
              </p14:xfrm>
            </p:contentPart>
          </mc:Choice>
          <mc:Fallback>
            <p:pic>
              <p:nvPicPr>
                <p:cNvPr id="377" name="Freihand 376">
                  <a:extLst>
                    <a:ext uri="{FF2B5EF4-FFF2-40B4-BE49-F238E27FC236}">
                      <a16:creationId xmlns:a16="http://schemas.microsoft.com/office/drawing/2014/main" id="{651FA14B-3741-E546-4B4B-6C5790FEFA2B}"/>
                    </a:ext>
                  </a:extLst>
                </p:cNvPr>
                <p:cNvPicPr/>
                <p:nvPr/>
              </p:nvPicPr>
              <p:blipFill>
                <a:blip r:embed="rId592"/>
                <a:stretch>
                  <a:fillRect/>
                </a:stretch>
              </p:blipFill>
              <p:spPr>
                <a:xfrm>
                  <a:off x="7738462" y="5725636"/>
                  <a:ext cx="140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8" name="Freihand 377">
                  <a:extLst>
                    <a:ext uri="{FF2B5EF4-FFF2-40B4-BE49-F238E27FC236}">
                      <a16:creationId xmlns:a16="http://schemas.microsoft.com/office/drawing/2014/main" id="{4DC4500F-6B3E-2F50-842A-223773973F1D}"/>
                    </a:ext>
                  </a:extLst>
                </p14:cNvPr>
                <p14:cNvContentPartPr/>
                <p14:nvPr/>
              </p14:nvContentPartPr>
              <p14:xfrm>
                <a:off x="8012062" y="5576956"/>
                <a:ext cx="88560" cy="23040"/>
              </p14:xfrm>
            </p:contentPart>
          </mc:Choice>
          <mc:Fallback>
            <p:pic>
              <p:nvPicPr>
                <p:cNvPr id="378" name="Freihand 377">
                  <a:extLst>
                    <a:ext uri="{FF2B5EF4-FFF2-40B4-BE49-F238E27FC236}">
                      <a16:creationId xmlns:a16="http://schemas.microsoft.com/office/drawing/2014/main" id="{4DC4500F-6B3E-2F50-842A-223773973F1D}"/>
                    </a:ext>
                  </a:extLst>
                </p:cNvPr>
                <p:cNvPicPr/>
                <p:nvPr/>
              </p:nvPicPr>
              <p:blipFill>
                <a:blip r:embed="rId594"/>
                <a:stretch>
                  <a:fillRect/>
                </a:stretch>
              </p:blipFill>
              <p:spPr>
                <a:xfrm>
                  <a:off x="8003422" y="5568316"/>
                  <a:ext cx="106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9" name="Freihand 378">
                  <a:extLst>
                    <a:ext uri="{FF2B5EF4-FFF2-40B4-BE49-F238E27FC236}">
                      <a16:creationId xmlns:a16="http://schemas.microsoft.com/office/drawing/2014/main" id="{C384FA83-449B-B4F6-E5B0-DDFF4C9CCAD1}"/>
                    </a:ext>
                  </a:extLst>
                </p14:cNvPr>
                <p14:cNvContentPartPr/>
                <p14:nvPr/>
              </p14:nvContentPartPr>
              <p14:xfrm>
                <a:off x="8114662" y="5446276"/>
                <a:ext cx="131760" cy="299880"/>
              </p14:xfrm>
            </p:contentPart>
          </mc:Choice>
          <mc:Fallback>
            <p:pic>
              <p:nvPicPr>
                <p:cNvPr id="379" name="Freihand 378">
                  <a:extLst>
                    <a:ext uri="{FF2B5EF4-FFF2-40B4-BE49-F238E27FC236}">
                      <a16:creationId xmlns:a16="http://schemas.microsoft.com/office/drawing/2014/main" id="{C384FA83-449B-B4F6-E5B0-DDFF4C9CCAD1}"/>
                    </a:ext>
                  </a:extLst>
                </p:cNvPr>
                <p:cNvPicPr/>
                <p:nvPr/>
              </p:nvPicPr>
              <p:blipFill>
                <a:blip r:embed="rId596"/>
                <a:stretch>
                  <a:fillRect/>
                </a:stretch>
              </p:blipFill>
              <p:spPr>
                <a:xfrm>
                  <a:off x="8106022" y="5437636"/>
                  <a:ext cx="1494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1" name="Freihand 380">
                  <a:extLst>
                    <a:ext uri="{FF2B5EF4-FFF2-40B4-BE49-F238E27FC236}">
                      <a16:creationId xmlns:a16="http://schemas.microsoft.com/office/drawing/2014/main" id="{1FA4B9F2-B72F-BC73-8F51-D5F1B30AF101}"/>
                    </a:ext>
                  </a:extLst>
                </p14:cNvPr>
                <p14:cNvContentPartPr/>
                <p14:nvPr/>
              </p14:nvContentPartPr>
              <p14:xfrm>
                <a:off x="8309062" y="5289676"/>
                <a:ext cx="107640" cy="179640"/>
              </p14:xfrm>
            </p:contentPart>
          </mc:Choice>
          <mc:Fallback>
            <p:pic>
              <p:nvPicPr>
                <p:cNvPr id="381" name="Freihand 380">
                  <a:extLst>
                    <a:ext uri="{FF2B5EF4-FFF2-40B4-BE49-F238E27FC236}">
                      <a16:creationId xmlns:a16="http://schemas.microsoft.com/office/drawing/2014/main" id="{1FA4B9F2-B72F-BC73-8F51-D5F1B30AF101}"/>
                    </a:ext>
                  </a:extLst>
                </p:cNvPr>
                <p:cNvPicPr/>
                <p:nvPr/>
              </p:nvPicPr>
              <p:blipFill>
                <a:blip r:embed="rId598"/>
                <a:stretch>
                  <a:fillRect/>
                </a:stretch>
              </p:blipFill>
              <p:spPr>
                <a:xfrm>
                  <a:off x="8300422" y="5281036"/>
                  <a:ext cx="125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2" name="Freihand 381">
                  <a:extLst>
                    <a:ext uri="{FF2B5EF4-FFF2-40B4-BE49-F238E27FC236}">
                      <a16:creationId xmlns:a16="http://schemas.microsoft.com/office/drawing/2014/main" id="{2A59018D-266C-F718-BB66-315A1BEDD342}"/>
                    </a:ext>
                  </a:extLst>
                </p14:cNvPr>
                <p14:cNvContentPartPr/>
                <p14:nvPr/>
              </p14:nvContentPartPr>
              <p14:xfrm>
                <a:off x="8498782" y="5314516"/>
                <a:ext cx="6480" cy="108360"/>
              </p14:xfrm>
            </p:contentPart>
          </mc:Choice>
          <mc:Fallback>
            <p:pic>
              <p:nvPicPr>
                <p:cNvPr id="382" name="Freihand 381">
                  <a:extLst>
                    <a:ext uri="{FF2B5EF4-FFF2-40B4-BE49-F238E27FC236}">
                      <a16:creationId xmlns:a16="http://schemas.microsoft.com/office/drawing/2014/main" id="{2A59018D-266C-F718-BB66-315A1BEDD342}"/>
                    </a:ext>
                  </a:extLst>
                </p:cNvPr>
                <p:cNvPicPr/>
                <p:nvPr/>
              </p:nvPicPr>
              <p:blipFill>
                <a:blip r:embed="rId600"/>
                <a:stretch>
                  <a:fillRect/>
                </a:stretch>
              </p:blipFill>
              <p:spPr>
                <a:xfrm>
                  <a:off x="8489782" y="5305516"/>
                  <a:ext cx="24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3" name="Freihand 382">
                  <a:extLst>
                    <a:ext uri="{FF2B5EF4-FFF2-40B4-BE49-F238E27FC236}">
                      <a16:creationId xmlns:a16="http://schemas.microsoft.com/office/drawing/2014/main" id="{2E52ABDC-D032-4E79-128C-93A267138491}"/>
                    </a:ext>
                  </a:extLst>
                </p14:cNvPr>
                <p14:cNvContentPartPr/>
                <p14:nvPr/>
              </p14:nvContentPartPr>
              <p14:xfrm>
                <a:off x="8447662" y="5277796"/>
                <a:ext cx="124200" cy="151560"/>
              </p14:xfrm>
            </p:contentPart>
          </mc:Choice>
          <mc:Fallback>
            <p:pic>
              <p:nvPicPr>
                <p:cNvPr id="383" name="Freihand 382">
                  <a:extLst>
                    <a:ext uri="{FF2B5EF4-FFF2-40B4-BE49-F238E27FC236}">
                      <a16:creationId xmlns:a16="http://schemas.microsoft.com/office/drawing/2014/main" id="{2E52ABDC-D032-4E79-128C-93A267138491}"/>
                    </a:ext>
                  </a:extLst>
                </p:cNvPr>
                <p:cNvPicPr/>
                <p:nvPr/>
              </p:nvPicPr>
              <p:blipFill>
                <a:blip r:embed="rId602"/>
                <a:stretch>
                  <a:fillRect/>
                </a:stretch>
              </p:blipFill>
              <p:spPr>
                <a:xfrm>
                  <a:off x="8438662" y="5268796"/>
                  <a:ext cx="141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4" name="Freihand 383">
                  <a:extLst>
                    <a:ext uri="{FF2B5EF4-FFF2-40B4-BE49-F238E27FC236}">
                      <a16:creationId xmlns:a16="http://schemas.microsoft.com/office/drawing/2014/main" id="{9D62180A-8A41-E818-5F58-9B5F77D83147}"/>
                    </a:ext>
                  </a:extLst>
                </p14:cNvPr>
                <p14:cNvContentPartPr/>
                <p14:nvPr/>
              </p14:nvContentPartPr>
              <p14:xfrm>
                <a:off x="8311222" y="5499196"/>
                <a:ext cx="279720" cy="10800"/>
              </p14:xfrm>
            </p:contentPart>
          </mc:Choice>
          <mc:Fallback>
            <p:pic>
              <p:nvPicPr>
                <p:cNvPr id="384" name="Freihand 383">
                  <a:extLst>
                    <a:ext uri="{FF2B5EF4-FFF2-40B4-BE49-F238E27FC236}">
                      <a16:creationId xmlns:a16="http://schemas.microsoft.com/office/drawing/2014/main" id="{9D62180A-8A41-E818-5F58-9B5F77D83147}"/>
                    </a:ext>
                  </a:extLst>
                </p:cNvPr>
                <p:cNvPicPr/>
                <p:nvPr/>
              </p:nvPicPr>
              <p:blipFill>
                <a:blip r:embed="rId604"/>
                <a:stretch>
                  <a:fillRect/>
                </a:stretch>
              </p:blipFill>
              <p:spPr>
                <a:xfrm>
                  <a:off x="8302582" y="5490556"/>
                  <a:ext cx="297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6" name="Freihand 385">
                  <a:extLst>
                    <a:ext uri="{FF2B5EF4-FFF2-40B4-BE49-F238E27FC236}">
                      <a16:creationId xmlns:a16="http://schemas.microsoft.com/office/drawing/2014/main" id="{3F676BE6-7ED7-831A-8B6C-EC207D66958E}"/>
                    </a:ext>
                  </a:extLst>
                </p14:cNvPr>
                <p14:cNvContentPartPr/>
                <p14:nvPr/>
              </p14:nvContentPartPr>
              <p14:xfrm>
                <a:off x="8406262" y="5628436"/>
                <a:ext cx="9000" cy="139680"/>
              </p14:xfrm>
            </p:contentPart>
          </mc:Choice>
          <mc:Fallback>
            <p:pic>
              <p:nvPicPr>
                <p:cNvPr id="386" name="Freihand 385">
                  <a:extLst>
                    <a:ext uri="{FF2B5EF4-FFF2-40B4-BE49-F238E27FC236}">
                      <a16:creationId xmlns:a16="http://schemas.microsoft.com/office/drawing/2014/main" id="{3F676BE6-7ED7-831A-8B6C-EC207D66958E}"/>
                    </a:ext>
                  </a:extLst>
                </p:cNvPr>
                <p:cNvPicPr/>
                <p:nvPr/>
              </p:nvPicPr>
              <p:blipFill>
                <a:blip r:embed="rId606"/>
                <a:stretch>
                  <a:fillRect/>
                </a:stretch>
              </p:blipFill>
              <p:spPr>
                <a:xfrm>
                  <a:off x="8397622" y="5619796"/>
                  <a:ext cx="26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7" name="Freihand 386">
                  <a:extLst>
                    <a:ext uri="{FF2B5EF4-FFF2-40B4-BE49-F238E27FC236}">
                      <a16:creationId xmlns:a16="http://schemas.microsoft.com/office/drawing/2014/main" id="{CE0712FA-322B-CA4F-3C40-2672F2D7FEDA}"/>
                    </a:ext>
                  </a:extLst>
                </p14:cNvPr>
                <p14:cNvContentPartPr/>
                <p14:nvPr/>
              </p14:nvContentPartPr>
              <p14:xfrm>
                <a:off x="8314822" y="5586316"/>
                <a:ext cx="202680" cy="213480"/>
              </p14:xfrm>
            </p:contentPart>
          </mc:Choice>
          <mc:Fallback>
            <p:pic>
              <p:nvPicPr>
                <p:cNvPr id="387" name="Freihand 386">
                  <a:extLst>
                    <a:ext uri="{FF2B5EF4-FFF2-40B4-BE49-F238E27FC236}">
                      <a16:creationId xmlns:a16="http://schemas.microsoft.com/office/drawing/2014/main" id="{CE0712FA-322B-CA4F-3C40-2672F2D7FEDA}"/>
                    </a:ext>
                  </a:extLst>
                </p:cNvPr>
                <p:cNvPicPr/>
                <p:nvPr/>
              </p:nvPicPr>
              <p:blipFill>
                <a:blip r:embed="rId608"/>
                <a:stretch>
                  <a:fillRect/>
                </a:stretch>
              </p:blipFill>
              <p:spPr>
                <a:xfrm>
                  <a:off x="8306182" y="5577316"/>
                  <a:ext cx="220320" cy="23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9">
            <p14:nvContentPartPr>
              <p14:cNvPr id="498" name="Freihand 497">
                <a:extLst>
                  <a:ext uri="{FF2B5EF4-FFF2-40B4-BE49-F238E27FC236}">
                    <a16:creationId xmlns:a16="http://schemas.microsoft.com/office/drawing/2014/main" id="{4D1E9586-4819-D111-A365-AA4CB9DFB3E5}"/>
                  </a:ext>
                </a:extLst>
              </p14:cNvPr>
              <p14:cNvContentPartPr/>
              <p14:nvPr/>
            </p14:nvContentPartPr>
            <p14:xfrm>
              <a:off x="7822" y="5082676"/>
              <a:ext cx="1442520" cy="1468080"/>
            </p14:xfrm>
          </p:contentPart>
        </mc:Choice>
        <mc:Fallback>
          <p:pic>
            <p:nvPicPr>
              <p:cNvPr id="498" name="Freihand 497">
                <a:extLst>
                  <a:ext uri="{FF2B5EF4-FFF2-40B4-BE49-F238E27FC236}">
                    <a16:creationId xmlns:a16="http://schemas.microsoft.com/office/drawing/2014/main" id="{4D1E9586-4819-D111-A365-AA4CB9DFB3E5}"/>
                  </a:ext>
                </a:extLst>
              </p:cNvPr>
              <p:cNvPicPr/>
              <p:nvPr/>
            </p:nvPicPr>
            <p:blipFill>
              <a:blip r:embed="rId610"/>
              <a:stretch>
                <a:fillRect/>
              </a:stretch>
            </p:blipFill>
            <p:spPr>
              <a:xfrm>
                <a:off x="-1178" y="5074036"/>
                <a:ext cx="1460160" cy="1485720"/>
              </a:xfrm>
              <a:prstGeom prst="rect">
                <a:avLst/>
              </a:prstGeom>
            </p:spPr>
          </p:pic>
        </mc:Fallback>
      </mc:AlternateContent>
      <p:grpSp>
        <p:nvGrpSpPr>
          <p:cNvPr id="513" name="Gruppieren 512">
            <a:extLst>
              <a:ext uri="{FF2B5EF4-FFF2-40B4-BE49-F238E27FC236}">
                <a16:creationId xmlns:a16="http://schemas.microsoft.com/office/drawing/2014/main" id="{CC4FC312-34E2-8F44-87B6-9FCDBBE3D88C}"/>
              </a:ext>
            </a:extLst>
          </p:cNvPr>
          <p:cNvGrpSpPr/>
          <p:nvPr/>
        </p:nvGrpSpPr>
        <p:grpSpPr>
          <a:xfrm>
            <a:off x="132022" y="4994116"/>
            <a:ext cx="2820600" cy="1527840"/>
            <a:chOff x="132022" y="4994116"/>
            <a:chExt cx="2820600" cy="1527840"/>
          </a:xfrm>
        </p:grpSpPr>
        <mc:AlternateContent xmlns:mc="http://schemas.openxmlformats.org/markup-compatibility/2006">
          <mc:Choice xmlns:p14="http://schemas.microsoft.com/office/powerpoint/2010/main" Requires="p14">
            <p:contentPart p14:bwMode="auto" r:id="rId611">
              <p14:nvContentPartPr>
                <p14:cNvPr id="478" name="Freihand 477">
                  <a:extLst>
                    <a:ext uri="{FF2B5EF4-FFF2-40B4-BE49-F238E27FC236}">
                      <a16:creationId xmlns:a16="http://schemas.microsoft.com/office/drawing/2014/main" id="{859DCB8E-18ED-33F9-E169-109939FF5D25}"/>
                    </a:ext>
                  </a:extLst>
                </p14:cNvPr>
                <p14:cNvContentPartPr/>
                <p14:nvPr/>
              </p14:nvContentPartPr>
              <p14:xfrm>
                <a:off x="199702" y="5405236"/>
                <a:ext cx="97920" cy="194400"/>
              </p14:xfrm>
            </p:contentPart>
          </mc:Choice>
          <mc:Fallback>
            <p:pic>
              <p:nvPicPr>
                <p:cNvPr id="478" name="Freihand 477">
                  <a:extLst>
                    <a:ext uri="{FF2B5EF4-FFF2-40B4-BE49-F238E27FC236}">
                      <a16:creationId xmlns:a16="http://schemas.microsoft.com/office/drawing/2014/main" id="{859DCB8E-18ED-33F9-E169-109939FF5D25}"/>
                    </a:ext>
                  </a:extLst>
                </p:cNvPr>
                <p:cNvPicPr/>
                <p:nvPr/>
              </p:nvPicPr>
              <p:blipFill>
                <a:blip r:embed="rId612"/>
                <a:stretch>
                  <a:fillRect/>
                </a:stretch>
              </p:blipFill>
              <p:spPr>
                <a:xfrm>
                  <a:off x="191062" y="5396596"/>
                  <a:ext cx="115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79" name="Freihand 478">
                  <a:extLst>
                    <a:ext uri="{FF2B5EF4-FFF2-40B4-BE49-F238E27FC236}">
                      <a16:creationId xmlns:a16="http://schemas.microsoft.com/office/drawing/2014/main" id="{528769F2-0937-FB5B-6400-40E78D2F6AFA}"/>
                    </a:ext>
                  </a:extLst>
                </p14:cNvPr>
                <p14:cNvContentPartPr/>
                <p14:nvPr/>
              </p14:nvContentPartPr>
              <p14:xfrm>
                <a:off x="264142" y="5452396"/>
                <a:ext cx="96120" cy="132120"/>
              </p14:xfrm>
            </p:contentPart>
          </mc:Choice>
          <mc:Fallback>
            <p:pic>
              <p:nvPicPr>
                <p:cNvPr id="479" name="Freihand 478">
                  <a:extLst>
                    <a:ext uri="{FF2B5EF4-FFF2-40B4-BE49-F238E27FC236}">
                      <a16:creationId xmlns:a16="http://schemas.microsoft.com/office/drawing/2014/main" id="{528769F2-0937-FB5B-6400-40E78D2F6AFA}"/>
                    </a:ext>
                  </a:extLst>
                </p:cNvPr>
                <p:cNvPicPr/>
                <p:nvPr/>
              </p:nvPicPr>
              <p:blipFill>
                <a:blip r:embed="rId614"/>
                <a:stretch>
                  <a:fillRect/>
                </a:stretch>
              </p:blipFill>
              <p:spPr>
                <a:xfrm>
                  <a:off x="255142" y="5443756"/>
                  <a:ext cx="113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80" name="Freihand 479">
                  <a:extLst>
                    <a:ext uri="{FF2B5EF4-FFF2-40B4-BE49-F238E27FC236}">
                      <a16:creationId xmlns:a16="http://schemas.microsoft.com/office/drawing/2014/main" id="{9F720979-71BF-A618-2880-55E28B7145AF}"/>
                    </a:ext>
                  </a:extLst>
                </p14:cNvPr>
                <p14:cNvContentPartPr/>
                <p14:nvPr/>
              </p14:nvContentPartPr>
              <p14:xfrm>
                <a:off x="226342" y="5445916"/>
                <a:ext cx="236160" cy="156240"/>
              </p14:xfrm>
            </p:contentPart>
          </mc:Choice>
          <mc:Fallback>
            <p:pic>
              <p:nvPicPr>
                <p:cNvPr id="480" name="Freihand 479">
                  <a:extLst>
                    <a:ext uri="{FF2B5EF4-FFF2-40B4-BE49-F238E27FC236}">
                      <a16:creationId xmlns:a16="http://schemas.microsoft.com/office/drawing/2014/main" id="{9F720979-71BF-A618-2880-55E28B7145AF}"/>
                    </a:ext>
                  </a:extLst>
                </p:cNvPr>
                <p:cNvPicPr/>
                <p:nvPr/>
              </p:nvPicPr>
              <p:blipFill>
                <a:blip r:embed="rId616"/>
                <a:stretch>
                  <a:fillRect/>
                </a:stretch>
              </p:blipFill>
              <p:spPr>
                <a:xfrm>
                  <a:off x="217702" y="5437276"/>
                  <a:ext cx="253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81" name="Freihand 480">
                  <a:extLst>
                    <a:ext uri="{FF2B5EF4-FFF2-40B4-BE49-F238E27FC236}">
                      <a16:creationId xmlns:a16="http://schemas.microsoft.com/office/drawing/2014/main" id="{AC72333F-1437-C5B2-D3D6-5A5F84C12831}"/>
                    </a:ext>
                  </a:extLst>
                </p14:cNvPr>
                <p14:cNvContentPartPr/>
                <p14:nvPr/>
              </p14:nvContentPartPr>
              <p14:xfrm>
                <a:off x="387262" y="5493796"/>
                <a:ext cx="85320" cy="21600"/>
              </p14:xfrm>
            </p:contentPart>
          </mc:Choice>
          <mc:Fallback>
            <p:pic>
              <p:nvPicPr>
                <p:cNvPr id="481" name="Freihand 480">
                  <a:extLst>
                    <a:ext uri="{FF2B5EF4-FFF2-40B4-BE49-F238E27FC236}">
                      <a16:creationId xmlns:a16="http://schemas.microsoft.com/office/drawing/2014/main" id="{AC72333F-1437-C5B2-D3D6-5A5F84C12831}"/>
                    </a:ext>
                  </a:extLst>
                </p:cNvPr>
                <p:cNvPicPr/>
                <p:nvPr/>
              </p:nvPicPr>
              <p:blipFill>
                <a:blip r:embed="rId618"/>
                <a:stretch>
                  <a:fillRect/>
                </a:stretch>
              </p:blipFill>
              <p:spPr>
                <a:xfrm>
                  <a:off x="378622" y="5485156"/>
                  <a:ext cx="102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82" name="Freihand 481">
                  <a:extLst>
                    <a:ext uri="{FF2B5EF4-FFF2-40B4-BE49-F238E27FC236}">
                      <a16:creationId xmlns:a16="http://schemas.microsoft.com/office/drawing/2014/main" id="{3AA7EB27-9F7C-4FCE-DBC2-A3CD3F8C9291}"/>
                    </a:ext>
                  </a:extLst>
                </p14:cNvPr>
                <p14:cNvContentPartPr/>
                <p14:nvPr/>
              </p14:nvContentPartPr>
              <p14:xfrm>
                <a:off x="198622" y="5593876"/>
                <a:ext cx="353880" cy="107280"/>
              </p14:xfrm>
            </p:contentPart>
          </mc:Choice>
          <mc:Fallback>
            <p:pic>
              <p:nvPicPr>
                <p:cNvPr id="482" name="Freihand 481">
                  <a:extLst>
                    <a:ext uri="{FF2B5EF4-FFF2-40B4-BE49-F238E27FC236}">
                      <a16:creationId xmlns:a16="http://schemas.microsoft.com/office/drawing/2014/main" id="{3AA7EB27-9F7C-4FCE-DBC2-A3CD3F8C9291}"/>
                    </a:ext>
                  </a:extLst>
                </p:cNvPr>
                <p:cNvPicPr/>
                <p:nvPr/>
              </p:nvPicPr>
              <p:blipFill>
                <a:blip r:embed="rId620"/>
                <a:stretch>
                  <a:fillRect/>
                </a:stretch>
              </p:blipFill>
              <p:spPr>
                <a:xfrm>
                  <a:off x="189622" y="5585236"/>
                  <a:ext cx="371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83" name="Freihand 482">
                  <a:extLst>
                    <a:ext uri="{FF2B5EF4-FFF2-40B4-BE49-F238E27FC236}">
                      <a16:creationId xmlns:a16="http://schemas.microsoft.com/office/drawing/2014/main" id="{F6588C15-782D-B6D7-250A-15CDE9C40B89}"/>
                    </a:ext>
                  </a:extLst>
                </p14:cNvPr>
                <p14:cNvContentPartPr/>
                <p14:nvPr/>
              </p14:nvContentPartPr>
              <p14:xfrm>
                <a:off x="341542" y="5695036"/>
                <a:ext cx="147960" cy="141120"/>
              </p14:xfrm>
            </p:contentPart>
          </mc:Choice>
          <mc:Fallback>
            <p:pic>
              <p:nvPicPr>
                <p:cNvPr id="483" name="Freihand 482">
                  <a:extLst>
                    <a:ext uri="{FF2B5EF4-FFF2-40B4-BE49-F238E27FC236}">
                      <a16:creationId xmlns:a16="http://schemas.microsoft.com/office/drawing/2014/main" id="{F6588C15-782D-B6D7-250A-15CDE9C40B89}"/>
                    </a:ext>
                  </a:extLst>
                </p:cNvPr>
                <p:cNvPicPr/>
                <p:nvPr/>
              </p:nvPicPr>
              <p:blipFill>
                <a:blip r:embed="rId622"/>
                <a:stretch>
                  <a:fillRect/>
                </a:stretch>
              </p:blipFill>
              <p:spPr>
                <a:xfrm>
                  <a:off x="332542" y="5686396"/>
                  <a:ext cx="165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84" name="Freihand 483">
                  <a:extLst>
                    <a:ext uri="{FF2B5EF4-FFF2-40B4-BE49-F238E27FC236}">
                      <a16:creationId xmlns:a16="http://schemas.microsoft.com/office/drawing/2014/main" id="{BA97AC08-DA5B-93EE-0176-AE288C6D7CDF}"/>
                    </a:ext>
                  </a:extLst>
                </p14:cNvPr>
                <p14:cNvContentPartPr/>
                <p14:nvPr/>
              </p14:nvContentPartPr>
              <p14:xfrm>
                <a:off x="132022" y="5888356"/>
                <a:ext cx="667800" cy="139680"/>
              </p14:xfrm>
            </p:contentPart>
          </mc:Choice>
          <mc:Fallback>
            <p:pic>
              <p:nvPicPr>
                <p:cNvPr id="484" name="Freihand 483">
                  <a:extLst>
                    <a:ext uri="{FF2B5EF4-FFF2-40B4-BE49-F238E27FC236}">
                      <a16:creationId xmlns:a16="http://schemas.microsoft.com/office/drawing/2014/main" id="{BA97AC08-DA5B-93EE-0176-AE288C6D7CDF}"/>
                    </a:ext>
                  </a:extLst>
                </p:cNvPr>
                <p:cNvPicPr/>
                <p:nvPr/>
              </p:nvPicPr>
              <p:blipFill>
                <a:blip r:embed="rId624"/>
                <a:stretch>
                  <a:fillRect/>
                </a:stretch>
              </p:blipFill>
              <p:spPr>
                <a:xfrm>
                  <a:off x="123382" y="5879716"/>
                  <a:ext cx="685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85" name="Freihand 484">
                  <a:extLst>
                    <a:ext uri="{FF2B5EF4-FFF2-40B4-BE49-F238E27FC236}">
                      <a16:creationId xmlns:a16="http://schemas.microsoft.com/office/drawing/2014/main" id="{1EFF17FD-38D7-3906-536C-412292ACA879}"/>
                    </a:ext>
                  </a:extLst>
                </p14:cNvPr>
                <p14:cNvContentPartPr/>
                <p14:nvPr/>
              </p14:nvContentPartPr>
              <p14:xfrm>
                <a:off x="375742" y="6076996"/>
                <a:ext cx="51480" cy="146880"/>
              </p14:xfrm>
            </p:contentPart>
          </mc:Choice>
          <mc:Fallback>
            <p:pic>
              <p:nvPicPr>
                <p:cNvPr id="485" name="Freihand 484">
                  <a:extLst>
                    <a:ext uri="{FF2B5EF4-FFF2-40B4-BE49-F238E27FC236}">
                      <a16:creationId xmlns:a16="http://schemas.microsoft.com/office/drawing/2014/main" id="{1EFF17FD-38D7-3906-536C-412292ACA879}"/>
                    </a:ext>
                  </a:extLst>
                </p:cNvPr>
                <p:cNvPicPr/>
                <p:nvPr/>
              </p:nvPicPr>
              <p:blipFill>
                <a:blip r:embed="rId626"/>
                <a:stretch>
                  <a:fillRect/>
                </a:stretch>
              </p:blipFill>
              <p:spPr>
                <a:xfrm>
                  <a:off x="366742" y="6068356"/>
                  <a:ext cx="69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86" name="Freihand 485">
                  <a:extLst>
                    <a:ext uri="{FF2B5EF4-FFF2-40B4-BE49-F238E27FC236}">
                      <a16:creationId xmlns:a16="http://schemas.microsoft.com/office/drawing/2014/main" id="{90BD892F-FFCB-EBD4-B00B-C80FB5F46306}"/>
                    </a:ext>
                  </a:extLst>
                </p14:cNvPr>
                <p14:cNvContentPartPr/>
                <p14:nvPr/>
              </p14:nvContentPartPr>
              <p14:xfrm>
                <a:off x="390502" y="6052876"/>
                <a:ext cx="142560" cy="168480"/>
              </p14:xfrm>
            </p:contentPart>
          </mc:Choice>
          <mc:Fallback>
            <p:pic>
              <p:nvPicPr>
                <p:cNvPr id="486" name="Freihand 485">
                  <a:extLst>
                    <a:ext uri="{FF2B5EF4-FFF2-40B4-BE49-F238E27FC236}">
                      <a16:creationId xmlns:a16="http://schemas.microsoft.com/office/drawing/2014/main" id="{90BD892F-FFCB-EBD4-B00B-C80FB5F46306}"/>
                    </a:ext>
                  </a:extLst>
                </p:cNvPr>
                <p:cNvPicPr/>
                <p:nvPr/>
              </p:nvPicPr>
              <p:blipFill>
                <a:blip r:embed="rId628"/>
                <a:stretch>
                  <a:fillRect/>
                </a:stretch>
              </p:blipFill>
              <p:spPr>
                <a:xfrm>
                  <a:off x="381502" y="6043876"/>
                  <a:ext cx="160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87" name="Freihand 486">
                  <a:extLst>
                    <a:ext uri="{FF2B5EF4-FFF2-40B4-BE49-F238E27FC236}">
                      <a16:creationId xmlns:a16="http://schemas.microsoft.com/office/drawing/2014/main" id="{9CAA1D43-0FA3-B8C1-61BB-C8CDA46233F6}"/>
                    </a:ext>
                  </a:extLst>
                </p14:cNvPr>
                <p14:cNvContentPartPr/>
                <p14:nvPr/>
              </p14:nvContentPartPr>
              <p14:xfrm>
                <a:off x="578422" y="6067636"/>
                <a:ext cx="75600" cy="162360"/>
              </p14:xfrm>
            </p:contentPart>
          </mc:Choice>
          <mc:Fallback>
            <p:pic>
              <p:nvPicPr>
                <p:cNvPr id="487" name="Freihand 486">
                  <a:extLst>
                    <a:ext uri="{FF2B5EF4-FFF2-40B4-BE49-F238E27FC236}">
                      <a16:creationId xmlns:a16="http://schemas.microsoft.com/office/drawing/2014/main" id="{9CAA1D43-0FA3-B8C1-61BB-C8CDA46233F6}"/>
                    </a:ext>
                  </a:extLst>
                </p:cNvPr>
                <p:cNvPicPr/>
                <p:nvPr/>
              </p:nvPicPr>
              <p:blipFill>
                <a:blip r:embed="rId630"/>
                <a:stretch>
                  <a:fillRect/>
                </a:stretch>
              </p:blipFill>
              <p:spPr>
                <a:xfrm>
                  <a:off x="569422" y="6058996"/>
                  <a:ext cx="93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88" name="Freihand 487">
                  <a:extLst>
                    <a:ext uri="{FF2B5EF4-FFF2-40B4-BE49-F238E27FC236}">
                      <a16:creationId xmlns:a16="http://schemas.microsoft.com/office/drawing/2014/main" id="{214B01D7-382F-F9CB-C9C3-03FD10915E94}"/>
                    </a:ext>
                  </a:extLst>
                </p14:cNvPr>
                <p14:cNvContentPartPr/>
                <p14:nvPr/>
              </p14:nvContentPartPr>
              <p14:xfrm>
                <a:off x="360982" y="6197596"/>
                <a:ext cx="305640" cy="106200"/>
              </p14:xfrm>
            </p:contentPart>
          </mc:Choice>
          <mc:Fallback>
            <p:pic>
              <p:nvPicPr>
                <p:cNvPr id="488" name="Freihand 487">
                  <a:extLst>
                    <a:ext uri="{FF2B5EF4-FFF2-40B4-BE49-F238E27FC236}">
                      <a16:creationId xmlns:a16="http://schemas.microsoft.com/office/drawing/2014/main" id="{214B01D7-382F-F9CB-C9C3-03FD10915E94}"/>
                    </a:ext>
                  </a:extLst>
                </p:cNvPr>
                <p:cNvPicPr/>
                <p:nvPr/>
              </p:nvPicPr>
              <p:blipFill>
                <a:blip r:embed="rId632"/>
                <a:stretch>
                  <a:fillRect/>
                </a:stretch>
              </p:blipFill>
              <p:spPr>
                <a:xfrm>
                  <a:off x="352342" y="6188596"/>
                  <a:ext cx="323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89" name="Freihand 488">
                  <a:extLst>
                    <a:ext uri="{FF2B5EF4-FFF2-40B4-BE49-F238E27FC236}">
                      <a16:creationId xmlns:a16="http://schemas.microsoft.com/office/drawing/2014/main" id="{C68D26FA-7E7B-380B-5FE9-2FD0081FAC70}"/>
                    </a:ext>
                  </a:extLst>
                </p14:cNvPr>
                <p14:cNvContentPartPr/>
                <p14:nvPr/>
              </p14:nvContentPartPr>
              <p14:xfrm>
                <a:off x="544582" y="6302356"/>
                <a:ext cx="91800" cy="219600"/>
              </p14:xfrm>
            </p:contentPart>
          </mc:Choice>
          <mc:Fallback>
            <p:pic>
              <p:nvPicPr>
                <p:cNvPr id="489" name="Freihand 488">
                  <a:extLst>
                    <a:ext uri="{FF2B5EF4-FFF2-40B4-BE49-F238E27FC236}">
                      <a16:creationId xmlns:a16="http://schemas.microsoft.com/office/drawing/2014/main" id="{C68D26FA-7E7B-380B-5FE9-2FD0081FAC70}"/>
                    </a:ext>
                  </a:extLst>
                </p:cNvPr>
                <p:cNvPicPr/>
                <p:nvPr/>
              </p:nvPicPr>
              <p:blipFill>
                <a:blip r:embed="rId634"/>
                <a:stretch>
                  <a:fillRect/>
                </a:stretch>
              </p:blipFill>
              <p:spPr>
                <a:xfrm>
                  <a:off x="535582" y="6293716"/>
                  <a:ext cx="1094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91" name="Freihand 490">
                  <a:extLst>
                    <a:ext uri="{FF2B5EF4-FFF2-40B4-BE49-F238E27FC236}">
                      <a16:creationId xmlns:a16="http://schemas.microsoft.com/office/drawing/2014/main" id="{4C20CC9E-F960-1BE7-83B7-0AE929C1E658}"/>
                    </a:ext>
                  </a:extLst>
                </p14:cNvPr>
                <p14:cNvContentPartPr/>
                <p14:nvPr/>
              </p14:nvContentPartPr>
              <p14:xfrm>
                <a:off x="873982" y="5755156"/>
                <a:ext cx="176040" cy="60480"/>
              </p14:xfrm>
            </p:contentPart>
          </mc:Choice>
          <mc:Fallback>
            <p:pic>
              <p:nvPicPr>
                <p:cNvPr id="491" name="Freihand 490">
                  <a:extLst>
                    <a:ext uri="{FF2B5EF4-FFF2-40B4-BE49-F238E27FC236}">
                      <a16:creationId xmlns:a16="http://schemas.microsoft.com/office/drawing/2014/main" id="{4C20CC9E-F960-1BE7-83B7-0AE929C1E658}"/>
                    </a:ext>
                  </a:extLst>
                </p:cNvPr>
                <p:cNvPicPr/>
                <p:nvPr/>
              </p:nvPicPr>
              <p:blipFill>
                <a:blip r:embed="rId636"/>
                <a:stretch>
                  <a:fillRect/>
                </a:stretch>
              </p:blipFill>
              <p:spPr>
                <a:xfrm>
                  <a:off x="864982" y="5746156"/>
                  <a:ext cx="193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92" name="Freihand 491">
                  <a:extLst>
                    <a:ext uri="{FF2B5EF4-FFF2-40B4-BE49-F238E27FC236}">
                      <a16:creationId xmlns:a16="http://schemas.microsoft.com/office/drawing/2014/main" id="{7197B190-2005-E492-1416-622DE3D1A4C5}"/>
                    </a:ext>
                  </a:extLst>
                </p14:cNvPr>
                <p14:cNvContentPartPr/>
                <p14:nvPr/>
              </p14:nvContentPartPr>
              <p14:xfrm>
                <a:off x="909982" y="5782156"/>
                <a:ext cx="141120" cy="114480"/>
              </p14:xfrm>
            </p:contentPart>
          </mc:Choice>
          <mc:Fallback>
            <p:pic>
              <p:nvPicPr>
                <p:cNvPr id="492" name="Freihand 491">
                  <a:extLst>
                    <a:ext uri="{FF2B5EF4-FFF2-40B4-BE49-F238E27FC236}">
                      <a16:creationId xmlns:a16="http://schemas.microsoft.com/office/drawing/2014/main" id="{7197B190-2005-E492-1416-622DE3D1A4C5}"/>
                    </a:ext>
                  </a:extLst>
                </p:cNvPr>
                <p:cNvPicPr/>
                <p:nvPr/>
              </p:nvPicPr>
              <p:blipFill>
                <a:blip r:embed="rId638"/>
                <a:stretch>
                  <a:fillRect/>
                </a:stretch>
              </p:blipFill>
              <p:spPr>
                <a:xfrm>
                  <a:off x="901342" y="5773516"/>
                  <a:ext cx="158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93" name="Freihand 492">
                  <a:extLst>
                    <a:ext uri="{FF2B5EF4-FFF2-40B4-BE49-F238E27FC236}">
                      <a16:creationId xmlns:a16="http://schemas.microsoft.com/office/drawing/2014/main" id="{E8D5BEFE-A784-47C1-0780-4DEC82AF628C}"/>
                    </a:ext>
                  </a:extLst>
                </p14:cNvPr>
                <p14:cNvContentPartPr/>
                <p14:nvPr/>
              </p14:nvContentPartPr>
              <p14:xfrm>
                <a:off x="865342" y="5513236"/>
                <a:ext cx="158760" cy="154440"/>
              </p14:xfrm>
            </p:contentPart>
          </mc:Choice>
          <mc:Fallback>
            <p:pic>
              <p:nvPicPr>
                <p:cNvPr id="493" name="Freihand 492">
                  <a:extLst>
                    <a:ext uri="{FF2B5EF4-FFF2-40B4-BE49-F238E27FC236}">
                      <a16:creationId xmlns:a16="http://schemas.microsoft.com/office/drawing/2014/main" id="{E8D5BEFE-A784-47C1-0780-4DEC82AF628C}"/>
                    </a:ext>
                  </a:extLst>
                </p:cNvPr>
                <p:cNvPicPr/>
                <p:nvPr/>
              </p:nvPicPr>
              <p:blipFill>
                <a:blip r:embed="rId640"/>
                <a:stretch>
                  <a:fillRect/>
                </a:stretch>
              </p:blipFill>
              <p:spPr>
                <a:xfrm>
                  <a:off x="856342" y="5504236"/>
                  <a:ext cx="176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95" name="Freihand 494">
                  <a:extLst>
                    <a:ext uri="{FF2B5EF4-FFF2-40B4-BE49-F238E27FC236}">
                      <a16:creationId xmlns:a16="http://schemas.microsoft.com/office/drawing/2014/main" id="{D731DD0B-B82E-F533-B5E2-5C10DA892F37}"/>
                    </a:ext>
                  </a:extLst>
                </p14:cNvPr>
                <p14:cNvContentPartPr/>
                <p14:nvPr/>
              </p14:nvContentPartPr>
              <p14:xfrm>
                <a:off x="1116982" y="5320276"/>
                <a:ext cx="206640" cy="248040"/>
              </p14:xfrm>
            </p:contentPart>
          </mc:Choice>
          <mc:Fallback>
            <p:pic>
              <p:nvPicPr>
                <p:cNvPr id="495" name="Freihand 494">
                  <a:extLst>
                    <a:ext uri="{FF2B5EF4-FFF2-40B4-BE49-F238E27FC236}">
                      <a16:creationId xmlns:a16="http://schemas.microsoft.com/office/drawing/2014/main" id="{D731DD0B-B82E-F533-B5E2-5C10DA892F37}"/>
                    </a:ext>
                  </a:extLst>
                </p:cNvPr>
                <p:cNvPicPr/>
                <p:nvPr/>
              </p:nvPicPr>
              <p:blipFill>
                <a:blip r:embed="rId642"/>
                <a:stretch>
                  <a:fillRect/>
                </a:stretch>
              </p:blipFill>
              <p:spPr>
                <a:xfrm>
                  <a:off x="1108342" y="5311636"/>
                  <a:ext cx="2242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96" name="Freihand 495">
                  <a:extLst>
                    <a:ext uri="{FF2B5EF4-FFF2-40B4-BE49-F238E27FC236}">
                      <a16:creationId xmlns:a16="http://schemas.microsoft.com/office/drawing/2014/main" id="{80FA1290-1C50-BF49-5BD9-5784162CC886}"/>
                    </a:ext>
                  </a:extLst>
                </p14:cNvPr>
                <p14:cNvContentPartPr/>
                <p14:nvPr/>
              </p14:nvContentPartPr>
              <p14:xfrm>
                <a:off x="1283662" y="5697196"/>
                <a:ext cx="9000" cy="38880"/>
              </p14:xfrm>
            </p:contentPart>
          </mc:Choice>
          <mc:Fallback>
            <p:pic>
              <p:nvPicPr>
                <p:cNvPr id="496" name="Freihand 495">
                  <a:extLst>
                    <a:ext uri="{FF2B5EF4-FFF2-40B4-BE49-F238E27FC236}">
                      <a16:creationId xmlns:a16="http://schemas.microsoft.com/office/drawing/2014/main" id="{80FA1290-1C50-BF49-5BD9-5784162CC886}"/>
                    </a:ext>
                  </a:extLst>
                </p:cNvPr>
                <p:cNvPicPr/>
                <p:nvPr/>
              </p:nvPicPr>
              <p:blipFill>
                <a:blip r:embed="rId644"/>
                <a:stretch>
                  <a:fillRect/>
                </a:stretch>
              </p:blipFill>
              <p:spPr>
                <a:xfrm>
                  <a:off x="1275022" y="5688196"/>
                  <a:ext cx="26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500" name="Freihand 499">
                  <a:extLst>
                    <a:ext uri="{FF2B5EF4-FFF2-40B4-BE49-F238E27FC236}">
                      <a16:creationId xmlns:a16="http://schemas.microsoft.com/office/drawing/2014/main" id="{4C4350DD-3056-B48F-0B27-9A7C549B5A29}"/>
                    </a:ext>
                  </a:extLst>
                </p14:cNvPr>
                <p14:cNvContentPartPr/>
                <p14:nvPr/>
              </p14:nvContentPartPr>
              <p14:xfrm>
                <a:off x="1585342" y="5332876"/>
                <a:ext cx="163800" cy="284760"/>
              </p14:xfrm>
            </p:contentPart>
          </mc:Choice>
          <mc:Fallback>
            <p:pic>
              <p:nvPicPr>
                <p:cNvPr id="500" name="Freihand 499">
                  <a:extLst>
                    <a:ext uri="{FF2B5EF4-FFF2-40B4-BE49-F238E27FC236}">
                      <a16:creationId xmlns:a16="http://schemas.microsoft.com/office/drawing/2014/main" id="{4C4350DD-3056-B48F-0B27-9A7C549B5A29}"/>
                    </a:ext>
                  </a:extLst>
                </p:cNvPr>
                <p:cNvPicPr/>
                <p:nvPr/>
              </p:nvPicPr>
              <p:blipFill>
                <a:blip r:embed="rId646"/>
                <a:stretch>
                  <a:fillRect/>
                </a:stretch>
              </p:blipFill>
              <p:spPr>
                <a:xfrm>
                  <a:off x="1576342" y="5323876"/>
                  <a:ext cx="1814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501" name="Freihand 500">
                  <a:extLst>
                    <a:ext uri="{FF2B5EF4-FFF2-40B4-BE49-F238E27FC236}">
                      <a16:creationId xmlns:a16="http://schemas.microsoft.com/office/drawing/2014/main" id="{75A669D8-1E5F-E93E-91C8-724D7D5D1F0D}"/>
                    </a:ext>
                  </a:extLst>
                </p14:cNvPr>
                <p14:cNvContentPartPr/>
                <p14:nvPr/>
              </p14:nvContentPartPr>
              <p14:xfrm>
                <a:off x="1798462" y="5303716"/>
                <a:ext cx="173160" cy="245160"/>
              </p14:xfrm>
            </p:contentPart>
          </mc:Choice>
          <mc:Fallback>
            <p:pic>
              <p:nvPicPr>
                <p:cNvPr id="501" name="Freihand 500">
                  <a:extLst>
                    <a:ext uri="{FF2B5EF4-FFF2-40B4-BE49-F238E27FC236}">
                      <a16:creationId xmlns:a16="http://schemas.microsoft.com/office/drawing/2014/main" id="{75A669D8-1E5F-E93E-91C8-724D7D5D1F0D}"/>
                    </a:ext>
                  </a:extLst>
                </p:cNvPr>
                <p:cNvPicPr/>
                <p:nvPr/>
              </p:nvPicPr>
              <p:blipFill>
                <a:blip r:embed="rId648"/>
                <a:stretch>
                  <a:fillRect/>
                </a:stretch>
              </p:blipFill>
              <p:spPr>
                <a:xfrm>
                  <a:off x="1789822" y="5294716"/>
                  <a:ext cx="1908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502" name="Freihand 501">
                  <a:extLst>
                    <a:ext uri="{FF2B5EF4-FFF2-40B4-BE49-F238E27FC236}">
                      <a16:creationId xmlns:a16="http://schemas.microsoft.com/office/drawing/2014/main" id="{7380698D-14F4-42A8-A862-E74CDA3AF2AC}"/>
                    </a:ext>
                  </a:extLst>
                </p14:cNvPr>
                <p14:cNvContentPartPr/>
                <p14:nvPr/>
              </p14:nvContentPartPr>
              <p14:xfrm>
                <a:off x="2000062" y="5362756"/>
                <a:ext cx="105120" cy="148680"/>
              </p14:xfrm>
            </p:contentPart>
          </mc:Choice>
          <mc:Fallback>
            <p:pic>
              <p:nvPicPr>
                <p:cNvPr id="502" name="Freihand 501">
                  <a:extLst>
                    <a:ext uri="{FF2B5EF4-FFF2-40B4-BE49-F238E27FC236}">
                      <a16:creationId xmlns:a16="http://schemas.microsoft.com/office/drawing/2014/main" id="{7380698D-14F4-42A8-A862-E74CDA3AF2AC}"/>
                    </a:ext>
                  </a:extLst>
                </p:cNvPr>
                <p:cNvPicPr/>
                <p:nvPr/>
              </p:nvPicPr>
              <p:blipFill>
                <a:blip r:embed="rId650"/>
                <a:stretch>
                  <a:fillRect/>
                </a:stretch>
              </p:blipFill>
              <p:spPr>
                <a:xfrm>
                  <a:off x="1991062" y="5354116"/>
                  <a:ext cx="122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503" name="Freihand 502">
                  <a:extLst>
                    <a:ext uri="{FF2B5EF4-FFF2-40B4-BE49-F238E27FC236}">
                      <a16:creationId xmlns:a16="http://schemas.microsoft.com/office/drawing/2014/main" id="{C85D204A-8DE0-192D-BEE8-D2594965804E}"/>
                    </a:ext>
                  </a:extLst>
                </p14:cNvPr>
                <p14:cNvContentPartPr/>
                <p14:nvPr/>
              </p14:nvContentPartPr>
              <p14:xfrm>
                <a:off x="2100142" y="5256556"/>
                <a:ext cx="136080" cy="237600"/>
              </p14:xfrm>
            </p:contentPart>
          </mc:Choice>
          <mc:Fallback>
            <p:pic>
              <p:nvPicPr>
                <p:cNvPr id="503" name="Freihand 502">
                  <a:extLst>
                    <a:ext uri="{FF2B5EF4-FFF2-40B4-BE49-F238E27FC236}">
                      <a16:creationId xmlns:a16="http://schemas.microsoft.com/office/drawing/2014/main" id="{C85D204A-8DE0-192D-BEE8-D2594965804E}"/>
                    </a:ext>
                  </a:extLst>
                </p:cNvPr>
                <p:cNvPicPr/>
                <p:nvPr/>
              </p:nvPicPr>
              <p:blipFill>
                <a:blip r:embed="rId652"/>
                <a:stretch>
                  <a:fillRect/>
                </a:stretch>
              </p:blipFill>
              <p:spPr>
                <a:xfrm>
                  <a:off x="2091142" y="5247556"/>
                  <a:ext cx="1537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504" name="Freihand 503">
                  <a:extLst>
                    <a:ext uri="{FF2B5EF4-FFF2-40B4-BE49-F238E27FC236}">
                      <a16:creationId xmlns:a16="http://schemas.microsoft.com/office/drawing/2014/main" id="{8011FFD5-450C-D538-1CC1-2E59A3DA02FC}"/>
                    </a:ext>
                  </a:extLst>
                </p14:cNvPr>
                <p14:cNvContentPartPr/>
                <p14:nvPr/>
              </p14:nvContentPartPr>
              <p14:xfrm>
                <a:off x="2187262" y="5257996"/>
                <a:ext cx="7560" cy="16920"/>
              </p14:xfrm>
            </p:contentPart>
          </mc:Choice>
          <mc:Fallback>
            <p:pic>
              <p:nvPicPr>
                <p:cNvPr id="504" name="Freihand 503">
                  <a:extLst>
                    <a:ext uri="{FF2B5EF4-FFF2-40B4-BE49-F238E27FC236}">
                      <a16:creationId xmlns:a16="http://schemas.microsoft.com/office/drawing/2014/main" id="{8011FFD5-450C-D538-1CC1-2E59A3DA02FC}"/>
                    </a:ext>
                  </a:extLst>
                </p:cNvPr>
                <p:cNvPicPr/>
                <p:nvPr/>
              </p:nvPicPr>
              <p:blipFill>
                <a:blip r:embed="rId654"/>
                <a:stretch>
                  <a:fillRect/>
                </a:stretch>
              </p:blipFill>
              <p:spPr>
                <a:xfrm>
                  <a:off x="2178262" y="5249356"/>
                  <a:ext cx="25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505" name="Freihand 504">
                  <a:extLst>
                    <a:ext uri="{FF2B5EF4-FFF2-40B4-BE49-F238E27FC236}">
                      <a16:creationId xmlns:a16="http://schemas.microsoft.com/office/drawing/2014/main" id="{9A3F2025-3CAB-4D4E-A102-576950F5479E}"/>
                    </a:ext>
                  </a:extLst>
                </p14:cNvPr>
                <p14:cNvContentPartPr/>
                <p14:nvPr/>
              </p14:nvContentPartPr>
              <p14:xfrm>
                <a:off x="2223622" y="5277796"/>
                <a:ext cx="177480" cy="150480"/>
              </p14:xfrm>
            </p:contentPart>
          </mc:Choice>
          <mc:Fallback>
            <p:pic>
              <p:nvPicPr>
                <p:cNvPr id="505" name="Freihand 504">
                  <a:extLst>
                    <a:ext uri="{FF2B5EF4-FFF2-40B4-BE49-F238E27FC236}">
                      <a16:creationId xmlns:a16="http://schemas.microsoft.com/office/drawing/2014/main" id="{9A3F2025-3CAB-4D4E-A102-576950F5479E}"/>
                    </a:ext>
                  </a:extLst>
                </p:cNvPr>
                <p:cNvPicPr/>
                <p:nvPr/>
              </p:nvPicPr>
              <p:blipFill>
                <a:blip r:embed="rId656"/>
                <a:stretch>
                  <a:fillRect/>
                </a:stretch>
              </p:blipFill>
              <p:spPr>
                <a:xfrm>
                  <a:off x="2214622" y="5268796"/>
                  <a:ext cx="195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506" name="Freihand 505">
                  <a:extLst>
                    <a:ext uri="{FF2B5EF4-FFF2-40B4-BE49-F238E27FC236}">
                      <a16:creationId xmlns:a16="http://schemas.microsoft.com/office/drawing/2014/main" id="{106A741F-47AA-5888-CD95-C6FDD5B9B46E}"/>
                    </a:ext>
                  </a:extLst>
                </p14:cNvPr>
                <p14:cNvContentPartPr/>
                <p14:nvPr/>
              </p14:nvContentPartPr>
              <p14:xfrm>
                <a:off x="2261062" y="5322436"/>
                <a:ext cx="122760" cy="38520"/>
              </p14:xfrm>
            </p:contentPart>
          </mc:Choice>
          <mc:Fallback>
            <p:pic>
              <p:nvPicPr>
                <p:cNvPr id="506" name="Freihand 505">
                  <a:extLst>
                    <a:ext uri="{FF2B5EF4-FFF2-40B4-BE49-F238E27FC236}">
                      <a16:creationId xmlns:a16="http://schemas.microsoft.com/office/drawing/2014/main" id="{106A741F-47AA-5888-CD95-C6FDD5B9B46E}"/>
                    </a:ext>
                  </a:extLst>
                </p:cNvPr>
                <p:cNvPicPr/>
                <p:nvPr/>
              </p:nvPicPr>
              <p:blipFill>
                <a:blip r:embed="rId658"/>
                <a:stretch>
                  <a:fillRect/>
                </a:stretch>
              </p:blipFill>
              <p:spPr>
                <a:xfrm>
                  <a:off x="2252062" y="5313796"/>
                  <a:ext cx="140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508" name="Freihand 507">
                  <a:extLst>
                    <a:ext uri="{FF2B5EF4-FFF2-40B4-BE49-F238E27FC236}">
                      <a16:creationId xmlns:a16="http://schemas.microsoft.com/office/drawing/2014/main" id="{C904786E-F2E0-CF56-115E-8675AA99A4A7}"/>
                    </a:ext>
                  </a:extLst>
                </p14:cNvPr>
                <p14:cNvContentPartPr/>
                <p14:nvPr/>
              </p14:nvContentPartPr>
              <p14:xfrm>
                <a:off x="2411182" y="5237836"/>
                <a:ext cx="45360" cy="117360"/>
              </p14:xfrm>
            </p:contentPart>
          </mc:Choice>
          <mc:Fallback>
            <p:pic>
              <p:nvPicPr>
                <p:cNvPr id="508" name="Freihand 507">
                  <a:extLst>
                    <a:ext uri="{FF2B5EF4-FFF2-40B4-BE49-F238E27FC236}">
                      <a16:creationId xmlns:a16="http://schemas.microsoft.com/office/drawing/2014/main" id="{C904786E-F2E0-CF56-115E-8675AA99A4A7}"/>
                    </a:ext>
                  </a:extLst>
                </p:cNvPr>
                <p:cNvPicPr/>
                <p:nvPr/>
              </p:nvPicPr>
              <p:blipFill>
                <a:blip r:embed="rId660"/>
                <a:stretch>
                  <a:fillRect/>
                </a:stretch>
              </p:blipFill>
              <p:spPr>
                <a:xfrm>
                  <a:off x="2402182" y="5229196"/>
                  <a:ext cx="63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09" name="Freihand 508">
                  <a:extLst>
                    <a:ext uri="{FF2B5EF4-FFF2-40B4-BE49-F238E27FC236}">
                      <a16:creationId xmlns:a16="http://schemas.microsoft.com/office/drawing/2014/main" id="{51218E3C-AFE2-EE57-8FA8-616C79A9DB0F}"/>
                    </a:ext>
                  </a:extLst>
                </p14:cNvPr>
                <p14:cNvContentPartPr/>
                <p14:nvPr/>
              </p14:nvContentPartPr>
              <p14:xfrm>
                <a:off x="2370862" y="5116156"/>
                <a:ext cx="12600" cy="7920"/>
              </p14:xfrm>
            </p:contentPart>
          </mc:Choice>
          <mc:Fallback>
            <p:pic>
              <p:nvPicPr>
                <p:cNvPr id="509" name="Freihand 508">
                  <a:extLst>
                    <a:ext uri="{FF2B5EF4-FFF2-40B4-BE49-F238E27FC236}">
                      <a16:creationId xmlns:a16="http://schemas.microsoft.com/office/drawing/2014/main" id="{51218E3C-AFE2-EE57-8FA8-616C79A9DB0F}"/>
                    </a:ext>
                  </a:extLst>
                </p:cNvPr>
                <p:cNvPicPr/>
                <p:nvPr/>
              </p:nvPicPr>
              <p:blipFill>
                <a:blip r:embed="rId662"/>
                <a:stretch>
                  <a:fillRect/>
                </a:stretch>
              </p:blipFill>
              <p:spPr>
                <a:xfrm>
                  <a:off x="2361862" y="5107516"/>
                  <a:ext cx="30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510" name="Freihand 509">
                  <a:extLst>
                    <a:ext uri="{FF2B5EF4-FFF2-40B4-BE49-F238E27FC236}">
                      <a16:creationId xmlns:a16="http://schemas.microsoft.com/office/drawing/2014/main" id="{1CC4F81C-8FF5-4991-94F8-9FADB40086F4}"/>
                    </a:ext>
                  </a:extLst>
                </p14:cNvPr>
                <p14:cNvContentPartPr/>
                <p14:nvPr/>
              </p14:nvContentPartPr>
              <p14:xfrm>
                <a:off x="2455102" y="4994116"/>
                <a:ext cx="354960" cy="309960"/>
              </p14:xfrm>
            </p:contentPart>
          </mc:Choice>
          <mc:Fallback>
            <p:pic>
              <p:nvPicPr>
                <p:cNvPr id="510" name="Freihand 509">
                  <a:extLst>
                    <a:ext uri="{FF2B5EF4-FFF2-40B4-BE49-F238E27FC236}">
                      <a16:creationId xmlns:a16="http://schemas.microsoft.com/office/drawing/2014/main" id="{1CC4F81C-8FF5-4991-94F8-9FADB40086F4}"/>
                    </a:ext>
                  </a:extLst>
                </p:cNvPr>
                <p:cNvPicPr/>
                <p:nvPr/>
              </p:nvPicPr>
              <p:blipFill>
                <a:blip r:embed="rId664"/>
                <a:stretch>
                  <a:fillRect/>
                </a:stretch>
              </p:blipFill>
              <p:spPr>
                <a:xfrm>
                  <a:off x="2446102" y="4985476"/>
                  <a:ext cx="3726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511" name="Freihand 510">
                  <a:extLst>
                    <a:ext uri="{FF2B5EF4-FFF2-40B4-BE49-F238E27FC236}">
                      <a16:creationId xmlns:a16="http://schemas.microsoft.com/office/drawing/2014/main" id="{9919898E-A2CD-10DA-B980-93232741A8AD}"/>
                    </a:ext>
                  </a:extLst>
                </p14:cNvPr>
                <p14:cNvContentPartPr/>
                <p14:nvPr/>
              </p14:nvContentPartPr>
              <p14:xfrm>
                <a:off x="2539702" y="5014996"/>
                <a:ext cx="79200" cy="32400"/>
              </p14:xfrm>
            </p:contentPart>
          </mc:Choice>
          <mc:Fallback>
            <p:pic>
              <p:nvPicPr>
                <p:cNvPr id="511" name="Freihand 510">
                  <a:extLst>
                    <a:ext uri="{FF2B5EF4-FFF2-40B4-BE49-F238E27FC236}">
                      <a16:creationId xmlns:a16="http://schemas.microsoft.com/office/drawing/2014/main" id="{9919898E-A2CD-10DA-B980-93232741A8AD}"/>
                    </a:ext>
                  </a:extLst>
                </p:cNvPr>
                <p:cNvPicPr/>
                <p:nvPr/>
              </p:nvPicPr>
              <p:blipFill>
                <a:blip r:embed="rId666"/>
                <a:stretch>
                  <a:fillRect/>
                </a:stretch>
              </p:blipFill>
              <p:spPr>
                <a:xfrm>
                  <a:off x="2530702" y="5006356"/>
                  <a:ext cx="968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512" name="Freihand 511">
                  <a:extLst>
                    <a:ext uri="{FF2B5EF4-FFF2-40B4-BE49-F238E27FC236}">
                      <a16:creationId xmlns:a16="http://schemas.microsoft.com/office/drawing/2014/main" id="{36816A6B-E0F5-2385-2D14-EF04F14B6D66}"/>
                    </a:ext>
                  </a:extLst>
                </p14:cNvPr>
                <p14:cNvContentPartPr/>
                <p14:nvPr/>
              </p14:nvContentPartPr>
              <p14:xfrm>
                <a:off x="543862" y="5296876"/>
                <a:ext cx="2408760" cy="952560"/>
              </p14:xfrm>
            </p:contentPart>
          </mc:Choice>
          <mc:Fallback>
            <p:pic>
              <p:nvPicPr>
                <p:cNvPr id="512" name="Freihand 511">
                  <a:extLst>
                    <a:ext uri="{FF2B5EF4-FFF2-40B4-BE49-F238E27FC236}">
                      <a16:creationId xmlns:a16="http://schemas.microsoft.com/office/drawing/2014/main" id="{36816A6B-E0F5-2385-2D14-EF04F14B6D66}"/>
                    </a:ext>
                  </a:extLst>
                </p:cNvPr>
                <p:cNvPicPr/>
                <p:nvPr/>
              </p:nvPicPr>
              <p:blipFill>
                <a:blip r:embed="rId668"/>
                <a:stretch>
                  <a:fillRect/>
                </a:stretch>
              </p:blipFill>
              <p:spPr>
                <a:xfrm>
                  <a:off x="535222" y="5287876"/>
                  <a:ext cx="2426400" cy="970200"/>
                </a:xfrm>
                <a:prstGeom prst="rect">
                  <a:avLst/>
                </a:prstGeom>
              </p:spPr>
            </p:pic>
          </mc:Fallback>
        </mc:AlternateContent>
      </p:grpSp>
      <p:grpSp>
        <p:nvGrpSpPr>
          <p:cNvPr id="537" name="Gruppieren 536">
            <a:extLst>
              <a:ext uri="{FF2B5EF4-FFF2-40B4-BE49-F238E27FC236}">
                <a16:creationId xmlns:a16="http://schemas.microsoft.com/office/drawing/2014/main" id="{425A611D-1C7E-07AE-4EA5-6A2CC3F65A85}"/>
              </a:ext>
            </a:extLst>
          </p:cNvPr>
          <p:cNvGrpSpPr/>
          <p:nvPr/>
        </p:nvGrpSpPr>
        <p:grpSpPr>
          <a:xfrm>
            <a:off x="1631422" y="5920036"/>
            <a:ext cx="7010280" cy="1000080"/>
            <a:chOff x="1631422" y="5920036"/>
            <a:chExt cx="7010280" cy="1000080"/>
          </a:xfrm>
        </p:grpSpPr>
        <mc:AlternateContent xmlns:mc="http://schemas.openxmlformats.org/markup-compatibility/2006">
          <mc:Choice xmlns:p14="http://schemas.microsoft.com/office/powerpoint/2010/main" Requires="p14">
            <p:contentPart p14:bwMode="auto" r:id="rId669">
              <p14:nvContentPartPr>
                <p14:cNvPr id="405" name="Freihand 404">
                  <a:extLst>
                    <a:ext uri="{FF2B5EF4-FFF2-40B4-BE49-F238E27FC236}">
                      <a16:creationId xmlns:a16="http://schemas.microsoft.com/office/drawing/2014/main" id="{6EDAB835-33F2-4D82-C3D3-7211B7D7DFB2}"/>
                    </a:ext>
                  </a:extLst>
                </p14:cNvPr>
                <p14:cNvContentPartPr/>
                <p14:nvPr/>
              </p14:nvContentPartPr>
              <p14:xfrm>
                <a:off x="7073902" y="5938756"/>
                <a:ext cx="124560" cy="181080"/>
              </p14:xfrm>
            </p:contentPart>
          </mc:Choice>
          <mc:Fallback>
            <p:pic>
              <p:nvPicPr>
                <p:cNvPr id="405" name="Freihand 404">
                  <a:extLst>
                    <a:ext uri="{FF2B5EF4-FFF2-40B4-BE49-F238E27FC236}">
                      <a16:creationId xmlns:a16="http://schemas.microsoft.com/office/drawing/2014/main" id="{6EDAB835-33F2-4D82-C3D3-7211B7D7DFB2}"/>
                    </a:ext>
                  </a:extLst>
                </p:cNvPr>
                <p:cNvPicPr/>
                <p:nvPr/>
              </p:nvPicPr>
              <p:blipFill>
                <a:blip r:embed="rId670"/>
                <a:stretch>
                  <a:fillRect/>
                </a:stretch>
              </p:blipFill>
              <p:spPr>
                <a:xfrm>
                  <a:off x="7065262" y="5930116"/>
                  <a:ext cx="142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6" name="Freihand 405">
                  <a:extLst>
                    <a:ext uri="{FF2B5EF4-FFF2-40B4-BE49-F238E27FC236}">
                      <a16:creationId xmlns:a16="http://schemas.microsoft.com/office/drawing/2014/main" id="{580B7431-D27B-1BC2-BEE2-4A207864AE80}"/>
                    </a:ext>
                  </a:extLst>
                </p14:cNvPr>
                <p14:cNvContentPartPr/>
                <p14:nvPr/>
              </p14:nvContentPartPr>
              <p14:xfrm>
                <a:off x="7209262" y="6004276"/>
                <a:ext cx="225000" cy="123480"/>
              </p14:xfrm>
            </p:contentPart>
          </mc:Choice>
          <mc:Fallback>
            <p:pic>
              <p:nvPicPr>
                <p:cNvPr id="406" name="Freihand 405">
                  <a:extLst>
                    <a:ext uri="{FF2B5EF4-FFF2-40B4-BE49-F238E27FC236}">
                      <a16:creationId xmlns:a16="http://schemas.microsoft.com/office/drawing/2014/main" id="{580B7431-D27B-1BC2-BEE2-4A207864AE80}"/>
                    </a:ext>
                  </a:extLst>
                </p:cNvPr>
                <p:cNvPicPr/>
                <p:nvPr/>
              </p:nvPicPr>
              <p:blipFill>
                <a:blip r:embed="rId672"/>
                <a:stretch>
                  <a:fillRect/>
                </a:stretch>
              </p:blipFill>
              <p:spPr>
                <a:xfrm>
                  <a:off x="7200622" y="5995276"/>
                  <a:ext cx="242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7" name="Freihand 406">
                  <a:extLst>
                    <a:ext uri="{FF2B5EF4-FFF2-40B4-BE49-F238E27FC236}">
                      <a16:creationId xmlns:a16="http://schemas.microsoft.com/office/drawing/2014/main" id="{12DBE714-C72B-3E1D-8C9C-CE0458B42855}"/>
                    </a:ext>
                  </a:extLst>
                </p14:cNvPr>
                <p14:cNvContentPartPr/>
                <p14:nvPr/>
              </p14:nvContentPartPr>
              <p14:xfrm>
                <a:off x="7429942" y="5955676"/>
                <a:ext cx="7200" cy="38880"/>
              </p14:xfrm>
            </p:contentPart>
          </mc:Choice>
          <mc:Fallback>
            <p:pic>
              <p:nvPicPr>
                <p:cNvPr id="407" name="Freihand 406">
                  <a:extLst>
                    <a:ext uri="{FF2B5EF4-FFF2-40B4-BE49-F238E27FC236}">
                      <a16:creationId xmlns:a16="http://schemas.microsoft.com/office/drawing/2014/main" id="{12DBE714-C72B-3E1D-8C9C-CE0458B42855}"/>
                    </a:ext>
                  </a:extLst>
                </p:cNvPr>
                <p:cNvPicPr/>
                <p:nvPr/>
              </p:nvPicPr>
              <p:blipFill>
                <a:blip r:embed="rId674"/>
                <a:stretch>
                  <a:fillRect/>
                </a:stretch>
              </p:blipFill>
              <p:spPr>
                <a:xfrm>
                  <a:off x="7421302" y="5947036"/>
                  <a:ext cx="24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8" name="Freihand 407">
                  <a:extLst>
                    <a:ext uri="{FF2B5EF4-FFF2-40B4-BE49-F238E27FC236}">
                      <a16:creationId xmlns:a16="http://schemas.microsoft.com/office/drawing/2014/main" id="{37D8249A-936D-428F-92A5-B84DD802B0E9}"/>
                    </a:ext>
                  </a:extLst>
                </p14:cNvPr>
                <p14:cNvContentPartPr/>
                <p14:nvPr/>
              </p14:nvContentPartPr>
              <p14:xfrm>
                <a:off x="7469902" y="6029116"/>
                <a:ext cx="78480" cy="77760"/>
              </p14:xfrm>
            </p:contentPart>
          </mc:Choice>
          <mc:Fallback>
            <p:pic>
              <p:nvPicPr>
                <p:cNvPr id="408" name="Freihand 407">
                  <a:extLst>
                    <a:ext uri="{FF2B5EF4-FFF2-40B4-BE49-F238E27FC236}">
                      <a16:creationId xmlns:a16="http://schemas.microsoft.com/office/drawing/2014/main" id="{37D8249A-936D-428F-92A5-B84DD802B0E9}"/>
                    </a:ext>
                  </a:extLst>
                </p:cNvPr>
                <p:cNvPicPr/>
                <p:nvPr/>
              </p:nvPicPr>
              <p:blipFill>
                <a:blip r:embed="rId676"/>
                <a:stretch>
                  <a:fillRect/>
                </a:stretch>
              </p:blipFill>
              <p:spPr>
                <a:xfrm>
                  <a:off x="7460902" y="6020476"/>
                  <a:ext cx="96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9" name="Freihand 408">
                  <a:extLst>
                    <a:ext uri="{FF2B5EF4-FFF2-40B4-BE49-F238E27FC236}">
                      <a16:creationId xmlns:a16="http://schemas.microsoft.com/office/drawing/2014/main" id="{1F712A97-A358-18B5-4F1A-5B9E9C99E0DF}"/>
                    </a:ext>
                  </a:extLst>
                </p14:cNvPr>
                <p14:cNvContentPartPr/>
                <p14:nvPr/>
              </p14:nvContentPartPr>
              <p14:xfrm>
                <a:off x="7600582" y="5966476"/>
                <a:ext cx="72360" cy="153360"/>
              </p14:xfrm>
            </p:contentPart>
          </mc:Choice>
          <mc:Fallback>
            <p:pic>
              <p:nvPicPr>
                <p:cNvPr id="409" name="Freihand 408">
                  <a:extLst>
                    <a:ext uri="{FF2B5EF4-FFF2-40B4-BE49-F238E27FC236}">
                      <a16:creationId xmlns:a16="http://schemas.microsoft.com/office/drawing/2014/main" id="{1F712A97-A358-18B5-4F1A-5B9E9C99E0DF}"/>
                    </a:ext>
                  </a:extLst>
                </p:cNvPr>
                <p:cNvPicPr/>
                <p:nvPr/>
              </p:nvPicPr>
              <p:blipFill>
                <a:blip r:embed="rId678"/>
                <a:stretch>
                  <a:fillRect/>
                </a:stretch>
              </p:blipFill>
              <p:spPr>
                <a:xfrm>
                  <a:off x="7591942" y="5957836"/>
                  <a:ext cx="90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0" name="Freihand 409">
                  <a:extLst>
                    <a:ext uri="{FF2B5EF4-FFF2-40B4-BE49-F238E27FC236}">
                      <a16:creationId xmlns:a16="http://schemas.microsoft.com/office/drawing/2014/main" id="{66AC4A40-2A0E-B2CE-9CA7-B330CB720FAE}"/>
                    </a:ext>
                  </a:extLst>
                </p14:cNvPr>
                <p14:cNvContentPartPr/>
                <p14:nvPr/>
              </p14:nvContentPartPr>
              <p14:xfrm>
                <a:off x="7679422" y="5935876"/>
                <a:ext cx="59040" cy="196560"/>
              </p14:xfrm>
            </p:contentPart>
          </mc:Choice>
          <mc:Fallback>
            <p:pic>
              <p:nvPicPr>
                <p:cNvPr id="410" name="Freihand 409">
                  <a:extLst>
                    <a:ext uri="{FF2B5EF4-FFF2-40B4-BE49-F238E27FC236}">
                      <a16:creationId xmlns:a16="http://schemas.microsoft.com/office/drawing/2014/main" id="{66AC4A40-2A0E-B2CE-9CA7-B330CB720FAE}"/>
                    </a:ext>
                  </a:extLst>
                </p:cNvPr>
                <p:cNvPicPr/>
                <p:nvPr/>
              </p:nvPicPr>
              <p:blipFill>
                <a:blip r:embed="rId680"/>
                <a:stretch>
                  <a:fillRect/>
                </a:stretch>
              </p:blipFill>
              <p:spPr>
                <a:xfrm>
                  <a:off x="7670782" y="5926876"/>
                  <a:ext cx="766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1" name="Freihand 410">
                  <a:extLst>
                    <a:ext uri="{FF2B5EF4-FFF2-40B4-BE49-F238E27FC236}">
                      <a16:creationId xmlns:a16="http://schemas.microsoft.com/office/drawing/2014/main" id="{B52407CC-C40D-0645-D6DE-088AA14DDE7D}"/>
                    </a:ext>
                  </a:extLst>
                </p14:cNvPr>
                <p14:cNvContentPartPr/>
                <p14:nvPr/>
              </p14:nvContentPartPr>
              <p14:xfrm>
                <a:off x="7767622" y="6040276"/>
                <a:ext cx="133200" cy="77040"/>
              </p14:xfrm>
            </p:contentPart>
          </mc:Choice>
          <mc:Fallback>
            <p:pic>
              <p:nvPicPr>
                <p:cNvPr id="411" name="Freihand 410">
                  <a:extLst>
                    <a:ext uri="{FF2B5EF4-FFF2-40B4-BE49-F238E27FC236}">
                      <a16:creationId xmlns:a16="http://schemas.microsoft.com/office/drawing/2014/main" id="{B52407CC-C40D-0645-D6DE-088AA14DDE7D}"/>
                    </a:ext>
                  </a:extLst>
                </p:cNvPr>
                <p:cNvPicPr/>
                <p:nvPr/>
              </p:nvPicPr>
              <p:blipFill>
                <a:blip r:embed="rId682"/>
                <a:stretch>
                  <a:fillRect/>
                </a:stretch>
              </p:blipFill>
              <p:spPr>
                <a:xfrm>
                  <a:off x="7758622" y="6031276"/>
                  <a:ext cx="150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2" name="Freihand 411">
                  <a:extLst>
                    <a:ext uri="{FF2B5EF4-FFF2-40B4-BE49-F238E27FC236}">
                      <a16:creationId xmlns:a16="http://schemas.microsoft.com/office/drawing/2014/main" id="{10D49CFB-164C-5240-E312-B49A7CB89F24}"/>
                    </a:ext>
                  </a:extLst>
                </p14:cNvPr>
                <p14:cNvContentPartPr/>
                <p14:nvPr/>
              </p14:nvContentPartPr>
              <p14:xfrm>
                <a:off x="8038342" y="5985196"/>
                <a:ext cx="137160" cy="153000"/>
              </p14:xfrm>
            </p:contentPart>
          </mc:Choice>
          <mc:Fallback>
            <p:pic>
              <p:nvPicPr>
                <p:cNvPr id="412" name="Freihand 411">
                  <a:extLst>
                    <a:ext uri="{FF2B5EF4-FFF2-40B4-BE49-F238E27FC236}">
                      <a16:creationId xmlns:a16="http://schemas.microsoft.com/office/drawing/2014/main" id="{10D49CFB-164C-5240-E312-B49A7CB89F24}"/>
                    </a:ext>
                  </a:extLst>
                </p:cNvPr>
                <p:cNvPicPr/>
                <p:nvPr/>
              </p:nvPicPr>
              <p:blipFill>
                <a:blip r:embed="rId684"/>
                <a:stretch>
                  <a:fillRect/>
                </a:stretch>
              </p:blipFill>
              <p:spPr>
                <a:xfrm>
                  <a:off x="8029702" y="5976196"/>
                  <a:ext cx="154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3" name="Freihand 412">
                  <a:extLst>
                    <a:ext uri="{FF2B5EF4-FFF2-40B4-BE49-F238E27FC236}">
                      <a16:creationId xmlns:a16="http://schemas.microsoft.com/office/drawing/2014/main" id="{376F72FC-1697-1343-F551-92F7436E2000}"/>
                    </a:ext>
                  </a:extLst>
                </p14:cNvPr>
                <p14:cNvContentPartPr/>
                <p14:nvPr/>
              </p14:nvContentPartPr>
              <p14:xfrm>
                <a:off x="8085502" y="6041356"/>
                <a:ext cx="135720" cy="112320"/>
              </p14:xfrm>
            </p:contentPart>
          </mc:Choice>
          <mc:Fallback>
            <p:pic>
              <p:nvPicPr>
                <p:cNvPr id="413" name="Freihand 412">
                  <a:extLst>
                    <a:ext uri="{FF2B5EF4-FFF2-40B4-BE49-F238E27FC236}">
                      <a16:creationId xmlns:a16="http://schemas.microsoft.com/office/drawing/2014/main" id="{376F72FC-1697-1343-F551-92F7436E2000}"/>
                    </a:ext>
                  </a:extLst>
                </p:cNvPr>
                <p:cNvPicPr/>
                <p:nvPr/>
              </p:nvPicPr>
              <p:blipFill>
                <a:blip r:embed="rId686"/>
                <a:stretch>
                  <a:fillRect/>
                </a:stretch>
              </p:blipFill>
              <p:spPr>
                <a:xfrm>
                  <a:off x="8076502" y="6032356"/>
                  <a:ext cx="153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4" name="Freihand 413">
                  <a:extLst>
                    <a:ext uri="{FF2B5EF4-FFF2-40B4-BE49-F238E27FC236}">
                      <a16:creationId xmlns:a16="http://schemas.microsoft.com/office/drawing/2014/main" id="{C0120DF0-926C-137B-AD41-B2A125A8A9E6}"/>
                    </a:ext>
                  </a:extLst>
                </p14:cNvPr>
                <p14:cNvContentPartPr/>
                <p14:nvPr/>
              </p14:nvContentPartPr>
              <p14:xfrm>
                <a:off x="8307262" y="5947396"/>
                <a:ext cx="28800" cy="156240"/>
              </p14:xfrm>
            </p:contentPart>
          </mc:Choice>
          <mc:Fallback>
            <p:pic>
              <p:nvPicPr>
                <p:cNvPr id="414" name="Freihand 413">
                  <a:extLst>
                    <a:ext uri="{FF2B5EF4-FFF2-40B4-BE49-F238E27FC236}">
                      <a16:creationId xmlns:a16="http://schemas.microsoft.com/office/drawing/2014/main" id="{C0120DF0-926C-137B-AD41-B2A125A8A9E6}"/>
                    </a:ext>
                  </a:extLst>
                </p:cNvPr>
                <p:cNvPicPr/>
                <p:nvPr/>
              </p:nvPicPr>
              <p:blipFill>
                <a:blip r:embed="rId688"/>
                <a:stretch>
                  <a:fillRect/>
                </a:stretch>
              </p:blipFill>
              <p:spPr>
                <a:xfrm>
                  <a:off x="8298262" y="5938756"/>
                  <a:ext cx="46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5" name="Freihand 414">
                  <a:extLst>
                    <a:ext uri="{FF2B5EF4-FFF2-40B4-BE49-F238E27FC236}">
                      <a16:creationId xmlns:a16="http://schemas.microsoft.com/office/drawing/2014/main" id="{DC3A3184-B48D-2C90-BDB0-F3B19A60257D}"/>
                    </a:ext>
                  </a:extLst>
                </p14:cNvPr>
                <p14:cNvContentPartPr/>
                <p14:nvPr/>
              </p14:nvContentPartPr>
              <p14:xfrm>
                <a:off x="8254342" y="5947036"/>
                <a:ext cx="144000" cy="234720"/>
              </p14:xfrm>
            </p:contentPart>
          </mc:Choice>
          <mc:Fallback>
            <p:pic>
              <p:nvPicPr>
                <p:cNvPr id="415" name="Freihand 414">
                  <a:extLst>
                    <a:ext uri="{FF2B5EF4-FFF2-40B4-BE49-F238E27FC236}">
                      <a16:creationId xmlns:a16="http://schemas.microsoft.com/office/drawing/2014/main" id="{DC3A3184-B48D-2C90-BDB0-F3B19A60257D}"/>
                    </a:ext>
                  </a:extLst>
                </p:cNvPr>
                <p:cNvPicPr/>
                <p:nvPr/>
              </p:nvPicPr>
              <p:blipFill>
                <a:blip r:embed="rId690"/>
                <a:stretch>
                  <a:fillRect/>
                </a:stretch>
              </p:blipFill>
              <p:spPr>
                <a:xfrm>
                  <a:off x="8245342" y="5938036"/>
                  <a:ext cx="1616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16" name="Freihand 415">
                  <a:extLst>
                    <a:ext uri="{FF2B5EF4-FFF2-40B4-BE49-F238E27FC236}">
                      <a16:creationId xmlns:a16="http://schemas.microsoft.com/office/drawing/2014/main" id="{CE0257EE-A7C9-72F3-FC85-13503C8DEDFB}"/>
                    </a:ext>
                  </a:extLst>
                </p14:cNvPr>
                <p14:cNvContentPartPr/>
                <p14:nvPr/>
              </p14:nvContentPartPr>
              <p14:xfrm>
                <a:off x="8400502" y="5997436"/>
                <a:ext cx="106560" cy="48240"/>
              </p14:xfrm>
            </p:contentPart>
          </mc:Choice>
          <mc:Fallback>
            <p:pic>
              <p:nvPicPr>
                <p:cNvPr id="416" name="Freihand 415">
                  <a:extLst>
                    <a:ext uri="{FF2B5EF4-FFF2-40B4-BE49-F238E27FC236}">
                      <a16:creationId xmlns:a16="http://schemas.microsoft.com/office/drawing/2014/main" id="{CE0257EE-A7C9-72F3-FC85-13503C8DEDFB}"/>
                    </a:ext>
                  </a:extLst>
                </p:cNvPr>
                <p:cNvPicPr/>
                <p:nvPr/>
              </p:nvPicPr>
              <p:blipFill>
                <a:blip r:embed="rId692"/>
                <a:stretch>
                  <a:fillRect/>
                </a:stretch>
              </p:blipFill>
              <p:spPr>
                <a:xfrm>
                  <a:off x="8391862" y="5988796"/>
                  <a:ext cx="124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7" name="Freihand 416">
                  <a:extLst>
                    <a:ext uri="{FF2B5EF4-FFF2-40B4-BE49-F238E27FC236}">
                      <a16:creationId xmlns:a16="http://schemas.microsoft.com/office/drawing/2014/main" id="{CAF8E687-AA3F-E0CC-E06B-C56C0CDE035E}"/>
                    </a:ext>
                  </a:extLst>
                </p14:cNvPr>
                <p14:cNvContentPartPr/>
                <p14:nvPr/>
              </p14:nvContentPartPr>
              <p14:xfrm>
                <a:off x="8455222" y="5994556"/>
                <a:ext cx="88560" cy="214560"/>
              </p14:xfrm>
            </p:contentPart>
          </mc:Choice>
          <mc:Fallback>
            <p:pic>
              <p:nvPicPr>
                <p:cNvPr id="417" name="Freihand 416">
                  <a:extLst>
                    <a:ext uri="{FF2B5EF4-FFF2-40B4-BE49-F238E27FC236}">
                      <a16:creationId xmlns:a16="http://schemas.microsoft.com/office/drawing/2014/main" id="{CAF8E687-AA3F-E0CC-E06B-C56C0CDE035E}"/>
                    </a:ext>
                  </a:extLst>
                </p:cNvPr>
                <p:cNvPicPr/>
                <p:nvPr/>
              </p:nvPicPr>
              <p:blipFill>
                <a:blip r:embed="rId694"/>
                <a:stretch>
                  <a:fillRect/>
                </a:stretch>
              </p:blipFill>
              <p:spPr>
                <a:xfrm>
                  <a:off x="8446582" y="5985556"/>
                  <a:ext cx="1062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18" name="Freihand 417">
                  <a:extLst>
                    <a:ext uri="{FF2B5EF4-FFF2-40B4-BE49-F238E27FC236}">
                      <a16:creationId xmlns:a16="http://schemas.microsoft.com/office/drawing/2014/main" id="{5438D31F-6DEB-933F-E7D6-CE7F66DDCA5E}"/>
                    </a:ext>
                  </a:extLst>
                </p14:cNvPr>
                <p14:cNvContentPartPr/>
                <p14:nvPr/>
              </p14:nvContentPartPr>
              <p14:xfrm>
                <a:off x="8498062" y="6016156"/>
                <a:ext cx="143640" cy="174240"/>
              </p14:xfrm>
            </p:contentPart>
          </mc:Choice>
          <mc:Fallback>
            <p:pic>
              <p:nvPicPr>
                <p:cNvPr id="418" name="Freihand 417">
                  <a:extLst>
                    <a:ext uri="{FF2B5EF4-FFF2-40B4-BE49-F238E27FC236}">
                      <a16:creationId xmlns:a16="http://schemas.microsoft.com/office/drawing/2014/main" id="{5438D31F-6DEB-933F-E7D6-CE7F66DDCA5E}"/>
                    </a:ext>
                  </a:extLst>
                </p:cNvPr>
                <p:cNvPicPr/>
                <p:nvPr/>
              </p:nvPicPr>
              <p:blipFill>
                <a:blip r:embed="rId696"/>
                <a:stretch>
                  <a:fillRect/>
                </a:stretch>
              </p:blipFill>
              <p:spPr>
                <a:xfrm>
                  <a:off x="8489422" y="6007156"/>
                  <a:ext cx="161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02" name="Freihand 401">
                  <a:extLst>
                    <a:ext uri="{FF2B5EF4-FFF2-40B4-BE49-F238E27FC236}">
                      <a16:creationId xmlns:a16="http://schemas.microsoft.com/office/drawing/2014/main" id="{AFF36DB0-2D8D-ECFE-A9A7-BC9E6E6DDFB5}"/>
                    </a:ext>
                  </a:extLst>
                </p14:cNvPr>
                <p14:cNvContentPartPr/>
                <p14:nvPr/>
              </p14:nvContentPartPr>
              <p14:xfrm>
                <a:off x="6279022" y="6001036"/>
                <a:ext cx="303480" cy="142920"/>
              </p14:xfrm>
            </p:contentPart>
          </mc:Choice>
          <mc:Fallback>
            <p:pic>
              <p:nvPicPr>
                <p:cNvPr id="402" name="Freihand 401">
                  <a:extLst>
                    <a:ext uri="{FF2B5EF4-FFF2-40B4-BE49-F238E27FC236}">
                      <a16:creationId xmlns:a16="http://schemas.microsoft.com/office/drawing/2014/main" id="{AFF36DB0-2D8D-ECFE-A9A7-BC9E6E6DDFB5}"/>
                    </a:ext>
                  </a:extLst>
                </p:cNvPr>
                <p:cNvPicPr/>
                <p:nvPr/>
              </p:nvPicPr>
              <p:blipFill>
                <a:blip r:embed="rId698"/>
                <a:stretch>
                  <a:fillRect/>
                </a:stretch>
              </p:blipFill>
              <p:spPr>
                <a:xfrm>
                  <a:off x="6270022" y="5992036"/>
                  <a:ext cx="321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03" name="Freihand 402">
                  <a:extLst>
                    <a:ext uri="{FF2B5EF4-FFF2-40B4-BE49-F238E27FC236}">
                      <a16:creationId xmlns:a16="http://schemas.microsoft.com/office/drawing/2014/main" id="{A9DF9F48-9539-F6CF-BC6B-3318AF515EFA}"/>
                    </a:ext>
                  </a:extLst>
                </p14:cNvPr>
                <p14:cNvContentPartPr/>
                <p14:nvPr/>
              </p14:nvContentPartPr>
              <p14:xfrm>
                <a:off x="6537502" y="5988796"/>
                <a:ext cx="44640" cy="19080"/>
              </p14:xfrm>
            </p:contentPart>
          </mc:Choice>
          <mc:Fallback>
            <p:pic>
              <p:nvPicPr>
                <p:cNvPr id="403" name="Freihand 402">
                  <a:extLst>
                    <a:ext uri="{FF2B5EF4-FFF2-40B4-BE49-F238E27FC236}">
                      <a16:creationId xmlns:a16="http://schemas.microsoft.com/office/drawing/2014/main" id="{A9DF9F48-9539-F6CF-BC6B-3318AF515EFA}"/>
                    </a:ext>
                  </a:extLst>
                </p:cNvPr>
                <p:cNvPicPr/>
                <p:nvPr/>
              </p:nvPicPr>
              <p:blipFill>
                <a:blip r:embed="rId700"/>
                <a:stretch>
                  <a:fillRect/>
                </a:stretch>
              </p:blipFill>
              <p:spPr>
                <a:xfrm>
                  <a:off x="6528502" y="5979796"/>
                  <a:ext cx="62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04" name="Freihand 403">
                  <a:extLst>
                    <a:ext uri="{FF2B5EF4-FFF2-40B4-BE49-F238E27FC236}">
                      <a16:creationId xmlns:a16="http://schemas.microsoft.com/office/drawing/2014/main" id="{0A512531-577A-A2C8-3CF8-6EFCBFC0A3A3}"/>
                    </a:ext>
                  </a:extLst>
                </p14:cNvPr>
                <p14:cNvContentPartPr/>
                <p14:nvPr/>
              </p14:nvContentPartPr>
              <p14:xfrm>
                <a:off x="6662782" y="6017956"/>
                <a:ext cx="197640" cy="113760"/>
              </p14:xfrm>
            </p:contentPart>
          </mc:Choice>
          <mc:Fallback>
            <p:pic>
              <p:nvPicPr>
                <p:cNvPr id="404" name="Freihand 403">
                  <a:extLst>
                    <a:ext uri="{FF2B5EF4-FFF2-40B4-BE49-F238E27FC236}">
                      <a16:creationId xmlns:a16="http://schemas.microsoft.com/office/drawing/2014/main" id="{0A512531-577A-A2C8-3CF8-6EFCBFC0A3A3}"/>
                    </a:ext>
                  </a:extLst>
                </p:cNvPr>
                <p:cNvPicPr/>
                <p:nvPr/>
              </p:nvPicPr>
              <p:blipFill>
                <a:blip r:embed="rId702"/>
                <a:stretch>
                  <a:fillRect/>
                </a:stretch>
              </p:blipFill>
              <p:spPr>
                <a:xfrm>
                  <a:off x="6653782" y="6009316"/>
                  <a:ext cx="215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96" name="Freihand 395">
                  <a:extLst>
                    <a:ext uri="{FF2B5EF4-FFF2-40B4-BE49-F238E27FC236}">
                      <a16:creationId xmlns:a16="http://schemas.microsoft.com/office/drawing/2014/main" id="{ED44BE4D-71BB-BDDD-AEFF-AD9C38B0700B}"/>
                    </a:ext>
                  </a:extLst>
                </p14:cNvPr>
                <p14:cNvContentPartPr/>
                <p14:nvPr/>
              </p14:nvContentPartPr>
              <p14:xfrm>
                <a:off x="4886902" y="5975116"/>
                <a:ext cx="261000" cy="132120"/>
              </p14:xfrm>
            </p:contentPart>
          </mc:Choice>
          <mc:Fallback>
            <p:pic>
              <p:nvPicPr>
                <p:cNvPr id="396" name="Freihand 395">
                  <a:extLst>
                    <a:ext uri="{FF2B5EF4-FFF2-40B4-BE49-F238E27FC236}">
                      <a16:creationId xmlns:a16="http://schemas.microsoft.com/office/drawing/2014/main" id="{ED44BE4D-71BB-BDDD-AEFF-AD9C38B0700B}"/>
                    </a:ext>
                  </a:extLst>
                </p:cNvPr>
                <p:cNvPicPr/>
                <p:nvPr/>
              </p:nvPicPr>
              <p:blipFill>
                <a:blip r:embed="rId704"/>
                <a:stretch>
                  <a:fillRect/>
                </a:stretch>
              </p:blipFill>
              <p:spPr>
                <a:xfrm>
                  <a:off x="4877902" y="5966116"/>
                  <a:ext cx="278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97" name="Freihand 396">
                  <a:extLst>
                    <a:ext uri="{FF2B5EF4-FFF2-40B4-BE49-F238E27FC236}">
                      <a16:creationId xmlns:a16="http://schemas.microsoft.com/office/drawing/2014/main" id="{F4CCD359-0727-4303-F76C-519C6C718B6C}"/>
                    </a:ext>
                  </a:extLst>
                </p14:cNvPr>
                <p14:cNvContentPartPr/>
                <p14:nvPr/>
              </p14:nvContentPartPr>
              <p14:xfrm>
                <a:off x="5105062" y="5931556"/>
                <a:ext cx="7560" cy="5400"/>
              </p14:xfrm>
            </p:contentPart>
          </mc:Choice>
          <mc:Fallback>
            <p:pic>
              <p:nvPicPr>
                <p:cNvPr id="397" name="Freihand 396">
                  <a:extLst>
                    <a:ext uri="{FF2B5EF4-FFF2-40B4-BE49-F238E27FC236}">
                      <a16:creationId xmlns:a16="http://schemas.microsoft.com/office/drawing/2014/main" id="{F4CCD359-0727-4303-F76C-519C6C718B6C}"/>
                    </a:ext>
                  </a:extLst>
                </p:cNvPr>
                <p:cNvPicPr/>
                <p:nvPr/>
              </p:nvPicPr>
              <p:blipFill>
                <a:blip r:embed="rId706"/>
                <a:stretch>
                  <a:fillRect/>
                </a:stretch>
              </p:blipFill>
              <p:spPr>
                <a:xfrm>
                  <a:off x="5096062" y="5922556"/>
                  <a:ext cx="25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8" name="Freihand 397">
                  <a:extLst>
                    <a:ext uri="{FF2B5EF4-FFF2-40B4-BE49-F238E27FC236}">
                      <a16:creationId xmlns:a16="http://schemas.microsoft.com/office/drawing/2014/main" id="{5E9114AA-667B-37B1-7616-B04D11EAF50D}"/>
                    </a:ext>
                  </a:extLst>
                </p14:cNvPr>
                <p14:cNvContentPartPr/>
                <p14:nvPr/>
              </p14:nvContentPartPr>
              <p14:xfrm>
                <a:off x="5331502" y="5957476"/>
                <a:ext cx="266760" cy="175320"/>
              </p14:xfrm>
            </p:contentPart>
          </mc:Choice>
          <mc:Fallback>
            <p:pic>
              <p:nvPicPr>
                <p:cNvPr id="398" name="Freihand 397">
                  <a:extLst>
                    <a:ext uri="{FF2B5EF4-FFF2-40B4-BE49-F238E27FC236}">
                      <a16:creationId xmlns:a16="http://schemas.microsoft.com/office/drawing/2014/main" id="{5E9114AA-667B-37B1-7616-B04D11EAF50D}"/>
                    </a:ext>
                  </a:extLst>
                </p:cNvPr>
                <p:cNvPicPr/>
                <p:nvPr/>
              </p:nvPicPr>
              <p:blipFill>
                <a:blip r:embed="rId708"/>
                <a:stretch>
                  <a:fillRect/>
                </a:stretch>
              </p:blipFill>
              <p:spPr>
                <a:xfrm>
                  <a:off x="5322502" y="5948476"/>
                  <a:ext cx="284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01" name="Freihand 400">
                  <a:extLst>
                    <a:ext uri="{FF2B5EF4-FFF2-40B4-BE49-F238E27FC236}">
                      <a16:creationId xmlns:a16="http://schemas.microsoft.com/office/drawing/2014/main" id="{E20A03E5-1F1D-6E17-F51C-4250D9EDE04D}"/>
                    </a:ext>
                  </a:extLst>
                </p14:cNvPr>
                <p14:cNvContentPartPr/>
                <p14:nvPr/>
              </p14:nvContentPartPr>
              <p14:xfrm>
                <a:off x="5675302" y="5957836"/>
                <a:ext cx="387720" cy="260280"/>
              </p14:xfrm>
            </p:contentPart>
          </mc:Choice>
          <mc:Fallback>
            <p:pic>
              <p:nvPicPr>
                <p:cNvPr id="401" name="Freihand 400">
                  <a:extLst>
                    <a:ext uri="{FF2B5EF4-FFF2-40B4-BE49-F238E27FC236}">
                      <a16:creationId xmlns:a16="http://schemas.microsoft.com/office/drawing/2014/main" id="{E20A03E5-1F1D-6E17-F51C-4250D9EDE04D}"/>
                    </a:ext>
                  </a:extLst>
                </p:cNvPr>
                <p:cNvPicPr/>
                <p:nvPr/>
              </p:nvPicPr>
              <p:blipFill>
                <a:blip r:embed="rId710"/>
                <a:stretch>
                  <a:fillRect/>
                </a:stretch>
              </p:blipFill>
              <p:spPr>
                <a:xfrm>
                  <a:off x="5666662" y="5949196"/>
                  <a:ext cx="4053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89" name="Freihand 388">
                  <a:extLst>
                    <a:ext uri="{FF2B5EF4-FFF2-40B4-BE49-F238E27FC236}">
                      <a16:creationId xmlns:a16="http://schemas.microsoft.com/office/drawing/2014/main" id="{17DBECB3-D285-65D3-92B3-54B64A1B20ED}"/>
                    </a:ext>
                  </a:extLst>
                </p14:cNvPr>
                <p14:cNvContentPartPr/>
                <p14:nvPr/>
              </p14:nvContentPartPr>
              <p14:xfrm>
                <a:off x="3266902" y="6058996"/>
                <a:ext cx="85680" cy="196920"/>
              </p14:xfrm>
            </p:contentPart>
          </mc:Choice>
          <mc:Fallback>
            <p:pic>
              <p:nvPicPr>
                <p:cNvPr id="389" name="Freihand 388">
                  <a:extLst>
                    <a:ext uri="{FF2B5EF4-FFF2-40B4-BE49-F238E27FC236}">
                      <a16:creationId xmlns:a16="http://schemas.microsoft.com/office/drawing/2014/main" id="{17DBECB3-D285-65D3-92B3-54B64A1B20ED}"/>
                    </a:ext>
                  </a:extLst>
                </p:cNvPr>
                <p:cNvPicPr/>
                <p:nvPr/>
              </p:nvPicPr>
              <p:blipFill>
                <a:blip r:embed="rId712"/>
                <a:stretch>
                  <a:fillRect/>
                </a:stretch>
              </p:blipFill>
              <p:spPr>
                <a:xfrm>
                  <a:off x="3258262" y="6049996"/>
                  <a:ext cx="1033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90" name="Freihand 389">
                  <a:extLst>
                    <a:ext uri="{FF2B5EF4-FFF2-40B4-BE49-F238E27FC236}">
                      <a16:creationId xmlns:a16="http://schemas.microsoft.com/office/drawing/2014/main" id="{C766A103-D7B7-40BB-650B-AC3E2F732D96}"/>
                    </a:ext>
                  </a:extLst>
                </p14:cNvPr>
                <p14:cNvContentPartPr/>
                <p14:nvPr/>
              </p14:nvContentPartPr>
              <p14:xfrm>
                <a:off x="3383182" y="6145396"/>
                <a:ext cx="113400" cy="130320"/>
              </p14:xfrm>
            </p:contentPart>
          </mc:Choice>
          <mc:Fallback>
            <p:pic>
              <p:nvPicPr>
                <p:cNvPr id="390" name="Freihand 389">
                  <a:extLst>
                    <a:ext uri="{FF2B5EF4-FFF2-40B4-BE49-F238E27FC236}">
                      <a16:creationId xmlns:a16="http://schemas.microsoft.com/office/drawing/2014/main" id="{C766A103-D7B7-40BB-650B-AC3E2F732D96}"/>
                    </a:ext>
                  </a:extLst>
                </p:cNvPr>
                <p:cNvPicPr/>
                <p:nvPr/>
              </p:nvPicPr>
              <p:blipFill>
                <a:blip r:embed="rId714"/>
                <a:stretch>
                  <a:fillRect/>
                </a:stretch>
              </p:blipFill>
              <p:spPr>
                <a:xfrm>
                  <a:off x="3374182" y="6136756"/>
                  <a:ext cx="131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91" name="Freihand 390">
                  <a:extLst>
                    <a:ext uri="{FF2B5EF4-FFF2-40B4-BE49-F238E27FC236}">
                      <a16:creationId xmlns:a16="http://schemas.microsoft.com/office/drawing/2014/main" id="{5B667057-9AF8-279F-C12B-443DFFAEC897}"/>
                    </a:ext>
                  </a:extLst>
                </p14:cNvPr>
                <p14:cNvContentPartPr/>
                <p14:nvPr/>
              </p14:nvContentPartPr>
              <p14:xfrm>
                <a:off x="3510622" y="6020116"/>
                <a:ext cx="182160" cy="205560"/>
              </p14:xfrm>
            </p:contentPart>
          </mc:Choice>
          <mc:Fallback>
            <p:pic>
              <p:nvPicPr>
                <p:cNvPr id="391" name="Freihand 390">
                  <a:extLst>
                    <a:ext uri="{FF2B5EF4-FFF2-40B4-BE49-F238E27FC236}">
                      <a16:creationId xmlns:a16="http://schemas.microsoft.com/office/drawing/2014/main" id="{5B667057-9AF8-279F-C12B-443DFFAEC897}"/>
                    </a:ext>
                  </a:extLst>
                </p:cNvPr>
                <p:cNvPicPr/>
                <p:nvPr/>
              </p:nvPicPr>
              <p:blipFill>
                <a:blip r:embed="rId716"/>
                <a:stretch>
                  <a:fillRect/>
                </a:stretch>
              </p:blipFill>
              <p:spPr>
                <a:xfrm>
                  <a:off x="3501982" y="6011476"/>
                  <a:ext cx="1998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92" name="Freihand 391">
                  <a:extLst>
                    <a:ext uri="{FF2B5EF4-FFF2-40B4-BE49-F238E27FC236}">
                      <a16:creationId xmlns:a16="http://schemas.microsoft.com/office/drawing/2014/main" id="{07AE4432-C22B-6483-D442-74941BEBD474}"/>
                    </a:ext>
                  </a:extLst>
                </p14:cNvPr>
                <p14:cNvContentPartPr/>
                <p14:nvPr/>
              </p14:nvContentPartPr>
              <p14:xfrm>
                <a:off x="3706822" y="6134956"/>
                <a:ext cx="81720" cy="70200"/>
              </p14:xfrm>
            </p:contentPart>
          </mc:Choice>
          <mc:Fallback>
            <p:pic>
              <p:nvPicPr>
                <p:cNvPr id="392" name="Freihand 391">
                  <a:extLst>
                    <a:ext uri="{FF2B5EF4-FFF2-40B4-BE49-F238E27FC236}">
                      <a16:creationId xmlns:a16="http://schemas.microsoft.com/office/drawing/2014/main" id="{07AE4432-C22B-6483-D442-74941BEBD474}"/>
                    </a:ext>
                  </a:extLst>
                </p:cNvPr>
                <p:cNvPicPr/>
                <p:nvPr/>
              </p:nvPicPr>
              <p:blipFill>
                <a:blip r:embed="rId718"/>
                <a:stretch>
                  <a:fillRect/>
                </a:stretch>
              </p:blipFill>
              <p:spPr>
                <a:xfrm>
                  <a:off x="3698182" y="6125956"/>
                  <a:ext cx="99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93" name="Freihand 392">
                  <a:extLst>
                    <a:ext uri="{FF2B5EF4-FFF2-40B4-BE49-F238E27FC236}">
                      <a16:creationId xmlns:a16="http://schemas.microsoft.com/office/drawing/2014/main" id="{F04514DA-4B5C-0478-9A96-59E4505BA509}"/>
                    </a:ext>
                  </a:extLst>
                </p14:cNvPr>
                <p14:cNvContentPartPr/>
                <p14:nvPr/>
              </p14:nvContentPartPr>
              <p14:xfrm>
                <a:off x="3843982" y="6008236"/>
                <a:ext cx="165240" cy="200880"/>
              </p14:xfrm>
            </p:contentPart>
          </mc:Choice>
          <mc:Fallback>
            <p:pic>
              <p:nvPicPr>
                <p:cNvPr id="393" name="Freihand 392">
                  <a:extLst>
                    <a:ext uri="{FF2B5EF4-FFF2-40B4-BE49-F238E27FC236}">
                      <a16:creationId xmlns:a16="http://schemas.microsoft.com/office/drawing/2014/main" id="{F04514DA-4B5C-0478-9A96-59E4505BA509}"/>
                    </a:ext>
                  </a:extLst>
                </p:cNvPr>
                <p:cNvPicPr/>
                <p:nvPr/>
              </p:nvPicPr>
              <p:blipFill>
                <a:blip r:embed="rId720"/>
                <a:stretch>
                  <a:fillRect/>
                </a:stretch>
              </p:blipFill>
              <p:spPr>
                <a:xfrm>
                  <a:off x="3834982" y="5999596"/>
                  <a:ext cx="182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94" name="Freihand 393">
                  <a:extLst>
                    <a:ext uri="{FF2B5EF4-FFF2-40B4-BE49-F238E27FC236}">
                      <a16:creationId xmlns:a16="http://schemas.microsoft.com/office/drawing/2014/main" id="{20E43181-F35C-32C8-5791-F2F225FB582C}"/>
                    </a:ext>
                  </a:extLst>
                </p14:cNvPr>
                <p14:cNvContentPartPr/>
                <p14:nvPr/>
              </p14:nvContentPartPr>
              <p14:xfrm>
                <a:off x="4088062" y="5977276"/>
                <a:ext cx="127800" cy="226440"/>
              </p14:xfrm>
            </p:contentPart>
          </mc:Choice>
          <mc:Fallback>
            <p:pic>
              <p:nvPicPr>
                <p:cNvPr id="394" name="Freihand 393">
                  <a:extLst>
                    <a:ext uri="{FF2B5EF4-FFF2-40B4-BE49-F238E27FC236}">
                      <a16:creationId xmlns:a16="http://schemas.microsoft.com/office/drawing/2014/main" id="{20E43181-F35C-32C8-5791-F2F225FB582C}"/>
                    </a:ext>
                  </a:extLst>
                </p:cNvPr>
                <p:cNvPicPr/>
                <p:nvPr/>
              </p:nvPicPr>
              <p:blipFill>
                <a:blip r:embed="rId722"/>
                <a:stretch>
                  <a:fillRect/>
                </a:stretch>
              </p:blipFill>
              <p:spPr>
                <a:xfrm>
                  <a:off x="4079422" y="5968636"/>
                  <a:ext cx="145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95" name="Freihand 394">
                  <a:extLst>
                    <a:ext uri="{FF2B5EF4-FFF2-40B4-BE49-F238E27FC236}">
                      <a16:creationId xmlns:a16="http://schemas.microsoft.com/office/drawing/2014/main" id="{951F0825-F706-ACAA-37B1-0EDB9B7C4D1A}"/>
                    </a:ext>
                  </a:extLst>
                </p14:cNvPr>
                <p14:cNvContentPartPr/>
                <p14:nvPr/>
              </p14:nvContentPartPr>
              <p14:xfrm>
                <a:off x="4378582" y="6028396"/>
                <a:ext cx="290880" cy="132120"/>
              </p14:xfrm>
            </p:contentPart>
          </mc:Choice>
          <mc:Fallback>
            <p:pic>
              <p:nvPicPr>
                <p:cNvPr id="395" name="Freihand 394">
                  <a:extLst>
                    <a:ext uri="{FF2B5EF4-FFF2-40B4-BE49-F238E27FC236}">
                      <a16:creationId xmlns:a16="http://schemas.microsoft.com/office/drawing/2014/main" id="{951F0825-F706-ACAA-37B1-0EDB9B7C4D1A}"/>
                    </a:ext>
                  </a:extLst>
                </p:cNvPr>
                <p:cNvPicPr/>
                <p:nvPr/>
              </p:nvPicPr>
              <p:blipFill>
                <a:blip r:embed="rId724"/>
                <a:stretch>
                  <a:fillRect/>
                </a:stretch>
              </p:blipFill>
              <p:spPr>
                <a:xfrm>
                  <a:off x="4369582" y="6019756"/>
                  <a:ext cx="308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22" name="Freihand 421">
                  <a:extLst>
                    <a:ext uri="{FF2B5EF4-FFF2-40B4-BE49-F238E27FC236}">
                      <a16:creationId xmlns:a16="http://schemas.microsoft.com/office/drawing/2014/main" id="{5627964E-C652-92DD-186F-FB515F57708A}"/>
                    </a:ext>
                  </a:extLst>
                </p14:cNvPr>
                <p14:cNvContentPartPr/>
                <p14:nvPr/>
              </p14:nvContentPartPr>
              <p14:xfrm>
                <a:off x="1631422" y="6061876"/>
                <a:ext cx="99000" cy="237600"/>
              </p14:xfrm>
            </p:contentPart>
          </mc:Choice>
          <mc:Fallback>
            <p:pic>
              <p:nvPicPr>
                <p:cNvPr id="422" name="Freihand 421">
                  <a:extLst>
                    <a:ext uri="{FF2B5EF4-FFF2-40B4-BE49-F238E27FC236}">
                      <a16:creationId xmlns:a16="http://schemas.microsoft.com/office/drawing/2014/main" id="{5627964E-C652-92DD-186F-FB515F57708A}"/>
                    </a:ext>
                  </a:extLst>
                </p:cNvPr>
                <p:cNvPicPr/>
                <p:nvPr/>
              </p:nvPicPr>
              <p:blipFill>
                <a:blip r:embed="rId726"/>
                <a:stretch>
                  <a:fillRect/>
                </a:stretch>
              </p:blipFill>
              <p:spPr>
                <a:xfrm>
                  <a:off x="1622422" y="6053236"/>
                  <a:ext cx="1166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23" name="Freihand 422">
                  <a:extLst>
                    <a:ext uri="{FF2B5EF4-FFF2-40B4-BE49-F238E27FC236}">
                      <a16:creationId xmlns:a16="http://schemas.microsoft.com/office/drawing/2014/main" id="{B94B9B67-8972-DD43-918F-5A570BB335C9}"/>
                    </a:ext>
                  </a:extLst>
                </p14:cNvPr>
                <p14:cNvContentPartPr/>
                <p14:nvPr/>
              </p14:nvContentPartPr>
              <p14:xfrm>
                <a:off x="1809982" y="6135676"/>
                <a:ext cx="7920" cy="138240"/>
              </p14:xfrm>
            </p:contentPart>
          </mc:Choice>
          <mc:Fallback>
            <p:pic>
              <p:nvPicPr>
                <p:cNvPr id="423" name="Freihand 422">
                  <a:extLst>
                    <a:ext uri="{FF2B5EF4-FFF2-40B4-BE49-F238E27FC236}">
                      <a16:creationId xmlns:a16="http://schemas.microsoft.com/office/drawing/2014/main" id="{B94B9B67-8972-DD43-918F-5A570BB335C9}"/>
                    </a:ext>
                  </a:extLst>
                </p:cNvPr>
                <p:cNvPicPr/>
                <p:nvPr/>
              </p:nvPicPr>
              <p:blipFill>
                <a:blip r:embed="rId728"/>
                <a:stretch>
                  <a:fillRect/>
                </a:stretch>
              </p:blipFill>
              <p:spPr>
                <a:xfrm>
                  <a:off x="1800982" y="6127036"/>
                  <a:ext cx="25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24" name="Freihand 423">
                  <a:extLst>
                    <a:ext uri="{FF2B5EF4-FFF2-40B4-BE49-F238E27FC236}">
                      <a16:creationId xmlns:a16="http://schemas.microsoft.com/office/drawing/2014/main" id="{F359DAA8-21EE-CAF7-C9F1-0AD6CC2AC511}"/>
                    </a:ext>
                  </a:extLst>
                </p14:cNvPr>
                <p14:cNvContentPartPr/>
                <p14:nvPr/>
              </p14:nvContentPartPr>
              <p14:xfrm>
                <a:off x="1754182" y="6070156"/>
                <a:ext cx="131760" cy="144360"/>
              </p14:xfrm>
            </p:contentPart>
          </mc:Choice>
          <mc:Fallback>
            <p:pic>
              <p:nvPicPr>
                <p:cNvPr id="424" name="Freihand 423">
                  <a:extLst>
                    <a:ext uri="{FF2B5EF4-FFF2-40B4-BE49-F238E27FC236}">
                      <a16:creationId xmlns:a16="http://schemas.microsoft.com/office/drawing/2014/main" id="{F359DAA8-21EE-CAF7-C9F1-0AD6CC2AC511}"/>
                    </a:ext>
                  </a:extLst>
                </p:cNvPr>
                <p:cNvPicPr/>
                <p:nvPr/>
              </p:nvPicPr>
              <p:blipFill>
                <a:blip r:embed="rId730"/>
                <a:stretch>
                  <a:fillRect/>
                </a:stretch>
              </p:blipFill>
              <p:spPr>
                <a:xfrm>
                  <a:off x="1745542" y="6061156"/>
                  <a:ext cx="149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25" name="Freihand 424">
                  <a:extLst>
                    <a:ext uri="{FF2B5EF4-FFF2-40B4-BE49-F238E27FC236}">
                      <a16:creationId xmlns:a16="http://schemas.microsoft.com/office/drawing/2014/main" id="{6D8DAECD-9B9B-070A-E421-DCD156C09323}"/>
                    </a:ext>
                  </a:extLst>
                </p14:cNvPr>
                <p14:cNvContentPartPr/>
                <p14:nvPr/>
              </p14:nvContentPartPr>
              <p14:xfrm>
                <a:off x="1903582" y="6008596"/>
                <a:ext cx="370080" cy="249840"/>
              </p14:xfrm>
            </p:contentPart>
          </mc:Choice>
          <mc:Fallback>
            <p:pic>
              <p:nvPicPr>
                <p:cNvPr id="425" name="Freihand 424">
                  <a:extLst>
                    <a:ext uri="{FF2B5EF4-FFF2-40B4-BE49-F238E27FC236}">
                      <a16:creationId xmlns:a16="http://schemas.microsoft.com/office/drawing/2014/main" id="{6D8DAECD-9B9B-070A-E421-DCD156C09323}"/>
                    </a:ext>
                  </a:extLst>
                </p:cNvPr>
                <p:cNvPicPr/>
                <p:nvPr/>
              </p:nvPicPr>
              <p:blipFill>
                <a:blip r:embed="rId732"/>
                <a:stretch>
                  <a:fillRect/>
                </a:stretch>
              </p:blipFill>
              <p:spPr>
                <a:xfrm>
                  <a:off x="1894942" y="5999956"/>
                  <a:ext cx="3877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26" name="Freihand 425">
                  <a:extLst>
                    <a:ext uri="{FF2B5EF4-FFF2-40B4-BE49-F238E27FC236}">
                      <a16:creationId xmlns:a16="http://schemas.microsoft.com/office/drawing/2014/main" id="{6FC8DCED-3FDB-CDB5-3032-48826624714A}"/>
                    </a:ext>
                  </a:extLst>
                </p14:cNvPr>
                <p14:cNvContentPartPr/>
                <p14:nvPr/>
              </p14:nvContentPartPr>
              <p14:xfrm>
                <a:off x="2276542" y="6035236"/>
                <a:ext cx="27360" cy="7200"/>
              </p14:xfrm>
            </p:contentPart>
          </mc:Choice>
          <mc:Fallback>
            <p:pic>
              <p:nvPicPr>
                <p:cNvPr id="426" name="Freihand 425">
                  <a:extLst>
                    <a:ext uri="{FF2B5EF4-FFF2-40B4-BE49-F238E27FC236}">
                      <a16:creationId xmlns:a16="http://schemas.microsoft.com/office/drawing/2014/main" id="{6FC8DCED-3FDB-CDB5-3032-48826624714A}"/>
                    </a:ext>
                  </a:extLst>
                </p:cNvPr>
                <p:cNvPicPr/>
                <p:nvPr/>
              </p:nvPicPr>
              <p:blipFill>
                <a:blip r:embed="rId734"/>
                <a:stretch>
                  <a:fillRect/>
                </a:stretch>
              </p:blipFill>
              <p:spPr>
                <a:xfrm>
                  <a:off x="2267542" y="6026236"/>
                  <a:ext cx="45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27" name="Freihand 426">
                  <a:extLst>
                    <a:ext uri="{FF2B5EF4-FFF2-40B4-BE49-F238E27FC236}">
                      <a16:creationId xmlns:a16="http://schemas.microsoft.com/office/drawing/2014/main" id="{BF083701-872A-5AE8-0AE2-DD5C22C1E878}"/>
                    </a:ext>
                  </a:extLst>
                </p14:cNvPr>
                <p14:cNvContentPartPr/>
                <p14:nvPr/>
              </p14:nvContentPartPr>
              <p14:xfrm>
                <a:off x="2312542" y="6094996"/>
                <a:ext cx="97200" cy="123480"/>
              </p14:xfrm>
            </p:contentPart>
          </mc:Choice>
          <mc:Fallback>
            <p:pic>
              <p:nvPicPr>
                <p:cNvPr id="427" name="Freihand 426">
                  <a:extLst>
                    <a:ext uri="{FF2B5EF4-FFF2-40B4-BE49-F238E27FC236}">
                      <a16:creationId xmlns:a16="http://schemas.microsoft.com/office/drawing/2014/main" id="{BF083701-872A-5AE8-0AE2-DD5C22C1E878}"/>
                    </a:ext>
                  </a:extLst>
                </p:cNvPr>
                <p:cNvPicPr/>
                <p:nvPr/>
              </p:nvPicPr>
              <p:blipFill>
                <a:blip r:embed="rId736"/>
                <a:stretch>
                  <a:fillRect/>
                </a:stretch>
              </p:blipFill>
              <p:spPr>
                <a:xfrm>
                  <a:off x="2303542" y="6086356"/>
                  <a:ext cx="114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28" name="Freihand 427">
                  <a:extLst>
                    <a:ext uri="{FF2B5EF4-FFF2-40B4-BE49-F238E27FC236}">
                      <a16:creationId xmlns:a16="http://schemas.microsoft.com/office/drawing/2014/main" id="{CE33A2A8-5C53-8D9F-5D29-C38E9825499D}"/>
                    </a:ext>
                  </a:extLst>
                </p14:cNvPr>
                <p14:cNvContentPartPr/>
                <p14:nvPr/>
              </p14:nvContentPartPr>
              <p14:xfrm>
                <a:off x="2426662" y="5934076"/>
                <a:ext cx="37800" cy="266760"/>
              </p14:xfrm>
            </p:contentPart>
          </mc:Choice>
          <mc:Fallback>
            <p:pic>
              <p:nvPicPr>
                <p:cNvPr id="428" name="Freihand 427">
                  <a:extLst>
                    <a:ext uri="{FF2B5EF4-FFF2-40B4-BE49-F238E27FC236}">
                      <a16:creationId xmlns:a16="http://schemas.microsoft.com/office/drawing/2014/main" id="{CE33A2A8-5C53-8D9F-5D29-C38E9825499D}"/>
                    </a:ext>
                  </a:extLst>
                </p:cNvPr>
                <p:cNvPicPr/>
                <p:nvPr/>
              </p:nvPicPr>
              <p:blipFill>
                <a:blip r:embed="rId738"/>
                <a:stretch>
                  <a:fillRect/>
                </a:stretch>
              </p:blipFill>
              <p:spPr>
                <a:xfrm>
                  <a:off x="2417662" y="5925076"/>
                  <a:ext cx="554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29" name="Freihand 428">
                  <a:extLst>
                    <a:ext uri="{FF2B5EF4-FFF2-40B4-BE49-F238E27FC236}">
                      <a16:creationId xmlns:a16="http://schemas.microsoft.com/office/drawing/2014/main" id="{F4A25591-4B55-9F11-71FA-7C9F8FAD2BE2}"/>
                    </a:ext>
                  </a:extLst>
                </p14:cNvPr>
                <p14:cNvContentPartPr/>
                <p14:nvPr/>
              </p14:nvContentPartPr>
              <p14:xfrm>
                <a:off x="2518822" y="6078436"/>
                <a:ext cx="148680" cy="101520"/>
              </p14:xfrm>
            </p:contentPart>
          </mc:Choice>
          <mc:Fallback>
            <p:pic>
              <p:nvPicPr>
                <p:cNvPr id="429" name="Freihand 428">
                  <a:extLst>
                    <a:ext uri="{FF2B5EF4-FFF2-40B4-BE49-F238E27FC236}">
                      <a16:creationId xmlns:a16="http://schemas.microsoft.com/office/drawing/2014/main" id="{F4A25591-4B55-9F11-71FA-7C9F8FAD2BE2}"/>
                    </a:ext>
                  </a:extLst>
                </p:cNvPr>
                <p:cNvPicPr/>
                <p:nvPr/>
              </p:nvPicPr>
              <p:blipFill>
                <a:blip r:embed="rId740"/>
                <a:stretch>
                  <a:fillRect/>
                </a:stretch>
              </p:blipFill>
              <p:spPr>
                <a:xfrm>
                  <a:off x="2509822" y="6069796"/>
                  <a:ext cx="166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30" name="Freihand 429">
                  <a:extLst>
                    <a:ext uri="{FF2B5EF4-FFF2-40B4-BE49-F238E27FC236}">
                      <a16:creationId xmlns:a16="http://schemas.microsoft.com/office/drawing/2014/main" id="{F14529E1-45C5-8F60-1AB5-4F5CDA2CB70A}"/>
                    </a:ext>
                  </a:extLst>
                </p14:cNvPr>
                <p14:cNvContentPartPr/>
                <p14:nvPr/>
              </p14:nvContentPartPr>
              <p14:xfrm>
                <a:off x="2702782" y="6088876"/>
                <a:ext cx="101880" cy="83520"/>
              </p14:xfrm>
            </p:contentPart>
          </mc:Choice>
          <mc:Fallback>
            <p:pic>
              <p:nvPicPr>
                <p:cNvPr id="430" name="Freihand 429">
                  <a:extLst>
                    <a:ext uri="{FF2B5EF4-FFF2-40B4-BE49-F238E27FC236}">
                      <a16:creationId xmlns:a16="http://schemas.microsoft.com/office/drawing/2014/main" id="{F14529E1-45C5-8F60-1AB5-4F5CDA2CB70A}"/>
                    </a:ext>
                  </a:extLst>
                </p:cNvPr>
                <p:cNvPicPr/>
                <p:nvPr/>
              </p:nvPicPr>
              <p:blipFill>
                <a:blip r:embed="rId742"/>
                <a:stretch>
                  <a:fillRect/>
                </a:stretch>
              </p:blipFill>
              <p:spPr>
                <a:xfrm>
                  <a:off x="2693782" y="6079876"/>
                  <a:ext cx="119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31" name="Freihand 430">
                  <a:extLst>
                    <a:ext uri="{FF2B5EF4-FFF2-40B4-BE49-F238E27FC236}">
                      <a16:creationId xmlns:a16="http://schemas.microsoft.com/office/drawing/2014/main" id="{594FC05C-7419-325B-A536-4EF92742CC58}"/>
                    </a:ext>
                  </a:extLst>
                </p14:cNvPr>
                <p14:cNvContentPartPr/>
                <p14:nvPr/>
              </p14:nvContentPartPr>
              <p14:xfrm>
                <a:off x="2804662" y="5960356"/>
                <a:ext cx="95400" cy="285480"/>
              </p14:xfrm>
            </p:contentPart>
          </mc:Choice>
          <mc:Fallback>
            <p:pic>
              <p:nvPicPr>
                <p:cNvPr id="431" name="Freihand 430">
                  <a:extLst>
                    <a:ext uri="{FF2B5EF4-FFF2-40B4-BE49-F238E27FC236}">
                      <a16:creationId xmlns:a16="http://schemas.microsoft.com/office/drawing/2014/main" id="{594FC05C-7419-325B-A536-4EF92742CC58}"/>
                    </a:ext>
                  </a:extLst>
                </p:cNvPr>
                <p:cNvPicPr/>
                <p:nvPr/>
              </p:nvPicPr>
              <p:blipFill>
                <a:blip r:embed="rId744"/>
                <a:stretch>
                  <a:fillRect/>
                </a:stretch>
              </p:blipFill>
              <p:spPr>
                <a:xfrm>
                  <a:off x="2796022" y="5951356"/>
                  <a:ext cx="1130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32" name="Freihand 431">
                  <a:extLst>
                    <a:ext uri="{FF2B5EF4-FFF2-40B4-BE49-F238E27FC236}">
                      <a16:creationId xmlns:a16="http://schemas.microsoft.com/office/drawing/2014/main" id="{353530D4-A86C-FB89-4FCF-C0BC1F0DEC64}"/>
                    </a:ext>
                  </a:extLst>
                </p14:cNvPr>
                <p14:cNvContentPartPr/>
                <p14:nvPr/>
              </p14:nvContentPartPr>
              <p14:xfrm>
                <a:off x="2973502" y="6006796"/>
                <a:ext cx="104400" cy="127800"/>
              </p14:xfrm>
            </p:contentPart>
          </mc:Choice>
          <mc:Fallback>
            <p:pic>
              <p:nvPicPr>
                <p:cNvPr id="432" name="Freihand 431">
                  <a:extLst>
                    <a:ext uri="{FF2B5EF4-FFF2-40B4-BE49-F238E27FC236}">
                      <a16:creationId xmlns:a16="http://schemas.microsoft.com/office/drawing/2014/main" id="{353530D4-A86C-FB89-4FCF-C0BC1F0DEC64}"/>
                    </a:ext>
                  </a:extLst>
                </p:cNvPr>
                <p:cNvPicPr/>
                <p:nvPr/>
              </p:nvPicPr>
              <p:blipFill>
                <a:blip r:embed="rId746"/>
                <a:stretch>
                  <a:fillRect/>
                </a:stretch>
              </p:blipFill>
              <p:spPr>
                <a:xfrm>
                  <a:off x="2964862" y="5997796"/>
                  <a:ext cx="122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33" name="Freihand 432">
                  <a:extLst>
                    <a:ext uri="{FF2B5EF4-FFF2-40B4-BE49-F238E27FC236}">
                      <a16:creationId xmlns:a16="http://schemas.microsoft.com/office/drawing/2014/main" id="{6252F8F9-E35D-5CAF-BA32-34A5E120060B}"/>
                    </a:ext>
                  </a:extLst>
                </p14:cNvPr>
                <p14:cNvContentPartPr/>
                <p14:nvPr/>
              </p14:nvContentPartPr>
              <p14:xfrm>
                <a:off x="3115342" y="5997076"/>
                <a:ext cx="85320" cy="138240"/>
              </p14:xfrm>
            </p:contentPart>
          </mc:Choice>
          <mc:Fallback>
            <p:pic>
              <p:nvPicPr>
                <p:cNvPr id="433" name="Freihand 432">
                  <a:extLst>
                    <a:ext uri="{FF2B5EF4-FFF2-40B4-BE49-F238E27FC236}">
                      <a16:creationId xmlns:a16="http://schemas.microsoft.com/office/drawing/2014/main" id="{6252F8F9-E35D-5CAF-BA32-34A5E120060B}"/>
                    </a:ext>
                  </a:extLst>
                </p:cNvPr>
                <p:cNvPicPr/>
                <p:nvPr/>
              </p:nvPicPr>
              <p:blipFill>
                <a:blip r:embed="rId748"/>
                <a:stretch>
                  <a:fillRect/>
                </a:stretch>
              </p:blipFill>
              <p:spPr>
                <a:xfrm>
                  <a:off x="3106702" y="5988076"/>
                  <a:ext cx="102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34" name="Freihand 433">
                  <a:extLst>
                    <a:ext uri="{FF2B5EF4-FFF2-40B4-BE49-F238E27FC236}">
                      <a16:creationId xmlns:a16="http://schemas.microsoft.com/office/drawing/2014/main" id="{59C75B47-8D58-63FA-ED54-B1DF2263F7B3}"/>
                    </a:ext>
                  </a:extLst>
                </p14:cNvPr>
                <p14:cNvContentPartPr/>
                <p14:nvPr/>
              </p14:nvContentPartPr>
              <p14:xfrm>
                <a:off x="3154582" y="5920036"/>
                <a:ext cx="74160" cy="311400"/>
              </p14:xfrm>
            </p:contentPart>
          </mc:Choice>
          <mc:Fallback>
            <p:pic>
              <p:nvPicPr>
                <p:cNvPr id="434" name="Freihand 433">
                  <a:extLst>
                    <a:ext uri="{FF2B5EF4-FFF2-40B4-BE49-F238E27FC236}">
                      <a16:creationId xmlns:a16="http://schemas.microsoft.com/office/drawing/2014/main" id="{59C75B47-8D58-63FA-ED54-B1DF2263F7B3}"/>
                    </a:ext>
                  </a:extLst>
                </p:cNvPr>
                <p:cNvPicPr/>
                <p:nvPr/>
              </p:nvPicPr>
              <p:blipFill>
                <a:blip r:embed="rId750"/>
                <a:stretch>
                  <a:fillRect/>
                </a:stretch>
              </p:blipFill>
              <p:spPr>
                <a:xfrm>
                  <a:off x="3145942" y="5911396"/>
                  <a:ext cx="9180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42" name="Freihand 441">
                  <a:extLst>
                    <a:ext uri="{FF2B5EF4-FFF2-40B4-BE49-F238E27FC236}">
                      <a16:creationId xmlns:a16="http://schemas.microsoft.com/office/drawing/2014/main" id="{F0B012CA-2798-BA86-0E7E-885B72F17A09}"/>
                    </a:ext>
                  </a:extLst>
                </p14:cNvPr>
                <p14:cNvContentPartPr/>
                <p14:nvPr/>
              </p14:nvContentPartPr>
              <p14:xfrm>
                <a:off x="3532582" y="6495316"/>
                <a:ext cx="163440" cy="35280"/>
              </p14:xfrm>
            </p:contentPart>
          </mc:Choice>
          <mc:Fallback>
            <p:pic>
              <p:nvPicPr>
                <p:cNvPr id="442" name="Freihand 441">
                  <a:extLst>
                    <a:ext uri="{FF2B5EF4-FFF2-40B4-BE49-F238E27FC236}">
                      <a16:creationId xmlns:a16="http://schemas.microsoft.com/office/drawing/2014/main" id="{F0B012CA-2798-BA86-0E7E-885B72F17A09}"/>
                    </a:ext>
                  </a:extLst>
                </p:cNvPr>
                <p:cNvPicPr/>
                <p:nvPr/>
              </p:nvPicPr>
              <p:blipFill>
                <a:blip r:embed="rId752"/>
                <a:stretch>
                  <a:fillRect/>
                </a:stretch>
              </p:blipFill>
              <p:spPr>
                <a:xfrm>
                  <a:off x="3523582" y="6486676"/>
                  <a:ext cx="181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43" name="Freihand 442">
                  <a:extLst>
                    <a:ext uri="{FF2B5EF4-FFF2-40B4-BE49-F238E27FC236}">
                      <a16:creationId xmlns:a16="http://schemas.microsoft.com/office/drawing/2014/main" id="{ADF493D7-577C-C6A6-F085-F54CECED9237}"/>
                    </a:ext>
                  </a:extLst>
                </p14:cNvPr>
                <p14:cNvContentPartPr/>
                <p14:nvPr/>
              </p14:nvContentPartPr>
              <p14:xfrm>
                <a:off x="3531862" y="6576316"/>
                <a:ext cx="189360" cy="23040"/>
              </p14:xfrm>
            </p:contentPart>
          </mc:Choice>
          <mc:Fallback>
            <p:pic>
              <p:nvPicPr>
                <p:cNvPr id="443" name="Freihand 442">
                  <a:extLst>
                    <a:ext uri="{FF2B5EF4-FFF2-40B4-BE49-F238E27FC236}">
                      <a16:creationId xmlns:a16="http://schemas.microsoft.com/office/drawing/2014/main" id="{ADF493D7-577C-C6A6-F085-F54CECED9237}"/>
                    </a:ext>
                  </a:extLst>
                </p:cNvPr>
                <p:cNvPicPr/>
                <p:nvPr/>
              </p:nvPicPr>
              <p:blipFill>
                <a:blip r:embed="rId754"/>
                <a:stretch>
                  <a:fillRect/>
                </a:stretch>
              </p:blipFill>
              <p:spPr>
                <a:xfrm>
                  <a:off x="3522862" y="6567676"/>
                  <a:ext cx="207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44" name="Freihand 443">
                  <a:extLst>
                    <a:ext uri="{FF2B5EF4-FFF2-40B4-BE49-F238E27FC236}">
                      <a16:creationId xmlns:a16="http://schemas.microsoft.com/office/drawing/2014/main" id="{851E0EF7-A76E-BC9A-2900-188F69D82974}"/>
                    </a:ext>
                  </a:extLst>
                </p14:cNvPr>
                <p14:cNvContentPartPr/>
                <p14:nvPr/>
              </p14:nvContentPartPr>
              <p14:xfrm>
                <a:off x="3735982" y="6452836"/>
                <a:ext cx="95760" cy="240480"/>
              </p14:xfrm>
            </p:contentPart>
          </mc:Choice>
          <mc:Fallback>
            <p:pic>
              <p:nvPicPr>
                <p:cNvPr id="444" name="Freihand 443">
                  <a:extLst>
                    <a:ext uri="{FF2B5EF4-FFF2-40B4-BE49-F238E27FC236}">
                      <a16:creationId xmlns:a16="http://schemas.microsoft.com/office/drawing/2014/main" id="{851E0EF7-A76E-BC9A-2900-188F69D82974}"/>
                    </a:ext>
                  </a:extLst>
                </p:cNvPr>
                <p:cNvPicPr/>
                <p:nvPr/>
              </p:nvPicPr>
              <p:blipFill>
                <a:blip r:embed="rId756"/>
                <a:stretch>
                  <a:fillRect/>
                </a:stretch>
              </p:blipFill>
              <p:spPr>
                <a:xfrm>
                  <a:off x="3727342" y="6443836"/>
                  <a:ext cx="1134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46" name="Freihand 445">
                  <a:extLst>
                    <a:ext uri="{FF2B5EF4-FFF2-40B4-BE49-F238E27FC236}">
                      <a16:creationId xmlns:a16="http://schemas.microsoft.com/office/drawing/2014/main" id="{E6E4DE18-310A-939B-CAD9-F5F282A64297}"/>
                    </a:ext>
                  </a:extLst>
                </p14:cNvPr>
                <p14:cNvContentPartPr/>
                <p14:nvPr/>
              </p14:nvContentPartPr>
              <p14:xfrm>
                <a:off x="3966382" y="6444196"/>
                <a:ext cx="210960" cy="198360"/>
              </p14:xfrm>
            </p:contentPart>
          </mc:Choice>
          <mc:Fallback>
            <p:pic>
              <p:nvPicPr>
                <p:cNvPr id="446" name="Freihand 445">
                  <a:extLst>
                    <a:ext uri="{FF2B5EF4-FFF2-40B4-BE49-F238E27FC236}">
                      <a16:creationId xmlns:a16="http://schemas.microsoft.com/office/drawing/2014/main" id="{E6E4DE18-310A-939B-CAD9-F5F282A64297}"/>
                    </a:ext>
                  </a:extLst>
                </p:cNvPr>
                <p:cNvPicPr/>
                <p:nvPr/>
              </p:nvPicPr>
              <p:blipFill>
                <a:blip r:embed="rId758"/>
                <a:stretch>
                  <a:fillRect/>
                </a:stretch>
              </p:blipFill>
              <p:spPr>
                <a:xfrm>
                  <a:off x="3957382" y="6435556"/>
                  <a:ext cx="228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47" name="Freihand 446">
                  <a:extLst>
                    <a:ext uri="{FF2B5EF4-FFF2-40B4-BE49-F238E27FC236}">
                      <a16:creationId xmlns:a16="http://schemas.microsoft.com/office/drawing/2014/main" id="{35096862-479C-7B5F-D319-530D320C9C88}"/>
                    </a:ext>
                  </a:extLst>
                </p14:cNvPr>
                <p14:cNvContentPartPr/>
                <p14:nvPr/>
              </p14:nvContentPartPr>
              <p14:xfrm>
                <a:off x="4342942" y="6461836"/>
                <a:ext cx="185040" cy="13320"/>
              </p14:xfrm>
            </p:contentPart>
          </mc:Choice>
          <mc:Fallback>
            <p:pic>
              <p:nvPicPr>
                <p:cNvPr id="447" name="Freihand 446">
                  <a:extLst>
                    <a:ext uri="{FF2B5EF4-FFF2-40B4-BE49-F238E27FC236}">
                      <a16:creationId xmlns:a16="http://schemas.microsoft.com/office/drawing/2014/main" id="{35096862-479C-7B5F-D319-530D320C9C88}"/>
                    </a:ext>
                  </a:extLst>
                </p:cNvPr>
                <p:cNvPicPr/>
                <p:nvPr/>
              </p:nvPicPr>
              <p:blipFill>
                <a:blip r:embed="rId760"/>
                <a:stretch>
                  <a:fillRect/>
                </a:stretch>
              </p:blipFill>
              <p:spPr>
                <a:xfrm>
                  <a:off x="4333942" y="6453196"/>
                  <a:ext cx="202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48" name="Freihand 447">
                  <a:extLst>
                    <a:ext uri="{FF2B5EF4-FFF2-40B4-BE49-F238E27FC236}">
                      <a16:creationId xmlns:a16="http://schemas.microsoft.com/office/drawing/2014/main" id="{9A72BBF6-38C7-4C37-A882-8E199C8ECD29}"/>
                    </a:ext>
                  </a:extLst>
                </p14:cNvPr>
                <p14:cNvContentPartPr/>
                <p14:nvPr/>
              </p14:nvContentPartPr>
              <p14:xfrm>
                <a:off x="4356262" y="6548596"/>
                <a:ext cx="189720" cy="23040"/>
              </p14:xfrm>
            </p:contentPart>
          </mc:Choice>
          <mc:Fallback>
            <p:pic>
              <p:nvPicPr>
                <p:cNvPr id="448" name="Freihand 447">
                  <a:extLst>
                    <a:ext uri="{FF2B5EF4-FFF2-40B4-BE49-F238E27FC236}">
                      <a16:creationId xmlns:a16="http://schemas.microsoft.com/office/drawing/2014/main" id="{9A72BBF6-38C7-4C37-A882-8E199C8ECD29}"/>
                    </a:ext>
                  </a:extLst>
                </p:cNvPr>
                <p:cNvPicPr/>
                <p:nvPr/>
              </p:nvPicPr>
              <p:blipFill>
                <a:blip r:embed="rId762"/>
                <a:stretch>
                  <a:fillRect/>
                </a:stretch>
              </p:blipFill>
              <p:spPr>
                <a:xfrm>
                  <a:off x="4347622" y="6539596"/>
                  <a:ext cx="207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51" name="Freihand 450">
                  <a:extLst>
                    <a:ext uri="{FF2B5EF4-FFF2-40B4-BE49-F238E27FC236}">
                      <a16:creationId xmlns:a16="http://schemas.microsoft.com/office/drawing/2014/main" id="{5D267A8C-9C58-483E-2C73-A62EF9B55228}"/>
                    </a:ext>
                  </a:extLst>
                </p14:cNvPr>
                <p14:cNvContentPartPr/>
                <p14:nvPr/>
              </p14:nvContentPartPr>
              <p14:xfrm>
                <a:off x="4793662" y="6180676"/>
                <a:ext cx="100800" cy="137880"/>
              </p14:xfrm>
            </p:contentPart>
          </mc:Choice>
          <mc:Fallback>
            <p:pic>
              <p:nvPicPr>
                <p:cNvPr id="451" name="Freihand 450">
                  <a:extLst>
                    <a:ext uri="{FF2B5EF4-FFF2-40B4-BE49-F238E27FC236}">
                      <a16:creationId xmlns:a16="http://schemas.microsoft.com/office/drawing/2014/main" id="{5D267A8C-9C58-483E-2C73-A62EF9B55228}"/>
                    </a:ext>
                  </a:extLst>
                </p:cNvPr>
                <p:cNvPicPr/>
                <p:nvPr/>
              </p:nvPicPr>
              <p:blipFill>
                <a:blip r:embed="rId764"/>
                <a:stretch>
                  <a:fillRect/>
                </a:stretch>
              </p:blipFill>
              <p:spPr>
                <a:xfrm>
                  <a:off x="4785022" y="6171676"/>
                  <a:ext cx="118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52" name="Freihand 451">
                  <a:extLst>
                    <a:ext uri="{FF2B5EF4-FFF2-40B4-BE49-F238E27FC236}">
                      <a16:creationId xmlns:a16="http://schemas.microsoft.com/office/drawing/2014/main" id="{8A55CBAF-5CB2-3094-7532-FF4540ED9835}"/>
                    </a:ext>
                  </a:extLst>
                </p14:cNvPr>
                <p14:cNvContentPartPr/>
                <p14:nvPr/>
              </p14:nvContentPartPr>
              <p14:xfrm>
                <a:off x="4862422" y="6181396"/>
                <a:ext cx="64080" cy="132480"/>
              </p14:xfrm>
            </p:contentPart>
          </mc:Choice>
          <mc:Fallback>
            <p:pic>
              <p:nvPicPr>
                <p:cNvPr id="452" name="Freihand 451">
                  <a:extLst>
                    <a:ext uri="{FF2B5EF4-FFF2-40B4-BE49-F238E27FC236}">
                      <a16:creationId xmlns:a16="http://schemas.microsoft.com/office/drawing/2014/main" id="{8A55CBAF-5CB2-3094-7532-FF4540ED9835}"/>
                    </a:ext>
                  </a:extLst>
                </p:cNvPr>
                <p:cNvPicPr/>
                <p:nvPr/>
              </p:nvPicPr>
              <p:blipFill>
                <a:blip r:embed="rId766"/>
                <a:stretch>
                  <a:fillRect/>
                </a:stretch>
              </p:blipFill>
              <p:spPr>
                <a:xfrm>
                  <a:off x="4853782" y="6172396"/>
                  <a:ext cx="81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53" name="Freihand 452">
                  <a:extLst>
                    <a:ext uri="{FF2B5EF4-FFF2-40B4-BE49-F238E27FC236}">
                      <a16:creationId xmlns:a16="http://schemas.microsoft.com/office/drawing/2014/main" id="{906A5A36-E3C4-6E09-17FF-5E14A71D1792}"/>
                    </a:ext>
                  </a:extLst>
                </p14:cNvPr>
                <p14:cNvContentPartPr/>
                <p14:nvPr/>
              </p14:nvContentPartPr>
              <p14:xfrm>
                <a:off x="4800502" y="6310276"/>
                <a:ext cx="120960" cy="15480"/>
              </p14:xfrm>
            </p:contentPart>
          </mc:Choice>
          <mc:Fallback>
            <p:pic>
              <p:nvPicPr>
                <p:cNvPr id="453" name="Freihand 452">
                  <a:extLst>
                    <a:ext uri="{FF2B5EF4-FFF2-40B4-BE49-F238E27FC236}">
                      <a16:creationId xmlns:a16="http://schemas.microsoft.com/office/drawing/2014/main" id="{906A5A36-E3C4-6E09-17FF-5E14A71D1792}"/>
                    </a:ext>
                  </a:extLst>
                </p:cNvPr>
                <p:cNvPicPr/>
                <p:nvPr/>
              </p:nvPicPr>
              <p:blipFill>
                <a:blip r:embed="rId768"/>
                <a:stretch>
                  <a:fillRect/>
                </a:stretch>
              </p:blipFill>
              <p:spPr>
                <a:xfrm>
                  <a:off x="4791862" y="6301276"/>
                  <a:ext cx="138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54" name="Freihand 453">
                  <a:extLst>
                    <a:ext uri="{FF2B5EF4-FFF2-40B4-BE49-F238E27FC236}">
                      <a16:creationId xmlns:a16="http://schemas.microsoft.com/office/drawing/2014/main" id="{47B15064-68AD-7CF9-7829-25BE052E1A26}"/>
                    </a:ext>
                  </a:extLst>
                </p14:cNvPr>
                <p14:cNvContentPartPr/>
                <p14:nvPr/>
              </p14:nvContentPartPr>
              <p14:xfrm>
                <a:off x="5037022" y="6182476"/>
                <a:ext cx="42120" cy="115200"/>
              </p14:xfrm>
            </p:contentPart>
          </mc:Choice>
          <mc:Fallback>
            <p:pic>
              <p:nvPicPr>
                <p:cNvPr id="454" name="Freihand 453">
                  <a:extLst>
                    <a:ext uri="{FF2B5EF4-FFF2-40B4-BE49-F238E27FC236}">
                      <a16:creationId xmlns:a16="http://schemas.microsoft.com/office/drawing/2014/main" id="{47B15064-68AD-7CF9-7829-25BE052E1A26}"/>
                    </a:ext>
                  </a:extLst>
                </p:cNvPr>
                <p:cNvPicPr/>
                <p:nvPr/>
              </p:nvPicPr>
              <p:blipFill>
                <a:blip r:embed="rId770"/>
                <a:stretch>
                  <a:fillRect/>
                </a:stretch>
              </p:blipFill>
              <p:spPr>
                <a:xfrm>
                  <a:off x="5028022" y="6173836"/>
                  <a:ext cx="59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55" name="Freihand 454">
                  <a:extLst>
                    <a:ext uri="{FF2B5EF4-FFF2-40B4-BE49-F238E27FC236}">
                      <a16:creationId xmlns:a16="http://schemas.microsoft.com/office/drawing/2014/main" id="{B8B2B122-F64F-4A42-3899-C213CEFF52A4}"/>
                    </a:ext>
                  </a:extLst>
                </p14:cNvPr>
                <p14:cNvContentPartPr/>
                <p14:nvPr/>
              </p14:nvContentPartPr>
              <p14:xfrm>
                <a:off x="5061862" y="6170236"/>
                <a:ext cx="60120" cy="127440"/>
              </p14:xfrm>
            </p:contentPart>
          </mc:Choice>
          <mc:Fallback>
            <p:pic>
              <p:nvPicPr>
                <p:cNvPr id="455" name="Freihand 454">
                  <a:extLst>
                    <a:ext uri="{FF2B5EF4-FFF2-40B4-BE49-F238E27FC236}">
                      <a16:creationId xmlns:a16="http://schemas.microsoft.com/office/drawing/2014/main" id="{B8B2B122-F64F-4A42-3899-C213CEFF52A4}"/>
                    </a:ext>
                  </a:extLst>
                </p:cNvPr>
                <p:cNvPicPr/>
                <p:nvPr/>
              </p:nvPicPr>
              <p:blipFill>
                <a:blip r:embed="rId772"/>
                <a:stretch>
                  <a:fillRect/>
                </a:stretch>
              </p:blipFill>
              <p:spPr>
                <a:xfrm>
                  <a:off x="5052862" y="6161596"/>
                  <a:ext cx="77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56" name="Freihand 455">
                  <a:extLst>
                    <a:ext uri="{FF2B5EF4-FFF2-40B4-BE49-F238E27FC236}">
                      <a16:creationId xmlns:a16="http://schemas.microsoft.com/office/drawing/2014/main" id="{5C3EA214-6A7A-467B-A67E-6FF446E88021}"/>
                    </a:ext>
                  </a:extLst>
                </p14:cNvPr>
                <p14:cNvContentPartPr/>
                <p14:nvPr/>
              </p14:nvContentPartPr>
              <p14:xfrm>
                <a:off x="4851622" y="6236836"/>
                <a:ext cx="373320" cy="214920"/>
              </p14:xfrm>
            </p:contentPart>
          </mc:Choice>
          <mc:Fallback>
            <p:pic>
              <p:nvPicPr>
                <p:cNvPr id="456" name="Freihand 455">
                  <a:extLst>
                    <a:ext uri="{FF2B5EF4-FFF2-40B4-BE49-F238E27FC236}">
                      <a16:creationId xmlns:a16="http://schemas.microsoft.com/office/drawing/2014/main" id="{5C3EA214-6A7A-467B-A67E-6FF446E88021}"/>
                    </a:ext>
                  </a:extLst>
                </p:cNvPr>
                <p:cNvPicPr/>
                <p:nvPr/>
              </p:nvPicPr>
              <p:blipFill>
                <a:blip r:embed="rId774"/>
                <a:stretch>
                  <a:fillRect/>
                </a:stretch>
              </p:blipFill>
              <p:spPr>
                <a:xfrm>
                  <a:off x="4842622" y="6228196"/>
                  <a:ext cx="390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57" name="Freihand 456">
                  <a:extLst>
                    <a:ext uri="{FF2B5EF4-FFF2-40B4-BE49-F238E27FC236}">
                      <a16:creationId xmlns:a16="http://schemas.microsoft.com/office/drawing/2014/main" id="{937F01B2-52AC-15FE-C020-729BD4EF0869}"/>
                    </a:ext>
                  </a:extLst>
                </p14:cNvPr>
                <p14:cNvContentPartPr/>
                <p14:nvPr/>
              </p14:nvContentPartPr>
              <p14:xfrm>
                <a:off x="5075182" y="6356356"/>
                <a:ext cx="28800" cy="130320"/>
              </p14:xfrm>
            </p:contentPart>
          </mc:Choice>
          <mc:Fallback>
            <p:pic>
              <p:nvPicPr>
                <p:cNvPr id="457" name="Freihand 456">
                  <a:extLst>
                    <a:ext uri="{FF2B5EF4-FFF2-40B4-BE49-F238E27FC236}">
                      <a16:creationId xmlns:a16="http://schemas.microsoft.com/office/drawing/2014/main" id="{937F01B2-52AC-15FE-C020-729BD4EF0869}"/>
                    </a:ext>
                  </a:extLst>
                </p:cNvPr>
                <p:cNvPicPr/>
                <p:nvPr/>
              </p:nvPicPr>
              <p:blipFill>
                <a:blip r:embed="rId776"/>
                <a:stretch>
                  <a:fillRect/>
                </a:stretch>
              </p:blipFill>
              <p:spPr>
                <a:xfrm>
                  <a:off x="5066182" y="6347716"/>
                  <a:ext cx="46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58" name="Freihand 457">
                  <a:extLst>
                    <a:ext uri="{FF2B5EF4-FFF2-40B4-BE49-F238E27FC236}">
                      <a16:creationId xmlns:a16="http://schemas.microsoft.com/office/drawing/2014/main" id="{987586EB-D62B-69E2-8106-E84471AB83DD}"/>
                    </a:ext>
                  </a:extLst>
                </p14:cNvPr>
                <p14:cNvContentPartPr/>
                <p14:nvPr/>
              </p14:nvContentPartPr>
              <p14:xfrm>
                <a:off x="5094982" y="6309196"/>
                <a:ext cx="75960" cy="157680"/>
              </p14:xfrm>
            </p:contentPart>
          </mc:Choice>
          <mc:Fallback>
            <p:pic>
              <p:nvPicPr>
                <p:cNvPr id="458" name="Freihand 457">
                  <a:extLst>
                    <a:ext uri="{FF2B5EF4-FFF2-40B4-BE49-F238E27FC236}">
                      <a16:creationId xmlns:a16="http://schemas.microsoft.com/office/drawing/2014/main" id="{987586EB-D62B-69E2-8106-E84471AB83DD}"/>
                    </a:ext>
                  </a:extLst>
                </p:cNvPr>
                <p:cNvPicPr/>
                <p:nvPr/>
              </p:nvPicPr>
              <p:blipFill>
                <a:blip r:embed="rId778"/>
                <a:stretch>
                  <a:fillRect/>
                </a:stretch>
              </p:blipFill>
              <p:spPr>
                <a:xfrm>
                  <a:off x="5086342" y="6300196"/>
                  <a:ext cx="93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59" name="Freihand 458">
                  <a:extLst>
                    <a:ext uri="{FF2B5EF4-FFF2-40B4-BE49-F238E27FC236}">
                      <a16:creationId xmlns:a16="http://schemas.microsoft.com/office/drawing/2014/main" id="{BFDA6665-46FA-04DA-17AB-BFB69AE13C40}"/>
                    </a:ext>
                  </a:extLst>
                </p14:cNvPr>
                <p14:cNvContentPartPr/>
                <p14:nvPr/>
              </p14:nvContentPartPr>
              <p14:xfrm>
                <a:off x="4684942" y="6439876"/>
                <a:ext cx="943200" cy="132120"/>
              </p14:xfrm>
            </p:contentPart>
          </mc:Choice>
          <mc:Fallback>
            <p:pic>
              <p:nvPicPr>
                <p:cNvPr id="459" name="Freihand 458">
                  <a:extLst>
                    <a:ext uri="{FF2B5EF4-FFF2-40B4-BE49-F238E27FC236}">
                      <a16:creationId xmlns:a16="http://schemas.microsoft.com/office/drawing/2014/main" id="{BFDA6665-46FA-04DA-17AB-BFB69AE13C40}"/>
                    </a:ext>
                  </a:extLst>
                </p:cNvPr>
                <p:cNvPicPr/>
                <p:nvPr/>
              </p:nvPicPr>
              <p:blipFill>
                <a:blip r:embed="rId780"/>
                <a:stretch>
                  <a:fillRect/>
                </a:stretch>
              </p:blipFill>
              <p:spPr>
                <a:xfrm>
                  <a:off x="4676302" y="6430876"/>
                  <a:ext cx="960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61" name="Freihand 460">
                  <a:extLst>
                    <a:ext uri="{FF2B5EF4-FFF2-40B4-BE49-F238E27FC236}">
                      <a16:creationId xmlns:a16="http://schemas.microsoft.com/office/drawing/2014/main" id="{4DAEF796-0B1D-C4E0-DDF4-B13640A3FC47}"/>
                    </a:ext>
                  </a:extLst>
                </p14:cNvPr>
                <p14:cNvContentPartPr/>
                <p14:nvPr/>
              </p14:nvContentPartPr>
              <p14:xfrm>
                <a:off x="5118382" y="6582796"/>
                <a:ext cx="84240" cy="145800"/>
              </p14:xfrm>
            </p:contentPart>
          </mc:Choice>
          <mc:Fallback>
            <p:pic>
              <p:nvPicPr>
                <p:cNvPr id="461" name="Freihand 460">
                  <a:extLst>
                    <a:ext uri="{FF2B5EF4-FFF2-40B4-BE49-F238E27FC236}">
                      <a16:creationId xmlns:a16="http://schemas.microsoft.com/office/drawing/2014/main" id="{4DAEF796-0B1D-C4E0-DDF4-B13640A3FC47}"/>
                    </a:ext>
                  </a:extLst>
                </p:cNvPr>
                <p:cNvPicPr/>
                <p:nvPr/>
              </p:nvPicPr>
              <p:blipFill>
                <a:blip r:embed="rId782"/>
                <a:stretch>
                  <a:fillRect/>
                </a:stretch>
              </p:blipFill>
              <p:spPr>
                <a:xfrm>
                  <a:off x="5109742" y="6574156"/>
                  <a:ext cx="101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62" name="Freihand 461">
                  <a:extLst>
                    <a:ext uri="{FF2B5EF4-FFF2-40B4-BE49-F238E27FC236}">
                      <a16:creationId xmlns:a16="http://schemas.microsoft.com/office/drawing/2014/main" id="{64D07923-6F21-BC93-AA6F-885754F3E43A}"/>
                    </a:ext>
                  </a:extLst>
                </p14:cNvPr>
                <p14:cNvContentPartPr/>
                <p14:nvPr/>
              </p14:nvContentPartPr>
              <p14:xfrm>
                <a:off x="5181382" y="6574156"/>
                <a:ext cx="88200" cy="100800"/>
              </p14:xfrm>
            </p:contentPart>
          </mc:Choice>
          <mc:Fallback>
            <p:pic>
              <p:nvPicPr>
                <p:cNvPr id="462" name="Freihand 461">
                  <a:extLst>
                    <a:ext uri="{FF2B5EF4-FFF2-40B4-BE49-F238E27FC236}">
                      <a16:creationId xmlns:a16="http://schemas.microsoft.com/office/drawing/2014/main" id="{64D07923-6F21-BC93-AA6F-885754F3E43A}"/>
                    </a:ext>
                  </a:extLst>
                </p:cNvPr>
                <p:cNvPicPr/>
                <p:nvPr/>
              </p:nvPicPr>
              <p:blipFill>
                <a:blip r:embed="rId784"/>
                <a:stretch>
                  <a:fillRect/>
                </a:stretch>
              </p:blipFill>
              <p:spPr>
                <a:xfrm>
                  <a:off x="5172742" y="6565516"/>
                  <a:ext cx="105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63" name="Freihand 462">
                  <a:extLst>
                    <a:ext uri="{FF2B5EF4-FFF2-40B4-BE49-F238E27FC236}">
                      <a16:creationId xmlns:a16="http://schemas.microsoft.com/office/drawing/2014/main" id="{E192AAFE-AA48-ABA9-D7C2-CD36C2B87A4F}"/>
                    </a:ext>
                  </a:extLst>
                </p14:cNvPr>
                <p14:cNvContentPartPr/>
                <p14:nvPr/>
              </p14:nvContentPartPr>
              <p14:xfrm>
                <a:off x="5128102" y="6663436"/>
                <a:ext cx="182160" cy="35280"/>
              </p14:xfrm>
            </p:contentPart>
          </mc:Choice>
          <mc:Fallback>
            <p:pic>
              <p:nvPicPr>
                <p:cNvPr id="463" name="Freihand 462">
                  <a:extLst>
                    <a:ext uri="{FF2B5EF4-FFF2-40B4-BE49-F238E27FC236}">
                      <a16:creationId xmlns:a16="http://schemas.microsoft.com/office/drawing/2014/main" id="{E192AAFE-AA48-ABA9-D7C2-CD36C2B87A4F}"/>
                    </a:ext>
                  </a:extLst>
                </p:cNvPr>
                <p:cNvPicPr/>
                <p:nvPr/>
              </p:nvPicPr>
              <p:blipFill>
                <a:blip r:embed="rId786"/>
                <a:stretch>
                  <a:fillRect/>
                </a:stretch>
              </p:blipFill>
              <p:spPr>
                <a:xfrm>
                  <a:off x="5119462" y="6654796"/>
                  <a:ext cx="199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64" name="Freihand 463">
                  <a:extLst>
                    <a:ext uri="{FF2B5EF4-FFF2-40B4-BE49-F238E27FC236}">
                      <a16:creationId xmlns:a16="http://schemas.microsoft.com/office/drawing/2014/main" id="{1A14CD53-B42E-48A3-4338-48A76A15204B}"/>
                    </a:ext>
                  </a:extLst>
                </p14:cNvPr>
                <p14:cNvContentPartPr/>
                <p14:nvPr/>
              </p14:nvContentPartPr>
              <p14:xfrm>
                <a:off x="5360302" y="6541396"/>
                <a:ext cx="186480" cy="149040"/>
              </p14:xfrm>
            </p:contentPart>
          </mc:Choice>
          <mc:Fallback>
            <p:pic>
              <p:nvPicPr>
                <p:cNvPr id="464" name="Freihand 463">
                  <a:extLst>
                    <a:ext uri="{FF2B5EF4-FFF2-40B4-BE49-F238E27FC236}">
                      <a16:creationId xmlns:a16="http://schemas.microsoft.com/office/drawing/2014/main" id="{1A14CD53-B42E-48A3-4338-48A76A15204B}"/>
                    </a:ext>
                  </a:extLst>
                </p:cNvPr>
                <p:cNvPicPr/>
                <p:nvPr/>
              </p:nvPicPr>
              <p:blipFill>
                <a:blip r:embed="rId788"/>
                <a:stretch>
                  <a:fillRect/>
                </a:stretch>
              </p:blipFill>
              <p:spPr>
                <a:xfrm>
                  <a:off x="5351662" y="6532396"/>
                  <a:ext cx="204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65" name="Freihand 464">
                  <a:extLst>
                    <a:ext uri="{FF2B5EF4-FFF2-40B4-BE49-F238E27FC236}">
                      <a16:creationId xmlns:a16="http://schemas.microsoft.com/office/drawing/2014/main" id="{43841752-18C2-5417-A622-87A2B3086225}"/>
                    </a:ext>
                  </a:extLst>
                </p14:cNvPr>
                <p14:cNvContentPartPr/>
                <p14:nvPr/>
              </p14:nvContentPartPr>
              <p14:xfrm>
                <a:off x="5535982" y="6549676"/>
                <a:ext cx="77760" cy="96840"/>
              </p14:xfrm>
            </p:contentPart>
          </mc:Choice>
          <mc:Fallback>
            <p:pic>
              <p:nvPicPr>
                <p:cNvPr id="465" name="Freihand 464">
                  <a:extLst>
                    <a:ext uri="{FF2B5EF4-FFF2-40B4-BE49-F238E27FC236}">
                      <a16:creationId xmlns:a16="http://schemas.microsoft.com/office/drawing/2014/main" id="{43841752-18C2-5417-A622-87A2B3086225}"/>
                    </a:ext>
                  </a:extLst>
                </p:cNvPr>
                <p:cNvPicPr/>
                <p:nvPr/>
              </p:nvPicPr>
              <p:blipFill>
                <a:blip r:embed="rId790"/>
                <a:stretch>
                  <a:fillRect/>
                </a:stretch>
              </p:blipFill>
              <p:spPr>
                <a:xfrm>
                  <a:off x="5526982" y="6540676"/>
                  <a:ext cx="95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66" name="Freihand 465">
                  <a:extLst>
                    <a:ext uri="{FF2B5EF4-FFF2-40B4-BE49-F238E27FC236}">
                      <a16:creationId xmlns:a16="http://schemas.microsoft.com/office/drawing/2014/main" id="{D81AA2B1-8405-1DC2-1DB1-5C8A04165727}"/>
                    </a:ext>
                  </a:extLst>
                </p14:cNvPr>
                <p14:cNvContentPartPr/>
                <p14:nvPr/>
              </p14:nvContentPartPr>
              <p14:xfrm>
                <a:off x="5219182" y="6675316"/>
                <a:ext cx="469080" cy="124200"/>
              </p14:xfrm>
            </p:contentPart>
          </mc:Choice>
          <mc:Fallback>
            <p:pic>
              <p:nvPicPr>
                <p:cNvPr id="466" name="Freihand 465">
                  <a:extLst>
                    <a:ext uri="{FF2B5EF4-FFF2-40B4-BE49-F238E27FC236}">
                      <a16:creationId xmlns:a16="http://schemas.microsoft.com/office/drawing/2014/main" id="{D81AA2B1-8405-1DC2-1DB1-5C8A04165727}"/>
                    </a:ext>
                  </a:extLst>
                </p:cNvPr>
                <p:cNvPicPr/>
                <p:nvPr/>
              </p:nvPicPr>
              <p:blipFill>
                <a:blip r:embed="rId792"/>
                <a:stretch>
                  <a:fillRect/>
                </a:stretch>
              </p:blipFill>
              <p:spPr>
                <a:xfrm>
                  <a:off x="5210182" y="6666676"/>
                  <a:ext cx="486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67" name="Freihand 466">
                  <a:extLst>
                    <a:ext uri="{FF2B5EF4-FFF2-40B4-BE49-F238E27FC236}">
                      <a16:creationId xmlns:a16="http://schemas.microsoft.com/office/drawing/2014/main" id="{B380FBB3-677C-85EC-4AC0-B78454662D6B}"/>
                    </a:ext>
                  </a:extLst>
                </p14:cNvPr>
                <p14:cNvContentPartPr/>
                <p14:nvPr/>
              </p14:nvContentPartPr>
              <p14:xfrm>
                <a:off x="5571982" y="6723916"/>
                <a:ext cx="89280" cy="31680"/>
              </p14:xfrm>
            </p:contentPart>
          </mc:Choice>
          <mc:Fallback>
            <p:pic>
              <p:nvPicPr>
                <p:cNvPr id="467" name="Freihand 466">
                  <a:extLst>
                    <a:ext uri="{FF2B5EF4-FFF2-40B4-BE49-F238E27FC236}">
                      <a16:creationId xmlns:a16="http://schemas.microsoft.com/office/drawing/2014/main" id="{B380FBB3-677C-85EC-4AC0-B78454662D6B}"/>
                    </a:ext>
                  </a:extLst>
                </p:cNvPr>
                <p:cNvPicPr/>
                <p:nvPr/>
              </p:nvPicPr>
              <p:blipFill>
                <a:blip r:embed="rId794"/>
                <a:stretch>
                  <a:fillRect/>
                </a:stretch>
              </p:blipFill>
              <p:spPr>
                <a:xfrm>
                  <a:off x="5563342" y="6715276"/>
                  <a:ext cx="106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68" name="Freihand 467">
                  <a:extLst>
                    <a:ext uri="{FF2B5EF4-FFF2-40B4-BE49-F238E27FC236}">
                      <a16:creationId xmlns:a16="http://schemas.microsoft.com/office/drawing/2014/main" id="{BF24A9F0-1C97-349C-9203-FC46B10887CE}"/>
                    </a:ext>
                  </a:extLst>
                </p14:cNvPr>
                <p14:cNvContentPartPr/>
                <p14:nvPr/>
              </p14:nvContentPartPr>
              <p14:xfrm>
                <a:off x="5650462" y="6666676"/>
                <a:ext cx="52560" cy="146880"/>
              </p14:xfrm>
            </p:contentPart>
          </mc:Choice>
          <mc:Fallback>
            <p:pic>
              <p:nvPicPr>
                <p:cNvPr id="468" name="Freihand 467">
                  <a:extLst>
                    <a:ext uri="{FF2B5EF4-FFF2-40B4-BE49-F238E27FC236}">
                      <a16:creationId xmlns:a16="http://schemas.microsoft.com/office/drawing/2014/main" id="{BF24A9F0-1C97-349C-9203-FC46B10887CE}"/>
                    </a:ext>
                  </a:extLst>
                </p:cNvPr>
                <p:cNvPicPr/>
                <p:nvPr/>
              </p:nvPicPr>
              <p:blipFill>
                <a:blip r:embed="rId796"/>
                <a:stretch>
                  <a:fillRect/>
                </a:stretch>
              </p:blipFill>
              <p:spPr>
                <a:xfrm>
                  <a:off x="5641462" y="6658036"/>
                  <a:ext cx="70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69" name="Freihand 468">
                  <a:extLst>
                    <a:ext uri="{FF2B5EF4-FFF2-40B4-BE49-F238E27FC236}">
                      <a16:creationId xmlns:a16="http://schemas.microsoft.com/office/drawing/2014/main" id="{FB6EE388-9203-1716-EE73-7666AAAF38FF}"/>
                    </a:ext>
                  </a:extLst>
                </p14:cNvPr>
                <p14:cNvContentPartPr/>
                <p14:nvPr/>
              </p14:nvContentPartPr>
              <p14:xfrm>
                <a:off x="5714182" y="6698356"/>
                <a:ext cx="86040" cy="130320"/>
              </p14:xfrm>
            </p:contentPart>
          </mc:Choice>
          <mc:Fallback>
            <p:pic>
              <p:nvPicPr>
                <p:cNvPr id="469" name="Freihand 468">
                  <a:extLst>
                    <a:ext uri="{FF2B5EF4-FFF2-40B4-BE49-F238E27FC236}">
                      <a16:creationId xmlns:a16="http://schemas.microsoft.com/office/drawing/2014/main" id="{FB6EE388-9203-1716-EE73-7666AAAF38FF}"/>
                    </a:ext>
                  </a:extLst>
                </p:cNvPr>
                <p:cNvPicPr/>
                <p:nvPr/>
              </p:nvPicPr>
              <p:blipFill>
                <a:blip r:embed="rId798"/>
                <a:stretch>
                  <a:fillRect/>
                </a:stretch>
              </p:blipFill>
              <p:spPr>
                <a:xfrm>
                  <a:off x="5705542" y="6689716"/>
                  <a:ext cx="103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70" name="Freihand 469">
                  <a:extLst>
                    <a:ext uri="{FF2B5EF4-FFF2-40B4-BE49-F238E27FC236}">
                      <a16:creationId xmlns:a16="http://schemas.microsoft.com/office/drawing/2014/main" id="{BB70E40D-9EF8-0DC8-3F97-CB53D7F165E7}"/>
                    </a:ext>
                  </a:extLst>
                </p14:cNvPr>
                <p14:cNvContentPartPr/>
                <p14:nvPr/>
              </p14:nvContentPartPr>
              <p14:xfrm>
                <a:off x="5749462" y="6724996"/>
                <a:ext cx="70920" cy="61200"/>
              </p14:xfrm>
            </p:contentPart>
          </mc:Choice>
          <mc:Fallback>
            <p:pic>
              <p:nvPicPr>
                <p:cNvPr id="470" name="Freihand 469">
                  <a:extLst>
                    <a:ext uri="{FF2B5EF4-FFF2-40B4-BE49-F238E27FC236}">
                      <a16:creationId xmlns:a16="http://schemas.microsoft.com/office/drawing/2014/main" id="{BB70E40D-9EF8-0DC8-3F97-CB53D7F165E7}"/>
                    </a:ext>
                  </a:extLst>
                </p:cNvPr>
                <p:cNvPicPr/>
                <p:nvPr/>
              </p:nvPicPr>
              <p:blipFill>
                <a:blip r:embed="rId800"/>
                <a:stretch>
                  <a:fillRect/>
                </a:stretch>
              </p:blipFill>
              <p:spPr>
                <a:xfrm>
                  <a:off x="5740822" y="6715996"/>
                  <a:ext cx="88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72" name="Freihand 471">
                  <a:extLst>
                    <a:ext uri="{FF2B5EF4-FFF2-40B4-BE49-F238E27FC236}">
                      <a16:creationId xmlns:a16="http://schemas.microsoft.com/office/drawing/2014/main" id="{A3BD81EB-B94C-BBC9-9337-3CB9E833569F}"/>
                    </a:ext>
                  </a:extLst>
                </p14:cNvPr>
                <p14:cNvContentPartPr/>
                <p14:nvPr/>
              </p14:nvContentPartPr>
              <p14:xfrm>
                <a:off x="5925862" y="6404236"/>
                <a:ext cx="190080" cy="52560"/>
              </p14:xfrm>
            </p:contentPart>
          </mc:Choice>
          <mc:Fallback>
            <p:pic>
              <p:nvPicPr>
                <p:cNvPr id="472" name="Freihand 471">
                  <a:extLst>
                    <a:ext uri="{FF2B5EF4-FFF2-40B4-BE49-F238E27FC236}">
                      <a16:creationId xmlns:a16="http://schemas.microsoft.com/office/drawing/2014/main" id="{A3BD81EB-B94C-BBC9-9337-3CB9E833569F}"/>
                    </a:ext>
                  </a:extLst>
                </p:cNvPr>
                <p:cNvPicPr/>
                <p:nvPr/>
              </p:nvPicPr>
              <p:blipFill>
                <a:blip r:embed="rId802"/>
                <a:stretch>
                  <a:fillRect/>
                </a:stretch>
              </p:blipFill>
              <p:spPr>
                <a:xfrm>
                  <a:off x="5917222" y="6395236"/>
                  <a:ext cx="207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73" name="Freihand 472">
                  <a:extLst>
                    <a:ext uri="{FF2B5EF4-FFF2-40B4-BE49-F238E27FC236}">
                      <a16:creationId xmlns:a16="http://schemas.microsoft.com/office/drawing/2014/main" id="{8BFDC8D7-0C1D-38E2-73F9-38E3E2963EF0}"/>
                    </a:ext>
                  </a:extLst>
                </p14:cNvPr>
                <p14:cNvContentPartPr/>
                <p14:nvPr/>
              </p14:nvContentPartPr>
              <p14:xfrm>
                <a:off x="5984542" y="6480916"/>
                <a:ext cx="193680" cy="21240"/>
              </p14:xfrm>
            </p:contentPart>
          </mc:Choice>
          <mc:Fallback>
            <p:pic>
              <p:nvPicPr>
                <p:cNvPr id="473" name="Freihand 472">
                  <a:extLst>
                    <a:ext uri="{FF2B5EF4-FFF2-40B4-BE49-F238E27FC236}">
                      <a16:creationId xmlns:a16="http://schemas.microsoft.com/office/drawing/2014/main" id="{8BFDC8D7-0C1D-38E2-73F9-38E3E2963EF0}"/>
                    </a:ext>
                  </a:extLst>
                </p:cNvPr>
                <p:cNvPicPr/>
                <p:nvPr/>
              </p:nvPicPr>
              <p:blipFill>
                <a:blip r:embed="rId804"/>
                <a:stretch>
                  <a:fillRect/>
                </a:stretch>
              </p:blipFill>
              <p:spPr>
                <a:xfrm>
                  <a:off x="5975902" y="6471916"/>
                  <a:ext cx="211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74" name="Freihand 473">
                  <a:extLst>
                    <a:ext uri="{FF2B5EF4-FFF2-40B4-BE49-F238E27FC236}">
                      <a16:creationId xmlns:a16="http://schemas.microsoft.com/office/drawing/2014/main" id="{C201C08F-1445-218B-82E9-80D27725D385}"/>
                    </a:ext>
                  </a:extLst>
                </p14:cNvPr>
                <p14:cNvContentPartPr/>
                <p14:nvPr/>
              </p14:nvContentPartPr>
              <p14:xfrm>
                <a:off x="5867542" y="6397756"/>
                <a:ext cx="17280" cy="25200"/>
              </p14:xfrm>
            </p:contentPart>
          </mc:Choice>
          <mc:Fallback>
            <p:pic>
              <p:nvPicPr>
                <p:cNvPr id="474" name="Freihand 473">
                  <a:extLst>
                    <a:ext uri="{FF2B5EF4-FFF2-40B4-BE49-F238E27FC236}">
                      <a16:creationId xmlns:a16="http://schemas.microsoft.com/office/drawing/2014/main" id="{C201C08F-1445-218B-82E9-80D27725D385}"/>
                    </a:ext>
                  </a:extLst>
                </p:cNvPr>
                <p:cNvPicPr/>
                <p:nvPr/>
              </p:nvPicPr>
              <p:blipFill>
                <a:blip r:embed="rId806"/>
                <a:stretch>
                  <a:fillRect/>
                </a:stretch>
              </p:blipFill>
              <p:spPr>
                <a:xfrm>
                  <a:off x="5858902" y="6389116"/>
                  <a:ext cx="34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75" name="Freihand 474">
                  <a:extLst>
                    <a:ext uri="{FF2B5EF4-FFF2-40B4-BE49-F238E27FC236}">
                      <a16:creationId xmlns:a16="http://schemas.microsoft.com/office/drawing/2014/main" id="{3DAA6049-AC03-0195-2183-592D049A24AF}"/>
                    </a:ext>
                  </a:extLst>
                </p14:cNvPr>
                <p14:cNvContentPartPr/>
                <p14:nvPr/>
              </p14:nvContentPartPr>
              <p14:xfrm>
                <a:off x="5886622" y="6515116"/>
                <a:ext cx="50760" cy="48240"/>
              </p14:xfrm>
            </p:contentPart>
          </mc:Choice>
          <mc:Fallback>
            <p:pic>
              <p:nvPicPr>
                <p:cNvPr id="475" name="Freihand 474">
                  <a:extLst>
                    <a:ext uri="{FF2B5EF4-FFF2-40B4-BE49-F238E27FC236}">
                      <a16:creationId xmlns:a16="http://schemas.microsoft.com/office/drawing/2014/main" id="{3DAA6049-AC03-0195-2183-592D049A24AF}"/>
                    </a:ext>
                  </a:extLst>
                </p:cNvPr>
                <p:cNvPicPr/>
                <p:nvPr/>
              </p:nvPicPr>
              <p:blipFill>
                <a:blip r:embed="rId808"/>
                <a:stretch>
                  <a:fillRect/>
                </a:stretch>
              </p:blipFill>
              <p:spPr>
                <a:xfrm>
                  <a:off x="5877982" y="6506116"/>
                  <a:ext cx="68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76" name="Freihand 475">
                  <a:extLst>
                    <a:ext uri="{FF2B5EF4-FFF2-40B4-BE49-F238E27FC236}">
                      <a16:creationId xmlns:a16="http://schemas.microsoft.com/office/drawing/2014/main" id="{5267D1FB-079F-C315-9D6F-FD9809E4FEAE}"/>
                    </a:ext>
                  </a:extLst>
                </p14:cNvPr>
                <p14:cNvContentPartPr/>
                <p14:nvPr/>
              </p14:nvContentPartPr>
              <p14:xfrm>
                <a:off x="5917942" y="6225676"/>
                <a:ext cx="247680" cy="138960"/>
              </p14:xfrm>
            </p:contentPart>
          </mc:Choice>
          <mc:Fallback>
            <p:pic>
              <p:nvPicPr>
                <p:cNvPr id="476" name="Freihand 475">
                  <a:extLst>
                    <a:ext uri="{FF2B5EF4-FFF2-40B4-BE49-F238E27FC236}">
                      <a16:creationId xmlns:a16="http://schemas.microsoft.com/office/drawing/2014/main" id="{5267D1FB-079F-C315-9D6F-FD9809E4FEAE}"/>
                    </a:ext>
                  </a:extLst>
                </p:cNvPr>
                <p:cNvPicPr/>
                <p:nvPr/>
              </p:nvPicPr>
              <p:blipFill>
                <a:blip r:embed="rId810"/>
                <a:stretch>
                  <a:fillRect/>
                </a:stretch>
              </p:blipFill>
              <p:spPr>
                <a:xfrm>
                  <a:off x="5909302" y="6217036"/>
                  <a:ext cx="265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17" name="Freihand 516">
                  <a:extLst>
                    <a:ext uri="{FF2B5EF4-FFF2-40B4-BE49-F238E27FC236}">
                      <a16:creationId xmlns:a16="http://schemas.microsoft.com/office/drawing/2014/main" id="{107D9FE7-EBC0-7DA0-53F2-198F97742B4D}"/>
                    </a:ext>
                  </a:extLst>
                </p14:cNvPr>
                <p14:cNvContentPartPr/>
                <p14:nvPr/>
              </p14:nvContentPartPr>
              <p14:xfrm>
                <a:off x="3671182" y="6075916"/>
                <a:ext cx="2678400" cy="844200"/>
              </p14:xfrm>
            </p:contentPart>
          </mc:Choice>
          <mc:Fallback>
            <p:pic>
              <p:nvPicPr>
                <p:cNvPr id="517" name="Freihand 516">
                  <a:extLst>
                    <a:ext uri="{FF2B5EF4-FFF2-40B4-BE49-F238E27FC236}">
                      <a16:creationId xmlns:a16="http://schemas.microsoft.com/office/drawing/2014/main" id="{107D9FE7-EBC0-7DA0-53F2-198F97742B4D}"/>
                    </a:ext>
                  </a:extLst>
                </p:cNvPr>
                <p:cNvPicPr/>
                <p:nvPr/>
              </p:nvPicPr>
              <p:blipFill>
                <a:blip r:embed="rId812"/>
                <a:stretch>
                  <a:fillRect/>
                </a:stretch>
              </p:blipFill>
              <p:spPr>
                <a:xfrm>
                  <a:off x="3662542" y="6066916"/>
                  <a:ext cx="2696040" cy="8618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19" name="Freihand 518">
                  <a:extLst>
                    <a:ext uri="{FF2B5EF4-FFF2-40B4-BE49-F238E27FC236}">
                      <a16:creationId xmlns:a16="http://schemas.microsoft.com/office/drawing/2014/main" id="{2AC8A96C-4C20-7B9B-EA23-E7E2186DF20E}"/>
                    </a:ext>
                  </a:extLst>
                </p14:cNvPr>
                <p14:cNvContentPartPr/>
                <p14:nvPr/>
              </p14:nvContentPartPr>
              <p14:xfrm>
                <a:off x="6432382" y="6381556"/>
                <a:ext cx="16200" cy="187200"/>
              </p14:xfrm>
            </p:contentPart>
          </mc:Choice>
          <mc:Fallback>
            <p:pic>
              <p:nvPicPr>
                <p:cNvPr id="519" name="Freihand 518">
                  <a:extLst>
                    <a:ext uri="{FF2B5EF4-FFF2-40B4-BE49-F238E27FC236}">
                      <a16:creationId xmlns:a16="http://schemas.microsoft.com/office/drawing/2014/main" id="{2AC8A96C-4C20-7B9B-EA23-E7E2186DF20E}"/>
                    </a:ext>
                  </a:extLst>
                </p:cNvPr>
                <p:cNvPicPr/>
                <p:nvPr/>
              </p:nvPicPr>
              <p:blipFill>
                <a:blip r:embed="rId814"/>
                <a:stretch>
                  <a:fillRect/>
                </a:stretch>
              </p:blipFill>
              <p:spPr>
                <a:xfrm>
                  <a:off x="6423382" y="6372916"/>
                  <a:ext cx="338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20" name="Freihand 519">
                  <a:extLst>
                    <a:ext uri="{FF2B5EF4-FFF2-40B4-BE49-F238E27FC236}">
                      <a16:creationId xmlns:a16="http://schemas.microsoft.com/office/drawing/2014/main" id="{DCD1C1ED-C85D-6840-525D-2F5BF4F0913A}"/>
                    </a:ext>
                  </a:extLst>
                </p14:cNvPr>
                <p14:cNvContentPartPr/>
                <p14:nvPr/>
              </p14:nvContentPartPr>
              <p14:xfrm>
                <a:off x="6453982" y="6378316"/>
                <a:ext cx="71640" cy="169560"/>
              </p14:xfrm>
            </p:contentPart>
          </mc:Choice>
          <mc:Fallback>
            <p:pic>
              <p:nvPicPr>
                <p:cNvPr id="520" name="Freihand 519">
                  <a:extLst>
                    <a:ext uri="{FF2B5EF4-FFF2-40B4-BE49-F238E27FC236}">
                      <a16:creationId xmlns:a16="http://schemas.microsoft.com/office/drawing/2014/main" id="{DCD1C1ED-C85D-6840-525D-2F5BF4F0913A}"/>
                    </a:ext>
                  </a:extLst>
                </p:cNvPr>
                <p:cNvPicPr/>
                <p:nvPr/>
              </p:nvPicPr>
              <p:blipFill>
                <a:blip r:embed="rId816"/>
                <a:stretch>
                  <a:fillRect/>
                </a:stretch>
              </p:blipFill>
              <p:spPr>
                <a:xfrm>
                  <a:off x="6444982" y="6369316"/>
                  <a:ext cx="89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22" name="Freihand 521">
                  <a:extLst>
                    <a:ext uri="{FF2B5EF4-FFF2-40B4-BE49-F238E27FC236}">
                      <a16:creationId xmlns:a16="http://schemas.microsoft.com/office/drawing/2014/main" id="{8076536E-1058-4347-0826-844CEAA934E6}"/>
                    </a:ext>
                  </a:extLst>
                </p14:cNvPr>
                <p14:cNvContentPartPr/>
                <p14:nvPr/>
              </p14:nvContentPartPr>
              <p14:xfrm>
                <a:off x="6606982" y="6438436"/>
                <a:ext cx="221040" cy="130320"/>
              </p14:xfrm>
            </p:contentPart>
          </mc:Choice>
          <mc:Fallback>
            <p:pic>
              <p:nvPicPr>
                <p:cNvPr id="522" name="Freihand 521">
                  <a:extLst>
                    <a:ext uri="{FF2B5EF4-FFF2-40B4-BE49-F238E27FC236}">
                      <a16:creationId xmlns:a16="http://schemas.microsoft.com/office/drawing/2014/main" id="{8076536E-1058-4347-0826-844CEAA934E6}"/>
                    </a:ext>
                  </a:extLst>
                </p:cNvPr>
                <p:cNvPicPr/>
                <p:nvPr/>
              </p:nvPicPr>
              <p:blipFill>
                <a:blip r:embed="rId818"/>
                <a:stretch>
                  <a:fillRect/>
                </a:stretch>
              </p:blipFill>
              <p:spPr>
                <a:xfrm>
                  <a:off x="6598342" y="6429796"/>
                  <a:ext cx="238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23" name="Freihand 522">
                  <a:extLst>
                    <a:ext uri="{FF2B5EF4-FFF2-40B4-BE49-F238E27FC236}">
                      <a16:creationId xmlns:a16="http://schemas.microsoft.com/office/drawing/2014/main" id="{12F519AC-F70E-AC50-E821-6BBBE9B509E6}"/>
                    </a:ext>
                  </a:extLst>
                </p14:cNvPr>
                <p14:cNvContentPartPr/>
                <p14:nvPr/>
              </p14:nvContentPartPr>
              <p14:xfrm>
                <a:off x="6883462" y="6331876"/>
                <a:ext cx="219600" cy="176040"/>
              </p14:xfrm>
            </p:contentPart>
          </mc:Choice>
          <mc:Fallback>
            <p:pic>
              <p:nvPicPr>
                <p:cNvPr id="523" name="Freihand 522">
                  <a:extLst>
                    <a:ext uri="{FF2B5EF4-FFF2-40B4-BE49-F238E27FC236}">
                      <a16:creationId xmlns:a16="http://schemas.microsoft.com/office/drawing/2014/main" id="{12F519AC-F70E-AC50-E821-6BBBE9B509E6}"/>
                    </a:ext>
                  </a:extLst>
                </p:cNvPr>
                <p:cNvPicPr/>
                <p:nvPr/>
              </p:nvPicPr>
              <p:blipFill>
                <a:blip r:embed="rId820"/>
                <a:stretch>
                  <a:fillRect/>
                </a:stretch>
              </p:blipFill>
              <p:spPr>
                <a:xfrm>
                  <a:off x="6874462" y="6323236"/>
                  <a:ext cx="237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24" name="Freihand 523">
                  <a:extLst>
                    <a:ext uri="{FF2B5EF4-FFF2-40B4-BE49-F238E27FC236}">
                      <a16:creationId xmlns:a16="http://schemas.microsoft.com/office/drawing/2014/main" id="{538F0ECA-0E4A-1FF1-C263-29741C10631B}"/>
                    </a:ext>
                  </a:extLst>
                </p14:cNvPr>
                <p14:cNvContentPartPr/>
                <p14:nvPr/>
              </p14:nvContentPartPr>
              <p14:xfrm>
                <a:off x="7149502" y="6386236"/>
                <a:ext cx="41760" cy="96120"/>
              </p14:xfrm>
            </p:contentPart>
          </mc:Choice>
          <mc:Fallback>
            <p:pic>
              <p:nvPicPr>
                <p:cNvPr id="524" name="Freihand 523">
                  <a:extLst>
                    <a:ext uri="{FF2B5EF4-FFF2-40B4-BE49-F238E27FC236}">
                      <a16:creationId xmlns:a16="http://schemas.microsoft.com/office/drawing/2014/main" id="{538F0ECA-0E4A-1FF1-C263-29741C10631B}"/>
                    </a:ext>
                  </a:extLst>
                </p:cNvPr>
                <p:cNvPicPr/>
                <p:nvPr/>
              </p:nvPicPr>
              <p:blipFill>
                <a:blip r:embed="rId822"/>
                <a:stretch>
                  <a:fillRect/>
                </a:stretch>
              </p:blipFill>
              <p:spPr>
                <a:xfrm>
                  <a:off x="7140502" y="6377236"/>
                  <a:ext cx="59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25" name="Freihand 524">
                  <a:extLst>
                    <a:ext uri="{FF2B5EF4-FFF2-40B4-BE49-F238E27FC236}">
                      <a16:creationId xmlns:a16="http://schemas.microsoft.com/office/drawing/2014/main" id="{2325E200-C134-92F2-24FF-850D02E7632F}"/>
                    </a:ext>
                  </a:extLst>
                </p14:cNvPr>
                <p14:cNvContentPartPr/>
                <p14:nvPr/>
              </p14:nvContentPartPr>
              <p14:xfrm>
                <a:off x="7006582" y="6260956"/>
                <a:ext cx="14760" cy="8640"/>
              </p14:xfrm>
            </p:contentPart>
          </mc:Choice>
          <mc:Fallback>
            <p:pic>
              <p:nvPicPr>
                <p:cNvPr id="525" name="Freihand 524">
                  <a:extLst>
                    <a:ext uri="{FF2B5EF4-FFF2-40B4-BE49-F238E27FC236}">
                      <a16:creationId xmlns:a16="http://schemas.microsoft.com/office/drawing/2014/main" id="{2325E200-C134-92F2-24FF-850D02E7632F}"/>
                    </a:ext>
                  </a:extLst>
                </p:cNvPr>
                <p:cNvPicPr/>
                <p:nvPr/>
              </p:nvPicPr>
              <p:blipFill>
                <a:blip r:embed="rId824"/>
                <a:stretch>
                  <a:fillRect/>
                </a:stretch>
              </p:blipFill>
              <p:spPr>
                <a:xfrm>
                  <a:off x="6997582" y="6252316"/>
                  <a:ext cx="32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26" name="Freihand 525">
                  <a:extLst>
                    <a:ext uri="{FF2B5EF4-FFF2-40B4-BE49-F238E27FC236}">
                      <a16:creationId xmlns:a16="http://schemas.microsoft.com/office/drawing/2014/main" id="{87434042-4EE6-4E58-E8DD-A765950C6265}"/>
                    </a:ext>
                  </a:extLst>
                </p14:cNvPr>
                <p14:cNvContentPartPr/>
                <p14:nvPr/>
              </p14:nvContentPartPr>
              <p14:xfrm>
                <a:off x="7227982" y="6362116"/>
                <a:ext cx="129960" cy="113400"/>
              </p14:xfrm>
            </p:contentPart>
          </mc:Choice>
          <mc:Fallback>
            <p:pic>
              <p:nvPicPr>
                <p:cNvPr id="526" name="Freihand 525">
                  <a:extLst>
                    <a:ext uri="{FF2B5EF4-FFF2-40B4-BE49-F238E27FC236}">
                      <a16:creationId xmlns:a16="http://schemas.microsoft.com/office/drawing/2014/main" id="{87434042-4EE6-4E58-E8DD-A765950C6265}"/>
                    </a:ext>
                  </a:extLst>
                </p:cNvPr>
                <p:cNvPicPr/>
                <p:nvPr/>
              </p:nvPicPr>
              <p:blipFill>
                <a:blip r:embed="rId826"/>
                <a:stretch>
                  <a:fillRect/>
                </a:stretch>
              </p:blipFill>
              <p:spPr>
                <a:xfrm>
                  <a:off x="7218982" y="6353476"/>
                  <a:ext cx="147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27" name="Freihand 526">
                  <a:extLst>
                    <a:ext uri="{FF2B5EF4-FFF2-40B4-BE49-F238E27FC236}">
                      <a16:creationId xmlns:a16="http://schemas.microsoft.com/office/drawing/2014/main" id="{484001D9-CB45-5072-14C5-B98218C9367D}"/>
                    </a:ext>
                  </a:extLst>
                </p14:cNvPr>
                <p14:cNvContentPartPr/>
                <p14:nvPr/>
              </p14:nvContentPartPr>
              <p14:xfrm>
                <a:off x="7351102" y="6229636"/>
                <a:ext cx="52560" cy="172800"/>
              </p14:xfrm>
            </p:contentPart>
          </mc:Choice>
          <mc:Fallback>
            <p:pic>
              <p:nvPicPr>
                <p:cNvPr id="527" name="Freihand 526">
                  <a:extLst>
                    <a:ext uri="{FF2B5EF4-FFF2-40B4-BE49-F238E27FC236}">
                      <a16:creationId xmlns:a16="http://schemas.microsoft.com/office/drawing/2014/main" id="{484001D9-CB45-5072-14C5-B98218C9367D}"/>
                    </a:ext>
                  </a:extLst>
                </p:cNvPr>
                <p:cNvPicPr/>
                <p:nvPr/>
              </p:nvPicPr>
              <p:blipFill>
                <a:blip r:embed="rId828"/>
                <a:stretch>
                  <a:fillRect/>
                </a:stretch>
              </p:blipFill>
              <p:spPr>
                <a:xfrm>
                  <a:off x="7342462" y="6220636"/>
                  <a:ext cx="70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28" name="Freihand 527">
                  <a:extLst>
                    <a:ext uri="{FF2B5EF4-FFF2-40B4-BE49-F238E27FC236}">
                      <a16:creationId xmlns:a16="http://schemas.microsoft.com/office/drawing/2014/main" id="{4E236094-892E-C7AB-4070-638C58961E98}"/>
                    </a:ext>
                  </a:extLst>
                </p14:cNvPr>
                <p14:cNvContentPartPr/>
                <p14:nvPr/>
              </p14:nvContentPartPr>
              <p14:xfrm>
                <a:off x="7420942" y="6343036"/>
                <a:ext cx="190800" cy="109800"/>
              </p14:xfrm>
            </p:contentPart>
          </mc:Choice>
          <mc:Fallback>
            <p:pic>
              <p:nvPicPr>
                <p:cNvPr id="528" name="Freihand 527">
                  <a:extLst>
                    <a:ext uri="{FF2B5EF4-FFF2-40B4-BE49-F238E27FC236}">
                      <a16:creationId xmlns:a16="http://schemas.microsoft.com/office/drawing/2014/main" id="{4E236094-892E-C7AB-4070-638C58961E98}"/>
                    </a:ext>
                  </a:extLst>
                </p:cNvPr>
                <p:cNvPicPr/>
                <p:nvPr/>
              </p:nvPicPr>
              <p:blipFill>
                <a:blip r:embed="rId830"/>
                <a:stretch>
                  <a:fillRect/>
                </a:stretch>
              </p:blipFill>
              <p:spPr>
                <a:xfrm>
                  <a:off x="7411942" y="6334396"/>
                  <a:ext cx="208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29" name="Freihand 528">
                  <a:extLst>
                    <a:ext uri="{FF2B5EF4-FFF2-40B4-BE49-F238E27FC236}">
                      <a16:creationId xmlns:a16="http://schemas.microsoft.com/office/drawing/2014/main" id="{391B0F4D-6472-0310-41C8-5A9A7AE45BE0}"/>
                    </a:ext>
                  </a:extLst>
                </p14:cNvPr>
                <p14:cNvContentPartPr/>
                <p14:nvPr/>
              </p14:nvContentPartPr>
              <p14:xfrm>
                <a:off x="7623982" y="6237196"/>
                <a:ext cx="156600" cy="186480"/>
              </p14:xfrm>
            </p:contentPart>
          </mc:Choice>
          <mc:Fallback>
            <p:pic>
              <p:nvPicPr>
                <p:cNvPr id="529" name="Freihand 528">
                  <a:extLst>
                    <a:ext uri="{FF2B5EF4-FFF2-40B4-BE49-F238E27FC236}">
                      <a16:creationId xmlns:a16="http://schemas.microsoft.com/office/drawing/2014/main" id="{391B0F4D-6472-0310-41C8-5A9A7AE45BE0}"/>
                    </a:ext>
                  </a:extLst>
                </p:cNvPr>
                <p:cNvPicPr/>
                <p:nvPr/>
              </p:nvPicPr>
              <p:blipFill>
                <a:blip r:embed="rId832"/>
                <a:stretch>
                  <a:fillRect/>
                </a:stretch>
              </p:blipFill>
              <p:spPr>
                <a:xfrm>
                  <a:off x="7614982" y="6228556"/>
                  <a:ext cx="174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30" name="Freihand 529">
                  <a:extLst>
                    <a:ext uri="{FF2B5EF4-FFF2-40B4-BE49-F238E27FC236}">
                      <a16:creationId xmlns:a16="http://schemas.microsoft.com/office/drawing/2014/main" id="{089F2837-CB05-96CF-F6C5-871C62D8838D}"/>
                    </a:ext>
                  </a:extLst>
                </p14:cNvPr>
                <p14:cNvContentPartPr/>
                <p14:nvPr/>
              </p14:nvContentPartPr>
              <p14:xfrm>
                <a:off x="7748902" y="6232876"/>
                <a:ext cx="18360" cy="38160"/>
              </p14:xfrm>
            </p:contentPart>
          </mc:Choice>
          <mc:Fallback>
            <p:pic>
              <p:nvPicPr>
                <p:cNvPr id="530" name="Freihand 529">
                  <a:extLst>
                    <a:ext uri="{FF2B5EF4-FFF2-40B4-BE49-F238E27FC236}">
                      <a16:creationId xmlns:a16="http://schemas.microsoft.com/office/drawing/2014/main" id="{089F2837-CB05-96CF-F6C5-871C62D8838D}"/>
                    </a:ext>
                  </a:extLst>
                </p:cNvPr>
                <p:cNvPicPr/>
                <p:nvPr/>
              </p:nvPicPr>
              <p:blipFill>
                <a:blip r:embed="rId834"/>
                <a:stretch>
                  <a:fillRect/>
                </a:stretch>
              </p:blipFill>
              <p:spPr>
                <a:xfrm>
                  <a:off x="7740262" y="6223876"/>
                  <a:ext cx="360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31" name="Freihand 530">
                  <a:extLst>
                    <a:ext uri="{FF2B5EF4-FFF2-40B4-BE49-F238E27FC236}">
                      <a16:creationId xmlns:a16="http://schemas.microsoft.com/office/drawing/2014/main" id="{32CFC054-B126-6426-8725-17C555B1812F}"/>
                    </a:ext>
                  </a:extLst>
                </p14:cNvPr>
                <p14:cNvContentPartPr/>
                <p14:nvPr/>
              </p14:nvContentPartPr>
              <p14:xfrm>
                <a:off x="7821622" y="6277516"/>
                <a:ext cx="79200" cy="122400"/>
              </p14:xfrm>
            </p:contentPart>
          </mc:Choice>
          <mc:Fallback>
            <p:pic>
              <p:nvPicPr>
                <p:cNvPr id="531" name="Freihand 530">
                  <a:extLst>
                    <a:ext uri="{FF2B5EF4-FFF2-40B4-BE49-F238E27FC236}">
                      <a16:creationId xmlns:a16="http://schemas.microsoft.com/office/drawing/2014/main" id="{32CFC054-B126-6426-8725-17C555B1812F}"/>
                    </a:ext>
                  </a:extLst>
                </p:cNvPr>
                <p:cNvPicPr/>
                <p:nvPr/>
              </p:nvPicPr>
              <p:blipFill>
                <a:blip r:embed="rId836"/>
                <a:stretch>
                  <a:fillRect/>
                </a:stretch>
              </p:blipFill>
              <p:spPr>
                <a:xfrm>
                  <a:off x="7812982" y="6268876"/>
                  <a:ext cx="96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32" name="Freihand 531">
                  <a:extLst>
                    <a:ext uri="{FF2B5EF4-FFF2-40B4-BE49-F238E27FC236}">
                      <a16:creationId xmlns:a16="http://schemas.microsoft.com/office/drawing/2014/main" id="{07E35676-6021-3204-2064-5584E57739CD}"/>
                    </a:ext>
                  </a:extLst>
                </p14:cNvPr>
                <p14:cNvContentPartPr/>
                <p14:nvPr/>
              </p14:nvContentPartPr>
              <p14:xfrm>
                <a:off x="7930702" y="6187876"/>
                <a:ext cx="268200" cy="199440"/>
              </p14:xfrm>
            </p:contentPart>
          </mc:Choice>
          <mc:Fallback>
            <p:pic>
              <p:nvPicPr>
                <p:cNvPr id="532" name="Freihand 531">
                  <a:extLst>
                    <a:ext uri="{FF2B5EF4-FFF2-40B4-BE49-F238E27FC236}">
                      <a16:creationId xmlns:a16="http://schemas.microsoft.com/office/drawing/2014/main" id="{07E35676-6021-3204-2064-5584E57739CD}"/>
                    </a:ext>
                  </a:extLst>
                </p:cNvPr>
                <p:cNvPicPr/>
                <p:nvPr/>
              </p:nvPicPr>
              <p:blipFill>
                <a:blip r:embed="rId838"/>
                <a:stretch>
                  <a:fillRect/>
                </a:stretch>
              </p:blipFill>
              <p:spPr>
                <a:xfrm>
                  <a:off x="7921702" y="6178876"/>
                  <a:ext cx="285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33" name="Freihand 532">
                  <a:extLst>
                    <a:ext uri="{FF2B5EF4-FFF2-40B4-BE49-F238E27FC236}">
                      <a16:creationId xmlns:a16="http://schemas.microsoft.com/office/drawing/2014/main" id="{F33BC54A-2CF1-A368-39FD-FAE358736880}"/>
                    </a:ext>
                  </a:extLst>
                </p14:cNvPr>
                <p14:cNvContentPartPr/>
                <p14:nvPr/>
              </p14:nvContentPartPr>
              <p14:xfrm>
                <a:off x="8175862" y="6148996"/>
                <a:ext cx="176040" cy="195480"/>
              </p14:xfrm>
            </p:contentPart>
          </mc:Choice>
          <mc:Fallback>
            <p:pic>
              <p:nvPicPr>
                <p:cNvPr id="533" name="Freihand 532">
                  <a:extLst>
                    <a:ext uri="{FF2B5EF4-FFF2-40B4-BE49-F238E27FC236}">
                      <a16:creationId xmlns:a16="http://schemas.microsoft.com/office/drawing/2014/main" id="{F33BC54A-2CF1-A368-39FD-FAE358736880}"/>
                    </a:ext>
                  </a:extLst>
                </p:cNvPr>
                <p:cNvPicPr/>
                <p:nvPr/>
              </p:nvPicPr>
              <p:blipFill>
                <a:blip r:embed="rId840"/>
                <a:stretch>
                  <a:fillRect/>
                </a:stretch>
              </p:blipFill>
              <p:spPr>
                <a:xfrm>
                  <a:off x="8166862" y="6140356"/>
                  <a:ext cx="1936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34" name="Freihand 533">
                  <a:extLst>
                    <a:ext uri="{FF2B5EF4-FFF2-40B4-BE49-F238E27FC236}">
                      <a16:creationId xmlns:a16="http://schemas.microsoft.com/office/drawing/2014/main" id="{EC4C7786-1644-DC46-C08A-2FA2A484B1B9}"/>
                    </a:ext>
                  </a:extLst>
                </p14:cNvPr>
                <p14:cNvContentPartPr/>
                <p14:nvPr/>
              </p14:nvContentPartPr>
              <p14:xfrm>
                <a:off x="7996222" y="6209116"/>
                <a:ext cx="32760" cy="3600"/>
              </p14:xfrm>
            </p:contentPart>
          </mc:Choice>
          <mc:Fallback>
            <p:pic>
              <p:nvPicPr>
                <p:cNvPr id="534" name="Freihand 533">
                  <a:extLst>
                    <a:ext uri="{FF2B5EF4-FFF2-40B4-BE49-F238E27FC236}">
                      <a16:creationId xmlns:a16="http://schemas.microsoft.com/office/drawing/2014/main" id="{EC4C7786-1644-DC46-C08A-2FA2A484B1B9}"/>
                    </a:ext>
                  </a:extLst>
                </p:cNvPr>
                <p:cNvPicPr/>
                <p:nvPr/>
              </p:nvPicPr>
              <p:blipFill>
                <a:blip r:embed="rId842"/>
                <a:stretch>
                  <a:fillRect/>
                </a:stretch>
              </p:blipFill>
              <p:spPr>
                <a:xfrm>
                  <a:off x="7987222" y="6200116"/>
                  <a:ext cx="50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35" name="Freihand 534">
                  <a:extLst>
                    <a:ext uri="{FF2B5EF4-FFF2-40B4-BE49-F238E27FC236}">
                      <a16:creationId xmlns:a16="http://schemas.microsoft.com/office/drawing/2014/main" id="{62284765-096C-9E4F-D8FC-BB8C074F77D4}"/>
                    </a:ext>
                  </a:extLst>
                </p14:cNvPr>
                <p14:cNvContentPartPr/>
                <p14:nvPr/>
              </p14:nvContentPartPr>
              <p14:xfrm>
                <a:off x="8028982" y="6220276"/>
                <a:ext cx="18360" cy="10080"/>
              </p14:xfrm>
            </p:contentPart>
          </mc:Choice>
          <mc:Fallback>
            <p:pic>
              <p:nvPicPr>
                <p:cNvPr id="535" name="Freihand 534">
                  <a:extLst>
                    <a:ext uri="{FF2B5EF4-FFF2-40B4-BE49-F238E27FC236}">
                      <a16:creationId xmlns:a16="http://schemas.microsoft.com/office/drawing/2014/main" id="{62284765-096C-9E4F-D8FC-BB8C074F77D4}"/>
                    </a:ext>
                  </a:extLst>
                </p:cNvPr>
                <p:cNvPicPr/>
                <p:nvPr/>
              </p:nvPicPr>
              <p:blipFill>
                <a:blip r:embed="rId844"/>
                <a:stretch>
                  <a:fillRect/>
                </a:stretch>
              </p:blipFill>
              <p:spPr>
                <a:xfrm>
                  <a:off x="8020342" y="6211636"/>
                  <a:ext cx="36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36" name="Freihand 535">
                  <a:extLst>
                    <a:ext uri="{FF2B5EF4-FFF2-40B4-BE49-F238E27FC236}">
                      <a16:creationId xmlns:a16="http://schemas.microsoft.com/office/drawing/2014/main" id="{83B0A5FE-9286-5DD7-FDDB-D18C28EADD00}"/>
                    </a:ext>
                  </a:extLst>
                </p14:cNvPr>
                <p14:cNvContentPartPr/>
                <p14:nvPr/>
              </p14:nvContentPartPr>
              <p14:xfrm>
                <a:off x="6367582" y="6464716"/>
                <a:ext cx="2162880" cy="208440"/>
              </p14:xfrm>
            </p:contentPart>
          </mc:Choice>
          <mc:Fallback>
            <p:pic>
              <p:nvPicPr>
                <p:cNvPr id="536" name="Freihand 535">
                  <a:extLst>
                    <a:ext uri="{FF2B5EF4-FFF2-40B4-BE49-F238E27FC236}">
                      <a16:creationId xmlns:a16="http://schemas.microsoft.com/office/drawing/2014/main" id="{83B0A5FE-9286-5DD7-FDDB-D18C28EADD00}"/>
                    </a:ext>
                  </a:extLst>
                </p:cNvPr>
                <p:cNvPicPr/>
                <p:nvPr/>
              </p:nvPicPr>
              <p:blipFill>
                <a:blip r:embed="rId846"/>
                <a:stretch>
                  <a:fillRect/>
                </a:stretch>
              </p:blipFill>
              <p:spPr>
                <a:xfrm>
                  <a:off x="6358582" y="6456076"/>
                  <a:ext cx="2180520" cy="22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7">
            <p14:nvContentPartPr>
              <p14:cNvPr id="514" name="Freihand 513">
                <a:extLst>
                  <a:ext uri="{FF2B5EF4-FFF2-40B4-BE49-F238E27FC236}">
                    <a16:creationId xmlns:a16="http://schemas.microsoft.com/office/drawing/2014/main" id="{915B65F8-6800-8C84-D4C0-79A0EAC974AE}"/>
                  </a:ext>
                </a:extLst>
              </p14:cNvPr>
              <p14:cNvContentPartPr/>
              <p14:nvPr/>
            </p14:nvContentPartPr>
            <p14:xfrm>
              <a:off x="8702542" y="3847156"/>
              <a:ext cx="2963520" cy="374760"/>
            </p14:xfrm>
          </p:contentPart>
        </mc:Choice>
        <mc:Fallback>
          <p:pic>
            <p:nvPicPr>
              <p:cNvPr id="514" name="Freihand 513">
                <a:extLst>
                  <a:ext uri="{FF2B5EF4-FFF2-40B4-BE49-F238E27FC236}">
                    <a16:creationId xmlns:a16="http://schemas.microsoft.com/office/drawing/2014/main" id="{915B65F8-6800-8C84-D4C0-79A0EAC974AE}"/>
                  </a:ext>
                </a:extLst>
              </p:cNvPr>
              <p:cNvPicPr/>
              <p:nvPr/>
            </p:nvPicPr>
            <p:blipFill>
              <a:blip r:embed="rId848"/>
              <a:stretch>
                <a:fillRect/>
              </a:stretch>
            </p:blipFill>
            <p:spPr>
              <a:xfrm>
                <a:off x="8693902" y="3838516"/>
                <a:ext cx="29811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5" name="Freihand 514">
                <a:extLst>
                  <a:ext uri="{FF2B5EF4-FFF2-40B4-BE49-F238E27FC236}">
                    <a16:creationId xmlns:a16="http://schemas.microsoft.com/office/drawing/2014/main" id="{A34FE835-A776-87F8-6482-8FF98F822ACF}"/>
                  </a:ext>
                </a:extLst>
              </p14:cNvPr>
              <p14:cNvContentPartPr/>
              <p14:nvPr/>
            </p14:nvContentPartPr>
            <p14:xfrm>
              <a:off x="8720542" y="2045356"/>
              <a:ext cx="2814480" cy="1185120"/>
            </p14:xfrm>
          </p:contentPart>
        </mc:Choice>
        <mc:Fallback>
          <p:pic>
            <p:nvPicPr>
              <p:cNvPr id="515" name="Freihand 514">
                <a:extLst>
                  <a:ext uri="{FF2B5EF4-FFF2-40B4-BE49-F238E27FC236}">
                    <a16:creationId xmlns:a16="http://schemas.microsoft.com/office/drawing/2014/main" id="{A34FE835-A776-87F8-6482-8FF98F822ACF}"/>
                  </a:ext>
                </a:extLst>
              </p:cNvPr>
              <p:cNvPicPr/>
              <p:nvPr/>
            </p:nvPicPr>
            <p:blipFill>
              <a:blip r:embed="rId850"/>
              <a:stretch>
                <a:fillRect/>
              </a:stretch>
            </p:blipFill>
            <p:spPr>
              <a:xfrm>
                <a:off x="8711542" y="2036716"/>
                <a:ext cx="2832120" cy="12027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36" name="Freihand 435">
                <a:extLst>
                  <a:ext uri="{FF2B5EF4-FFF2-40B4-BE49-F238E27FC236}">
                    <a16:creationId xmlns:a16="http://schemas.microsoft.com/office/drawing/2014/main" id="{DD90C74A-92C4-1475-5426-D444580D214F}"/>
                  </a:ext>
                </a:extLst>
              </p14:cNvPr>
              <p14:cNvContentPartPr/>
              <p14:nvPr/>
            </p14:nvContentPartPr>
            <p14:xfrm>
              <a:off x="7334542" y="5323516"/>
              <a:ext cx="544320" cy="492840"/>
            </p14:xfrm>
          </p:contentPart>
        </mc:Choice>
        <mc:Fallback>
          <p:pic>
            <p:nvPicPr>
              <p:cNvPr id="436" name="Freihand 435">
                <a:extLst>
                  <a:ext uri="{FF2B5EF4-FFF2-40B4-BE49-F238E27FC236}">
                    <a16:creationId xmlns:a16="http://schemas.microsoft.com/office/drawing/2014/main" id="{DD90C74A-92C4-1475-5426-D444580D214F}"/>
                  </a:ext>
                </a:extLst>
              </p:cNvPr>
              <p:cNvPicPr/>
              <p:nvPr/>
            </p:nvPicPr>
            <p:blipFill>
              <a:blip r:embed="rId852"/>
              <a:stretch>
                <a:fillRect/>
              </a:stretch>
            </p:blipFill>
            <p:spPr>
              <a:xfrm>
                <a:off x="7325902" y="5314876"/>
                <a:ext cx="56196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37" name="Freihand 436">
                <a:extLst>
                  <a:ext uri="{FF2B5EF4-FFF2-40B4-BE49-F238E27FC236}">
                    <a16:creationId xmlns:a16="http://schemas.microsoft.com/office/drawing/2014/main" id="{E7CB0FF0-D1A2-397E-9608-01F9CA650798}"/>
                  </a:ext>
                </a:extLst>
              </p14:cNvPr>
              <p14:cNvContentPartPr/>
              <p14:nvPr/>
            </p14:nvContentPartPr>
            <p14:xfrm>
              <a:off x="7425622" y="5294716"/>
              <a:ext cx="399600" cy="475560"/>
            </p14:xfrm>
          </p:contentPart>
        </mc:Choice>
        <mc:Fallback>
          <p:pic>
            <p:nvPicPr>
              <p:cNvPr id="437" name="Freihand 436">
                <a:extLst>
                  <a:ext uri="{FF2B5EF4-FFF2-40B4-BE49-F238E27FC236}">
                    <a16:creationId xmlns:a16="http://schemas.microsoft.com/office/drawing/2014/main" id="{E7CB0FF0-D1A2-397E-9608-01F9CA650798}"/>
                  </a:ext>
                </a:extLst>
              </p:cNvPr>
              <p:cNvPicPr/>
              <p:nvPr/>
            </p:nvPicPr>
            <p:blipFill>
              <a:blip r:embed="rId854"/>
              <a:stretch>
                <a:fillRect/>
              </a:stretch>
            </p:blipFill>
            <p:spPr>
              <a:xfrm>
                <a:off x="7416622" y="5285716"/>
                <a:ext cx="41724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38" name="Freihand 437">
                <a:extLst>
                  <a:ext uri="{FF2B5EF4-FFF2-40B4-BE49-F238E27FC236}">
                    <a16:creationId xmlns:a16="http://schemas.microsoft.com/office/drawing/2014/main" id="{A9EAEE06-AC0D-E0C3-1C47-3E5AF078AC01}"/>
                  </a:ext>
                </a:extLst>
              </p14:cNvPr>
              <p14:cNvContentPartPr/>
              <p14:nvPr/>
            </p14:nvContentPartPr>
            <p14:xfrm>
              <a:off x="8178382" y="5380756"/>
              <a:ext cx="329400" cy="382320"/>
            </p14:xfrm>
          </p:contentPart>
        </mc:Choice>
        <mc:Fallback>
          <p:pic>
            <p:nvPicPr>
              <p:cNvPr id="438" name="Freihand 437">
                <a:extLst>
                  <a:ext uri="{FF2B5EF4-FFF2-40B4-BE49-F238E27FC236}">
                    <a16:creationId xmlns:a16="http://schemas.microsoft.com/office/drawing/2014/main" id="{A9EAEE06-AC0D-E0C3-1C47-3E5AF078AC01}"/>
                  </a:ext>
                </a:extLst>
              </p:cNvPr>
              <p:cNvPicPr/>
              <p:nvPr/>
            </p:nvPicPr>
            <p:blipFill>
              <a:blip r:embed="rId856"/>
              <a:stretch>
                <a:fillRect/>
              </a:stretch>
            </p:blipFill>
            <p:spPr>
              <a:xfrm>
                <a:off x="8169382" y="5372116"/>
                <a:ext cx="34704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39" name="Freihand 438">
                <a:extLst>
                  <a:ext uri="{FF2B5EF4-FFF2-40B4-BE49-F238E27FC236}">
                    <a16:creationId xmlns:a16="http://schemas.microsoft.com/office/drawing/2014/main" id="{D995BE3E-72AC-87A2-0813-5EEDEC50E97F}"/>
                  </a:ext>
                </a:extLst>
              </p14:cNvPr>
              <p14:cNvContentPartPr/>
              <p14:nvPr/>
            </p14:nvContentPartPr>
            <p14:xfrm>
              <a:off x="8232022" y="5328196"/>
              <a:ext cx="237240" cy="285120"/>
            </p14:xfrm>
          </p:contentPart>
        </mc:Choice>
        <mc:Fallback>
          <p:pic>
            <p:nvPicPr>
              <p:cNvPr id="439" name="Freihand 438">
                <a:extLst>
                  <a:ext uri="{FF2B5EF4-FFF2-40B4-BE49-F238E27FC236}">
                    <a16:creationId xmlns:a16="http://schemas.microsoft.com/office/drawing/2014/main" id="{D995BE3E-72AC-87A2-0813-5EEDEC50E97F}"/>
                  </a:ext>
                </a:extLst>
              </p:cNvPr>
              <p:cNvPicPr/>
              <p:nvPr/>
            </p:nvPicPr>
            <p:blipFill>
              <a:blip r:embed="rId858"/>
              <a:stretch>
                <a:fillRect/>
              </a:stretch>
            </p:blipFill>
            <p:spPr>
              <a:xfrm>
                <a:off x="8223022" y="5319556"/>
                <a:ext cx="2548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41" name="Freihand 540">
                <a:extLst>
                  <a:ext uri="{FF2B5EF4-FFF2-40B4-BE49-F238E27FC236}">
                    <a16:creationId xmlns:a16="http://schemas.microsoft.com/office/drawing/2014/main" id="{B27DE010-D3F0-5684-AF54-876E6D19B119}"/>
                  </a:ext>
                </a:extLst>
              </p14:cNvPr>
              <p14:cNvContentPartPr/>
              <p14:nvPr/>
            </p14:nvContentPartPr>
            <p14:xfrm>
              <a:off x="3966742" y="4163236"/>
              <a:ext cx="957960" cy="698400"/>
            </p14:xfrm>
          </p:contentPart>
        </mc:Choice>
        <mc:Fallback>
          <p:pic>
            <p:nvPicPr>
              <p:cNvPr id="541" name="Freihand 540">
                <a:extLst>
                  <a:ext uri="{FF2B5EF4-FFF2-40B4-BE49-F238E27FC236}">
                    <a16:creationId xmlns:a16="http://schemas.microsoft.com/office/drawing/2014/main" id="{B27DE010-D3F0-5684-AF54-876E6D19B119}"/>
                  </a:ext>
                </a:extLst>
              </p:cNvPr>
              <p:cNvPicPr/>
              <p:nvPr/>
            </p:nvPicPr>
            <p:blipFill>
              <a:blip r:embed="rId860"/>
              <a:stretch>
                <a:fillRect/>
              </a:stretch>
            </p:blipFill>
            <p:spPr>
              <a:xfrm>
                <a:off x="3958102" y="4154596"/>
                <a:ext cx="97560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42" name="Freihand 541">
                <a:extLst>
                  <a:ext uri="{FF2B5EF4-FFF2-40B4-BE49-F238E27FC236}">
                    <a16:creationId xmlns:a16="http://schemas.microsoft.com/office/drawing/2014/main" id="{F5AEA4D5-3D77-367E-976E-533AA27B09CF}"/>
                  </a:ext>
                </a:extLst>
              </p14:cNvPr>
              <p14:cNvContentPartPr/>
              <p14:nvPr/>
            </p14:nvContentPartPr>
            <p14:xfrm>
              <a:off x="4570462" y="4607476"/>
              <a:ext cx="3982680" cy="712800"/>
            </p14:xfrm>
          </p:contentPart>
        </mc:Choice>
        <mc:Fallback>
          <p:pic>
            <p:nvPicPr>
              <p:cNvPr id="542" name="Freihand 541">
                <a:extLst>
                  <a:ext uri="{FF2B5EF4-FFF2-40B4-BE49-F238E27FC236}">
                    <a16:creationId xmlns:a16="http://schemas.microsoft.com/office/drawing/2014/main" id="{F5AEA4D5-3D77-367E-976E-533AA27B09CF}"/>
                  </a:ext>
                </a:extLst>
              </p:cNvPr>
              <p:cNvPicPr/>
              <p:nvPr/>
            </p:nvPicPr>
            <p:blipFill>
              <a:blip r:embed="rId862"/>
              <a:stretch>
                <a:fillRect/>
              </a:stretch>
            </p:blipFill>
            <p:spPr>
              <a:xfrm>
                <a:off x="4561822" y="4598476"/>
                <a:ext cx="400032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44" name="Freihand 543">
                <a:extLst>
                  <a:ext uri="{FF2B5EF4-FFF2-40B4-BE49-F238E27FC236}">
                    <a16:creationId xmlns:a16="http://schemas.microsoft.com/office/drawing/2014/main" id="{E0171740-A166-58C2-1DBB-5A1E00E70D43}"/>
                  </a:ext>
                </a:extLst>
              </p14:cNvPr>
              <p14:cNvContentPartPr/>
              <p14:nvPr/>
            </p14:nvContentPartPr>
            <p14:xfrm>
              <a:off x="5924062" y="4927156"/>
              <a:ext cx="260280" cy="267480"/>
            </p14:xfrm>
          </p:contentPart>
        </mc:Choice>
        <mc:Fallback>
          <p:pic>
            <p:nvPicPr>
              <p:cNvPr id="544" name="Freihand 543">
                <a:extLst>
                  <a:ext uri="{FF2B5EF4-FFF2-40B4-BE49-F238E27FC236}">
                    <a16:creationId xmlns:a16="http://schemas.microsoft.com/office/drawing/2014/main" id="{E0171740-A166-58C2-1DBB-5A1E00E70D43}"/>
                  </a:ext>
                </a:extLst>
              </p:cNvPr>
              <p:cNvPicPr/>
              <p:nvPr/>
            </p:nvPicPr>
            <p:blipFill>
              <a:blip r:embed="rId864"/>
              <a:stretch>
                <a:fillRect/>
              </a:stretch>
            </p:blipFill>
            <p:spPr>
              <a:xfrm>
                <a:off x="5915062" y="4918516"/>
                <a:ext cx="2779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45" name="Freihand 544">
                <a:extLst>
                  <a:ext uri="{FF2B5EF4-FFF2-40B4-BE49-F238E27FC236}">
                    <a16:creationId xmlns:a16="http://schemas.microsoft.com/office/drawing/2014/main" id="{702F728D-5899-3CA5-86C9-48C58B8BCE17}"/>
                  </a:ext>
                </a:extLst>
              </p14:cNvPr>
              <p14:cNvContentPartPr/>
              <p14:nvPr/>
            </p14:nvContentPartPr>
            <p14:xfrm>
              <a:off x="7092622" y="4766596"/>
              <a:ext cx="239400" cy="322920"/>
            </p14:xfrm>
          </p:contentPart>
        </mc:Choice>
        <mc:Fallback>
          <p:pic>
            <p:nvPicPr>
              <p:cNvPr id="545" name="Freihand 544">
                <a:extLst>
                  <a:ext uri="{FF2B5EF4-FFF2-40B4-BE49-F238E27FC236}">
                    <a16:creationId xmlns:a16="http://schemas.microsoft.com/office/drawing/2014/main" id="{702F728D-5899-3CA5-86C9-48C58B8BCE17}"/>
                  </a:ext>
                </a:extLst>
              </p:cNvPr>
              <p:cNvPicPr/>
              <p:nvPr/>
            </p:nvPicPr>
            <p:blipFill>
              <a:blip r:embed="rId866"/>
              <a:stretch>
                <a:fillRect/>
              </a:stretch>
            </p:blipFill>
            <p:spPr>
              <a:xfrm>
                <a:off x="7083622" y="4757956"/>
                <a:ext cx="25704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46" name="Freihand 545">
                <a:extLst>
                  <a:ext uri="{FF2B5EF4-FFF2-40B4-BE49-F238E27FC236}">
                    <a16:creationId xmlns:a16="http://schemas.microsoft.com/office/drawing/2014/main" id="{21430CB7-78C1-489C-E92D-54FFE7F22011}"/>
                  </a:ext>
                </a:extLst>
              </p14:cNvPr>
              <p14:cNvContentPartPr/>
              <p14:nvPr/>
            </p14:nvContentPartPr>
            <p14:xfrm>
              <a:off x="3671542" y="3988996"/>
              <a:ext cx="4519080" cy="1482840"/>
            </p14:xfrm>
          </p:contentPart>
        </mc:Choice>
        <mc:Fallback>
          <p:pic>
            <p:nvPicPr>
              <p:cNvPr id="546" name="Freihand 545">
                <a:extLst>
                  <a:ext uri="{FF2B5EF4-FFF2-40B4-BE49-F238E27FC236}">
                    <a16:creationId xmlns:a16="http://schemas.microsoft.com/office/drawing/2014/main" id="{21430CB7-78C1-489C-E92D-54FFE7F22011}"/>
                  </a:ext>
                </a:extLst>
              </p:cNvPr>
              <p:cNvPicPr/>
              <p:nvPr/>
            </p:nvPicPr>
            <p:blipFill>
              <a:blip r:embed="rId868"/>
              <a:stretch>
                <a:fillRect/>
              </a:stretch>
            </p:blipFill>
            <p:spPr>
              <a:xfrm>
                <a:off x="3662542" y="3979996"/>
                <a:ext cx="4536720" cy="15004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48" name="Freihand 547">
                <a:extLst>
                  <a:ext uri="{FF2B5EF4-FFF2-40B4-BE49-F238E27FC236}">
                    <a16:creationId xmlns:a16="http://schemas.microsoft.com/office/drawing/2014/main" id="{0DBADB67-0C71-E756-E570-9718ECE50554}"/>
                  </a:ext>
                </a:extLst>
              </p14:cNvPr>
              <p14:cNvContentPartPr/>
              <p14:nvPr/>
            </p14:nvContentPartPr>
            <p14:xfrm>
              <a:off x="4633462" y="2504716"/>
              <a:ext cx="755640" cy="1536840"/>
            </p14:xfrm>
          </p:contentPart>
        </mc:Choice>
        <mc:Fallback>
          <p:pic>
            <p:nvPicPr>
              <p:cNvPr id="548" name="Freihand 547">
                <a:extLst>
                  <a:ext uri="{FF2B5EF4-FFF2-40B4-BE49-F238E27FC236}">
                    <a16:creationId xmlns:a16="http://schemas.microsoft.com/office/drawing/2014/main" id="{0DBADB67-0C71-E756-E570-9718ECE50554}"/>
                  </a:ext>
                </a:extLst>
              </p:cNvPr>
              <p:cNvPicPr/>
              <p:nvPr/>
            </p:nvPicPr>
            <p:blipFill>
              <a:blip r:embed="rId870"/>
              <a:stretch>
                <a:fillRect/>
              </a:stretch>
            </p:blipFill>
            <p:spPr>
              <a:xfrm>
                <a:off x="4624462" y="2495716"/>
                <a:ext cx="773280" cy="15544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50" name="Freihand 549">
                <a:extLst>
                  <a:ext uri="{FF2B5EF4-FFF2-40B4-BE49-F238E27FC236}">
                    <a16:creationId xmlns:a16="http://schemas.microsoft.com/office/drawing/2014/main" id="{C392C85C-7C0B-F402-B5AE-5C7D8C291C9F}"/>
                  </a:ext>
                </a:extLst>
              </p14:cNvPr>
              <p14:cNvContentPartPr/>
              <p14:nvPr/>
            </p14:nvContentPartPr>
            <p14:xfrm>
              <a:off x="5452822" y="2356756"/>
              <a:ext cx="244440" cy="185040"/>
            </p14:xfrm>
          </p:contentPart>
        </mc:Choice>
        <mc:Fallback>
          <p:pic>
            <p:nvPicPr>
              <p:cNvPr id="550" name="Freihand 549">
                <a:extLst>
                  <a:ext uri="{FF2B5EF4-FFF2-40B4-BE49-F238E27FC236}">
                    <a16:creationId xmlns:a16="http://schemas.microsoft.com/office/drawing/2014/main" id="{C392C85C-7C0B-F402-B5AE-5C7D8C291C9F}"/>
                  </a:ext>
                </a:extLst>
              </p:cNvPr>
              <p:cNvPicPr/>
              <p:nvPr/>
            </p:nvPicPr>
            <p:blipFill>
              <a:blip r:embed="rId872"/>
              <a:stretch>
                <a:fillRect/>
              </a:stretch>
            </p:blipFill>
            <p:spPr>
              <a:xfrm>
                <a:off x="5443822" y="2348116"/>
                <a:ext cx="262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51" name="Freihand 550">
                <a:extLst>
                  <a:ext uri="{FF2B5EF4-FFF2-40B4-BE49-F238E27FC236}">
                    <a16:creationId xmlns:a16="http://schemas.microsoft.com/office/drawing/2014/main" id="{517F1C03-2169-FE71-B693-81C179C41558}"/>
                  </a:ext>
                </a:extLst>
              </p14:cNvPr>
              <p14:cNvContentPartPr/>
              <p14:nvPr/>
            </p14:nvContentPartPr>
            <p14:xfrm>
              <a:off x="5778622" y="2466196"/>
              <a:ext cx="12600" cy="87480"/>
            </p14:xfrm>
          </p:contentPart>
        </mc:Choice>
        <mc:Fallback>
          <p:pic>
            <p:nvPicPr>
              <p:cNvPr id="551" name="Freihand 550">
                <a:extLst>
                  <a:ext uri="{FF2B5EF4-FFF2-40B4-BE49-F238E27FC236}">
                    <a16:creationId xmlns:a16="http://schemas.microsoft.com/office/drawing/2014/main" id="{517F1C03-2169-FE71-B693-81C179C41558}"/>
                  </a:ext>
                </a:extLst>
              </p:cNvPr>
              <p:cNvPicPr/>
              <p:nvPr/>
            </p:nvPicPr>
            <p:blipFill>
              <a:blip r:embed="rId874"/>
              <a:stretch>
                <a:fillRect/>
              </a:stretch>
            </p:blipFill>
            <p:spPr>
              <a:xfrm>
                <a:off x="5769982" y="2457196"/>
                <a:ext cx="30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52" name="Freihand 551">
                <a:extLst>
                  <a:ext uri="{FF2B5EF4-FFF2-40B4-BE49-F238E27FC236}">
                    <a16:creationId xmlns:a16="http://schemas.microsoft.com/office/drawing/2014/main" id="{10CDAE09-BFEB-6541-283F-D228D25D5F6C}"/>
                  </a:ext>
                </a:extLst>
              </p14:cNvPr>
              <p14:cNvContentPartPr/>
              <p14:nvPr/>
            </p14:nvContentPartPr>
            <p14:xfrm>
              <a:off x="5779342" y="2387716"/>
              <a:ext cx="6480" cy="37440"/>
            </p14:xfrm>
          </p:contentPart>
        </mc:Choice>
        <mc:Fallback>
          <p:pic>
            <p:nvPicPr>
              <p:cNvPr id="552" name="Freihand 551">
                <a:extLst>
                  <a:ext uri="{FF2B5EF4-FFF2-40B4-BE49-F238E27FC236}">
                    <a16:creationId xmlns:a16="http://schemas.microsoft.com/office/drawing/2014/main" id="{10CDAE09-BFEB-6541-283F-D228D25D5F6C}"/>
                  </a:ext>
                </a:extLst>
              </p:cNvPr>
              <p:cNvPicPr/>
              <p:nvPr/>
            </p:nvPicPr>
            <p:blipFill>
              <a:blip r:embed="rId876"/>
              <a:stretch>
                <a:fillRect/>
              </a:stretch>
            </p:blipFill>
            <p:spPr>
              <a:xfrm>
                <a:off x="5770702" y="2379076"/>
                <a:ext cx="241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53" name="Freihand 552">
                <a:extLst>
                  <a:ext uri="{FF2B5EF4-FFF2-40B4-BE49-F238E27FC236}">
                    <a16:creationId xmlns:a16="http://schemas.microsoft.com/office/drawing/2014/main" id="{D9A4ECB1-4193-AF72-7FE8-19FFEB85C5F4}"/>
                  </a:ext>
                </a:extLst>
              </p14:cNvPr>
              <p14:cNvContentPartPr/>
              <p14:nvPr/>
            </p14:nvContentPartPr>
            <p14:xfrm>
              <a:off x="5838742" y="2473396"/>
              <a:ext cx="84960" cy="57240"/>
            </p14:xfrm>
          </p:contentPart>
        </mc:Choice>
        <mc:Fallback>
          <p:pic>
            <p:nvPicPr>
              <p:cNvPr id="553" name="Freihand 552">
                <a:extLst>
                  <a:ext uri="{FF2B5EF4-FFF2-40B4-BE49-F238E27FC236}">
                    <a16:creationId xmlns:a16="http://schemas.microsoft.com/office/drawing/2014/main" id="{D9A4ECB1-4193-AF72-7FE8-19FFEB85C5F4}"/>
                  </a:ext>
                </a:extLst>
              </p:cNvPr>
              <p:cNvPicPr/>
              <p:nvPr/>
            </p:nvPicPr>
            <p:blipFill>
              <a:blip r:embed="rId878"/>
              <a:stretch>
                <a:fillRect/>
              </a:stretch>
            </p:blipFill>
            <p:spPr>
              <a:xfrm>
                <a:off x="5830102" y="2464756"/>
                <a:ext cx="102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55" name="Freihand 554">
                <a:extLst>
                  <a:ext uri="{FF2B5EF4-FFF2-40B4-BE49-F238E27FC236}">
                    <a16:creationId xmlns:a16="http://schemas.microsoft.com/office/drawing/2014/main" id="{FCF8102E-C55E-BCE5-E2F0-8B7169C29032}"/>
                  </a:ext>
                </a:extLst>
              </p14:cNvPr>
              <p14:cNvContentPartPr/>
              <p14:nvPr/>
            </p14:nvContentPartPr>
            <p14:xfrm>
              <a:off x="5776462" y="2434876"/>
              <a:ext cx="133560" cy="119520"/>
            </p14:xfrm>
          </p:contentPart>
        </mc:Choice>
        <mc:Fallback>
          <p:pic>
            <p:nvPicPr>
              <p:cNvPr id="555" name="Freihand 554">
                <a:extLst>
                  <a:ext uri="{FF2B5EF4-FFF2-40B4-BE49-F238E27FC236}">
                    <a16:creationId xmlns:a16="http://schemas.microsoft.com/office/drawing/2014/main" id="{FCF8102E-C55E-BCE5-E2F0-8B7169C29032}"/>
                  </a:ext>
                </a:extLst>
              </p:cNvPr>
              <p:cNvPicPr/>
              <p:nvPr/>
            </p:nvPicPr>
            <p:blipFill>
              <a:blip r:embed="rId880"/>
              <a:stretch>
                <a:fillRect/>
              </a:stretch>
            </p:blipFill>
            <p:spPr>
              <a:xfrm>
                <a:off x="5767462" y="2425876"/>
                <a:ext cx="151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56" name="Freihand 555">
                <a:extLst>
                  <a:ext uri="{FF2B5EF4-FFF2-40B4-BE49-F238E27FC236}">
                    <a16:creationId xmlns:a16="http://schemas.microsoft.com/office/drawing/2014/main" id="{092FE684-87AD-405B-44DB-2F2B05E41D77}"/>
                  </a:ext>
                </a:extLst>
              </p14:cNvPr>
              <p14:cNvContentPartPr/>
              <p14:nvPr/>
            </p14:nvContentPartPr>
            <p14:xfrm>
              <a:off x="5914342" y="2404996"/>
              <a:ext cx="317160" cy="128160"/>
            </p14:xfrm>
          </p:contentPart>
        </mc:Choice>
        <mc:Fallback>
          <p:pic>
            <p:nvPicPr>
              <p:cNvPr id="556" name="Freihand 555">
                <a:extLst>
                  <a:ext uri="{FF2B5EF4-FFF2-40B4-BE49-F238E27FC236}">
                    <a16:creationId xmlns:a16="http://schemas.microsoft.com/office/drawing/2014/main" id="{092FE684-87AD-405B-44DB-2F2B05E41D77}"/>
                  </a:ext>
                </a:extLst>
              </p:cNvPr>
              <p:cNvPicPr/>
              <p:nvPr/>
            </p:nvPicPr>
            <p:blipFill>
              <a:blip r:embed="rId882"/>
              <a:stretch>
                <a:fillRect/>
              </a:stretch>
            </p:blipFill>
            <p:spPr>
              <a:xfrm>
                <a:off x="5905702" y="2395996"/>
                <a:ext cx="334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57" name="Freihand 556">
                <a:extLst>
                  <a:ext uri="{FF2B5EF4-FFF2-40B4-BE49-F238E27FC236}">
                    <a16:creationId xmlns:a16="http://schemas.microsoft.com/office/drawing/2014/main" id="{52BC365C-3970-B036-A146-BF117F716CD6}"/>
                  </a:ext>
                </a:extLst>
              </p14:cNvPr>
              <p14:cNvContentPartPr/>
              <p14:nvPr/>
            </p14:nvContentPartPr>
            <p14:xfrm>
              <a:off x="6339142" y="2330116"/>
              <a:ext cx="176040" cy="239400"/>
            </p14:xfrm>
          </p:contentPart>
        </mc:Choice>
        <mc:Fallback>
          <p:pic>
            <p:nvPicPr>
              <p:cNvPr id="557" name="Freihand 556">
                <a:extLst>
                  <a:ext uri="{FF2B5EF4-FFF2-40B4-BE49-F238E27FC236}">
                    <a16:creationId xmlns:a16="http://schemas.microsoft.com/office/drawing/2014/main" id="{52BC365C-3970-B036-A146-BF117F716CD6}"/>
                  </a:ext>
                </a:extLst>
              </p:cNvPr>
              <p:cNvPicPr/>
              <p:nvPr/>
            </p:nvPicPr>
            <p:blipFill>
              <a:blip r:embed="rId884"/>
              <a:stretch>
                <a:fillRect/>
              </a:stretch>
            </p:blipFill>
            <p:spPr>
              <a:xfrm>
                <a:off x="6330142" y="2321116"/>
                <a:ext cx="1936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58" name="Freihand 557">
                <a:extLst>
                  <a:ext uri="{FF2B5EF4-FFF2-40B4-BE49-F238E27FC236}">
                    <a16:creationId xmlns:a16="http://schemas.microsoft.com/office/drawing/2014/main" id="{1D5AD649-0F1C-B906-7EB4-F00ADFC15413}"/>
                  </a:ext>
                </a:extLst>
              </p14:cNvPr>
              <p14:cNvContentPartPr/>
              <p14:nvPr/>
            </p14:nvContentPartPr>
            <p14:xfrm>
              <a:off x="6508702" y="2435596"/>
              <a:ext cx="109080" cy="88560"/>
            </p14:xfrm>
          </p:contentPart>
        </mc:Choice>
        <mc:Fallback>
          <p:pic>
            <p:nvPicPr>
              <p:cNvPr id="558" name="Freihand 557">
                <a:extLst>
                  <a:ext uri="{FF2B5EF4-FFF2-40B4-BE49-F238E27FC236}">
                    <a16:creationId xmlns:a16="http://schemas.microsoft.com/office/drawing/2014/main" id="{1D5AD649-0F1C-B906-7EB4-F00ADFC15413}"/>
                  </a:ext>
                </a:extLst>
              </p:cNvPr>
              <p:cNvPicPr/>
              <p:nvPr/>
            </p:nvPicPr>
            <p:blipFill>
              <a:blip r:embed="rId886"/>
              <a:stretch>
                <a:fillRect/>
              </a:stretch>
            </p:blipFill>
            <p:spPr>
              <a:xfrm>
                <a:off x="6500062" y="2426596"/>
                <a:ext cx="126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59" name="Freihand 558">
                <a:extLst>
                  <a:ext uri="{FF2B5EF4-FFF2-40B4-BE49-F238E27FC236}">
                    <a16:creationId xmlns:a16="http://schemas.microsoft.com/office/drawing/2014/main" id="{9EAF1DFA-3582-433E-6D58-BFAFA08E80FA}"/>
                  </a:ext>
                </a:extLst>
              </p14:cNvPr>
              <p14:cNvContentPartPr/>
              <p14:nvPr/>
            </p14:nvContentPartPr>
            <p14:xfrm>
              <a:off x="6634342" y="2408956"/>
              <a:ext cx="269280" cy="222120"/>
            </p14:xfrm>
          </p:contentPart>
        </mc:Choice>
        <mc:Fallback>
          <p:pic>
            <p:nvPicPr>
              <p:cNvPr id="559" name="Freihand 558">
                <a:extLst>
                  <a:ext uri="{FF2B5EF4-FFF2-40B4-BE49-F238E27FC236}">
                    <a16:creationId xmlns:a16="http://schemas.microsoft.com/office/drawing/2014/main" id="{9EAF1DFA-3582-433E-6D58-BFAFA08E80FA}"/>
                  </a:ext>
                </a:extLst>
              </p:cNvPr>
              <p:cNvPicPr/>
              <p:nvPr/>
            </p:nvPicPr>
            <p:blipFill>
              <a:blip r:embed="rId888"/>
              <a:stretch>
                <a:fillRect/>
              </a:stretch>
            </p:blipFill>
            <p:spPr>
              <a:xfrm>
                <a:off x="6625702" y="2400316"/>
                <a:ext cx="2869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60" name="Freihand 559">
                <a:extLst>
                  <a:ext uri="{FF2B5EF4-FFF2-40B4-BE49-F238E27FC236}">
                    <a16:creationId xmlns:a16="http://schemas.microsoft.com/office/drawing/2014/main" id="{A4D5BFFC-D322-AC8E-9B0D-BD7848BCE167}"/>
                  </a:ext>
                </a:extLst>
              </p14:cNvPr>
              <p14:cNvContentPartPr/>
              <p14:nvPr/>
            </p14:nvContentPartPr>
            <p14:xfrm>
              <a:off x="6934222" y="2373316"/>
              <a:ext cx="99720" cy="149400"/>
            </p14:xfrm>
          </p:contentPart>
        </mc:Choice>
        <mc:Fallback>
          <p:pic>
            <p:nvPicPr>
              <p:cNvPr id="560" name="Freihand 559">
                <a:extLst>
                  <a:ext uri="{FF2B5EF4-FFF2-40B4-BE49-F238E27FC236}">
                    <a16:creationId xmlns:a16="http://schemas.microsoft.com/office/drawing/2014/main" id="{A4D5BFFC-D322-AC8E-9B0D-BD7848BCE167}"/>
                  </a:ext>
                </a:extLst>
              </p:cNvPr>
              <p:cNvPicPr/>
              <p:nvPr/>
            </p:nvPicPr>
            <p:blipFill>
              <a:blip r:embed="rId890"/>
              <a:stretch>
                <a:fillRect/>
              </a:stretch>
            </p:blipFill>
            <p:spPr>
              <a:xfrm>
                <a:off x="6925582" y="2364316"/>
                <a:ext cx="117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61" name="Freihand 560">
                <a:extLst>
                  <a:ext uri="{FF2B5EF4-FFF2-40B4-BE49-F238E27FC236}">
                    <a16:creationId xmlns:a16="http://schemas.microsoft.com/office/drawing/2014/main" id="{AF5267A6-1260-19AF-73D7-DB612330B93A}"/>
                  </a:ext>
                </a:extLst>
              </p14:cNvPr>
              <p14:cNvContentPartPr/>
              <p14:nvPr/>
            </p14:nvContentPartPr>
            <p14:xfrm>
              <a:off x="7067782" y="2381596"/>
              <a:ext cx="98280" cy="145080"/>
            </p14:xfrm>
          </p:contentPart>
        </mc:Choice>
        <mc:Fallback>
          <p:pic>
            <p:nvPicPr>
              <p:cNvPr id="561" name="Freihand 560">
                <a:extLst>
                  <a:ext uri="{FF2B5EF4-FFF2-40B4-BE49-F238E27FC236}">
                    <a16:creationId xmlns:a16="http://schemas.microsoft.com/office/drawing/2014/main" id="{AF5267A6-1260-19AF-73D7-DB612330B93A}"/>
                  </a:ext>
                </a:extLst>
              </p:cNvPr>
              <p:cNvPicPr/>
              <p:nvPr/>
            </p:nvPicPr>
            <p:blipFill>
              <a:blip r:embed="rId892"/>
              <a:stretch>
                <a:fillRect/>
              </a:stretch>
            </p:blipFill>
            <p:spPr>
              <a:xfrm>
                <a:off x="7059142" y="2372596"/>
                <a:ext cx="115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62" name="Freihand 561">
                <a:extLst>
                  <a:ext uri="{FF2B5EF4-FFF2-40B4-BE49-F238E27FC236}">
                    <a16:creationId xmlns:a16="http://schemas.microsoft.com/office/drawing/2014/main" id="{22317D14-D230-CB4B-13F8-24D0E285F1FB}"/>
                  </a:ext>
                </a:extLst>
              </p14:cNvPr>
              <p14:cNvContentPartPr/>
              <p14:nvPr/>
            </p14:nvContentPartPr>
            <p14:xfrm>
              <a:off x="7199542" y="2363596"/>
              <a:ext cx="58680" cy="156600"/>
            </p14:xfrm>
          </p:contentPart>
        </mc:Choice>
        <mc:Fallback>
          <p:pic>
            <p:nvPicPr>
              <p:cNvPr id="562" name="Freihand 561">
                <a:extLst>
                  <a:ext uri="{FF2B5EF4-FFF2-40B4-BE49-F238E27FC236}">
                    <a16:creationId xmlns:a16="http://schemas.microsoft.com/office/drawing/2014/main" id="{22317D14-D230-CB4B-13F8-24D0E285F1FB}"/>
                  </a:ext>
                </a:extLst>
              </p:cNvPr>
              <p:cNvPicPr/>
              <p:nvPr/>
            </p:nvPicPr>
            <p:blipFill>
              <a:blip r:embed="rId894"/>
              <a:stretch>
                <a:fillRect/>
              </a:stretch>
            </p:blipFill>
            <p:spPr>
              <a:xfrm>
                <a:off x="7190542" y="2354596"/>
                <a:ext cx="76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63" name="Freihand 562">
                <a:extLst>
                  <a:ext uri="{FF2B5EF4-FFF2-40B4-BE49-F238E27FC236}">
                    <a16:creationId xmlns:a16="http://schemas.microsoft.com/office/drawing/2014/main" id="{D3EE7386-E924-E76E-DE0E-6D09DD798BB4}"/>
                  </a:ext>
                </a:extLst>
              </p14:cNvPr>
              <p14:cNvContentPartPr/>
              <p14:nvPr/>
            </p14:nvContentPartPr>
            <p14:xfrm>
              <a:off x="7272262" y="2455396"/>
              <a:ext cx="289800" cy="69480"/>
            </p14:xfrm>
          </p:contentPart>
        </mc:Choice>
        <mc:Fallback>
          <p:pic>
            <p:nvPicPr>
              <p:cNvPr id="563" name="Freihand 562">
                <a:extLst>
                  <a:ext uri="{FF2B5EF4-FFF2-40B4-BE49-F238E27FC236}">
                    <a16:creationId xmlns:a16="http://schemas.microsoft.com/office/drawing/2014/main" id="{D3EE7386-E924-E76E-DE0E-6D09DD798BB4}"/>
                  </a:ext>
                </a:extLst>
              </p:cNvPr>
              <p:cNvPicPr/>
              <p:nvPr/>
            </p:nvPicPr>
            <p:blipFill>
              <a:blip r:embed="rId896"/>
              <a:stretch>
                <a:fillRect/>
              </a:stretch>
            </p:blipFill>
            <p:spPr>
              <a:xfrm>
                <a:off x="7263262" y="2446396"/>
                <a:ext cx="307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64" name="Freihand 563">
                <a:extLst>
                  <a:ext uri="{FF2B5EF4-FFF2-40B4-BE49-F238E27FC236}">
                    <a16:creationId xmlns:a16="http://schemas.microsoft.com/office/drawing/2014/main" id="{00A8C71C-7EAE-92FD-4F02-8646D2381156}"/>
                  </a:ext>
                </a:extLst>
              </p14:cNvPr>
              <p14:cNvContentPartPr/>
              <p14:nvPr/>
            </p14:nvContentPartPr>
            <p14:xfrm>
              <a:off x="7612102" y="2276476"/>
              <a:ext cx="15480" cy="280080"/>
            </p14:xfrm>
          </p:contentPart>
        </mc:Choice>
        <mc:Fallback>
          <p:pic>
            <p:nvPicPr>
              <p:cNvPr id="564" name="Freihand 563">
                <a:extLst>
                  <a:ext uri="{FF2B5EF4-FFF2-40B4-BE49-F238E27FC236}">
                    <a16:creationId xmlns:a16="http://schemas.microsoft.com/office/drawing/2014/main" id="{00A8C71C-7EAE-92FD-4F02-8646D2381156}"/>
                  </a:ext>
                </a:extLst>
              </p:cNvPr>
              <p:cNvPicPr/>
              <p:nvPr/>
            </p:nvPicPr>
            <p:blipFill>
              <a:blip r:embed="rId898"/>
              <a:stretch>
                <a:fillRect/>
              </a:stretch>
            </p:blipFill>
            <p:spPr>
              <a:xfrm>
                <a:off x="7603462" y="2267476"/>
                <a:ext cx="33120" cy="297720"/>
              </a:xfrm>
              <a:prstGeom prst="rect">
                <a:avLst/>
              </a:prstGeom>
            </p:spPr>
          </p:pic>
        </mc:Fallback>
      </mc:AlternateContent>
      <p:grpSp>
        <p:nvGrpSpPr>
          <p:cNvPr id="568" name="Gruppieren 567">
            <a:extLst>
              <a:ext uri="{FF2B5EF4-FFF2-40B4-BE49-F238E27FC236}">
                <a16:creationId xmlns:a16="http://schemas.microsoft.com/office/drawing/2014/main" id="{D6D3DB15-0CD0-69FC-72DA-23D58C422A27}"/>
              </a:ext>
            </a:extLst>
          </p:cNvPr>
          <p:cNvGrpSpPr/>
          <p:nvPr/>
        </p:nvGrpSpPr>
        <p:grpSpPr>
          <a:xfrm>
            <a:off x="8582302" y="2037436"/>
            <a:ext cx="3141360" cy="1038240"/>
            <a:chOff x="8582302" y="2037436"/>
            <a:chExt cx="3141360" cy="1038240"/>
          </a:xfrm>
        </p:grpSpPr>
        <mc:AlternateContent xmlns:mc="http://schemas.openxmlformats.org/markup-compatibility/2006">
          <mc:Choice xmlns:p14="http://schemas.microsoft.com/office/powerpoint/2010/main" Requires="p14">
            <p:contentPart p14:bwMode="auto" r:id="rId899">
              <p14:nvContentPartPr>
                <p14:cNvPr id="23" name="Freihand 22">
                  <a:extLst>
                    <a:ext uri="{FF2B5EF4-FFF2-40B4-BE49-F238E27FC236}">
                      <a16:creationId xmlns:a16="http://schemas.microsoft.com/office/drawing/2014/main" id="{20031AE5-D963-FD1D-C0FA-AFBC37F382A9}"/>
                    </a:ext>
                  </a:extLst>
                </p14:cNvPr>
                <p14:cNvContentPartPr/>
                <p14:nvPr/>
              </p14:nvContentPartPr>
              <p14:xfrm>
                <a:off x="9466822" y="2713876"/>
                <a:ext cx="158760" cy="32400"/>
              </p14:xfrm>
            </p:contentPart>
          </mc:Choice>
          <mc:Fallback>
            <p:pic>
              <p:nvPicPr>
                <p:cNvPr id="23" name="Freihand 22">
                  <a:extLst>
                    <a:ext uri="{FF2B5EF4-FFF2-40B4-BE49-F238E27FC236}">
                      <a16:creationId xmlns:a16="http://schemas.microsoft.com/office/drawing/2014/main" id="{20031AE5-D963-FD1D-C0FA-AFBC37F382A9}"/>
                    </a:ext>
                  </a:extLst>
                </p:cNvPr>
                <p:cNvPicPr/>
                <p:nvPr/>
              </p:nvPicPr>
              <p:blipFill>
                <a:blip r:embed="rId900"/>
                <a:stretch>
                  <a:fillRect/>
                </a:stretch>
              </p:blipFill>
              <p:spPr>
                <a:xfrm>
                  <a:off x="9457822" y="2705236"/>
                  <a:ext cx="176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24" name="Freihand 23">
                  <a:extLst>
                    <a:ext uri="{FF2B5EF4-FFF2-40B4-BE49-F238E27FC236}">
                      <a16:creationId xmlns:a16="http://schemas.microsoft.com/office/drawing/2014/main" id="{7F60BA2B-EB2C-3C4F-465E-4CF52340353C}"/>
                    </a:ext>
                  </a:extLst>
                </p14:cNvPr>
                <p14:cNvContentPartPr/>
                <p14:nvPr/>
              </p14:nvContentPartPr>
              <p14:xfrm>
                <a:off x="9621982" y="2219956"/>
                <a:ext cx="658440" cy="387360"/>
              </p14:xfrm>
            </p:contentPart>
          </mc:Choice>
          <mc:Fallback>
            <p:pic>
              <p:nvPicPr>
                <p:cNvPr id="24" name="Freihand 23">
                  <a:extLst>
                    <a:ext uri="{FF2B5EF4-FFF2-40B4-BE49-F238E27FC236}">
                      <a16:creationId xmlns:a16="http://schemas.microsoft.com/office/drawing/2014/main" id="{7F60BA2B-EB2C-3C4F-465E-4CF52340353C}"/>
                    </a:ext>
                  </a:extLst>
                </p:cNvPr>
                <p:cNvPicPr/>
                <p:nvPr/>
              </p:nvPicPr>
              <p:blipFill>
                <a:blip r:embed="rId902"/>
                <a:stretch>
                  <a:fillRect/>
                </a:stretch>
              </p:blipFill>
              <p:spPr>
                <a:xfrm>
                  <a:off x="9613342" y="2210956"/>
                  <a:ext cx="67608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38" name="Freihand 537">
                  <a:extLst>
                    <a:ext uri="{FF2B5EF4-FFF2-40B4-BE49-F238E27FC236}">
                      <a16:creationId xmlns:a16="http://schemas.microsoft.com/office/drawing/2014/main" id="{C336C5E9-5A23-DD6D-AA76-C279BED25EE1}"/>
                    </a:ext>
                  </a:extLst>
                </p14:cNvPr>
                <p14:cNvContentPartPr/>
                <p14:nvPr/>
              </p14:nvContentPartPr>
              <p14:xfrm>
                <a:off x="10665262" y="2094676"/>
                <a:ext cx="400320" cy="10800"/>
              </p14:xfrm>
            </p:contentPart>
          </mc:Choice>
          <mc:Fallback>
            <p:pic>
              <p:nvPicPr>
                <p:cNvPr id="538" name="Freihand 537">
                  <a:extLst>
                    <a:ext uri="{FF2B5EF4-FFF2-40B4-BE49-F238E27FC236}">
                      <a16:creationId xmlns:a16="http://schemas.microsoft.com/office/drawing/2014/main" id="{C336C5E9-5A23-DD6D-AA76-C279BED25EE1}"/>
                    </a:ext>
                  </a:extLst>
                </p:cNvPr>
                <p:cNvPicPr/>
                <p:nvPr/>
              </p:nvPicPr>
              <p:blipFill>
                <a:blip r:embed="rId904"/>
                <a:stretch>
                  <a:fillRect/>
                </a:stretch>
              </p:blipFill>
              <p:spPr>
                <a:xfrm>
                  <a:off x="10656622" y="2086036"/>
                  <a:ext cx="417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39" name="Freihand 538">
                  <a:extLst>
                    <a:ext uri="{FF2B5EF4-FFF2-40B4-BE49-F238E27FC236}">
                      <a16:creationId xmlns:a16="http://schemas.microsoft.com/office/drawing/2014/main" id="{18629927-F612-F04F-CEAE-7930E155567F}"/>
                    </a:ext>
                  </a:extLst>
                </p14:cNvPr>
                <p14:cNvContentPartPr/>
                <p14:nvPr/>
              </p14:nvContentPartPr>
              <p14:xfrm>
                <a:off x="8582302" y="2088556"/>
                <a:ext cx="3141360" cy="987120"/>
              </p14:xfrm>
            </p:contentPart>
          </mc:Choice>
          <mc:Fallback>
            <p:pic>
              <p:nvPicPr>
                <p:cNvPr id="539" name="Freihand 538">
                  <a:extLst>
                    <a:ext uri="{FF2B5EF4-FFF2-40B4-BE49-F238E27FC236}">
                      <a16:creationId xmlns:a16="http://schemas.microsoft.com/office/drawing/2014/main" id="{18629927-F612-F04F-CEAE-7930E155567F}"/>
                    </a:ext>
                  </a:extLst>
                </p:cNvPr>
                <p:cNvPicPr/>
                <p:nvPr/>
              </p:nvPicPr>
              <p:blipFill>
                <a:blip r:embed="rId906"/>
                <a:stretch>
                  <a:fillRect/>
                </a:stretch>
              </p:blipFill>
              <p:spPr>
                <a:xfrm>
                  <a:off x="8573302" y="2079916"/>
                  <a:ext cx="3159000" cy="10047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66" name="Freihand 565">
                  <a:extLst>
                    <a:ext uri="{FF2B5EF4-FFF2-40B4-BE49-F238E27FC236}">
                      <a16:creationId xmlns:a16="http://schemas.microsoft.com/office/drawing/2014/main" id="{6EF9C6BE-C89F-25EC-C0FF-D48AB313032D}"/>
                    </a:ext>
                  </a:extLst>
                </p14:cNvPr>
                <p14:cNvContentPartPr/>
                <p14:nvPr/>
              </p14:nvContentPartPr>
              <p14:xfrm>
                <a:off x="11124982" y="2069476"/>
                <a:ext cx="54360" cy="31680"/>
              </p14:xfrm>
            </p:contentPart>
          </mc:Choice>
          <mc:Fallback>
            <p:pic>
              <p:nvPicPr>
                <p:cNvPr id="566" name="Freihand 565">
                  <a:extLst>
                    <a:ext uri="{FF2B5EF4-FFF2-40B4-BE49-F238E27FC236}">
                      <a16:creationId xmlns:a16="http://schemas.microsoft.com/office/drawing/2014/main" id="{6EF9C6BE-C89F-25EC-C0FF-D48AB313032D}"/>
                    </a:ext>
                  </a:extLst>
                </p:cNvPr>
                <p:cNvPicPr/>
                <p:nvPr/>
              </p:nvPicPr>
              <p:blipFill>
                <a:blip r:embed="rId908"/>
                <a:stretch>
                  <a:fillRect/>
                </a:stretch>
              </p:blipFill>
              <p:spPr>
                <a:xfrm>
                  <a:off x="11116342" y="2060476"/>
                  <a:ext cx="72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67" name="Freihand 566">
                  <a:extLst>
                    <a:ext uri="{FF2B5EF4-FFF2-40B4-BE49-F238E27FC236}">
                      <a16:creationId xmlns:a16="http://schemas.microsoft.com/office/drawing/2014/main" id="{E10CBF8B-02EA-7529-B16F-4F5E671DDB81}"/>
                    </a:ext>
                  </a:extLst>
                </p14:cNvPr>
                <p14:cNvContentPartPr/>
                <p14:nvPr/>
              </p14:nvContentPartPr>
              <p14:xfrm>
                <a:off x="8651062" y="2037436"/>
                <a:ext cx="2622240" cy="848520"/>
              </p14:xfrm>
            </p:contentPart>
          </mc:Choice>
          <mc:Fallback>
            <p:pic>
              <p:nvPicPr>
                <p:cNvPr id="567" name="Freihand 566">
                  <a:extLst>
                    <a:ext uri="{FF2B5EF4-FFF2-40B4-BE49-F238E27FC236}">
                      <a16:creationId xmlns:a16="http://schemas.microsoft.com/office/drawing/2014/main" id="{E10CBF8B-02EA-7529-B16F-4F5E671DDB81}"/>
                    </a:ext>
                  </a:extLst>
                </p:cNvPr>
                <p:cNvPicPr/>
                <p:nvPr/>
              </p:nvPicPr>
              <p:blipFill>
                <a:blip r:embed="rId910"/>
                <a:stretch>
                  <a:fillRect/>
                </a:stretch>
              </p:blipFill>
              <p:spPr>
                <a:xfrm>
                  <a:off x="8642422" y="2028436"/>
                  <a:ext cx="2639880" cy="866160"/>
                </a:xfrm>
                <a:prstGeom prst="rect">
                  <a:avLst/>
                </a:prstGeom>
              </p:spPr>
            </p:pic>
          </mc:Fallback>
        </mc:AlternateContent>
      </p:grpSp>
    </p:spTree>
    <p:extLst>
      <p:ext uri="{BB962C8B-B14F-4D97-AF65-F5344CB8AC3E}">
        <p14:creationId xmlns:p14="http://schemas.microsoft.com/office/powerpoint/2010/main" val="412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Distanzeffekt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502194" y="2102974"/>
            <a:ext cx="9159830"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err="1">
                <a:solidFill>
                  <a:sysClr val="windowText" lastClr="000000"/>
                </a:solidFill>
                <a:latin typeface="Times New Roman" panose="02020603050405020304" pitchFamily="18" charset="0"/>
                <a:cs typeface="Times New Roman" panose="02020603050405020304" pitchFamily="18" charset="0"/>
              </a:rPr>
              <a:t>Schätzungen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903" dirty="0">
                <a:solidFill>
                  <a:sysClr val="windowText" lastClr="000000"/>
                </a:solidFill>
                <a:latin typeface="Times New Roman" panose="02020603050405020304" pitchFamily="18" charset="0"/>
                <a:cs typeface="Times New Roman" panose="02020603050405020304" pitchFamily="18" charset="0"/>
              </a:rPr>
              <a:t> des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Gravitationsmodells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gehen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davon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dass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im</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Allgemeineneine</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903" dirty="0">
                <a:solidFill>
                  <a:sysClr val="windowText" lastClr="000000"/>
                </a:solidFill>
                <a:latin typeface="Times New Roman" panose="02020603050405020304" pitchFamily="18" charset="0"/>
                <a:cs typeface="Times New Roman" panose="02020603050405020304" pitchFamily="18" charset="0"/>
              </a:rPr>
              <a:t> der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Distanz</a:t>
            </a:r>
            <a:r>
              <a:rPr lang="en-US" altLang="en-US" sz="2903" dirty="0">
                <a:solidFill>
                  <a:sysClr val="windowText" lastClr="000000"/>
                </a:solidFill>
                <a:latin typeface="Times New Roman" panose="02020603050405020304" pitchFamily="18" charset="0"/>
                <a:cs typeface="Times New Roman" panose="02020603050405020304" pitchFamily="18" charset="0"/>
              </a:rPr>
              <a:t> um 1% das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Handelsvolumen</a:t>
            </a:r>
            <a:r>
              <a:rPr lang="en-US" altLang="en-US" sz="2903" dirty="0">
                <a:solidFill>
                  <a:sysClr val="windowText" lastClr="000000"/>
                </a:solidFill>
                <a:latin typeface="Times New Roman" panose="02020603050405020304" pitchFamily="18" charset="0"/>
                <a:cs typeface="Times New Roman" panose="02020603050405020304" pitchFamily="18" charset="0"/>
              </a:rPr>
              <a:t> um 0.7% to 1% </a:t>
            </a:r>
            <a:r>
              <a:rPr lang="en-US" altLang="en-US" sz="2903" dirty="0" err="1">
                <a:solidFill>
                  <a:sysClr val="windowText" lastClr="000000"/>
                </a:solidFill>
                <a:latin typeface="Times New Roman" panose="02020603050405020304" pitchFamily="18" charset="0"/>
                <a:cs typeface="Times New Roman" panose="02020603050405020304" pitchFamily="18" charset="0"/>
              </a:rPr>
              <a:t>senkt</a:t>
            </a:r>
            <a:r>
              <a:rPr lang="en-US" altLang="en-US" sz="2903" dirty="0">
                <a:solidFill>
                  <a:sysClr val="windowText" lastClr="000000"/>
                </a:solidFill>
                <a:latin typeface="Times New Roman" panose="02020603050405020304" pitchFamily="18" charset="0"/>
                <a:cs typeface="Times New Roman" panose="02020603050405020304" pitchFamily="18" charset="0"/>
              </a:rPr>
              <a:t>.</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6736E1-37D2-449B-8CA9-B3FFB2A5288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7C224C6-543B-744A-9C83-A7A45519BCB1}"/>
                  </a:ext>
                </a:extLst>
              </p14:cNvPr>
              <p14:cNvContentPartPr/>
              <p14:nvPr/>
            </p14:nvContentPartPr>
            <p14:xfrm>
              <a:off x="8423182" y="3027862"/>
              <a:ext cx="2447640" cy="63720"/>
            </p14:xfrm>
          </p:contentPart>
        </mc:Choice>
        <mc:Fallback>
          <p:pic>
            <p:nvPicPr>
              <p:cNvPr id="2" name="Freihand 1">
                <a:extLst>
                  <a:ext uri="{FF2B5EF4-FFF2-40B4-BE49-F238E27FC236}">
                    <a16:creationId xmlns:a16="http://schemas.microsoft.com/office/drawing/2014/main" id="{87C224C6-543B-744A-9C83-A7A45519BCB1}"/>
                  </a:ext>
                </a:extLst>
              </p:cNvPr>
              <p:cNvPicPr/>
              <p:nvPr/>
            </p:nvPicPr>
            <p:blipFill>
              <a:blip r:embed="rId4"/>
              <a:stretch>
                <a:fillRect/>
              </a:stretch>
            </p:blipFill>
            <p:spPr>
              <a:xfrm>
                <a:off x="8414542" y="3019222"/>
                <a:ext cx="2465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443C93C-A2D5-309E-E358-6DDA49BED80D}"/>
                  </a:ext>
                </a:extLst>
              </p14:cNvPr>
              <p14:cNvContentPartPr/>
              <p14:nvPr/>
            </p14:nvContentPartPr>
            <p14:xfrm>
              <a:off x="6415102" y="3437902"/>
              <a:ext cx="2954880" cy="160920"/>
            </p14:xfrm>
          </p:contentPart>
        </mc:Choice>
        <mc:Fallback>
          <p:pic>
            <p:nvPicPr>
              <p:cNvPr id="3" name="Freihand 2">
                <a:extLst>
                  <a:ext uri="{FF2B5EF4-FFF2-40B4-BE49-F238E27FC236}">
                    <a16:creationId xmlns:a16="http://schemas.microsoft.com/office/drawing/2014/main" id="{F443C93C-A2D5-309E-E358-6DDA49BED80D}"/>
                  </a:ext>
                </a:extLst>
              </p:cNvPr>
              <p:cNvPicPr/>
              <p:nvPr/>
            </p:nvPicPr>
            <p:blipFill>
              <a:blip r:embed="rId6"/>
              <a:stretch>
                <a:fillRect/>
              </a:stretch>
            </p:blipFill>
            <p:spPr>
              <a:xfrm>
                <a:off x="6406462" y="3429262"/>
                <a:ext cx="2972520" cy="178560"/>
              </a:xfrm>
              <a:prstGeom prst="rect">
                <a:avLst/>
              </a:prstGeom>
            </p:spPr>
          </p:pic>
        </mc:Fallback>
      </mc:AlternateContent>
    </p:spTree>
    <p:extLst>
      <p:ext uri="{BB962C8B-B14F-4D97-AF65-F5344CB8AC3E}">
        <p14:creationId xmlns:p14="http://schemas.microsoft.com/office/powerpoint/2010/main" val="184152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938720" y="1451881"/>
            <a:ext cx="7464960"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versuchen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Formalitäten</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Handelsbarrieren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wie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Zölle</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Quoten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abzubauen</a:t>
            </a:r>
            <a:endParaRPr lang="en-US" altLang="en-US" sz="2177" dirty="0">
              <a:solidFill>
                <a:sysClr val="windowText" lastClr="000000"/>
              </a:solidFill>
              <a:latin typeface="Times New Roman" panose="02020603050405020304" pitchFamily="18" charset="0"/>
              <a:cs typeface="Times New Roman" panose="02020603050405020304" pitchFamily="18" charset="0"/>
            </a:endParaRPr>
          </a:p>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dem </a:t>
            </a:r>
            <a:r>
              <a:rPr lang="en-US" altLang="en-US" sz="2177"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kann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abgeschätzt</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werden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ob</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tatsächlich</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zu</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einer</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signifikanten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177" dirty="0">
                <a:solidFill>
                  <a:sysClr val="windowText" lastClr="000000"/>
                </a:solidFill>
                <a:latin typeface="Times New Roman" panose="02020603050405020304" pitchFamily="18" charset="0"/>
                <a:cs typeface="Times New Roman" panose="02020603050405020304" pitchFamily="18" charset="0"/>
              </a:rPr>
              <a:t> der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Handelsbeziehung</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verglíchen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der Situation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ohne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führt</a:t>
            </a:r>
            <a:r>
              <a:rPr lang="en-US" altLang="en-US" sz="2177" dirty="0">
                <a:solidFill>
                  <a:sysClr val="windowText" lastClr="000000"/>
                </a:solidFill>
                <a:latin typeface="Times New Roman" panose="02020603050405020304" pitchFamily="18" charset="0"/>
                <a:cs typeface="Times New Roman" panose="02020603050405020304" pitchFamily="18" charset="0"/>
              </a:rPr>
              <a:t>.</a:t>
            </a:r>
            <a:endParaRPr lang="en-US" sz="2177"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996391C-01BE-4BA6-B64C-3A29EC96793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6D36FB7-DB87-E911-E70F-A4B8CC053643}"/>
                  </a:ext>
                </a:extLst>
              </p14:cNvPr>
              <p14:cNvContentPartPr/>
              <p14:nvPr/>
            </p14:nvContentPartPr>
            <p14:xfrm>
              <a:off x="4695382" y="2169262"/>
              <a:ext cx="4004280" cy="69840"/>
            </p14:xfrm>
          </p:contentPart>
        </mc:Choice>
        <mc:Fallback>
          <p:pic>
            <p:nvPicPr>
              <p:cNvPr id="2" name="Freihand 1">
                <a:extLst>
                  <a:ext uri="{FF2B5EF4-FFF2-40B4-BE49-F238E27FC236}">
                    <a16:creationId xmlns:a16="http://schemas.microsoft.com/office/drawing/2014/main" id="{76D36FB7-DB87-E911-E70F-A4B8CC053643}"/>
                  </a:ext>
                </a:extLst>
              </p:cNvPr>
              <p:cNvPicPr/>
              <p:nvPr/>
            </p:nvPicPr>
            <p:blipFill>
              <a:blip r:embed="rId4"/>
              <a:stretch>
                <a:fillRect/>
              </a:stretch>
            </p:blipFill>
            <p:spPr>
              <a:xfrm>
                <a:off x="4686382" y="2160262"/>
                <a:ext cx="4021920" cy="87480"/>
              </a:xfrm>
              <a:prstGeom prst="rect">
                <a:avLst/>
              </a:prstGeom>
            </p:spPr>
          </p:pic>
        </mc:Fallback>
      </mc:AlternateContent>
    </p:spTree>
    <p:extLst>
      <p:ext uri="{BB962C8B-B14F-4D97-AF65-F5344CB8AC3E}">
        <p14:creationId xmlns:p14="http://schemas.microsoft.com/office/powerpoint/2010/main" val="234031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latin typeface="Times New Roman" panose="02020603050405020304" pitchFamily="18" charset="0"/>
                <a:cs typeface="Times New Roman" panose="02020603050405020304" pitchFamily="18" charset="0"/>
              </a:rPr>
              <a:t>Grenzen</a:t>
            </a:r>
            <a:r>
              <a:rPr lang="en-US" sz="2800" dirty="0">
                <a:solidFill>
                  <a:sysClr val="windowText" lastClr="000000"/>
                </a:solidFill>
                <a:latin typeface="Times New Roman" panose="02020603050405020304" pitchFamily="18" charset="0"/>
                <a:cs typeface="Times New Roman" panose="02020603050405020304" pitchFamily="18" charset="0"/>
              </a:rPr>
              <a:t> und </a:t>
            </a:r>
            <a:r>
              <a:rPr lang="en-US" sz="2800" dirty="0" err="1">
                <a:solidFill>
                  <a:sysClr val="windowText" lastClr="000000"/>
                </a:solidFill>
                <a:latin typeface="Times New Roman" panose="02020603050405020304" pitchFamily="18" charset="0"/>
                <a:cs typeface="Times New Roman" panose="02020603050405020304" pitchFamily="18" charset="0"/>
              </a:rPr>
              <a:t>Handelsabkommen</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Beispiel</a:t>
            </a:r>
            <a:r>
              <a:rPr lang="en-US" sz="2903" dirty="0">
                <a:solidFill>
                  <a:sysClr val="windowText" lastClr="000000"/>
                </a:solidFill>
                <a:latin typeface="Times New Roman" panose="02020603050405020304" pitchFamily="18" charset="0"/>
                <a:cs typeface="Times New Roman" panose="02020603050405020304" pitchFamily="18" charset="0"/>
              </a:rPr>
              <a:t>: NAFTA/USMCA</a:t>
            </a:r>
          </a:p>
        </p:txBody>
      </p:sp>
      <p:sp>
        <p:nvSpPr>
          <p:cNvPr id="6" name="Content Placeholder 2"/>
          <p:cNvSpPr txBox="1">
            <a:spLocks/>
          </p:cNvSpPr>
          <p:nvPr/>
        </p:nvSpPr>
        <p:spPr>
          <a:xfrm>
            <a:off x="0" y="1169941"/>
            <a:ext cx="12245340" cy="3226524"/>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unterzeichneten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Mexiko</a:t>
            </a:r>
            <a:r>
              <a:rPr lang="en-US" altLang="en-US" sz="2400" dirty="0">
                <a:solidFill>
                  <a:sysClr val="windowText" lastClr="000000"/>
                </a:solidFill>
                <a:latin typeface="Times New Roman" panose="02020603050405020304" pitchFamily="18" charset="0"/>
                <a:cs typeface="Times New Roman" panose="02020603050405020304" pitchFamily="18" charset="0"/>
              </a:rPr>
              <a:t> and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die USA das North American Free Trade Agreement (NAFTA).</a:t>
            </a:r>
          </a:p>
          <a:p>
            <a:pPr marL="800100" lvl="1" indent="-342900">
              <a:spcBef>
                <a:spcPct val="50000"/>
              </a:spcBef>
              <a:buFont typeface="Wingdings" panose="05000000000000000000" pitchFamily="2" charset="2"/>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Trump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bezeichnete</a:t>
            </a:r>
            <a:r>
              <a:rPr lang="en-US" altLang="en-US" sz="2400" dirty="0">
                <a:solidFill>
                  <a:sysClr val="windowText" lastClr="000000"/>
                </a:solidFill>
                <a:latin typeface="Times New Roman" panose="02020603050405020304" pitchFamily="18" charset="0"/>
                <a:cs typeface="Times New Roman" panose="02020603050405020304" pitchFamily="18" charset="0"/>
              </a:rPr>
              <a:t> NAFTA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schlechtesten</a:t>
            </a:r>
            <a:r>
              <a:rPr lang="en-US" altLang="en-US" sz="2400" dirty="0">
                <a:solidFill>
                  <a:sysClr val="windowText" lastClr="000000"/>
                </a:solidFill>
                <a:latin typeface="Times New Roman" panose="02020603050405020304" pitchFamily="18" charset="0"/>
                <a:cs typeface="Times New Roman" panose="02020603050405020304" pitchFamily="18" charset="0"/>
              </a:rPr>
              <a:t> Deal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aller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Zeiten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Daraufhin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wurde</a:t>
            </a:r>
            <a:r>
              <a:rPr lang="en-US" altLang="en-US" sz="2400" dirty="0">
                <a:solidFill>
                  <a:sysClr val="windowText" lastClr="000000"/>
                </a:solidFill>
                <a:latin typeface="Times New Roman" panose="02020603050405020304" pitchFamily="18" charset="0"/>
                <a:cs typeface="Times New Roman" panose="02020603050405020304" pitchFamily="18" charset="0"/>
              </a:rPr>
              <a:t> 2017/2018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neu</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verhandelt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seit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Dezember</a:t>
            </a:r>
            <a:r>
              <a:rPr lang="en-US" altLang="en-US" sz="2400" dirty="0">
                <a:solidFill>
                  <a:sysClr val="windowText" lastClr="000000"/>
                </a:solidFill>
                <a:latin typeface="Times New Roman" panose="02020603050405020304" pitchFamily="18" charset="0"/>
                <a:cs typeface="Times New Roman" panose="02020603050405020304" pitchFamily="18" charset="0"/>
              </a:rPr>
              <a:t> 2019 hat das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Kürzel</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drei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das NFTA-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abgelöst</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marL="1257300" lvl="2" indent="-342900">
              <a:spcBef>
                <a:spcPct val="50000"/>
              </a:spcBef>
              <a:buFont typeface="Wingdings" panose="05000000000000000000" pitchFamily="2" charset="2"/>
              <a:buChar char="Ø"/>
            </a:pPr>
            <a:r>
              <a:rPr lang="en-US" altLang="en-US" sz="2400" dirty="0" err="1">
                <a:solidFill>
                  <a:sysClr val="windowText" lastClr="000000"/>
                </a:solidFill>
                <a:latin typeface="Times New Roman" panose="02020603050405020304" pitchFamily="18" charset="0"/>
                <a:cs typeface="Times New Roman" panose="02020603050405020304" pitchFamily="18" charset="0"/>
              </a:rPr>
              <a:t>Entgegen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anderer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Ankündigungen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marginale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a:t>
            </a:r>
            <a:r>
              <a:rPr lang="en-US" altLang="en-US" sz="2400" dirty="0">
                <a:solidFill>
                  <a:sysClr val="windowText" lastClr="000000"/>
                </a:solidFill>
                <a:latin typeface="Times New Roman" panose="02020603050405020304" pitchFamily="18" charset="0"/>
                <a:cs typeface="Times New Roman" panose="02020603050405020304" pitchFamily="18" charset="0"/>
              </a:rPr>
              <a:t>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vorausgehenden</a:t>
            </a:r>
            <a:r>
              <a:rPr lang="en-US" altLang="en-US" sz="2400" dirty="0">
                <a:solidFill>
                  <a:sysClr val="windowText" lastClr="000000"/>
                </a:solidFill>
                <a:latin typeface="Times New Roman" panose="02020603050405020304" pitchFamily="18" charset="0"/>
                <a:cs typeface="Times New Roman" panose="02020603050405020304" pitchFamily="18" charset="0"/>
              </a:rPr>
              <a:t> NAFTA-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angesehen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werden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6929D0-E1F1-4343-B9A8-3FC5F574F9F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B97E79-6514-4240-A47E-209AF74268B7}"/>
              </a:ext>
            </a:extLst>
          </p:cNvPr>
          <p:cNvSpPr txBox="1"/>
          <p:nvPr/>
        </p:nvSpPr>
        <p:spPr>
          <a:xfrm>
            <a:off x="-1" y="4236762"/>
            <a:ext cx="8689605" cy="2677656"/>
          </a:xfrm>
          <a:prstGeom prst="rect">
            <a:avLst/>
          </a:prstGeom>
          <a:noFill/>
        </p:spPr>
        <p:txBody>
          <a:bodyPr wrap="square">
            <a:spAutoFit/>
          </a:bodyPr>
          <a:lstStyle/>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Leichte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Modifozierungen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Bereich</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Automobilproduktion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geistigem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Eigentum</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414726" indent="-414726">
              <a:spcBef>
                <a:spcPct val="50000"/>
              </a:spcBef>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400" dirty="0">
                <a:solidFill>
                  <a:sysClr val="windowText" lastClr="000000"/>
                </a:solidFill>
                <a:latin typeface="Times New Roman" panose="02020603050405020304" pitchFamily="18" charset="0"/>
                <a:cs typeface="Times New Roman" panose="02020603050405020304" pitchFamily="18" charset="0"/>
              </a:rPr>
              <a:t> von USMCA/NAFTA und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geringen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physischen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Abstands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der Handel in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dieser</a:t>
            </a:r>
            <a:r>
              <a:rPr lang="en-US" altLang="en-US" sz="2400" dirty="0">
                <a:solidFill>
                  <a:sysClr val="windowText" lastClr="000000"/>
                </a:solidFill>
                <a:latin typeface="Times New Roman" panose="02020603050405020304" pitchFamily="18" charset="0"/>
                <a:cs typeface="Times New Roman" panose="02020603050405020304" pitchFamily="18" charset="0"/>
              </a:rPr>
              <a:t> Region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viel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ausgeprägter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USA und den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80D207E-F287-CAE9-8169-BA61540C7FE5}"/>
                  </a:ext>
                </a:extLst>
              </p14:cNvPr>
              <p14:cNvContentPartPr/>
              <p14:nvPr/>
            </p14:nvContentPartPr>
            <p14:xfrm>
              <a:off x="5062582" y="1027145"/>
              <a:ext cx="1326960" cy="33840"/>
            </p14:xfrm>
          </p:contentPart>
        </mc:Choice>
        <mc:Fallback>
          <p:pic>
            <p:nvPicPr>
              <p:cNvPr id="2" name="Freihand 1">
                <a:extLst>
                  <a:ext uri="{FF2B5EF4-FFF2-40B4-BE49-F238E27FC236}">
                    <a16:creationId xmlns:a16="http://schemas.microsoft.com/office/drawing/2014/main" id="{E80D207E-F287-CAE9-8169-BA61540C7FE5}"/>
                  </a:ext>
                </a:extLst>
              </p:cNvPr>
              <p:cNvPicPr/>
              <p:nvPr/>
            </p:nvPicPr>
            <p:blipFill>
              <a:blip r:embed="rId4"/>
              <a:stretch>
                <a:fillRect/>
              </a:stretch>
            </p:blipFill>
            <p:spPr>
              <a:xfrm>
                <a:off x="5053942" y="1018145"/>
                <a:ext cx="1344600" cy="51480"/>
              </a:xfrm>
              <a:prstGeom prst="rect">
                <a:avLst/>
              </a:prstGeom>
            </p:spPr>
          </p:pic>
        </mc:Fallback>
      </mc:AlternateContent>
      <p:grpSp>
        <p:nvGrpSpPr>
          <p:cNvPr id="9" name="Gruppieren 8">
            <a:extLst>
              <a:ext uri="{FF2B5EF4-FFF2-40B4-BE49-F238E27FC236}">
                <a16:creationId xmlns:a16="http://schemas.microsoft.com/office/drawing/2014/main" id="{7000BC40-EA4D-CB7A-8337-DFE15A9ED0A7}"/>
              </a:ext>
            </a:extLst>
          </p:cNvPr>
          <p:cNvGrpSpPr/>
          <p:nvPr/>
        </p:nvGrpSpPr>
        <p:grpSpPr>
          <a:xfrm>
            <a:off x="5012902" y="489665"/>
            <a:ext cx="2696040" cy="732960"/>
            <a:chOff x="5012902" y="489665"/>
            <a:chExt cx="2696040" cy="7329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09F9126-8720-3223-CC49-009B8F94F4D7}"/>
                    </a:ext>
                  </a:extLst>
                </p14:cNvPr>
                <p14:cNvContentPartPr/>
                <p14:nvPr/>
              </p14:nvContentPartPr>
              <p14:xfrm>
                <a:off x="5012902" y="489665"/>
                <a:ext cx="1322280" cy="732960"/>
              </p14:xfrm>
            </p:contentPart>
          </mc:Choice>
          <mc:Fallback>
            <p:pic>
              <p:nvPicPr>
                <p:cNvPr id="3" name="Freihand 2">
                  <a:extLst>
                    <a:ext uri="{FF2B5EF4-FFF2-40B4-BE49-F238E27FC236}">
                      <a16:creationId xmlns:a16="http://schemas.microsoft.com/office/drawing/2014/main" id="{309F9126-8720-3223-CC49-009B8F94F4D7}"/>
                    </a:ext>
                  </a:extLst>
                </p:cNvPr>
                <p:cNvPicPr/>
                <p:nvPr/>
              </p:nvPicPr>
              <p:blipFill>
                <a:blip r:embed="rId6"/>
                <a:stretch>
                  <a:fillRect/>
                </a:stretch>
              </p:blipFill>
              <p:spPr>
                <a:xfrm>
                  <a:off x="5004262" y="480665"/>
                  <a:ext cx="133992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BEF36F1-B9BC-25CB-7BDE-EFCDE79029B7}"/>
                    </a:ext>
                  </a:extLst>
                </p14:cNvPr>
                <p14:cNvContentPartPr/>
                <p14:nvPr/>
              </p14:nvContentPartPr>
              <p14:xfrm>
                <a:off x="6517702" y="990425"/>
                <a:ext cx="1191240" cy="42840"/>
              </p14:xfrm>
            </p:contentPart>
          </mc:Choice>
          <mc:Fallback>
            <p:pic>
              <p:nvPicPr>
                <p:cNvPr id="8" name="Freihand 7">
                  <a:extLst>
                    <a:ext uri="{FF2B5EF4-FFF2-40B4-BE49-F238E27FC236}">
                      <a16:creationId xmlns:a16="http://schemas.microsoft.com/office/drawing/2014/main" id="{0BEF36F1-B9BC-25CB-7BDE-EFCDE79029B7}"/>
                    </a:ext>
                  </a:extLst>
                </p:cNvPr>
                <p:cNvPicPr/>
                <p:nvPr/>
              </p:nvPicPr>
              <p:blipFill>
                <a:blip r:embed="rId8"/>
                <a:stretch>
                  <a:fillRect/>
                </a:stretch>
              </p:blipFill>
              <p:spPr>
                <a:xfrm>
                  <a:off x="6509062" y="981425"/>
                  <a:ext cx="1208880" cy="60480"/>
                </a:xfrm>
                <a:prstGeom prst="rect">
                  <a:avLst/>
                </a:prstGeom>
              </p:spPr>
            </p:pic>
          </mc:Fallback>
        </mc:AlternateContent>
      </p:grpSp>
    </p:spTree>
    <p:extLst>
      <p:ext uri="{BB962C8B-B14F-4D97-AF65-F5344CB8AC3E}">
        <p14:creationId xmlns:p14="http://schemas.microsoft.com/office/powerpoint/2010/main" val="365522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Obwohl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den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besteht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sich</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beide</a:t>
            </a:r>
            <a:r>
              <a:rPr lang="en-US" altLang="en-US" sz="2400" dirty="0">
                <a:solidFill>
                  <a:sysClr val="windowText" lastClr="000000"/>
                </a:solidFill>
                <a:latin typeface="Times New Roman" panose="02020603050405020304" pitchFamily="18" charset="0"/>
                <a:cs typeface="Times New Roman" panose="02020603050405020304" pitchFamily="18" charset="0"/>
              </a:rPr>
              <a:t> Länder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über</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Sprache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sehr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stehen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formale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Landesgrenze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weiterhin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deutliches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Handelshemmnis</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5ACE351-6AB6-4E00-9C20-110854D7B5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86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18</a:t>
            </a:fld>
            <a:endParaRPr lang="de-DE"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38720" y="171474"/>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British Columbia, </a:t>
            </a:r>
            <a:r>
              <a:rPr lang="en-US" altLang="en-US" sz="3991" dirty="0" err="1">
                <a:solidFill>
                  <a:sysClr val="windowText" lastClr="000000"/>
                </a:solidFill>
                <a:latin typeface="Times New Roman" panose="02020603050405020304" pitchFamily="18" charset="0"/>
                <a:cs typeface="Times New Roman" panose="02020603050405020304" pitchFamily="18" charset="0"/>
              </a:rPr>
              <a:t>kanadischen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Provinzen</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Bundesstaaten</a:t>
            </a:r>
            <a:r>
              <a:rPr lang="en-US" altLang="en-US" sz="3991" dirty="0">
                <a:solidFill>
                  <a:sysClr val="windowText" lastClr="000000"/>
                </a:solidFill>
                <a:latin typeface="Times New Roman" panose="02020603050405020304" pitchFamily="18" charset="0"/>
                <a:cs typeface="Times New Roman" panose="02020603050405020304" pitchFamily="18" charset="0"/>
              </a:rPr>
              <a:t> der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770D2634-19B0-42E0-A6F3-636D1C0A72B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050DD18-AA37-9736-B721-C68F146ACA75}"/>
                  </a:ext>
                </a:extLst>
              </p14:cNvPr>
              <p14:cNvContentPartPr/>
              <p14:nvPr/>
            </p14:nvContentPartPr>
            <p14:xfrm>
              <a:off x="4416382" y="3720142"/>
              <a:ext cx="415440" cy="557280"/>
            </p14:xfrm>
          </p:contentPart>
        </mc:Choice>
        <mc:Fallback>
          <p:pic>
            <p:nvPicPr>
              <p:cNvPr id="2" name="Freihand 1">
                <a:extLst>
                  <a:ext uri="{FF2B5EF4-FFF2-40B4-BE49-F238E27FC236}">
                    <a16:creationId xmlns:a16="http://schemas.microsoft.com/office/drawing/2014/main" id="{8050DD18-AA37-9736-B721-C68F146ACA75}"/>
                  </a:ext>
                </a:extLst>
              </p:cNvPr>
              <p:cNvPicPr/>
              <p:nvPr/>
            </p:nvPicPr>
            <p:blipFill>
              <a:blip r:embed="rId5"/>
              <a:stretch>
                <a:fillRect/>
              </a:stretch>
            </p:blipFill>
            <p:spPr>
              <a:xfrm>
                <a:off x="4407742" y="3711502"/>
                <a:ext cx="43308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Freihand 20">
                <a:extLst>
                  <a:ext uri="{FF2B5EF4-FFF2-40B4-BE49-F238E27FC236}">
                    <a16:creationId xmlns:a16="http://schemas.microsoft.com/office/drawing/2014/main" id="{0016B91B-54C3-F801-1B96-45A59F07BA6A}"/>
                  </a:ext>
                </a:extLst>
              </p14:cNvPr>
              <p14:cNvContentPartPr/>
              <p14:nvPr/>
            </p14:nvContentPartPr>
            <p14:xfrm>
              <a:off x="6689062" y="4532662"/>
              <a:ext cx="16200" cy="70920"/>
            </p14:xfrm>
          </p:contentPart>
        </mc:Choice>
        <mc:Fallback>
          <p:pic>
            <p:nvPicPr>
              <p:cNvPr id="21" name="Freihand 20">
                <a:extLst>
                  <a:ext uri="{FF2B5EF4-FFF2-40B4-BE49-F238E27FC236}">
                    <a16:creationId xmlns:a16="http://schemas.microsoft.com/office/drawing/2014/main" id="{0016B91B-54C3-F801-1B96-45A59F07BA6A}"/>
                  </a:ext>
                </a:extLst>
              </p:cNvPr>
              <p:cNvPicPr/>
              <p:nvPr/>
            </p:nvPicPr>
            <p:blipFill>
              <a:blip r:embed="rId7"/>
              <a:stretch>
                <a:fillRect/>
              </a:stretch>
            </p:blipFill>
            <p:spPr>
              <a:xfrm>
                <a:off x="6680422" y="4524022"/>
                <a:ext cx="33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Freihand 23">
                <a:extLst>
                  <a:ext uri="{FF2B5EF4-FFF2-40B4-BE49-F238E27FC236}">
                    <a16:creationId xmlns:a16="http://schemas.microsoft.com/office/drawing/2014/main" id="{EFC34FE0-121B-31D6-2729-A32FF687BDAC}"/>
                  </a:ext>
                </a:extLst>
              </p14:cNvPr>
              <p14:cNvContentPartPr/>
              <p14:nvPr/>
            </p14:nvContentPartPr>
            <p14:xfrm>
              <a:off x="4722742" y="4865302"/>
              <a:ext cx="156600" cy="227160"/>
            </p14:xfrm>
          </p:contentPart>
        </mc:Choice>
        <mc:Fallback>
          <p:pic>
            <p:nvPicPr>
              <p:cNvPr id="24" name="Freihand 23">
                <a:extLst>
                  <a:ext uri="{FF2B5EF4-FFF2-40B4-BE49-F238E27FC236}">
                    <a16:creationId xmlns:a16="http://schemas.microsoft.com/office/drawing/2014/main" id="{EFC34FE0-121B-31D6-2729-A32FF687BDAC}"/>
                  </a:ext>
                </a:extLst>
              </p:cNvPr>
              <p:cNvPicPr/>
              <p:nvPr/>
            </p:nvPicPr>
            <p:blipFill>
              <a:blip r:embed="rId9"/>
              <a:stretch>
                <a:fillRect/>
              </a:stretch>
            </p:blipFill>
            <p:spPr>
              <a:xfrm>
                <a:off x="4714102" y="4856662"/>
                <a:ext cx="174240" cy="244800"/>
              </a:xfrm>
              <a:prstGeom prst="rect">
                <a:avLst/>
              </a:prstGeom>
            </p:spPr>
          </p:pic>
        </mc:Fallback>
      </mc:AlternateContent>
      <p:grpSp>
        <p:nvGrpSpPr>
          <p:cNvPr id="28" name="Gruppieren 27">
            <a:extLst>
              <a:ext uri="{FF2B5EF4-FFF2-40B4-BE49-F238E27FC236}">
                <a16:creationId xmlns:a16="http://schemas.microsoft.com/office/drawing/2014/main" id="{85EF4ED3-490C-3356-5E46-910C78BB7F7B}"/>
              </a:ext>
            </a:extLst>
          </p:cNvPr>
          <p:cNvGrpSpPr/>
          <p:nvPr/>
        </p:nvGrpSpPr>
        <p:grpSpPr>
          <a:xfrm>
            <a:off x="6076702" y="4618702"/>
            <a:ext cx="384120" cy="386640"/>
            <a:chOff x="6076702" y="4618702"/>
            <a:chExt cx="384120" cy="386640"/>
          </a:xfrm>
        </p:grpSpPr>
        <mc:AlternateContent xmlns:mc="http://schemas.openxmlformats.org/markup-compatibility/2006">
          <mc:Choice xmlns:p14="http://schemas.microsoft.com/office/powerpoint/2010/main" Requires="p14">
            <p:contentPart p14:bwMode="auto" r:id="rId10">
              <p14:nvContentPartPr>
                <p14:cNvPr id="25" name="Freihand 24">
                  <a:extLst>
                    <a:ext uri="{FF2B5EF4-FFF2-40B4-BE49-F238E27FC236}">
                      <a16:creationId xmlns:a16="http://schemas.microsoft.com/office/drawing/2014/main" id="{FE4DD987-2CAE-C51B-2ED4-CA48470DF6A5}"/>
                    </a:ext>
                  </a:extLst>
                </p14:cNvPr>
                <p14:cNvContentPartPr/>
                <p14:nvPr/>
              </p14:nvContentPartPr>
              <p14:xfrm>
                <a:off x="6076702" y="4720222"/>
                <a:ext cx="90360" cy="170640"/>
              </p14:xfrm>
            </p:contentPart>
          </mc:Choice>
          <mc:Fallback>
            <p:pic>
              <p:nvPicPr>
                <p:cNvPr id="25" name="Freihand 24">
                  <a:extLst>
                    <a:ext uri="{FF2B5EF4-FFF2-40B4-BE49-F238E27FC236}">
                      <a16:creationId xmlns:a16="http://schemas.microsoft.com/office/drawing/2014/main" id="{FE4DD987-2CAE-C51B-2ED4-CA48470DF6A5}"/>
                    </a:ext>
                  </a:extLst>
                </p:cNvPr>
                <p:cNvPicPr/>
                <p:nvPr/>
              </p:nvPicPr>
              <p:blipFill>
                <a:blip r:embed="rId11"/>
                <a:stretch>
                  <a:fillRect/>
                </a:stretch>
              </p:blipFill>
              <p:spPr>
                <a:xfrm>
                  <a:off x="6068062" y="4711222"/>
                  <a:ext cx="108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Freihand 25">
                  <a:extLst>
                    <a:ext uri="{FF2B5EF4-FFF2-40B4-BE49-F238E27FC236}">
                      <a16:creationId xmlns:a16="http://schemas.microsoft.com/office/drawing/2014/main" id="{6D0445BC-15CE-D187-9743-90CFF4295916}"/>
                    </a:ext>
                  </a:extLst>
                </p14:cNvPr>
                <p14:cNvContentPartPr/>
                <p14:nvPr/>
              </p14:nvContentPartPr>
              <p14:xfrm>
                <a:off x="6284422" y="4825702"/>
                <a:ext cx="156600" cy="179640"/>
              </p14:xfrm>
            </p:contentPart>
          </mc:Choice>
          <mc:Fallback>
            <p:pic>
              <p:nvPicPr>
                <p:cNvPr id="26" name="Freihand 25">
                  <a:extLst>
                    <a:ext uri="{FF2B5EF4-FFF2-40B4-BE49-F238E27FC236}">
                      <a16:creationId xmlns:a16="http://schemas.microsoft.com/office/drawing/2014/main" id="{6D0445BC-15CE-D187-9743-90CFF4295916}"/>
                    </a:ext>
                  </a:extLst>
                </p:cNvPr>
                <p:cNvPicPr/>
                <p:nvPr/>
              </p:nvPicPr>
              <p:blipFill>
                <a:blip r:embed="rId13"/>
                <a:stretch>
                  <a:fillRect/>
                </a:stretch>
              </p:blipFill>
              <p:spPr>
                <a:xfrm>
                  <a:off x="6275782" y="4817062"/>
                  <a:ext cx="174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a:extLst>
                    <a:ext uri="{FF2B5EF4-FFF2-40B4-BE49-F238E27FC236}">
                      <a16:creationId xmlns:a16="http://schemas.microsoft.com/office/drawing/2014/main" id="{47CBFB3E-9CBC-6A91-C6D0-E295DC011E07}"/>
                    </a:ext>
                  </a:extLst>
                </p14:cNvPr>
                <p14:cNvContentPartPr/>
                <p14:nvPr/>
              </p14:nvContentPartPr>
              <p14:xfrm>
                <a:off x="6344182" y="4618702"/>
                <a:ext cx="116640" cy="176040"/>
              </p14:xfrm>
            </p:contentPart>
          </mc:Choice>
          <mc:Fallback>
            <p:pic>
              <p:nvPicPr>
                <p:cNvPr id="27" name="Freihand 26">
                  <a:extLst>
                    <a:ext uri="{FF2B5EF4-FFF2-40B4-BE49-F238E27FC236}">
                      <a16:creationId xmlns:a16="http://schemas.microsoft.com/office/drawing/2014/main" id="{47CBFB3E-9CBC-6A91-C6D0-E295DC011E07}"/>
                    </a:ext>
                  </a:extLst>
                </p:cNvPr>
                <p:cNvPicPr/>
                <p:nvPr/>
              </p:nvPicPr>
              <p:blipFill>
                <a:blip r:embed="rId15"/>
                <a:stretch>
                  <a:fillRect/>
                </a:stretch>
              </p:blipFill>
              <p:spPr>
                <a:xfrm>
                  <a:off x="6335542" y="4610062"/>
                  <a:ext cx="134280" cy="193680"/>
                </a:xfrm>
                <a:prstGeom prst="rect">
                  <a:avLst/>
                </a:prstGeom>
              </p:spPr>
            </p:pic>
          </mc:Fallback>
        </mc:AlternateContent>
      </p:grpSp>
      <p:grpSp>
        <p:nvGrpSpPr>
          <p:cNvPr id="37" name="Gruppieren 36">
            <a:extLst>
              <a:ext uri="{FF2B5EF4-FFF2-40B4-BE49-F238E27FC236}">
                <a16:creationId xmlns:a16="http://schemas.microsoft.com/office/drawing/2014/main" id="{BB927B0C-5A82-0514-64A6-8FDE2BC05A4B}"/>
              </a:ext>
            </a:extLst>
          </p:cNvPr>
          <p:cNvGrpSpPr/>
          <p:nvPr/>
        </p:nvGrpSpPr>
        <p:grpSpPr>
          <a:xfrm>
            <a:off x="5584222" y="3928942"/>
            <a:ext cx="180360" cy="250200"/>
            <a:chOff x="5584222" y="3928942"/>
            <a:chExt cx="180360" cy="250200"/>
          </a:xfrm>
        </p:grpSpPr>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8B3D716B-2CC2-02D9-1A3D-AB77B54B037F}"/>
                    </a:ext>
                  </a:extLst>
                </p14:cNvPr>
                <p14:cNvContentPartPr/>
                <p14:nvPr/>
              </p14:nvContentPartPr>
              <p14:xfrm>
                <a:off x="5713462" y="4042702"/>
                <a:ext cx="13320" cy="28080"/>
              </p14:xfrm>
            </p:contentPart>
          </mc:Choice>
          <mc:Fallback>
            <p:pic>
              <p:nvPicPr>
                <p:cNvPr id="10" name="Freihand 9">
                  <a:extLst>
                    <a:ext uri="{FF2B5EF4-FFF2-40B4-BE49-F238E27FC236}">
                      <a16:creationId xmlns:a16="http://schemas.microsoft.com/office/drawing/2014/main" id="{8B3D716B-2CC2-02D9-1A3D-AB77B54B037F}"/>
                    </a:ext>
                  </a:extLst>
                </p:cNvPr>
                <p:cNvPicPr/>
                <p:nvPr/>
              </p:nvPicPr>
              <p:blipFill>
                <a:blip r:embed="rId17"/>
                <a:stretch>
                  <a:fillRect/>
                </a:stretch>
              </p:blipFill>
              <p:spPr>
                <a:xfrm>
                  <a:off x="5704462" y="4033702"/>
                  <a:ext cx="30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7FCEF97C-1C06-3645-7A2E-16BDA4335598}"/>
                    </a:ext>
                  </a:extLst>
                </p14:cNvPr>
                <p14:cNvContentPartPr/>
                <p14:nvPr/>
              </p14:nvContentPartPr>
              <p14:xfrm>
                <a:off x="5584222" y="4131262"/>
                <a:ext cx="180360" cy="47880"/>
              </p14:xfrm>
            </p:contentPart>
          </mc:Choice>
          <mc:Fallback>
            <p:pic>
              <p:nvPicPr>
                <p:cNvPr id="15" name="Freihand 14">
                  <a:extLst>
                    <a:ext uri="{FF2B5EF4-FFF2-40B4-BE49-F238E27FC236}">
                      <a16:creationId xmlns:a16="http://schemas.microsoft.com/office/drawing/2014/main" id="{7FCEF97C-1C06-3645-7A2E-16BDA4335598}"/>
                    </a:ext>
                  </a:extLst>
                </p:cNvPr>
                <p:cNvPicPr/>
                <p:nvPr/>
              </p:nvPicPr>
              <p:blipFill>
                <a:blip r:embed="rId19"/>
                <a:stretch>
                  <a:fillRect/>
                </a:stretch>
              </p:blipFill>
              <p:spPr>
                <a:xfrm>
                  <a:off x="5575582" y="4122622"/>
                  <a:ext cx="198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83BE2614-CCD4-8588-6DA6-DFFD5EFEBEA8}"/>
                    </a:ext>
                  </a:extLst>
                </p14:cNvPr>
                <p14:cNvContentPartPr/>
                <p14:nvPr/>
              </p14:nvContentPartPr>
              <p14:xfrm>
                <a:off x="5597902" y="3928942"/>
                <a:ext cx="91440" cy="217080"/>
              </p14:xfrm>
            </p:contentPart>
          </mc:Choice>
          <mc:Fallback>
            <p:pic>
              <p:nvPicPr>
                <p:cNvPr id="31" name="Freihand 30">
                  <a:extLst>
                    <a:ext uri="{FF2B5EF4-FFF2-40B4-BE49-F238E27FC236}">
                      <a16:creationId xmlns:a16="http://schemas.microsoft.com/office/drawing/2014/main" id="{83BE2614-CCD4-8588-6DA6-DFFD5EFEBEA8}"/>
                    </a:ext>
                  </a:extLst>
                </p:cNvPr>
                <p:cNvPicPr/>
                <p:nvPr/>
              </p:nvPicPr>
              <p:blipFill>
                <a:blip r:embed="rId21"/>
                <a:stretch>
                  <a:fillRect/>
                </a:stretch>
              </p:blipFill>
              <p:spPr>
                <a:xfrm>
                  <a:off x="5588902" y="3920302"/>
                  <a:ext cx="109080" cy="234720"/>
                </a:xfrm>
                <a:prstGeom prst="rect">
                  <a:avLst/>
                </a:prstGeom>
              </p:spPr>
            </p:pic>
          </mc:Fallback>
        </mc:AlternateContent>
      </p:grpSp>
      <p:grpSp>
        <p:nvGrpSpPr>
          <p:cNvPr id="36" name="Gruppieren 35">
            <a:extLst>
              <a:ext uri="{FF2B5EF4-FFF2-40B4-BE49-F238E27FC236}">
                <a16:creationId xmlns:a16="http://schemas.microsoft.com/office/drawing/2014/main" id="{8482950F-A235-839A-59ED-1C925A10A104}"/>
              </a:ext>
            </a:extLst>
          </p:cNvPr>
          <p:cNvGrpSpPr/>
          <p:nvPr/>
        </p:nvGrpSpPr>
        <p:grpSpPr>
          <a:xfrm>
            <a:off x="5920822" y="4169062"/>
            <a:ext cx="175320" cy="217800"/>
            <a:chOff x="5920822" y="4169062"/>
            <a:chExt cx="175320" cy="217800"/>
          </a:xfrm>
        </p:grpSpPr>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3137BA3F-67A6-0041-84AB-F06356A6A492}"/>
                    </a:ext>
                  </a:extLst>
                </p14:cNvPr>
                <p14:cNvContentPartPr/>
                <p14:nvPr/>
              </p14:nvContentPartPr>
              <p14:xfrm>
                <a:off x="6025582" y="4270222"/>
                <a:ext cx="70560" cy="18000"/>
              </p14:xfrm>
            </p:contentPart>
          </mc:Choice>
          <mc:Fallback>
            <p:pic>
              <p:nvPicPr>
                <p:cNvPr id="11" name="Freihand 10">
                  <a:extLst>
                    <a:ext uri="{FF2B5EF4-FFF2-40B4-BE49-F238E27FC236}">
                      <a16:creationId xmlns:a16="http://schemas.microsoft.com/office/drawing/2014/main" id="{3137BA3F-67A6-0041-84AB-F06356A6A492}"/>
                    </a:ext>
                  </a:extLst>
                </p:cNvPr>
                <p:cNvPicPr/>
                <p:nvPr/>
              </p:nvPicPr>
              <p:blipFill>
                <a:blip r:embed="rId23"/>
                <a:stretch>
                  <a:fillRect/>
                </a:stretch>
              </p:blipFill>
              <p:spPr>
                <a:xfrm>
                  <a:off x="6016582" y="4261222"/>
                  <a:ext cx="88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D07B7242-35CD-2CCC-DA25-88BE52E5AA11}"/>
                    </a:ext>
                  </a:extLst>
                </p14:cNvPr>
                <p14:cNvContentPartPr/>
                <p14:nvPr/>
              </p14:nvContentPartPr>
              <p14:xfrm>
                <a:off x="5920822" y="4314142"/>
                <a:ext cx="116280" cy="50400"/>
              </p14:xfrm>
            </p:contentPart>
          </mc:Choice>
          <mc:Fallback>
            <p:pic>
              <p:nvPicPr>
                <p:cNvPr id="16" name="Freihand 15">
                  <a:extLst>
                    <a:ext uri="{FF2B5EF4-FFF2-40B4-BE49-F238E27FC236}">
                      <a16:creationId xmlns:a16="http://schemas.microsoft.com/office/drawing/2014/main" id="{D07B7242-35CD-2CCC-DA25-88BE52E5AA11}"/>
                    </a:ext>
                  </a:extLst>
                </p:cNvPr>
                <p:cNvPicPr/>
                <p:nvPr/>
              </p:nvPicPr>
              <p:blipFill>
                <a:blip r:embed="rId25"/>
                <a:stretch>
                  <a:fillRect/>
                </a:stretch>
              </p:blipFill>
              <p:spPr>
                <a:xfrm>
                  <a:off x="5911822" y="4305142"/>
                  <a:ext cx="133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84F6B767-9EAF-974B-F6F4-7DB928EF3C7A}"/>
                    </a:ext>
                  </a:extLst>
                </p14:cNvPr>
                <p14:cNvContentPartPr/>
                <p14:nvPr/>
              </p14:nvContentPartPr>
              <p14:xfrm>
                <a:off x="5946022" y="4169062"/>
                <a:ext cx="79560" cy="217800"/>
              </p14:xfrm>
            </p:contentPart>
          </mc:Choice>
          <mc:Fallback>
            <p:pic>
              <p:nvPicPr>
                <p:cNvPr id="32" name="Freihand 31">
                  <a:extLst>
                    <a:ext uri="{FF2B5EF4-FFF2-40B4-BE49-F238E27FC236}">
                      <a16:creationId xmlns:a16="http://schemas.microsoft.com/office/drawing/2014/main" id="{84F6B767-9EAF-974B-F6F4-7DB928EF3C7A}"/>
                    </a:ext>
                  </a:extLst>
                </p:cNvPr>
                <p:cNvPicPr/>
                <p:nvPr/>
              </p:nvPicPr>
              <p:blipFill>
                <a:blip r:embed="rId27"/>
                <a:stretch>
                  <a:fillRect/>
                </a:stretch>
              </p:blipFill>
              <p:spPr>
                <a:xfrm>
                  <a:off x="5937022" y="4160062"/>
                  <a:ext cx="97200" cy="235440"/>
                </a:xfrm>
                <a:prstGeom prst="rect">
                  <a:avLst/>
                </a:prstGeom>
              </p:spPr>
            </p:pic>
          </mc:Fallback>
        </mc:AlternateContent>
      </p:grpSp>
      <p:grpSp>
        <p:nvGrpSpPr>
          <p:cNvPr id="35" name="Gruppieren 34">
            <a:extLst>
              <a:ext uri="{FF2B5EF4-FFF2-40B4-BE49-F238E27FC236}">
                <a16:creationId xmlns:a16="http://schemas.microsoft.com/office/drawing/2014/main" id="{9DC57D52-0D62-C426-74C0-765BED36B18F}"/>
              </a:ext>
            </a:extLst>
          </p:cNvPr>
          <p:cNvGrpSpPr/>
          <p:nvPr/>
        </p:nvGrpSpPr>
        <p:grpSpPr>
          <a:xfrm>
            <a:off x="6387382" y="4062142"/>
            <a:ext cx="162000" cy="204480"/>
            <a:chOff x="6387382" y="4062142"/>
            <a:chExt cx="162000" cy="204480"/>
          </a:xfrm>
        </p:grpSpPr>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E66CC8FB-2B19-8970-E733-FC88C6B05CA2}"/>
                    </a:ext>
                  </a:extLst>
                </p14:cNvPr>
                <p14:cNvContentPartPr/>
                <p14:nvPr/>
              </p14:nvContentPartPr>
              <p14:xfrm>
                <a:off x="6515902" y="4185982"/>
                <a:ext cx="32400" cy="8280"/>
              </p14:xfrm>
            </p:contentPart>
          </mc:Choice>
          <mc:Fallback>
            <p:pic>
              <p:nvPicPr>
                <p:cNvPr id="12" name="Freihand 11">
                  <a:extLst>
                    <a:ext uri="{FF2B5EF4-FFF2-40B4-BE49-F238E27FC236}">
                      <a16:creationId xmlns:a16="http://schemas.microsoft.com/office/drawing/2014/main" id="{E66CC8FB-2B19-8970-E733-FC88C6B05CA2}"/>
                    </a:ext>
                  </a:extLst>
                </p:cNvPr>
                <p:cNvPicPr/>
                <p:nvPr/>
              </p:nvPicPr>
              <p:blipFill>
                <a:blip r:embed="rId29"/>
                <a:stretch>
                  <a:fillRect/>
                </a:stretch>
              </p:blipFill>
              <p:spPr>
                <a:xfrm>
                  <a:off x="6506902" y="4177342"/>
                  <a:ext cx="50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99400B8E-1E0C-CD1B-FB78-DE2DF2EE3FB2}"/>
                    </a:ext>
                  </a:extLst>
                </p14:cNvPr>
                <p14:cNvContentPartPr/>
                <p14:nvPr/>
              </p14:nvContentPartPr>
              <p14:xfrm>
                <a:off x="6387382" y="4194982"/>
                <a:ext cx="162000" cy="71640"/>
              </p14:xfrm>
            </p:contentPart>
          </mc:Choice>
          <mc:Fallback>
            <p:pic>
              <p:nvPicPr>
                <p:cNvPr id="17" name="Freihand 16">
                  <a:extLst>
                    <a:ext uri="{FF2B5EF4-FFF2-40B4-BE49-F238E27FC236}">
                      <a16:creationId xmlns:a16="http://schemas.microsoft.com/office/drawing/2014/main" id="{99400B8E-1E0C-CD1B-FB78-DE2DF2EE3FB2}"/>
                    </a:ext>
                  </a:extLst>
                </p:cNvPr>
                <p:cNvPicPr/>
                <p:nvPr/>
              </p:nvPicPr>
              <p:blipFill>
                <a:blip r:embed="rId31"/>
                <a:stretch>
                  <a:fillRect/>
                </a:stretch>
              </p:blipFill>
              <p:spPr>
                <a:xfrm>
                  <a:off x="6378382" y="4185982"/>
                  <a:ext cx="179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E6A7BC9A-AE24-A15C-2115-E1F52ED4FF4B}"/>
                    </a:ext>
                  </a:extLst>
                </p14:cNvPr>
                <p14:cNvContentPartPr/>
                <p14:nvPr/>
              </p14:nvContentPartPr>
              <p14:xfrm>
                <a:off x="6422302" y="4062142"/>
                <a:ext cx="62280" cy="192240"/>
              </p14:xfrm>
            </p:contentPart>
          </mc:Choice>
          <mc:Fallback>
            <p:pic>
              <p:nvPicPr>
                <p:cNvPr id="33" name="Freihand 32">
                  <a:extLst>
                    <a:ext uri="{FF2B5EF4-FFF2-40B4-BE49-F238E27FC236}">
                      <a16:creationId xmlns:a16="http://schemas.microsoft.com/office/drawing/2014/main" id="{E6A7BC9A-AE24-A15C-2115-E1F52ED4FF4B}"/>
                    </a:ext>
                  </a:extLst>
                </p:cNvPr>
                <p:cNvPicPr/>
                <p:nvPr/>
              </p:nvPicPr>
              <p:blipFill>
                <a:blip r:embed="rId33"/>
                <a:stretch>
                  <a:fillRect/>
                </a:stretch>
              </p:blipFill>
              <p:spPr>
                <a:xfrm>
                  <a:off x="6413662" y="4053142"/>
                  <a:ext cx="79920" cy="20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F8AC49A0-81AB-91BF-177F-7CA584688B54}"/>
                  </a:ext>
                </a:extLst>
              </p14:cNvPr>
              <p14:cNvContentPartPr/>
              <p14:nvPr/>
            </p14:nvContentPartPr>
            <p14:xfrm>
              <a:off x="6645502" y="4402342"/>
              <a:ext cx="148320" cy="272520"/>
            </p14:xfrm>
          </p:contentPart>
        </mc:Choice>
        <mc:Fallback>
          <p:pic>
            <p:nvPicPr>
              <p:cNvPr id="34" name="Freihand 33">
                <a:extLst>
                  <a:ext uri="{FF2B5EF4-FFF2-40B4-BE49-F238E27FC236}">
                    <a16:creationId xmlns:a16="http://schemas.microsoft.com/office/drawing/2014/main" id="{F8AC49A0-81AB-91BF-177F-7CA584688B54}"/>
                  </a:ext>
                </a:extLst>
              </p:cNvPr>
              <p:cNvPicPr/>
              <p:nvPr/>
            </p:nvPicPr>
            <p:blipFill>
              <a:blip r:embed="rId35"/>
              <a:stretch>
                <a:fillRect/>
              </a:stretch>
            </p:blipFill>
            <p:spPr>
              <a:xfrm>
                <a:off x="6636862" y="4393702"/>
                <a:ext cx="1659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Freihand 41">
                <a:extLst>
                  <a:ext uri="{FF2B5EF4-FFF2-40B4-BE49-F238E27FC236}">
                    <a16:creationId xmlns:a16="http://schemas.microsoft.com/office/drawing/2014/main" id="{E82BDBF5-F7FE-6509-11F3-811FE25F28F3}"/>
                  </a:ext>
                </a:extLst>
              </p14:cNvPr>
              <p14:cNvContentPartPr/>
              <p14:nvPr/>
            </p14:nvContentPartPr>
            <p14:xfrm>
              <a:off x="7807222" y="4844782"/>
              <a:ext cx="609480" cy="51480"/>
            </p14:xfrm>
          </p:contentPart>
        </mc:Choice>
        <mc:Fallback>
          <p:pic>
            <p:nvPicPr>
              <p:cNvPr id="42" name="Freihand 41">
                <a:extLst>
                  <a:ext uri="{FF2B5EF4-FFF2-40B4-BE49-F238E27FC236}">
                    <a16:creationId xmlns:a16="http://schemas.microsoft.com/office/drawing/2014/main" id="{E82BDBF5-F7FE-6509-11F3-811FE25F28F3}"/>
                  </a:ext>
                </a:extLst>
              </p:cNvPr>
              <p:cNvPicPr/>
              <p:nvPr/>
            </p:nvPicPr>
            <p:blipFill>
              <a:blip r:embed="rId37"/>
              <a:stretch>
                <a:fillRect/>
              </a:stretch>
            </p:blipFill>
            <p:spPr>
              <a:xfrm>
                <a:off x="7798582" y="4836142"/>
                <a:ext cx="627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Freihand 42">
                <a:extLst>
                  <a:ext uri="{FF2B5EF4-FFF2-40B4-BE49-F238E27FC236}">
                    <a16:creationId xmlns:a16="http://schemas.microsoft.com/office/drawing/2014/main" id="{2BFF6D43-683A-97A1-2C49-61F87C487CF6}"/>
                  </a:ext>
                </a:extLst>
              </p14:cNvPr>
              <p14:cNvContentPartPr/>
              <p14:nvPr/>
            </p14:nvContentPartPr>
            <p14:xfrm>
              <a:off x="4892302" y="4194622"/>
              <a:ext cx="210600" cy="49320"/>
            </p14:xfrm>
          </p:contentPart>
        </mc:Choice>
        <mc:Fallback>
          <p:pic>
            <p:nvPicPr>
              <p:cNvPr id="43" name="Freihand 42">
                <a:extLst>
                  <a:ext uri="{FF2B5EF4-FFF2-40B4-BE49-F238E27FC236}">
                    <a16:creationId xmlns:a16="http://schemas.microsoft.com/office/drawing/2014/main" id="{2BFF6D43-683A-97A1-2C49-61F87C487CF6}"/>
                  </a:ext>
                </a:extLst>
              </p:cNvPr>
              <p:cNvPicPr/>
              <p:nvPr/>
            </p:nvPicPr>
            <p:blipFill>
              <a:blip r:embed="rId39"/>
              <a:stretch>
                <a:fillRect/>
              </a:stretch>
            </p:blipFill>
            <p:spPr>
              <a:xfrm>
                <a:off x="4883302" y="4185982"/>
                <a:ext cx="228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Freihand 44">
                <a:extLst>
                  <a:ext uri="{FF2B5EF4-FFF2-40B4-BE49-F238E27FC236}">
                    <a16:creationId xmlns:a16="http://schemas.microsoft.com/office/drawing/2014/main" id="{E2D57305-DFB4-C0A7-492F-8F39080C1A0B}"/>
                  </a:ext>
                </a:extLst>
              </p14:cNvPr>
              <p14:cNvContentPartPr/>
              <p14:nvPr/>
            </p14:nvContentPartPr>
            <p14:xfrm>
              <a:off x="2932822" y="2038942"/>
              <a:ext cx="414000" cy="48600"/>
            </p14:xfrm>
          </p:contentPart>
        </mc:Choice>
        <mc:Fallback>
          <p:pic>
            <p:nvPicPr>
              <p:cNvPr id="45" name="Freihand 44">
                <a:extLst>
                  <a:ext uri="{FF2B5EF4-FFF2-40B4-BE49-F238E27FC236}">
                    <a16:creationId xmlns:a16="http://schemas.microsoft.com/office/drawing/2014/main" id="{E2D57305-DFB4-C0A7-492F-8F39080C1A0B}"/>
                  </a:ext>
                </a:extLst>
              </p:cNvPr>
              <p:cNvPicPr/>
              <p:nvPr/>
            </p:nvPicPr>
            <p:blipFill>
              <a:blip r:embed="rId41"/>
              <a:stretch>
                <a:fillRect/>
              </a:stretch>
            </p:blipFill>
            <p:spPr>
              <a:xfrm>
                <a:off x="2923822" y="2029942"/>
                <a:ext cx="431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F58FA3E2-4D92-63A5-22D4-B795AEFDD2A1}"/>
                  </a:ext>
                </a:extLst>
              </p14:cNvPr>
              <p14:cNvContentPartPr/>
              <p14:nvPr/>
            </p14:nvContentPartPr>
            <p14:xfrm>
              <a:off x="4709782" y="4486942"/>
              <a:ext cx="186120" cy="163440"/>
            </p14:xfrm>
          </p:contentPart>
        </mc:Choice>
        <mc:Fallback>
          <p:pic>
            <p:nvPicPr>
              <p:cNvPr id="46" name="Freihand 45">
                <a:extLst>
                  <a:ext uri="{FF2B5EF4-FFF2-40B4-BE49-F238E27FC236}">
                    <a16:creationId xmlns:a16="http://schemas.microsoft.com/office/drawing/2014/main" id="{F58FA3E2-4D92-63A5-22D4-B795AEFDD2A1}"/>
                  </a:ext>
                </a:extLst>
              </p:cNvPr>
              <p:cNvPicPr/>
              <p:nvPr/>
            </p:nvPicPr>
            <p:blipFill>
              <a:blip r:embed="rId43"/>
              <a:stretch>
                <a:fillRect/>
              </a:stretch>
            </p:blipFill>
            <p:spPr>
              <a:xfrm>
                <a:off x="4700782" y="4478302"/>
                <a:ext cx="203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1B355084-C4FF-D42F-25CB-5F090B1564C1}"/>
                  </a:ext>
                </a:extLst>
              </p14:cNvPr>
              <p14:cNvContentPartPr/>
              <p14:nvPr/>
            </p14:nvContentPartPr>
            <p14:xfrm>
              <a:off x="4610062" y="3895822"/>
              <a:ext cx="560880" cy="772200"/>
            </p14:xfrm>
          </p:contentPart>
        </mc:Choice>
        <mc:Fallback>
          <p:pic>
            <p:nvPicPr>
              <p:cNvPr id="47" name="Freihand 46">
                <a:extLst>
                  <a:ext uri="{FF2B5EF4-FFF2-40B4-BE49-F238E27FC236}">
                    <a16:creationId xmlns:a16="http://schemas.microsoft.com/office/drawing/2014/main" id="{1B355084-C4FF-D42F-25CB-5F090B1564C1}"/>
                  </a:ext>
                </a:extLst>
              </p:cNvPr>
              <p:cNvPicPr/>
              <p:nvPr/>
            </p:nvPicPr>
            <p:blipFill>
              <a:blip r:embed="rId45"/>
              <a:stretch>
                <a:fillRect/>
              </a:stretch>
            </p:blipFill>
            <p:spPr>
              <a:xfrm>
                <a:off x="4601062" y="3886822"/>
                <a:ext cx="578520" cy="789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9" name="Freihand 48">
                <a:extLst>
                  <a:ext uri="{FF2B5EF4-FFF2-40B4-BE49-F238E27FC236}">
                    <a16:creationId xmlns:a16="http://schemas.microsoft.com/office/drawing/2014/main" id="{6BCD85D2-0198-EF8D-FA08-CFBD466A2434}"/>
                  </a:ext>
                </a:extLst>
              </p14:cNvPr>
              <p14:cNvContentPartPr/>
              <p14:nvPr/>
            </p14:nvContentPartPr>
            <p14:xfrm>
              <a:off x="4468222" y="3852622"/>
              <a:ext cx="309240" cy="420480"/>
            </p14:xfrm>
          </p:contentPart>
        </mc:Choice>
        <mc:Fallback>
          <p:pic>
            <p:nvPicPr>
              <p:cNvPr id="49" name="Freihand 48">
                <a:extLst>
                  <a:ext uri="{FF2B5EF4-FFF2-40B4-BE49-F238E27FC236}">
                    <a16:creationId xmlns:a16="http://schemas.microsoft.com/office/drawing/2014/main" id="{6BCD85D2-0198-EF8D-FA08-CFBD466A2434}"/>
                  </a:ext>
                </a:extLst>
              </p:cNvPr>
              <p:cNvPicPr/>
              <p:nvPr/>
            </p:nvPicPr>
            <p:blipFill>
              <a:blip r:embed="rId47"/>
              <a:stretch>
                <a:fillRect/>
              </a:stretch>
            </p:blipFill>
            <p:spPr>
              <a:xfrm>
                <a:off x="4459582" y="3843982"/>
                <a:ext cx="326880" cy="438120"/>
              </a:xfrm>
              <a:prstGeom prst="rect">
                <a:avLst/>
              </a:prstGeom>
            </p:spPr>
          </p:pic>
        </mc:Fallback>
      </mc:AlternateContent>
      <p:grpSp>
        <p:nvGrpSpPr>
          <p:cNvPr id="54" name="Gruppieren 53">
            <a:extLst>
              <a:ext uri="{FF2B5EF4-FFF2-40B4-BE49-F238E27FC236}">
                <a16:creationId xmlns:a16="http://schemas.microsoft.com/office/drawing/2014/main" id="{CB024BB3-1001-4F4B-40F6-79D857A78E5A}"/>
              </a:ext>
            </a:extLst>
          </p:cNvPr>
          <p:cNvGrpSpPr/>
          <p:nvPr/>
        </p:nvGrpSpPr>
        <p:grpSpPr>
          <a:xfrm>
            <a:off x="4439782" y="3849382"/>
            <a:ext cx="928800" cy="777960"/>
            <a:chOff x="4439782" y="3849382"/>
            <a:chExt cx="928800" cy="777960"/>
          </a:xfrm>
        </p:grpSpPr>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7565130B-7235-7D82-C28A-530EFE2D26D4}"/>
                    </a:ext>
                  </a:extLst>
                </p14:cNvPr>
                <p14:cNvContentPartPr/>
                <p14:nvPr/>
              </p14:nvContentPartPr>
              <p14:xfrm>
                <a:off x="4439782" y="3849382"/>
                <a:ext cx="302400" cy="519840"/>
              </p14:xfrm>
            </p:contentPart>
          </mc:Choice>
          <mc:Fallback>
            <p:pic>
              <p:nvPicPr>
                <p:cNvPr id="39" name="Freihand 38">
                  <a:extLst>
                    <a:ext uri="{FF2B5EF4-FFF2-40B4-BE49-F238E27FC236}">
                      <a16:creationId xmlns:a16="http://schemas.microsoft.com/office/drawing/2014/main" id="{7565130B-7235-7D82-C28A-530EFE2D26D4}"/>
                    </a:ext>
                  </a:extLst>
                </p:cNvPr>
                <p:cNvPicPr/>
                <p:nvPr/>
              </p:nvPicPr>
              <p:blipFill>
                <a:blip r:embed="rId49"/>
                <a:stretch>
                  <a:fillRect/>
                </a:stretch>
              </p:blipFill>
              <p:spPr>
                <a:xfrm>
                  <a:off x="4430782" y="3840382"/>
                  <a:ext cx="32004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 name="Freihand 3">
                  <a:extLst>
                    <a:ext uri="{FF2B5EF4-FFF2-40B4-BE49-F238E27FC236}">
                      <a16:creationId xmlns:a16="http://schemas.microsoft.com/office/drawing/2014/main" id="{1A89D224-C3B9-5D2A-1669-2ABDC721BDBA}"/>
                    </a:ext>
                  </a:extLst>
                </p14:cNvPr>
                <p14:cNvContentPartPr/>
                <p14:nvPr/>
              </p14:nvContentPartPr>
              <p14:xfrm>
                <a:off x="4936222" y="4080142"/>
                <a:ext cx="21600" cy="11160"/>
              </p14:xfrm>
            </p:contentPart>
          </mc:Choice>
          <mc:Fallback>
            <p:pic>
              <p:nvPicPr>
                <p:cNvPr id="4" name="Freihand 3">
                  <a:extLst>
                    <a:ext uri="{FF2B5EF4-FFF2-40B4-BE49-F238E27FC236}">
                      <a16:creationId xmlns:a16="http://schemas.microsoft.com/office/drawing/2014/main" id="{1A89D224-C3B9-5D2A-1669-2ABDC721BDBA}"/>
                    </a:ext>
                  </a:extLst>
                </p:cNvPr>
                <p:cNvPicPr/>
                <p:nvPr/>
              </p:nvPicPr>
              <p:blipFill>
                <a:blip r:embed="rId51"/>
                <a:stretch>
                  <a:fillRect/>
                </a:stretch>
              </p:blipFill>
              <p:spPr>
                <a:xfrm>
                  <a:off x="4927582" y="4071502"/>
                  <a:ext cx="39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 name="Freihand 8">
                  <a:extLst>
                    <a:ext uri="{FF2B5EF4-FFF2-40B4-BE49-F238E27FC236}">
                      <a16:creationId xmlns:a16="http://schemas.microsoft.com/office/drawing/2014/main" id="{99DA4072-C789-ED71-0560-4B6DADD3812E}"/>
                    </a:ext>
                  </a:extLst>
                </p14:cNvPr>
                <p14:cNvContentPartPr/>
                <p14:nvPr/>
              </p14:nvContentPartPr>
              <p14:xfrm>
                <a:off x="5295862" y="4022902"/>
                <a:ext cx="38520" cy="18360"/>
              </p14:xfrm>
            </p:contentPart>
          </mc:Choice>
          <mc:Fallback>
            <p:pic>
              <p:nvPicPr>
                <p:cNvPr id="9" name="Freihand 8">
                  <a:extLst>
                    <a:ext uri="{FF2B5EF4-FFF2-40B4-BE49-F238E27FC236}">
                      <a16:creationId xmlns:a16="http://schemas.microsoft.com/office/drawing/2014/main" id="{99DA4072-C789-ED71-0560-4B6DADD3812E}"/>
                    </a:ext>
                  </a:extLst>
                </p:cNvPr>
                <p:cNvPicPr/>
                <p:nvPr/>
              </p:nvPicPr>
              <p:blipFill>
                <a:blip r:embed="rId53"/>
                <a:stretch>
                  <a:fillRect/>
                </a:stretch>
              </p:blipFill>
              <p:spPr>
                <a:xfrm>
                  <a:off x="5287222" y="4014262"/>
                  <a:ext cx="56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 name="Freihand 12">
                  <a:extLst>
                    <a:ext uri="{FF2B5EF4-FFF2-40B4-BE49-F238E27FC236}">
                      <a16:creationId xmlns:a16="http://schemas.microsoft.com/office/drawing/2014/main" id="{3689EA5F-7AF9-FECE-E27E-E75B79F084D8}"/>
                    </a:ext>
                  </a:extLst>
                </p14:cNvPr>
                <p14:cNvContentPartPr/>
                <p14:nvPr/>
              </p14:nvContentPartPr>
              <p14:xfrm>
                <a:off x="4969342" y="4171942"/>
                <a:ext cx="222840" cy="62640"/>
              </p14:xfrm>
            </p:contentPart>
          </mc:Choice>
          <mc:Fallback>
            <p:pic>
              <p:nvPicPr>
                <p:cNvPr id="13" name="Freihand 12">
                  <a:extLst>
                    <a:ext uri="{FF2B5EF4-FFF2-40B4-BE49-F238E27FC236}">
                      <a16:creationId xmlns:a16="http://schemas.microsoft.com/office/drawing/2014/main" id="{3689EA5F-7AF9-FECE-E27E-E75B79F084D8}"/>
                    </a:ext>
                  </a:extLst>
                </p:cNvPr>
                <p:cNvPicPr/>
                <p:nvPr/>
              </p:nvPicPr>
              <p:blipFill>
                <a:blip r:embed="rId55"/>
                <a:stretch>
                  <a:fillRect/>
                </a:stretch>
              </p:blipFill>
              <p:spPr>
                <a:xfrm>
                  <a:off x="4960702" y="4163302"/>
                  <a:ext cx="240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 name="Freihand 13">
                  <a:extLst>
                    <a:ext uri="{FF2B5EF4-FFF2-40B4-BE49-F238E27FC236}">
                      <a16:creationId xmlns:a16="http://schemas.microsoft.com/office/drawing/2014/main" id="{A9507590-30E9-99AF-8DD8-010A8F188016}"/>
                    </a:ext>
                  </a:extLst>
                </p14:cNvPr>
                <p14:cNvContentPartPr/>
                <p14:nvPr/>
              </p14:nvContentPartPr>
              <p14:xfrm>
                <a:off x="5209102" y="4177342"/>
                <a:ext cx="155520" cy="53640"/>
              </p14:xfrm>
            </p:contentPart>
          </mc:Choice>
          <mc:Fallback>
            <p:pic>
              <p:nvPicPr>
                <p:cNvPr id="14" name="Freihand 13">
                  <a:extLst>
                    <a:ext uri="{FF2B5EF4-FFF2-40B4-BE49-F238E27FC236}">
                      <a16:creationId xmlns:a16="http://schemas.microsoft.com/office/drawing/2014/main" id="{A9507590-30E9-99AF-8DD8-010A8F188016}"/>
                    </a:ext>
                  </a:extLst>
                </p:cNvPr>
                <p:cNvPicPr/>
                <p:nvPr/>
              </p:nvPicPr>
              <p:blipFill>
                <a:blip r:embed="rId57"/>
                <a:stretch>
                  <a:fillRect/>
                </a:stretch>
              </p:blipFill>
              <p:spPr>
                <a:xfrm>
                  <a:off x="5200462" y="4168342"/>
                  <a:ext cx="173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9" name="Freihand 28">
                  <a:extLst>
                    <a:ext uri="{FF2B5EF4-FFF2-40B4-BE49-F238E27FC236}">
                      <a16:creationId xmlns:a16="http://schemas.microsoft.com/office/drawing/2014/main" id="{8F76F1F0-41FA-B3A5-4515-2BFDE3EB59A3}"/>
                    </a:ext>
                  </a:extLst>
                </p14:cNvPr>
                <p14:cNvContentPartPr/>
                <p14:nvPr/>
              </p14:nvContentPartPr>
              <p14:xfrm>
                <a:off x="4924702" y="3940102"/>
                <a:ext cx="160560" cy="297360"/>
              </p14:xfrm>
            </p:contentPart>
          </mc:Choice>
          <mc:Fallback>
            <p:pic>
              <p:nvPicPr>
                <p:cNvPr id="29" name="Freihand 28">
                  <a:extLst>
                    <a:ext uri="{FF2B5EF4-FFF2-40B4-BE49-F238E27FC236}">
                      <a16:creationId xmlns:a16="http://schemas.microsoft.com/office/drawing/2014/main" id="{8F76F1F0-41FA-B3A5-4515-2BFDE3EB59A3}"/>
                    </a:ext>
                  </a:extLst>
                </p:cNvPr>
                <p:cNvPicPr/>
                <p:nvPr/>
              </p:nvPicPr>
              <p:blipFill>
                <a:blip r:embed="rId59"/>
                <a:stretch>
                  <a:fillRect/>
                </a:stretch>
              </p:blipFill>
              <p:spPr>
                <a:xfrm>
                  <a:off x="4916062" y="3931102"/>
                  <a:ext cx="1782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 name="Freihand 29">
                  <a:extLst>
                    <a:ext uri="{FF2B5EF4-FFF2-40B4-BE49-F238E27FC236}">
                      <a16:creationId xmlns:a16="http://schemas.microsoft.com/office/drawing/2014/main" id="{874BBFBB-AF91-5F32-C24B-B79730B86FF8}"/>
                    </a:ext>
                  </a:extLst>
                </p14:cNvPr>
                <p14:cNvContentPartPr/>
                <p14:nvPr/>
              </p14:nvContentPartPr>
              <p14:xfrm>
                <a:off x="5278582" y="3930382"/>
                <a:ext cx="90000" cy="287640"/>
              </p14:xfrm>
            </p:contentPart>
          </mc:Choice>
          <mc:Fallback>
            <p:pic>
              <p:nvPicPr>
                <p:cNvPr id="30" name="Freihand 29">
                  <a:extLst>
                    <a:ext uri="{FF2B5EF4-FFF2-40B4-BE49-F238E27FC236}">
                      <a16:creationId xmlns:a16="http://schemas.microsoft.com/office/drawing/2014/main" id="{874BBFBB-AF91-5F32-C24B-B79730B86FF8}"/>
                    </a:ext>
                  </a:extLst>
                </p:cNvPr>
                <p:cNvPicPr/>
                <p:nvPr/>
              </p:nvPicPr>
              <p:blipFill>
                <a:blip r:embed="rId61"/>
                <a:stretch>
                  <a:fillRect/>
                </a:stretch>
              </p:blipFill>
              <p:spPr>
                <a:xfrm>
                  <a:off x="5269582" y="3921742"/>
                  <a:ext cx="1076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BC77066C-67AB-434B-CC94-E8AF2D29B816}"/>
                    </a:ext>
                  </a:extLst>
                </p14:cNvPr>
                <p14:cNvContentPartPr/>
                <p14:nvPr/>
              </p14:nvContentPartPr>
              <p14:xfrm>
                <a:off x="4917502" y="3963142"/>
                <a:ext cx="167040" cy="281520"/>
              </p14:xfrm>
            </p:contentPart>
          </mc:Choice>
          <mc:Fallback>
            <p:pic>
              <p:nvPicPr>
                <p:cNvPr id="40" name="Freihand 39">
                  <a:extLst>
                    <a:ext uri="{FF2B5EF4-FFF2-40B4-BE49-F238E27FC236}">
                      <a16:creationId xmlns:a16="http://schemas.microsoft.com/office/drawing/2014/main" id="{BC77066C-67AB-434B-CC94-E8AF2D29B816}"/>
                    </a:ext>
                  </a:extLst>
                </p:cNvPr>
                <p:cNvPicPr/>
                <p:nvPr/>
              </p:nvPicPr>
              <p:blipFill>
                <a:blip r:embed="rId63"/>
                <a:stretch>
                  <a:fillRect/>
                </a:stretch>
              </p:blipFill>
              <p:spPr>
                <a:xfrm>
                  <a:off x="4908502" y="3954502"/>
                  <a:ext cx="1846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2" name="Freihand 21">
                  <a:extLst>
                    <a:ext uri="{FF2B5EF4-FFF2-40B4-BE49-F238E27FC236}">
                      <a16:creationId xmlns:a16="http://schemas.microsoft.com/office/drawing/2014/main" id="{98EA5FFB-CBE2-1850-4F6B-5B47D9000E38}"/>
                    </a:ext>
                  </a:extLst>
                </p14:cNvPr>
                <p14:cNvContentPartPr/>
                <p14:nvPr/>
              </p14:nvContentPartPr>
              <p14:xfrm>
                <a:off x="4694662" y="4387582"/>
                <a:ext cx="185760" cy="219240"/>
              </p14:xfrm>
            </p:contentPart>
          </mc:Choice>
          <mc:Fallback>
            <p:pic>
              <p:nvPicPr>
                <p:cNvPr id="22" name="Freihand 21">
                  <a:extLst>
                    <a:ext uri="{FF2B5EF4-FFF2-40B4-BE49-F238E27FC236}">
                      <a16:creationId xmlns:a16="http://schemas.microsoft.com/office/drawing/2014/main" id="{98EA5FFB-CBE2-1850-4F6B-5B47D9000E38}"/>
                    </a:ext>
                  </a:extLst>
                </p:cNvPr>
                <p:cNvPicPr/>
                <p:nvPr/>
              </p:nvPicPr>
              <p:blipFill>
                <a:blip r:embed="rId65"/>
                <a:stretch>
                  <a:fillRect/>
                </a:stretch>
              </p:blipFill>
              <p:spPr>
                <a:xfrm>
                  <a:off x="4686022" y="4378942"/>
                  <a:ext cx="2034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3" name="Freihand 22">
                  <a:extLst>
                    <a:ext uri="{FF2B5EF4-FFF2-40B4-BE49-F238E27FC236}">
                      <a16:creationId xmlns:a16="http://schemas.microsoft.com/office/drawing/2014/main" id="{6EF5FA5B-44CE-7716-B2DE-0A264A28570C}"/>
                    </a:ext>
                  </a:extLst>
                </p14:cNvPr>
                <p14:cNvContentPartPr/>
                <p14:nvPr/>
              </p14:nvContentPartPr>
              <p14:xfrm>
                <a:off x="5111182" y="4418902"/>
                <a:ext cx="189360" cy="196560"/>
              </p14:xfrm>
            </p:contentPart>
          </mc:Choice>
          <mc:Fallback>
            <p:pic>
              <p:nvPicPr>
                <p:cNvPr id="23" name="Freihand 22">
                  <a:extLst>
                    <a:ext uri="{FF2B5EF4-FFF2-40B4-BE49-F238E27FC236}">
                      <a16:creationId xmlns:a16="http://schemas.microsoft.com/office/drawing/2014/main" id="{6EF5FA5B-44CE-7716-B2DE-0A264A28570C}"/>
                    </a:ext>
                  </a:extLst>
                </p:cNvPr>
                <p:cNvPicPr/>
                <p:nvPr/>
              </p:nvPicPr>
              <p:blipFill>
                <a:blip r:embed="rId67"/>
                <a:stretch>
                  <a:fillRect/>
                </a:stretch>
              </p:blipFill>
              <p:spPr>
                <a:xfrm>
                  <a:off x="5102182" y="4409902"/>
                  <a:ext cx="2070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Freihand 50">
                  <a:extLst>
                    <a:ext uri="{FF2B5EF4-FFF2-40B4-BE49-F238E27FC236}">
                      <a16:creationId xmlns:a16="http://schemas.microsoft.com/office/drawing/2014/main" id="{6BD20B60-87D4-FA70-C6D6-17DAE2638989}"/>
                    </a:ext>
                  </a:extLst>
                </p14:cNvPr>
                <p14:cNvContentPartPr/>
                <p14:nvPr/>
              </p14:nvContentPartPr>
              <p14:xfrm>
                <a:off x="4665142" y="4388302"/>
                <a:ext cx="240120" cy="239040"/>
              </p14:xfrm>
            </p:contentPart>
          </mc:Choice>
          <mc:Fallback>
            <p:pic>
              <p:nvPicPr>
                <p:cNvPr id="51" name="Freihand 50">
                  <a:extLst>
                    <a:ext uri="{FF2B5EF4-FFF2-40B4-BE49-F238E27FC236}">
                      <a16:creationId xmlns:a16="http://schemas.microsoft.com/office/drawing/2014/main" id="{6BD20B60-87D4-FA70-C6D6-17DAE2638989}"/>
                    </a:ext>
                  </a:extLst>
                </p:cNvPr>
                <p:cNvPicPr/>
                <p:nvPr/>
              </p:nvPicPr>
              <p:blipFill>
                <a:blip r:embed="rId69"/>
                <a:stretch>
                  <a:fillRect/>
                </a:stretch>
              </p:blipFill>
              <p:spPr>
                <a:xfrm>
                  <a:off x="4656142" y="4379662"/>
                  <a:ext cx="2577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Freihand 52">
                  <a:extLst>
                    <a:ext uri="{FF2B5EF4-FFF2-40B4-BE49-F238E27FC236}">
                      <a16:creationId xmlns:a16="http://schemas.microsoft.com/office/drawing/2014/main" id="{81854391-2389-D618-D648-F08D98E2D06A}"/>
                    </a:ext>
                  </a:extLst>
                </p14:cNvPr>
                <p14:cNvContentPartPr/>
                <p14:nvPr/>
              </p14:nvContentPartPr>
              <p14:xfrm>
                <a:off x="4887622" y="3923902"/>
                <a:ext cx="219960" cy="322560"/>
              </p14:xfrm>
            </p:contentPart>
          </mc:Choice>
          <mc:Fallback>
            <p:pic>
              <p:nvPicPr>
                <p:cNvPr id="53" name="Freihand 52">
                  <a:extLst>
                    <a:ext uri="{FF2B5EF4-FFF2-40B4-BE49-F238E27FC236}">
                      <a16:creationId xmlns:a16="http://schemas.microsoft.com/office/drawing/2014/main" id="{81854391-2389-D618-D648-F08D98E2D06A}"/>
                    </a:ext>
                  </a:extLst>
                </p:cNvPr>
                <p:cNvPicPr/>
                <p:nvPr/>
              </p:nvPicPr>
              <p:blipFill>
                <a:blip r:embed="rId71"/>
                <a:stretch>
                  <a:fillRect/>
                </a:stretch>
              </p:blipFill>
              <p:spPr>
                <a:xfrm>
                  <a:off x="4878622" y="3915262"/>
                  <a:ext cx="237600" cy="340200"/>
                </a:xfrm>
                <a:prstGeom prst="rect">
                  <a:avLst/>
                </a:prstGeom>
              </p:spPr>
            </p:pic>
          </mc:Fallback>
        </mc:AlternateContent>
      </p:grpSp>
    </p:spTree>
    <p:extLst>
      <p:ext uri="{BB962C8B-B14F-4D97-AF65-F5344CB8AC3E}">
        <p14:creationId xmlns:p14="http://schemas.microsoft.com/office/powerpoint/2010/main" val="42196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Handel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a:t>
            </a:r>
            <a:r>
              <a:rPr lang="en-US" altLang="en-US" sz="2400" dirty="0">
                <a:solidFill>
                  <a:sysClr val="windowText" lastClr="000000"/>
                </a:solidFill>
                <a:latin typeface="Times New Roman" panose="02020603050405020304" pitchFamily="18" charset="0"/>
                <a:cs typeface="Times New Roman" panose="02020603050405020304" pitchFamily="18" charset="0"/>
              </a:rPr>
              <a:t> British Columbia in Relation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zum</a:t>
            </a:r>
            <a:r>
              <a:rPr lang="en-US" altLang="en-US" sz="2400" dirty="0">
                <a:solidFill>
                  <a:sysClr val="windowText" lastClr="000000"/>
                </a:solidFill>
                <a:latin typeface="Times New Roman" panose="02020603050405020304" pitchFamily="18" charset="0"/>
                <a:cs typeface="Times New Roman" panose="02020603050405020304" pitchFamily="18" charset="0"/>
              </a:rPr>
              <a:t> BIP (2009)</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1" descr="tbl02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FE4FD525-DE48-4339-902E-3C63CFF45941}"/>
              </a:ext>
            </a:extLst>
          </p:cNvPr>
          <p:cNvSpPr txBox="1"/>
          <p:nvPr/>
        </p:nvSpPr>
        <p:spPr>
          <a:xfrm>
            <a:off x="3995192" y="3426319"/>
            <a:ext cx="3652218"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Interpretieren Sie die Daten</a:t>
            </a:r>
          </a:p>
        </p:txBody>
      </p:sp>
      <p:sp>
        <p:nvSpPr>
          <p:cNvPr id="2" name="Textfeld 1"/>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E94984A0-75B2-4274-82E3-B291F96DDFD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C908ED59-CCF3-FB17-46E3-E99E3041ABAB}"/>
                  </a:ext>
                </a:extLst>
              </p14:cNvPr>
              <p14:cNvContentPartPr/>
              <p14:nvPr/>
            </p14:nvContentPartPr>
            <p14:xfrm>
              <a:off x="4454542" y="1705582"/>
              <a:ext cx="414360" cy="67320"/>
            </p14:xfrm>
          </p:contentPart>
        </mc:Choice>
        <mc:Fallback>
          <p:pic>
            <p:nvPicPr>
              <p:cNvPr id="5" name="Freihand 4">
                <a:extLst>
                  <a:ext uri="{FF2B5EF4-FFF2-40B4-BE49-F238E27FC236}">
                    <a16:creationId xmlns:a16="http://schemas.microsoft.com/office/drawing/2014/main" id="{C908ED59-CCF3-FB17-46E3-E99E3041ABAB}"/>
                  </a:ext>
                </a:extLst>
              </p:cNvPr>
              <p:cNvPicPr/>
              <p:nvPr/>
            </p:nvPicPr>
            <p:blipFill>
              <a:blip r:embed="rId5"/>
              <a:stretch>
                <a:fillRect/>
              </a:stretch>
            </p:blipFill>
            <p:spPr>
              <a:xfrm>
                <a:off x="4445542" y="1696582"/>
                <a:ext cx="432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BA454612-D653-FAF2-99B7-CC5B84DABB19}"/>
                  </a:ext>
                </a:extLst>
              </p14:cNvPr>
              <p14:cNvContentPartPr/>
              <p14:nvPr/>
            </p14:nvContentPartPr>
            <p14:xfrm>
              <a:off x="6219622" y="1733662"/>
              <a:ext cx="437040" cy="93240"/>
            </p14:xfrm>
          </p:contentPart>
        </mc:Choice>
        <mc:Fallback>
          <p:pic>
            <p:nvPicPr>
              <p:cNvPr id="7" name="Freihand 6">
                <a:extLst>
                  <a:ext uri="{FF2B5EF4-FFF2-40B4-BE49-F238E27FC236}">
                    <a16:creationId xmlns:a16="http://schemas.microsoft.com/office/drawing/2014/main" id="{BA454612-D653-FAF2-99B7-CC5B84DABB19}"/>
                  </a:ext>
                </a:extLst>
              </p:cNvPr>
              <p:cNvPicPr/>
              <p:nvPr/>
            </p:nvPicPr>
            <p:blipFill>
              <a:blip r:embed="rId7"/>
              <a:stretch>
                <a:fillRect/>
              </a:stretch>
            </p:blipFill>
            <p:spPr>
              <a:xfrm>
                <a:off x="6210622" y="1725022"/>
                <a:ext cx="454680" cy="110880"/>
              </a:xfrm>
              <a:prstGeom prst="rect">
                <a:avLst/>
              </a:prstGeom>
            </p:spPr>
          </p:pic>
        </mc:Fallback>
      </mc:AlternateContent>
      <p:grpSp>
        <p:nvGrpSpPr>
          <p:cNvPr id="20" name="Gruppieren 19">
            <a:extLst>
              <a:ext uri="{FF2B5EF4-FFF2-40B4-BE49-F238E27FC236}">
                <a16:creationId xmlns:a16="http://schemas.microsoft.com/office/drawing/2014/main" id="{490C6DD6-5CBB-5AE2-99BA-32D6E5E81099}"/>
              </a:ext>
            </a:extLst>
          </p:cNvPr>
          <p:cNvGrpSpPr/>
          <p:nvPr/>
        </p:nvGrpSpPr>
        <p:grpSpPr>
          <a:xfrm>
            <a:off x="4373542" y="1905022"/>
            <a:ext cx="2508840" cy="1155960"/>
            <a:chOff x="4373542" y="1905022"/>
            <a:chExt cx="2508840" cy="1155960"/>
          </a:xfrm>
        </p:grpSpPr>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41FF1406-CD83-ACE3-1BA4-2F7BD3B6B111}"/>
                    </a:ext>
                  </a:extLst>
                </p14:cNvPr>
                <p14:cNvContentPartPr/>
                <p14:nvPr/>
              </p14:nvContentPartPr>
              <p14:xfrm>
                <a:off x="4408462" y="1971622"/>
                <a:ext cx="1928520" cy="106560"/>
              </p14:xfrm>
            </p:contentPart>
          </mc:Choice>
          <mc:Fallback>
            <p:pic>
              <p:nvPicPr>
                <p:cNvPr id="8" name="Freihand 7">
                  <a:extLst>
                    <a:ext uri="{FF2B5EF4-FFF2-40B4-BE49-F238E27FC236}">
                      <a16:creationId xmlns:a16="http://schemas.microsoft.com/office/drawing/2014/main" id="{41FF1406-CD83-ACE3-1BA4-2F7BD3B6B111}"/>
                    </a:ext>
                  </a:extLst>
                </p:cNvPr>
                <p:cNvPicPr/>
                <p:nvPr/>
              </p:nvPicPr>
              <p:blipFill>
                <a:blip r:embed="rId9"/>
                <a:stretch>
                  <a:fillRect/>
                </a:stretch>
              </p:blipFill>
              <p:spPr>
                <a:xfrm>
                  <a:off x="4399822" y="1962622"/>
                  <a:ext cx="1946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95EB1B5-06DB-B034-3CE0-94C207D8FF01}"/>
                    </a:ext>
                  </a:extLst>
                </p14:cNvPr>
                <p14:cNvContentPartPr/>
                <p14:nvPr/>
              </p14:nvContentPartPr>
              <p14:xfrm>
                <a:off x="4446982" y="2256382"/>
                <a:ext cx="2139480" cy="106560"/>
              </p14:xfrm>
            </p:contentPart>
          </mc:Choice>
          <mc:Fallback>
            <p:pic>
              <p:nvPicPr>
                <p:cNvPr id="9" name="Freihand 8">
                  <a:extLst>
                    <a:ext uri="{FF2B5EF4-FFF2-40B4-BE49-F238E27FC236}">
                      <a16:creationId xmlns:a16="http://schemas.microsoft.com/office/drawing/2014/main" id="{895EB1B5-06DB-B034-3CE0-94C207D8FF01}"/>
                    </a:ext>
                  </a:extLst>
                </p:cNvPr>
                <p:cNvPicPr/>
                <p:nvPr/>
              </p:nvPicPr>
              <p:blipFill>
                <a:blip r:embed="rId11"/>
                <a:stretch>
                  <a:fillRect/>
                </a:stretch>
              </p:blipFill>
              <p:spPr>
                <a:xfrm>
                  <a:off x="4437982" y="2247382"/>
                  <a:ext cx="2157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8FD09853-339F-9649-A78D-C5870347F88B}"/>
                    </a:ext>
                  </a:extLst>
                </p14:cNvPr>
                <p14:cNvContentPartPr/>
                <p14:nvPr/>
              </p14:nvContentPartPr>
              <p14:xfrm>
                <a:off x="4418902" y="2542222"/>
                <a:ext cx="2325600" cy="53640"/>
              </p14:xfrm>
            </p:contentPart>
          </mc:Choice>
          <mc:Fallback>
            <p:pic>
              <p:nvPicPr>
                <p:cNvPr id="10" name="Freihand 9">
                  <a:extLst>
                    <a:ext uri="{FF2B5EF4-FFF2-40B4-BE49-F238E27FC236}">
                      <a16:creationId xmlns:a16="http://schemas.microsoft.com/office/drawing/2014/main" id="{8FD09853-339F-9649-A78D-C5870347F88B}"/>
                    </a:ext>
                  </a:extLst>
                </p:cNvPr>
                <p:cNvPicPr/>
                <p:nvPr/>
              </p:nvPicPr>
              <p:blipFill>
                <a:blip r:embed="rId13"/>
                <a:stretch>
                  <a:fillRect/>
                </a:stretch>
              </p:blipFill>
              <p:spPr>
                <a:xfrm>
                  <a:off x="4409902" y="2533222"/>
                  <a:ext cx="2343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A1CC3ED7-44A7-E111-F9AA-2BD377E475F0}"/>
                    </a:ext>
                  </a:extLst>
                </p14:cNvPr>
                <p14:cNvContentPartPr/>
                <p14:nvPr/>
              </p14:nvContentPartPr>
              <p14:xfrm>
                <a:off x="4430782" y="2798902"/>
                <a:ext cx="2407680" cy="86400"/>
              </p14:xfrm>
            </p:contentPart>
          </mc:Choice>
          <mc:Fallback>
            <p:pic>
              <p:nvPicPr>
                <p:cNvPr id="11" name="Freihand 10">
                  <a:extLst>
                    <a:ext uri="{FF2B5EF4-FFF2-40B4-BE49-F238E27FC236}">
                      <a16:creationId xmlns:a16="http://schemas.microsoft.com/office/drawing/2014/main" id="{A1CC3ED7-44A7-E111-F9AA-2BD377E475F0}"/>
                    </a:ext>
                  </a:extLst>
                </p:cNvPr>
                <p:cNvPicPr/>
                <p:nvPr/>
              </p:nvPicPr>
              <p:blipFill>
                <a:blip r:embed="rId15"/>
                <a:stretch>
                  <a:fillRect/>
                </a:stretch>
              </p:blipFill>
              <p:spPr>
                <a:xfrm>
                  <a:off x="4421782" y="2789902"/>
                  <a:ext cx="2425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A3EE69DB-1658-BEF6-1FBD-3B827ACA7F87}"/>
                    </a:ext>
                  </a:extLst>
                </p14:cNvPr>
                <p14:cNvContentPartPr/>
                <p14:nvPr/>
              </p14:nvContentPartPr>
              <p14:xfrm>
                <a:off x="4373542" y="3022822"/>
                <a:ext cx="2423520" cy="37440"/>
              </p14:xfrm>
            </p:contentPart>
          </mc:Choice>
          <mc:Fallback>
            <p:pic>
              <p:nvPicPr>
                <p:cNvPr id="12" name="Freihand 11">
                  <a:extLst>
                    <a:ext uri="{FF2B5EF4-FFF2-40B4-BE49-F238E27FC236}">
                      <a16:creationId xmlns:a16="http://schemas.microsoft.com/office/drawing/2014/main" id="{A3EE69DB-1658-BEF6-1FBD-3B827ACA7F87}"/>
                    </a:ext>
                  </a:extLst>
                </p:cNvPr>
                <p:cNvPicPr/>
                <p:nvPr/>
              </p:nvPicPr>
              <p:blipFill>
                <a:blip r:embed="rId17"/>
                <a:stretch>
                  <a:fillRect/>
                </a:stretch>
              </p:blipFill>
              <p:spPr>
                <a:xfrm>
                  <a:off x="4364542" y="3013822"/>
                  <a:ext cx="2441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C1C33815-C251-622D-03AD-020DBFDB5117}"/>
                    </a:ext>
                  </a:extLst>
                </p14:cNvPr>
                <p14:cNvContentPartPr/>
                <p14:nvPr/>
              </p14:nvContentPartPr>
              <p14:xfrm>
                <a:off x="6200542" y="1905022"/>
                <a:ext cx="681840" cy="1155960"/>
              </p14:xfrm>
            </p:contentPart>
          </mc:Choice>
          <mc:Fallback>
            <p:pic>
              <p:nvPicPr>
                <p:cNvPr id="19" name="Freihand 18">
                  <a:extLst>
                    <a:ext uri="{FF2B5EF4-FFF2-40B4-BE49-F238E27FC236}">
                      <a16:creationId xmlns:a16="http://schemas.microsoft.com/office/drawing/2014/main" id="{C1C33815-C251-622D-03AD-020DBFDB5117}"/>
                    </a:ext>
                  </a:extLst>
                </p:cNvPr>
                <p:cNvPicPr/>
                <p:nvPr/>
              </p:nvPicPr>
              <p:blipFill>
                <a:blip r:embed="rId19"/>
                <a:stretch>
                  <a:fillRect/>
                </a:stretch>
              </p:blipFill>
              <p:spPr>
                <a:xfrm>
                  <a:off x="6191902" y="1896022"/>
                  <a:ext cx="699480" cy="1173600"/>
                </a:xfrm>
                <a:prstGeom prst="rect">
                  <a:avLst/>
                </a:prstGeom>
              </p:spPr>
            </p:pic>
          </mc:Fallback>
        </mc:AlternateContent>
      </p:grpSp>
      <p:grpSp>
        <p:nvGrpSpPr>
          <p:cNvPr id="186" name="Gruppieren 185">
            <a:extLst>
              <a:ext uri="{FF2B5EF4-FFF2-40B4-BE49-F238E27FC236}">
                <a16:creationId xmlns:a16="http://schemas.microsoft.com/office/drawing/2014/main" id="{A9A9DF74-7896-ADD9-1613-839675B98235}"/>
              </a:ext>
            </a:extLst>
          </p:cNvPr>
          <p:cNvGrpSpPr/>
          <p:nvPr/>
        </p:nvGrpSpPr>
        <p:grpSpPr>
          <a:xfrm>
            <a:off x="1647622" y="3900142"/>
            <a:ext cx="6873840" cy="2795040"/>
            <a:chOff x="1647622" y="3900142"/>
            <a:chExt cx="6873840" cy="2795040"/>
          </a:xfrm>
        </p:grpSpPr>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50422394-554C-420A-82F3-DA0C87906714}"/>
                    </a:ext>
                  </a:extLst>
                </p14:cNvPr>
                <p14:cNvContentPartPr/>
                <p14:nvPr/>
              </p14:nvContentPartPr>
              <p14:xfrm>
                <a:off x="3594862" y="4176982"/>
                <a:ext cx="403920" cy="48960"/>
              </p14:xfrm>
            </p:contentPart>
          </mc:Choice>
          <mc:Fallback>
            <p:pic>
              <p:nvPicPr>
                <p:cNvPr id="21" name="Freihand 20">
                  <a:extLst>
                    <a:ext uri="{FF2B5EF4-FFF2-40B4-BE49-F238E27FC236}">
                      <a16:creationId xmlns:a16="http://schemas.microsoft.com/office/drawing/2014/main" id="{50422394-554C-420A-82F3-DA0C87906714}"/>
                    </a:ext>
                  </a:extLst>
                </p:cNvPr>
                <p:cNvPicPr/>
                <p:nvPr/>
              </p:nvPicPr>
              <p:blipFill>
                <a:blip r:embed="rId21"/>
                <a:stretch>
                  <a:fillRect/>
                </a:stretch>
              </p:blipFill>
              <p:spPr>
                <a:xfrm>
                  <a:off x="3585862" y="4168342"/>
                  <a:ext cx="421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2D95B341-0B0C-FDB9-A25A-802601002977}"/>
                    </a:ext>
                  </a:extLst>
                </p14:cNvPr>
                <p14:cNvContentPartPr/>
                <p14:nvPr/>
              </p14:nvContentPartPr>
              <p14:xfrm>
                <a:off x="3685222" y="4243222"/>
                <a:ext cx="272160" cy="70920"/>
              </p14:xfrm>
            </p:contentPart>
          </mc:Choice>
          <mc:Fallback>
            <p:pic>
              <p:nvPicPr>
                <p:cNvPr id="22" name="Freihand 21">
                  <a:extLst>
                    <a:ext uri="{FF2B5EF4-FFF2-40B4-BE49-F238E27FC236}">
                      <a16:creationId xmlns:a16="http://schemas.microsoft.com/office/drawing/2014/main" id="{2D95B341-0B0C-FDB9-A25A-802601002977}"/>
                    </a:ext>
                  </a:extLst>
                </p:cNvPr>
                <p:cNvPicPr/>
                <p:nvPr/>
              </p:nvPicPr>
              <p:blipFill>
                <a:blip r:embed="rId23"/>
                <a:stretch>
                  <a:fillRect/>
                </a:stretch>
              </p:blipFill>
              <p:spPr>
                <a:xfrm>
                  <a:off x="3676222" y="4234582"/>
                  <a:ext cx="289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Freihand 22">
                  <a:extLst>
                    <a:ext uri="{FF2B5EF4-FFF2-40B4-BE49-F238E27FC236}">
                      <a16:creationId xmlns:a16="http://schemas.microsoft.com/office/drawing/2014/main" id="{5A3B0D88-CA6C-97FC-FE9E-75C4BE1D04F6}"/>
                    </a:ext>
                  </a:extLst>
                </p14:cNvPr>
                <p14:cNvContentPartPr/>
                <p14:nvPr/>
              </p14:nvContentPartPr>
              <p14:xfrm>
                <a:off x="3960622" y="4085182"/>
                <a:ext cx="146160" cy="294840"/>
              </p14:xfrm>
            </p:contentPart>
          </mc:Choice>
          <mc:Fallback>
            <p:pic>
              <p:nvPicPr>
                <p:cNvPr id="23" name="Freihand 22">
                  <a:extLst>
                    <a:ext uri="{FF2B5EF4-FFF2-40B4-BE49-F238E27FC236}">
                      <a16:creationId xmlns:a16="http://schemas.microsoft.com/office/drawing/2014/main" id="{5A3B0D88-CA6C-97FC-FE9E-75C4BE1D04F6}"/>
                    </a:ext>
                  </a:extLst>
                </p:cNvPr>
                <p:cNvPicPr/>
                <p:nvPr/>
              </p:nvPicPr>
              <p:blipFill>
                <a:blip r:embed="rId25"/>
                <a:stretch>
                  <a:fillRect/>
                </a:stretch>
              </p:blipFill>
              <p:spPr>
                <a:xfrm>
                  <a:off x="3951622" y="4076182"/>
                  <a:ext cx="1638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Freihand 24">
                  <a:extLst>
                    <a:ext uri="{FF2B5EF4-FFF2-40B4-BE49-F238E27FC236}">
                      <a16:creationId xmlns:a16="http://schemas.microsoft.com/office/drawing/2014/main" id="{844D359F-49D1-214D-B6BF-975A4D23AA81}"/>
                    </a:ext>
                  </a:extLst>
                </p14:cNvPr>
                <p14:cNvContentPartPr/>
                <p14:nvPr/>
              </p14:nvContentPartPr>
              <p14:xfrm>
                <a:off x="4254022" y="3996982"/>
                <a:ext cx="236160" cy="255600"/>
              </p14:xfrm>
            </p:contentPart>
          </mc:Choice>
          <mc:Fallback>
            <p:pic>
              <p:nvPicPr>
                <p:cNvPr id="25" name="Freihand 24">
                  <a:extLst>
                    <a:ext uri="{FF2B5EF4-FFF2-40B4-BE49-F238E27FC236}">
                      <a16:creationId xmlns:a16="http://schemas.microsoft.com/office/drawing/2014/main" id="{844D359F-49D1-214D-B6BF-975A4D23AA81}"/>
                    </a:ext>
                  </a:extLst>
                </p:cNvPr>
                <p:cNvPicPr/>
                <p:nvPr/>
              </p:nvPicPr>
              <p:blipFill>
                <a:blip r:embed="rId27"/>
                <a:stretch>
                  <a:fillRect/>
                </a:stretch>
              </p:blipFill>
              <p:spPr>
                <a:xfrm>
                  <a:off x="4245022" y="3987982"/>
                  <a:ext cx="2538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Freihand 25">
                  <a:extLst>
                    <a:ext uri="{FF2B5EF4-FFF2-40B4-BE49-F238E27FC236}">
                      <a16:creationId xmlns:a16="http://schemas.microsoft.com/office/drawing/2014/main" id="{7E88A850-BDFF-C098-EB17-5EAE56AD6797}"/>
                    </a:ext>
                  </a:extLst>
                </p14:cNvPr>
                <p14:cNvContentPartPr/>
                <p14:nvPr/>
              </p14:nvContentPartPr>
              <p14:xfrm>
                <a:off x="4523662" y="4002382"/>
                <a:ext cx="83520" cy="221760"/>
              </p14:xfrm>
            </p:contentPart>
          </mc:Choice>
          <mc:Fallback>
            <p:pic>
              <p:nvPicPr>
                <p:cNvPr id="26" name="Freihand 25">
                  <a:extLst>
                    <a:ext uri="{FF2B5EF4-FFF2-40B4-BE49-F238E27FC236}">
                      <a16:creationId xmlns:a16="http://schemas.microsoft.com/office/drawing/2014/main" id="{7E88A850-BDFF-C098-EB17-5EAE56AD6797}"/>
                    </a:ext>
                  </a:extLst>
                </p:cNvPr>
                <p:cNvPicPr/>
                <p:nvPr/>
              </p:nvPicPr>
              <p:blipFill>
                <a:blip r:embed="rId29"/>
                <a:stretch>
                  <a:fillRect/>
                </a:stretch>
              </p:blipFill>
              <p:spPr>
                <a:xfrm>
                  <a:off x="4514662" y="3993382"/>
                  <a:ext cx="1011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6C384C6A-3EA4-C915-5C5E-99970D05294E}"/>
                    </a:ext>
                  </a:extLst>
                </p14:cNvPr>
                <p14:cNvContentPartPr/>
                <p14:nvPr/>
              </p14:nvContentPartPr>
              <p14:xfrm>
                <a:off x="4473622" y="3957382"/>
                <a:ext cx="3600" cy="7560"/>
              </p14:xfrm>
            </p:contentPart>
          </mc:Choice>
          <mc:Fallback>
            <p:pic>
              <p:nvPicPr>
                <p:cNvPr id="27" name="Freihand 26">
                  <a:extLst>
                    <a:ext uri="{FF2B5EF4-FFF2-40B4-BE49-F238E27FC236}">
                      <a16:creationId xmlns:a16="http://schemas.microsoft.com/office/drawing/2014/main" id="{6C384C6A-3EA4-C915-5C5E-99970D05294E}"/>
                    </a:ext>
                  </a:extLst>
                </p:cNvPr>
                <p:cNvPicPr/>
                <p:nvPr/>
              </p:nvPicPr>
              <p:blipFill>
                <a:blip r:embed="rId31"/>
                <a:stretch>
                  <a:fillRect/>
                </a:stretch>
              </p:blipFill>
              <p:spPr>
                <a:xfrm>
                  <a:off x="4464622" y="3948742"/>
                  <a:ext cx="21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8923D0DC-2202-3CBC-0E8A-84ADED5147B8}"/>
                    </a:ext>
                  </a:extLst>
                </p14:cNvPr>
                <p14:cNvContentPartPr/>
                <p14:nvPr/>
              </p14:nvContentPartPr>
              <p14:xfrm>
                <a:off x="4846582" y="4004542"/>
                <a:ext cx="146880" cy="158760"/>
              </p14:xfrm>
            </p:contentPart>
          </mc:Choice>
          <mc:Fallback>
            <p:pic>
              <p:nvPicPr>
                <p:cNvPr id="28" name="Freihand 27">
                  <a:extLst>
                    <a:ext uri="{FF2B5EF4-FFF2-40B4-BE49-F238E27FC236}">
                      <a16:creationId xmlns:a16="http://schemas.microsoft.com/office/drawing/2014/main" id="{8923D0DC-2202-3CBC-0E8A-84ADED5147B8}"/>
                    </a:ext>
                  </a:extLst>
                </p:cNvPr>
                <p:cNvPicPr/>
                <p:nvPr/>
              </p:nvPicPr>
              <p:blipFill>
                <a:blip r:embed="rId33"/>
                <a:stretch>
                  <a:fillRect/>
                </a:stretch>
              </p:blipFill>
              <p:spPr>
                <a:xfrm>
                  <a:off x="4837942" y="3995542"/>
                  <a:ext cx="164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D7CF2E51-B65C-9E54-E67D-DAA5E002953C}"/>
                    </a:ext>
                  </a:extLst>
                </p14:cNvPr>
                <p14:cNvContentPartPr/>
                <p14:nvPr/>
              </p14:nvContentPartPr>
              <p14:xfrm>
                <a:off x="5045302" y="4085902"/>
                <a:ext cx="158400" cy="96840"/>
              </p14:xfrm>
            </p:contentPart>
          </mc:Choice>
          <mc:Fallback>
            <p:pic>
              <p:nvPicPr>
                <p:cNvPr id="29" name="Freihand 28">
                  <a:extLst>
                    <a:ext uri="{FF2B5EF4-FFF2-40B4-BE49-F238E27FC236}">
                      <a16:creationId xmlns:a16="http://schemas.microsoft.com/office/drawing/2014/main" id="{D7CF2E51-B65C-9E54-E67D-DAA5E002953C}"/>
                    </a:ext>
                  </a:extLst>
                </p:cNvPr>
                <p:cNvPicPr/>
                <p:nvPr/>
              </p:nvPicPr>
              <p:blipFill>
                <a:blip r:embed="rId35"/>
                <a:stretch>
                  <a:fillRect/>
                </a:stretch>
              </p:blipFill>
              <p:spPr>
                <a:xfrm>
                  <a:off x="5036302" y="4077262"/>
                  <a:ext cx="176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6E9FE129-AB14-31B9-B2B7-CDD3CB452D38}"/>
                    </a:ext>
                  </a:extLst>
                </p14:cNvPr>
                <p14:cNvContentPartPr/>
                <p14:nvPr/>
              </p14:nvContentPartPr>
              <p14:xfrm>
                <a:off x="5473342" y="4104622"/>
                <a:ext cx="232200" cy="92880"/>
              </p14:xfrm>
            </p:contentPart>
          </mc:Choice>
          <mc:Fallback>
            <p:pic>
              <p:nvPicPr>
                <p:cNvPr id="30" name="Freihand 29">
                  <a:extLst>
                    <a:ext uri="{FF2B5EF4-FFF2-40B4-BE49-F238E27FC236}">
                      <a16:creationId xmlns:a16="http://schemas.microsoft.com/office/drawing/2014/main" id="{6E9FE129-AB14-31B9-B2B7-CDD3CB452D38}"/>
                    </a:ext>
                  </a:extLst>
                </p:cNvPr>
                <p:cNvPicPr/>
                <p:nvPr/>
              </p:nvPicPr>
              <p:blipFill>
                <a:blip r:embed="rId37"/>
                <a:stretch>
                  <a:fillRect/>
                </a:stretch>
              </p:blipFill>
              <p:spPr>
                <a:xfrm>
                  <a:off x="5464702" y="4095622"/>
                  <a:ext cx="249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9BEBADA0-7527-F117-2034-6B370A166839}"/>
                    </a:ext>
                  </a:extLst>
                </p14:cNvPr>
                <p14:cNvContentPartPr/>
                <p14:nvPr/>
              </p14:nvContentPartPr>
              <p14:xfrm>
                <a:off x="5716702" y="4070062"/>
                <a:ext cx="179640" cy="227160"/>
              </p14:xfrm>
            </p:contentPart>
          </mc:Choice>
          <mc:Fallback>
            <p:pic>
              <p:nvPicPr>
                <p:cNvPr id="31" name="Freihand 30">
                  <a:extLst>
                    <a:ext uri="{FF2B5EF4-FFF2-40B4-BE49-F238E27FC236}">
                      <a16:creationId xmlns:a16="http://schemas.microsoft.com/office/drawing/2014/main" id="{9BEBADA0-7527-F117-2034-6B370A166839}"/>
                    </a:ext>
                  </a:extLst>
                </p:cNvPr>
                <p:cNvPicPr/>
                <p:nvPr/>
              </p:nvPicPr>
              <p:blipFill>
                <a:blip r:embed="rId39"/>
                <a:stretch>
                  <a:fillRect/>
                </a:stretch>
              </p:blipFill>
              <p:spPr>
                <a:xfrm>
                  <a:off x="5708062" y="4061422"/>
                  <a:ext cx="1972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6F9FF835-1D69-0FB4-A0FC-912ABE8EDCEA}"/>
                    </a:ext>
                  </a:extLst>
                </p14:cNvPr>
                <p14:cNvContentPartPr/>
                <p14:nvPr/>
              </p14:nvContentPartPr>
              <p14:xfrm>
                <a:off x="5942422" y="3950182"/>
                <a:ext cx="89640" cy="189360"/>
              </p14:xfrm>
            </p:contentPart>
          </mc:Choice>
          <mc:Fallback>
            <p:pic>
              <p:nvPicPr>
                <p:cNvPr id="32" name="Freihand 31">
                  <a:extLst>
                    <a:ext uri="{FF2B5EF4-FFF2-40B4-BE49-F238E27FC236}">
                      <a16:creationId xmlns:a16="http://schemas.microsoft.com/office/drawing/2014/main" id="{6F9FF835-1D69-0FB4-A0FC-912ABE8EDCEA}"/>
                    </a:ext>
                  </a:extLst>
                </p:cNvPr>
                <p:cNvPicPr/>
                <p:nvPr/>
              </p:nvPicPr>
              <p:blipFill>
                <a:blip r:embed="rId41"/>
                <a:stretch>
                  <a:fillRect/>
                </a:stretch>
              </p:blipFill>
              <p:spPr>
                <a:xfrm>
                  <a:off x="5933782" y="3941542"/>
                  <a:ext cx="107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83DDC918-492D-4A5D-64BF-45AEF1A13298}"/>
                    </a:ext>
                  </a:extLst>
                </p14:cNvPr>
                <p14:cNvContentPartPr/>
                <p14:nvPr/>
              </p14:nvContentPartPr>
              <p14:xfrm>
                <a:off x="6054022" y="4035502"/>
                <a:ext cx="335880" cy="95040"/>
              </p14:xfrm>
            </p:contentPart>
          </mc:Choice>
          <mc:Fallback>
            <p:pic>
              <p:nvPicPr>
                <p:cNvPr id="33" name="Freihand 32">
                  <a:extLst>
                    <a:ext uri="{FF2B5EF4-FFF2-40B4-BE49-F238E27FC236}">
                      <a16:creationId xmlns:a16="http://schemas.microsoft.com/office/drawing/2014/main" id="{83DDC918-492D-4A5D-64BF-45AEF1A13298}"/>
                    </a:ext>
                  </a:extLst>
                </p:cNvPr>
                <p:cNvPicPr/>
                <p:nvPr/>
              </p:nvPicPr>
              <p:blipFill>
                <a:blip r:embed="rId43"/>
                <a:stretch>
                  <a:fillRect/>
                </a:stretch>
              </p:blipFill>
              <p:spPr>
                <a:xfrm>
                  <a:off x="6045022" y="4026502"/>
                  <a:ext cx="353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E029093A-0D67-B499-258D-45BB9B425598}"/>
                    </a:ext>
                  </a:extLst>
                </p14:cNvPr>
                <p14:cNvContentPartPr/>
                <p14:nvPr/>
              </p14:nvContentPartPr>
              <p14:xfrm>
                <a:off x="6380182" y="3967822"/>
                <a:ext cx="37080" cy="31320"/>
              </p14:xfrm>
            </p:contentPart>
          </mc:Choice>
          <mc:Fallback>
            <p:pic>
              <p:nvPicPr>
                <p:cNvPr id="34" name="Freihand 33">
                  <a:extLst>
                    <a:ext uri="{FF2B5EF4-FFF2-40B4-BE49-F238E27FC236}">
                      <a16:creationId xmlns:a16="http://schemas.microsoft.com/office/drawing/2014/main" id="{E029093A-0D67-B499-258D-45BB9B425598}"/>
                    </a:ext>
                  </a:extLst>
                </p:cNvPr>
                <p:cNvPicPr/>
                <p:nvPr/>
              </p:nvPicPr>
              <p:blipFill>
                <a:blip r:embed="rId45"/>
                <a:stretch>
                  <a:fillRect/>
                </a:stretch>
              </p:blipFill>
              <p:spPr>
                <a:xfrm>
                  <a:off x="6371182" y="3958822"/>
                  <a:ext cx="54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FB8CB8C6-DDDC-9180-7894-6CE0A3993EF3}"/>
                    </a:ext>
                  </a:extLst>
                </p14:cNvPr>
                <p14:cNvContentPartPr/>
                <p14:nvPr/>
              </p14:nvContentPartPr>
              <p14:xfrm>
                <a:off x="6431302" y="4039462"/>
                <a:ext cx="332280" cy="157680"/>
              </p14:xfrm>
            </p:contentPart>
          </mc:Choice>
          <mc:Fallback>
            <p:pic>
              <p:nvPicPr>
                <p:cNvPr id="35" name="Freihand 34">
                  <a:extLst>
                    <a:ext uri="{FF2B5EF4-FFF2-40B4-BE49-F238E27FC236}">
                      <a16:creationId xmlns:a16="http://schemas.microsoft.com/office/drawing/2014/main" id="{FB8CB8C6-DDDC-9180-7894-6CE0A3993EF3}"/>
                    </a:ext>
                  </a:extLst>
                </p:cNvPr>
                <p:cNvPicPr/>
                <p:nvPr/>
              </p:nvPicPr>
              <p:blipFill>
                <a:blip r:embed="rId47"/>
                <a:stretch>
                  <a:fillRect/>
                </a:stretch>
              </p:blipFill>
              <p:spPr>
                <a:xfrm>
                  <a:off x="6422302" y="4030822"/>
                  <a:ext cx="349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9A494004-DD83-FA35-8B99-32882116CF4F}"/>
                    </a:ext>
                  </a:extLst>
                </p14:cNvPr>
                <p14:cNvContentPartPr/>
                <p14:nvPr/>
              </p14:nvContentPartPr>
              <p14:xfrm>
                <a:off x="6180022" y="3900142"/>
                <a:ext cx="53640" cy="7200"/>
              </p14:xfrm>
            </p:contentPart>
          </mc:Choice>
          <mc:Fallback>
            <p:pic>
              <p:nvPicPr>
                <p:cNvPr id="36" name="Freihand 35">
                  <a:extLst>
                    <a:ext uri="{FF2B5EF4-FFF2-40B4-BE49-F238E27FC236}">
                      <a16:creationId xmlns:a16="http://schemas.microsoft.com/office/drawing/2014/main" id="{9A494004-DD83-FA35-8B99-32882116CF4F}"/>
                    </a:ext>
                  </a:extLst>
                </p:cNvPr>
                <p:cNvPicPr/>
                <p:nvPr/>
              </p:nvPicPr>
              <p:blipFill>
                <a:blip r:embed="rId49"/>
                <a:stretch>
                  <a:fillRect/>
                </a:stretch>
              </p:blipFill>
              <p:spPr>
                <a:xfrm>
                  <a:off x="6171022" y="3891502"/>
                  <a:ext cx="71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628E566C-63EE-E1BC-7E3F-BEA5D3CEB94F}"/>
                    </a:ext>
                  </a:extLst>
                </p14:cNvPr>
                <p14:cNvContentPartPr/>
                <p14:nvPr/>
              </p14:nvContentPartPr>
              <p14:xfrm>
                <a:off x="4224142" y="4419622"/>
                <a:ext cx="187200" cy="176040"/>
              </p14:xfrm>
            </p:contentPart>
          </mc:Choice>
          <mc:Fallback>
            <p:pic>
              <p:nvPicPr>
                <p:cNvPr id="38" name="Freihand 37">
                  <a:extLst>
                    <a:ext uri="{FF2B5EF4-FFF2-40B4-BE49-F238E27FC236}">
                      <a16:creationId xmlns:a16="http://schemas.microsoft.com/office/drawing/2014/main" id="{628E566C-63EE-E1BC-7E3F-BEA5D3CEB94F}"/>
                    </a:ext>
                  </a:extLst>
                </p:cNvPr>
                <p:cNvPicPr/>
                <p:nvPr/>
              </p:nvPicPr>
              <p:blipFill>
                <a:blip r:embed="rId51"/>
                <a:stretch>
                  <a:fillRect/>
                </a:stretch>
              </p:blipFill>
              <p:spPr>
                <a:xfrm>
                  <a:off x="4215142" y="4410622"/>
                  <a:ext cx="2048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FECAFD4B-422C-0BBB-8903-74A254962EB5}"/>
                    </a:ext>
                  </a:extLst>
                </p14:cNvPr>
                <p14:cNvContentPartPr/>
                <p14:nvPr/>
              </p14:nvContentPartPr>
              <p14:xfrm>
                <a:off x="4329622" y="4553902"/>
                <a:ext cx="75600" cy="37080"/>
              </p14:xfrm>
            </p:contentPart>
          </mc:Choice>
          <mc:Fallback>
            <p:pic>
              <p:nvPicPr>
                <p:cNvPr id="39" name="Freihand 38">
                  <a:extLst>
                    <a:ext uri="{FF2B5EF4-FFF2-40B4-BE49-F238E27FC236}">
                      <a16:creationId xmlns:a16="http://schemas.microsoft.com/office/drawing/2014/main" id="{FECAFD4B-422C-0BBB-8903-74A254962EB5}"/>
                    </a:ext>
                  </a:extLst>
                </p:cNvPr>
                <p:cNvPicPr/>
                <p:nvPr/>
              </p:nvPicPr>
              <p:blipFill>
                <a:blip r:embed="rId53"/>
                <a:stretch>
                  <a:fillRect/>
                </a:stretch>
              </p:blipFill>
              <p:spPr>
                <a:xfrm>
                  <a:off x="4320622" y="4545262"/>
                  <a:ext cx="93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E4481939-F7E6-D243-B7C6-DA4FDDA88C41}"/>
                    </a:ext>
                  </a:extLst>
                </p14:cNvPr>
                <p14:cNvContentPartPr/>
                <p14:nvPr/>
              </p14:nvContentPartPr>
              <p14:xfrm>
                <a:off x="4423582" y="4496302"/>
                <a:ext cx="248400" cy="99360"/>
              </p14:xfrm>
            </p:contentPart>
          </mc:Choice>
          <mc:Fallback>
            <p:pic>
              <p:nvPicPr>
                <p:cNvPr id="40" name="Freihand 39">
                  <a:extLst>
                    <a:ext uri="{FF2B5EF4-FFF2-40B4-BE49-F238E27FC236}">
                      <a16:creationId xmlns:a16="http://schemas.microsoft.com/office/drawing/2014/main" id="{E4481939-F7E6-D243-B7C6-DA4FDDA88C41}"/>
                    </a:ext>
                  </a:extLst>
                </p:cNvPr>
                <p:cNvPicPr/>
                <p:nvPr/>
              </p:nvPicPr>
              <p:blipFill>
                <a:blip r:embed="rId55"/>
                <a:stretch>
                  <a:fillRect/>
                </a:stretch>
              </p:blipFill>
              <p:spPr>
                <a:xfrm>
                  <a:off x="4414582" y="4487302"/>
                  <a:ext cx="266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F887CC11-A9E6-C539-2575-B1DDB3A9934D}"/>
                    </a:ext>
                  </a:extLst>
                </p14:cNvPr>
                <p14:cNvContentPartPr/>
                <p14:nvPr/>
              </p14:nvContentPartPr>
              <p14:xfrm>
                <a:off x="4740742" y="4511422"/>
                <a:ext cx="177840" cy="81000"/>
              </p14:xfrm>
            </p:contentPart>
          </mc:Choice>
          <mc:Fallback>
            <p:pic>
              <p:nvPicPr>
                <p:cNvPr id="41" name="Freihand 40">
                  <a:extLst>
                    <a:ext uri="{FF2B5EF4-FFF2-40B4-BE49-F238E27FC236}">
                      <a16:creationId xmlns:a16="http://schemas.microsoft.com/office/drawing/2014/main" id="{F887CC11-A9E6-C539-2575-B1DDB3A9934D}"/>
                    </a:ext>
                  </a:extLst>
                </p:cNvPr>
                <p:cNvPicPr/>
                <p:nvPr/>
              </p:nvPicPr>
              <p:blipFill>
                <a:blip r:embed="rId57"/>
                <a:stretch>
                  <a:fillRect/>
                </a:stretch>
              </p:blipFill>
              <p:spPr>
                <a:xfrm>
                  <a:off x="4731742" y="4502782"/>
                  <a:ext cx="195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1200AF06-97E7-3FFC-6D5F-98921DA48AB2}"/>
                    </a:ext>
                  </a:extLst>
                </p14:cNvPr>
                <p14:cNvContentPartPr/>
                <p14:nvPr/>
              </p14:nvContentPartPr>
              <p14:xfrm>
                <a:off x="4979782" y="4418182"/>
                <a:ext cx="269640" cy="147600"/>
              </p14:xfrm>
            </p:contentPart>
          </mc:Choice>
          <mc:Fallback>
            <p:pic>
              <p:nvPicPr>
                <p:cNvPr id="42" name="Freihand 41">
                  <a:extLst>
                    <a:ext uri="{FF2B5EF4-FFF2-40B4-BE49-F238E27FC236}">
                      <a16:creationId xmlns:a16="http://schemas.microsoft.com/office/drawing/2014/main" id="{1200AF06-97E7-3FFC-6D5F-98921DA48AB2}"/>
                    </a:ext>
                  </a:extLst>
                </p:cNvPr>
                <p:cNvPicPr/>
                <p:nvPr/>
              </p:nvPicPr>
              <p:blipFill>
                <a:blip r:embed="rId59"/>
                <a:stretch>
                  <a:fillRect/>
                </a:stretch>
              </p:blipFill>
              <p:spPr>
                <a:xfrm>
                  <a:off x="4971142" y="4409542"/>
                  <a:ext cx="287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09B3455D-BA98-F0C8-B702-3ED497F94325}"/>
                    </a:ext>
                  </a:extLst>
                </p14:cNvPr>
                <p14:cNvContentPartPr/>
                <p14:nvPr/>
              </p14:nvContentPartPr>
              <p14:xfrm>
                <a:off x="5229982" y="4407382"/>
                <a:ext cx="54360" cy="18000"/>
              </p14:xfrm>
            </p:contentPart>
          </mc:Choice>
          <mc:Fallback>
            <p:pic>
              <p:nvPicPr>
                <p:cNvPr id="43" name="Freihand 42">
                  <a:extLst>
                    <a:ext uri="{FF2B5EF4-FFF2-40B4-BE49-F238E27FC236}">
                      <a16:creationId xmlns:a16="http://schemas.microsoft.com/office/drawing/2014/main" id="{09B3455D-BA98-F0C8-B702-3ED497F94325}"/>
                    </a:ext>
                  </a:extLst>
                </p:cNvPr>
                <p:cNvPicPr/>
                <p:nvPr/>
              </p:nvPicPr>
              <p:blipFill>
                <a:blip r:embed="rId61"/>
                <a:stretch>
                  <a:fillRect/>
                </a:stretch>
              </p:blipFill>
              <p:spPr>
                <a:xfrm>
                  <a:off x="5220982" y="4398742"/>
                  <a:ext cx="72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F91B5202-7B48-9933-C78F-FA2632B0E3CD}"/>
                    </a:ext>
                  </a:extLst>
                </p14:cNvPr>
                <p14:cNvContentPartPr/>
                <p14:nvPr/>
              </p14:nvContentPartPr>
              <p14:xfrm>
                <a:off x="5315662" y="4428982"/>
                <a:ext cx="101160" cy="134640"/>
              </p14:xfrm>
            </p:contentPart>
          </mc:Choice>
          <mc:Fallback>
            <p:pic>
              <p:nvPicPr>
                <p:cNvPr id="44" name="Freihand 43">
                  <a:extLst>
                    <a:ext uri="{FF2B5EF4-FFF2-40B4-BE49-F238E27FC236}">
                      <a16:creationId xmlns:a16="http://schemas.microsoft.com/office/drawing/2014/main" id="{F91B5202-7B48-9933-C78F-FA2632B0E3CD}"/>
                    </a:ext>
                  </a:extLst>
                </p:cNvPr>
                <p:cNvPicPr/>
                <p:nvPr/>
              </p:nvPicPr>
              <p:blipFill>
                <a:blip r:embed="rId63"/>
                <a:stretch>
                  <a:fillRect/>
                </a:stretch>
              </p:blipFill>
              <p:spPr>
                <a:xfrm>
                  <a:off x="5307022" y="4420342"/>
                  <a:ext cx="118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1FBA0452-7D89-1771-D0F3-B8D1D34C9F04}"/>
                    </a:ext>
                  </a:extLst>
                </p14:cNvPr>
                <p14:cNvContentPartPr/>
                <p14:nvPr/>
              </p14:nvContentPartPr>
              <p14:xfrm>
                <a:off x="5536342" y="4372102"/>
                <a:ext cx="232560" cy="194040"/>
              </p14:xfrm>
            </p:contentPart>
          </mc:Choice>
          <mc:Fallback>
            <p:pic>
              <p:nvPicPr>
                <p:cNvPr id="45" name="Freihand 44">
                  <a:extLst>
                    <a:ext uri="{FF2B5EF4-FFF2-40B4-BE49-F238E27FC236}">
                      <a16:creationId xmlns:a16="http://schemas.microsoft.com/office/drawing/2014/main" id="{1FBA0452-7D89-1771-D0F3-B8D1D34C9F04}"/>
                    </a:ext>
                  </a:extLst>
                </p:cNvPr>
                <p:cNvPicPr/>
                <p:nvPr/>
              </p:nvPicPr>
              <p:blipFill>
                <a:blip r:embed="rId65"/>
                <a:stretch>
                  <a:fillRect/>
                </a:stretch>
              </p:blipFill>
              <p:spPr>
                <a:xfrm>
                  <a:off x="5527342" y="4363462"/>
                  <a:ext cx="250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AD81B53C-5321-D715-77BB-AE9435369406}"/>
                    </a:ext>
                  </a:extLst>
                </p14:cNvPr>
                <p14:cNvContentPartPr/>
                <p14:nvPr/>
              </p14:nvContentPartPr>
              <p14:xfrm>
                <a:off x="5808502" y="4423942"/>
                <a:ext cx="245160" cy="102960"/>
              </p14:xfrm>
            </p:contentPart>
          </mc:Choice>
          <mc:Fallback>
            <p:pic>
              <p:nvPicPr>
                <p:cNvPr id="46" name="Freihand 45">
                  <a:extLst>
                    <a:ext uri="{FF2B5EF4-FFF2-40B4-BE49-F238E27FC236}">
                      <a16:creationId xmlns:a16="http://schemas.microsoft.com/office/drawing/2014/main" id="{AD81B53C-5321-D715-77BB-AE9435369406}"/>
                    </a:ext>
                  </a:extLst>
                </p:cNvPr>
                <p:cNvPicPr/>
                <p:nvPr/>
              </p:nvPicPr>
              <p:blipFill>
                <a:blip r:embed="rId67"/>
                <a:stretch>
                  <a:fillRect/>
                </a:stretch>
              </p:blipFill>
              <p:spPr>
                <a:xfrm>
                  <a:off x="5799502" y="4414942"/>
                  <a:ext cx="262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923866D3-D12C-DA01-B7EA-29C707034571}"/>
                    </a:ext>
                  </a:extLst>
                </p14:cNvPr>
                <p14:cNvContentPartPr/>
                <p14:nvPr/>
              </p14:nvContentPartPr>
              <p14:xfrm>
                <a:off x="6293782" y="4318102"/>
                <a:ext cx="173880" cy="244800"/>
              </p14:xfrm>
            </p:contentPart>
          </mc:Choice>
          <mc:Fallback>
            <p:pic>
              <p:nvPicPr>
                <p:cNvPr id="47" name="Freihand 46">
                  <a:extLst>
                    <a:ext uri="{FF2B5EF4-FFF2-40B4-BE49-F238E27FC236}">
                      <a16:creationId xmlns:a16="http://schemas.microsoft.com/office/drawing/2014/main" id="{923866D3-D12C-DA01-B7EA-29C707034571}"/>
                    </a:ext>
                  </a:extLst>
                </p:cNvPr>
                <p:cNvPicPr/>
                <p:nvPr/>
              </p:nvPicPr>
              <p:blipFill>
                <a:blip r:embed="rId69"/>
                <a:stretch>
                  <a:fillRect/>
                </a:stretch>
              </p:blipFill>
              <p:spPr>
                <a:xfrm>
                  <a:off x="6284782" y="4309462"/>
                  <a:ext cx="191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6FA17CDC-7C2B-77FE-3E93-980BE620F493}"/>
                    </a:ext>
                  </a:extLst>
                </p14:cNvPr>
                <p14:cNvContentPartPr/>
                <p14:nvPr/>
              </p14:nvContentPartPr>
              <p14:xfrm>
                <a:off x="6466942" y="4421782"/>
                <a:ext cx="187560" cy="125640"/>
              </p14:xfrm>
            </p:contentPart>
          </mc:Choice>
          <mc:Fallback>
            <p:pic>
              <p:nvPicPr>
                <p:cNvPr id="48" name="Freihand 47">
                  <a:extLst>
                    <a:ext uri="{FF2B5EF4-FFF2-40B4-BE49-F238E27FC236}">
                      <a16:creationId xmlns:a16="http://schemas.microsoft.com/office/drawing/2014/main" id="{6FA17CDC-7C2B-77FE-3E93-980BE620F493}"/>
                    </a:ext>
                  </a:extLst>
                </p:cNvPr>
                <p:cNvPicPr/>
                <p:nvPr/>
              </p:nvPicPr>
              <p:blipFill>
                <a:blip r:embed="rId71"/>
                <a:stretch>
                  <a:fillRect/>
                </a:stretch>
              </p:blipFill>
              <p:spPr>
                <a:xfrm>
                  <a:off x="6457942" y="4412782"/>
                  <a:ext cx="205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C79D40BF-84F7-650B-5313-8C772612B443}"/>
                    </a:ext>
                  </a:extLst>
                </p14:cNvPr>
                <p14:cNvContentPartPr/>
                <p14:nvPr/>
              </p14:nvContentPartPr>
              <p14:xfrm>
                <a:off x="6742342" y="4401622"/>
                <a:ext cx="512640" cy="171720"/>
              </p14:xfrm>
            </p:contentPart>
          </mc:Choice>
          <mc:Fallback>
            <p:pic>
              <p:nvPicPr>
                <p:cNvPr id="49" name="Freihand 48">
                  <a:extLst>
                    <a:ext uri="{FF2B5EF4-FFF2-40B4-BE49-F238E27FC236}">
                      <a16:creationId xmlns:a16="http://schemas.microsoft.com/office/drawing/2014/main" id="{C79D40BF-84F7-650B-5313-8C772612B443}"/>
                    </a:ext>
                  </a:extLst>
                </p:cNvPr>
                <p:cNvPicPr/>
                <p:nvPr/>
              </p:nvPicPr>
              <p:blipFill>
                <a:blip r:embed="rId73"/>
                <a:stretch>
                  <a:fillRect/>
                </a:stretch>
              </p:blipFill>
              <p:spPr>
                <a:xfrm>
                  <a:off x="6733342" y="4392622"/>
                  <a:ext cx="5302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59E77DAE-6C71-D3BF-CBF9-B4F9BB47225A}"/>
                    </a:ext>
                  </a:extLst>
                </p14:cNvPr>
                <p14:cNvContentPartPr/>
                <p14:nvPr/>
              </p14:nvContentPartPr>
              <p14:xfrm>
                <a:off x="7183342" y="4328902"/>
                <a:ext cx="2520" cy="720"/>
              </p14:xfrm>
            </p:contentPart>
          </mc:Choice>
          <mc:Fallback>
            <p:pic>
              <p:nvPicPr>
                <p:cNvPr id="50" name="Freihand 49">
                  <a:extLst>
                    <a:ext uri="{FF2B5EF4-FFF2-40B4-BE49-F238E27FC236}">
                      <a16:creationId xmlns:a16="http://schemas.microsoft.com/office/drawing/2014/main" id="{59E77DAE-6C71-D3BF-CBF9-B4F9BB47225A}"/>
                    </a:ext>
                  </a:extLst>
                </p:cNvPr>
                <p:cNvPicPr/>
                <p:nvPr/>
              </p:nvPicPr>
              <p:blipFill>
                <a:blip r:embed="rId75"/>
                <a:stretch>
                  <a:fillRect/>
                </a:stretch>
              </p:blipFill>
              <p:spPr>
                <a:xfrm>
                  <a:off x="7174702" y="4320262"/>
                  <a:ext cx="20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1520E023-70EA-F805-D7E1-1667BF30E52B}"/>
                    </a:ext>
                  </a:extLst>
                </p14:cNvPr>
                <p14:cNvContentPartPr/>
                <p14:nvPr/>
              </p14:nvContentPartPr>
              <p14:xfrm>
                <a:off x="7263262" y="4375702"/>
                <a:ext cx="178200" cy="154440"/>
              </p14:xfrm>
            </p:contentPart>
          </mc:Choice>
          <mc:Fallback>
            <p:pic>
              <p:nvPicPr>
                <p:cNvPr id="51" name="Freihand 50">
                  <a:extLst>
                    <a:ext uri="{FF2B5EF4-FFF2-40B4-BE49-F238E27FC236}">
                      <a16:creationId xmlns:a16="http://schemas.microsoft.com/office/drawing/2014/main" id="{1520E023-70EA-F805-D7E1-1667BF30E52B}"/>
                    </a:ext>
                  </a:extLst>
                </p:cNvPr>
                <p:cNvPicPr/>
                <p:nvPr/>
              </p:nvPicPr>
              <p:blipFill>
                <a:blip r:embed="rId77"/>
                <a:stretch>
                  <a:fillRect/>
                </a:stretch>
              </p:blipFill>
              <p:spPr>
                <a:xfrm>
                  <a:off x="7254622" y="4366702"/>
                  <a:ext cx="195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AD55219F-805D-A217-9F67-ED8B7D15D509}"/>
                    </a:ext>
                  </a:extLst>
                </p14:cNvPr>
                <p14:cNvContentPartPr/>
                <p14:nvPr/>
              </p14:nvContentPartPr>
              <p14:xfrm>
                <a:off x="7417702" y="4355182"/>
                <a:ext cx="394200" cy="103680"/>
              </p14:xfrm>
            </p:contentPart>
          </mc:Choice>
          <mc:Fallback>
            <p:pic>
              <p:nvPicPr>
                <p:cNvPr id="52" name="Freihand 51">
                  <a:extLst>
                    <a:ext uri="{FF2B5EF4-FFF2-40B4-BE49-F238E27FC236}">
                      <a16:creationId xmlns:a16="http://schemas.microsoft.com/office/drawing/2014/main" id="{AD55219F-805D-A217-9F67-ED8B7D15D509}"/>
                    </a:ext>
                  </a:extLst>
                </p:cNvPr>
                <p:cNvPicPr/>
                <p:nvPr/>
              </p:nvPicPr>
              <p:blipFill>
                <a:blip r:embed="rId79"/>
                <a:stretch>
                  <a:fillRect/>
                </a:stretch>
              </p:blipFill>
              <p:spPr>
                <a:xfrm>
                  <a:off x="7408702" y="4346182"/>
                  <a:ext cx="411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1D68311E-2F7E-F281-CCC1-1BEFFF38E639}"/>
                    </a:ext>
                  </a:extLst>
                </p14:cNvPr>
                <p14:cNvContentPartPr/>
                <p14:nvPr/>
              </p14:nvContentPartPr>
              <p14:xfrm>
                <a:off x="4259422" y="4758382"/>
                <a:ext cx="177120" cy="193320"/>
              </p14:xfrm>
            </p:contentPart>
          </mc:Choice>
          <mc:Fallback>
            <p:pic>
              <p:nvPicPr>
                <p:cNvPr id="53" name="Freihand 52">
                  <a:extLst>
                    <a:ext uri="{FF2B5EF4-FFF2-40B4-BE49-F238E27FC236}">
                      <a16:creationId xmlns:a16="http://schemas.microsoft.com/office/drawing/2014/main" id="{1D68311E-2F7E-F281-CCC1-1BEFFF38E639}"/>
                    </a:ext>
                  </a:extLst>
                </p:cNvPr>
                <p:cNvPicPr/>
                <p:nvPr/>
              </p:nvPicPr>
              <p:blipFill>
                <a:blip r:embed="rId81"/>
                <a:stretch>
                  <a:fillRect/>
                </a:stretch>
              </p:blipFill>
              <p:spPr>
                <a:xfrm>
                  <a:off x="4250422" y="4749742"/>
                  <a:ext cx="194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F69A7427-3021-7B02-3B19-85A09D41510E}"/>
                    </a:ext>
                  </a:extLst>
                </p14:cNvPr>
                <p14:cNvContentPartPr/>
                <p14:nvPr/>
              </p14:nvContentPartPr>
              <p14:xfrm>
                <a:off x="4449862" y="4839022"/>
                <a:ext cx="171720" cy="109080"/>
              </p14:xfrm>
            </p:contentPart>
          </mc:Choice>
          <mc:Fallback>
            <p:pic>
              <p:nvPicPr>
                <p:cNvPr id="54" name="Freihand 53">
                  <a:extLst>
                    <a:ext uri="{FF2B5EF4-FFF2-40B4-BE49-F238E27FC236}">
                      <a16:creationId xmlns:a16="http://schemas.microsoft.com/office/drawing/2014/main" id="{F69A7427-3021-7B02-3B19-85A09D41510E}"/>
                    </a:ext>
                  </a:extLst>
                </p:cNvPr>
                <p:cNvPicPr/>
                <p:nvPr/>
              </p:nvPicPr>
              <p:blipFill>
                <a:blip r:embed="rId83"/>
                <a:stretch>
                  <a:fillRect/>
                </a:stretch>
              </p:blipFill>
              <p:spPr>
                <a:xfrm>
                  <a:off x="4440862" y="4830382"/>
                  <a:ext cx="189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8C70FB5D-67BB-E7B1-37CD-59EF10BFDA1C}"/>
                    </a:ext>
                  </a:extLst>
                </p14:cNvPr>
                <p14:cNvContentPartPr/>
                <p14:nvPr/>
              </p14:nvContentPartPr>
              <p14:xfrm>
                <a:off x="4693582" y="4851982"/>
                <a:ext cx="156600" cy="64080"/>
              </p14:xfrm>
            </p:contentPart>
          </mc:Choice>
          <mc:Fallback>
            <p:pic>
              <p:nvPicPr>
                <p:cNvPr id="55" name="Freihand 54">
                  <a:extLst>
                    <a:ext uri="{FF2B5EF4-FFF2-40B4-BE49-F238E27FC236}">
                      <a16:creationId xmlns:a16="http://schemas.microsoft.com/office/drawing/2014/main" id="{8C70FB5D-67BB-E7B1-37CD-59EF10BFDA1C}"/>
                    </a:ext>
                  </a:extLst>
                </p:cNvPr>
                <p:cNvPicPr/>
                <p:nvPr/>
              </p:nvPicPr>
              <p:blipFill>
                <a:blip r:embed="rId85"/>
                <a:stretch>
                  <a:fillRect/>
                </a:stretch>
              </p:blipFill>
              <p:spPr>
                <a:xfrm>
                  <a:off x="4684582" y="4843342"/>
                  <a:ext cx="174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34784363-682D-A99E-3A87-874CD2A1C935}"/>
                    </a:ext>
                  </a:extLst>
                </p14:cNvPr>
                <p14:cNvContentPartPr/>
                <p14:nvPr/>
              </p14:nvContentPartPr>
              <p14:xfrm>
                <a:off x="4913182" y="4706542"/>
                <a:ext cx="183960" cy="210240"/>
              </p14:xfrm>
            </p:contentPart>
          </mc:Choice>
          <mc:Fallback>
            <p:pic>
              <p:nvPicPr>
                <p:cNvPr id="56" name="Freihand 55">
                  <a:extLst>
                    <a:ext uri="{FF2B5EF4-FFF2-40B4-BE49-F238E27FC236}">
                      <a16:creationId xmlns:a16="http://schemas.microsoft.com/office/drawing/2014/main" id="{34784363-682D-A99E-3A87-874CD2A1C935}"/>
                    </a:ext>
                  </a:extLst>
                </p:cNvPr>
                <p:cNvPicPr/>
                <p:nvPr/>
              </p:nvPicPr>
              <p:blipFill>
                <a:blip r:embed="rId87"/>
                <a:stretch>
                  <a:fillRect/>
                </a:stretch>
              </p:blipFill>
              <p:spPr>
                <a:xfrm>
                  <a:off x="4904182" y="4697542"/>
                  <a:ext cx="2016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905FB990-D0C9-7F9E-7B64-DFC9047B85C9}"/>
                    </a:ext>
                  </a:extLst>
                </p14:cNvPr>
                <p14:cNvContentPartPr/>
                <p14:nvPr/>
              </p14:nvContentPartPr>
              <p14:xfrm>
                <a:off x="5115862" y="4665502"/>
                <a:ext cx="441000" cy="245880"/>
              </p14:xfrm>
            </p:contentPart>
          </mc:Choice>
          <mc:Fallback>
            <p:pic>
              <p:nvPicPr>
                <p:cNvPr id="57" name="Freihand 56">
                  <a:extLst>
                    <a:ext uri="{FF2B5EF4-FFF2-40B4-BE49-F238E27FC236}">
                      <a16:creationId xmlns:a16="http://schemas.microsoft.com/office/drawing/2014/main" id="{905FB990-D0C9-7F9E-7B64-DFC9047B85C9}"/>
                    </a:ext>
                  </a:extLst>
                </p:cNvPr>
                <p:cNvPicPr/>
                <p:nvPr/>
              </p:nvPicPr>
              <p:blipFill>
                <a:blip r:embed="rId89"/>
                <a:stretch>
                  <a:fillRect/>
                </a:stretch>
              </p:blipFill>
              <p:spPr>
                <a:xfrm>
                  <a:off x="5106862" y="4656502"/>
                  <a:ext cx="4586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019AB65A-C67F-A115-B498-7FD170EF176C}"/>
                    </a:ext>
                  </a:extLst>
                </p14:cNvPr>
                <p14:cNvContentPartPr/>
                <p14:nvPr/>
              </p14:nvContentPartPr>
              <p14:xfrm>
                <a:off x="5869702" y="4763062"/>
                <a:ext cx="19800" cy="125640"/>
              </p14:xfrm>
            </p:contentPart>
          </mc:Choice>
          <mc:Fallback>
            <p:pic>
              <p:nvPicPr>
                <p:cNvPr id="59" name="Freihand 58">
                  <a:extLst>
                    <a:ext uri="{FF2B5EF4-FFF2-40B4-BE49-F238E27FC236}">
                      <a16:creationId xmlns:a16="http://schemas.microsoft.com/office/drawing/2014/main" id="{019AB65A-C67F-A115-B498-7FD170EF176C}"/>
                    </a:ext>
                  </a:extLst>
                </p:cNvPr>
                <p:cNvPicPr/>
                <p:nvPr/>
              </p:nvPicPr>
              <p:blipFill>
                <a:blip r:embed="rId91"/>
                <a:stretch>
                  <a:fillRect/>
                </a:stretch>
              </p:blipFill>
              <p:spPr>
                <a:xfrm>
                  <a:off x="5861062" y="4754062"/>
                  <a:ext cx="37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0639CA75-E894-CEDD-2221-3DEE6545C191}"/>
                    </a:ext>
                  </a:extLst>
                </p14:cNvPr>
                <p14:cNvContentPartPr/>
                <p14:nvPr/>
              </p14:nvContentPartPr>
              <p14:xfrm>
                <a:off x="5804182" y="4708702"/>
                <a:ext cx="162720" cy="189360"/>
              </p14:xfrm>
            </p:contentPart>
          </mc:Choice>
          <mc:Fallback>
            <p:pic>
              <p:nvPicPr>
                <p:cNvPr id="60" name="Freihand 59">
                  <a:extLst>
                    <a:ext uri="{FF2B5EF4-FFF2-40B4-BE49-F238E27FC236}">
                      <a16:creationId xmlns:a16="http://schemas.microsoft.com/office/drawing/2014/main" id="{0639CA75-E894-CEDD-2221-3DEE6545C191}"/>
                    </a:ext>
                  </a:extLst>
                </p:cNvPr>
                <p:cNvPicPr/>
                <p:nvPr/>
              </p:nvPicPr>
              <p:blipFill>
                <a:blip r:embed="rId93"/>
                <a:stretch>
                  <a:fillRect/>
                </a:stretch>
              </p:blipFill>
              <p:spPr>
                <a:xfrm>
                  <a:off x="5795542" y="4699702"/>
                  <a:ext cx="1803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CAA8D854-A16D-088B-A891-1EF12CC6CB0D}"/>
                    </a:ext>
                  </a:extLst>
                </p14:cNvPr>
                <p14:cNvContentPartPr/>
                <p14:nvPr/>
              </p14:nvContentPartPr>
              <p14:xfrm>
                <a:off x="6040342" y="4729222"/>
                <a:ext cx="295920" cy="161280"/>
              </p14:xfrm>
            </p:contentPart>
          </mc:Choice>
          <mc:Fallback>
            <p:pic>
              <p:nvPicPr>
                <p:cNvPr id="61" name="Freihand 60">
                  <a:extLst>
                    <a:ext uri="{FF2B5EF4-FFF2-40B4-BE49-F238E27FC236}">
                      <a16:creationId xmlns:a16="http://schemas.microsoft.com/office/drawing/2014/main" id="{CAA8D854-A16D-088B-A891-1EF12CC6CB0D}"/>
                    </a:ext>
                  </a:extLst>
                </p:cNvPr>
                <p:cNvPicPr/>
                <p:nvPr/>
              </p:nvPicPr>
              <p:blipFill>
                <a:blip r:embed="rId95"/>
                <a:stretch>
                  <a:fillRect/>
                </a:stretch>
              </p:blipFill>
              <p:spPr>
                <a:xfrm>
                  <a:off x="6031342" y="4720582"/>
                  <a:ext cx="313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B7E82EE5-7635-E1A0-C990-6A3DDA6B30B1}"/>
                    </a:ext>
                  </a:extLst>
                </p14:cNvPr>
                <p14:cNvContentPartPr/>
                <p14:nvPr/>
              </p14:nvContentPartPr>
              <p14:xfrm>
                <a:off x="6309982" y="4655422"/>
                <a:ext cx="71280" cy="195120"/>
              </p14:xfrm>
            </p:contentPart>
          </mc:Choice>
          <mc:Fallback>
            <p:pic>
              <p:nvPicPr>
                <p:cNvPr id="62" name="Freihand 61">
                  <a:extLst>
                    <a:ext uri="{FF2B5EF4-FFF2-40B4-BE49-F238E27FC236}">
                      <a16:creationId xmlns:a16="http://schemas.microsoft.com/office/drawing/2014/main" id="{B7E82EE5-7635-E1A0-C990-6A3DDA6B30B1}"/>
                    </a:ext>
                  </a:extLst>
                </p:cNvPr>
                <p:cNvPicPr/>
                <p:nvPr/>
              </p:nvPicPr>
              <p:blipFill>
                <a:blip r:embed="rId97"/>
                <a:stretch>
                  <a:fillRect/>
                </a:stretch>
              </p:blipFill>
              <p:spPr>
                <a:xfrm>
                  <a:off x="6300982" y="4646782"/>
                  <a:ext cx="88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9C6DF7FE-E015-3BC6-5C8F-897DC671E020}"/>
                    </a:ext>
                  </a:extLst>
                </p14:cNvPr>
                <p14:cNvContentPartPr/>
                <p14:nvPr/>
              </p14:nvContentPartPr>
              <p14:xfrm>
                <a:off x="6222502" y="4696822"/>
                <a:ext cx="18000" cy="30960"/>
              </p14:xfrm>
            </p:contentPart>
          </mc:Choice>
          <mc:Fallback>
            <p:pic>
              <p:nvPicPr>
                <p:cNvPr id="63" name="Freihand 62">
                  <a:extLst>
                    <a:ext uri="{FF2B5EF4-FFF2-40B4-BE49-F238E27FC236}">
                      <a16:creationId xmlns:a16="http://schemas.microsoft.com/office/drawing/2014/main" id="{9C6DF7FE-E015-3BC6-5C8F-897DC671E020}"/>
                    </a:ext>
                  </a:extLst>
                </p:cNvPr>
                <p:cNvPicPr/>
                <p:nvPr/>
              </p:nvPicPr>
              <p:blipFill>
                <a:blip r:embed="rId99"/>
                <a:stretch>
                  <a:fillRect/>
                </a:stretch>
              </p:blipFill>
              <p:spPr>
                <a:xfrm>
                  <a:off x="6213862" y="4688182"/>
                  <a:ext cx="35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A93FB766-7B3C-081F-9DB2-D8AB94C3C8F9}"/>
                    </a:ext>
                  </a:extLst>
                </p14:cNvPr>
                <p14:cNvContentPartPr/>
                <p14:nvPr/>
              </p14:nvContentPartPr>
              <p14:xfrm>
                <a:off x="6496102" y="4675222"/>
                <a:ext cx="63360" cy="173880"/>
              </p14:xfrm>
            </p:contentPart>
          </mc:Choice>
          <mc:Fallback>
            <p:pic>
              <p:nvPicPr>
                <p:cNvPr id="64" name="Freihand 63">
                  <a:extLst>
                    <a:ext uri="{FF2B5EF4-FFF2-40B4-BE49-F238E27FC236}">
                      <a16:creationId xmlns:a16="http://schemas.microsoft.com/office/drawing/2014/main" id="{A93FB766-7B3C-081F-9DB2-D8AB94C3C8F9}"/>
                    </a:ext>
                  </a:extLst>
                </p:cNvPr>
                <p:cNvPicPr/>
                <p:nvPr/>
              </p:nvPicPr>
              <p:blipFill>
                <a:blip r:embed="rId101"/>
                <a:stretch>
                  <a:fillRect/>
                </a:stretch>
              </p:blipFill>
              <p:spPr>
                <a:xfrm>
                  <a:off x="6487462" y="4666222"/>
                  <a:ext cx="81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5600B48E-1780-5CCA-F507-8D2EC4FB6A1F}"/>
                    </a:ext>
                  </a:extLst>
                </p14:cNvPr>
                <p14:cNvContentPartPr/>
                <p14:nvPr/>
              </p14:nvContentPartPr>
              <p14:xfrm>
                <a:off x="6597622" y="4732102"/>
                <a:ext cx="114480" cy="130680"/>
              </p14:xfrm>
            </p:contentPart>
          </mc:Choice>
          <mc:Fallback>
            <p:pic>
              <p:nvPicPr>
                <p:cNvPr id="65" name="Freihand 64">
                  <a:extLst>
                    <a:ext uri="{FF2B5EF4-FFF2-40B4-BE49-F238E27FC236}">
                      <a16:creationId xmlns:a16="http://schemas.microsoft.com/office/drawing/2014/main" id="{5600B48E-1780-5CCA-F507-8D2EC4FB6A1F}"/>
                    </a:ext>
                  </a:extLst>
                </p:cNvPr>
                <p:cNvPicPr/>
                <p:nvPr/>
              </p:nvPicPr>
              <p:blipFill>
                <a:blip r:embed="rId103"/>
                <a:stretch>
                  <a:fillRect/>
                </a:stretch>
              </p:blipFill>
              <p:spPr>
                <a:xfrm>
                  <a:off x="6588622" y="4723102"/>
                  <a:ext cx="132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68F05B29-3F55-DCF4-E8BA-E1A54E484C57}"/>
                    </a:ext>
                  </a:extLst>
                </p14:cNvPr>
                <p14:cNvContentPartPr/>
                <p14:nvPr/>
              </p14:nvContentPartPr>
              <p14:xfrm>
                <a:off x="6835942" y="4656142"/>
                <a:ext cx="137520" cy="147600"/>
              </p14:xfrm>
            </p:contentPart>
          </mc:Choice>
          <mc:Fallback>
            <p:pic>
              <p:nvPicPr>
                <p:cNvPr id="66" name="Freihand 65">
                  <a:extLst>
                    <a:ext uri="{FF2B5EF4-FFF2-40B4-BE49-F238E27FC236}">
                      <a16:creationId xmlns:a16="http://schemas.microsoft.com/office/drawing/2014/main" id="{68F05B29-3F55-DCF4-E8BA-E1A54E484C57}"/>
                    </a:ext>
                  </a:extLst>
                </p:cNvPr>
                <p:cNvPicPr/>
                <p:nvPr/>
              </p:nvPicPr>
              <p:blipFill>
                <a:blip r:embed="rId105"/>
                <a:stretch>
                  <a:fillRect/>
                </a:stretch>
              </p:blipFill>
              <p:spPr>
                <a:xfrm>
                  <a:off x="6827302" y="4647142"/>
                  <a:ext cx="155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DB8DDECF-2BB6-C8A6-9EE9-44E1AE12544A}"/>
                    </a:ext>
                  </a:extLst>
                </p14:cNvPr>
                <p14:cNvContentPartPr/>
                <p14:nvPr/>
              </p14:nvContentPartPr>
              <p14:xfrm>
                <a:off x="7097302" y="4646422"/>
                <a:ext cx="155520" cy="192240"/>
              </p14:xfrm>
            </p:contentPart>
          </mc:Choice>
          <mc:Fallback>
            <p:pic>
              <p:nvPicPr>
                <p:cNvPr id="67" name="Freihand 66">
                  <a:extLst>
                    <a:ext uri="{FF2B5EF4-FFF2-40B4-BE49-F238E27FC236}">
                      <a16:creationId xmlns:a16="http://schemas.microsoft.com/office/drawing/2014/main" id="{DB8DDECF-2BB6-C8A6-9EE9-44E1AE12544A}"/>
                    </a:ext>
                  </a:extLst>
                </p:cNvPr>
                <p:cNvPicPr/>
                <p:nvPr/>
              </p:nvPicPr>
              <p:blipFill>
                <a:blip r:embed="rId107"/>
                <a:stretch>
                  <a:fillRect/>
                </a:stretch>
              </p:blipFill>
              <p:spPr>
                <a:xfrm>
                  <a:off x="7088662" y="4637422"/>
                  <a:ext cx="173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B0C833D5-8ED8-0172-A747-B896E0A0E264}"/>
                    </a:ext>
                  </a:extLst>
                </p14:cNvPr>
                <p14:cNvContentPartPr/>
                <p14:nvPr/>
              </p14:nvContentPartPr>
              <p14:xfrm>
                <a:off x="7254262" y="4721662"/>
                <a:ext cx="144720" cy="139680"/>
              </p14:xfrm>
            </p:contentPart>
          </mc:Choice>
          <mc:Fallback>
            <p:pic>
              <p:nvPicPr>
                <p:cNvPr id="68" name="Freihand 67">
                  <a:extLst>
                    <a:ext uri="{FF2B5EF4-FFF2-40B4-BE49-F238E27FC236}">
                      <a16:creationId xmlns:a16="http://schemas.microsoft.com/office/drawing/2014/main" id="{B0C833D5-8ED8-0172-A747-B896E0A0E264}"/>
                    </a:ext>
                  </a:extLst>
                </p:cNvPr>
                <p:cNvPicPr/>
                <p:nvPr/>
              </p:nvPicPr>
              <p:blipFill>
                <a:blip r:embed="rId109"/>
                <a:stretch>
                  <a:fillRect/>
                </a:stretch>
              </p:blipFill>
              <p:spPr>
                <a:xfrm>
                  <a:off x="7245622" y="4712662"/>
                  <a:ext cx="162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C7064629-43A3-9064-66BF-A3CA5EAEECC7}"/>
                    </a:ext>
                  </a:extLst>
                </p14:cNvPr>
                <p14:cNvContentPartPr/>
                <p14:nvPr/>
              </p14:nvContentPartPr>
              <p14:xfrm>
                <a:off x="7446862" y="4607902"/>
                <a:ext cx="562680" cy="228960"/>
              </p14:xfrm>
            </p:contentPart>
          </mc:Choice>
          <mc:Fallback>
            <p:pic>
              <p:nvPicPr>
                <p:cNvPr id="69" name="Freihand 68">
                  <a:extLst>
                    <a:ext uri="{FF2B5EF4-FFF2-40B4-BE49-F238E27FC236}">
                      <a16:creationId xmlns:a16="http://schemas.microsoft.com/office/drawing/2014/main" id="{C7064629-43A3-9064-66BF-A3CA5EAEECC7}"/>
                    </a:ext>
                  </a:extLst>
                </p:cNvPr>
                <p:cNvPicPr/>
                <p:nvPr/>
              </p:nvPicPr>
              <p:blipFill>
                <a:blip r:embed="rId111"/>
                <a:stretch>
                  <a:fillRect/>
                </a:stretch>
              </p:blipFill>
              <p:spPr>
                <a:xfrm>
                  <a:off x="7437862" y="4599262"/>
                  <a:ext cx="5803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EDE49C6E-67BE-2F76-30E6-6CDD1BC2B785}"/>
                    </a:ext>
                  </a:extLst>
                </p14:cNvPr>
                <p14:cNvContentPartPr/>
                <p14:nvPr/>
              </p14:nvContentPartPr>
              <p14:xfrm>
                <a:off x="8046262" y="4626262"/>
                <a:ext cx="86760" cy="180720"/>
              </p14:xfrm>
            </p:contentPart>
          </mc:Choice>
          <mc:Fallback>
            <p:pic>
              <p:nvPicPr>
                <p:cNvPr id="70" name="Freihand 69">
                  <a:extLst>
                    <a:ext uri="{FF2B5EF4-FFF2-40B4-BE49-F238E27FC236}">
                      <a16:creationId xmlns:a16="http://schemas.microsoft.com/office/drawing/2014/main" id="{EDE49C6E-67BE-2F76-30E6-6CDD1BC2B785}"/>
                    </a:ext>
                  </a:extLst>
                </p:cNvPr>
                <p:cNvPicPr/>
                <p:nvPr/>
              </p:nvPicPr>
              <p:blipFill>
                <a:blip r:embed="rId113"/>
                <a:stretch>
                  <a:fillRect/>
                </a:stretch>
              </p:blipFill>
              <p:spPr>
                <a:xfrm>
                  <a:off x="8037622" y="4617262"/>
                  <a:ext cx="104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B830E21F-F3DC-830B-F7DC-3F794F59D86A}"/>
                    </a:ext>
                  </a:extLst>
                </p14:cNvPr>
                <p14:cNvContentPartPr/>
                <p14:nvPr/>
              </p14:nvContentPartPr>
              <p14:xfrm>
                <a:off x="8217982" y="4617982"/>
                <a:ext cx="56160" cy="157320"/>
              </p14:xfrm>
            </p:contentPart>
          </mc:Choice>
          <mc:Fallback>
            <p:pic>
              <p:nvPicPr>
                <p:cNvPr id="71" name="Freihand 70">
                  <a:extLst>
                    <a:ext uri="{FF2B5EF4-FFF2-40B4-BE49-F238E27FC236}">
                      <a16:creationId xmlns:a16="http://schemas.microsoft.com/office/drawing/2014/main" id="{B830E21F-F3DC-830B-F7DC-3F794F59D86A}"/>
                    </a:ext>
                  </a:extLst>
                </p:cNvPr>
                <p:cNvPicPr/>
                <p:nvPr/>
              </p:nvPicPr>
              <p:blipFill>
                <a:blip r:embed="rId115"/>
                <a:stretch>
                  <a:fillRect/>
                </a:stretch>
              </p:blipFill>
              <p:spPr>
                <a:xfrm>
                  <a:off x="8208982" y="4608982"/>
                  <a:ext cx="73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8791DD45-2FC0-5244-A5F6-A5CADA2DA320}"/>
                    </a:ext>
                  </a:extLst>
                </p14:cNvPr>
                <p14:cNvContentPartPr/>
                <p14:nvPr/>
              </p14:nvContentPartPr>
              <p14:xfrm>
                <a:off x="8299342" y="4684942"/>
                <a:ext cx="178560" cy="120240"/>
              </p14:xfrm>
            </p:contentPart>
          </mc:Choice>
          <mc:Fallback>
            <p:pic>
              <p:nvPicPr>
                <p:cNvPr id="72" name="Freihand 71">
                  <a:extLst>
                    <a:ext uri="{FF2B5EF4-FFF2-40B4-BE49-F238E27FC236}">
                      <a16:creationId xmlns:a16="http://schemas.microsoft.com/office/drawing/2014/main" id="{8791DD45-2FC0-5244-A5F6-A5CADA2DA320}"/>
                    </a:ext>
                  </a:extLst>
                </p:cNvPr>
                <p:cNvPicPr/>
                <p:nvPr/>
              </p:nvPicPr>
              <p:blipFill>
                <a:blip r:embed="rId117"/>
                <a:stretch>
                  <a:fillRect/>
                </a:stretch>
              </p:blipFill>
              <p:spPr>
                <a:xfrm>
                  <a:off x="8290702" y="4676302"/>
                  <a:ext cx="196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984A25F7-C57E-D94E-6C4D-8B7CA1CA2BDA}"/>
                    </a:ext>
                  </a:extLst>
                </p14:cNvPr>
                <p14:cNvContentPartPr/>
                <p14:nvPr/>
              </p14:nvContentPartPr>
              <p14:xfrm>
                <a:off x="4323862" y="5128462"/>
                <a:ext cx="215280" cy="212760"/>
              </p14:xfrm>
            </p:contentPart>
          </mc:Choice>
          <mc:Fallback>
            <p:pic>
              <p:nvPicPr>
                <p:cNvPr id="73" name="Freihand 72">
                  <a:extLst>
                    <a:ext uri="{FF2B5EF4-FFF2-40B4-BE49-F238E27FC236}">
                      <a16:creationId xmlns:a16="http://schemas.microsoft.com/office/drawing/2014/main" id="{984A25F7-C57E-D94E-6C4D-8B7CA1CA2BDA}"/>
                    </a:ext>
                  </a:extLst>
                </p:cNvPr>
                <p:cNvPicPr/>
                <p:nvPr/>
              </p:nvPicPr>
              <p:blipFill>
                <a:blip r:embed="rId119"/>
                <a:stretch>
                  <a:fillRect/>
                </a:stretch>
              </p:blipFill>
              <p:spPr>
                <a:xfrm>
                  <a:off x="4315222" y="5119462"/>
                  <a:ext cx="2329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0DAC70E1-03A6-8046-CA2E-0ACC71F3E682}"/>
                    </a:ext>
                  </a:extLst>
                </p14:cNvPr>
                <p14:cNvContentPartPr/>
                <p14:nvPr/>
              </p14:nvContentPartPr>
              <p14:xfrm>
                <a:off x="4588102" y="5179582"/>
                <a:ext cx="298080" cy="143640"/>
              </p14:xfrm>
            </p:contentPart>
          </mc:Choice>
          <mc:Fallback>
            <p:pic>
              <p:nvPicPr>
                <p:cNvPr id="74" name="Freihand 73">
                  <a:extLst>
                    <a:ext uri="{FF2B5EF4-FFF2-40B4-BE49-F238E27FC236}">
                      <a16:creationId xmlns:a16="http://schemas.microsoft.com/office/drawing/2014/main" id="{0DAC70E1-03A6-8046-CA2E-0ACC71F3E682}"/>
                    </a:ext>
                  </a:extLst>
                </p:cNvPr>
                <p:cNvPicPr/>
                <p:nvPr/>
              </p:nvPicPr>
              <p:blipFill>
                <a:blip r:embed="rId121"/>
                <a:stretch>
                  <a:fillRect/>
                </a:stretch>
              </p:blipFill>
              <p:spPr>
                <a:xfrm>
                  <a:off x="4579102" y="5170942"/>
                  <a:ext cx="315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CC48A16E-0C26-73F1-2020-FF31E870D5A5}"/>
                    </a:ext>
                  </a:extLst>
                </p14:cNvPr>
                <p14:cNvContentPartPr/>
                <p14:nvPr/>
              </p14:nvContentPartPr>
              <p14:xfrm>
                <a:off x="4906702" y="5016862"/>
                <a:ext cx="133560" cy="258480"/>
              </p14:xfrm>
            </p:contentPart>
          </mc:Choice>
          <mc:Fallback>
            <p:pic>
              <p:nvPicPr>
                <p:cNvPr id="75" name="Freihand 74">
                  <a:extLst>
                    <a:ext uri="{FF2B5EF4-FFF2-40B4-BE49-F238E27FC236}">
                      <a16:creationId xmlns:a16="http://schemas.microsoft.com/office/drawing/2014/main" id="{CC48A16E-0C26-73F1-2020-FF31E870D5A5}"/>
                    </a:ext>
                  </a:extLst>
                </p:cNvPr>
                <p:cNvPicPr/>
                <p:nvPr/>
              </p:nvPicPr>
              <p:blipFill>
                <a:blip r:embed="rId123"/>
                <a:stretch>
                  <a:fillRect/>
                </a:stretch>
              </p:blipFill>
              <p:spPr>
                <a:xfrm>
                  <a:off x="4898062" y="5007862"/>
                  <a:ext cx="1512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647BF9D4-1B76-7361-2A65-92992318B31E}"/>
                    </a:ext>
                  </a:extLst>
                </p14:cNvPr>
                <p14:cNvContentPartPr/>
                <p14:nvPr/>
              </p14:nvContentPartPr>
              <p14:xfrm>
                <a:off x="5123422" y="5026582"/>
                <a:ext cx="295200" cy="235080"/>
              </p14:xfrm>
            </p:contentPart>
          </mc:Choice>
          <mc:Fallback>
            <p:pic>
              <p:nvPicPr>
                <p:cNvPr id="76" name="Freihand 75">
                  <a:extLst>
                    <a:ext uri="{FF2B5EF4-FFF2-40B4-BE49-F238E27FC236}">
                      <a16:creationId xmlns:a16="http://schemas.microsoft.com/office/drawing/2014/main" id="{647BF9D4-1B76-7361-2A65-92992318B31E}"/>
                    </a:ext>
                  </a:extLst>
                </p:cNvPr>
                <p:cNvPicPr/>
                <p:nvPr/>
              </p:nvPicPr>
              <p:blipFill>
                <a:blip r:embed="rId125"/>
                <a:stretch>
                  <a:fillRect/>
                </a:stretch>
              </p:blipFill>
              <p:spPr>
                <a:xfrm>
                  <a:off x="5114782" y="5017942"/>
                  <a:ext cx="3128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E6327AA5-64A0-DB7E-0EBE-DB4A2B83B9F8}"/>
                    </a:ext>
                  </a:extLst>
                </p14:cNvPr>
                <p14:cNvContentPartPr/>
                <p14:nvPr/>
              </p14:nvContentPartPr>
              <p14:xfrm>
                <a:off x="5456062" y="5054302"/>
                <a:ext cx="15480" cy="33480"/>
              </p14:xfrm>
            </p:contentPart>
          </mc:Choice>
          <mc:Fallback>
            <p:pic>
              <p:nvPicPr>
                <p:cNvPr id="77" name="Freihand 76">
                  <a:extLst>
                    <a:ext uri="{FF2B5EF4-FFF2-40B4-BE49-F238E27FC236}">
                      <a16:creationId xmlns:a16="http://schemas.microsoft.com/office/drawing/2014/main" id="{E6327AA5-64A0-DB7E-0EBE-DB4A2B83B9F8}"/>
                    </a:ext>
                  </a:extLst>
                </p:cNvPr>
                <p:cNvPicPr/>
                <p:nvPr/>
              </p:nvPicPr>
              <p:blipFill>
                <a:blip r:embed="rId127"/>
                <a:stretch>
                  <a:fillRect/>
                </a:stretch>
              </p:blipFill>
              <p:spPr>
                <a:xfrm>
                  <a:off x="5447062" y="5045662"/>
                  <a:ext cx="33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DFB59349-85CE-11BB-3914-706B4294FC50}"/>
                    </a:ext>
                  </a:extLst>
                </p14:cNvPr>
                <p14:cNvContentPartPr/>
                <p14:nvPr/>
              </p14:nvContentPartPr>
              <p14:xfrm>
                <a:off x="5523742" y="5026582"/>
                <a:ext cx="139320" cy="248040"/>
              </p14:xfrm>
            </p:contentPart>
          </mc:Choice>
          <mc:Fallback>
            <p:pic>
              <p:nvPicPr>
                <p:cNvPr id="78" name="Freihand 77">
                  <a:extLst>
                    <a:ext uri="{FF2B5EF4-FFF2-40B4-BE49-F238E27FC236}">
                      <a16:creationId xmlns:a16="http://schemas.microsoft.com/office/drawing/2014/main" id="{DFB59349-85CE-11BB-3914-706B4294FC50}"/>
                    </a:ext>
                  </a:extLst>
                </p:cNvPr>
                <p:cNvPicPr/>
                <p:nvPr/>
              </p:nvPicPr>
              <p:blipFill>
                <a:blip r:embed="rId129"/>
                <a:stretch>
                  <a:fillRect/>
                </a:stretch>
              </p:blipFill>
              <p:spPr>
                <a:xfrm>
                  <a:off x="5514742" y="5017582"/>
                  <a:ext cx="1569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0CC63FA1-61A9-D75E-A2AB-581F4CADB249}"/>
                    </a:ext>
                  </a:extLst>
                </p14:cNvPr>
                <p14:cNvContentPartPr/>
                <p14:nvPr/>
              </p14:nvContentPartPr>
              <p14:xfrm>
                <a:off x="5908942" y="5143942"/>
                <a:ext cx="246240" cy="112680"/>
              </p14:xfrm>
            </p:contentPart>
          </mc:Choice>
          <mc:Fallback>
            <p:pic>
              <p:nvPicPr>
                <p:cNvPr id="79" name="Freihand 78">
                  <a:extLst>
                    <a:ext uri="{FF2B5EF4-FFF2-40B4-BE49-F238E27FC236}">
                      <a16:creationId xmlns:a16="http://schemas.microsoft.com/office/drawing/2014/main" id="{0CC63FA1-61A9-D75E-A2AB-581F4CADB249}"/>
                    </a:ext>
                  </a:extLst>
                </p:cNvPr>
                <p:cNvPicPr/>
                <p:nvPr/>
              </p:nvPicPr>
              <p:blipFill>
                <a:blip r:embed="rId131"/>
                <a:stretch>
                  <a:fillRect/>
                </a:stretch>
              </p:blipFill>
              <p:spPr>
                <a:xfrm>
                  <a:off x="5899942" y="5135302"/>
                  <a:ext cx="263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1AE84844-8A03-A9B6-4628-ACAA0F2711D6}"/>
                    </a:ext>
                  </a:extLst>
                </p14:cNvPr>
                <p14:cNvContentPartPr/>
                <p14:nvPr/>
              </p14:nvContentPartPr>
              <p14:xfrm>
                <a:off x="6241222" y="5105782"/>
                <a:ext cx="186840" cy="137880"/>
              </p14:xfrm>
            </p:contentPart>
          </mc:Choice>
          <mc:Fallback>
            <p:pic>
              <p:nvPicPr>
                <p:cNvPr id="80" name="Freihand 79">
                  <a:extLst>
                    <a:ext uri="{FF2B5EF4-FFF2-40B4-BE49-F238E27FC236}">
                      <a16:creationId xmlns:a16="http://schemas.microsoft.com/office/drawing/2014/main" id="{1AE84844-8A03-A9B6-4628-ACAA0F2711D6}"/>
                    </a:ext>
                  </a:extLst>
                </p:cNvPr>
                <p:cNvPicPr/>
                <p:nvPr/>
              </p:nvPicPr>
              <p:blipFill>
                <a:blip r:embed="rId133"/>
                <a:stretch>
                  <a:fillRect/>
                </a:stretch>
              </p:blipFill>
              <p:spPr>
                <a:xfrm>
                  <a:off x="6232222" y="5097142"/>
                  <a:ext cx="204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018EDD4A-460A-B5C3-C896-81DE6BAD869C}"/>
                    </a:ext>
                  </a:extLst>
                </p14:cNvPr>
                <p14:cNvContentPartPr/>
                <p14:nvPr/>
              </p14:nvContentPartPr>
              <p14:xfrm>
                <a:off x="6390262" y="5044222"/>
                <a:ext cx="168480" cy="133200"/>
              </p14:xfrm>
            </p:contentPart>
          </mc:Choice>
          <mc:Fallback>
            <p:pic>
              <p:nvPicPr>
                <p:cNvPr id="81" name="Freihand 80">
                  <a:extLst>
                    <a:ext uri="{FF2B5EF4-FFF2-40B4-BE49-F238E27FC236}">
                      <a16:creationId xmlns:a16="http://schemas.microsoft.com/office/drawing/2014/main" id="{018EDD4A-460A-B5C3-C896-81DE6BAD869C}"/>
                    </a:ext>
                  </a:extLst>
                </p:cNvPr>
                <p:cNvPicPr/>
                <p:nvPr/>
              </p:nvPicPr>
              <p:blipFill>
                <a:blip r:embed="rId135"/>
                <a:stretch>
                  <a:fillRect/>
                </a:stretch>
              </p:blipFill>
              <p:spPr>
                <a:xfrm>
                  <a:off x="6381622" y="5035222"/>
                  <a:ext cx="186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4D81FCFD-23A7-B2DD-2CB5-9B789050824D}"/>
                    </a:ext>
                  </a:extLst>
                </p14:cNvPr>
                <p14:cNvContentPartPr/>
                <p14:nvPr/>
              </p14:nvContentPartPr>
              <p14:xfrm>
                <a:off x="6686182" y="5213782"/>
                <a:ext cx="9720" cy="107640"/>
              </p14:xfrm>
            </p:contentPart>
          </mc:Choice>
          <mc:Fallback>
            <p:pic>
              <p:nvPicPr>
                <p:cNvPr id="82" name="Freihand 81">
                  <a:extLst>
                    <a:ext uri="{FF2B5EF4-FFF2-40B4-BE49-F238E27FC236}">
                      <a16:creationId xmlns:a16="http://schemas.microsoft.com/office/drawing/2014/main" id="{4D81FCFD-23A7-B2DD-2CB5-9B789050824D}"/>
                    </a:ext>
                  </a:extLst>
                </p:cNvPr>
                <p:cNvPicPr/>
                <p:nvPr/>
              </p:nvPicPr>
              <p:blipFill>
                <a:blip r:embed="rId137"/>
                <a:stretch>
                  <a:fillRect/>
                </a:stretch>
              </p:blipFill>
              <p:spPr>
                <a:xfrm>
                  <a:off x="6677182" y="5205142"/>
                  <a:ext cx="27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8447E49D-1459-060C-74EB-D9B03C6F0920}"/>
                    </a:ext>
                  </a:extLst>
                </p14:cNvPr>
                <p14:cNvContentPartPr/>
                <p14:nvPr/>
              </p14:nvContentPartPr>
              <p14:xfrm>
                <a:off x="6900022" y="5004982"/>
                <a:ext cx="319680" cy="199800"/>
              </p14:xfrm>
            </p:contentPart>
          </mc:Choice>
          <mc:Fallback>
            <p:pic>
              <p:nvPicPr>
                <p:cNvPr id="83" name="Freihand 82">
                  <a:extLst>
                    <a:ext uri="{FF2B5EF4-FFF2-40B4-BE49-F238E27FC236}">
                      <a16:creationId xmlns:a16="http://schemas.microsoft.com/office/drawing/2014/main" id="{8447E49D-1459-060C-74EB-D9B03C6F0920}"/>
                    </a:ext>
                  </a:extLst>
                </p:cNvPr>
                <p:cNvPicPr/>
                <p:nvPr/>
              </p:nvPicPr>
              <p:blipFill>
                <a:blip r:embed="rId139"/>
                <a:stretch>
                  <a:fillRect/>
                </a:stretch>
              </p:blipFill>
              <p:spPr>
                <a:xfrm>
                  <a:off x="6891382" y="4995982"/>
                  <a:ext cx="337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8CB64BA5-2F93-EBAC-AC77-D25C66DE6F28}"/>
                    </a:ext>
                  </a:extLst>
                </p14:cNvPr>
                <p14:cNvContentPartPr/>
                <p14:nvPr/>
              </p14:nvContentPartPr>
              <p14:xfrm>
                <a:off x="7222222" y="5070502"/>
                <a:ext cx="123840" cy="157320"/>
              </p14:xfrm>
            </p:contentPart>
          </mc:Choice>
          <mc:Fallback>
            <p:pic>
              <p:nvPicPr>
                <p:cNvPr id="84" name="Freihand 83">
                  <a:extLst>
                    <a:ext uri="{FF2B5EF4-FFF2-40B4-BE49-F238E27FC236}">
                      <a16:creationId xmlns:a16="http://schemas.microsoft.com/office/drawing/2014/main" id="{8CB64BA5-2F93-EBAC-AC77-D25C66DE6F28}"/>
                    </a:ext>
                  </a:extLst>
                </p:cNvPr>
                <p:cNvPicPr/>
                <p:nvPr/>
              </p:nvPicPr>
              <p:blipFill>
                <a:blip r:embed="rId141"/>
                <a:stretch>
                  <a:fillRect/>
                </a:stretch>
              </p:blipFill>
              <p:spPr>
                <a:xfrm>
                  <a:off x="7213222" y="5061502"/>
                  <a:ext cx="141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Freihand 84">
                  <a:extLst>
                    <a:ext uri="{FF2B5EF4-FFF2-40B4-BE49-F238E27FC236}">
                      <a16:creationId xmlns:a16="http://schemas.microsoft.com/office/drawing/2014/main" id="{45B9FCCF-9A63-E02A-DE22-D0AF4A73245D}"/>
                    </a:ext>
                  </a:extLst>
                </p14:cNvPr>
                <p14:cNvContentPartPr/>
                <p14:nvPr/>
              </p14:nvContentPartPr>
              <p14:xfrm>
                <a:off x="7501582" y="4957822"/>
                <a:ext cx="467640" cy="255240"/>
              </p14:xfrm>
            </p:contentPart>
          </mc:Choice>
          <mc:Fallback>
            <p:pic>
              <p:nvPicPr>
                <p:cNvPr id="85" name="Freihand 84">
                  <a:extLst>
                    <a:ext uri="{FF2B5EF4-FFF2-40B4-BE49-F238E27FC236}">
                      <a16:creationId xmlns:a16="http://schemas.microsoft.com/office/drawing/2014/main" id="{45B9FCCF-9A63-E02A-DE22-D0AF4A73245D}"/>
                    </a:ext>
                  </a:extLst>
                </p:cNvPr>
                <p:cNvPicPr/>
                <p:nvPr/>
              </p:nvPicPr>
              <p:blipFill>
                <a:blip r:embed="rId143"/>
                <a:stretch>
                  <a:fillRect/>
                </a:stretch>
              </p:blipFill>
              <p:spPr>
                <a:xfrm>
                  <a:off x="7492582" y="4949182"/>
                  <a:ext cx="4852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Freihand 85">
                  <a:extLst>
                    <a:ext uri="{FF2B5EF4-FFF2-40B4-BE49-F238E27FC236}">
                      <a16:creationId xmlns:a16="http://schemas.microsoft.com/office/drawing/2014/main" id="{7D7FB78F-5463-F37B-92DC-15E0959081CF}"/>
                    </a:ext>
                  </a:extLst>
                </p14:cNvPr>
                <p14:cNvContentPartPr/>
                <p14:nvPr/>
              </p14:nvContentPartPr>
              <p14:xfrm>
                <a:off x="7824862" y="4970422"/>
                <a:ext cx="51480" cy="45360"/>
              </p14:xfrm>
            </p:contentPart>
          </mc:Choice>
          <mc:Fallback>
            <p:pic>
              <p:nvPicPr>
                <p:cNvPr id="86" name="Freihand 85">
                  <a:extLst>
                    <a:ext uri="{FF2B5EF4-FFF2-40B4-BE49-F238E27FC236}">
                      <a16:creationId xmlns:a16="http://schemas.microsoft.com/office/drawing/2014/main" id="{7D7FB78F-5463-F37B-92DC-15E0959081CF}"/>
                    </a:ext>
                  </a:extLst>
                </p:cNvPr>
                <p:cNvPicPr/>
                <p:nvPr/>
              </p:nvPicPr>
              <p:blipFill>
                <a:blip r:embed="rId145"/>
                <a:stretch>
                  <a:fillRect/>
                </a:stretch>
              </p:blipFill>
              <p:spPr>
                <a:xfrm>
                  <a:off x="7815862" y="4961422"/>
                  <a:ext cx="69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63606D68-A365-718D-C155-5128F1C547A1}"/>
                    </a:ext>
                  </a:extLst>
                </p14:cNvPr>
                <p14:cNvContentPartPr/>
                <p14:nvPr/>
              </p14:nvContentPartPr>
              <p14:xfrm>
                <a:off x="8070022" y="4993822"/>
                <a:ext cx="211320" cy="185760"/>
              </p14:xfrm>
            </p:contentPart>
          </mc:Choice>
          <mc:Fallback>
            <p:pic>
              <p:nvPicPr>
                <p:cNvPr id="87" name="Freihand 86">
                  <a:extLst>
                    <a:ext uri="{FF2B5EF4-FFF2-40B4-BE49-F238E27FC236}">
                      <a16:creationId xmlns:a16="http://schemas.microsoft.com/office/drawing/2014/main" id="{63606D68-A365-718D-C155-5128F1C547A1}"/>
                    </a:ext>
                  </a:extLst>
                </p:cNvPr>
                <p:cNvPicPr/>
                <p:nvPr/>
              </p:nvPicPr>
              <p:blipFill>
                <a:blip r:embed="rId147"/>
                <a:stretch>
                  <a:fillRect/>
                </a:stretch>
              </p:blipFill>
              <p:spPr>
                <a:xfrm>
                  <a:off x="8061382" y="4985182"/>
                  <a:ext cx="228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FD42F32B-EBEB-31B7-08A6-BBF8CAFE6AF3}"/>
                    </a:ext>
                  </a:extLst>
                </p14:cNvPr>
                <p14:cNvContentPartPr/>
                <p14:nvPr/>
              </p14:nvContentPartPr>
              <p14:xfrm>
                <a:off x="8307262" y="5048902"/>
                <a:ext cx="214200" cy="91440"/>
              </p14:xfrm>
            </p:contentPart>
          </mc:Choice>
          <mc:Fallback>
            <p:pic>
              <p:nvPicPr>
                <p:cNvPr id="88" name="Freihand 87">
                  <a:extLst>
                    <a:ext uri="{FF2B5EF4-FFF2-40B4-BE49-F238E27FC236}">
                      <a16:creationId xmlns:a16="http://schemas.microsoft.com/office/drawing/2014/main" id="{FD42F32B-EBEB-31B7-08A6-BBF8CAFE6AF3}"/>
                    </a:ext>
                  </a:extLst>
                </p:cNvPr>
                <p:cNvPicPr/>
                <p:nvPr/>
              </p:nvPicPr>
              <p:blipFill>
                <a:blip r:embed="rId149"/>
                <a:stretch>
                  <a:fillRect/>
                </a:stretch>
              </p:blipFill>
              <p:spPr>
                <a:xfrm>
                  <a:off x="8298622" y="5040262"/>
                  <a:ext cx="231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84AE46EE-8B12-7443-6C1E-04E5F061DB72}"/>
                    </a:ext>
                  </a:extLst>
                </p14:cNvPr>
                <p14:cNvContentPartPr/>
                <p14:nvPr/>
              </p14:nvContentPartPr>
              <p14:xfrm>
                <a:off x="4392262" y="5533102"/>
                <a:ext cx="341640" cy="149040"/>
              </p14:xfrm>
            </p:contentPart>
          </mc:Choice>
          <mc:Fallback>
            <p:pic>
              <p:nvPicPr>
                <p:cNvPr id="90" name="Freihand 89">
                  <a:extLst>
                    <a:ext uri="{FF2B5EF4-FFF2-40B4-BE49-F238E27FC236}">
                      <a16:creationId xmlns:a16="http://schemas.microsoft.com/office/drawing/2014/main" id="{84AE46EE-8B12-7443-6C1E-04E5F061DB72}"/>
                    </a:ext>
                  </a:extLst>
                </p:cNvPr>
                <p:cNvPicPr/>
                <p:nvPr/>
              </p:nvPicPr>
              <p:blipFill>
                <a:blip r:embed="rId151"/>
                <a:stretch>
                  <a:fillRect/>
                </a:stretch>
              </p:blipFill>
              <p:spPr>
                <a:xfrm>
                  <a:off x="4383262" y="5524102"/>
                  <a:ext cx="359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36A54DA7-7968-E11D-901E-EECE6A4926C3}"/>
                    </a:ext>
                  </a:extLst>
                </p14:cNvPr>
                <p14:cNvContentPartPr/>
                <p14:nvPr/>
              </p14:nvContentPartPr>
              <p14:xfrm>
                <a:off x="4897342" y="5474422"/>
                <a:ext cx="451800" cy="354240"/>
              </p14:xfrm>
            </p:contentPart>
          </mc:Choice>
          <mc:Fallback>
            <p:pic>
              <p:nvPicPr>
                <p:cNvPr id="91" name="Freihand 90">
                  <a:extLst>
                    <a:ext uri="{FF2B5EF4-FFF2-40B4-BE49-F238E27FC236}">
                      <a16:creationId xmlns:a16="http://schemas.microsoft.com/office/drawing/2014/main" id="{36A54DA7-7968-E11D-901E-EECE6A4926C3}"/>
                    </a:ext>
                  </a:extLst>
                </p:cNvPr>
                <p:cNvPicPr/>
                <p:nvPr/>
              </p:nvPicPr>
              <p:blipFill>
                <a:blip r:embed="rId153"/>
                <a:stretch>
                  <a:fillRect/>
                </a:stretch>
              </p:blipFill>
              <p:spPr>
                <a:xfrm>
                  <a:off x="4888342" y="5465782"/>
                  <a:ext cx="4694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Freihand 91">
                  <a:extLst>
                    <a:ext uri="{FF2B5EF4-FFF2-40B4-BE49-F238E27FC236}">
                      <a16:creationId xmlns:a16="http://schemas.microsoft.com/office/drawing/2014/main" id="{F6795AA6-FE39-BA38-A395-FCDB1E99BDD3}"/>
                    </a:ext>
                  </a:extLst>
                </p14:cNvPr>
                <p14:cNvContentPartPr/>
                <p14:nvPr/>
              </p14:nvContentPartPr>
              <p14:xfrm>
                <a:off x="5335102" y="5386582"/>
                <a:ext cx="5400" cy="14760"/>
              </p14:xfrm>
            </p:contentPart>
          </mc:Choice>
          <mc:Fallback>
            <p:pic>
              <p:nvPicPr>
                <p:cNvPr id="92" name="Freihand 91">
                  <a:extLst>
                    <a:ext uri="{FF2B5EF4-FFF2-40B4-BE49-F238E27FC236}">
                      <a16:creationId xmlns:a16="http://schemas.microsoft.com/office/drawing/2014/main" id="{F6795AA6-FE39-BA38-A395-FCDB1E99BDD3}"/>
                    </a:ext>
                  </a:extLst>
                </p:cNvPr>
                <p:cNvPicPr/>
                <p:nvPr/>
              </p:nvPicPr>
              <p:blipFill>
                <a:blip r:embed="rId155"/>
                <a:stretch>
                  <a:fillRect/>
                </a:stretch>
              </p:blipFill>
              <p:spPr>
                <a:xfrm>
                  <a:off x="5326462" y="5377942"/>
                  <a:ext cx="23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Freihand 92">
                  <a:extLst>
                    <a:ext uri="{FF2B5EF4-FFF2-40B4-BE49-F238E27FC236}">
                      <a16:creationId xmlns:a16="http://schemas.microsoft.com/office/drawing/2014/main" id="{80C621B7-CB6D-6548-29E5-81C7E927D7B7}"/>
                    </a:ext>
                  </a:extLst>
                </p14:cNvPr>
                <p14:cNvContentPartPr/>
                <p14:nvPr/>
              </p14:nvContentPartPr>
              <p14:xfrm>
                <a:off x="5429782" y="5499622"/>
                <a:ext cx="140040" cy="118080"/>
              </p14:xfrm>
            </p:contentPart>
          </mc:Choice>
          <mc:Fallback>
            <p:pic>
              <p:nvPicPr>
                <p:cNvPr id="93" name="Freihand 92">
                  <a:extLst>
                    <a:ext uri="{FF2B5EF4-FFF2-40B4-BE49-F238E27FC236}">
                      <a16:creationId xmlns:a16="http://schemas.microsoft.com/office/drawing/2014/main" id="{80C621B7-CB6D-6548-29E5-81C7E927D7B7}"/>
                    </a:ext>
                  </a:extLst>
                </p:cNvPr>
                <p:cNvPicPr/>
                <p:nvPr/>
              </p:nvPicPr>
              <p:blipFill>
                <a:blip r:embed="rId157"/>
                <a:stretch>
                  <a:fillRect/>
                </a:stretch>
              </p:blipFill>
              <p:spPr>
                <a:xfrm>
                  <a:off x="5421142" y="5490982"/>
                  <a:ext cx="157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Freihand 93">
                  <a:extLst>
                    <a:ext uri="{FF2B5EF4-FFF2-40B4-BE49-F238E27FC236}">
                      <a16:creationId xmlns:a16="http://schemas.microsoft.com/office/drawing/2014/main" id="{BFDA324E-8184-3C94-C7FC-B82F95AB9708}"/>
                    </a:ext>
                  </a:extLst>
                </p14:cNvPr>
                <p14:cNvContentPartPr/>
                <p14:nvPr/>
              </p14:nvContentPartPr>
              <p14:xfrm>
                <a:off x="5575582" y="5342662"/>
                <a:ext cx="69480" cy="246600"/>
              </p14:xfrm>
            </p:contentPart>
          </mc:Choice>
          <mc:Fallback>
            <p:pic>
              <p:nvPicPr>
                <p:cNvPr id="94" name="Freihand 93">
                  <a:extLst>
                    <a:ext uri="{FF2B5EF4-FFF2-40B4-BE49-F238E27FC236}">
                      <a16:creationId xmlns:a16="http://schemas.microsoft.com/office/drawing/2014/main" id="{BFDA324E-8184-3C94-C7FC-B82F95AB9708}"/>
                    </a:ext>
                  </a:extLst>
                </p:cNvPr>
                <p:cNvPicPr/>
                <p:nvPr/>
              </p:nvPicPr>
              <p:blipFill>
                <a:blip r:embed="rId159"/>
                <a:stretch>
                  <a:fillRect/>
                </a:stretch>
              </p:blipFill>
              <p:spPr>
                <a:xfrm>
                  <a:off x="5566582" y="5334022"/>
                  <a:ext cx="871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Freihand 94">
                  <a:extLst>
                    <a:ext uri="{FF2B5EF4-FFF2-40B4-BE49-F238E27FC236}">
                      <a16:creationId xmlns:a16="http://schemas.microsoft.com/office/drawing/2014/main" id="{84A644D7-D440-1200-A859-3A6DA2093A03}"/>
                    </a:ext>
                  </a:extLst>
                </p14:cNvPr>
                <p14:cNvContentPartPr/>
                <p14:nvPr/>
              </p14:nvContentPartPr>
              <p14:xfrm>
                <a:off x="5753062" y="5365702"/>
                <a:ext cx="175320" cy="236520"/>
              </p14:xfrm>
            </p:contentPart>
          </mc:Choice>
          <mc:Fallback>
            <p:pic>
              <p:nvPicPr>
                <p:cNvPr id="95" name="Freihand 94">
                  <a:extLst>
                    <a:ext uri="{FF2B5EF4-FFF2-40B4-BE49-F238E27FC236}">
                      <a16:creationId xmlns:a16="http://schemas.microsoft.com/office/drawing/2014/main" id="{84A644D7-D440-1200-A859-3A6DA2093A03}"/>
                    </a:ext>
                  </a:extLst>
                </p:cNvPr>
                <p:cNvPicPr/>
                <p:nvPr/>
              </p:nvPicPr>
              <p:blipFill>
                <a:blip r:embed="rId161"/>
                <a:stretch>
                  <a:fillRect/>
                </a:stretch>
              </p:blipFill>
              <p:spPr>
                <a:xfrm>
                  <a:off x="5744422" y="5356702"/>
                  <a:ext cx="192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CA7E41C5-CCFF-10A0-B3C4-C033B82606C4}"/>
                    </a:ext>
                  </a:extLst>
                </p14:cNvPr>
                <p14:cNvContentPartPr/>
                <p14:nvPr/>
              </p14:nvContentPartPr>
              <p14:xfrm>
                <a:off x="5947822" y="5486662"/>
                <a:ext cx="482400" cy="91080"/>
              </p14:xfrm>
            </p:contentPart>
          </mc:Choice>
          <mc:Fallback>
            <p:pic>
              <p:nvPicPr>
                <p:cNvPr id="96" name="Freihand 95">
                  <a:extLst>
                    <a:ext uri="{FF2B5EF4-FFF2-40B4-BE49-F238E27FC236}">
                      <a16:creationId xmlns:a16="http://schemas.microsoft.com/office/drawing/2014/main" id="{CA7E41C5-CCFF-10A0-B3C4-C033B82606C4}"/>
                    </a:ext>
                  </a:extLst>
                </p:cNvPr>
                <p:cNvPicPr/>
                <p:nvPr/>
              </p:nvPicPr>
              <p:blipFill>
                <a:blip r:embed="rId163"/>
                <a:stretch>
                  <a:fillRect/>
                </a:stretch>
              </p:blipFill>
              <p:spPr>
                <a:xfrm>
                  <a:off x="5938822" y="5478022"/>
                  <a:ext cx="500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Freihand 96">
                  <a:extLst>
                    <a:ext uri="{FF2B5EF4-FFF2-40B4-BE49-F238E27FC236}">
                      <a16:creationId xmlns:a16="http://schemas.microsoft.com/office/drawing/2014/main" id="{281A21A2-EEAC-CEE9-EC65-8750CC82CCAB}"/>
                    </a:ext>
                  </a:extLst>
                </p14:cNvPr>
                <p14:cNvContentPartPr/>
                <p14:nvPr/>
              </p14:nvContentPartPr>
              <p14:xfrm>
                <a:off x="6669622" y="5361382"/>
                <a:ext cx="148320" cy="222120"/>
              </p14:xfrm>
            </p:contentPart>
          </mc:Choice>
          <mc:Fallback>
            <p:pic>
              <p:nvPicPr>
                <p:cNvPr id="97" name="Freihand 96">
                  <a:extLst>
                    <a:ext uri="{FF2B5EF4-FFF2-40B4-BE49-F238E27FC236}">
                      <a16:creationId xmlns:a16="http://schemas.microsoft.com/office/drawing/2014/main" id="{281A21A2-EEAC-CEE9-EC65-8750CC82CCAB}"/>
                    </a:ext>
                  </a:extLst>
                </p:cNvPr>
                <p:cNvPicPr/>
                <p:nvPr/>
              </p:nvPicPr>
              <p:blipFill>
                <a:blip r:embed="rId165"/>
                <a:stretch>
                  <a:fillRect/>
                </a:stretch>
              </p:blipFill>
              <p:spPr>
                <a:xfrm>
                  <a:off x="6660982" y="5352742"/>
                  <a:ext cx="1659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30BAB867-E68D-BC70-D555-4FF3173D7A20}"/>
                    </a:ext>
                  </a:extLst>
                </p14:cNvPr>
                <p14:cNvContentPartPr/>
                <p14:nvPr/>
              </p14:nvContentPartPr>
              <p14:xfrm>
                <a:off x="6851782" y="5350582"/>
                <a:ext cx="141480" cy="208080"/>
              </p14:xfrm>
            </p:contentPart>
          </mc:Choice>
          <mc:Fallback>
            <p:pic>
              <p:nvPicPr>
                <p:cNvPr id="98" name="Freihand 97">
                  <a:extLst>
                    <a:ext uri="{FF2B5EF4-FFF2-40B4-BE49-F238E27FC236}">
                      <a16:creationId xmlns:a16="http://schemas.microsoft.com/office/drawing/2014/main" id="{30BAB867-E68D-BC70-D555-4FF3173D7A20}"/>
                    </a:ext>
                  </a:extLst>
                </p:cNvPr>
                <p:cNvPicPr/>
                <p:nvPr/>
              </p:nvPicPr>
              <p:blipFill>
                <a:blip r:embed="rId167"/>
                <a:stretch>
                  <a:fillRect/>
                </a:stretch>
              </p:blipFill>
              <p:spPr>
                <a:xfrm>
                  <a:off x="6842782" y="5341582"/>
                  <a:ext cx="1591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51D104FB-CE70-E4D4-0CDC-D7EEEC994747}"/>
                    </a:ext>
                  </a:extLst>
                </p14:cNvPr>
                <p14:cNvContentPartPr/>
                <p14:nvPr/>
              </p14:nvContentPartPr>
              <p14:xfrm>
                <a:off x="6944662" y="5466502"/>
                <a:ext cx="129240" cy="112680"/>
              </p14:xfrm>
            </p:contentPart>
          </mc:Choice>
          <mc:Fallback>
            <p:pic>
              <p:nvPicPr>
                <p:cNvPr id="99" name="Freihand 98">
                  <a:extLst>
                    <a:ext uri="{FF2B5EF4-FFF2-40B4-BE49-F238E27FC236}">
                      <a16:creationId xmlns:a16="http://schemas.microsoft.com/office/drawing/2014/main" id="{51D104FB-CE70-E4D4-0CDC-D7EEEC994747}"/>
                    </a:ext>
                  </a:extLst>
                </p:cNvPr>
                <p:cNvPicPr/>
                <p:nvPr/>
              </p:nvPicPr>
              <p:blipFill>
                <a:blip r:embed="rId169"/>
                <a:stretch>
                  <a:fillRect/>
                </a:stretch>
              </p:blipFill>
              <p:spPr>
                <a:xfrm>
                  <a:off x="6935662" y="5457862"/>
                  <a:ext cx="146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AB5BEEDE-5C06-EC25-14F2-9C061D3562E4}"/>
                    </a:ext>
                  </a:extLst>
                </p14:cNvPr>
                <p14:cNvContentPartPr/>
                <p14:nvPr/>
              </p14:nvContentPartPr>
              <p14:xfrm>
                <a:off x="7128622" y="5466502"/>
                <a:ext cx="183960" cy="104760"/>
              </p14:xfrm>
            </p:contentPart>
          </mc:Choice>
          <mc:Fallback>
            <p:pic>
              <p:nvPicPr>
                <p:cNvPr id="100" name="Freihand 99">
                  <a:extLst>
                    <a:ext uri="{FF2B5EF4-FFF2-40B4-BE49-F238E27FC236}">
                      <a16:creationId xmlns:a16="http://schemas.microsoft.com/office/drawing/2014/main" id="{AB5BEEDE-5C06-EC25-14F2-9C061D3562E4}"/>
                    </a:ext>
                  </a:extLst>
                </p:cNvPr>
                <p:cNvPicPr/>
                <p:nvPr/>
              </p:nvPicPr>
              <p:blipFill>
                <a:blip r:embed="rId171"/>
                <a:stretch>
                  <a:fillRect/>
                </a:stretch>
              </p:blipFill>
              <p:spPr>
                <a:xfrm>
                  <a:off x="7119982" y="5457502"/>
                  <a:ext cx="201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81D0A96A-12F2-C12F-7348-848338B638C6}"/>
                    </a:ext>
                  </a:extLst>
                </p14:cNvPr>
                <p14:cNvContentPartPr/>
                <p14:nvPr/>
              </p14:nvContentPartPr>
              <p14:xfrm>
                <a:off x="7359742" y="5300902"/>
                <a:ext cx="274680" cy="253080"/>
              </p14:xfrm>
            </p:contentPart>
          </mc:Choice>
          <mc:Fallback>
            <p:pic>
              <p:nvPicPr>
                <p:cNvPr id="101" name="Freihand 100">
                  <a:extLst>
                    <a:ext uri="{FF2B5EF4-FFF2-40B4-BE49-F238E27FC236}">
                      <a16:creationId xmlns:a16="http://schemas.microsoft.com/office/drawing/2014/main" id="{81D0A96A-12F2-C12F-7348-848338B638C6}"/>
                    </a:ext>
                  </a:extLst>
                </p:cNvPr>
                <p:cNvPicPr/>
                <p:nvPr/>
              </p:nvPicPr>
              <p:blipFill>
                <a:blip r:embed="rId173"/>
                <a:stretch>
                  <a:fillRect/>
                </a:stretch>
              </p:blipFill>
              <p:spPr>
                <a:xfrm>
                  <a:off x="7350742" y="5292262"/>
                  <a:ext cx="2923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Freihand 101">
                  <a:extLst>
                    <a:ext uri="{FF2B5EF4-FFF2-40B4-BE49-F238E27FC236}">
                      <a16:creationId xmlns:a16="http://schemas.microsoft.com/office/drawing/2014/main" id="{52B8D8C4-8572-66E8-BE98-2482BA0DDE48}"/>
                    </a:ext>
                  </a:extLst>
                </p14:cNvPr>
                <p14:cNvContentPartPr/>
                <p14:nvPr/>
              </p14:nvContentPartPr>
              <p14:xfrm>
                <a:off x="7861942" y="5414302"/>
                <a:ext cx="365760" cy="114840"/>
              </p14:xfrm>
            </p:contentPart>
          </mc:Choice>
          <mc:Fallback>
            <p:pic>
              <p:nvPicPr>
                <p:cNvPr id="102" name="Freihand 101">
                  <a:extLst>
                    <a:ext uri="{FF2B5EF4-FFF2-40B4-BE49-F238E27FC236}">
                      <a16:creationId xmlns:a16="http://schemas.microsoft.com/office/drawing/2014/main" id="{52B8D8C4-8572-66E8-BE98-2482BA0DDE48}"/>
                    </a:ext>
                  </a:extLst>
                </p:cNvPr>
                <p:cNvPicPr/>
                <p:nvPr/>
              </p:nvPicPr>
              <p:blipFill>
                <a:blip r:embed="rId175"/>
                <a:stretch>
                  <a:fillRect/>
                </a:stretch>
              </p:blipFill>
              <p:spPr>
                <a:xfrm>
                  <a:off x="7852942" y="5405662"/>
                  <a:ext cx="383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Freihand 102">
                  <a:extLst>
                    <a:ext uri="{FF2B5EF4-FFF2-40B4-BE49-F238E27FC236}">
                      <a16:creationId xmlns:a16="http://schemas.microsoft.com/office/drawing/2014/main" id="{526AAB0D-AA7F-66D0-692F-45FBE8FB4CF5}"/>
                    </a:ext>
                  </a:extLst>
                </p14:cNvPr>
                <p14:cNvContentPartPr/>
                <p14:nvPr/>
              </p14:nvContentPartPr>
              <p14:xfrm>
                <a:off x="8063542" y="5323582"/>
                <a:ext cx="10080" cy="6120"/>
              </p14:xfrm>
            </p:contentPart>
          </mc:Choice>
          <mc:Fallback>
            <p:pic>
              <p:nvPicPr>
                <p:cNvPr id="103" name="Freihand 102">
                  <a:extLst>
                    <a:ext uri="{FF2B5EF4-FFF2-40B4-BE49-F238E27FC236}">
                      <a16:creationId xmlns:a16="http://schemas.microsoft.com/office/drawing/2014/main" id="{526AAB0D-AA7F-66D0-692F-45FBE8FB4CF5}"/>
                    </a:ext>
                  </a:extLst>
                </p:cNvPr>
                <p:cNvPicPr/>
                <p:nvPr/>
              </p:nvPicPr>
              <p:blipFill>
                <a:blip r:embed="rId177"/>
                <a:stretch>
                  <a:fillRect/>
                </a:stretch>
              </p:blipFill>
              <p:spPr>
                <a:xfrm>
                  <a:off x="8054902" y="5314942"/>
                  <a:ext cx="27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2EE4579F-CCAD-164D-D2AD-F404DA734C43}"/>
                    </a:ext>
                  </a:extLst>
                </p14:cNvPr>
                <p14:cNvContentPartPr/>
                <p14:nvPr/>
              </p14:nvContentPartPr>
              <p14:xfrm>
                <a:off x="4651102" y="5834422"/>
                <a:ext cx="171000" cy="240120"/>
              </p14:xfrm>
            </p:contentPart>
          </mc:Choice>
          <mc:Fallback>
            <p:pic>
              <p:nvPicPr>
                <p:cNvPr id="105" name="Freihand 104">
                  <a:extLst>
                    <a:ext uri="{FF2B5EF4-FFF2-40B4-BE49-F238E27FC236}">
                      <a16:creationId xmlns:a16="http://schemas.microsoft.com/office/drawing/2014/main" id="{2EE4579F-CCAD-164D-D2AD-F404DA734C43}"/>
                    </a:ext>
                  </a:extLst>
                </p:cNvPr>
                <p:cNvPicPr/>
                <p:nvPr/>
              </p:nvPicPr>
              <p:blipFill>
                <a:blip r:embed="rId179"/>
                <a:stretch>
                  <a:fillRect/>
                </a:stretch>
              </p:blipFill>
              <p:spPr>
                <a:xfrm>
                  <a:off x="4642102" y="5825422"/>
                  <a:ext cx="1886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5AC0BE2F-2918-1DE7-D5F0-4D07C8E814E6}"/>
                    </a:ext>
                  </a:extLst>
                </p14:cNvPr>
                <p14:cNvContentPartPr/>
                <p14:nvPr/>
              </p14:nvContentPartPr>
              <p14:xfrm>
                <a:off x="4877902" y="5886262"/>
                <a:ext cx="300600" cy="136800"/>
              </p14:xfrm>
            </p:contentPart>
          </mc:Choice>
          <mc:Fallback>
            <p:pic>
              <p:nvPicPr>
                <p:cNvPr id="106" name="Freihand 105">
                  <a:extLst>
                    <a:ext uri="{FF2B5EF4-FFF2-40B4-BE49-F238E27FC236}">
                      <a16:creationId xmlns:a16="http://schemas.microsoft.com/office/drawing/2014/main" id="{5AC0BE2F-2918-1DE7-D5F0-4D07C8E814E6}"/>
                    </a:ext>
                  </a:extLst>
                </p:cNvPr>
                <p:cNvPicPr/>
                <p:nvPr/>
              </p:nvPicPr>
              <p:blipFill>
                <a:blip r:embed="rId181"/>
                <a:stretch>
                  <a:fillRect/>
                </a:stretch>
              </p:blipFill>
              <p:spPr>
                <a:xfrm>
                  <a:off x="4869262" y="5877622"/>
                  <a:ext cx="318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C21D38FF-01F7-DB98-8B13-EAAB3509BEA3}"/>
                    </a:ext>
                  </a:extLst>
                </p14:cNvPr>
                <p14:cNvContentPartPr/>
                <p14:nvPr/>
              </p14:nvContentPartPr>
              <p14:xfrm>
                <a:off x="5383342" y="5836582"/>
                <a:ext cx="200160" cy="158760"/>
              </p14:xfrm>
            </p:contentPart>
          </mc:Choice>
          <mc:Fallback>
            <p:pic>
              <p:nvPicPr>
                <p:cNvPr id="107" name="Freihand 106">
                  <a:extLst>
                    <a:ext uri="{FF2B5EF4-FFF2-40B4-BE49-F238E27FC236}">
                      <a16:creationId xmlns:a16="http://schemas.microsoft.com/office/drawing/2014/main" id="{C21D38FF-01F7-DB98-8B13-EAAB3509BEA3}"/>
                    </a:ext>
                  </a:extLst>
                </p:cNvPr>
                <p:cNvPicPr/>
                <p:nvPr/>
              </p:nvPicPr>
              <p:blipFill>
                <a:blip r:embed="rId183"/>
                <a:stretch>
                  <a:fillRect/>
                </a:stretch>
              </p:blipFill>
              <p:spPr>
                <a:xfrm>
                  <a:off x="5374342" y="5827942"/>
                  <a:ext cx="217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8" name="Freihand 107">
                  <a:extLst>
                    <a:ext uri="{FF2B5EF4-FFF2-40B4-BE49-F238E27FC236}">
                      <a16:creationId xmlns:a16="http://schemas.microsoft.com/office/drawing/2014/main" id="{6C307AB6-C901-AEB6-8112-79AE140885D6}"/>
                    </a:ext>
                  </a:extLst>
                </p14:cNvPr>
                <p14:cNvContentPartPr/>
                <p14:nvPr/>
              </p14:nvContentPartPr>
              <p14:xfrm>
                <a:off x="5651542" y="5813902"/>
                <a:ext cx="125280" cy="175680"/>
              </p14:xfrm>
            </p:contentPart>
          </mc:Choice>
          <mc:Fallback>
            <p:pic>
              <p:nvPicPr>
                <p:cNvPr id="108" name="Freihand 107">
                  <a:extLst>
                    <a:ext uri="{FF2B5EF4-FFF2-40B4-BE49-F238E27FC236}">
                      <a16:creationId xmlns:a16="http://schemas.microsoft.com/office/drawing/2014/main" id="{6C307AB6-C901-AEB6-8112-79AE140885D6}"/>
                    </a:ext>
                  </a:extLst>
                </p:cNvPr>
                <p:cNvPicPr/>
                <p:nvPr/>
              </p:nvPicPr>
              <p:blipFill>
                <a:blip r:embed="rId185"/>
                <a:stretch>
                  <a:fillRect/>
                </a:stretch>
              </p:blipFill>
              <p:spPr>
                <a:xfrm>
                  <a:off x="5642542" y="5805262"/>
                  <a:ext cx="142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9" name="Freihand 108">
                  <a:extLst>
                    <a:ext uri="{FF2B5EF4-FFF2-40B4-BE49-F238E27FC236}">
                      <a16:creationId xmlns:a16="http://schemas.microsoft.com/office/drawing/2014/main" id="{DF0863CD-AA89-94A5-A043-567382A0D06F}"/>
                    </a:ext>
                  </a:extLst>
                </p14:cNvPr>
                <p14:cNvContentPartPr/>
                <p14:nvPr/>
              </p14:nvContentPartPr>
              <p14:xfrm>
                <a:off x="5920822" y="5764942"/>
                <a:ext cx="135720" cy="214920"/>
              </p14:xfrm>
            </p:contentPart>
          </mc:Choice>
          <mc:Fallback>
            <p:pic>
              <p:nvPicPr>
                <p:cNvPr id="109" name="Freihand 108">
                  <a:extLst>
                    <a:ext uri="{FF2B5EF4-FFF2-40B4-BE49-F238E27FC236}">
                      <a16:creationId xmlns:a16="http://schemas.microsoft.com/office/drawing/2014/main" id="{DF0863CD-AA89-94A5-A043-567382A0D06F}"/>
                    </a:ext>
                  </a:extLst>
                </p:cNvPr>
                <p:cNvPicPr/>
                <p:nvPr/>
              </p:nvPicPr>
              <p:blipFill>
                <a:blip r:embed="rId187"/>
                <a:stretch>
                  <a:fillRect/>
                </a:stretch>
              </p:blipFill>
              <p:spPr>
                <a:xfrm>
                  <a:off x="5912182" y="5755942"/>
                  <a:ext cx="153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0" name="Freihand 109">
                  <a:extLst>
                    <a:ext uri="{FF2B5EF4-FFF2-40B4-BE49-F238E27FC236}">
                      <a16:creationId xmlns:a16="http://schemas.microsoft.com/office/drawing/2014/main" id="{75F66502-2BDC-8580-1F17-E554991F7945}"/>
                    </a:ext>
                  </a:extLst>
                </p14:cNvPr>
                <p14:cNvContentPartPr/>
                <p14:nvPr/>
              </p14:nvContentPartPr>
              <p14:xfrm>
                <a:off x="5992462" y="5864302"/>
                <a:ext cx="143280" cy="37440"/>
              </p14:xfrm>
            </p:contentPart>
          </mc:Choice>
          <mc:Fallback>
            <p:pic>
              <p:nvPicPr>
                <p:cNvPr id="110" name="Freihand 109">
                  <a:extLst>
                    <a:ext uri="{FF2B5EF4-FFF2-40B4-BE49-F238E27FC236}">
                      <a16:creationId xmlns:a16="http://schemas.microsoft.com/office/drawing/2014/main" id="{75F66502-2BDC-8580-1F17-E554991F7945}"/>
                    </a:ext>
                  </a:extLst>
                </p:cNvPr>
                <p:cNvPicPr/>
                <p:nvPr/>
              </p:nvPicPr>
              <p:blipFill>
                <a:blip r:embed="rId189"/>
                <a:stretch>
                  <a:fillRect/>
                </a:stretch>
              </p:blipFill>
              <p:spPr>
                <a:xfrm>
                  <a:off x="5983822" y="5855662"/>
                  <a:ext cx="160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6A0DE8C9-8737-2D07-5CB8-83FC90ED3654}"/>
                    </a:ext>
                  </a:extLst>
                </p14:cNvPr>
                <p14:cNvContentPartPr/>
                <p14:nvPr/>
              </p14:nvContentPartPr>
              <p14:xfrm>
                <a:off x="1795942" y="6307822"/>
                <a:ext cx="203760" cy="48240"/>
              </p14:xfrm>
            </p:contentPart>
          </mc:Choice>
          <mc:Fallback>
            <p:pic>
              <p:nvPicPr>
                <p:cNvPr id="112" name="Freihand 111">
                  <a:extLst>
                    <a:ext uri="{FF2B5EF4-FFF2-40B4-BE49-F238E27FC236}">
                      <a16:creationId xmlns:a16="http://schemas.microsoft.com/office/drawing/2014/main" id="{6A0DE8C9-8737-2D07-5CB8-83FC90ED3654}"/>
                    </a:ext>
                  </a:extLst>
                </p:cNvPr>
                <p:cNvPicPr/>
                <p:nvPr/>
              </p:nvPicPr>
              <p:blipFill>
                <a:blip r:embed="rId191"/>
                <a:stretch>
                  <a:fillRect/>
                </a:stretch>
              </p:blipFill>
              <p:spPr>
                <a:xfrm>
                  <a:off x="1787302" y="6298822"/>
                  <a:ext cx="221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3" name="Freihand 112">
                  <a:extLst>
                    <a:ext uri="{FF2B5EF4-FFF2-40B4-BE49-F238E27FC236}">
                      <a16:creationId xmlns:a16="http://schemas.microsoft.com/office/drawing/2014/main" id="{8C325B3B-0B97-05D2-7398-0830C42C21B1}"/>
                    </a:ext>
                  </a:extLst>
                </p14:cNvPr>
                <p14:cNvContentPartPr/>
                <p14:nvPr/>
              </p14:nvContentPartPr>
              <p14:xfrm>
                <a:off x="1875142" y="6390262"/>
                <a:ext cx="185040" cy="10800"/>
              </p14:xfrm>
            </p:contentPart>
          </mc:Choice>
          <mc:Fallback>
            <p:pic>
              <p:nvPicPr>
                <p:cNvPr id="113" name="Freihand 112">
                  <a:extLst>
                    <a:ext uri="{FF2B5EF4-FFF2-40B4-BE49-F238E27FC236}">
                      <a16:creationId xmlns:a16="http://schemas.microsoft.com/office/drawing/2014/main" id="{8C325B3B-0B97-05D2-7398-0830C42C21B1}"/>
                    </a:ext>
                  </a:extLst>
                </p:cNvPr>
                <p:cNvPicPr/>
                <p:nvPr/>
              </p:nvPicPr>
              <p:blipFill>
                <a:blip r:embed="rId193"/>
                <a:stretch>
                  <a:fillRect/>
                </a:stretch>
              </p:blipFill>
              <p:spPr>
                <a:xfrm>
                  <a:off x="1866142" y="6381262"/>
                  <a:ext cx="202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 name="Freihand 113">
                  <a:extLst>
                    <a:ext uri="{FF2B5EF4-FFF2-40B4-BE49-F238E27FC236}">
                      <a16:creationId xmlns:a16="http://schemas.microsoft.com/office/drawing/2014/main" id="{315AEC52-FFDC-6905-7554-46CEBDD3B2B6}"/>
                    </a:ext>
                  </a:extLst>
                </p14:cNvPr>
                <p14:cNvContentPartPr/>
                <p14:nvPr/>
              </p14:nvContentPartPr>
              <p14:xfrm>
                <a:off x="2075302" y="6248422"/>
                <a:ext cx="61920" cy="276480"/>
              </p14:xfrm>
            </p:contentPart>
          </mc:Choice>
          <mc:Fallback>
            <p:pic>
              <p:nvPicPr>
                <p:cNvPr id="114" name="Freihand 113">
                  <a:extLst>
                    <a:ext uri="{FF2B5EF4-FFF2-40B4-BE49-F238E27FC236}">
                      <a16:creationId xmlns:a16="http://schemas.microsoft.com/office/drawing/2014/main" id="{315AEC52-FFDC-6905-7554-46CEBDD3B2B6}"/>
                    </a:ext>
                  </a:extLst>
                </p:cNvPr>
                <p:cNvPicPr/>
                <p:nvPr/>
              </p:nvPicPr>
              <p:blipFill>
                <a:blip r:embed="rId195"/>
                <a:stretch>
                  <a:fillRect/>
                </a:stretch>
              </p:blipFill>
              <p:spPr>
                <a:xfrm>
                  <a:off x="2066302" y="6239422"/>
                  <a:ext cx="795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Freihand 114">
                  <a:extLst>
                    <a:ext uri="{FF2B5EF4-FFF2-40B4-BE49-F238E27FC236}">
                      <a16:creationId xmlns:a16="http://schemas.microsoft.com/office/drawing/2014/main" id="{B24DA961-1CCE-E10B-094D-2077E6CB4EAD}"/>
                    </a:ext>
                  </a:extLst>
                </p14:cNvPr>
                <p14:cNvContentPartPr/>
                <p14:nvPr/>
              </p14:nvContentPartPr>
              <p14:xfrm>
                <a:off x="2375902" y="6140782"/>
                <a:ext cx="418320" cy="236520"/>
              </p14:xfrm>
            </p:contentPart>
          </mc:Choice>
          <mc:Fallback>
            <p:pic>
              <p:nvPicPr>
                <p:cNvPr id="115" name="Freihand 114">
                  <a:extLst>
                    <a:ext uri="{FF2B5EF4-FFF2-40B4-BE49-F238E27FC236}">
                      <a16:creationId xmlns:a16="http://schemas.microsoft.com/office/drawing/2014/main" id="{B24DA961-1CCE-E10B-094D-2077E6CB4EAD}"/>
                    </a:ext>
                  </a:extLst>
                </p:cNvPr>
                <p:cNvPicPr/>
                <p:nvPr/>
              </p:nvPicPr>
              <p:blipFill>
                <a:blip r:embed="rId197"/>
                <a:stretch>
                  <a:fillRect/>
                </a:stretch>
              </p:blipFill>
              <p:spPr>
                <a:xfrm>
                  <a:off x="2367262" y="6131782"/>
                  <a:ext cx="435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6" name="Freihand 115">
                  <a:extLst>
                    <a:ext uri="{FF2B5EF4-FFF2-40B4-BE49-F238E27FC236}">
                      <a16:creationId xmlns:a16="http://schemas.microsoft.com/office/drawing/2014/main" id="{4DAE74B5-5E8C-A0EE-A4C0-E3810D0AC69C}"/>
                    </a:ext>
                  </a:extLst>
                </p14:cNvPr>
                <p14:cNvContentPartPr/>
                <p14:nvPr/>
              </p14:nvContentPartPr>
              <p14:xfrm>
                <a:off x="2697382" y="6047182"/>
                <a:ext cx="55440" cy="64800"/>
              </p14:xfrm>
            </p:contentPart>
          </mc:Choice>
          <mc:Fallback>
            <p:pic>
              <p:nvPicPr>
                <p:cNvPr id="116" name="Freihand 115">
                  <a:extLst>
                    <a:ext uri="{FF2B5EF4-FFF2-40B4-BE49-F238E27FC236}">
                      <a16:creationId xmlns:a16="http://schemas.microsoft.com/office/drawing/2014/main" id="{4DAE74B5-5E8C-A0EE-A4C0-E3810D0AC69C}"/>
                    </a:ext>
                  </a:extLst>
                </p:cNvPr>
                <p:cNvPicPr/>
                <p:nvPr/>
              </p:nvPicPr>
              <p:blipFill>
                <a:blip r:embed="rId199"/>
                <a:stretch>
                  <a:fillRect/>
                </a:stretch>
              </p:blipFill>
              <p:spPr>
                <a:xfrm>
                  <a:off x="2688742" y="6038182"/>
                  <a:ext cx="73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7" name="Freihand 116">
                  <a:extLst>
                    <a:ext uri="{FF2B5EF4-FFF2-40B4-BE49-F238E27FC236}">
                      <a16:creationId xmlns:a16="http://schemas.microsoft.com/office/drawing/2014/main" id="{E4FC3594-31AB-D02D-9F0E-19E4F6096504}"/>
                    </a:ext>
                  </a:extLst>
                </p14:cNvPr>
                <p14:cNvContentPartPr/>
                <p14:nvPr/>
              </p14:nvContentPartPr>
              <p14:xfrm>
                <a:off x="2805022" y="6169942"/>
                <a:ext cx="58320" cy="130320"/>
              </p14:xfrm>
            </p:contentPart>
          </mc:Choice>
          <mc:Fallback>
            <p:pic>
              <p:nvPicPr>
                <p:cNvPr id="117" name="Freihand 116">
                  <a:extLst>
                    <a:ext uri="{FF2B5EF4-FFF2-40B4-BE49-F238E27FC236}">
                      <a16:creationId xmlns:a16="http://schemas.microsoft.com/office/drawing/2014/main" id="{E4FC3594-31AB-D02D-9F0E-19E4F6096504}"/>
                    </a:ext>
                  </a:extLst>
                </p:cNvPr>
                <p:cNvPicPr/>
                <p:nvPr/>
              </p:nvPicPr>
              <p:blipFill>
                <a:blip r:embed="rId201"/>
                <a:stretch>
                  <a:fillRect/>
                </a:stretch>
              </p:blipFill>
              <p:spPr>
                <a:xfrm>
                  <a:off x="2796022" y="6160942"/>
                  <a:ext cx="75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8" name="Freihand 117">
                  <a:extLst>
                    <a:ext uri="{FF2B5EF4-FFF2-40B4-BE49-F238E27FC236}">
                      <a16:creationId xmlns:a16="http://schemas.microsoft.com/office/drawing/2014/main" id="{614DF6FE-0686-7EAC-9811-38CDF549A6C6}"/>
                    </a:ext>
                  </a:extLst>
                </p14:cNvPr>
                <p14:cNvContentPartPr/>
                <p14:nvPr/>
              </p14:nvContentPartPr>
              <p14:xfrm>
                <a:off x="3062422" y="6200182"/>
                <a:ext cx="164160" cy="123840"/>
              </p14:xfrm>
            </p:contentPart>
          </mc:Choice>
          <mc:Fallback>
            <p:pic>
              <p:nvPicPr>
                <p:cNvPr id="118" name="Freihand 117">
                  <a:extLst>
                    <a:ext uri="{FF2B5EF4-FFF2-40B4-BE49-F238E27FC236}">
                      <a16:creationId xmlns:a16="http://schemas.microsoft.com/office/drawing/2014/main" id="{614DF6FE-0686-7EAC-9811-38CDF549A6C6}"/>
                    </a:ext>
                  </a:extLst>
                </p:cNvPr>
                <p:cNvPicPr/>
                <p:nvPr/>
              </p:nvPicPr>
              <p:blipFill>
                <a:blip r:embed="rId203"/>
                <a:stretch>
                  <a:fillRect/>
                </a:stretch>
              </p:blipFill>
              <p:spPr>
                <a:xfrm>
                  <a:off x="3053422" y="6191182"/>
                  <a:ext cx="181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9" name="Freihand 118">
                  <a:extLst>
                    <a:ext uri="{FF2B5EF4-FFF2-40B4-BE49-F238E27FC236}">
                      <a16:creationId xmlns:a16="http://schemas.microsoft.com/office/drawing/2014/main" id="{F4D2E803-6B6C-C8AB-6C5C-6F2B627AD21F}"/>
                    </a:ext>
                  </a:extLst>
                </p14:cNvPr>
                <p14:cNvContentPartPr/>
                <p14:nvPr/>
              </p14:nvContentPartPr>
              <p14:xfrm>
                <a:off x="3286342" y="6165982"/>
                <a:ext cx="144360" cy="132480"/>
              </p14:xfrm>
            </p:contentPart>
          </mc:Choice>
          <mc:Fallback>
            <p:pic>
              <p:nvPicPr>
                <p:cNvPr id="119" name="Freihand 118">
                  <a:extLst>
                    <a:ext uri="{FF2B5EF4-FFF2-40B4-BE49-F238E27FC236}">
                      <a16:creationId xmlns:a16="http://schemas.microsoft.com/office/drawing/2014/main" id="{F4D2E803-6B6C-C8AB-6C5C-6F2B627AD21F}"/>
                    </a:ext>
                  </a:extLst>
                </p:cNvPr>
                <p:cNvPicPr/>
                <p:nvPr/>
              </p:nvPicPr>
              <p:blipFill>
                <a:blip r:embed="rId205"/>
                <a:stretch>
                  <a:fillRect/>
                </a:stretch>
              </p:blipFill>
              <p:spPr>
                <a:xfrm>
                  <a:off x="3277342" y="6156982"/>
                  <a:ext cx="162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0" name="Freihand 119">
                  <a:extLst>
                    <a:ext uri="{FF2B5EF4-FFF2-40B4-BE49-F238E27FC236}">
                      <a16:creationId xmlns:a16="http://schemas.microsoft.com/office/drawing/2014/main" id="{1F00780D-4FD5-F5FE-46D1-54D0AC4D2414}"/>
                    </a:ext>
                  </a:extLst>
                </p14:cNvPr>
                <p14:cNvContentPartPr/>
                <p14:nvPr/>
              </p14:nvContentPartPr>
              <p14:xfrm>
                <a:off x="3421342" y="6126382"/>
                <a:ext cx="21960" cy="133560"/>
              </p14:xfrm>
            </p:contentPart>
          </mc:Choice>
          <mc:Fallback>
            <p:pic>
              <p:nvPicPr>
                <p:cNvPr id="120" name="Freihand 119">
                  <a:extLst>
                    <a:ext uri="{FF2B5EF4-FFF2-40B4-BE49-F238E27FC236}">
                      <a16:creationId xmlns:a16="http://schemas.microsoft.com/office/drawing/2014/main" id="{1F00780D-4FD5-F5FE-46D1-54D0AC4D2414}"/>
                    </a:ext>
                  </a:extLst>
                </p:cNvPr>
                <p:cNvPicPr/>
                <p:nvPr/>
              </p:nvPicPr>
              <p:blipFill>
                <a:blip r:embed="rId207"/>
                <a:stretch>
                  <a:fillRect/>
                </a:stretch>
              </p:blipFill>
              <p:spPr>
                <a:xfrm>
                  <a:off x="3412702" y="6117382"/>
                  <a:ext cx="39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1" name="Freihand 120">
                  <a:extLst>
                    <a:ext uri="{FF2B5EF4-FFF2-40B4-BE49-F238E27FC236}">
                      <a16:creationId xmlns:a16="http://schemas.microsoft.com/office/drawing/2014/main" id="{E2DB228B-30D9-33FF-0FC8-93F3B09A9250}"/>
                    </a:ext>
                  </a:extLst>
                </p14:cNvPr>
                <p14:cNvContentPartPr/>
                <p14:nvPr/>
              </p14:nvContentPartPr>
              <p14:xfrm>
                <a:off x="3454822" y="6055822"/>
                <a:ext cx="21960" cy="55080"/>
              </p14:xfrm>
            </p:contentPart>
          </mc:Choice>
          <mc:Fallback>
            <p:pic>
              <p:nvPicPr>
                <p:cNvPr id="121" name="Freihand 120">
                  <a:extLst>
                    <a:ext uri="{FF2B5EF4-FFF2-40B4-BE49-F238E27FC236}">
                      <a16:creationId xmlns:a16="http://schemas.microsoft.com/office/drawing/2014/main" id="{E2DB228B-30D9-33FF-0FC8-93F3B09A9250}"/>
                    </a:ext>
                  </a:extLst>
                </p:cNvPr>
                <p:cNvPicPr/>
                <p:nvPr/>
              </p:nvPicPr>
              <p:blipFill>
                <a:blip r:embed="rId209"/>
                <a:stretch>
                  <a:fillRect/>
                </a:stretch>
              </p:blipFill>
              <p:spPr>
                <a:xfrm>
                  <a:off x="3446182" y="6047182"/>
                  <a:ext cx="39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2" name="Freihand 121">
                  <a:extLst>
                    <a:ext uri="{FF2B5EF4-FFF2-40B4-BE49-F238E27FC236}">
                      <a16:creationId xmlns:a16="http://schemas.microsoft.com/office/drawing/2014/main" id="{7548F3B8-D91B-38F3-070D-4E3295EF8E8C}"/>
                    </a:ext>
                  </a:extLst>
                </p14:cNvPr>
                <p14:cNvContentPartPr/>
                <p14:nvPr/>
              </p14:nvContentPartPr>
              <p14:xfrm>
                <a:off x="3538702" y="6021622"/>
                <a:ext cx="209880" cy="406080"/>
              </p14:xfrm>
            </p:contentPart>
          </mc:Choice>
          <mc:Fallback>
            <p:pic>
              <p:nvPicPr>
                <p:cNvPr id="122" name="Freihand 121">
                  <a:extLst>
                    <a:ext uri="{FF2B5EF4-FFF2-40B4-BE49-F238E27FC236}">
                      <a16:creationId xmlns:a16="http://schemas.microsoft.com/office/drawing/2014/main" id="{7548F3B8-D91B-38F3-070D-4E3295EF8E8C}"/>
                    </a:ext>
                  </a:extLst>
                </p:cNvPr>
                <p:cNvPicPr/>
                <p:nvPr/>
              </p:nvPicPr>
              <p:blipFill>
                <a:blip r:embed="rId211"/>
                <a:stretch>
                  <a:fillRect/>
                </a:stretch>
              </p:blipFill>
              <p:spPr>
                <a:xfrm>
                  <a:off x="3529702" y="6012982"/>
                  <a:ext cx="22752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4" name="Freihand 123">
                  <a:extLst>
                    <a:ext uri="{FF2B5EF4-FFF2-40B4-BE49-F238E27FC236}">
                      <a16:creationId xmlns:a16="http://schemas.microsoft.com/office/drawing/2014/main" id="{FF9B8AF7-7538-4D93-A7ED-3C976D0615F3}"/>
                    </a:ext>
                  </a:extLst>
                </p14:cNvPr>
                <p14:cNvContentPartPr/>
                <p14:nvPr/>
              </p14:nvContentPartPr>
              <p14:xfrm>
                <a:off x="4025062" y="6164902"/>
                <a:ext cx="143280" cy="228240"/>
              </p14:xfrm>
            </p:contentPart>
          </mc:Choice>
          <mc:Fallback>
            <p:pic>
              <p:nvPicPr>
                <p:cNvPr id="124" name="Freihand 123">
                  <a:extLst>
                    <a:ext uri="{FF2B5EF4-FFF2-40B4-BE49-F238E27FC236}">
                      <a16:creationId xmlns:a16="http://schemas.microsoft.com/office/drawing/2014/main" id="{FF9B8AF7-7538-4D93-A7ED-3C976D0615F3}"/>
                    </a:ext>
                  </a:extLst>
                </p:cNvPr>
                <p:cNvPicPr/>
                <p:nvPr/>
              </p:nvPicPr>
              <p:blipFill>
                <a:blip r:embed="rId213"/>
                <a:stretch>
                  <a:fillRect/>
                </a:stretch>
              </p:blipFill>
              <p:spPr>
                <a:xfrm>
                  <a:off x="4016422" y="6155902"/>
                  <a:ext cx="1609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5" name="Freihand 124">
                  <a:extLst>
                    <a:ext uri="{FF2B5EF4-FFF2-40B4-BE49-F238E27FC236}">
                      <a16:creationId xmlns:a16="http://schemas.microsoft.com/office/drawing/2014/main" id="{4BA233DA-844E-0097-F94A-1A09861628A8}"/>
                    </a:ext>
                  </a:extLst>
                </p14:cNvPr>
                <p14:cNvContentPartPr/>
                <p14:nvPr/>
              </p14:nvContentPartPr>
              <p14:xfrm>
                <a:off x="4213702" y="6138622"/>
                <a:ext cx="221400" cy="155880"/>
              </p14:xfrm>
            </p:contentPart>
          </mc:Choice>
          <mc:Fallback>
            <p:pic>
              <p:nvPicPr>
                <p:cNvPr id="125" name="Freihand 124">
                  <a:extLst>
                    <a:ext uri="{FF2B5EF4-FFF2-40B4-BE49-F238E27FC236}">
                      <a16:creationId xmlns:a16="http://schemas.microsoft.com/office/drawing/2014/main" id="{4BA233DA-844E-0097-F94A-1A09861628A8}"/>
                    </a:ext>
                  </a:extLst>
                </p:cNvPr>
                <p:cNvPicPr/>
                <p:nvPr/>
              </p:nvPicPr>
              <p:blipFill>
                <a:blip r:embed="rId215"/>
                <a:stretch>
                  <a:fillRect/>
                </a:stretch>
              </p:blipFill>
              <p:spPr>
                <a:xfrm>
                  <a:off x="4204702" y="6129982"/>
                  <a:ext cx="239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7" name="Freihand 126">
                  <a:extLst>
                    <a:ext uri="{FF2B5EF4-FFF2-40B4-BE49-F238E27FC236}">
                      <a16:creationId xmlns:a16="http://schemas.microsoft.com/office/drawing/2014/main" id="{B4CA61F1-DE4B-B7E2-DC8F-4CE2C3C47A4E}"/>
                    </a:ext>
                  </a:extLst>
                </p14:cNvPr>
                <p14:cNvContentPartPr/>
                <p14:nvPr/>
              </p14:nvContentPartPr>
              <p14:xfrm>
                <a:off x="4522942" y="6070222"/>
                <a:ext cx="379800" cy="187200"/>
              </p14:xfrm>
            </p:contentPart>
          </mc:Choice>
          <mc:Fallback>
            <p:pic>
              <p:nvPicPr>
                <p:cNvPr id="127" name="Freihand 126">
                  <a:extLst>
                    <a:ext uri="{FF2B5EF4-FFF2-40B4-BE49-F238E27FC236}">
                      <a16:creationId xmlns:a16="http://schemas.microsoft.com/office/drawing/2014/main" id="{B4CA61F1-DE4B-B7E2-DC8F-4CE2C3C47A4E}"/>
                    </a:ext>
                  </a:extLst>
                </p:cNvPr>
                <p:cNvPicPr/>
                <p:nvPr/>
              </p:nvPicPr>
              <p:blipFill>
                <a:blip r:embed="rId217"/>
                <a:stretch>
                  <a:fillRect/>
                </a:stretch>
              </p:blipFill>
              <p:spPr>
                <a:xfrm>
                  <a:off x="4513942" y="6061582"/>
                  <a:ext cx="3974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8" name="Freihand 127">
                  <a:extLst>
                    <a:ext uri="{FF2B5EF4-FFF2-40B4-BE49-F238E27FC236}">
                      <a16:creationId xmlns:a16="http://schemas.microsoft.com/office/drawing/2014/main" id="{CDBBE1AB-C994-5AB4-228C-4E949E40521A}"/>
                    </a:ext>
                  </a:extLst>
                </p14:cNvPr>
                <p14:cNvContentPartPr/>
                <p14:nvPr/>
              </p14:nvContentPartPr>
              <p14:xfrm>
                <a:off x="4933342" y="6036022"/>
                <a:ext cx="206640" cy="208800"/>
              </p14:xfrm>
            </p:contentPart>
          </mc:Choice>
          <mc:Fallback>
            <p:pic>
              <p:nvPicPr>
                <p:cNvPr id="128" name="Freihand 127">
                  <a:extLst>
                    <a:ext uri="{FF2B5EF4-FFF2-40B4-BE49-F238E27FC236}">
                      <a16:creationId xmlns:a16="http://schemas.microsoft.com/office/drawing/2014/main" id="{CDBBE1AB-C994-5AB4-228C-4E949E40521A}"/>
                    </a:ext>
                  </a:extLst>
                </p:cNvPr>
                <p:cNvPicPr/>
                <p:nvPr/>
              </p:nvPicPr>
              <p:blipFill>
                <a:blip r:embed="rId219"/>
                <a:stretch>
                  <a:fillRect/>
                </a:stretch>
              </p:blipFill>
              <p:spPr>
                <a:xfrm>
                  <a:off x="4924702" y="6027382"/>
                  <a:ext cx="224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9" name="Freihand 128">
                  <a:extLst>
                    <a:ext uri="{FF2B5EF4-FFF2-40B4-BE49-F238E27FC236}">
                      <a16:creationId xmlns:a16="http://schemas.microsoft.com/office/drawing/2014/main" id="{FE935ED3-E39C-CE01-6269-406A0EF71979}"/>
                    </a:ext>
                  </a:extLst>
                </p14:cNvPr>
                <p14:cNvContentPartPr/>
                <p14:nvPr/>
              </p14:nvContentPartPr>
              <p14:xfrm>
                <a:off x="4882582" y="6042862"/>
                <a:ext cx="11880" cy="16920"/>
              </p14:xfrm>
            </p:contentPart>
          </mc:Choice>
          <mc:Fallback>
            <p:pic>
              <p:nvPicPr>
                <p:cNvPr id="129" name="Freihand 128">
                  <a:extLst>
                    <a:ext uri="{FF2B5EF4-FFF2-40B4-BE49-F238E27FC236}">
                      <a16:creationId xmlns:a16="http://schemas.microsoft.com/office/drawing/2014/main" id="{FE935ED3-E39C-CE01-6269-406A0EF71979}"/>
                    </a:ext>
                  </a:extLst>
                </p:cNvPr>
                <p:cNvPicPr/>
                <p:nvPr/>
              </p:nvPicPr>
              <p:blipFill>
                <a:blip r:embed="rId221"/>
                <a:stretch>
                  <a:fillRect/>
                </a:stretch>
              </p:blipFill>
              <p:spPr>
                <a:xfrm>
                  <a:off x="4873942" y="6034222"/>
                  <a:ext cx="29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0" name="Freihand 129">
                  <a:extLst>
                    <a:ext uri="{FF2B5EF4-FFF2-40B4-BE49-F238E27FC236}">
                      <a16:creationId xmlns:a16="http://schemas.microsoft.com/office/drawing/2014/main" id="{F8674D30-4B21-013C-E10F-FDEE3E80D23D}"/>
                    </a:ext>
                  </a:extLst>
                </p14:cNvPr>
                <p14:cNvContentPartPr/>
                <p14:nvPr/>
              </p14:nvContentPartPr>
              <p14:xfrm>
                <a:off x="5338702" y="6091102"/>
                <a:ext cx="332280" cy="159840"/>
              </p14:xfrm>
            </p:contentPart>
          </mc:Choice>
          <mc:Fallback>
            <p:pic>
              <p:nvPicPr>
                <p:cNvPr id="130" name="Freihand 129">
                  <a:extLst>
                    <a:ext uri="{FF2B5EF4-FFF2-40B4-BE49-F238E27FC236}">
                      <a16:creationId xmlns:a16="http://schemas.microsoft.com/office/drawing/2014/main" id="{F8674D30-4B21-013C-E10F-FDEE3E80D23D}"/>
                    </a:ext>
                  </a:extLst>
                </p:cNvPr>
                <p:cNvPicPr/>
                <p:nvPr/>
              </p:nvPicPr>
              <p:blipFill>
                <a:blip r:embed="rId223"/>
                <a:stretch>
                  <a:fillRect/>
                </a:stretch>
              </p:blipFill>
              <p:spPr>
                <a:xfrm>
                  <a:off x="5330062" y="6082102"/>
                  <a:ext cx="349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1" name="Freihand 130">
                  <a:extLst>
                    <a:ext uri="{FF2B5EF4-FFF2-40B4-BE49-F238E27FC236}">
                      <a16:creationId xmlns:a16="http://schemas.microsoft.com/office/drawing/2014/main" id="{F98CFEEB-4FF2-BB53-A1ED-EBA9227C5B5E}"/>
                    </a:ext>
                  </a:extLst>
                </p14:cNvPr>
                <p14:cNvContentPartPr/>
                <p14:nvPr/>
              </p14:nvContentPartPr>
              <p14:xfrm>
                <a:off x="5574142" y="6046462"/>
                <a:ext cx="5400" cy="4320"/>
              </p14:xfrm>
            </p:contentPart>
          </mc:Choice>
          <mc:Fallback>
            <p:pic>
              <p:nvPicPr>
                <p:cNvPr id="131" name="Freihand 130">
                  <a:extLst>
                    <a:ext uri="{FF2B5EF4-FFF2-40B4-BE49-F238E27FC236}">
                      <a16:creationId xmlns:a16="http://schemas.microsoft.com/office/drawing/2014/main" id="{F98CFEEB-4FF2-BB53-A1ED-EBA9227C5B5E}"/>
                    </a:ext>
                  </a:extLst>
                </p:cNvPr>
                <p:cNvPicPr/>
                <p:nvPr/>
              </p:nvPicPr>
              <p:blipFill>
                <a:blip r:embed="rId75"/>
                <a:stretch>
                  <a:fillRect/>
                </a:stretch>
              </p:blipFill>
              <p:spPr>
                <a:xfrm>
                  <a:off x="5565142" y="6037822"/>
                  <a:ext cx="23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0C68B8E4-D624-B978-7919-E87640F28F95}"/>
                    </a:ext>
                  </a:extLst>
                </p14:cNvPr>
                <p14:cNvContentPartPr/>
                <p14:nvPr/>
              </p14:nvContentPartPr>
              <p14:xfrm>
                <a:off x="5932342" y="6049702"/>
                <a:ext cx="115560" cy="150120"/>
              </p14:xfrm>
            </p:contentPart>
          </mc:Choice>
          <mc:Fallback>
            <p:pic>
              <p:nvPicPr>
                <p:cNvPr id="132" name="Freihand 131">
                  <a:extLst>
                    <a:ext uri="{FF2B5EF4-FFF2-40B4-BE49-F238E27FC236}">
                      <a16:creationId xmlns:a16="http://schemas.microsoft.com/office/drawing/2014/main" id="{0C68B8E4-D624-B978-7919-E87640F28F95}"/>
                    </a:ext>
                  </a:extLst>
                </p:cNvPr>
                <p:cNvPicPr/>
                <p:nvPr/>
              </p:nvPicPr>
              <p:blipFill>
                <a:blip r:embed="rId226"/>
                <a:stretch>
                  <a:fillRect/>
                </a:stretch>
              </p:blipFill>
              <p:spPr>
                <a:xfrm>
                  <a:off x="5923702" y="6041062"/>
                  <a:ext cx="133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9FB5C6E9-A990-092D-6D9E-F6BC80CE1FE2}"/>
                    </a:ext>
                  </a:extLst>
                </p14:cNvPr>
                <p14:cNvContentPartPr/>
                <p14:nvPr/>
              </p14:nvContentPartPr>
              <p14:xfrm>
                <a:off x="6056542" y="6069502"/>
                <a:ext cx="84960" cy="154440"/>
              </p14:xfrm>
            </p:contentPart>
          </mc:Choice>
          <mc:Fallback>
            <p:pic>
              <p:nvPicPr>
                <p:cNvPr id="133" name="Freihand 132">
                  <a:extLst>
                    <a:ext uri="{FF2B5EF4-FFF2-40B4-BE49-F238E27FC236}">
                      <a16:creationId xmlns:a16="http://schemas.microsoft.com/office/drawing/2014/main" id="{9FB5C6E9-A990-092D-6D9E-F6BC80CE1FE2}"/>
                    </a:ext>
                  </a:extLst>
                </p:cNvPr>
                <p:cNvPicPr/>
                <p:nvPr/>
              </p:nvPicPr>
              <p:blipFill>
                <a:blip r:embed="rId228"/>
                <a:stretch>
                  <a:fillRect/>
                </a:stretch>
              </p:blipFill>
              <p:spPr>
                <a:xfrm>
                  <a:off x="6047542" y="6060502"/>
                  <a:ext cx="102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54643C75-6B61-3A60-313F-B45791551124}"/>
                    </a:ext>
                  </a:extLst>
                </p14:cNvPr>
                <p14:cNvContentPartPr/>
                <p14:nvPr/>
              </p14:nvContentPartPr>
              <p14:xfrm>
                <a:off x="6210982" y="5988862"/>
                <a:ext cx="130680" cy="194400"/>
              </p14:xfrm>
            </p:contentPart>
          </mc:Choice>
          <mc:Fallback>
            <p:pic>
              <p:nvPicPr>
                <p:cNvPr id="134" name="Freihand 133">
                  <a:extLst>
                    <a:ext uri="{FF2B5EF4-FFF2-40B4-BE49-F238E27FC236}">
                      <a16:creationId xmlns:a16="http://schemas.microsoft.com/office/drawing/2014/main" id="{54643C75-6B61-3A60-313F-B45791551124}"/>
                    </a:ext>
                  </a:extLst>
                </p:cNvPr>
                <p:cNvPicPr/>
                <p:nvPr/>
              </p:nvPicPr>
              <p:blipFill>
                <a:blip r:embed="rId230"/>
                <a:stretch>
                  <a:fillRect/>
                </a:stretch>
              </p:blipFill>
              <p:spPr>
                <a:xfrm>
                  <a:off x="6202342" y="5979862"/>
                  <a:ext cx="148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3732C559-5BD3-6ADF-F8A6-E2A8ABD7ADAE}"/>
                    </a:ext>
                  </a:extLst>
                </p14:cNvPr>
                <p14:cNvContentPartPr/>
                <p14:nvPr/>
              </p14:nvContentPartPr>
              <p14:xfrm>
                <a:off x="6393502" y="6027382"/>
                <a:ext cx="70560" cy="145800"/>
              </p14:xfrm>
            </p:contentPart>
          </mc:Choice>
          <mc:Fallback>
            <p:pic>
              <p:nvPicPr>
                <p:cNvPr id="135" name="Freihand 134">
                  <a:extLst>
                    <a:ext uri="{FF2B5EF4-FFF2-40B4-BE49-F238E27FC236}">
                      <a16:creationId xmlns:a16="http://schemas.microsoft.com/office/drawing/2014/main" id="{3732C559-5BD3-6ADF-F8A6-E2A8ABD7ADAE}"/>
                    </a:ext>
                  </a:extLst>
                </p:cNvPr>
                <p:cNvPicPr/>
                <p:nvPr/>
              </p:nvPicPr>
              <p:blipFill>
                <a:blip r:embed="rId232"/>
                <a:stretch>
                  <a:fillRect/>
                </a:stretch>
              </p:blipFill>
              <p:spPr>
                <a:xfrm>
                  <a:off x="6384502" y="6018382"/>
                  <a:ext cx="88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9A2D3FBB-4C9C-D86E-6319-4848206106E4}"/>
                    </a:ext>
                  </a:extLst>
                </p14:cNvPr>
                <p14:cNvContentPartPr/>
                <p14:nvPr/>
              </p14:nvContentPartPr>
              <p14:xfrm>
                <a:off x="6696982" y="5975902"/>
                <a:ext cx="34560" cy="259200"/>
              </p14:xfrm>
            </p:contentPart>
          </mc:Choice>
          <mc:Fallback>
            <p:pic>
              <p:nvPicPr>
                <p:cNvPr id="136" name="Freihand 135">
                  <a:extLst>
                    <a:ext uri="{FF2B5EF4-FFF2-40B4-BE49-F238E27FC236}">
                      <a16:creationId xmlns:a16="http://schemas.microsoft.com/office/drawing/2014/main" id="{9A2D3FBB-4C9C-D86E-6319-4848206106E4}"/>
                    </a:ext>
                  </a:extLst>
                </p:cNvPr>
                <p:cNvPicPr/>
                <p:nvPr/>
              </p:nvPicPr>
              <p:blipFill>
                <a:blip r:embed="rId234"/>
                <a:stretch>
                  <a:fillRect/>
                </a:stretch>
              </p:blipFill>
              <p:spPr>
                <a:xfrm>
                  <a:off x="6687982" y="5967262"/>
                  <a:ext cx="522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46A21829-0873-9058-BA58-E7B84B504EE5}"/>
                    </a:ext>
                  </a:extLst>
                </p14:cNvPr>
                <p14:cNvContentPartPr/>
                <p14:nvPr/>
              </p14:nvContentPartPr>
              <p14:xfrm>
                <a:off x="6672142" y="5927302"/>
                <a:ext cx="147240" cy="243000"/>
              </p14:xfrm>
            </p:contentPart>
          </mc:Choice>
          <mc:Fallback>
            <p:pic>
              <p:nvPicPr>
                <p:cNvPr id="137" name="Freihand 136">
                  <a:extLst>
                    <a:ext uri="{FF2B5EF4-FFF2-40B4-BE49-F238E27FC236}">
                      <a16:creationId xmlns:a16="http://schemas.microsoft.com/office/drawing/2014/main" id="{46A21829-0873-9058-BA58-E7B84B504EE5}"/>
                    </a:ext>
                  </a:extLst>
                </p:cNvPr>
                <p:cNvPicPr/>
                <p:nvPr/>
              </p:nvPicPr>
              <p:blipFill>
                <a:blip r:embed="rId236"/>
                <a:stretch>
                  <a:fillRect/>
                </a:stretch>
              </p:blipFill>
              <p:spPr>
                <a:xfrm>
                  <a:off x="6663142" y="5918302"/>
                  <a:ext cx="1648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AF1DA37F-29C6-B6B7-CE83-48DEE9378CB1}"/>
                    </a:ext>
                  </a:extLst>
                </p14:cNvPr>
                <p14:cNvContentPartPr/>
                <p14:nvPr/>
              </p14:nvContentPartPr>
              <p14:xfrm>
                <a:off x="6892462" y="5917582"/>
                <a:ext cx="350280" cy="254160"/>
              </p14:xfrm>
            </p:contentPart>
          </mc:Choice>
          <mc:Fallback>
            <p:pic>
              <p:nvPicPr>
                <p:cNvPr id="138" name="Freihand 137">
                  <a:extLst>
                    <a:ext uri="{FF2B5EF4-FFF2-40B4-BE49-F238E27FC236}">
                      <a16:creationId xmlns:a16="http://schemas.microsoft.com/office/drawing/2014/main" id="{AF1DA37F-29C6-B6B7-CE83-48DEE9378CB1}"/>
                    </a:ext>
                  </a:extLst>
                </p:cNvPr>
                <p:cNvPicPr/>
                <p:nvPr/>
              </p:nvPicPr>
              <p:blipFill>
                <a:blip r:embed="rId238"/>
                <a:stretch>
                  <a:fillRect/>
                </a:stretch>
              </p:blipFill>
              <p:spPr>
                <a:xfrm>
                  <a:off x="6883462" y="5908942"/>
                  <a:ext cx="3679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04A1AE90-F3B4-A42F-19E0-524254871753}"/>
                    </a:ext>
                  </a:extLst>
                </p14:cNvPr>
                <p14:cNvContentPartPr/>
                <p14:nvPr/>
              </p14:nvContentPartPr>
              <p14:xfrm>
                <a:off x="7308982" y="6012622"/>
                <a:ext cx="99720" cy="123840"/>
              </p14:xfrm>
            </p:contentPart>
          </mc:Choice>
          <mc:Fallback>
            <p:pic>
              <p:nvPicPr>
                <p:cNvPr id="139" name="Freihand 138">
                  <a:extLst>
                    <a:ext uri="{FF2B5EF4-FFF2-40B4-BE49-F238E27FC236}">
                      <a16:creationId xmlns:a16="http://schemas.microsoft.com/office/drawing/2014/main" id="{04A1AE90-F3B4-A42F-19E0-524254871753}"/>
                    </a:ext>
                  </a:extLst>
                </p:cNvPr>
                <p:cNvPicPr/>
                <p:nvPr/>
              </p:nvPicPr>
              <p:blipFill>
                <a:blip r:embed="rId240"/>
                <a:stretch>
                  <a:fillRect/>
                </a:stretch>
              </p:blipFill>
              <p:spPr>
                <a:xfrm>
                  <a:off x="7300342" y="6003622"/>
                  <a:ext cx="117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F705D557-EABA-6181-FE8F-2B771E96FC9A}"/>
                    </a:ext>
                  </a:extLst>
                </p14:cNvPr>
                <p14:cNvContentPartPr/>
                <p14:nvPr/>
              </p14:nvContentPartPr>
              <p14:xfrm>
                <a:off x="7451902" y="5974462"/>
                <a:ext cx="422280" cy="138600"/>
              </p14:xfrm>
            </p:contentPart>
          </mc:Choice>
          <mc:Fallback>
            <p:pic>
              <p:nvPicPr>
                <p:cNvPr id="140" name="Freihand 139">
                  <a:extLst>
                    <a:ext uri="{FF2B5EF4-FFF2-40B4-BE49-F238E27FC236}">
                      <a16:creationId xmlns:a16="http://schemas.microsoft.com/office/drawing/2014/main" id="{F705D557-EABA-6181-FE8F-2B771E96FC9A}"/>
                    </a:ext>
                  </a:extLst>
                </p:cNvPr>
                <p:cNvPicPr/>
                <p:nvPr/>
              </p:nvPicPr>
              <p:blipFill>
                <a:blip r:embed="rId242"/>
                <a:stretch>
                  <a:fillRect/>
                </a:stretch>
              </p:blipFill>
              <p:spPr>
                <a:xfrm>
                  <a:off x="7443262" y="5965462"/>
                  <a:ext cx="439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B6E88D5E-341D-CE55-E1B4-3E7C38F97519}"/>
                    </a:ext>
                  </a:extLst>
                </p14:cNvPr>
                <p14:cNvContentPartPr/>
                <p14:nvPr/>
              </p14:nvContentPartPr>
              <p14:xfrm>
                <a:off x="7789222" y="6030622"/>
                <a:ext cx="96840" cy="16920"/>
              </p14:xfrm>
            </p:contentPart>
          </mc:Choice>
          <mc:Fallback>
            <p:pic>
              <p:nvPicPr>
                <p:cNvPr id="141" name="Freihand 140">
                  <a:extLst>
                    <a:ext uri="{FF2B5EF4-FFF2-40B4-BE49-F238E27FC236}">
                      <a16:creationId xmlns:a16="http://schemas.microsoft.com/office/drawing/2014/main" id="{B6E88D5E-341D-CE55-E1B4-3E7C38F97519}"/>
                    </a:ext>
                  </a:extLst>
                </p:cNvPr>
                <p:cNvPicPr/>
                <p:nvPr/>
              </p:nvPicPr>
              <p:blipFill>
                <a:blip r:embed="rId244"/>
                <a:stretch>
                  <a:fillRect/>
                </a:stretch>
              </p:blipFill>
              <p:spPr>
                <a:xfrm>
                  <a:off x="7780222" y="6021622"/>
                  <a:ext cx="114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3" name="Freihand 142">
                  <a:extLst>
                    <a:ext uri="{FF2B5EF4-FFF2-40B4-BE49-F238E27FC236}">
                      <a16:creationId xmlns:a16="http://schemas.microsoft.com/office/drawing/2014/main" id="{E5E31F35-8130-4A6B-99CA-359F3E5CF94C}"/>
                    </a:ext>
                  </a:extLst>
                </p14:cNvPr>
                <p14:cNvContentPartPr/>
                <p14:nvPr/>
              </p14:nvContentPartPr>
              <p14:xfrm>
                <a:off x="8034382" y="5987782"/>
                <a:ext cx="153360" cy="110160"/>
              </p14:xfrm>
            </p:contentPart>
          </mc:Choice>
          <mc:Fallback>
            <p:pic>
              <p:nvPicPr>
                <p:cNvPr id="143" name="Freihand 142">
                  <a:extLst>
                    <a:ext uri="{FF2B5EF4-FFF2-40B4-BE49-F238E27FC236}">
                      <a16:creationId xmlns:a16="http://schemas.microsoft.com/office/drawing/2014/main" id="{E5E31F35-8130-4A6B-99CA-359F3E5CF94C}"/>
                    </a:ext>
                  </a:extLst>
                </p:cNvPr>
                <p:cNvPicPr/>
                <p:nvPr/>
              </p:nvPicPr>
              <p:blipFill>
                <a:blip r:embed="rId246"/>
                <a:stretch>
                  <a:fillRect/>
                </a:stretch>
              </p:blipFill>
              <p:spPr>
                <a:xfrm>
                  <a:off x="8025742" y="5978782"/>
                  <a:ext cx="171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4" name="Freihand 143">
                  <a:extLst>
                    <a:ext uri="{FF2B5EF4-FFF2-40B4-BE49-F238E27FC236}">
                      <a16:creationId xmlns:a16="http://schemas.microsoft.com/office/drawing/2014/main" id="{F1CADBAD-D4C1-F37F-904D-E6C4C2F85422}"/>
                    </a:ext>
                  </a:extLst>
                </p14:cNvPr>
                <p14:cNvContentPartPr/>
                <p14:nvPr/>
              </p14:nvContentPartPr>
              <p14:xfrm>
                <a:off x="8235262" y="5962942"/>
                <a:ext cx="223200" cy="55800"/>
              </p14:xfrm>
            </p:contentPart>
          </mc:Choice>
          <mc:Fallback>
            <p:pic>
              <p:nvPicPr>
                <p:cNvPr id="144" name="Freihand 143">
                  <a:extLst>
                    <a:ext uri="{FF2B5EF4-FFF2-40B4-BE49-F238E27FC236}">
                      <a16:creationId xmlns:a16="http://schemas.microsoft.com/office/drawing/2014/main" id="{F1CADBAD-D4C1-F37F-904D-E6C4C2F85422}"/>
                    </a:ext>
                  </a:extLst>
                </p:cNvPr>
                <p:cNvPicPr/>
                <p:nvPr/>
              </p:nvPicPr>
              <p:blipFill>
                <a:blip r:embed="rId248"/>
                <a:stretch>
                  <a:fillRect/>
                </a:stretch>
              </p:blipFill>
              <p:spPr>
                <a:xfrm>
                  <a:off x="8226622" y="5954302"/>
                  <a:ext cx="240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6" name="Freihand 145">
                  <a:extLst>
                    <a:ext uri="{FF2B5EF4-FFF2-40B4-BE49-F238E27FC236}">
                      <a16:creationId xmlns:a16="http://schemas.microsoft.com/office/drawing/2014/main" id="{B7BC218E-50A1-3F21-58EF-39ADCE11FF61}"/>
                    </a:ext>
                  </a:extLst>
                </p14:cNvPr>
                <p14:cNvContentPartPr/>
                <p14:nvPr/>
              </p14:nvContentPartPr>
              <p14:xfrm>
                <a:off x="1647622" y="6574582"/>
                <a:ext cx="102600" cy="109080"/>
              </p14:xfrm>
            </p:contentPart>
          </mc:Choice>
          <mc:Fallback>
            <p:pic>
              <p:nvPicPr>
                <p:cNvPr id="146" name="Freihand 145">
                  <a:extLst>
                    <a:ext uri="{FF2B5EF4-FFF2-40B4-BE49-F238E27FC236}">
                      <a16:creationId xmlns:a16="http://schemas.microsoft.com/office/drawing/2014/main" id="{B7BC218E-50A1-3F21-58EF-39ADCE11FF61}"/>
                    </a:ext>
                  </a:extLst>
                </p:cNvPr>
                <p:cNvPicPr/>
                <p:nvPr/>
              </p:nvPicPr>
              <p:blipFill>
                <a:blip r:embed="rId250"/>
                <a:stretch>
                  <a:fillRect/>
                </a:stretch>
              </p:blipFill>
              <p:spPr>
                <a:xfrm>
                  <a:off x="1638982" y="6565942"/>
                  <a:ext cx="120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7" name="Freihand 146">
                  <a:extLst>
                    <a:ext uri="{FF2B5EF4-FFF2-40B4-BE49-F238E27FC236}">
                      <a16:creationId xmlns:a16="http://schemas.microsoft.com/office/drawing/2014/main" id="{CA66B729-9A5B-1A2A-1D25-62A6895779AB}"/>
                    </a:ext>
                  </a:extLst>
                </p14:cNvPr>
                <p14:cNvContentPartPr/>
                <p14:nvPr/>
              </p14:nvContentPartPr>
              <p14:xfrm>
                <a:off x="1800622" y="6443902"/>
                <a:ext cx="359280" cy="251280"/>
              </p14:xfrm>
            </p:contentPart>
          </mc:Choice>
          <mc:Fallback>
            <p:pic>
              <p:nvPicPr>
                <p:cNvPr id="147" name="Freihand 146">
                  <a:extLst>
                    <a:ext uri="{FF2B5EF4-FFF2-40B4-BE49-F238E27FC236}">
                      <a16:creationId xmlns:a16="http://schemas.microsoft.com/office/drawing/2014/main" id="{CA66B729-9A5B-1A2A-1D25-62A6895779AB}"/>
                    </a:ext>
                  </a:extLst>
                </p:cNvPr>
                <p:cNvPicPr/>
                <p:nvPr/>
              </p:nvPicPr>
              <p:blipFill>
                <a:blip r:embed="rId252"/>
                <a:stretch>
                  <a:fillRect/>
                </a:stretch>
              </p:blipFill>
              <p:spPr>
                <a:xfrm>
                  <a:off x="1791982" y="6435262"/>
                  <a:ext cx="3769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8" name="Freihand 147">
                  <a:extLst>
                    <a:ext uri="{FF2B5EF4-FFF2-40B4-BE49-F238E27FC236}">
                      <a16:creationId xmlns:a16="http://schemas.microsoft.com/office/drawing/2014/main" id="{F8124548-892C-83D6-DFAC-F1F106CB4112}"/>
                    </a:ext>
                  </a:extLst>
                </p14:cNvPr>
                <p14:cNvContentPartPr/>
                <p14:nvPr/>
              </p14:nvContentPartPr>
              <p14:xfrm>
                <a:off x="2101942" y="6488902"/>
                <a:ext cx="8280" cy="16200"/>
              </p14:xfrm>
            </p:contentPart>
          </mc:Choice>
          <mc:Fallback>
            <p:pic>
              <p:nvPicPr>
                <p:cNvPr id="148" name="Freihand 147">
                  <a:extLst>
                    <a:ext uri="{FF2B5EF4-FFF2-40B4-BE49-F238E27FC236}">
                      <a16:creationId xmlns:a16="http://schemas.microsoft.com/office/drawing/2014/main" id="{F8124548-892C-83D6-DFAC-F1F106CB4112}"/>
                    </a:ext>
                  </a:extLst>
                </p:cNvPr>
                <p:cNvPicPr/>
                <p:nvPr/>
              </p:nvPicPr>
              <p:blipFill>
                <a:blip r:embed="rId254"/>
                <a:stretch>
                  <a:fillRect/>
                </a:stretch>
              </p:blipFill>
              <p:spPr>
                <a:xfrm>
                  <a:off x="2093302" y="6479902"/>
                  <a:ext cx="25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 name="Freihand 148">
                  <a:extLst>
                    <a:ext uri="{FF2B5EF4-FFF2-40B4-BE49-F238E27FC236}">
                      <a16:creationId xmlns:a16="http://schemas.microsoft.com/office/drawing/2014/main" id="{4D00792C-6EB4-EFF8-757A-7806E2E49C41}"/>
                    </a:ext>
                  </a:extLst>
                </p14:cNvPr>
                <p14:cNvContentPartPr/>
                <p14:nvPr/>
              </p14:nvContentPartPr>
              <p14:xfrm>
                <a:off x="2221822" y="6541462"/>
                <a:ext cx="300960" cy="128160"/>
              </p14:xfrm>
            </p:contentPart>
          </mc:Choice>
          <mc:Fallback>
            <p:pic>
              <p:nvPicPr>
                <p:cNvPr id="149" name="Freihand 148">
                  <a:extLst>
                    <a:ext uri="{FF2B5EF4-FFF2-40B4-BE49-F238E27FC236}">
                      <a16:creationId xmlns:a16="http://schemas.microsoft.com/office/drawing/2014/main" id="{4D00792C-6EB4-EFF8-757A-7806E2E49C41}"/>
                    </a:ext>
                  </a:extLst>
                </p:cNvPr>
                <p:cNvPicPr/>
                <p:nvPr/>
              </p:nvPicPr>
              <p:blipFill>
                <a:blip r:embed="rId256"/>
                <a:stretch>
                  <a:fillRect/>
                </a:stretch>
              </p:blipFill>
              <p:spPr>
                <a:xfrm>
                  <a:off x="2213182" y="6532822"/>
                  <a:ext cx="318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0" name="Freihand 149">
                  <a:extLst>
                    <a:ext uri="{FF2B5EF4-FFF2-40B4-BE49-F238E27FC236}">
                      <a16:creationId xmlns:a16="http://schemas.microsoft.com/office/drawing/2014/main" id="{B886A56E-FD78-433B-8DE8-2B21B5661A1D}"/>
                    </a:ext>
                  </a:extLst>
                </p14:cNvPr>
                <p14:cNvContentPartPr/>
                <p14:nvPr/>
              </p14:nvContentPartPr>
              <p14:xfrm>
                <a:off x="2613502" y="6415462"/>
                <a:ext cx="218520" cy="201600"/>
              </p14:xfrm>
            </p:contentPart>
          </mc:Choice>
          <mc:Fallback>
            <p:pic>
              <p:nvPicPr>
                <p:cNvPr id="150" name="Freihand 149">
                  <a:extLst>
                    <a:ext uri="{FF2B5EF4-FFF2-40B4-BE49-F238E27FC236}">
                      <a16:creationId xmlns:a16="http://schemas.microsoft.com/office/drawing/2014/main" id="{B886A56E-FD78-433B-8DE8-2B21B5661A1D}"/>
                    </a:ext>
                  </a:extLst>
                </p:cNvPr>
                <p:cNvPicPr/>
                <p:nvPr/>
              </p:nvPicPr>
              <p:blipFill>
                <a:blip r:embed="rId258"/>
                <a:stretch>
                  <a:fillRect/>
                </a:stretch>
              </p:blipFill>
              <p:spPr>
                <a:xfrm>
                  <a:off x="2604862" y="6406462"/>
                  <a:ext cx="236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1" name="Freihand 150">
                  <a:extLst>
                    <a:ext uri="{FF2B5EF4-FFF2-40B4-BE49-F238E27FC236}">
                      <a16:creationId xmlns:a16="http://schemas.microsoft.com/office/drawing/2014/main" id="{73305842-DA37-427A-126F-A9F0CDD3AE46}"/>
                    </a:ext>
                  </a:extLst>
                </p14:cNvPr>
                <p14:cNvContentPartPr/>
                <p14:nvPr/>
              </p14:nvContentPartPr>
              <p14:xfrm>
                <a:off x="2888902" y="6508702"/>
                <a:ext cx="122040" cy="122760"/>
              </p14:xfrm>
            </p:contentPart>
          </mc:Choice>
          <mc:Fallback>
            <p:pic>
              <p:nvPicPr>
                <p:cNvPr id="151" name="Freihand 150">
                  <a:extLst>
                    <a:ext uri="{FF2B5EF4-FFF2-40B4-BE49-F238E27FC236}">
                      <a16:creationId xmlns:a16="http://schemas.microsoft.com/office/drawing/2014/main" id="{73305842-DA37-427A-126F-A9F0CDD3AE46}"/>
                    </a:ext>
                  </a:extLst>
                </p:cNvPr>
                <p:cNvPicPr/>
                <p:nvPr/>
              </p:nvPicPr>
              <p:blipFill>
                <a:blip r:embed="rId260"/>
                <a:stretch>
                  <a:fillRect/>
                </a:stretch>
              </p:blipFill>
              <p:spPr>
                <a:xfrm>
                  <a:off x="2879902" y="6500062"/>
                  <a:ext cx="139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2" name="Freihand 151">
                  <a:extLst>
                    <a:ext uri="{FF2B5EF4-FFF2-40B4-BE49-F238E27FC236}">
                      <a16:creationId xmlns:a16="http://schemas.microsoft.com/office/drawing/2014/main" id="{D148D509-659C-4805-576D-2F506FCFD9FA}"/>
                    </a:ext>
                  </a:extLst>
                </p14:cNvPr>
                <p14:cNvContentPartPr/>
                <p14:nvPr/>
              </p14:nvContentPartPr>
              <p14:xfrm>
                <a:off x="3052702" y="6416902"/>
                <a:ext cx="94320" cy="190800"/>
              </p14:xfrm>
            </p:contentPart>
          </mc:Choice>
          <mc:Fallback>
            <p:pic>
              <p:nvPicPr>
                <p:cNvPr id="152" name="Freihand 151">
                  <a:extLst>
                    <a:ext uri="{FF2B5EF4-FFF2-40B4-BE49-F238E27FC236}">
                      <a16:creationId xmlns:a16="http://schemas.microsoft.com/office/drawing/2014/main" id="{D148D509-659C-4805-576D-2F506FCFD9FA}"/>
                    </a:ext>
                  </a:extLst>
                </p:cNvPr>
                <p:cNvPicPr/>
                <p:nvPr/>
              </p:nvPicPr>
              <p:blipFill>
                <a:blip r:embed="rId262"/>
                <a:stretch>
                  <a:fillRect/>
                </a:stretch>
              </p:blipFill>
              <p:spPr>
                <a:xfrm>
                  <a:off x="3044062" y="6408262"/>
                  <a:ext cx="111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3" name="Freihand 152">
                  <a:extLst>
                    <a:ext uri="{FF2B5EF4-FFF2-40B4-BE49-F238E27FC236}">
                      <a16:creationId xmlns:a16="http://schemas.microsoft.com/office/drawing/2014/main" id="{DE22E088-1439-BBD7-928A-D802C05A040C}"/>
                    </a:ext>
                  </a:extLst>
                </p14:cNvPr>
                <p14:cNvContentPartPr/>
                <p14:nvPr/>
              </p14:nvContentPartPr>
              <p14:xfrm>
                <a:off x="3197062" y="6475942"/>
                <a:ext cx="82800" cy="126000"/>
              </p14:xfrm>
            </p:contentPart>
          </mc:Choice>
          <mc:Fallback>
            <p:pic>
              <p:nvPicPr>
                <p:cNvPr id="153" name="Freihand 152">
                  <a:extLst>
                    <a:ext uri="{FF2B5EF4-FFF2-40B4-BE49-F238E27FC236}">
                      <a16:creationId xmlns:a16="http://schemas.microsoft.com/office/drawing/2014/main" id="{DE22E088-1439-BBD7-928A-D802C05A040C}"/>
                    </a:ext>
                  </a:extLst>
                </p:cNvPr>
                <p:cNvPicPr/>
                <p:nvPr/>
              </p:nvPicPr>
              <p:blipFill>
                <a:blip r:embed="rId264"/>
                <a:stretch>
                  <a:fillRect/>
                </a:stretch>
              </p:blipFill>
              <p:spPr>
                <a:xfrm>
                  <a:off x="3188422" y="6467302"/>
                  <a:ext cx="100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4" name="Freihand 153">
                  <a:extLst>
                    <a:ext uri="{FF2B5EF4-FFF2-40B4-BE49-F238E27FC236}">
                      <a16:creationId xmlns:a16="http://schemas.microsoft.com/office/drawing/2014/main" id="{437B19B6-C101-F778-8CF4-3F017446303A}"/>
                    </a:ext>
                  </a:extLst>
                </p14:cNvPr>
                <p14:cNvContentPartPr/>
                <p14:nvPr/>
              </p14:nvContentPartPr>
              <p14:xfrm>
                <a:off x="3349342" y="6478102"/>
                <a:ext cx="117720" cy="142560"/>
              </p14:xfrm>
            </p:contentPart>
          </mc:Choice>
          <mc:Fallback>
            <p:pic>
              <p:nvPicPr>
                <p:cNvPr id="154" name="Freihand 153">
                  <a:extLst>
                    <a:ext uri="{FF2B5EF4-FFF2-40B4-BE49-F238E27FC236}">
                      <a16:creationId xmlns:a16="http://schemas.microsoft.com/office/drawing/2014/main" id="{437B19B6-C101-F778-8CF4-3F017446303A}"/>
                    </a:ext>
                  </a:extLst>
                </p:cNvPr>
                <p:cNvPicPr/>
                <p:nvPr/>
              </p:nvPicPr>
              <p:blipFill>
                <a:blip r:embed="rId266"/>
                <a:stretch>
                  <a:fillRect/>
                </a:stretch>
              </p:blipFill>
              <p:spPr>
                <a:xfrm>
                  <a:off x="3340702" y="6469462"/>
                  <a:ext cx="135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5" name="Freihand 154">
                  <a:extLst>
                    <a:ext uri="{FF2B5EF4-FFF2-40B4-BE49-F238E27FC236}">
                      <a16:creationId xmlns:a16="http://schemas.microsoft.com/office/drawing/2014/main" id="{F8946B64-B262-3AD1-A213-8FE46DFCA464}"/>
                    </a:ext>
                  </a:extLst>
                </p14:cNvPr>
                <p14:cNvContentPartPr/>
                <p14:nvPr/>
              </p14:nvContentPartPr>
              <p14:xfrm>
                <a:off x="3523582" y="6356782"/>
                <a:ext cx="14400" cy="264240"/>
              </p14:xfrm>
            </p:contentPart>
          </mc:Choice>
          <mc:Fallback>
            <p:pic>
              <p:nvPicPr>
                <p:cNvPr id="155" name="Freihand 154">
                  <a:extLst>
                    <a:ext uri="{FF2B5EF4-FFF2-40B4-BE49-F238E27FC236}">
                      <a16:creationId xmlns:a16="http://schemas.microsoft.com/office/drawing/2014/main" id="{F8946B64-B262-3AD1-A213-8FE46DFCA464}"/>
                    </a:ext>
                  </a:extLst>
                </p:cNvPr>
                <p:cNvPicPr/>
                <p:nvPr/>
              </p:nvPicPr>
              <p:blipFill>
                <a:blip r:embed="rId268"/>
                <a:stretch>
                  <a:fillRect/>
                </a:stretch>
              </p:blipFill>
              <p:spPr>
                <a:xfrm>
                  <a:off x="3514582" y="6348142"/>
                  <a:ext cx="320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6" name="Freihand 155">
                  <a:extLst>
                    <a:ext uri="{FF2B5EF4-FFF2-40B4-BE49-F238E27FC236}">
                      <a16:creationId xmlns:a16="http://schemas.microsoft.com/office/drawing/2014/main" id="{09337373-3A15-4AA1-EBB0-3F71D2C2F1CE}"/>
                    </a:ext>
                  </a:extLst>
                </p14:cNvPr>
                <p14:cNvContentPartPr/>
                <p14:nvPr/>
              </p14:nvContentPartPr>
              <p14:xfrm>
                <a:off x="3465262" y="6450742"/>
                <a:ext cx="92160" cy="19080"/>
              </p14:xfrm>
            </p:contentPart>
          </mc:Choice>
          <mc:Fallback>
            <p:pic>
              <p:nvPicPr>
                <p:cNvPr id="156" name="Freihand 155">
                  <a:extLst>
                    <a:ext uri="{FF2B5EF4-FFF2-40B4-BE49-F238E27FC236}">
                      <a16:creationId xmlns:a16="http://schemas.microsoft.com/office/drawing/2014/main" id="{09337373-3A15-4AA1-EBB0-3F71D2C2F1CE}"/>
                    </a:ext>
                  </a:extLst>
                </p:cNvPr>
                <p:cNvPicPr/>
                <p:nvPr/>
              </p:nvPicPr>
              <p:blipFill>
                <a:blip r:embed="rId270"/>
                <a:stretch>
                  <a:fillRect/>
                </a:stretch>
              </p:blipFill>
              <p:spPr>
                <a:xfrm>
                  <a:off x="3456262" y="6441742"/>
                  <a:ext cx="109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7" name="Freihand 156">
                  <a:extLst>
                    <a:ext uri="{FF2B5EF4-FFF2-40B4-BE49-F238E27FC236}">
                      <a16:creationId xmlns:a16="http://schemas.microsoft.com/office/drawing/2014/main" id="{BDA2D89A-C800-F40F-C45D-25C63F2273F6}"/>
                    </a:ext>
                  </a:extLst>
                </p14:cNvPr>
                <p14:cNvContentPartPr/>
                <p14:nvPr/>
              </p14:nvContentPartPr>
              <p14:xfrm>
                <a:off x="3603502" y="6351022"/>
                <a:ext cx="274320" cy="252000"/>
              </p14:xfrm>
            </p:contentPart>
          </mc:Choice>
          <mc:Fallback>
            <p:pic>
              <p:nvPicPr>
                <p:cNvPr id="157" name="Freihand 156">
                  <a:extLst>
                    <a:ext uri="{FF2B5EF4-FFF2-40B4-BE49-F238E27FC236}">
                      <a16:creationId xmlns:a16="http://schemas.microsoft.com/office/drawing/2014/main" id="{BDA2D89A-C800-F40F-C45D-25C63F2273F6}"/>
                    </a:ext>
                  </a:extLst>
                </p:cNvPr>
                <p:cNvPicPr/>
                <p:nvPr/>
              </p:nvPicPr>
              <p:blipFill>
                <a:blip r:embed="rId272"/>
                <a:stretch>
                  <a:fillRect/>
                </a:stretch>
              </p:blipFill>
              <p:spPr>
                <a:xfrm>
                  <a:off x="3594862" y="6342382"/>
                  <a:ext cx="2919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8" name="Freihand 157">
                  <a:extLst>
                    <a:ext uri="{FF2B5EF4-FFF2-40B4-BE49-F238E27FC236}">
                      <a16:creationId xmlns:a16="http://schemas.microsoft.com/office/drawing/2014/main" id="{411EF685-2622-90DD-49E3-95E2C8123222}"/>
                    </a:ext>
                  </a:extLst>
                </p14:cNvPr>
                <p14:cNvContentPartPr/>
                <p14:nvPr/>
              </p14:nvContentPartPr>
              <p14:xfrm>
                <a:off x="3859462" y="6369022"/>
                <a:ext cx="17280" cy="69840"/>
              </p14:xfrm>
            </p:contentPart>
          </mc:Choice>
          <mc:Fallback>
            <p:pic>
              <p:nvPicPr>
                <p:cNvPr id="158" name="Freihand 157">
                  <a:extLst>
                    <a:ext uri="{FF2B5EF4-FFF2-40B4-BE49-F238E27FC236}">
                      <a16:creationId xmlns:a16="http://schemas.microsoft.com/office/drawing/2014/main" id="{411EF685-2622-90DD-49E3-95E2C8123222}"/>
                    </a:ext>
                  </a:extLst>
                </p:cNvPr>
                <p:cNvPicPr/>
                <p:nvPr/>
              </p:nvPicPr>
              <p:blipFill>
                <a:blip r:embed="rId274"/>
                <a:stretch>
                  <a:fillRect/>
                </a:stretch>
              </p:blipFill>
              <p:spPr>
                <a:xfrm>
                  <a:off x="3850462" y="6360382"/>
                  <a:ext cx="34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9" name="Freihand 158">
                  <a:extLst>
                    <a:ext uri="{FF2B5EF4-FFF2-40B4-BE49-F238E27FC236}">
                      <a16:creationId xmlns:a16="http://schemas.microsoft.com/office/drawing/2014/main" id="{A5B5A604-E34C-0B0C-045F-E9FBEB5C4BCD}"/>
                    </a:ext>
                  </a:extLst>
                </p14:cNvPr>
                <p14:cNvContentPartPr/>
                <p14:nvPr/>
              </p14:nvContentPartPr>
              <p14:xfrm>
                <a:off x="3942982" y="6327262"/>
                <a:ext cx="122400" cy="238320"/>
              </p14:xfrm>
            </p:contentPart>
          </mc:Choice>
          <mc:Fallback>
            <p:pic>
              <p:nvPicPr>
                <p:cNvPr id="159" name="Freihand 158">
                  <a:extLst>
                    <a:ext uri="{FF2B5EF4-FFF2-40B4-BE49-F238E27FC236}">
                      <a16:creationId xmlns:a16="http://schemas.microsoft.com/office/drawing/2014/main" id="{A5B5A604-E34C-0B0C-045F-E9FBEB5C4BCD}"/>
                    </a:ext>
                  </a:extLst>
                </p:cNvPr>
                <p:cNvPicPr/>
                <p:nvPr/>
              </p:nvPicPr>
              <p:blipFill>
                <a:blip r:embed="rId276"/>
                <a:stretch>
                  <a:fillRect/>
                </a:stretch>
              </p:blipFill>
              <p:spPr>
                <a:xfrm>
                  <a:off x="3933982" y="6318262"/>
                  <a:ext cx="1400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0" name="Freihand 159">
                  <a:extLst>
                    <a:ext uri="{FF2B5EF4-FFF2-40B4-BE49-F238E27FC236}">
                      <a16:creationId xmlns:a16="http://schemas.microsoft.com/office/drawing/2014/main" id="{3E65369B-1619-0F3E-73C1-0676EA1EEF52}"/>
                    </a:ext>
                  </a:extLst>
                </p14:cNvPr>
                <p14:cNvContentPartPr/>
                <p14:nvPr/>
              </p14:nvContentPartPr>
              <p14:xfrm>
                <a:off x="4140622" y="6458662"/>
                <a:ext cx="180360" cy="109080"/>
              </p14:xfrm>
            </p:contentPart>
          </mc:Choice>
          <mc:Fallback>
            <p:pic>
              <p:nvPicPr>
                <p:cNvPr id="160" name="Freihand 159">
                  <a:extLst>
                    <a:ext uri="{FF2B5EF4-FFF2-40B4-BE49-F238E27FC236}">
                      <a16:creationId xmlns:a16="http://schemas.microsoft.com/office/drawing/2014/main" id="{3E65369B-1619-0F3E-73C1-0676EA1EEF52}"/>
                    </a:ext>
                  </a:extLst>
                </p:cNvPr>
                <p:cNvPicPr/>
                <p:nvPr/>
              </p:nvPicPr>
              <p:blipFill>
                <a:blip r:embed="rId278"/>
                <a:stretch>
                  <a:fillRect/>
                </a:stretch>
              </p:blipFill>
              <p:spPr>
                <a:xfrm>
                  <a:off x="4131982" y="6450022"/>
                  <a:ext cx="198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1" name="Freihand 160">
                  <a:extLst>
                    <a:ext uri="{FF2B5EF4-FFF2-40B4-BE49-F238E27FC236}">
                      <a16:creationId xmlns:a16="http://schemas.microsoft.com/office/drawing/2014/main" id="{745CB42E-8D53-CCFE-FF52-B00DF26FEF3D}"/>
                    </a:ext>
                  </a:extLst>
                </p14:cNvPr>
                <p14:cNvContentPartPr/>
                <p14:nvPr/>
              </p14:nvContentPartPr>
              <p14:xfrm>
                <a:off x="4612942" y="6372622"/>
                <a:ext cx="204480" cy="217800"/>
              </p14:xfrm>
            </p:contentPart>
          </mc:Choice>
          <mc:Fallback>
            <p:pic>
              <p:nvPicPr>
                <p:cNvPr id="161" name="Freihand 160">
                  <a:extLst>
                    <a:ext uri="{FF2B5EF4-FFF2-40B4-BE49-F238E27FC236}">
                      <a16:creationId xmlns:a16="http://schemas.microsoft.com/office/drawing/2014/main" id="{745CB42E-8D53-CCFE-FF52-B00DF26FEF3D}"/>
                    </a:ext>
                  </a:extLst>
                </p:cNvPr>
                <p:cNvPicPr/>
                <p:nvPr/>
              </p:nvPicPr>
              <p:blipFill>
                <a:blip r:embed="rId280"/>
                <a:stretch>
                  <a:fillRect/>
                </a:stretch>
              </p:blipFill>
              <p:spPr>
                <a:xfrm>
                  <a:off x="4603942" y="6363982"/>
                  <a:ext cx="2221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2" name="Freihand 161">
                  <a:extLst>
                    <a:ext uri="{FF2B5EF4-FFF2-40B4-BE49-F238E27FC236}">
                      <a16:creationId xmlns:a16="http://schemas.microsoft.com/office/drawing/2014/main" id="{F6831E6F-C950-57C8-7BD3-CC6732FCE34E}"/>
                    </a:ext>
                  </a:extLst>
                </p14:cNvPr>
                <p14:cNvContentPartPr/>
                <p14:nvPr/>
              </p14:nvContentPartPr>
              <p14:xfrm>
                <a:off x="4858462" y="6462622"/>
                <a:ext cx="316080" cy="123120"/>
              </p14:xfrm>
            </p:contentPart>
          </mc:Choice>
          <mc:Fallback>
            <p:pic>
              <p:nvPicPr>
                <p:cNvPr id="162" name="Freihand 161">
                  <a:extLst>
                    <a:ext uri="{FF2B5EF4-FFF2-40B4-BE49-F238E27FC236}">
                      <a16:creationId xmlns:a16="http://schemas.microsoft.com/office/drawing/2014/main" id="{F6831E6F-C950-57C8-7BD3-CC6732FCE34E}"/>
                    </a:ext>
                  </a:extLst>
                </p:cNvPr>
                <p:cNvPicPr/>
                <p:nvPr/>
              </p:nvPicPr>
              <p:blipFill>
                <a:blip r:embed="rId282"/>
                <a:stretch>
                  <a:fillRect/>
                </a:stretch>
              </p:blipFill>
              <p:spPr>
                <a:xfrm>
                  <a:off x="4849822" y="6453622"/>
                  <a:ext cx="333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3" name="Freihand 162">
                  <a:extLst>
                    <a:ext uri="{FF2B5EF4-FFF2-40B4-BE49-F238E27FC236}">
                      <a16:creationId xmlns:a16="http://schemas.microsoft.com/office/drawing/2014/main" id="{301BAC2F-A7A7-0A47-9A05-C6A7360CB36E}"/>
                    </a:ext>
                  </a:extLst>
                </p14:cNvPr>
                <p14:cNvContentPartPr/>
                <p14:nvPr/>
              </p14:nvContentPartPr>
              <p14:xfrm>
                <a:off x="5287222" y="6421942"/>
                <a:ext cx="64440" cy="193680"/>
              </p14:xfrm>
            </p:contentPart>
          </mc:Choice>
          <mc:Fallback>
            <p:pic>
              <p:nvPicPr>
                <p:cNvPr id="163" name="Freihand 162">
                  <a:extLst>
                    <a:ext uri="{FF2B5EF4-FFF2-40B4-BE49-F238E27FC236}">
                      <a16:creationId xmlns:a16="http://schemas.microsoft.com/office/drawing/2014/main" id="{301BAC2F-A7A7-0A47-9A05-C6A7360CB36E}"/>
                    </a:ext>
                  </a:extLst>
                </p:cNvPr>
                <p:cNvPicPr/>
                <p:nvPr/>
              </p:nvPicPr>
              <p:blipFill>
                <a:blip r:embed="rId284"/>
                <a:stretch>
                  <a:fillRect/>
                </a:stretch>
              </p:blipFill>
              <p:spPr>
                <a:xfrm>
                  <a:off x="5278582" y="6413302"/>
                  <a:ext cx="82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4" name="Freihand 163">
                  <a:extLst>
                    <a:ext uri="{FF2B5EF4-FFF2-40B4-BE49-F238E27FC236}">
                      <a16:creationId xmlns:a16="http://schemas.microsoft.com/office/drawing/2014/main" id="{E19EAEA4-DA79-A4D8-A2D7-82D77E7DAA99}"/>
                    </a:ext>
                  </a:extLst>
                </p14:cNvPr>
                <p14:cNvContentPartPr/>
                <p14:nvPr/>
              </p14:nvContentPartPr>
              <p14:xfrm>
                <a:off x="5255542" y="6479902"/>
                <a:ext cx="110880" cy="31680"/>
              </p14:xfrm>
            </p:contentPart>
          </mc:Choice>
          <mc:Fallback>
            <p:pic>
              <p:nvPicPr>
                <p:cNvPr id="164" name="Freihand 163">
                  <a:extLst>
                    <a:ext uri="{FF2B5EF4-FFF2-40B4-BE49-F238E27FC236}">
                      <a16:creationId xmlns:a16="http://schemas.microsoft.com/office/drawing/2014/main" id="{E19EAEA4-DA79-A4D8-A2D7-82D77E7DAA99}"/>
                    </a:ext>
                  </a:extLst>
                </p:cNvPr>
                <p:cNvPicPr/>
                <p:nvPr/>
              </p:nvPicPr>
              <p:blipFill>
                <a:blip r:embed="rId286"/>
                <a:stretch>
                  <a:fillRect/>
                </a:stretch>
              </p:blipFill>
              <p:spPr>
                <a:xfrm>
                  <a:off x="5246902" y="6471262"/>
                  <a:ext cx="1285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5" name="Freihand 164">
                  <a:extLst>
                    <a:ext uri="{FF2B5EF4-FFF2-40B4-BE49-F238E27FC236}">
                      <a16:creationId xmlns:a16="http://schemas.microsoft.com/office/drawing/2014/main" id="{1B4886F4-33A3-2AEB-AA54-BFCCE900A612}"/>
                    </a:ext>
                  </a:extLst>
                </p14:cNvPr>
                <p14:cNvContentPartPr/>
                <p14:nvPr/>
              </p14:nvContentPartPr>
              <p14:xfrm>
                <a:off x="5394142" y="6443182"/>
                <a:ext cx="178200" cy="122400"/>
              </p14:xfrm>
            </p:contentPart>
          </mc:Choice>
          <mc:Fallback>
            <p:pic>
              <p:nvPicPr>
                <p:cNvPr id="165" name="Freihand 164">
                  <a:extLst>
                    <a:ext uri="{FF2B5EF4-FFF2-40B4-BE49-F238E27FC236}">
                      <a16:creationId xmlns:a16="http://schemas.microsoft.com/office/drawing/2014/main" id="{1B4886F4-33A3-2AEB-AA54-BFCCE900A612}"/>
                    </a:ext>
                  </a:extLst>
                </p:cNvPr>
                <p:cNvPicPr/>
                <p:nvPr/>
              </p:nvPicPr>
              <p:blipFill>
                <a:blip r:embed="rId288"/>
                <a:stretch>
                  <a:fillRect/>
                </a:stretch>
              </p:blipFill>
              <p:spPr>
                <a:xfrm>
                  <a:off x="5385142" y="6434182"/>
                  <a:ext cx="195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8" name="Freihand 167">
                  <a:extLst>
                    <a:ext uri="{FF2B5EF4-FFF2-40B4-BE49-F238E27FC236}">
                      <a16:creationId xmlns:a16="http://schemas.microsoft.com/office/drawing/2014/main" id="{2CC0BCB0-F405-FBC9-2AF7-B7DD09A9246C}"/>
                    </a:ext>
                  </a:extLst>
                </p14:cNvPr>
                <p14:cNvContentPartPr/>
                <p14:nvPr/>
              </p14:nvContentPartPr>
              <p14:xfrm>
                <a:off x="5774662" y="6495382"/>
                <a:ext cx="10800" cy="121680"/>
              </p14:xfrm>
            </p:contentPart>
          </mc:Choice>
          <mc:Fallback>
            <p:pic>
              <p:nvPicPr>
                <p:cNvPr id="168" name="Freihand 167">
                  <a:extLst>
                    <a:ext uri="{FF2B5EF4-FFF2-40B4-BE49-F238E27FC236}">
                      <a16:creationId xmlns:a16="http://schemas.microsoft.com/office/drawing/2014/main" id="{2CC0BCB0-F405-FBC9-2AF7-B7DD09A9246C}"/>
                    </a:ext>
                  </a:extLst>
                </p:cNvPr>
                <p:cNvPicPr/>
                <p:nvPr/>
              </p:nvPicPr>
              <p:blipFill>
                <a:blip r:embed="rId290"/>
                <a:stretch>
                  <a:fillRect/>
                </a:stretch>
              </p:blipFill>
              <p:spPr>
                <a:xfrm>
                  <a:off x="5766022" y="6486742"/>
                  <a:ext cx="28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 name="Freihand 168">
                  <a:extLst>
                    <a:ext uri="{FF2B5EF4-FFF2-40B4-BE49-F238E27FC236}">
                      <a16:creationId xmlns:a16="http://schemas.microsoft.com/office/drawing/2014/main" id="{1C6DB2DA-F576-3475-E391-1E3756C609E3}"/>
                    </a:ext>
                  </a:extLst>
                </p14:cNvPr>
                <p14:cNvContentPartPr/>
                <p14:nvPr/>
              </p14:nvContentPartPr>
              <p14:xfrm>
                <a:off x="5928742" y="6397102"/>
                <a:ext cx="220680" cy="131760"/>
              </p14:xfrm>
            </p:contentPart>
          </mc:Choice>
          <mc:Fallback>
            <p:pic>
              <p:nvPicPr>
                <p:cNvPr id="169" name="Freihand 168">
                  <a:extLst>
                    <a:ext uri="{FF2B5EF4-FFF2-40B4-BE49-F238E27FC236}">
                      <a16:creationId xmlns:a16="http://schemas.microsoft.com/office/drawing/2014/main" id="{1C6DB2DA-F576-3475-E391-1E3756C609E3}"/>
                    </a:ext>
                  </a:extLst>
                </p:cNvPr>
                <p:cNvPicPr/>
                <p:nvPr/>
              </p:nvPicPr>
              <p:blipFill>
                <a:blip r:embed="rId292"/>
                <a:stretch>
                  <a:fillRect/>
                </a:stretch>
              </p:blipFill>
              <p:spPr>
                <a:xfrm>
                  <a:off x="5920102" y="6388102"/>
                  <a:ext cx="238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0" name="Freihand 169">
                  <a:extLst>
                    <a:ext uri="{FF2B5EF4-FFF2-40B4-BE49-F238E27FC236}">
                      <a16:creationId xmlns:a16="http://schemas.microsoft.com/office/drawing/2014/main" id="{C93CD3BA-5970-999E-B726-466E29959503}"/>
                    </a:ext>
                  </a:extLst>
                </p14:cNvPr>
                <p14:cNvContentPartPr/>
                <p14:nvPr/>
              </p14:nvContentPartPr>
              <p14:xfrm>
                <a:off x="5856022" y="6266782"/>
                <a:ext cx="437400" cy="356400"/>
              </p14:xfrm>
            </p:contentPart>
          </mc:Choice>
          <mc:Fallback>
            <p:pic>
              <p:nvPicPr>
                <p:cNvPr id="170" name="Freihand 169">
                  <a:extLst>
                    <a:ext uri="{FF2B5EF4-FFF2-40B4-BE49-F238E27FC236}">
                      <a16:creationId xmlns:a16="http://schemas.microsoft.com/office/drawing/2014/main" id="{C93CD3BA-5970-999E-B726-466E29959503}"/>
                    </a:ext>
                  </a:extLst>
                </p:cNvPr>
                <p:cNvPicPr/>
                <p:nvPr/>
              </p:nvPicPr>
              <p:blipFill>
                <a:blip r:embed="rId294"/>
                <a:stretch>
                  <a:fillRect/>
                </a:stretch>
              </p:blipFill>
              <p:spPr>
                <a:xfrm>
                  <a:off x="5847022" y="6258142"/>
                  <a:ext cx="455040" cy="374040"/>
                </a:xfrm>
                <a:prstGeom prst="rect">
                  <a:avLst/>
                </a:prstGeom>
              </p:spPr>
            </p:pic>
          </mc:Fallback>
        </mc:AlternateContent>
      </p:grpSp>
      <p:grpSp>
        <p:nvGrpSpPr>
          <p:cNvPr id="185" name="Gruppieren 184">
            <a:extLst>
              <a:ext uri="{FF2B5EF4-FFF2-40B4-BE49-F238E27FC236}">
                <a16:creationId xmlns:a16="http://schemas.microsoft.com/office/drawing/2014/main" id="{40CD09F3-8A15-0A9B-8A1C-C2E0CADA277E}"/>
              </a:ext>
            </a:extLst>
          </p:cNvPr>
          <p:cNvGrpSpPr/>
          <p:nvPr/>
        </p:nvGrpSpPr>
        <p:grpSpPr>
          <a:xfrm>
            <a:off x="9723142" y="1557622"/>
            <a:ext cx="2372760" cy="423720"/>
            <a:chOff x="9723142" y="1557622"/>
            <a:chExt cx="2372760" cy="423720"/>
          </a:xfrm>
        </p:grpSpPr>
        <mc:AlternateContent xmlns:mc="http://schemas.openxmlformats.org/markup-compatibility/2006">
          <mc:Choice xmlns:p14="http://schemas.microsoft.com/office/powerpoint/2010/main" Requires="p14">
            <p:contentPart p14:bwMode="auto" r:id="rId295">
              <p14:nvContentPartPr>
                <p14:cNvPr id="171" name="Freihand 170">
                  <a:extLst>
                    <a:ext uri="{FF2B5EF4-FFF2-40B4-BE49-F238E27FC236}">
                      <a16:creationId xmlns:a16="http://schemas.microsoft.com/office/drawing/2014/main" id="{2C0F01A1-1F5A-BA08-9D30-71BEDFD97E92}"/>
                    </a:ext>
                  </a:extLst>
                </p14:cNvPr>
                <p14:cNvContentPartPr/>
                <p14:nvPr/>
              </p14:nvContentPartPr>
              <p14:xfrm>
                <a:off x="9880102" y="1645102"/>
                <a:ext cx="120600" cy="214920"/>
              </p14:xfrm>
            </p:contentPart>
          </mc:Choice>
          <mc:Fallback>
            <p:pic>
              <p:nvPicPr>
                <p:cNvPr id="171" name="Freihand 170">
                  <a:extLst>
                    <a:ext uri="{FF2B5EF4-FFF2-40B4-BE49-F238E27FC236}">
                      <a16:creationId xmlns:a16="http://schemas.microsoft.com/office/drawing/2014/main" id="{2C0F01A1-1F5A-BA08-9D30-71BEDFD97E92}"/>
                    </a:ext>
                  </a:extLst>
                </p:cNvPr>
                <p:cNvPicPr/>
                <p:nvPr/>
              </p:nvPicPr>
              <p:blipFill>
                <a:blip r:embed="rId296"/>
                <a:stretch>
                  <a:fillRect/>
                </a:stretch>
              </p:blipFill>
              <p:spPr>
                <a:xfrm>
                  <a:off x="9871102" y="1636102"/>
                  <a:ext cx="138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2" name="Freihand 171">
                  <a:extLst>
                    <a:ext uri="{FF2B5EF4-FFF2-40B4-BE49-F238E27FC236}">
                      <a16:creationId xmlns:a16="http://schemas.microsoft.com/office/drawing/2014/main" id="{1736C229-95DF-131D-B4F5-415AD2D943C0}"/>
                    </a:ext>
                  </a:extLst>
                </p14:cNvPr>
                <p14:cNvContentPartPr/>
                <p14:nvPr/>
              </p14:nvContentPartPr>
              <p14:xfrm>
                <a:off x="9838702" y="1699462"/>
                <a:ext cx="171720" cy="111240"/>
              </p14:xfrm>
            </p:contentPart>
          </mc:Choice>
          <mc:Fallback>
            <p:pic>
              <p:nvPicPr>
                <p:cNvPr id="172" name="Freihand 171">
                  <a:extLst>
                    <a:ext uri="{FF2B5EF4-FFF2-40B4-BE49-F238E27FC236}">
                      <a16:creationId xmlns:a16="http://schemas.microsoft.com/office/drawing/2014/main" id="{1736C229-95DF-131D-B4F5-415AD2D943C0}"/>
                    </a:ext>
                  </a:extLst>
                </p:cNvPr>
                <p:cNvPicPr/>
                <p:nvPr/>
              </p:nvPicPr>
              <p:blipFill>
                <a:blip r:embed="rId298"/>
                <a:stretch>
                  <a:fillRect/>
                </a:stretch>
              </p:blipFill>
              <p:spPr>
                <a:xfrm>
                  <a:off x="9829702" y="1690822"/>
                  <a:ext cx="189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3" name="Freihand 172">
                  <a:extLst>
                    <a:ext uri="{FF2B5EF4-FFF2-40B4-BE49-F238E27FC236}">
                      <a16:creationId xmlns:a16="http://schemas.microsoft.com/office/drawing/2014/main" id="{BFA7BD8C-D4B1-D25E-B84F-736FADD5D1C0}"/>
                    </a:ext>
                  </a:extLst>
                </p14:cNvPr>
                <p14:cNvContentPartPr/>
                <p14:nvPr/>
              </p14:nvContentPartPr>
              <p14:xfrm>
                <a:off x="9824302" y="1710622"/>
                <a:ext cx="161280" cy="112320"/>
              </p14:xfrm>
            </p:contentPart>
          </mc:Choice>
          <mc:Fallback>
            <p:pic>
              <p:nvPicPr>
                <p:cNvPr id="173" name="Freihand 172">
                  <a:extLst>
                    <a:ext uri="{FF2B5EF4-FFF2-40B4-BE49-F238E27FC236}">
                      <a16:creationId xmlns:a16="http://schemas.microsoft.com/office/drawing/2014/main" id="{BFA7BD8C-D4B1-D25E-B84F-736FADD5D1C0}"/>
                    </a:ext>
                  </a:extLst>
                </p:cNvPr>
                <p:cNvPicPr/>
                <p:nvPr/>
              </p:nvPicPr>
              <p:blipFill>
                <a:blip r:embed="rId300"/>
                <a:stretch>
                  <a:fillRect/>
                </a:stretch>
              </p:blipFill>
              <p:spPr>
                <a:xfrm>
                  <a:off x="9815302" y="1701622"/>
                  <a:ext cx="178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 name="Freihand 173">
                  <a:extLst>
                    <a:ext uri="{FF2B5EF4-FFF2-40B4-BE49-F238E27FC236}">
                      <a16:creationId xmlns:a16="http://schemas.microsoft.com/office/drawing/2014/main" id="{B3FA098D-6723-ABC9-D6C4-306B36B9DF56}"/>
                    </a:ext>
                  </a:extLst>
                </p14:cNvPr>
                <p14:cNvContentPartPr/>
                <p14:nvPr/>
              </p14:nvContentPartPr>
              <p14:xfrm>
                <a:off x="9723142" y="1557622"/>
                <a:ext cx="385560" cy="423720"/>
              </p14:xfrm>
            </p:contentPart>
          </mc:Choice>
          <mc:Fallback>
            <p:pic>
              <p:nvPicPr>
                <p:cNvPr id="174" name="Freihand 173">
                  <a:extLst>
                    <a:ext uri="{FF2B5EF4-FFF2-40B4-BE49-F238E27FC236}">
                      <a16:creationId xmlns:a16="http://schemas.microsoft.com/office/drawing/2014/main" id="{B3FA098D-6723-ABC9-D6C4-306B36B9DF56}"/>
                    </a:ext>
                  </a:extLst>
                </p:cNvPr>
                <p:cNvPicPr/>
                <p:nvPr/>
              </p:nvPicPr>
              <p:blipFill>
                <a:blip r:embed="rId302"/>
                <a:stretch>
                  <a:fillRect/>
                </a:stretch>
              </p:blipFill>
              <p:spPr>
                <a:xfrm>
                  <a:off x="9714502" y="1548982"/>
                  <a:ext cx="40320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5" name="Freihand 174">
                  <a:extLst>
                    <a:ext uri="{FF2B5EF4-FFF2-40B4-BE49-F238E27FC236}">
                      <a16:creationId xmlns:a16="http://schemas.microsoft.com/office/drawing/2014/main" id="{E42FE9DD-E8E3-4206-A08D-0FB2CC6740CF}"/>
                    </a:ext>
                  </a:extLst>
                </p14:cNvPr>
                <p14:cNvContentPartPr/>
                <p14:nvPr/>
              </p14:nvContentPartPr>
              <p14:xfrm>
                <a:off x="10184662" y="1683622"/>
                <a:ext cx="136080" cy="191520"/>
              </p14:xfrm>
            </p:contentPart>
          </mc:Choice>
          <mc:Fallback>
            <p:pic>
              <p:nvPicPr>
                <p:cNvPr id="175" name="Freihand 174">
                  <a:extLst>
                    <a:ext uri="{FF2B5EF4-FFF2-40B4-BE49-F238E27FC236}">
                      <a16:creationId xmlns:a16="http://schemas.microsoft.com/office/drawing/2014/main" id="{E42FE9DD-E8E3-4206-A08D-0FB2CC6740CF}"/>
                    </a:ext>
                  </a:extLst>
                </p:cNvPr>
                <p:cNvPicPr/>
                <p:nvPr/>
              </p:nvPicPr>
              <p:blipFill>
                <a:blip r:embed="rId304"/>
                <a:stretch>
                  <a:fillRect/>
                </a:stretch>
              </p:blipFill>
              <p:spPr>
                <a:xfrm>
                  <a:off x="10176022" y="1674982"/>
                  <a:ext cx="1537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6" name="Freihand 175">
                  <a:extLst>
                    <a:ext uri="{FF2B5EF4-FFF2-40B4-BE49-F238E27FC236}">
                      <a16:creationId xmlns:a16="http://schemas.microsoft.com/office/drawing/2014/main" id="{78E632AD-FA61-4800-A796-5448826DD56A}"/>
                    </a:ext>
                  </a:extLst>
                </p14:cNvPr>
                <p14:cNvContentPartPr/>
                <p14:nvPr/>
              </p14:nvContentPartPr>
              <p14:xfrm>
                <a:off x="10370062" y="1569142"/>
                <a:ext cx="181800" cy="288000"/>
              </p14:xfrm>
            </p:contentPart>
          </mc:Choice>
          <mc:Fallback>
            <p:pic>
              <p:nvPicPr>
                <p:cNvPr id="176" name="Freihand 175">
                  <a:extLst>
                    <a:ext uri="{FF2B5EF4-FFF2-40B4-BE49-F238E27FC236}">
                      <a16:creationId xmlns:a16="http://schemas.microsoft.com/office/drawing/2014/main" id="{78E632AD-FA61-4800-A796-5448826DD56A}"/>
                    </a:ext>
                  </a:extLst>
                </p:cNvPr>
                <p:cNvPicPr/>
                <p:nvPr/>
              </p:nvPicPr>
              <p:blipFill>
                <a:blip r:embed="rId306"/>
                <a:stretch>
                  <a:fillRect/>
                </a:stretch>
              </p:blipFill>
              <p:spPr>
                <a:xfrm>
                  <a:off x="10361062" y="1560142"/>
                  <a:ext cx="1994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7" name="Freihand 176">
                  <a:extLst>
                    <a:ext uri="{FF2B5EF4-FFF2-40B4-BE49-F238E27FC236}">
                      <a16:creationId xmlns:a16="http://schemas.microsoft.com/office/drawing/2014/main" id="{108C36D5-0FAD-B7F6-9DD7-0AADDDB86C55}"/>
                    </a:ext>
                  </a:extLst>
                </p14:cNvPr>
                <p14:cNvContentPartPr/>
                <p14:nvPr/>
              </p14:nvContentPartPr>
              <p14:xfrm>
                <a:off x="10555822" y="1687582"/>
                <a:ext cx="217800" cy="156960"/>
              </p14:xfrm>
            </p:contentPart>
          </mc:Choice>
          <mc:Fallback>
            <p:pic>
              <p:nvPicPr>
                <p:cNvPr id="177" name="Freihand 176">
                  <a:extLst>
                    <a:ext uri="{FF2B5EF4-FFF2-40B4-BE49-F238E27FC236}">
                      <a16:creationId xmlns:a16="http://schemas.microsoft.com/office/drawing/2014/main" id="{108C36D5-0FAD-B7F6-9DD7-0AADDDB86C55}"/>
                    </a:ext>
                  </a:extLst>
                </p:cNvPr>
                <p:cNvPicPr/>
                <p:nvPr/>
              </p:nvPicPr>
              <p:blipFill>
                <a:blip r:embed="rId308"/>
                <a:stretch>
                  <a:fillRect/>
                </a:stretch>
              </p:blipFill>
              <p:spPr>
                <a:xfrm>
                  <a:off x="10546822" y="1678942"/>
                  <a:ext cx="235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8" name="Freihand 177">
                  <a:extLst>
                    <a:ext uri="{FF2B5EF4-FFF2-40B4-BE49-F238E27FC236}">
                      <a16:creationId xmlns:a16="http://schemas.microsoft.com/office/drawing/2014/main" id="{087717BB-CCAA-C50E-39FE-955A6437D428}"/>
                    </a:ext>
                  </a:extLst>
                </p14:cNvPr>
                <p14:cNvContentPartPr/>
                <p14:nvPr/>
              </p14:nvContentPartPr>
              <p14:xfrm>
                <a:off x="10796302" y="1685062"/>
                <a:ext cx="126720" cy="133560"/>
              </p14:xfrm>
            </p:contentPart>
          </mc:Choice>
          <mc:Fallback>
            <p:pic>
              <p:nvPicPr>
                <p:cNvPr id="178" name="Freihand 177">
                  <a:extLst>
                    <a:ext uri="{FF2B5EF4-FFF2-40B4-BE49-F238E27FC236}">
                      <a16:creationId xmlns:a16="http://schemas.microsoft.com/office/drawing/2014/main" id="{087717BB-CCAA-C50E-39FE-955A6437D428}"/>
                    </a:ext>
                  </a:extLst>
                </p:cNvPr>
                <p:cNvPicPr/>
                <p:nvPr/>
              </p:nvPicPr>
              <p:blipFill>
                <a:blip r:embed="rId310"/>
                <a:stretch>
                  <a:fillRect/>
                </a:stretch>
              </p:blipFill>
              <p:spPr>
                <a:xfrm>
                  <a:off x="10787302" y="1676062"/>
                  <a:ext cx="144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9" name="Freihand 178">
                  <a:extLst>
                    <a:ext uri="{FF2B5EF4-FFF2-40B4-BE49-F238E27FC236}">
                      <a16:creationId xmlns:a16="http://schemas.microsoft.com/office/drawing/2014/main" id="{DE7EBE06-4D84-47D0-3792-F5801CB081AD}"/>
                    </a:ext>
                  </a:extLst>
                </p14:cNvPr>
                <p14:cNvContentPartPr/>
                <p14:nvPr/>
              </p14:nvContentPartPr>
              <p14:xfrm>
                <a:off x="10900342" y="1606222"/>
                <a:ext cx="126000" cy="214560"/>
              </p14:xfrm>
            </p:contentPart>
          </mc:Choice>
          <mc:Fallback>
            <p:pic>
              <p:nvPicPr>
                <p:cNvPr id="179" name="Freihand 178">
                  <a:extLst>
                    <a:ext uri="{FF2B5EF4-FFF2-40B4-BE49-F238E27FC236}">
                      <a16:creationId xmlns:a16="http://schemas.microsoft.com/office/drawing/2014/main" id="{DE7EBE06-4D84-47D0-3792-F5801CB081AD}"/>
                    </a:ext>
                  </a:extLst>
                </p:cNvPr>
                <p:cNvPicPr/>
                <p:nvPr/>
              </p:nvPicPr>
              <p:blipFill>
                <a:blip r:embed="rId312"/>
                <a:stretch>
                  <a:fillRect/>
                </a:stretch>
              </p:blipFill>
              <p:spPr>
                <a:xfrm>
                  <a:off x="10891342" y="1597582"/>
                  <a:ext cx="143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0" name="Freihand 179">
                  <a:extLst>
                    <a:ext uri="{FF2B5EF4-FFF2-40B4-BE49-F238E27FC236}">
                      <a16:creationId xmlns:a16="http://schemas.microsoft.com/office/drawing/2014/main" id="{BA0BCF9A-F9F5-EC8A-3584-43161CFDCE7B}"/>
                    </a:ext>
                  </a:extLst>
                </p14:cNvPr>
                <p14:cNvContentPartPr/>
                <p14:nvPr/>
              </p14:nvContentPartPr>
              <p14:xfrm>
                <a:off x="11029942" y="1610902"/>
                <a:ext cx="69480" cy="236520"/>
              </p14:xfrm>
            </p:contentPart>
          </mc:Choice>
          <mc:Fallback>
            <p:pic>
              <p:nvPicPr>
                <p:cNvPr id="180" name="Freihand 179">
                  <a:extLst>
                    <a:ext uri="{FF2B5EF4-FFF2-40B4-BE49-F238E27FC236}">
                      <a16:creationId xmlns:a16="http://schemas.microsoft.com/office/drawing/2014/main" id="{BA0BCF9A-F9F5-EC8A-3584-43161CFDCE7B}"/>
                    </a:ext>
                  </a:extLst>
                </p:cNvPr>
                <p:cNvPicPr/>
                <p:nvPr/>
              </p:nvPicPr>
              <p:blipFill>
                <a:blip r:embed="rId314"/>
                <a:stretch>
                  <a:fillRect/>
                </a:stretch>
              </p:blipFill>
              <p:spPr>
                <a:xfrm>
                  <a:off x="11021302" y="1601902"/>
                  <a:ext cx="871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1" name="Freihand 180">
                  <a:extLst>
                    <a:ext uri="{FF2B5EF4-FFF2-40B4-BE49-F238E27FC236}">
                      <a16:creationId xmlns:a16="http://schemas.microsoft.com/office/drawing/2014/main" id="{945E22C3-ECA7-A094-9365-51FAFA128E15}"/>
                    </a:ext>
                  </a:extLst>
                </p14:cNvPr>
                <p14:cNvContentPartPr/>
                <p14:nvPr/>
              </p14:nvContentPartPr>
              <p14:xfrm>
                <a:off x="11271502" y="1669222"/>
                <a:ext cx="452520" cy="179640"/>
              </p14:xfrm>
            </p:contentPart>
          </mc:Choice>
          <mc:Fallback>
            <p:pic>
              <p:nvPicPr>
                <p:cNvPr id="181" name="Freihand 180">
                  <a:extLst>
                    <a:ext uri="{FF2B5EF4-FFF2-40B4-BE49-F238E27FC236}">
                      <a16:creationId xmlns:a16="http://schemas.microsoft.com/office/drawing/2014/main" id="{945E22C3-ECA7-A094-9365-51FAFA128E15}"/>
                    </a:ext>
                  </a:extLst>
                </p:cNvPr>
                <p:cNvPicPr/>
                <p:nvPr/>
              </p:nvPicPr>
              <p:blipFill>
                <a:blip r:embed="rId316"/>
                <a:stretch>
                  <a:fillRect/>
                </a:stretch>
              </p:blipFill>
              <p:spPr>
                <a:xfrm>
                  <a:off x="11262862" y="1660582"/>
                  <a:ext cx="470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2" name="Freihand 181">
                  <a:extLst>
                    <a:ext uri="{FF2B5EF4-FFF2-40B4-BE49-F238E27FC236}">
                      <a16:creationId xmlns:a16="http://schemas.microsoft.com/office/drawing/2014/main" id="{14F9162B-A9BC-F158-9908-6E04624BCF2D}"/>
                    </a:ext>
                  </a:extLst>
                </p14:cNvPr>
                <p14:cNvContentPartPr/>
                <p14:nvPr/>
              </p14:nvContentPartPr>
              <p14:xfrm>
                <a:off x="11721142" y="1640782"/>
                <a:ext cx="18000" cy="33840"/>
              </p14:xfrm>
            </p:contentPart>
          </mc:Choice>
          <mc:Fallback>
            <p:pic>
              <p:nvPicPr>
                <p:cNvPr id="182" name="Freihand 181">
                  <a:extLst>
                    <a:ext uri="{FF2B5EF4-FFF2-40B4-BE49-F238E27FC236}">
                      <a16:creationId xmlns:a16="http://schemas.microsoft.com/office/drawing/2014/main" id="{14F9162B-A9BC-F158-9908-6E04624BCF2D}"/>
                    </a:ext>
                  </a:extLst>
                </p:cNvPr>
                <p:cNvPicPr/>
                <p:nvPr/>
              </p:nvPicPr>
              <p:blipFill>
                <a:blip r:embed="rId318"/>
                <a:stretch>
                  <a:fillRect/>
                </a:stretch>
              </p:blipFill>
              <p:spPr>
                <a:xfrm>
                  <a:off x="11712142" y="1632142"/>
                  <a:ext cx="35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3" name="Freihand 182">
                  <a:extLst>
                    <a:ext uri="{FF2B5EF4-FFF2-40B4-BE49-F238E27FC236}">
                      <a16:creationId xmlns:a16="http://schemas.microsoft.com/office/drawing/2014/main" id="{60A35A89-A08A-5AB8-0C7F-40B4CECBFF77}"/>
                    </a:ext>
                  </a:extLst>
                </p14:cNvPr>
                <p14:cNvContentPartPr/>
                <p14:nvPr/>
              </p14:nvContentPartPr>
              <p14:xfrm>
                <a:off x="11717542" y="1686862"/>
                <a:ext cx="91080" cy="171360"/>
              </p14:xfrm>
            </p:contentPart>
          </mc:Choice>
          <mc:Fallback>
            <p:pic>
              <p:nvPicPr>
                <p:cNvPr id="183" name="Freihand 182">
                  <a:extLst>
                    <a:ext uri="{FF2B5EF4-FFF2-40B4-BE49-F238E27FC236}">
                      <a16:creationId xmlns:a16="http://schemas.microsoft.com/office/drawing/2014/main" id="{60A35A89-A08A-5AB8-0C7F-40B4CECBFF77}"/>
                    </a:ext>
                  </a:extLst>
                </p:cNvPr>
                <p:cNvPicPr/>
                <p:nvPr/>
              </p:nvPicPr>
              <p:blipFill>
                <a:blip r:embed="rId320"/>
                <a:stretch>
                  <a:fillRect/>
                </a:stretch>
              </p:blipFill>
              <p:spPr>
                <a:xfrm>
                  <a:off x="11708542" y="1677862"/>
                  <a:ext cx="108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4" name="Freihand 183">
                  <a:extLst>
                    <a:ext uri="{FF2B5EF4-FFF2-40B4-BE49-F238E27FC236}">
                      <a16:creationId xmlns:a16="http://schemas.microsoft.com/office/drawing/2014/main" id="{33B59066-89F2-344F-2009-9B88AC17C3D1}"/>
                    </a:ext>
                  </a:extLst>
                </p14:cNvPr>
                <p14:cNvContentPartPr/>
                <p14:nvPr/>
              </p14:nvContentPartPr>
              <p14:xfrm>
                <a:off x="11833462" y="1615582"/>
                <a:ext cx="262440" cy="231120"/>
              </p14:xfrm>
            </p:contentPart>
          </mc:Choice>
          <mc:Fallback>
            <p:pic>
              <p:nvPicPr>
                <p:cNvPr id="184" name="Freihand 183">
                  <a:extLst>
                    <a:ext uri="{FF2B5EF4-FFF2-40B4-BE49-F238E27FC236}">
                      <a16:creationId xmlns:a16="http://schemas.microsoft.com/office/drawing/2014/main" id="{33B59066-89F2-344F-2009-9B88AC17C3D1}"/>
                    </a:ext>
                  </a:extLst>
                </p:cNvPr>
                <p:cNvPicPr/>
                <p:nvPr/>
              </p:nvPicPr>
              <p:blipFill>
                <a:blip r:embed="rId322"/>
                <a:stretch>
                  <a:fillRect/>
                </a:stretch>
              </p:blipFill>
              <p:spPr>
                <a:xfrm>
                  <a:off x="11824822" y="1606582"/>
                  <a:ext cx="280080" cy="24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3">
            <p14:nvContentPartPr>
              <p14:cNvPr id="187" name="Freihand 186">
                <a:extLst>
                  <a:ext uri="{FF2B5EF4-FFF2-40B4-BE49-F238E27FC236}">
                    <a16:creationId xmlns:a16="http://schemas.microsoft.com/office/drawing/2014/main" id="{3CF70475-CFE0-D470-6C73-99DBE07173CD}"/>
                  </a:ext>
                </a:extLst>
              </p14:cNvPr>
              <p14:cNvContentPartPr/>
              <p14:nvPr/>
            </p14:nvContentPartPr>
            <p14:xfrm>
              <a:off x="9781822" y="2133982"/>
              <a:ext cx="362520" cy="186840"/>
            </p14:xfrm>
          </p:contentPart>
        </mc:Choice>
        <mc:Fallback>
          <p:pic>
            <p:nvPicPr>
              <p:cNvPr id="187" name="Freihand 186">
                <a:extLst>
                  <a:ext uri="{FF2B5EF4-FFF2-40B4-BE49-F238E27FC236}">
                    <a16:creationId xmlns:a16="http://schemas.microsoft.com/office/drawing/2014/main" id="{3CF70475-CFE0-D470-6C73-99DBE07173CD}"/>
                  </a:ext>
                </a:extLst>
              </p:cNvPr>
              <p:cNvPicPr/>
              <p:nvPr/>
            </p:nvPicPr>
            <p:blipFill>
              <a:blip r:embed="rId324"/>
              <a:stretch>
                <a:fillRect/>
              </a:stretch>
            </p:blipFill>
            <p:spPr>
              <a:xfrm>
                <a:off x="9772822" y="2125342"/>
                <a:ext cx="380160" cy="204480"/>
              </a:xfrm>
              <a:prstGeom prst="rect">
                <a:avLst/>
              </a:prstGeom>
            </p:spPr>
          </p:pic>
        </mc:Fallback>
      </mc:AlternateContent>
      <p:grpSp>
        <p:nvGrpSpPr>
          <p:cNvPr id="200" name="Gruppieren 199">
            <a:extLst>
              <a:ext uri="{FF2B5EF4-FFF2-40B4-BE49-F238E27FC236}">
                <a16:creationId xmlns:a16="http://schemas.microsoft.com/office/drawing/2014/main" id="{2E03358E-AEF0-3011-DAF3-02BD66D7F465}"/>
              </a:ext>
            </a:extLst>
          </p:cNvPr>
          <p:cNvGrpSpPr/>
          <p:nvPr/>
        </p:nvGrpSpPr>
        <p:grpSpPr>
          <a:xfrm>
            <a:off x="10367542" y="2087182"/>
            <a:ext cx="1301040" cy="227160"/>
            <a:chOff x="10367542" y="2087182"/>
            <a:chExt cx="1301040" cy="227160"/>
          </a:xfrm>
        </p:grpSpPr>
        <mc:AlternateContent xmlns:mc="http://schemas.openxmlformats.org/markup-compatibility/2006">
          <mc:Choice xmlns:p14="http://schemas.microsoft.com/office/powerpoint/2010/main" Requires="p14">
            <p:contentPart p14:bwMode="auto" r:id="rId325">
              <p14:nvContentPartPr>
                <p14:cNvPr id="188" name="Freihand 187">
                  <a:extLst>
                    <a:ext uri="{FF2B5EF4-FFF2-40B4-BE49-F238E27FC236}">
                      <a16:creationId xmlns:a16="http://schemas.microsoft.com/office/drawing/2014/main" id="{8F715BCA-A5BA-1C45-10ED-F51B64E96B80}"/>
                    </a:ext>
                  </a:extLst>
                </p14:cNvPr>
                <p14:cNvContentPartPr/>
                <p14:nvPr/>
              </p14:nvContentPartPr>
              <p14:xfrm>
                <a:off x="10367542" y="2112742"/>
                <a:ext cx="210600" cy="184680"/>
              </p14:xfrm>
            </p:contentPart>
          </mc:Choice>
          <mc:Fallback>
            <p:pic>
              <p:nvPicPr>
                <p:cNvPr id="188" name="Freihand 187">
                  <a:extLst>
                    <a:ext uri="{FF2B5EF4-FFF2-40B4-BE49-F238E27FC236}">
                      <a16:creationId xmlns:a16="http://schemas.microsoft.com/office/drawing/2014/main" id="{8F715BCA-A5BA-1C45-10ED-F51B64E96B80}"/>
                    </a:ext>
                  </a:extLst>
                </p:cNvPr>
                <p:cNvPicPr/>
                <p:nvPr/>
              </p:nvPicPr>
              <p:blipFill>
                <a:blip r:embed="rId326"/>
                <a:stretch>
                  <a:fillRect/>
                </a:stretch>
              </p:blipFill>
              <p:spPr>
                <a:xfrm>
                  <a:off x="10358902" y="2103742"/>
                  <a:ext cx="228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9" name="Freihand 188">
                  <a:extLst>
                    <a:ext uri="{FF2B5EF4-FFF2-40B4-BE49-F238E27FC236}">
                      <a16:creationId xmlns:a16="http://schemas.microsoft.com/office/drawing/2014/main" id="{A2BFD6AF-F8D6-B6BF-E872-F4034644E1E6}"/>
                    </a:ext>
                  </a:extLst>
                </p14:cNvPr>
                <p14:cNvContentPartPr/>
                <p14:nvPr/>
              </p14:nvContentPartPr>
              <p14:xfrm>
                <a:off x="10657702" y="2093302"/>
                <a:ext cx="128160" cy="177120"/>
              </p14:xfrm>
            </p:contentPart>
          </mc:Choice>
          <mc:Fallback>
            <p:pic>
              <p:nvPicPr>
                <p:cNvPr id="189" name="Freihand 188">
                  <a:extLst>
                    <a:ext uri="{FF2B5EF4-FFF2-40B4-BE49-F238E27FC236}">
                      <a16:creationId xmlns:a16="http://schemas.microsoft.com/office/drawing/2014/main" id="{A2BFD6AF-F8D6-B6BF-E872-F4034644E1E6}"/>
                    </a:ext>
                  </a:extLst>
                </p:cNvPr>
                <p:cNvPicPr/>
                <p:nvPr/>
              </p:nvPicPr>
              <p:blipFill>
                <a:blip r:embed="rId328"/>
                <a:stretch>
                  <a:fillRect/>
                </a:stretch>
              </p:blipFill>
              <p:spPr>
                <a:xfrm>
                  <a:off x="10649062" y="2084302"/>
                  <a:ext cx="145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0" name="Freihand 189">
                  <a:extLst>
                    <a:ext uri="{FF2B5EF4-FFF2-40B4-BE49-F238E27FC236}">
                      <a16:creationId xmlns:a16="http://schemas.microsoft.com/office/drawing/2014/main" id="{82A3145C-60BE-627A-47B7-AD4E38D5C198}"/>
                    </a:ext>
                  </a:extLst>
                </p14:cNvPr>
                <p14:cNvContentPartPr/>
                <p14:nvPr/>
              </p14:nvContentPartPr>
              <p14:xfrm>
                <a:off x="10844902" y="2087182"/>
                <a:ext cx="200520" cy="227160"/>
              </p14:xfrm>
            </p:contentPart>
          </mc:Choice>
          <mc:Fallback>
            <p:pic>
              <p:nvPicPr>
                <p:cNvPr id="190" name="Freihand 189">
                  <a:extLst>
                    <a:ext uri="{FF2B5EF4-FFF2-40B4-BE49-F238E27FC236}">
                      <a16:creationId xmlns:a16="http://schemas.microsoft.com/office/drawing/2014/main" id="{82A3145C-60BE-627A-47B7-AD4E38D5C198}"/>
                    </a:ext>
                  </a:extLst>
                </p:cNvPr>
                <p:cNvPicPr/>
                <p:nvPr/>
              </p:nvPicPr>
              <p:blipFill>
                <a:blip r:embed="rId330"/>
                <a:stretch>
                  <a:fillRect/>
                </a:stretch>
              </p:blipFill>
              <p:spPr>
                <a:xfrm>
                  <a:off x="10835902" y="2078182"/>
                  <a:ext cx="218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1" name="Freihand 190">
                  <a:extLst>
                    <a:ext uri="{FF2B5EF4-FFF2-40B4-BE49-F238E27FC236}">
                      <a16:creationId xmlns:a16="http://schemas.microsoft.com/office/drawing/2014/main" id="{35F8C989-BA7D-AC8D-A03D-1BBB9D9CFB9A}"/>
                    </a:ext>
                  </a:extLst>
                </p14:cNvPr>
                <p14:cNvContentPartPr/>
                <p14:nvPr/>
              </p14:nvContentPartPr>
              <p14:xfrm>
                <a:off x="10891702" y="2183662"/>
                <a:ext cx="117000" cy="10800"/>
              </p14:xfrm>
            </p:contentPart>
          </mc:Choice>
          <mc:Fallback>
            <p:pic>
              <p:nvPicPr>
                <p:cNvPr id="191" name="Freihand 190">
                  <a:extLst>
                    <a:ext uri="{FF2B5EF4-FFF2-40B4-BE49-F238E27FC236}">
                      <a16:creationId xmlns:a16="http://schemas.microsoft.com/office/drawing/2014/main" id="{35F8C989-BA7D-AC8D-A03D-1BBB9D9CFB9A}"/>
                    </a:ext>
                  </a:extLst>
                </p:cNvPr>
                <p:cNvPicPr/>
                <p:nvPr/>
              </p:nvPicPr>
              <p:blipFill>
                <a:blip r:embed="rId332"/>
                <a:stretch>
                  <a:fillRect/>
                </a:stretch>
              </p:blipFill>
              <p:spPr>
                <a:xfrm>
                  <a:off x="10883062" y="2174662"/>
                  <a:ext cx="134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2" name="Freihand 191">
                  <a:extLst>
                    <a:ext uri="{FF2B5EF4-FFF2-40B4-BE49-F238E27FC236}">
                      <a16:creationId xmlns:a16="http://schemas.microsoft.com/office/drawing/2014/main" id="{8BF9223E-E6E9-C5DD-B26F-6724F53B3BA6}"/>
                    </a:ext>
                  </a:extLst>
                </p14:cNvPr>
                <p14:cNvContentPartPr/>
                <p14:nvPr/>
              </p14:nvContentPartPr>
              <p14:xfrm>
                <a:off x="11180422" y="2149102"/>
                <a:ext cx="180720" cy="135000"/>
              </p14:xfrm>
            </p:contentPart>
          </mc:Choice>
          <mc:Fallback>
            <p:pic>
              <p:nvPicPr>
                <p:cNvPr id="192" name="Freihand 191">
                  <a:extLst>
                    <a:ext uri="{FF2B5EF4-FFF2-40B4-BE49-F238E27FC236}">
                      <a16:creationId xmlns:a16="http://schemas.microsoft.com/office/drawing/2014/main" id="{8BF9223E-E6E9-C5DD-B26F-6724F53B3BA6}"/>
                    </a:ext>
                  </a:extLst>
                </p:cNvPr>
                <p:cNvPicPr/>
                <p:nvPr/>
              </p:nvPicPr>
              <p:blipFill>
                <a:blip r:embed="rId334"/>
                <a:stretch>
                  <a:fillRect/>
                </a:stretch>
              </p:blipFill>
              <p:spPr>
                <a:xfrm>
                  <a:off x="11171782" y="2140102"/>
                  <a:ext cx="198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3" name="Freihand 192">
                  <a:extLst>
                    <a:ext uri="{FF2B5EF4-FFF2-40B4-BE49-F238E27FC236}">
                      <a16:creationId xmlns:a16="http://schemas.microsoft.com/office/drawing/2014/main" id="{9715ECE7-DE35-5B26-10DB-883D239D976A}"/>
                    </a:ext>
                  </a:extLst>
                </p14:cNvPr>
                <p14:cNvContentPartPr/>
                <p14:nvPr/>
              </p14:nvContentPartPr>
              <p14:xfrm>
                <a:off x="11459422" y="2090782"/>
                <a:ext cx="209160" cy="195840"/>
              </p14:xfrm>
            </p:contentPart>
          </mc:Choice>
          <mc:Fallback>
            <p:pic>
              <p:nvPicPr>
                <p:cNvPr id="193" name="Freihand 192">
                  <a:extLst>
                    <a:ext uri="{FF2B5EF4-FFF2-40B4-BE49-F238E27FC236}">
                      <a16:creationId xmlns:a16="http://schemas.microsoft.com/office/drawing/2014/main" id="{9715ECE7-DE35-5B26-10DB-883D239D976A}"/>
                    </a:ext>
                  </a:extLst>
                </p:cNvPr>
                <p:cNvPicPr/>
                <p:nvPr/>
              </p:nvPicPr>
              <p:blipFill>
                <a:blip r:embed="rId336"/>
                <a:stretch>
                  <a:fillRect/>
                </a:stretch>
              </p:blipFill>
              <p:spPr>
                <a:xfrm>
                  <a:off x="11450422" y="2082142"/>
                  <a:ext cx="226800" cy="213480"/>
                </a:xfrm>
                <a:prstGeom prst="rect">
                  <a:avLst/>
                </a:prstGeom>
              </p:spPr>
            </p:pic>
          </mc:Fallback>
        </mc:AlternateContent>
      </p:grpSp>
      <p:grpSp>
        <p:nvGrpSpPr>
          <p:cNvPr id="203" name="Gruppieren 202">
            <a:extLst>
              <a:ext uri="{FF2B5EF4-FFF2-40B4-BE49-F238E27FC236}">
                <a16:creationId xmlns:a16="http://schemas.microsoft.com/office/drawing/2014/main" id="{0D36BB3E-6D82-F7BB-5129-FB968048F8D3}"/>
              </a:ext>
            </a:extLst>
          </p:cNvPr>
          <p:cNvGrpSpPr/>
          <p:nvPr/>
        </p:nvGrpSpPr>
        <p:grpSpPr>
          <a:xfrm>
            <a:off x="9826102" y="2511622"/>
            <a:ext cx="1609920" cy="236880"/>
            <a:chOff x="9826102" y="2511622"/>
            <a:chExt cx="1609920" cy="236880"/>
          </a:xfrm>
        </p:grpSpPr>
        <mc:AlternateContent xmlns:mc="http://schemas.openxmlformats.org/markup-compatibility/2006">
          <mc:Choice xmlns:p14="http://schemas.microsoft.com/office/powerpoint/2010/main" Requires="p14">
            <p:contentPart p14:bwMode="auto" r:id="rId337">
              <p14:nvContentPartPr>
                <p14:cNvPr id="194" name="Freihand 193">
                  <a:extLst>
                    <a:ext uri="{FF2B5EF4-FFF2-40B4-BE49-F238E27FC236}">
                      <a16:creationId xmlns:a16="http://schemas.microsoft.com/office/drawing/2014/main" id="{687A6A83-9C96-6320-2E82-276D2A9A6E5E}"/>
                    </a:ext>
                  </a:extLst>
                </p14:cNvPr>
                <p14:cNvContentPartPr/>
                <p14:nvPr/>
              </p14:nvContentPartPr>
              <p14:xfrm>
                <a:off x="9826102" y="2511982"/>
                <a:ext cx="263520" cy="213120"/>
              </p14:xfrm>
            </p:contentPart>
          </mc:Choice>
          <mc:Fallback>
            <p:pic>
              <p:nvPicPr>
                <p:cNvPr id="194" name="Freihand 193">
                  <a:extLst>
                    <a:ext uri="{FF2B5EF4-FFF2-40B4-BE49-F238E27FC236}">
                      <a16:creationId xmlns:a16="http://schemas.microsoft.com/office/drawing/2014/main" id="{687A6A83-9C96-6320-2E82-276D2A9A6E5E}"/>
                    </a:ext>
                  </a:extLst>
                </p:cNvPr>
                <p:cNvPicPr/>
                <p:nvPr/>
              </p:nvPicPr>
              <p:blipFill>
                <a:blip r:embed="rId338"/>
                <a:stretch>
                  <a:fillRect/>
                </a:stretch>
              </p:blipFill>
              <p:spPr>
                <a:xfrm>
                  <a:off x="9817102" y="2503342"/>
                  <a:ext cx="2811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5" name="Freihand 194">
                  <a:extLst>
                    <a:ext uri="{FF2B5EF4-FFF2-40B4-BE49-F238E27FC236}">
                      <a16:creationId xmlns:a16="http://schemas.microsoft.com/office/drawing/2014/main" id="{60730281-3495-99A4-F45F-9F9AA810C131}"/>
                    </a:ext>
                  </a:extLst>
                </p14:cNvPr>
                <p14:cNvContentPartPr/>
                <p14:nvPr/>
              </p14:nvContentPartPr>
              <p14:xfrm>
                <a:off x="9973702" y="2662462"/>
                <a:ext cx="78840" cy="59760"/>
              </p14:xfrm>
            </p:contentPart>
          </mc:Choice>
          <mc:Fallback>
            <p:pic>
              <p:nvPicPr>
                <p:cNvPr id="195" name="Freihand 194">
                  <a:extLst>
                    <a:ext uri="{FF2B5EF4-FFF2-40B4-BE49-F238E27FC236}">
                      <a16:creationId xmlns:a16="http://schemas.microsoft.com/office/drawing/2014/main" id="{60730281-3495-99A4-F45F-9F9AA810C131}"/>
                    </a:ext>
                  </a:extLst>
                </p:cNvPr>
                <p:cNvPicPr/>
                <p:nvPr/>
              </p:nvPicPr>
              <p:blipFill>
                <a:blip r:embed="rId340"/>
                <a:stretch>
                  <a:fillRect/>
                </a:stretch>
              </p:blipFill>
              <p:spPr>
                <a:xfrm>
                  <a:off x="9965062" y="2653462"/>
                  <a:ext cx="96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6" name="Freihand 195">
                  <a:extLst>
                    <a:ext uri="{FF2B5EF4-FFF2-40B4-BE49-F238E27FC236}">
                      <a16:creationId xmlns:a16="http://schemas.microsoft.com/office/drawing/2014/main" id="{31CA9166-F4C2-16C0-71E5-A6892A809E06}"/>
                    </a:ext>
                  </a:extLst>
                </p14:cNvPr>
                <p14:cNvContentPartPr/>
                <p14:nvPr/>
              </p14:nvContentPartPr>
              <p14:xfrm>
                <a:off x="10082422" y="2618902"/>
                <a:ext cx="280440" cy="108720"/>
              </p14:xfrm>
            </p:contentPart>
          </mc:Choice>
          <mc:Fallback>
            <p:pic>
              <p:nvPicPr>
                <p:cNvPr id="196" name="Freihand 195">
                  <a:extLst>
                    <a:ext uri="{FF2B5EF4-FFF2-40B4-BE49-F238E27FC236}">
                      <a16:creationId xmlns:a16="http://schemas.microsoft.com/office/drawing/2014/main" id="{31CA9166-F4C2-16C0-71E5-A6892A809E06}"/>
                    </a:ext>
                  </a:extLst>
                </p:cNvPr>
                <p:cNvPicPr/>
                <p:nvPr/>
              </p:nvPicPr>
              <p:blipFill>
                <a:blip r:embed="rId342"/>
                <a:stretch>
                  <a:fillRect/>
                </a:stretch>
              </p:blipFill>
              <p:spPr>
                <a:xfrm>
                  <a:off x="10073782" y="2610262"/>
                  <a:ext cx="298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7" name="Freihand 196">
                  <a:extLst>
                    <a:ext uri="{FF2B5EF4-FFF2-40B4-BE49-F238E27FC236}">
                      <a16:creationId xmlns:a16="http://schemas.microsoft.com/office/drawing/2014/main" id="{82570EE1-0958-017B-2621-BAC3BA7E0385}"/>
                    </a:ext>
                  </a:extLst>
                </p14:cNvPr>
                <p14:cNvContentPartPr/>
                <p14:nvPr/>
              </p14:nvContentPartPr>
              <p14:xfrm>
                <a:off x="10438822" y="2609182"/>
                <a:ext cx="99720" cy="104400"/>
              </p14:xfrm>
            </p:contentPart>
          </mc:Choice>
          <mc:Fallback>
            <p:pic>
              <p:nvPicPr>
                <p:cNvPr id="197" name="Freihand 196">
                  <a:extLst>
                    <a:ext uri="{FF2B5EF4-FFF2-40B4-BE49-F238E27FC236}">
                      <a16:creationId xmlns:a16="http://schemas.microsoft.com/office/drawing/2014/main" id="{82570EE1-0958-017B-2621-BAC3BA7E0385}"/>
                    </a:ext>
                  </a:extLst>
                </p:cNvPr>
                <p:cNvPicPr/>
                <p:nvPr/>
              </p:nvPicPr>
              <p:blipFill>
                <a:blip r:embed="rId344"/>
                <a:stretch>
                  <a:fillRect/>
                </a:stretch>
              </p:blipFill>
              <p:spPr>
                <a:xfrm>
                  <a:off x="10429822" y="2600542"/>
                  <a:ext cx="117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8" name="Freihand 197">
                  <a:extLst>
                    <a:ext uri="{FF2B5EF4-FFF2-40B4-BE49-F238E27FC236}">
                      <a16:creationId xmlns:a16="http://schemas.microsoft.com/office/drawing/2014/main" id="{3E10E6AF-31FB-2FDD-9B32-5806A74E3BA7}"/>
                    </a:ext>
                  </a:extLst>
                </p14:cNvPr>
                <p14:cNvContentPartPr/>
                <p14:nvPr/>
              </p14:nvContentPartPr>
              <p14:xfrm>
                <a:off x="10598662" y="2511622"/>
                <a:ext cx="309600" cy="191520"/>
              </p14:xfrm>
            </p:contentPart>
          </mc:Choice>
          <mc:Fallback>
            <p:pic>
              <p:nvPicPr>
                <p:cNvPr id="198" name="Freihand 197">
                  <a:extLst>
                    <a:ext uri="{FF2B5EF4-FFF2-40B4-BE49-F238E27FC236}">
                      <a16:creationId xmlns:a16="http://schemas.microsoft.com/office/drawing/2014/main" id="{3E10E6AF-31FB-2FDD-9B32-5806A74E3BA7}"/>
                    </a:ext>
                  </a:extLst>
                </p:cNvPr>
                <p:cNvPicPr/>
                <p:nvPr/>
              </p:nvPicPr>
              <p:blipFill>
                <a:blip r:embed="rId346"/>
                <a:stretch>
                  <a:fillRect/>
                </a:stretch>
              </p:blipFill>
              <p:spPr>
                <a:xfrm>
                  <a:off x="10589662" y="2502982"/>
                  <a:ext cx="327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Freihand 200">
                  <a:extLst>
                    <a:ext uri="{FF2B5EF4-FFF2-40B4-BE49-F238E27FC236}">
                      <a16:creationId xmlns:a16="http://schemas.microsoft.com/office/drawing/2014/main" id="{62CD9726-C0FA-A6F6-D559-8E6CA5F46883}"/>
                    </a:ext>
                  </a:extLst>
                </p14:cNvPr>
                <p14:cNvContentPartPr/>
                <p14:nvPr/>
              </p14:nvContentPartPr>
              <p14:xfrm>
                <a:off x="11056222" y="2591542"/>
                <a:ext cx="379800" cy="156960"/>
              </p14:xfrm>
            </p:contentPart>
          </mc:Choice>
          <mc:Fallback>
            <p:pic>
              <p:nvPicPr>
                <p:cNvPr id="201" name="Freihand 200">
                  <a:extLst>
                    <a:ext uri="{FF2B5EF4-FFF2-40B4-BE49-F238E27FC236}">
                      <a16:creationId xmlns:a16="http://schemas.microsoft.com/office/drawing/2014/main" id="{62CD9726-C0FA-A6F6-D559-8E6CA5F46883}"/>
                    </a:ext>
                  </a:extLst>
                </p:cNvPr>
                <p:cNvPicPr/>
                <p:nvPr/>
              </p:nvPicPr>
              <p:blipFill>
                <a:blip r:embed="rId348"/>
                <a:stretch>
                  <a:fillRect/>
                </a:stretch>
              </p:blipFill>
              <p:spPr>
                <a:xfrm>
                  <a:off x="11047582" y="2582542"/>
                  <a:ext cx="397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Freihand 201">
                  <a:extLst>
                    <a:ext uri="{FF2B5EF4-FFF2-40B4-BE49-F238E27FC236}">
                      <a16:creationId xmlns:a16="http://schemas.microsoft.com/office/drawing/2014/main" id="{4DBC791A-591A-FAF3-B99F-8E325397917F}"/>
                    </a:ext>
                  </a:extLst>
                </p14:cNvPr>
                <p14:cNvContentPartPr/>
                <p14:nvPr/>
              </p14:nvContentPartPr>
              <p14:xfrm>
                <a:off x="11361862" y="2575702"/>
                <a:ext cx="22680" cy="7920"/>
              </p14:xfrm>
            </p:contentPart>
          </mc:Choice>
          <mc:Fallback>
            <p:pic>
              <p:nvPicPr>
                <p:cNvPr id="202" name="Freihand 201">
                  <a:extLst>
                    <a:ext uri="{FF2B5EF4-FFF2-40B4-BE49-F238E27FC236}">
                      <a16:creationId xmlns:a16="http://schemas.microsoft.com/office/drawing/2014/main" id="{4DBC791A-591A-FAF3-B99F-8E325397917F}"/>
                    </a:ext>
                  </a:extLst>
                </p:cNvPr>
                <p:cNvPicPr/>
                <p:nvPr/>
              </p:nvPicPr>
              <p:blipFill>
                <a:blip r:embed="rId350"/>
                <a:stretch>
                  <a:fillRect/>
                </a:stretch>
              </p:blipFill>
              <p:spPr>
                <a:xfrm>
                  <a:off x="11353222" y="2567062"/>
                  <a:ext cx="40320" cy="25560"/>
                </a:xfrm>
                <a:prstGeom prst="rect">
                  <a:avLst/>
                </a:prstGeom>
              </p:spPr>
            </p:pic>
          </mc:Fallback>
        </mc:AlternateContent>
      </p:grpSp>
      <p:grpSp>
        <p:nvGrpSpPr>
          <p:cNvPr id="226" name="Gruppieren 225">
            <a:extLst>
              <a:ext uri="{FF2B5EF4-FFF2-40B4-BE49-F238E27FC236}">
                <a16:creationId xmlns:a16="http://schemas.microsoft.com/office/drawing/2014/main" id="{C0CEB44E-834C-FEFD-C5FA-60D4474347CD}"/>
              </a:ext>
            </a:extLst>
          </p:cNvPr>
          <p:cNvGrpSpPr/>
          <p:nvPr/>
        </p:nvGrpSpPr>
        <p:grpSpPr>
          <a:xfrm>
            <a:off x="9674182" y="2896102"/>
            <a:ext cx="2363760" cy="642240"/>
            <a:chOff x="9674182" y="2896102"/>
            <a:chExt cx="2363760" cy="642240"/>
          </a:xfrm>
        </p:grpSpPr>
        <mc:AlternateContent xmlns:mc="http://schemas.openxmlformats.org/markup-compatibility/2006">
          <mc:Choice xmlns:p14="http://schemas.microsoft.com/office/powerpoint/2010/main" Requires="p14">
            <p:contentPart p14:bwMode="auto" r:id="rId351">
              <p14:nvContentPartPr>
                <p14:cNvPr id="204" name="Freihand 203">
                  <a:extLst>
                    <a:ext uri="{FF2B5EF4-FFF2-40B4-BE49-F238E27FC236}">
                      <a16:creationId xmlns:a16="http://schemas.microsoft.com/office/drawing/2014/main" id="{22EB3727-3B9D-D91F-AE89-477E5B14478B}"/>
                    </a:ext>
                  </a:extLst>
                </p14:cNvPr>
                <p14:cNvContentPartPr/>
                <p14:nvPr/>
              </p14:nvContentPartPr>
              <p14:xfrm>
                <a:off x="9812782" y="2996902"/>
                <a:ext cx="45360" cy="219600"/>
              </p14:xfrm>
            </p:contentPart>
          </mc:Choice>
          <mc:Fallback>
            <p:pic>
              <p:nvPicPr>
                <p:cNvPr id="204" name="Freihand 203">
                  <a:extLst>
                    <a:ext uri="{FF2B5EF4-FFF2-40B4-BE49-F238E27FC236}">
                      <a16:creationId xmlns:a16="http://schemas.microsoft.com/office/drawing/2014/main" id="{22EB3727-3B9D-D91F-AE89-477E5B14478B}"/>
                    </a:ext>
                  </a:extLst>
                </p:cNvPr>
                <p:cNvPicPr/>
                <p:nvPr/>
              </p:nvPicPr>
              <p:blipFill>
                <a:blip r:embed="rId352"/>
                <a:stretch>
                  <a:fillRect/>
                </a:stretch>
              </p:blipFill>
              <p:spPr>
                <a:xfrm>
                  <a:off x="9803782" y="2987902"/>
                  <a:ext cx="630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5" name="Freihand 204">
                  <a:extLst>
                    <a:ext uri="{FF2B5EF4-FFF2-40B4-BE49-F238E27FC236}">
                      <a16:creationId xmlns:a16="http://schemas.microsoft.com/office/drawing/2014/main" id="{80907F8C-96A1-B1C5-7999-43BF71830EF9}"/>
                    </a:ext>
                  </a:extLst>
                </p14:cNvPr>
                <p14:cNvContentPartPr/>
                <p14:nvPr/>
              </p14:nvContentPartPr>
              <p14:xfrm>
                <a:off x="9744742" y="2968462"/>
                <a:ext cx="169200" cy="127440"/>
              </p14:xfrm>
            </p:contentPart>
          </mc:Choice>
          <mc:Fallback>
            <p:pic>
              <p:nvPicPr>
                <p:cNvPr id="205" name="Freihand 204">
                  <a:extLst>
                    <a:ext uri="{FF2B5EF4-FFF2-40B4-BE49-F238E27FC236}">
                      <a16:creationId xmlns:a16="http://schemas.microsoft.com/office/drawing/2014/main" id="{80907F8C-96A1-B1C5-7999-43BF71830EF9}"/>
                    </a:ext>
                  </a:extLst>
                </p:cNvPr>
                <p:cNvPicPr/>
                <p:nvPr/>
              </p:nvPicPr>
              <p:blipFill>
                <a:blip r:embed="rId354"/>
                <a:stretch>
                  <a:fillRect/>
                </a:stretch>
              </p:blipFill>
              <p:spPr>
                <a:xfrm>
                  <a:off x="9736102" y="2959462"/>
                  <a:ext cx="186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6" name="Freihand 205">
                  <a:extLst>
                    <a:ext uri="{FF2B5EF4-FFF2-40B4-BE49-F238E27FC236}">
                      <a16:creationId xmlns:a16="http://schemas.microsoft.com/office/drawing/2014/main" id="{8410AB52-4524-FD7B-F0E1-FB6CC88153CC}"/>
                    </a:ext>
                  </a:extLst>
                </p14:cNvPr>
                <p14:cNvContentPartPr/>
                <p14:nvPr/>
              </p14:nvContentPartPr>
              <p14:xfrm>
                <a:off x="9883702" y="3044782"/>
                <a:ext cx="302400" cy="183600"/>
              </p14:xfrm>
            </p:contentPart>
          </mc:Choice>
          <mc:Fallback>
            <p:pic>
              <p:nvPicPr>
                <p:cNvPr id="206" name="Freihand 205">
                  <a:extLst>
                    <a:ext uri="{FF2B5EF4-FFF2-40B4-BE49-F238E27FC236}">
                      <a16:creationId xmlns:a16="http://schemas.microsoft.com/office/drawing/2014/main" id="{8410AB52-4524-FD7B-F0E1-FB6CC88153CC}"/>
                    </a:ext>
                  </a:extLst>
                </p:cNvPr>
                <p:cNvPicPr/>
                <p:nvPr/>
              </p:nvPicPr>
              <p:blipFill>
                <a:blip r:embed="rId356"/>
                <a:stretch>
                  <a:fillRect/>
                </a:stretch>
              </p:blipFill>
              <p:spPr>
                <a:xfrm>
                  <a:off x="9875062" y="3036142"/>
                  <a:ext cx="320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7" name="Freihand 206">
                  <a:extLst>
                    <a:ext uri="{FF2B5EF4-FFF2-40B4-BE49-F238E27FC236}">
                      <a16:creationId xmlns:a16="http://schemas.microsoft.com/office/drawing/2014/main" id="{064464A5-0268-4D39-7F8D-97D5A3870B09}"/>
                    </a:ext>
                  </a:extLst>
                </p14:cNvPr>
                <p14:cNvContentPartPr/>
                <p14:nvPr/>
              </p14:nvContentPartPr>
              <p14:xfrm>
                <a:off x="10206982" y="2896102"/>
                <a:ext cx="11160" cy="37080"/>
              </p14:xfrm>
            </p:contentPart>
          </mc:Choice>
          <mc:Fallback>
            <p:pic>
              <p:nvPicPr>
                <p:cNvPr id="207" name="Freihand 206">
                  <a:extLst>
                    <a:ext uri="{FF2B5EF4-FFF2-40B4-BE49-F238E27FC236}">
                      <a16:creationId xmlns:a16="http://schemas.microsoft.com/office/drawing/2014/main" id="{064464A5-0268-4D39-7F8D-97D5A3870B09}"/>
                    </a:ext>
                  </a:extLst>
                </p:cNvPr>
                <p:cNvPicPr/>
                <p:nvPr/>
              </p:nvPicPr>
              <p:blipFill>
                <a:blip r:embed="rId358"/>
                <a:stretch>
                  <a:fillRect/>
                </a:stretch>
              </p:blipFill>
              <p:spPr>
                <a:xfrm>
                  <a:off x="10198342" y="2887462"/>
                  <a:ext cx="28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8" name="Freihand 207">
                  <a:extLst>
                    <a:ext uri="{FF2B5EF4-FFF2-40B4-BE49-F238E27FC236}">
                      <a16:creationId xmlns:a16="http://schemas.microsoft.com/office/drawing/2014/main" id="{F40CC18C-452A-1377-5641-1E444E2A9672}"/>
                    </a:ext>
                  </a:extLst>
                </p14:cNvPr>
                <p14:cNvContentPartPr/>
                <p14:nvPr/>
              </p14:nvContentPartPr>
              <p14:xfrm>
                <a:off x="10234342" y="2919862"/>
                <a:ext cx="100080" cy="224280"/>
              </p14:xfrm>
            </p:contentPart>
          </mc:Choice>
          <mc:Fallback>
            <p:pic>
              <p:nvPicPr>
                <p:cNvPr id="208" name="Freihand 207">
                  <a:extLst>
                    <a:ext uri="{FF2B5EF4-FFF2-40B4-BE49-F238E27FC236}">
                      <a16:creationId xmlns:a16="http://schemas.microsoft.com/office/drawing/2014/main" id="{F40CC18C-452A-1377-5641-1E444E2A9672}"/>
                    </a:ext>
                  </a:extLst>
                </p:cNvPr>
                <p:cNvPicPr/>
                <p:nvPr/>
              </p:nvPicPr>
              <p:blipFill>
                <a:blip r:embed="rId360"/>
                <a:stretch>
                  <a:fillRect/>
                </a:stretch>
              </p:blipFill>
              <p:spPr>
                <a:xfrm>
                  <a:off x="10225342" y="2911222"/>
                  <a:ext cx="117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9" name="Freihand 208">
                  <a:extLst>
                    <a:ext uri="{FF2B5EF4-FFF2-40B4-BE49-F238E27FC236}">
                      <a16:creationId xmlns:a16="http://schemas.microsoft.com/office/drawing/2014/main" id="{1AC8D2A8-384C-9089-CE3D-A74CCB4DB785}"/>
                    </a:ext>
                  </a:extLst>
                </p14:cNvPr>
                <p14:cNvContentPartPr/>
                <p14:nvPr/>
              </p14:nvContentPartPr>
              <p14:xfrm>
                <a:off x="10353142" y="3063142"/>
                <a:ext cx="306360" cy="118080"/>
              </p14:xfrm>
            </p:contentPart>
          </mc:Choice>
          <mc:Fallback>
            <p:pic>
              <p:nvPicPr>
                <p:cNvPr id="209" name="Freihand 208">
                  <a:extLst>
                    <a:ext uri="{FF2B5EF4-FFF2-40B4-BE49-F238E27FC236}">
                      <a16:creationId xmlns:a16="http://schemas.microsoft.com/office/drawing/2014/main" id="{1AC8D2A8-384C-9089-CE3D-A74CCB4DB785}"/>
                    </a:ext>
                  </a:extLst>
                </p:cNvPr>
                <p:cNvPicPr/>
                <p:nvPr/>
              </p:nvPicPr>
              <p:blipFill>
                <a:blip r:embed="rId362"/>
                <a:stretch>
                  <a:fillRect/>
                </a:stretch>
              </p:blipFill>
              <p:spPr>
                <a:xfrm>
                  <a:off x="10344502" y="3054142"/>
                  <a:ext cx="324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0" name="Freihand 209">
                  <a:extLst>
                    <a:ext uri="{FF2B5EF4-FFF2-40B4-BE49-F238E27FC236}">
                      <a16:creationId xmlns:a16="http://schemas.microsoft.com/office/drawing/2014/main" id="{B2AF611A-7402-4F4B-81B7-B1CF84F18FF7}"/>
                    </a:ext>
                  </a:extLst>
                </p14:cNvPr>
                <p14:cNvContentPartPr/>
                <p14:nvPr/>
              </p14:nvContentPartPr>
              <p14:xfrm>
                <a:off x="10735462" y="2951902"/>
                <a:ext cx="362880" cy="209160"/>
              </p14:xfrm>
            </p:contentPart>
          </mc:Choice>
          <mc:Fallback>
            <p:pic>
              <p:nvPicPr>
                <p:cNvPr id="210" name="Freihand 209">
                  <a:extLst>
                    <a:ext uri="{FF2B5EF4-FFF2-40B4-BE49-F238E27FC236}">
                      <a16:creationId xmlns:a16="http://schemas.microsoft.com/office/drawing/2014/main" id="{B2AF611A-7402-4F4B-81B7-B1CF84F18FF7}"/>
                    </a:ext>
                  </a:extLst>
                </p:cNvPr>
                <p:cNvPicPr/>
                <p:nvPr/>
              </p:nvPicPr>
              <p:blipFill>
                <a:blip r:embed="rId364"/>
                <a:stretch>
                  <a:fillRect/>
                </a:stretch>
              </p:blipFill>
              <p:spPr>
                <a:xfrm>
                  <a:off x="10726462" y="2942902"/>
                  <a:ext cx="380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 name="Freihand 210">
                  <a:extLst>
                    <a:ext uri="{FF2B5EF4-FFF2-40B4-BE49-F238E27FC236}">
                      <a16:creationId xmlns:a16="http://schemas.microsoft.com/office/drawing/2014/main" id="{108FDD92-8048-A0E7-A82F-1A20D3C31335}"/>
                    </a:ext>
                  </a:extLst>
                </p14:cNvPr>
                <p14:cNvContentPartPr/>
                <p14:nvPr/>
              </p14:nvContentPartPr>
              <p14:xfrm>
                <a:off x="11060542" y="3019942"/>
                <a:ext cx="90720" cy="142200"/>
              </p14:xfrm>
            </p:contentPart>
          </mc:Choice>
          <mc:Fallback>
            <p:pic>
              <p:nvPicPr>
                <p:cNvPr id="211" name="Freihand 210">
                  <a:extLst>
                    <a:ext uri="{FF2B5EF4-FFF2-40B4-BE49-F238E27FC236}">
                      <a16:creationId xmlns:a16="http://schemas.microsoft.com/office/drawing/2014/main" id="{108FDD92-8048-A0E7-A82F-1A20D3C31335}"/>
                    </a:ext>
                  </a:extLst>
                </p:cNvPr>
                <p:cNvPicPr/>
                <p:nvPr/>
              </p:nvPicPr>
              <p:blipFill>
                <a:blip r:embed="rId366"/>
                <a:stretch>
                  <a:fillRect/>
                </a:stretch>
              </p:blipFill>
              <p:spPr>
                <a:xfrm>
                  <a:off x="11051902" y="3011302"/>
                  <a:ext cx="108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2" name="Freihand 211">
                  <a:extLst>
                    <a:ext uri="{FF2B5EF4-FFF2-40B4-BE49-F238E27FC236}">
                      <a16:creationId xmlns:a16="http://schemas.microsoft.com/office/drawing/2014/main" id="{094BA008-512A-7CDE-0E63-220F136363DD}"/>
                    </a:ext>
                  </a:extLst>
                </p14:cNvPr>
                <p14:cNvContentPartPr/>
                <p14:nvPr/>
              </p14:nvContentPartPr>
              <p14:xfrm>
                <a:off x="11227582" y="3030382"/>
                <a:ext cx="166680" cy="105840"/>
              </p14:xfrm>
            </p:contentPart>
          </mc:Choice>
          <mc:Fallback>
            <p:pic>
              <p:nvPicPr>
                <p:cNvPr id="212" name="Freihand 211">
                  <a:extLst>
                    <a:ext uri="{FF2B5EF4-FFF2-40B4-BE49-F238E27FC236}">
                      <a16:creationId xmlns:a16="http://schemas.microsoft.com/office/drawing/2014/main" id="{094BA008-512A-7CDE-0E63-220F136363DD}"/>
                    </a:ext>
                  </a:extLst>
                </p:cNvPr>
                <p:cNvPicPr/>
                <p:nvPr/>
              </p:nvPicPr>
              <p:blipFill>
                <a:blip r:embed="rId368"/>
                <a:stretch>
                  <a:fillRect/>
                </a:stretch>
              </p:blipFill>
              <p:spPr>
                <a:xfrm>
                  <a:off x="11218942" y="3021382"/>
                  <a:ext cx="184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3" name="Freihand 212">
                  <a:extLst>
                    <a:ext uri="{FF2B5EF4-FFF2-40B4-BE49-F238E27FC236}">
                      <a16:creationId xmlns:a16="http://schemas.microsoft.com/office/drawing/2014/main" id="{12E44191-8985-DC04-46DB-73DEBA858BAD}"/>
                    </a:ext>
                  </a:extLst>
                </p14:cNvPr>
                <p14:cNvContentPartPr/>
                <p14:nvPr/>
              </p14:nvContentPartPr>
              <p14:xfrm>
                <a:off x="11411902" y="2972782"/>
                <a:ext cx="116640" cy="186480"/>
              </p14:xfrm>
            </p:contentPart>
          </mc:Choice>
          <mc:Fallback>
            <p:pic>
              <p:nvPicPr>
                <p:cNvPr id="213" name="Freihand 212">
                  <a:extLst>
                    <a:ext uri="{FF2B5EF4-FFF2-40B4-BE49-F238E27FC236}">
                      <a16:creationId xmlns:a16="http://schemas.microsoft.com/office/drawing/2014/main" id="{12E44191-8985-DC04-46DB-73DEBA858BAD}"/>
                    </a:ext>
                  </a:extLst>
                </p:cNvPr>
                <p:cNvPicPr/>
                <p:nvPr/>
              </p:nvPicPr>
              <p:blipFill>
                <a:blip r:embed="rId370"/>
                <a:stretch>
                  <a:fillRect/>
                </a:stretch>
              </p:blipFill>
              <p:spPr>
                <a:xfrm>
                  <a:off x="11402902" y="2963782"/>
                  <a:ext cx="134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4" name="Freihand 213">
                  <a:extLst>
                    <a:ext uri="{FF2B5EF4-FFF2-40B4-BE49-F238E27FC236}">
                      <a16:creationId xmlns:a16="http://schemas.microsoft.com/office/drawing/2014/main" id="{87C7EDDC-8F41-D799-179B-34995669E073}"/>
                    </a:ext>
                  </a:extLst>
                </p14:cNvPr>
                <p14:cNvContentPartPr/>
                <p14:nvPr/>
              </p14:nvContentPartPr>
              <p14:xfrm>
                <a:off x="11653822" y="3057742"/>
                <a:ext cx="119520" cy="6120"/>
              </p14:xfrm>
            </p:contentPart>
          </mc:Choice>
          <mc:Fallback>
            <p:pic>
              <p:nvPicPr>
                <p:cNvPr id="214" name="Freihand 213">
                  <a:extLst>
                    <a:ext uri="{FF2B5EF4-FFF2-40B4-BE49-F238E27FC236}">
                      <a16:creationId xmlns:a16="http://schemas.microsoft.com/office/drawing/2014/main" id="{87C7EDDC-8F41-D799-179B-34995669E073}"/>
                    </a:ext>
                  </a:extLst>
                </p:cNvPr>
                <p:cNvPicPr/>
                <p:nvPr/>
              </p:nvPicPr>
              <p:blipFill>
                <a:blip r:embed="rId372"/>
                <a:stretch>
                  <a:fillRect/>
                </a:stretch>
              </p:blipFill>
              <p:spPr>
                <a:xfrm>
                  <a:off x="11645182" y="3048742"/>
                  <a:ext cx="137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5" name="Freihand 214">
                  <a:extLst>
                    <a:ext uri="{FF2B5EF4-FFF2-40B4-BE49-F238E27FC236}">
                      <a16:creationId xmlns:a16="http://schemas.microsoft.com/office/drawing/2014/main" id="{15AB37D4-CCE2-F89E-BDA5-506973B1E82B}"/>
                    </a:ext>
                  </a:extLst>
                </p14:cNvPr>
                <p14:cNvContentPartPr/>
                <p14:nvPr/>
              </p14:nvContentPartPr>
              <p14:xfrm>
                <a:off x="9674182" y="3332062"/>
                <a:ext cx="268200" cy="198360"/>
              </p14:xfrm>
            </p:contentPart>
          </mc:Choice>
          <mc:Fallback>
            <p:pic>
              <p:nvPicPr>
                <p:cNvPr id="215" name="Freihand 214">
                  <a:extLst>
                    <a:ext uri="{FF2B5EF4-FFF2-40B4-BE49-F238E27FC236}">
                      <a16:creationId xmlns:a16="http://schemas.microsoft.com/office/drawing/2014/main" id="{15AB37D4-CCE2-F89E-BDA5-506973B1E82B}"/>
                    </a:ext>
                  </a:extLst>
                </p:cNvPr>
                <p:cNvPicPr/>
                <p:nvPr/>
              </p:nvPicPr>
              <p:blipFill>
                <a:blip r:embed="rId374"/>
                <a:stretch>
                  <a:fillRect/>
                </a:stretch>
              </p:blipFill>
              <p:spPr>
                <a:xfrm>
                  <a:off x="9665182" y="3323062"/>
                  <a:ext cx="285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6" name="Freihand 215">
                  <a:extLst>
                    <a:ext uri="{FF2B5EF4-FFF2-40B4-BE49-F238E27FC236}">
                      <a16:creationId xmlns:a16="http://schemas.microsoft.com/office/drawing/2014/main" id="{02F45188-4EFD-9B42-FC8E-FDE148FB0EB6}"/>
                    </a:ext>
                  </a:extLst>
                </p14:cNvPr>
                <p14:cNvContentPartPr/>
                <p14:nvPr/>
              </p14:nvContentPartPr>
              <p14:xfrm>
                <a:off x="9822862" y="3479302"/>
                <a:ext cx="59760" cy="59040"/>
              </p14:xfrm>
            </p:contentPart>
          </mc:Choice>
          <mc:Fallback>
            <p:pic>
              <p:nvPicPr>
                <p:cNvPr id="216" name="Freihand 215">
                  <a:extLst>
                    <a:ext uri="{FF2B5EF4-FFF2-40B4-BE49-F238E27FC236}">
                      <a16:creationId xmlns:a16="http://schemas.microsoft.com/office/drawing/2014/main" id="{02F45188-4EFD-9B42-FC8E-FDE148FB0EB6}"/>
                    </a:ext>
                  </a:extLst>
                </p:cNvPr>
                <p:cNvPicPr/>
                <p:nvPr/>
              </p:nvPicPr>
              <p:blipFill>
                <a:blip r:embed="rId376"/>
                <a:stretch>
                  <a:fillRect/>
                </a:stretch>
              </p:blipFill>
              <p:spPr>
                <a:xfrm>
                  <a:off x="9813862" y="3470302"/>
                  <a:ext cx="77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7" name="Freihand 216">
                  <a:extLst>
                    <a:ext uri="{FF2B5EF4-FFF2-40B4-BE49-F238E27FC236}">
                      <a16:creationId xmlns:a16="http://schemas.microsoft.com/office/drawing/2014/main" id="{DB73C9AD-1FC6-8862-8BDD-9A37A7FA67AB}"/>
                    </a:ext>
                  </a:extLst>
                </p14:cNvPr>
                <p14:cNvContentPartPr/>
                <p14:nvPr/>
              </p14:nvContentPartPr>
              <p14:xfrm>
                <a:off x="9917182" y="3433942"/>
                <a:ext cx="431280" cy="87120"/>
              </p14:xfrm>
            </p:contentPart>
          </mc:Choice>
          <mc:Fallback>
            <p:pic>
              <p:nvPicPr>
                <p:cNvPr id="217" name="Freihand 216">
                  <a:extLst>
                    <a:ext uri="{FF2B5EF4-FFF2-40B4-BE49-F238E27FC236}">
                      <a16:creationId xmlns:a16="http://schemas.microsoft.com/office/drawing/2014/main" id="{DB73C9AD-1FC6-8862-8BDD-9A37A7FA67AB}"/>
                    </a:ext>
                  </a:extLst>
                </p:cNvPr>
                <p:cNvPicPr/>
                <p:nvPr/>
              </p:nvPicPr>
              <p:blipFill>
                <a:blip r:embed="rId378"/>
                <a:stretch>
                  <a:fillRect/>
                </a:stretch>
              </p:blipFill>
              <p:spPr>
                <a:xfrm>
                  <a:off x="9908542" y="3425302"/>
                  <a:ext cx="448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8" name="Freihand 217">
                  <a:extLst>
                    <a:ext uri="{FF2B5EF4-FFF2-40B4-BE49-F238E27FC236}">
                      <a16:creationId xmlns:a16="http://schemas.microsoft.com/office/drawing/2014/main" id="{01AD002A-A900-025E-70AD-5F6E4D1A28B4}"/>
                    </a:ext>
                  </a:extLst>
                </p14:cNvPr>
                <p14:cNvContentPartPr/>
                <p14:nvPr/>
              </p14:nvContentPartPr>
              <p14:xfrm>
                <a:off x="10427662" y="3436822"/>
                <a:ext cx="258840" cy="79920"/>
              </p14:xfrm>
            </p:contentPart>
          </mc:Choice>
          <mc:Fallback>
            <p:pic>
              <p:nvPicPr>
                <p:cNvPr id="218" name="Freihand 217">
                  <a:extLst>
                    <a:ext uri="{FF2B5EF4-FFF2-40B4-BE49-F238E27FC236}">
                      <a16:creationId xmlns:a16="http://schemas.microsoft.com/office/drawing/2014/main" id="{01AD002A-A900-025E-70AD-5F6E4D1A28B4}"/>
                    </a:ext>
                  </a:extLst>
                </p:cNvPr>
                <p:cNvPicPr/>
                <p:nvPr/>
              </p:nvPicPr>
              <p:blipFill>
                <a:blip r:embed="rId380"/>
                <a:stretch>
                  <a:fillRect/>
                </a:stretch>
              </p:blipFill>
              <p:spPr>
                <a:xfrm>
                  <a:off x="10419022" y="3428182"/>
                  <a:ext cx="276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9" name="Freihand 218">
                  <a:extLst>
                    <a:ext uri="{FF2B5EF4-FFF2-40B4-BE49-F238E27FC236}">
                      <a16:creationId xmlns:a16="http://schemas.microsoft.com/office/drawing/2014/main" id="{7A8720D7-A013-BAE7-2AB4-9205376DE834}"/>
                    </a:ext>
                  </a:extLst>
                </p14:cNvPr>
                <p14:cNvContentPartPr/>
                <p14:nvPr/>
              </p14:nvContentPartPr>
              <p14:xfrm>
                <a:off x="10762822" y="3410542"/>
                <a:ext cx="349200" cy="102600"/>
              </p14:xfrm>
            </p:contentPart>
          </mc:Choice>
          <mc:Fallback>
            <p:pic>
              <p:nvPicPr>
                <p:cNvPr id="219" name="Freihand 218">
                  <a:extLst>
                    <a:ext uri="{FF2B5EF4-FFF2-40B4-BE49-F238E27FC236}">
                      <a16:creationId xmlns:a16="http://schemas.microsoft.com/office/drawing/2014/main" id="{7A8720D7-A013-BAE7-2AB4-9205376DE834}"/>
                    </a:ext>
                  </a:extLst>
                </p:cNvPr>
                <p:cNvPicPr/>
                <p:nvPr/>
              </p:nvPicPr>
              <p:blipFill>
                <a:blip r:embed="rId382"/>
                <a:stretch>
                  <a:fillRect/>
                </a:stretch>
              </p:blipFill>
              <p:spPr>
                <a:xfrm>
                  <a:off x="10753822" y="3401542"/>
                  <a:ext cx="366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0" name="Freihand 219">
                  <a:extLst>
                    <a:ext uri="{FF2B5EF4-FFF2-40B4-BE49-F238E27FC236}">
                      <a16:creationId xmlns:a16="http://schemas.microsoft.com/office/drawing/2014/main" id="{6D6A3493-A207-B6A5-E41E-62C2ED96B94C}"/>
                    </a:ext>
                  </a:extLst>
                </p14:cNvPr>
                <p14:cNvContentPartPr/>
                <p14:nvPr/>
              </p14:nvContentPartPr>
              <p14:xfrm>
                <a:off x="11237302" y="3313702"/>
                <a:ext cx="171720" cy="193680"/>
              </p14:xfrm>
            </p:contentPart>
          </mc:Choice>
          <mc:Fallback>
            <p:pic>
              <p:nvPicPr>
                <p:cNvPr id="220" name="Freihand 219">
                  <a:extLst>
                    <a:ext uri="{FF2B5EF4-FFF2-40B4-BE49-F238E27FC236}">
                      <a16:creationId xmlns:a16="http://schemas.microsoft.com/office/drawing/2014/main" id="{6D6A3493-A207-B6A5-E41E-62C2ED96B94C}"/>
                    </a:ext>
                  </a:extLst>
                </p:cNvPr>
                <p:cNvPicPr/>
                <p:nvPr/>
              </p:nvPicPr>
              <p:blipFill>
                <a:blip r:embed="rId384"/>
                <a:stretch>
                  <a:fillRect/>
                </a:stretch>
              </p:blipFill>
              <p:spPr>
                <a:xfrm>
                  <a:off x="11228302" y="3304702"/>
                  <a:ext cx="1893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1" name="Freihand 220">
                  <a:extLst>
                    <a:ext uri="{FF2B5EF4-FFF2-40B4-BE49-F238E27FC236}">
                      <a16:creationId xmlns:a16="http://schemas.microsoft.com/office/drawing/2014/main" id="{3162FBB4-95D6-CE65-787B-FE595F50402F}"/>
                    </a:ext>
                  </a:extLst>
                </p14:cNvPr>
                <p14:cNvContentPartPr/>
                <p14:nvPr/>
              </p14:nvContentPartPr>
              <p14:xfrm>
                <a:off x="11420182" y="3403342"/>
                <a:ext cx="90720" cy="87840"/>
              </p14:xfrm>
            </p:contentPart>
          </mc:Choice>
          <mc:Fallback>
            <p:pic>
              <p:nvPicPr>
                <p:cNvPr id="221" name="Freihand 220">
                  <a:extLst>
                    <a:ext uri="{FF2B5EF4-FFF2-40B4-BE49-F238E27FC236}">
                      <a16:creationId xmlns:a16="http://schemas.microsoft.com/office/drawing/2014/main" id="{3162FBB4-95D6-CE65-787B-FE595F50402F}"/>
                    </a:ext>
                  </a:extLst>
                </p:cNvPr>
                <p:cNvPicPr/>
                <p:nvPr/>
              </p:nvPicPr>
              <p:blipFill>
                <a:blip r:embed="rId386"/>
                <a:stretch>
                  <a:fillRect/>
                </a:stretch>
              </p:blipFill>
              <p:spPr>
                <a:xfrm>
                  <a:off x="11411182" y="3394342"/>
                  <a:ext cx="108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2" name="Freihand 221">
                  <a:extLst>
                    <a:ext uri="{FF2B5EF4-FFF2-40B4-BE49-F238E27FC236}">
                      <a16:creationId xmlns:a16="http://schemas.microsoft.com/office/drawing/2014/main" id="{82A3E904-0176-82BD-0BB7-840139F753FC}"/>
                    </a:ext>
                  </a:extLst>
                </p14:cNvPr>
                <p14:cNvContentPartPr/>
                <p14:nvPr/>
              </p14:nvContentPartPr>
              <p14:xfrm>
                <a:off x="11527102" y="3398662"/>
                <a:ext cx="120960" cy="82440"/>
              </p14:xfrm>
            </p:contentPart>
          </mc:Choice>
          <mc:Fallback>
            <p:pic>
              <p:nvPicPr>
                <p:cNvPr id="222" name="Freihand 221">
                  <a:extLst>
                    <a:ext uri="{FF2B5EF4-FFF2-40B4-BE49-F238E27FC236}">
                      <a16:creationId xmlns:a16="http://schemas.microsoft.com/office/drawing/2014/main" id="{82A3E904-0176-82BD-0BB7-840139F753FC}"/>
                    </a:ext>
                  </a:extLst>
                </p:cNvPr>
                <p:cNvPicPr/>
                <p:nvPr/>
              </p:nvPicPr>
              <p:blipFill>
                <a:blip r:embed="rId388"/>
                <a:stretch>
                  <a:fillRect/>
                </a:stretch>
              </p:blipFill>
              <p:spPr>
                <a:xfrm>
                  <a:off x="11518462" y="3390022"/>
                  <a:ext cx="138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3" name="Freihand 222">
                  <a:extLst>
                    <a:ext uri="{FF2B5EF4-FFF2-40B4-BE49-F238E27FC236}">
                      <a16:creationId xmlns:a16="http://schemas.microsoft.com/office/drawing/2014/main" id="{B0F21DEB-1719-F6EC-1757-DD9FD2DD74DA}"/>
                    </a:ext>
                  </a:extLst>
                </p14:cNvPr>
                <p14:cNvContentPartPr/>
                <p14:nvPr/>
              </p14:nvContentPartPr>
              <p14:xfrm>
                <a:off x="11634382" y="3275542"/>
                <a:ext cx="82800" cy="217440"/>
              </p14:xfrm>
            </p:contentPart>
          </mc:Choice>
          <mc:Fallback>
            <p:pic>
              <p:nvPicPr>
                <p:cNvPr id="223" name="Freihand 222">
                  <a:extLst>
                    <a:ext uri="{FF2B5EF4-FFF2-40B4-BE49-F238E27FC236}">
                      <a16:creationId xmlns:a16="http://schemas.microsoft.com/office/drawing/2014/main" id="{B0F21DEB-1719-F6EC-1757-DD9FD2DD74DA}"/>
                    </a:ext>
                  </a:extLst>
                </p:cNvPr>
                <p:cNvPicPr/>
                <p:nvPr/>
              </p:nvPicPr>
              <p:blipFill>
                <a:blip r:embed="rId390"/>
                <a:stretch>
                  <a:fillRect/>
                </a:stretch>
              </p:blipFill>
              <p:spPr>
                <a:xfrm>
                  <a:off x="11625382" y="3266542"/>
                  <a:ext cx="100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4" name="Freihand 223">
                  <a:extLst>
                    <a:ext uri="{FF2B5EF4-FFF2-40B4-BE49-F238E27FC236}">
                      <a16:creationId xmlns:a16="http://schemas.microsoft.com/office/drawing/2014/main" id="{988DCCEF-CE42-2DC4-74F8-8B4520CE96D5}"/>
                    </a:ext>
                  </a:extLst>
                </p14:cNvPr>
                <p14:cNvContentPartPr/>
                <p14:nvPr/>
              </p14:nvContentPartPr>
              <p14:xfrm>
                <a:off x="11693062" y="3295702"/>
                <a:ext cx="207720" cy="192240"/>
              </p14:xfrm>
            </p:contentPart>
          </mc:Choice>
          <mc:Fallback>
            <p:pic>
              <p:nvPicPr>
                <p:cNvPr id="224" name="Freihand 223">
                  <a:extLst>
                    <a:ext uri="{FF2B5EF4-FFF2-40B4-BE49-F238E27FC236}">
                      <a16:creationId xmlns:a16="http://schemas.microsoft.com/office/drawing/2014/main" id="{988DCCEF-CE42-2DC4-74F8-8B4520CE96D5}"/>
                    </a:ext>
                  </a:extLst>
                </p:cNvPr>
                <p:cNvPicPr/>
                <p:nvPr/>
              </p:nvPicPr>
              <p:blipFill>
                <a:blip r:embed="rId392"/>
                <a:stretch>
                  <a:fillRect/>
                </a:stretch>
              </p:blipFill>
              <p:spPr>
                <a:xfrm>
                  <a:off x="11684422" y="3287062"/>
                  <a:ext cx="2253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5" name="Freihand 224">
                  <a:extLst>
                    <a:ext uri="{FF2B5EF4-FFF2-40B4-BE49-F238E27FC236}">
                      <a16:creationId xmlns:a16="http://schemas.microsoft.com/office/drawing/2014/main" id="{59BA2548-F2C2-0B93-2A77-4C22F02ED952}"/>
                    </a:ext>
                  </a:extLst>
                </p14:cNvPr>
                <p14:cNvContentPartPr/>
                <p14:nvPr/>
              </p14:nvContentPartPr>
              <p14:xfrm>
                <a:off x="11917702" y="3264022"/>
                <a:ext cx="120240" cy="241200"/>
              </p14:xfrm>
            </p:contentPart>
          </mc:Choice>
          <mc:Fallback>
            <p:pic>
              <p:nvPicPr>
                <p:cNvPr id="225" name="Freihand 224">
                  <a:extLst>
                    <a:ext uri="{FF2B5EF4-FFF2-40B4-BE49-F238E27FC236}">
                      <a16:creationId xmlns:a16="http://schemas.microsoft.com/office/drawing/2014/main" id="{59BA2548-F2C2-0B93-2A77-4C22F02ED952}"/>
                    </a:ext>
                  </a:extLst>
                </p:cNvPr>
                <p:cNvPicPr/>
                <p:nvPr/>
              </p:nvPicPr>
              <p:blipFill>
                <a:blip r:embed="rId394"/>
                <a:stretch>
                  <a:fillRect/>
                </a:stretch>
              </p:blipFill>
              <p:spPr>
                <a:xfrm>
                  <a:off x="11908702" y="3255382"/>
                  <a:ext cx="137880" cy="258840"/>
                </a:xfrm>
                <a:prstGeom prst="rect">
                  <a:avLst/>
                </a:prstGeom>
              </p:spPr>
            </p:pic>
          </mc:Fallback>
        </mc:AlternateContent>
      </p:grpSp>
      <p:grpSp>
        <p:nvGrpSpPr>
          <p:cNvPr id="265" name="Gruppieren 264">
            <a:extLst>
              <a:ext uri="{FF2B5EF4-FFF2-40B4-BE49-F238E27FC236}">
                <a16:creationId xmlns:a16="http://schemas.microsoft.com/office/drawing/2014/main" id="{5AFCF2C3-68C9-65F2-FE95-54F25B180F5C}"/>
              </a:ext>
            </a:extLst>
          </p:cNvPr>
          <p:cNvGrpSpPr/>
          <p:nvPr/>
        </p:nvGrpSpPr>
        <p:grpSpPr>
          <a:xfrm>
            <a:off x="8745382" y="3639502"/>
            <a:ext cx="3364560" cy="571320"/>
            <a:chOff x="8745382" y="3639502"/>
            <a:chExt cx="3364560" cy="571320"/>
          </a:xfrm>
        </p:grpSpPr>
        <mc:AlternateContent xmlns:mc="http://schemas.openxmlformats.org/markup-compatibility/2006">
          <mc:Choice xmlns:p14="http://schemas.microsoft.com/office/powerpoint/2010/main" Requires="p14">
            <p:contentPart p14:bwMode="auto" r:id="rId395">
              <p14:nvContentPartPr>
                <p14:cNvPr id="227" name="Freihand 226">
                  <a:extLst>
                    <a:ext uri="{FF2B5EF4-FFF2-40B4-BE49-F238E27FC236}">
                      <a16:creationId xmlns:a16="http://schemas.microsoft.com/office/drawing/2014/main" id="{FEE96A78-F2CE-65B4-5D42-43D92B38BEF7}"/>
                    </a:ext>
                  </a:extLst>
                </p14:cNvPr>
                <p14:cNvContentPartPr/>
                <p14:nvPr/>
              </p14:nvContentPartPr>
              <p14:xfrm>
                <a:off x="8745382" y="3739222"/>
                <a:ext cx="280440" cy="122400"/>
              </p14:xfrm>
            </p:contentPart>
          </mc:Choice>
          <mc:Fallback>
            <p:pic>
              <p:nvPicPr>
                <p:cNvPr id="227" name="Freihand 226">
                  <a:extLst>
                    <a:ext uri="{FF2B5EF4-FFF2-40B4-BE49-F238E27FC236}">
                      <a16:creationId xmlns:a16="http://schemas.microsoft.com/office/drawing/2014/main" id="{FEE96A78-F2CE-65B4-5D42-43D92B38BEF7}"/>
                    </a:ext>
                  </a:extLst>
                </p:cNvPr>
                <p:cNvPicPr/>
                <p:nvPr/>
              </p:nvPicPr>
              <p:blipFill>
                <a:blip r:embed="rId396"/>
                <a:stretch>
                  <a:fillRect/>
                </a:stretch>
              </p:blipFill>
              <p:spPr>
                <a:xfrm>
                  <a:off x="8736742" y="3730582"/>
                  <a:ext cx="298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8" name="Freihand 227">
                  <a:extLst>
                    <a:ext uri="{FF2B5EF4-FFF2-40B4-BE49-F238E27FC236}">
                      <a16:creationId xmlns:a16="http://schemas.microsoft.com/office/drawing/2014/main" id="{817B4516-0593-C9A7-F00D-CD7F735EC8CD}"/>
                    </a:ext>
                  </a:extLst>
                </p14:cNvPr>
                <p14:cNvContentPartPr/>
                <p14:nvPr/>
              </p14:nvContentPartPr>
              <p14:xfrm>
                <a:off x="9024742" y="3683422"/>
                <a:ext cx="180720" cy="193320"/>
              </p14:xfrm>
            </p:contentPart>
          </mc:Choice>
          <mc:Fallback>
            <p:pic>
              <p:nvPicPr>
                <p:cNvPr id="228" name="Freihand 227">
                  <a:extLst>
                    <a:ext uri="{FF2B5EF4-FFF2-40B4-BE49-F238E27FC236}">
                      <a16:creationId xmlns:a16="http://schemas.microsoft.com/office/drawing/2014/main" id="{817B4516-0593-C9A7-F00D-CD7F735EC8CD}"/>
                    </a:ext>
                  </a:extLst>
                </p:cNvPr>
                <p:cNvPicPr/>
                <p:nvPr/>
              </p:nvPicPr>
              <p:blipFill>
                <a:blip r:embed="rId398"/>
                <a:stretch>
                  <a:fillRect/>
                </a:stretch>
              </p:blipFill>
              <p:spPr>
                <a:xfrm>
                  <a:off x="9016102" y="3674422"/>
                  <a:ext cx="198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9" name="Freihand 228">
                  <a:extLst>
                    <a:ext uri="{FF2B5EF4-FFF2-40B4-BE49-F238E27FC236}">
                      <a16:creationId xmlns:a16="http://schemas.microsoft.com/office/drawing/2014/main" id="{4C78099A-C333-FFB3-D4A6-1EAF2AFC5254}"/>
                    </a:ext>
                  </a:extLst>
                </p14:cNvPr>
                <p14:cNvContentPartPr/>
                <p14:nvPr/>
              </p14:nvContentPartPr>
              <p14:xfrm>
                <a:off x="9360982" y="3776302"/>
                <a:ext cx="213120" cy="124920"/>
              </p14:xfrm>
            </p:contentPart>
          </mc:Choice>
          <mc:Fallback>
            <p:pic>
              <p:nvPicPr>
                <p:cNvPr id="229" name="Freihand 228">
                  <a:extLst>
                    <a:ext uri="{FF2B5EF4-FFF2-40B4-BE49-F238E27FC236}">
                      <a16:creationId xmlns:a16="http://schemas.microsoft.com/office/drawing/2014/main" id="{4C78099A-C333-FFB3-D4A6-1EAF2AFC5254}"/>
                    </a:ext>
                  </a:extLst>
                </p:cNvPr>
                <p:cNvPicPr/>
                <p:nvPr/>
              </p:nvPicPr>
              <p:blipFill>
                <a:blip r:embed="rId400"/>
                <a:stretch>
                  <a:fillRect/>
                </a:stretch>
              </p:blipFill>
              <p:spPr>
                <a:xfrm>
                  <a:off x="9351982" y="3767662"/>
                  <a:ext cx="230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0" name="Freihand 229">
                  <a:extLst>
                    <a:ext uri="{FF2B5EF4-FFF2-40B4-BE49-F238E27FC236}">
                      <a16:creationId xmlns:a16="http://schemas.microsoft.com/office/drawing/2014/main" id="{FCDE73A9-7E54-86DA-2B06-48FF7E71E31F}"/>
                    </a:ext>
                  </a:extLst>
                </p14:cNvPr>
                <p14:cNvContentPartPr/>
                <p14:nvPr/>
              </p14:nvContentPartPr>
              <p14:xfrm>
                <a:off x="9643582" y="3676222"/>
                <a:ext cx="238320" cy="165240"/>
              </p14:xfrm>
            </p:contentPart>
          </mc:Choice>
          <mc:Fallback>
            <p:pic>
              <p:nvPicPr>
                <p:cNvPr id="230" name="Freihand 229">
                  <a:extLst>
                    <a:ext uri="{FF2B5EF4-FFF2-40B4-BE49-F238E27FC236}">
                      <a16:creationId xmlns:a16="http://schemas.microsoft.com/office/drawing/2014/main" id="{FCDE73A9-7E54-86DA-2B06-48FF7E71E31F}"/>
                    </a:ext>
                  </a:extLst>
                </p:cNvPr>
                <p:cNvPicPr/>
                <p:nvPr/>
              </p:nvPicPr>
              <p:blipFill>
                <a:blip r:embed="rId402"/>
                <a:stretch>
                  <a:fillRect/>
                </a:stretch>
              </p:blipFill>
              <p:spPr>
                <a:xfrm>
                  <a:off x="9634942" y="3667222"/>
                  <a:ext cx="255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1" name="Freihand 230">
                  <a:extLst>
                    <a:ext uri="{FF2B5EF4-FFF2-40B4-BE49-F238E27FC236}">
                      <a16:creationId xmlns:a16="http://schemas.microsoft.com/office/drawing/2014/main" id="{886DABFF-79AA-3AD1-926D-1730C6A5E4A2}"/>
                    </a:ext>
                  </a:extLst>
                </p14:cNvPr>
                <p14:cNvContentPartPr/>
                <p14:nvPr/>
              </p14:nvContentPartPr>
              <p14:xfrm>
                <a:off x="10010422" y="3755062"/>
                <a:ext cx="74160" cy="77400"/>
              </p14:xfrm>
            </p:contentPart>
          </mc:Choice>
          <mc:Fallback>
            <p:pic>
              <p:nvPicPr>
                <p:cNvPr id="231" name="Freihand 230">
                  <a:extLst>
                    <a:ext uri="{FF2B5EF4-FFF2-40B4-BE49-F238E27FC236}">
                      <a16:creationId xmlns:a16="http://schemas.microsoft.com/office/drawing/2014/main" id="{886DABFF-79AA-3AD1-926D-1730C6A5E4A2}"/>
                    </a:ext>
                  </a:extLst>
                </p:cNvPr>
                <p:cNvPicPr/>
                <p:nvPr/>
              </p:nvPicPr>
              <p:blipFill>
                <a:blip r:embed="rId404"/>
                <a:stretch>
                  <a:fillRect/>
                </a:stretch>
              </p:blipFill>
              <p:spPr>
                <a:xfrm>
                  <a:off x="10001782" y="3746062"/>
                  <a:ext cx="91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3" name="Freihand 232">
                  <a:extLst>
                    <a:ext uri="{FF2B5EF4-FFF2-40B4-BE49-F238E27FC236}">
                      <a16:creationId xmlns:a16="http://schemas.microsoft.com/office/drawing/2014/main" id="{2C616751-E5B1-B48C-43BB-6DBC7C29E836}"/>
                    </a:ext>
                  </a:extLst>
                </p14:cNvPr>
                <p14:cNvContentPartPr/>
                <p14:nvPr/>
              </p14:nvContentPartPr>
              <p14:xfrm>
                <a:off x="10131022" y="3714382"/>
                <a:ext cx="275040" cy="123840"/>
              </p14:xfrm>
            </p:contentPart>
          </mc:Choice>
          <mc:Fallback>
            <p:pic>
              <p:nvPicPr>
                <p:cNvPr id="233" name="Freihand 232">
                  <a:extLst>
                    <a:ext uri="{FF2B5EF4-FFF2-40B4-BE49-F238E27FC236}">
                      <a16:creationId xmlns:a16="http://schemas.microsoft.com/office/drawing/2014/main" id="{2C616751-E5B1-B48C-43BB-6DBC7C29E836}"/>
                    </a:ext>
                  </a:extLst>
                </p:cNvPr>
                <p:cNvPicPr/>
                <p:nvPr/>
              </p:nvPicPr>
              <p:blipFill>
                <a:blip r:embed="rId406"/>
                <a:stretch>
                  <a:fillRect/>
                </a:stretch>
              </p:blipFill>
              <p:spPr>
                <a:xfrm>
                  <a:off x="10122382" y="3705382"/>
                  <a:ext cx="292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4" name="Freihand 233">
                  <a:extLst>
                    <a:ext uri="{FF2B5EF4-FFF2-40B4-BE49-F238E27FC236}">
                      <a16:creationId xmlns:a16="http://schemas.microsoft.com/office/drawing/2014/main" id="{0C578BEA-FA24-AA03-AB6C-BB7CDF830F2C}"/>
                    </a:ext>
                  </a:extLst>
                </p14:cNvPr>
                <p14:cNvContentPartPr/>
                <p14:nvPr/>
              </p14:nvContentPartPr>
              <p14:xfrm>
                <a:off x="10521262" y="3709342"/>
                <a:ext cx="448920" cy="96840"/>
              </p14:xfrm>
            </p:contentPart>
          </mc:Choice>
          <mc:Fallback>
            <p:pic>
              <p:nvPicPr>
                <p:cNvPr id="234" name="Freihand 233">
                  <a:extLst>
                    <a:ext uri="{FF2B5EF4-FFF2-40B4-BE49-F238E27FC236}">
                      <a16:creationId xmlns:a16="http://schemas.microsoft.com/office/drawing/2014/main" id="{0C578BEA-FA24-AA03-AB6C-BB7CDF830F2C}"/>
                    </a:ext>
                  </a:extLst>
                </p:cNvPr>
                <p:cNvPicPr/>
                <p:nvPr/>
              </p:nvPicPr>
              <p:blipFill>
                <a:blip r:embed="rId408"/>
                <a:stretch>
                  <a:fillRect/>
                </a:stretch>
              </p:blipFill>
              <p:spPr>
                <a:xfrm>
                  <a:off x="10512262" y="3700702"/>
                  <a:ext cx="466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5" name="Freihand 234">
                  <a:extLst>
                    <a:ext uri="{FF2B5EF4-FFF2-40B4-BE49-F238E27FC236}">
                      <a16:creationId xmlns:a16="http://schemas.microsoft.com/office/drawing/2014/main" id="{E4A8AE9B-69E2-9C83-4677-4BF936EA2F99}"/>
                    </a:ext>
                  </a:extLst>
                </p14:cNvPr>
                <p14:cNvContentPartPr/>
                <p14:nvPr/>
              </p14:nvContentPartPr>
              <p14:xfrm>
                <a:off x="10949662" y="3693862"/>
                <a:ext cx="52560" cy="18360"/>
              </p14:xfrm>
            </p:contentPart>
          </mc:Choice>
          <mc:Fallback>
            <p:pic>
              <p:nvPicPr>
                <p:cNvPr id="235" name="Freihand 234">
                  <a:extLst>
                    <a:ext uri="{FF2B5EF4-FFF2-40B4-BE49-F238E27FC236}">
                      <a16:creationId xmlns:a16="http://schemas.microsoft.com/office/drawing/2014/main" id="{E4A8AE9B-69E2-9C83-4677-4BF936EA2F99}"/>
                    </a:ext>
                  </a:extLst>
                </p:cNvPr>
                <p:cNvPicPr/>
                <p:nvPr/>
              </p:nvPicPr>
              <p:blipFill>
                <a:blip r:embed="rId410"/>
                <a:stretch>
                  <a:fillRect/>
                </a:stretch>
              </p:blipFill>
              <p:spPr>
                <a:xfrm>
                  <a:off x="10940662" y="3684862"/>
                  <a:ext cx="70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6" name="Freihand 235">
                  <a:extLst>
                    <a:ext uri="{FF2B5EF4-FFF2-40B4-BE49-F238E27FC236}">
                      <a16:creationId xmlns:a16="http://schemas.microsoft.com/office/drawing/2014/main" id="{94A0BE29-9D8F-1149-1F85-639C68512BF7}"/>
                    </a:ext>
                  </a:extLst>
                </p14:cNvPr>
                <p14:cNvContentPartPr/>
                <p14:nvPr/>
              </p14:nvContentPartPr>
              <p14:xfrm>
                <a:off x="10999702" y="3711862"/>
                <a:ext cx="199440" cy="211320"/>
              </p14:xfrm>
            </p:contentPart>
          </mc:Choice>
          <mc:Fallback>
            <p:pic>
              <p:nvPicPr>
                <p:cNvPr id="236" name="Freihand 235">
                  <a:extLst>
                    <a:ext uri="{FF2B5EF4-FFF2-40B4-BE49-F238E27FC236}">
                      <a16:creationId xmlns:a16="http://schemas.microsoft.com/office/drawing/2014/main" id="{94A0BE29-9D8F-1149-1F85-639C68512BF7}"/>
                    </a:ext>
                  </a:extLst>
                </p:cNvPr>
                <p:cNvPicPr/>
                <p:nvPr/>
              </p:nvPicPr>
              <p:blipFill>
                <a:blip r:embed="rId412"/>
                <a:stretch>
                  <a:fillRect/>
                </a:stretch>
              </p:blipFill>
              <p:spPr>
                <a:xfrm>
                  <a:off x="10990702" y="3703222"/>
                  <a:ext cx="217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7" name="Freihand 236">
                  <a:extLst>
                    <a:ext uri="{FF2B5EF4-FFF2-40B4-BE49-F238E27FC236}">
                      <a16:creationId xmlns:a16="http://schemas.microsoft.com/office/drawing/2014/main" id="{0424D665-0846-4C57-1D87-90603652D5F2}"/>
                    </a:ext>
                  </a:extLst>
                </p14:cNvPr>
                <p14:cNvContentPartPr/>
                <p14:nvPr/>
              </p14:nvContentPartPr>
              <p14:xfrm>
                <a:off x="11336662" y="3689542"/>
                <a:ext cx="337320" cy="74520"/>
              </p14:xfrm>
            </p:contentPart>
          </mc:Choice>
          <mc:Fallback>
            <p:pic>
              <p:nvPicPr>
                <p:cNvPr id="237" name="Freihand 236">
                  <a:extLst>
                    <a:ext uri="{FF2B5EF4-FFF2-40B4-BE49-F238E27FC236}">
                      <a16:creationId xmlns:a16="http://schemas.microsoft.com/office/drawing/2014/main" id="{0424D665-0846-4C57-1D87-90603652D5F2}"/>
                    </a:ext>
                  </a:extLst>
                </p:cNvPr>
                <p:cNvPicPr/>
                <p:nvPr/>
              </p:nvPicPr>
              <p:blipFill>
                <a:blip r:embed="rId414"/>
                <a:stretch>
                  <a:fillRect/>
                </a:stretch>
              </p:blipFill>
              <p:spPr>
                <a:xfrm>
                  <a:off x="11328022" y="3680542"/>
                  <a:ext cx="354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8" name="Freihand 237">
                  <a:extLst>
                    <a:ext uri="{FF2B5EF4-FFF2-40B4-BE49-F238E27FC236}">
                      <a16:creationId xmlns:a16="http://schemas.microsoft.com/office/drawing/2014/main" id="{33790868-AD50-C699-4083-38B91E74E0AC}"/>
                    </a:ext>
                  </a:extLst>
                </p14:cNvPr>
                <p14:cNvContentPartPr/>
                <p14:nvPr/>
              </p14:nvContentPartPr>
              <p14:xfrm>
                <a:off x="11615662" y="3639502"/>
                <a:ext cx="21960" cy="14760"/>
              </p14:xfrm>
            </p:contentPart>
          </mc:Choice>
          <mc:Fallback>
            <p:pic>
              <p:nvPicPr>
                <p:cNvPr id="238" name="Freihand 237">
                  <a:extLst>
                    <a:ext uri="{FF2B5EF4-FFF2-40B4-BE49-F238E27FC236}">
                      <a16:creationId xmlns:a16="http://schemas.microsoft.com/office/drawing/2014/main" id="{33790868-AD50-C699-4083-38B91E74E0AC}"/>
                    </a:ext>
                  </a:extLst>
                </p:cNvPr>
                <p:cNvPicPr/>
                <p:nvPr/>
              </p:nvPicPr>
              <p:blipFill>
                <a:blip r:embed="rId416"/>
                <a:stretch>
                  <a:fillRect/>
                </a:stretch>
              </p:blipFill>
              <p:spPr>
                <a:xfrm>
                  <a:off x="11607022" y="3630862"/>
                  <a:ext cx="39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9" name="Freihand 238">
                  <a:extLst>
                    <a:ext uri="{FF2B5EF4-FFF2-40B4-BE49-F238E27FC236}">
                      <a16:creationId xmlns:a16="http://schemas.microsoft.com/office/drawing/2014/main" id="{14260553-0055-81B7-6732-224625F5042B}"/>
                    </a:ext>
                  </a:extLst>
                </p14:cNvPr>
                <p14:cNvContentPartPr/>
                <p14:nvPr/>
              </p14:nvContentPartPr>
              <p14:xfrm>
                <a:off x="9267022" y="3956662"/>
                <a:ext cx="388800" cy="237240"/>
              </p14:xfrm>
            </p:contentPart>
          </mc:Choice>
          <mc:Fallback>
            <p:pic>
              <p:nvPicPr>
                <p:cNvPr id="239" name="Freihand 238">
                  <a:extLst>
                    <a:ext uri="{FF2B5EF4-FFF2-40B4-BE49-F238E27FC236}">
                      <a16:creationId xmlns:a16="http://schemas.microsoft.com/office/drawing/2014/main" id="{14260553-0055-81B7-6732-224625F5042B}"/>
                    </a:ext>
                  </a:extLst>
                </p:cNvPr>
                <p:cNvPicPr/>
                <p:nvPr/>
              </p:nvPicPr>
              <p:blipFill>
                <a:blip r:embed="rId418"/>
                <a:stretch>
                  <a:fillRect/>
                </a:stretch>
              </p:blipFill>
              <p:spPr>
                <a:xfrm>
                  <a:off x="9258382" y="3948022"/>
                  <a:ext cx="4064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0" name="Freihand 239">
                  <a:extLst>
                    <a:ext uri="{FF2B5EF4-FFF2-40B4-BE49-F238E27FC236}">
                      <a16:creationId xmlns:a16="http://schemas.microsoft.com/office/drawing/2014/main" id="{ACD538A2-DE2A-CD09-075F-8C735CF8BD0C}"/>
                    </a:ext>
                  </a:extLst>
                </p14:cNvPr>
                <p14:cNvContentPartPr/>
                <p14:nvPr/>
              </p14:nvContentPartPr>
              <p14:xfrm>
                <a:off x="9673102" y="3943702"/>
                <a:ext cx="5040" cy="27360"/>
              </p14:xfrm>
            </p:contentPart>
          </mc:Choice>
          <mc:Fallback>
            <p:pic>
              <p:nvPicPr>
                <p:cNvPr id="240" name="Freihand 239">
                  <a:extLst>
                    <a:ext uri="{FF2B5EF4-FFF2-40B4-BE49-F238E27FC236}">
                      <a16:creationId xmlns:a16="http://schemas.microsoft.com/office/drawing/2014/main" id="{ACD538A2-DE2A-CD09-075F-8C735CF8BD0C}"/>
                    </a:ext>
                  </a:extLst>
                </p:cNvPr>
                <p:cNvPicPr/>
                <p:nvPr/>
              </p:nvPicPr>
              <p:blipFill>
                <a:blip r:embed="rId420"/>
                <a:stretch>
                  <a:fillRect/>
                </a:stretch>
              </p:blipFill>
              <p:spPr>
                <a:xfrm>
                  <a:off x="9664102" y="3934702"/>
                  <a:ext cx="22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1" name="Freihand 240">
                  <a:extLst>
                    <a:ext uri="{FF2B5EF4-FFF2-40B4-BE49-F238E27FC236}">
                      <a16:creationId xmlns:a16="http://schemas.microsoft.com/office/drawing/2014/main" id="{9576ED67-0E7F-3941-4359-D1BDEA133610}"/>
                    </a:ext>
                  </a:extLst>
                </p14:cNvPr>
                <p14:cNvContentPartPr/>
                <p14:nvPr/>
              </p14:nvContentPartPr>
              <p14:xfrm>
                <a:off x="9785422" y="3936862"/>
                <a:ext cx="204840" cy="145440"/>
              </p14:xfrm>
            </p:contentPart>
          </mc:Choice>
          <mc:Fallback>
            <p:pic>
              <p:nvPicPr>
                <p:cNvPr id="241" name="Freihand 240">
                  <a:extLst>
                    <a:ext uri="{FF2B5EF4-FFF2-40B4-BE49-F238E27FC236}">
                      <a16:creationId xmlns:a16="http://schemas.microsoft.com/office/drawing/2014/main" id="{9576ED67-0E7F-3941-4359-D1BDEA133610}"/>
                    </a:ext>
                  </a:extLst>
                </p:cNvPr>
                <p:cNvPicPr/>
                <p:nvPr/>
              </p:nvPicPr>
              <p:blipFill>
                <a:blip r:embed="rId422"/>
                <a:stretch>
                  <a:fillRect/>
                </a:stretch>
              </p:blipFill>
              <p:spPr>
                <a:xfrm>
                  <a:off x="9776782" y="3927862"/>
                  <a:ext cx="222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3" name="Freihand 242">
                  <a:extLst>
                    <a:ext uri="{FF2B5EF4-FFF2-40B4-BE49-F238E27FC236}">
                      <a16:creationId xmlns:a16="http://schemas.microsoft.com/office/drawing/2014/main" id="{0BD1F83B-256C-4BB9-6C97-CF95BFC34A54}"/>
                    </a:ext>
                  </a:extLst>
                </p14:cNvPr>
                <p14:cNvContentPartPr/>
                <p14:nvPr/>
              </p14:nvContentPartPr>
              <p14:xfrm>
                <a:off x="10102942" y="3958822"/>
                <a:ext cx="131040" cy="170280"/>
              </p14:xfrm>
            </p:contentPart>
          </mc:Choice>
          <mc:Fallback>
            <p:pic>
              <p:nvPicPr>
                <p:cNvPr id="243" name="Freihand 242">
                  <a:extLst>
                    <a:ext uri="{FF2B5EF4-FFF2-40B4-BE49-F238E27FC236}">
                      <a16:creationId xmlns:a16="http://schemas.microsoft.com/office/drawing/2014/main" id="{0BD1F83B-256C-4BB9-6C97-CF95BFC34A54}"/>
                    </a:ext>
                  </a:extLst>
                </p:cNvPr>
                <p:cNvPicPr/>
                <p:nvPr/>
              </p:nvPicPr>
              <p:blipFill>
                <a:blip r:embed="rId424"/>
                <a:stretch>
                  <a:fillRect/>
                </a:stretch>
              </p:blipFill>
              <p:spPr>
                <a:xfrm>
                  <a:off x="10094302" y="3949822"/>
                  <a:ext cx="148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4" name="Freihand 243">
                  <a:extLst>
                    <a:ext uri="{FF2B5EF4-FFF2-40B4-BE49-F238E27FC236}">
                      <a16:creationId xmlns:a16="http://schemas.microsoft.com/office/drawing/2014/main" id="{C325D9DB-3934-5471-7341-70220EC98E91}"/>
                    </a:ext>
                  </a:extLst>
                </p14:cNvPr>
                <p14:cNvContentPartPr/>
                <p14:nvPr/>
              </p14:nvContentPartPr>
              <p14:xfrm>
                <a:off x="10241542" y="4010302"/>
                <a:ext cx="90720" cy="200520"/>
              </p14:xfrm>
            </p:contentPart>
          </mc:Choice>
          <mc:Fallback>
            <p:pic>
              <p:nvPicPr>
                <p:cNvPr id="244" name="Freihand 243">
                  <a:extLst>
                    <a:ext uri="{FF2B5EF4-FFF2-40B4-BE49-F238E27FC236}">
                      <a16:creationId xmlns:a16="http://schemas.microsoft.com/office/drawing/2014/main" id="{C325D9DB-3934-5471-7341-70220EC98E91}"/>
                    </a:ext>
                  </a:extLst>
                </p:cNvPr>
                <p:cNvPicPr/>
                <p:nvPr/>
              </p:nvPicPr>
              <p:blipFill>
                <a:blip r:embed="rId426"/>
                <a:stretch>
                  <a:fillRect/>
                </a:stretch>
              </p:blipFill>
              <p:spPr>
                <a:xfrm>
                  <a:off x="10232542" y="4001662"/>
                  <a:ext cx="108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5" name="Freihand 244">
                  <a:extLst>
                    <a:ext uri="{FF2B5EF4-FFF2-40B4-BE49-F238E27FC236}">
                      <a16:creationId xmlns:a16="http://schemas.microsoft.com/office/drawing/2014/main" id="{666BB87D-5E56-9CEE-D0E3-0E486ED39398}"/>
                    </a:ext>
                  </a:extLst>
                </p14:cNvPr>
                <p14:cNvContentPartPr/>
                <p14:nvPr/>
              </p14:nvContentPartPr>
              <p14:xfrm>
                <a:off x="10368622" y="4007062"/>
                <a:ext cx="174960" cy="136440"/>
              </p14:xfrm>
            </p:contentPart>
          </mc:Choice>
          <mc:Fallback>
            <p:pic>
              <p:nvPicPr>
                <p:cNvPr id="245" name="Freihand 244">
                  <a:extLst>
                    <a:ext uri="{FF2B5EF4-FFF2-40B4-BE49-F238E27FC236}">
                      <a16:creationId xmlns:a16="http://schemas.microsoft.com/office/drawing/2014/main" id="{666BB87D-5E56-9CEE-D0E3-0E486ED39398}"/>
                    </a:ext>
                  </a:extLst>
                </p:cNvPr>
                <p:cNvPicPr/>
                <p:nvPr/>
              </p:nvPicPr>
              <p:blipFill>
                <a:blip r:embed="rId428"/>
                <a:stretch>
                  <a:fillRect/>
                </a:stretch>
              </p:blipFill>
              <p:spPr>
                <a:xfrm>
                  <a:off x="10359982" y="3998422"/>
                  <a:ext cx="192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6" name="Freihand 245">
                  <a:extLst>
                    <a:ext uri="{FF2B5EF4-FFF2-40B4-BE49-F238E27FC236}">
                      <a16:creationId xmlns:a16="http://schemas.microsoft.com/office/drawing/2014/main" id="{E7AFE099-2DB5-AF8B-0832-8C15E66F4CAB}"/>
                    </a:ext>
                  </a:extLst>
                </p14:cNvPr>
                <p14:cNvContentPartPr/>
                <p14:nvPr/>
              </p14:nvContentPartPr>
              <p14:xfrm>
                <a:off x="10593622" y="3925342"/>
                <a:ext cx="128520" cy="172440"/>
              </p14:xfrm>
            </p:contentPart>
          </mc:Choice>
          <mc:Fallback>
            <p:pic>
              <p:nvPicPr>
                <p:cNvPr id="246" name="Freihand 245">
                  <a:extLst>
                    <a:ext uri="{FF2B5EF4-FFF2-40B4-BE49-F238E27FC236}">
                      <a16:creationId xmlns:a16="http://schemas.microsoft.com/office/drawing/2014/main" id="{E7AFE099-2DB5-AF8B-0832-8C15E66F4CAB}"/>
                    </a:ext>
                  </a:extLst>
                </p:cNvPr>
                <p:cNvPicPr/>
                <p:nvPr/>
              </p:nvPicPr>
              <p:blipFill>
                <a:blip r:embed="rId430"/>
                <a:stretch>
                  <a:fillRect/>
                </a:stretch>
              </p:blipFill>
              <p:spPr>
                <a:xfrm>
                  <a:off x="10584982" y="3916342"/>
                  <a:ext cx="146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7" name="Freihand 246">
                  <a:extLst>
                    <a:ext uri="{FF2B5EF4-FFF2-40B4-BE49-F238E27FC236}">
                      <a16:creationId xmlns:a16="http://schemas.microsoft.com/office/drawing/2014/main" id="{F4BAA7A4-20D1-2859-A6E7-74CC1980EF47}"/>
                    </a:ext>
                  </a:extLst>
                </p14:cNvPr>
                <p14:cNvContentPartPr/>
                <p14:nvPr/>
              </p14:nvContentPartPr>
              <p14:xfrm>
                <a:off x="10777222" y="4003462"/>
                <a:ext cx="79200" cy="61560"/>
              </p14:xfrm>
            </p:contentPart>
          </mc:Choice>
          <mc:Fallback>
            <p:pic>
              <p:nvPicPr>
                <p:cNvPr id="247" name="Freihand 246">
                  <a:extLst>
                    <a:ext uri="{FF2B5EF4-FFF2-40B4-BE49-F238E27FC236}">
                      <a16:creationId xmlns:a16="http://schemas.microsoft.com/office/drawing/2014/main" id="{F4BAA7A4-20D1-2859-A6E7-74CC1980EF47}"/>
                    </a:ext>
                  </a:extLst>
                </p:cNvPr>
                <p:cNvPicPr/>
                <p:nvPr/>
              </p:nvPicPr>
              <p:blipFill>
                <a:blip r:embed="rId432"/>
                <a:stretch>
                  <a:fillRect/>
                </a:stretch>
              </p:blipFill>
              <p:spPr>
                <a:xfrm>
                  <a:off x="10768582" y="3994822"/>
                  <a:ext cx="96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8" name="Freihand 247">
                  <a:extLst>
                    <a:ext uri="{FF2B5EF4-FFF2-40B4-BE49-F238E27FC236}">
                      <a16:creationId xmlns:a16="http://schemas.microsoft.com/office/drawing/2014/main" id="{AEA80420-E870-DF1F-6C03-F4A41F3FEBFC}"/>
                    </a:ext>
                  </a:extLst>
                </p14:cNvPr>
                <p14:cNvContentPartPr/>
                <p14:nvPr/>
              </p14:nvContentPartPr>
              <p14:xfrm>
                <a:off x="10959742" y="3977902"/>
                <a:ext cx="174600" cy="185400"/>
              </p14:xfrm>
            </p:contentPart>
          </mc:Choice>
          <mc:Fallback>
            <p:pic>
              <p:nvPicPr>
                <p:cNvPr id="248" name="Freihand 247">
                  <a:extLst>
                    <a:ext uri="{FF2B5EF4-FFF2-40B4-BE49-F238E27FC236}">
                      <a16:creationId xmlns:a16="http://schemas.microsoft.com/office/drawing/2014/main" id="{AEA80420-E870-DF1F-6C03-F4A41F3FEBFC}"/>
                    </a:ext>
                  </a:extLst>
                </p:cNvPr>
                <p:cNvPicPr/>
                <p:nvPr/>
              </p:nvPicPr>
              <p:blipFill>
                <a:blip r:embed="rId434"/>
                <a:stretch>
                  <a:fillRect/>
                </a:stretch>
              </p:blipFill>
              <p:spPr>
                <a:xfrm>
                  <a:off x="10951102" y="3968902"/>
                  <a:ext cx="192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9" name="Freihand 248">
                  <a:extLst>
                    <a:ext uri="{FF2B5EF4-FFF2-40B4-BE49-F238E27FC236}">
                      <a16:creationId xmlns:a16="http://schemas.microsoft.com/office/drawing/2014/main" id="{726E7E81-02D9-0772-7403-FB1931BCAF6B}"/>
                    </a:ext>
                  </a:extLst>
                </p14:cNvPr>
                <p14:cNvContentPartPr/>
                <p14:nvPr/>
              </p14:nvContentPartPr>
              <p14:xfrm>
                <a:off x="11133262" y="3946582"/>
                <a:ext cx="66960" cy="142560"/>
              </p14:xfrm>
            </p:contentPart>
          </mc:Choice>
          <mc:Fallback>
            <p:pic>
              <p:nvPicPr>
                <p:cNvPr id="249" name="Freihand 248">
                  <a:extLst>
                    <a:ext uri="{FF2B5EF4-FFF2-40B4-BE49-F238E27FC236}">
                      <a16:creationId xmlns:a16="http://schemas.microsoft.com/office/drawing/2014/main" id="{726E7E81-02D9-0772-7403-FB1931BCAF6B}"/>
                    </a:ext>
                  </a:extLst>
                </p:cNvPr>
                <p:cNvPicPr/>
                <p:nvPr/>
              </p:nvPicPr>
              <p:blipFill>
                <a:blip r:embed="rId436"/>
                <a:stretch>
                  <a:fillRect/>
                </a:stretch>
              </p:blipFill>
              <p:spPr>
                <a:xfrm>
                  <a:off x="11124262" y="3937582"/>
                  <a:ext cx="84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0" name="Freihand 249">
                  <a:extLst>
                    <a:ext uri="{FF2B5EF4-FFF2-40B4-BE49-F238E27FC236}">
                      <a16:creationId xmlns:a16="http://schemas.microsoft.com/office/drawing/2014/main" id="{FB23839B-B9BB-4B8D-0447-FDD7386F6D4B}"/>
                    </a:ext>
                  </a:extLst>
                </p14:cNvPr>
                <p14:cNvContentPartPr/>
                <p14:nvPr/>
              </p14:nvContentPartPr>
              <p14:xfrm>
                <a:off x="11196262" y="3941542"/>
                <a:ext cx="116280" cy="206280"/>
              </p14:xfrm>
            </p:contentPart>
          </mc:Choice>
          <mc:Fallback>
            <p:pic>
              <p:nvPicPr>
                <p:cNvPr id="250" name="Freihand 249">
                  <a:extLst>
                    <a:ext uri="{FF2B5EF4-FFF2-40B4-BE49-F238E27FC236}">
                      <a16:creationId xmlns:a16="http://schemas.microsoft.com/office/drawing/2014/main" id="{FB23839B-B9BB-4B8D-0447-FDD7386F6D4B}"/>
                    </a:ext>
                  </a:extLst>
                </p:cNvPr>
                <p:cNvPicPr/>
                <p:nvPr/>
              </p:nvPicPr>
              <p:blipFill>
                <a:blip r:embed="rId438"/>
                <a:stretch>
                  <a:fillRect/>
                </a:stretch>
              </p:blipFill>
              <p:spPr>
                <a:xfrm>
                  <a:off x="11187622" y="3932902"/>
                  <a:ext cx="133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1" name="Freihand 250">
                  <a:extLst>
                    <a:ext uri="{FF2B5EF4-FFF2-40B4-BE49-F238E27FC236}">
                      <a16:creationId xmlns:a16="http://schemas.microsoft.com/office/drawing/2014/main" id="{0B920430-FD20-E356-F184-CAE4CB98FC7E}"/>
                    </a:ext>
                  </a:extLst>
                </p14:cNvPr>
                <p14:cNvContentPartPr/>
                <p14:nvPr/>
              </p14:nvContentPartPr>
              <p14:xfrm>
                <a:off x="11333062" y="3951262"/>
                <a:ext cx="148320" cy="115560"/>
              </p14:xfrm>
            </p:contentPart>
          </mc:Choice>
          <mc:Fallback>
            <p:pic>
              <p:nvPicPr>
                <p:cNvPr id="251" name="Freihand 250">
                  <a:extLst>
                    <a:ext uri="{FF2B5EF4-FFF2-40B4-BE49-F238E27FC236}">
                      <a16:creationId xmlns:a16="http://schemas.microsoft.com/office/drawing/2014/main" id="{0B920430-FD20-E356-F184-CAE4CB98FC7E}"/>
                    </a:ext>
                  </a:extLst>
                </p:cNvPr>
                <p:cNvPicPr/>
                <p:nvPr/>
              </p:nvPicPr>
              <p:blipFill>
                <a:blip r:embed="rId440"/>
                <a:stretch>
                  <a:fillRect/>
                </a:stretch>
              </p:blipFill>
              <p:spPr>
                <a:xfrm>
                  <a:off x="11324062" y="3942622"/>
                  <a:ext cx="165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2" name="Freihand 251">
                  <a:extLst>
                    <a:ext uri="{FF2B5EF4-FFF2-40B4-BE49-F238E27FC236}">
                      <a16:creationId xmlns:a16="http://schemas.microsoft.com/office/drawing/2014/main" id="{1F460552-1520-4D7F-C152-E054E4D6E699}"/>
                    </a:ext>
                  </a:extLst>
                </p14:cNvPr>
                <p14:cNvContentPartPr/>
                <p14:nvPr/>
              </p14:nvContentPartPr>
              <p14:xfrm>
                <a:off x="11491102" y="3850462"/>
                <a:ext cx="126000" cy="176400"/>
              </p14:xfrm>
            </p:contentPart>
          </mc:Choice>
          <mc:Fallback>
            <p:pic>
              <p:nvPicPr>
                <p:cNvPr id="252" name="Freihand 251">
                  <a:extLst>
                    <a:ext uri="{FF2B5EF4-FFF2-40B4-BE49-F238E27FC236}">
                      <a16:creationId xmlns:a16="http://schemas.microsoft.com/office/drawing/2014/main" id="{1F460552-1520-4D7F-C152-E054E4D6E699}"/>
                    </a:ext>
                  </a:extLst>
                </p:cNvPr>
                <p:cNvPicPr/>
                <p:nvPr/>
              </p:nvPicPr>
              <p:blipFill>
                <a:blip r:embed="rId442"/>
                <a:stretch>
                  <a:fillRect/>
                </a:stretch>
              </p:blipFill>
              <p:spPr>
                <a:xfrm>
                  <a:off x="11482102" y="3841462"/>
                  <a:ext cx="143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3" name="Freihand 252">
                  <a:extLst>
                    <a:ext uri="{FF2B5EF4-FFF2-40B4-BE49-F238E27FC236}">
                      <a16:creationId xmlns:a16="http://schemas.microsoft.com/office/drawing/2014/main" id="{E5F01CA7-30AC-7F59-08EA-D0CB155F4565}"/>
                    </a:ext>
                  </a:extLst>
                </p14:cNvPr>
                <p14:cNvContentPartPr/>
                <p14:nvPr/>
              </p14:nvContentPartPr>
              <p14:xfrm>
                <a:off x="11616382" y="3961342"/>
                <a:ext cx="155160" cy="57960"/>
              </p14:xfrm>
            </p:contentPart>
          </mc:Choice>
          <mc:Fallback>
            <p:pic>
              <p:nvPicPr>
                <p:cNvPr id="253" name="Freihand 252">
                  <a:extLst>
                    <a:ext uri="{FF2B5EF4-FFF2-40B4-BE49-F238E27FC236}">
                      <a16:creationId xmlns:a16="http://schemas.microsoft.com/office/drawing/2014/main" id="{E5F01CA7-30AC-7F59-08EA-D0CB155F4565}"/>
                    </a:ext>
                  </a:extLst>
                </p:cNvPr>
                <p:cNvPicPr/>
                <p:nvPr/>
              </p:nvPicPr>
              <p:blipFill>
                <a:blip r:embed="rId444"/>
                <a:stretch>
                  <a:fillRect/>
                </a:stretch>
              </p:blipFill>
              <p:spPr>
                <a:xfrm>
                  <a:off x="11607742" y="3952702"/>
                  <a:ext cx="172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5" name="Freihand 254">
                  <a:extLst>
                    <a:ext uri="{FF2B5EF4-FFF2-40B4-BE49-F238E27FC236}">
                      <a16:creationId xmlns:a16="http://schemas.microsoft.com/office/drawing/2014/main" id="{71021C31-FE36-759E-1D1F-64E77B26EF1E}"/>
                    </a:ext>
                  </a:extLst>
                </p14:cNvPr>
                <p14:cNvContentPartPr/>
                <p14:nvPr/>
              </p14:nvContentPartPr>
              <p14:xfrm>
                <a:off x="11430982" y="4070422"/>
                <a:ext cx="327960" cy="107640"/>
              </p14:xfrm>
            </p:contentPart>
          </mc:Choice>
          <mc:Fallback>
            <p:pic>
              <p:nvPicPr>
                <p:cNvPr id="255" name="Freihand 254">
                  <a:extLst>
                    <a:ext uri="{FF2B5EF4-FFF2-40B4-BE49-F238E27FC236}">
                      <a16:creationId xmlns:a16="http://schemas.microsoft.com/office/drawing/2014/main" id="{71021C31-FE36-759E-1D1F-64E77B26EF1E}"/>
                    </a:ext>
                  </a:extLst>
                </p:cNvPr>
                <p:cNvPicPr/>
                <p:nvPr/>
              </p:nvPicPr>
              <p:blipFill>
                <a:blip r:embed="rId446"/>
                <a:stretch>
                  <a:fillRect/>
                </a:stretch>
              </p:blipFill>
              <p:spPr>
                <a:xfrm>
                  <a:off x="11421982" y="4061782"/>
                  <a:ext cx="345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6" name="Freihand 255">
                  <a:extLst>
                    <a:ext uri="{FF2B5EF4-FFF2-40B4-BE49-F238E27FC236}">
                      <a16:creationId xmlns:a16="http://schemas.microsoft.com/office/drawing/2014/main" id="{560034D3-AA16-82B1-618E-828C7D59104E}"/>
                    </a:ext>
                  </a:extLst>
                </p14:cNvPr>
                <p14:cNvContentPartPr/>
                <p14:nvPr/>
              </p14:nvContentPartPr>
              <p14:xfrm>
                <a:off x="11721862" y="4016422"/>
                <a:ext cx="31680" cy="32400"/>
              </p14:xfrm>
            </p:contentPart>
          </mc:Choice>
          <mc:Fallback>
            <p:pic>
              <p:nvPicPr>
                <p:cNvPr id="256" name="Freihand 255">
                  <a:extLst>
                    <a:ext uri="{FF2B5EF4-FFF2-40B4-BE49-F238E27FC236}">
                      <a16:creationId xmlns:a16="http://schemas.microsoft.com/office/drawing/2014/main" id="{560034D3-AA16-82B1-618E-828C7D59104E}"/>
                    </a:ext>
                  </a:extLst>
                </p:cNvPr>
                <p:cNvPicPr/>
                <p:nvPr/>
              </p:nvPicPr>
              <p:blipFill>
                <a:blip r:embed="rId448"/>
                <a:stretch>
                  <a:fillRect/>
                </a:stretch>
              </p:blipFill>
              <p:spPr>
                <a:xfrm>
                  <a:off x="11713222" y="4007422"/>
                  <a:ext cx="49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7" name="Freihand 256">
                  <a:extLst>
                    <a:ext uri="{FF2B5EF4-FFF2-40B4-BE49-F238E27FC236}">
                      <a16:creationId xmlns:a16="http://schemas.microsoft.com/office/drawing/2014/main" id="{C7AFEECB-7AFB-6A10-F551-F076132FC971}"/>
                    </a:ext>
                  </a:extLst>
                </p14:cNvPr>
                <p14:cNvContentPartPr/>
                <p14:nvPr/>
              </p14:nvContentPartPr>
              <p14:xfrm>
                <a:off x="11756782" y="3976102"/>
                <a:ext cx="163440" cy="155160"/>
              </p14:xfrm>
            </p:contentPart>
          </mc:Choice>
          <mc:Fallback>
            <p:pic>
              <p:nvPicPr>
                <p:cNvPr id="257" name="Freihand 256">
                  <a:extLst>
                    <a:ext uri="{FF2B5EF4-FFF2-40B4-BE49-F238E27FC236}">
                      <a16:creationId xmlns:a16="http://schemas.microsoft.com/office/drawing/2014/main" id="{C7AFEECB-7AFB-6A10-F551-F076132FC971}"/>
                    </a:ext>
                  </a:extLst>
                </p:cNvPr>
                <p:cNvPicPr/>
                <p:nvPr/>
              </p:nvPicPr>
              <p:blipFill>
                <a:blip r:embed="rId450"/>
                <a:stretch>
                  <a:fillRect/>
                </a:stretch>
              </p:blipFill>
              <p:spPr>
                <a:xfrm>
                  <a:off x="11748142" y="3967102"/>
                  <a:ext cx="181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9" name="Freihand 258">
                  <a:extLst>
                    <a:ext uri="{FF2B5EF4-FFF2-40B4-BE49-F238E27FC236}">
                      <a16:creationId xmlns:a16="http://schemas.microsoft.com/office/drawing/2014/main" id="{F1D7655E-22D2-3C0A-6511-4B97AEE7D3AC}"/>
                    </a:ext>
                  </a:extLst>
                </p14:cNvPr>
                <p14:cNvContentPartPr/>
                <p14:nvPr/>
              </p14:nvContentPartPr>
              <p14:xfrm>
                <a:off x="11896822" y="4069342"/>
                <a:ext cx="115200" cy="99720"/>
              </p14:xfrm>
            </p:contentPart>
          </mc:Choice>
          <mc:Fallback>
            <p:pic>
              <p:nvPicPr>
                <p:cNvPr id="259" name="Freihand 258">
                  <a:extLst>
                    <a:ext uri="{FF2B5EF4-FFF2-40B4-BE49-F238E27FC236}">
                      <a16:creationId xmlns:a16="http://schemas.microsoft.com/office/drawing/2014/main" id="{F1D7655E-22D2-3C0A-6511-4B97AEE7D3AC}"/>
                    </a:ext>
                  </a:extLst>
                </p:cNvPr>
                <p:cNvPicPr/>
                <p:nvPr/>
              </p:nvPicPr>
              <p:blipFill>
                <a:blip r:embed="rId452"/>
                <a:stretch>
                  <a:fillRect/>
                </a:stretch>
              </p:blipFill>
              <p:spPr>
                <a:xfrm>
                  <a:off x="11887822" y="4060702"/>
                  <a:ext cx="132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0" name="Freihand 259">
                  <a:extLst>
                    <a:ext uri="{FF2B5EF4-FFF2-40B4-BE49-F238E27FC236}">
                      <a16:creationId xmlns:a16="http://schemas.microsoft.com/office/drawing/2014/main" id="{1A3D12F0-419C-CDB0-A7D8-F30EC3191C7F}"/>
                    </a:ext>
                  </a:extLst>
                </p14:cNvPr>
                <p14:cNvContentPartPr/>
                <p14:nvPr/>
              </p14:nvContentPartPr>
              <p14:xfrm>
                <a:off x="12022102" y="4099942"/>
                <a:ext cx="87840" cy="64080"/>
              </p14:xfrm>
            </p:contentPart>
          </mc:Choice>
          <mc:Fallback>
            <p:pic>
              <p:nvPicPr>
                <p:cNvPr id="260" name="Freihand 259">
                  <a:extLst>
                    <a:ext uri="{FF2B5EF4-FFF2-40B4-BE49-F238E27FC236}">
                      <a16:creationId xmlns:a16="http://schemas.microsoft.com/office/drawing/2014/main" id="{1A3D12F0-419C-CDB0-A7D8-F30EC3191C7F}"/>
                    </a:ext>
                  </a:extLst>
                </p:cNvPr>
                <p:cNvPicPr/>
                <p:nvPr/>
              </p:nvPicPr>
              <p:blipFill>
                <a:blip r:embed="rId454"/>
                <a:stretch>
                  <a:fillRect/>
                </a:stretch>
              </p:blipFill>
              <p:spPr>
                <a:xfrm>
                  <a:off x="12013462" y="4091302"/>
                  <a:ext cx="105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2" name="Freihand 261">
                  <a:extLst>
                    <a:ext uri="{FF2B5EF4-FFF2-40B4-BE49-F238E27FC236}">
                      <a16:creationId xmlns:a16="http://schemas.microsoft.com/office/drawing/2014/main" id="{0C36A5A0-AF2B-564E-DA9F-15DB864F9ED7}"/>
                    </a:ext>
                  </a:extLst>
                </p14:cNvPr>
                <p14:cNvContentPartPr/>
                <p14:nvPr/>
              </p14:nvContentPartPr>
              <p14:xfrm>
                <a:off x="11883142" y="3954862"/>
                <a:ext cx="132480" cy="141840"/>
              </p14:xfrm>
            </p:contentPart>
          </mc:Choice>
          <mc:Fallback>
            <p:pic>
              <p:nvPicPr>
                <p:cNvPr id="262" name="Freihand 261">
                  <a:extLst>
                    <a:ext uri="{FF2B5EF4-FFF2-40B4-BE49-F238E27FC236}">
                      <a16:creationId xmlns:a16="http://schemas.microsoft.com/office/drawing/2014/main" id="{0C36A5A0-AF2B-564E-DA9F-15DB864F9ED7}"/>
                    </a:ext>
                  </a:extLst>
                </p:cNvPr>
                <p:cNvPicPr/>
                <p:nvPr/>
              </p:nvPicPr>
              <p:blipFill>
                <a:blip r:embed="rId456"/>
                <a:stretch>
                  <a:fillRect/>
                </a:stretch>
              </p:blipFill>
              <p:spPr>
                <a:xfrm>
                  <a:off x="11874142" y="3945862"/>
                  <a:ext cx="150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3" name="Freihand 262">
                  <a:extLst>
                    <a:ext uri="{FF2B5EF4-FFF2-40B4-BE49-F238E27FC236}">
                      <a16:creationId xmlns:a16="http://schemas.microsoft.com/office/drawing/2014/main" id="{40ED0DD4-8F07-E4EA-EDBC-B6D27F19A2CB}"/>
                    </a:ext>
                  </a:extLst>
                </p14:cNvPr>
                <p14:cNvContentPartPr/>
                <p14:nvPr/>
              </p14:nvContentPartPr>
              <p14:xfrm>
                <a:off x="11996542" y="3927502"/>
                <a:ext cx="102960" cy="135720"/>
              </p14:xfrm>
            </p:contentPart>
          </mc:Choice>
          <mc:Fallback>
            <p:pic>
              <p:nvPicPr>
                <p:cNvPr id="263" name="Freihand 262">
                  <a:extLst>
                    <a:ext uri="{FF2B5EF4-FFF2-40B4-BE49-F238E27FC236}">
                      <a16:creationId xmlns:a16="http://schemas.microsoft.com/office/drawing/2014/main" id="{40ED0DD4-8F07-E4EA-EDBC-B6D27F19A2CB}"/>
                    </a:ext>
                  </a:extLst>
                </p:cNvPr>
                <p:cNvPicPr/>
                <p:nvPr/>
              </p:nvPicPr>
              <p:blipFill>
                <a:blip r:embed="rId458"/>
                <a:stretch>
                  <a:fillRect/>
                </a:stretch>
              </p:blipFill>
              <p:spPr>
                <a:xfrm>
                  <a:off x="11987542" y="3918862"/>
                  <a:ext cx="120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4" name="Freihand 263">
                  <a:extLst>
                    <a:ext uri="{FF2B5EF4-FFF2-40B4-BE49-F238E27FC236}">
                      <a16:creationId xmlns:a16="http://schemas.microsoft.com/office/drawing/2014/main" id="{E690D5B2-D204-2062-66B4-468169B9442E}"/>
                    </a:ext>
                  </a:extLst>
                </p14:cNvPr>
                <p14:cNvContentPartPr/>
                <p14:nvPr/>
              </p14:nvContentPartPr>
              <p14:xfrm>
                <a:off x="11772262" y="3853702"/>
                <a:ext cx="332280" cy="232200"/>
              </p14:xfrm>
            </p:contentPart>
          </mc:Choice>
          <mc:Fallback>
            <p:pic>
              <p:nvPicPr>
                <p:cNvPr id="264" name="Freihand 263">
                  <a:extLst>
                    <a:ext uri="{FF2B5EF4-FFF2-40B4-BE49-F238E27FC236}">
                      <a16:creationId xmlns:a16="http://schemas.microsoft.com/office/drawing/2014/main" id="{E690D5B2-D204-2062-66B4-468169B9442E}"/>
                    </a:ext>
                  </a:extLst>
                </p:cNvPr>
                <p:cNvPicPr/>
                <p:nvPr/>
              </p:nvPicPr>
              <p:blipFill>
                <a:blip r:embed="rId460"/>
                <a:stretch>
                  <a:fillRect/>
                </a:stretch>
              </p:blipFill>
              <p:spPr>
                <a:xfrm>
                  <a:off x="11763262" y="3845062"/>
                  <a:ext cx="349920" cy="249840"/>
                </a:xfrm>
                <a:prstGeom prst="rect">
                  <a:avLst/>
                </a:prstGeom>
              </p:spPr>
            </p:pic>
          </mc:Fallback>
        </mc:AlternateContent>
      </p:grpSp>
      <p:grpSp>
        <p:nvGrpSpPr>
          <p:cNvPr id="307" name="Gruppieren 306">
            <a:extLst>
              <a:ext uri="{FF2B5EF4-FFF2-40B4-BE49-F238E27FC236}">
                <a16:creationId xmlns:a16="http://schemas.microsoft.com/office/drawing/2014/main" id="{91B44C2C-778F-5B67-DF50-0C9FB5444D4F}"/>
              </a:ext>
            </a:extLst>
          </p:cNvPr>
          <p:cNvGrpSpPr/>
          <p:nvPr/>
        </p:nvGrpSpPr>
        <p:grpSpPr>
          <a:xfrm>
            <a:off x="9627742" y="54622"/>
            <a:ext cx="2368800" cy="1217160"/>
            <a:chOff x="9627742" y="54622"/>
            <a:chExt cx="2368800" cy="1217160"/>
          </a:xfrm>
        </p:grpSpPr>
        <mc:AlternateContent xmlns:mc="http://schemas.openxmlformats.org/markup-compatibility/2006">
          <mc:Choice xmlns:p14="http://schemas.microsoft.com/office/powerpoint/2010/main" Requires="p14">
            <p:contentPart p14:bwMode="auto" r:id="rId461">
              <p14:nvContentPartPr>
                <p14:cNvPr id="266" name="Freihand 265">
                  <a:extLst>
                    <a:ext uri="{FF2B5EF4-FFF2-40B4-BE49-F238E27FC236}">
                      <a16:creationId xmlns:a16="http://schemas.microsoft.com/office/drawing/2014/main" id="{98A24751-C088-45CA-6C9E-33AA32279B77}"/>
                    </a:ext>
                  </a:extLst>
                </p14:cNvPr>
                <p14:cNvContentPartPr/>
                <p14:nvPr/>
              </p14:nvContentPartPr>
              <p14:xfrm>
                <a:off x="9785782" y="165142"/>
                <a:ext cx="135360" cy="152640"/>
              </p14:xfrm>
            </p:contentPart>
          </mc:Choice>
          <mc:Fallback>
            <p:pic>
              <p:nvPicPr>
                <p:cNvPr id="266" name="Freihand 265">
                  <a:extLst>
                    <a:ext uri="{FF2B5EF4-FFF2-40B4-BE49-F238E27FC236}">
                      <a16:creationId xmlns:a16="http://schemas.microsoft.com/office/drawing/2014/main" id="{98A24751-C088-45CA-6C9E-33AA32279B77}"/>
                    </a:ext>
                  </a:extLst>
                </p:cNvPr>
                <p:cNvPicPr/>
                <p:nvPr/>
              </p:nvPicPr>
              <p:blipFill>
                <a:blip r:embed="rId462"/>
                <a:stretch>
                  <a:fillRect/>
                </a:stretch>
              </p:blipFill>
              <p:spPr>
                <a:xfrm>
                  <a:off x="9776782" y="156502"/>
                  <a:ext cx="153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7" name="Freihand 266">
                  <a:extLst>
                    <a:ext uri="{FF2B5EF4-FFF2-40B4-BE49-F238E27FC236}">
                      <a16:creationId xmlns:a16="http://schemas.microsoft.com/office/drawing/2014/main" id="{F7D15D6E-E5F1-EB3F-E91F-BDD709BBD7BF}"/>
                    </a:ext>
                  </a:extLst>
                </p14:cNvPr>
                <p14:cNvContentPartPr/>
                <p14:nvPr/>
              </p14:nvContentPartPr>
              <p14:xfrm>
                <a:off x="9998542" y="145342"/>
                <a:ext cx="105480" cy="146160"/>
              </p14:xfrm>
            </p:contentPart>
          </mc:Choice>
          <mc:Fallback>
            <p:pic>
              <p:nvPicPr>
                <p:cNvPr id="267" name="Freihand 266">
                  <a:extLst>
                    <a:ext uri="{FF2B5EF4-FFF2-40B4-BE49-F238E27FC236}">
                      <a16:creationId xmlns:a16="http://schemas.microsoft.com/office/drawing/2014/main" id="{F7D15D6E-E5F1-EB3F-E91F-BDD709BBD7BF}"/>
                    </a:ext>
                  </a:extLst>
                </p:cNvPr>
                <p:cNvPicPr/>
                <p:nvPr/>
              </p:nvPicPr>
              <p:blipFill>
                <a:blip r:embed="rId464"/>
                <a:stretch>
                  <a:fillRect/>
                </a:stretch>
              </p:blipFill>
              <p:spPr>
                <a:xfrm>
                  <a:off x="9989542" y="136702"/>
                  <a:ext cx="123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8" name="Freihand 267">
                  <a:extLst>
                    <a:ext uri="{FF2B5EF4-FFF2-40B4-BE49-F238E27FC236}">
                      <a16:creationId xmlns:a16="http://schemas.microsoft.com/office/drawing/2014/main" id="{050B877F-BFD5-3E8C-6419-45D21F3B38C6}"/>
                    </a:ext>
                  </a:extLst>
                </p14:cNvPr>
                <p14:cNvContentPartPr/>
                <p14:nvPr/>
              </p14:nvContentPartPr>
              <p14:xfrm>
                <a:off x="9627742" y="63982"/>
                <a:ext cx="490680" cy="324360"/>
              </p14:xfrm>
            </p:contentPart>
          </mc:Choice>
          <mc:Fallback>
            <p:pic>
              <p:nvPicPr>
                <p:cNvPr id="268" name="Freihand 267">
                  <a:extLst>
                    <a:ext uri="{FF2B5EF4-FFF2-40B4-BE49-F238E27FC236}">
                      <a16:creationId xmlns:a16="http://schemas.microsoft.com/office/drawing/2014/main" id="{050B877F-BFD5-3E8C-6419-45D21F3B38C6}"/>
                    </a:ext>
                  </a:extLst>
                </p:cNvPr>
                <p:cNvPicPr/>
                <p:nvPr/>
              </p:nvPicPr>
              <p:blipFill>
                <a:blip r:embed="rId466"/>
                <a:stretch>
                  <a:fillRect/>
                </a:stretch>
              </p:blipFill>
              <p:spPr>
                <a:xfrm>
                  <a:off x="9618742" y="54982"/>
                  <a:ext cx="5083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9" name="Freihand 268">
                  <a:extLst>
                    <a:ext uri="{FF2B5EF4-FFF2-40B4-BE49-F238E27FC236}">
                      <a16:creationId xmlns:a16="http://schemas.microsoft.com/office/drawing/2014/main" id="{B250AE9A-1AF2-D38F-9E47-CB611B88D199}"/>
                    </a:ext>
                  </a:extLst>
                </p14:cNvPr>
                <p14:cNvContentPartPr/>
                <p14:nvPr/>
              </p14:nvContentPartPr>
              <p14:xfrm>
                <a:off x="10305622" y="121582"/>
                <a:ext cx="428040" cy="160560"/>
              </p14:xfrm>
            </p:contentPart>
          </mc:Choice>
          <mc:Fallback>
            <p:pic>
              <p:nvPicPr>
                <p:cNvPr id="269" name="Freihand 268">
                  <a:extLst>
                    <a:ext uri="{FF2B5EF4-FFF2-40B4-BE49-F238E27FC236}">
                      <a16:creationId xmlns:a16="http://schemas.microsoft.com/office/drawing/2014/main" id="{B250AE9A-1AF2-D38F-9E47-CB611B88D199}"/>
                    </a:ext>
                  </a:extLst>
                </p:cNvPr>
                <p:cNvPicPr/>
                <p:nvPr/>
              </p:nvPicPr>
              <p:blipFill>
                <a:blip r:embed="rId468"/>
                <a:stretch>
                  <a:fillRect/>
                </a:stretch>
              </p:blipFill>
              <p:spPr>
                <a:xfrm>
                  <a:off x="10296982" y="112942"/>
                  <a:ext cx="445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0" name="Freihand 269">
                  <a:extLst>
                    <a:ext uri="{FF2B5EF4-FFF2-40B4-BE49-F238E27FC236}">
                      <a16:creationId xmlns:a16="http://schemas.microsoft.com/office/drawing/2014/main" id="{6A3DC7D6-E941-5B00-A3F5-CEF827501320}"/>
                    </a:ext>
                  </a:extLst>
                </p14:cNvPr>
                <p14:cNvContentPartPr/>
                <p14:nvPr/>
              </p14:nvContentPartPr>
              <p14:xfrm>
                <a:off x="10687582" y="54622"/>
                <a:ext cx="19440" cy="38160"/>
              </p14:xfrm>
            </p:contentPart>
          </mc:Choice>
          <mc:Fallback>
            <p:pic>
              <p:nvPicPr>
                <p:cNvPr id="270" name="Freihand 269">
                  <a:extLst>
                    <a:ext uri="{FF2B5EF4-FFF2-40B4-BE49-F238E27FC236}">
                      <a16:creationId xmlns:a16="http://schemas.microsoft.com/office/drawing/2014/main" id="{6A3DC7D6-E941-5B00-A3F5-CEF827501320}"/>
                    </a:ext>
                  </a:extLst>
                </p:cNvPr>
                <p:cNvPicPr/>
                <p:nvPr/>
              </p:nvPicPr>
              <p:blipFill>
                <a:blip r:embed="rId470"/>
                <a:stretch>
                  <a:fillRect/>
                </a:stretch>
              </p:blipFill>
              <p:spPr>
                <a:xfrm>
                  <a:off x="10678582" y="45982"/>
                  <a:ext cx="37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1" name="Freihand 270">
                  <a:extLst>
                    <a:ext uri="{FF2B5EF4-FFF2-40B4-BE49-F238E27FC236}">
                      <a16:creationId xmlns:a16="http://schemas.microsoft.com/office/drawing/2014/main" id="{83877DD4-3941-0C41-54C7-EB36B4FD38E1}"/>
                    </a:ext>
                  </a:extLst>
                </p14:cNvPr>
                <p14:cNvContentPartPr/>
                <p14:nvPr/>
              </p14:nvContentPartPr>
              <p14:xfrm>
                <a:off x="10821142" y="159742"/>
                <a:ext cx="92520" cy="105840"/>
              </p14:xfrm>
            </p:contentPart>
          </mc:Choice>
          <mc:Fallback>
            <p:pic>
              <p:nvPicPr>
                <p:cNvPr id="271" name="Freihand 270">
                  <a:extLst>
                    <a:ext uri="{FF2B5EF4-FFF2-40B4-BE49-F238E27FC236}">
                      <a16:creationId xmlns:a16="http://schemas.microsoft.com/office/drawing/2014/main" id="{83877DD4-3941-0C41-54C7-EB36B4FD38E1}"/>
                    </a:ext>
                  </a:extLst>
                </p:cNvPr>
                <p:cNvPicPr/>
                <p:nvPr/>
              </p:nvPicPr>
              <p:blipFill>
                <a:blip r:embed="rId472"/>
                <a:stretch>
                  <a:fillRect/>
                </a:stretch>
              </p:blipFill>
              <p:spPr>
                <a:xfrm>
                  <a:off x="10812142" y="151102"/>
                  <a:ext cx="110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2" name="Freihand 271">
                  <a:extLst>
                    <a:ext uri="{FF2B5EF4-FFF2-40B4-BE49-F238E27FC236}">
                      <a16:creationId xmlns:a16="http://schemas.microsoft.com/office/drawing/2014/main" id="{8715F993-3BF2-4147-EBF0-14FF666F288F}"/>
                    </a:ext>
                  </a:extLst>
                </p14:cNvPr>
                <p14:cNvContentPartPr/>
                <p14:nvPr/>
              </p14:nvContentPartPr>
              <p14:xfrm>
                <a:off x="11012662" y="84142"/>
                <a:ext cx="345960" cy="205200"/>
              </p14:xfrm>
            </p:contentPart>
          </mc:Choice>
          <mc:Fallback>
            <p:pic>
              <p:nvPicPr>
                <p:cNvPr id="272" name="Freihand 271">
                  <a:extLst>
                    <a:ext uri="{FF2B5EF4-FFF2-40B4-BE49-F238E27FC236}">
                      <a16:creationId xmlns:a16="http://schemas.microsoft.com/office/drawing/2014/main" id="{8715F993-3BF2-4147-EBF0-14FF666F288F}"/>
                    </a:ext>
                  </a:extLst>
                </p:cNvPr>
                <p:cNvPicPr/>
                <p:nvPr/>
              </p:nvPicPr>
              <p:blipFill>
                <a:blip r:embed="rId474"/>
                <a:stretch>
                  <a:fillRect/>
                </a:stretch>
              </p:blipFill>
              <p:spPr>
                <a:xfrm>
                  <a:off x="11004022" y="75502"/>
                  <a:ext cx="363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3" name="Freihand 272">
                  <a:extLst>
                    <a:ext uri="{FF2B5EF4-FFF2-40B4-BE49-F238E27FC236}">
                      <a16:creationId xmlns:a16="http://schemas.microsoft.com/office/drawing/2014/main" id="{6B13A6EE-CEA6-9BC7-1C01-1C1E4A84E125}"/>
                    </a:ext>
                  </a:extLst>
                </p14:cNvPr>
                <p14:cNvContentPartPr/>
                <p14:nvPr/>
              </p14:nvContentPartPr>
              <p14:xfrm>
                <a:off x="11378062" y="117982"/>
                <a:ext cx="111960" cy="153360"/>
              </p14:xfrm>
            </p:contentPart>
          </mc:Choice>
          <mc:Fallback>
            <p:pic>
              <p:nvPicPr>
                <p:cNvPr id="273" name="Freihand 272">
                  <a:extLst>
                    <a:ext uri="{FF2B5EF4-FFF2-40B4-BE49-F238E27FC236}">
                      <a16:creationId xmlns:a16="http://schemas.microsoft.com/office/drawing/2014/main" id="{6B13A6EE-CEA6-9BC7-1C01-1C1E4A84E125}"/>
                    </a:ext>
                  </a:extLst>
                </p:cNvPr>
                <p:cNvPicPr/>
                <p:nvPr/>
              </p:nvPicPr>
              <p:blipFill>
                <a:blip r:embed="rId476"/>
                <a:stretch>
                  <a:fillRect/>
                </a:stretch>
              </p:blipFill>
              <p:spPr>
                <a:xfrm>
                  <a:off x="11369422" y="109342"/>
                  <a:ext cx="129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4" name="Freihand 273">
                  <a:extLst>
                    <a:ext uri="{FF2B5EF4-FFF2-40B4-BE49-F238E27FC236}">
                      <a16:creationId xmlns:a16="http://schemas.microsoft.com/office/drawing/2014/main" id="{15C101AC-9A01-AB03-76AB-33668A2CC2F5}"/>
                    </a:ext>
                  </a:extLst>
                </p14:cNvPr>
                <p14:cNvContentPartPr/>
                <p14:nvPr/>
              </p14:nvContentPartPr>
              <p14:xfrm>
                <a:off x="11541862" y="198622"/>
                <a:ext cx="71640" cy="87120"/>
              </p14:xfrm>
            </p:contentPart>
          </mc:Choice>
          <mc:Fallback>
            <p:pic>
              <p:nvPicPr>
                <p:cNvPr id="274" name="Freihand 273">
                  <a:extLst>
                    <a:ext uri="{FF2B5EF4-FFF2-40B4-BE49-F238E27FC236}">
                      <a16:creationId xmlns:a16="http://schemas.microsoft.com/office/drawing/2014/main" id="{15C101AC-9A01-AB03-76AB-33668A2CC2F5}"/>
                    </a:ext>
                  </a:extLst>
                </p:cNvPr>
                <p:cNvPicPr/>
                <p:nvPr/>
              </p:nvPicPr>
              <p:blipFill>
                <a:blip r:embed="rId478"/>
                <a:stretch>
                  <a:fillRect/>
                </a:stretch>
              </p:blipFill>
              <p:spPr>
                <a:xfrm>
                  <a:off x="11533222" y="189982"/>
                  <a:ext cx="8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5" name="Freihand 274">
                  <a:extLst>
                    <a:ext uri="{FF2B5EF4-FFF2-40B4-BE49-F238E27FC236}">
                      <a16:creationId xmlns:a16="http://schemas.microsoft.com/office/drawing/2014/main" id="{CF4DE2B4-EDC9-4F83-B366-6BBE69338414}"/>
                    </a:ext>
                  </a:extLst>
                </p14:cNvPr>
                <p14:cNvContentPartPr/>
                <p14:nvPr/>
              </p14:nvContentPartPr>
              <p14:xfrm>
                <a:off x="9728182" y="448822"/>
                <a:ext cx="160200" cy="200520"/>
              </p14:xfrm>
            </p:contentPart>
          </mc:Choice>
          <mc:Fallback>
            <p:pic>
              <p:nvPicPr>
                <p:cNvPr id="275" name="Freihand 274">
                  <a:extLst>
                    <a:ext uri="{FF2B5EF4-FFF2-40B4-BE49-F238E27FC236}">
                      <a16:creationId xmlns:a16="http://schemas.microsoft.com/office/drawing/2014/main" id="{CF4DE2B4-EDC9-4F83-B366-6BBE69338414}"/>
                    </a:ext>
                  </a:extLst>
                </p:cNvPr>
                <p:cNvPicPr/>
                <p:nvPr/>
              </p:nvPicPr>
              <p:blipFill>
                <a:blip r:embed="rId480"/>
                <a:stretch>
                  <a:fillRect/>
                </a:stretch>
              </p:blipFill>
              <p:spPr>
                <a:xfrm>
                  <a:off x="9719182" y="440182"/>
                  <a:ext cx="1778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76" name="Freihand 275">
                  <a:extLst>
                    <a:ext uri="{FF2B5EF4-FFF2-40B4-BE49-F238E27FC236}">
                      <a16:creationId xmlns:a16="http://schemas.microsoft.com/office/drawing/2014/main" id="{1991F4E3-7912-38E8-D1F5-B06D5657F636}"/>
                    </a:ext>
                  </a:extLst>
                </p14:cNvPr>
                <p14:cNvContentPartPr/>
                <p14:nvPr/>
              </p14:nvContentPartPr>
              <p14:xfrm>
                <a:off x="9830422" y="427222"/>
                <a:ext cx="423360" cy="246960"/>
              </p14:xfrm>
            </p:contentPart>
          </mc:Choice>
          <mc:Fallback>
            <p:pic>
              <p:nvPicPr>
                <p:cNvPr id="276" name="Freihand 275">
                  <a:extLst>
                    <a:ext uri="{FF2B5EF4-FFF2-40B4-BE49-F238E27FC236}">
                      <a16:creationId xmlns:a16="http://schemas.microsoft.com/office/drawing/2014/main" id="{1991F4E3-7912-38E8-D1F5-B06D5657F636}"/>
                    </a:ext>
                  </a:extLst>
                </p:cNvPr>
                <p:cNvPicPr/>
                <p:nvPr/>
              </p:nvPicPr>
              <p:blipFill>
                <a:blip r:embed="rId482"/>
                <a:stretch>
                  <a:fillRect/>
                </a:stretch>
              </p:blipFill>
              <p:spPr>
                <a:xfrm>
                  <a:off x="9821782" y="418582"/>
                  <a:ext cx="4410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77" name="Freihand 276">
                  <a:extLst>
                    <a:ext uri="{FF2B5EF4-FFF2-40B4-BE49-F238E27FC236}">
                      <a16:creationId xmlns:a16="http://schemas.microsoft.com/office/drawing/2014/main" id="{5CAB7F17-31C0-51BD-1123-8D2F9EF3B261}"/>
                    </a:ext>
                  </a:extLst>
                </p14:cNvPr>
                <p14:cNvContentPartPr/>
                <p14:nvPr/>
              </p14:nvContentPartPr>
              <p14:xfrm>
                <a:off x="10227502" y="359902"/>
                <a:ext cx="723960" cy="300600"/>
              </p14:xfrm>
            </p:contentPart>
          </mc:Choice>
          <mc:Fallback>
            <p:pic>
              <p:nvPicPr>
                <p:cNvPr id="277" name="Freihand 276">
                  <a:extLst>
                    <a:ext uri="{FF2B5EF4-FFF2-40B4-BE49-F238E27FC236}">
                      <a16:creationId xmlns:a16="http://schemas.microsoft.com/office/drawing/2014/main" id="{5CAB7F17-31C0-51BD-1123-8D2F9EF3B261}"/>
                    </a:ext>
                  </a:extLst>
                </p:cNvPr>
                <p:cNvPicPr/>
                <p:nvPr/>
              </p:nvPicPr>
              <p:blipFill>
                <a:blip r:embed="rId484"/>
                <a:stretch>
                  <a:fillRect/>
                </a:stretch>
              </p:blipFill>
              <p:spPr>
                <a:xfrm>
                  <a:off x="10218502" y="351262"/>
                  <a:ext cx="7416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78" name="Freihand 277">
                  <a:extLst>
                    <a:ext uri="{FF2B5EF4-FFF2-40B4-BE49-F238E27FC236}">
                      <a16:creationId xmlns:a16="http://schemas.microsoft.com/office/drawing/2014/main" id="{4F7903D7-4EF0-9BE7-CC28-272296B3FB18}"/>
                    </a:ext>
                  </a:extLst>
                </p14:cNvPr>
                <p14:cNvContentPartPr/>
                <p14:nvPr/>
              </p14:nvContentPartPr>
              <p14:xfrm>
                <a:off x="11116342" y="402382"/>
                <a:ext cx="170640" cy="209520"/>
              </p14:xfrm>
            </p:contentPart>
          </mc:Choice>
          <mc:Fallback>
            <p:pic>
              <p:nvPicPr>
                <p:cNvPr id="278" name="Freihand 277">
                  <a:extLst>
                    <a:ext uri="{FF2B5EF4-FFF2-40B4-BE49-F238E27FC236}">
                      <a16:creationId xmlns:a16="http://schemas.microsoft.com/office/drawing/2014/main" id="{4F7903D7-4EF0-9BE7-CC28-272296B3FB18}"/>
                    </a:ext>
                  </a:extLst>
                </p:cNvPr>
                <p:cNvPicPr/>
                <p:nvPr/>
              </p:nvPicPr>
              <p:blipFill>
                <a:blip r:embed="rId486"/>
                <a:stretch>
                  <a:fillRect/>
                </a:stretch>
              </p:blipFill>
              <p:spPr>
                <a:xfrm>
                  <a:off x="11107342" y="393742"/>
                  <a:ext cx="188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9" name="Freihand 278">
                  <a:extLst>
                    <a:ext uri="{FF2B5EF4-FFF2-40B4-BE49-F238E27FC236}">
                      <a16:creationId xmlns:a16="http://schemas.microsoft.com/office/drawing/2014/main" id="{A7B3EE5B-5B66-D801-8706-F746AE77444C}"/>
                    </a:ext>
                  </a:extLst>
                </p14:cNvPr>
                <p14:cNvContentPartPr/>
                <p14:nvPr/>
              </p14:nvContentPartPr>
              <p14:xfrm>
                <a:off x="11293102" y="369982"/>
                <a:ext cx="272520" cy="268200"/>
              </p14:xfrm>
            </p:contentPart>
          </mc:Choice>
          <mc:Fallback>
            <p:pic>
              <p:nvPicPr>
                <p:cNvPr id="279" name="Freihand 278">
                  <a:extLst>
                    <a:ext uri="{FF2B5EF4-FFF2-40B4-BE49-F238E27FC236}">
                      <a16:creationId xmlns:a16="http://schemas.microsoft.com/office/drawing/2014/main" id="{A7B3EE5B-5B66-D801-8706-F746AE77444C}"/>
                    </a:ext>
                  </a:extLst>
                </p:cNvPr>
                <p:cNvPicPr/>
                <p:nvPr/>
              </p:nvPicPr>
              <p:blipFill>
                <a:blip r:embed="rId488"/>
                <a:stretch>
                  <a:fillRect/>
                </a:stretch>
              </p:blipFill>
              <p:spPr>
                <a:xfrm>
                  <a:off x="11284462" y="361342"/>
                  <a:ext cx="2901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80" name="Freihand 279">
                  <a:extLst>
                    <a:ext uri="{FF2B5EF4-FFF2-40B4-BE49-F238E27FC236}">
                      <a16:creationId xmlns:a16="http://schemas.microsoft.com/office/drawing/2014/main" id="{240CB6B4-DEF4-EA9D-0030-A47BA3C7DDE5}"/>
                    </a:ext>
                  </a:extLst>
                </p14:cNvPr>
                <p14:cNvContentPartPr/>
                <p14:nvPr/>
              </p14:nvContentPartPr>
              <p14:xfrm>
                <a:off x="11610982" y="405982"/>
                <a:ext cx="20520" cy="68400"/>
              </p14:xfrm>
            </p:contentPart>
          </mc:Choice>
          <mc:Fallback>
            <p:pic>
              <p:nvPicPr>
                <p:cNvPr id="280" name="Freihand 279">
                  <a:extLst>
                    <a:ext uri="{FF2B5EF4-FFF2-40B4-BE49-F238E27FC236}">
                      <a16:creationId xmlns:a16="http://schemas.microsoft.com/office/drawing/2014/main" id="{240CB6B4-DEF4-EA9D-0030-A47BA3C7DDE5}"/>
                    </a:ext>
                  </a:extLst>
                </p:cNvPr>
                <p:cNvPicPr/>
                <p:nvPr/>
              </p:nvPicPr>
              <p:blipFill>
                <a:blip r:embed="rId490"/>
                <a:stretch>
                  <a:fillRect/>
                </a:stretch>
              </p:blipFill>
              <p:spPr>
                <a:xfrm>
                  <a:off x="11602342" y="397342"/>
                  <a:ext cx="38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1" name="Freihand 280">
                  <a:extLst>
                    <a:ext uri="{FF2B5EF4-FFF2-40B4-BE49-F238E27FC236}">
                      <a16:creationId xmlns:a16="http://schemas.microsoft.com/office/drawing/2014/main" id="{969AA5B3-484C-6F2E-303E-5E60809C0B8E}"/>
                    </a:ext>
                  </a:extLst>
                </p14:cNvPr>
                <p14:cNvContentPartPr/>
                <p14:nvPr/>
              </p14:nvContentPartPr>
              <p14:xfrm>
                <a:off x="11626462" y="473662"/>
                <a:ext cx="101160" cy="75240"/>
              </p14:xfrm>
            </p:contentPart>
          </mc:Choice>
          <mc:Fallback>
            <p:pic>
              <p:nvPicPr>
                <p:cNvPr id="281" name="Freihand 280">
                  <a:extLst>
                    <a:ext uri="{FF2B5EF4-FFF2-40B4-BE49-F238E27FC236}">
                      <a16:creationId xmlns:a16="http://schemas.microsoft.com/office/drawing/2014/main" id="{969AA5B3-484C-6F2E-303E-5E60809C0B8E}"/>
                    </a:ext>
                  </a:extLst>
                </p:cNvPr>
                <p:cNvPicPr/>
                <p:nvPr/>
              </p:nvPicPr>
              <p:blipFill>
                <a:blip r:embed="rId492"/>
                <a:stretch>
                  <a:fillRect/>
                </a:stretch>
              </p:blipFill>
              <p:spPr>
                <a:xfrm>
                  <a:off x="11617822" y="464662"/>
                  <a:ext cx="118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82" name="Freihand 281">
                  <a:extLst>
                    <a:ext uri="{FF2B5EF4-FFF2-40B4-BE49-F238E27FC236}">
                      <a16:creationId xmlns:a16="http://schemas.microsoft.com/office/drawing/2014/main" id="{8DF0F9E4-B9E8-4D04-DD0F-AC8D299A40AE}"/>
                    </a:ext>
                  </a:extLst>
                </p14:cNvPr>
                <p14:cNvContentPartPr/>
                <p14:nvPr/>
              </p14:nvContentPartPr>
              <p14:xfrm>
                <a:off x="11736982" y="341542"/>
                <a:ext cx="259560" cy="223920"/>
              </p14:xfrm>
            </p:contentPart>
          </mc:Choice>
          <mc:Fallback>
            <p:pic>
              <p:nvPicPr>
                <p:cNvPr id="282" name="Freihand 281">
                  <a:extLst>
                    <a:ext uri="{FF2B5EF4-FFF2-40B4-BE49-F238E27FC236}">
                      <a16:creationId xmlns:a16="http://schemas.microsoft.com/office/drawing/2014/main" id="{8DF0F9E4-B9E8-4D04-DD0F-AC8D299A40AE}"/>
                    </a:ext>
                  </a:extLst>
                </p:cNvPr>
                <p:cNvPicPr/>
                <p:nvPr/>
              </p:nvPicPr>
              <p:blipFill>
                <a:blip r:embed="rId494"/>
                <a:stretch>
                  <a:fillRect/>
                </a:stretch>
              </p:blipFill>
              <p:spPr>
                <a:xfrm>
                  <a:off x="11727982" y="332902"/>
                  <a:ext cx="2772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83" name="Freihand 282">
                  <a:extLst>
                    <a:ext uri="{FF2B5EF4-FFF2-40B4-BE49-F238E27FC236}">
                      <a16:creationId xmlns:a16="http://schemas.microsoft.com/office/drawing/2014/main" id="{0692623F-5D05-1122-7D88-0B4D73892BF8}"/>
                    </a:ext>
                  </a:extLst>
                </p14:cNvPr>
                <p14:cNvContentPartPr/>
                <p14:nvPr/>
              </p14:nvContentPartPr>
              <p14:xfrm>
                <a:off x="11881342" y="292222"/>
                <a:ext cx="44280" cy="14400"/>
              </p14:xfrm>
            </p:contentPart>
          </mc:Choice>
          <mc:Fallback>
            <p:pic>
              <p:nvPicPr>
                <p:cNvPr id="283" name="Freihand 282">
                  <a:extLst>
                    <a:ext uri="{FF2B5EF4-FFF2-40B4-BE49-F238E27FC236}">
                      <a16:creationId xmlns:a16="http://schemas.microsoft.com/office/drawing/2014/main" id="{0692623F-5D05-1122-7D88-0B4D73892BF8}"/>
                    </a:ext>
                  </a:extLst>
                </p:cNvPr>
                <p:cNvPicPr/>
                <p:nvPr/>
              </p:nvPicPr>
              <p:blipFill>
                <a:blip r:embed="rId496"/>
                <a:stretch>
                  <a:fillRect/>
                </a:stretch>
              </p:blipFill>
              <p:spPr>
                <a:xfrm>
                  <a:off x="11872702" y="283222"/>
                  <a:ext cx="61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4" name="Freihand 283">
                  <a:extLst>
                    <a:ext uri="{FF2B5EF4-FFF2-40B4-BE49-F238E27FC236}">
                      <a16:creationId xmlns:a16="http://schemas.microsoft.com/office/drawing/2014/main" id="{96E35743-4E43-BD25-F4C2-AEFA22665799}"/>
                    </a:ext>
                  </a:extLst>
                </p14:cNvPr>
                <p14:cNvContentPartPr/>
                <p14:nvPr/>
              </p14:nvContentPartPr>
              <p14:xfrm>
                <a:off x="9657622" y="809182"/>
                <a:ext cx="406440" cy="155160"/>
              </p14:xfrm>
            </p:contentPart>
          </mc:Choice>
          <mc:Fallback>
            <p:pic>
              <p:nvPicPr>
                <p:cNvPr id="284" name="Freihand 283">
                  <a:extLst>
                    <a:ext uri="{FF2B5EF4-FFF2-40B4-BE49-F238E27FC236}">
                      <a16:creationId xmlns:a16="http://schemas.microsoft.com/office/drawing/2014/main" id="{96E35743-4E43-BD25-F4C2-AEFA22665799}"/>
                    </a:ext>
                  </a:extLst>
                </p:cNvPr>
                <p:cNvPicPr/>
                <p:nvPr/>
              </p:nvPicPr>
              <p:blipFill>
                <a:blip r:embed="rId498"/>
                <a:stretch>
                  <a:fillRect/>
                </a:stretch>
              </p:blipFill>
              <p:spPr>
                <a:xfrm>
                  <a:off x="9648622" y="800542"/>
                  <a:ext cx="424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5" name="Freihand 284">
                  <a:extLst>
                    <a:ext uri="{FF2B5EF4-FFF2-40B4-BE49-F238E27FC236}">
                      <a16:creationId xmlns:a16="http://schemas.microsoft.com/office/drawing/2014/main" id="{BE263AEE-302B-B206-3F9A-4005FE6B3960}"/>
                    </a:ext>
                  </a:extLst>
                </p14:cNvPr>
                <p14:cNvContentPartPr/>
                <p14:nvPr/>
              </p14:nvContentPartPr>
              <p14:xfrm>
                <a:off x="10067662" y="747262"/>
                <a:ext cx="144720" cy="197640"/>
              </p14:xfrm>
            </p:contentPart>
          </mc:Choice>
          <mc:Fallback>
            <p:pic>
              <p:nvPicPr>
                <p:cNvPr id="285" name="Freihand 284">
                  <a:extLst>
                    <a:ext uri="{FF2B5EF4-FFF2-40B4-BE49-F238E27FC236}">
                      <a16:creationId xmlns:a16="http://schemas.microsoft.com/office/drawing/2014/main" id="{BE263AEE-302B-B206-3F9A-4005FE6B3960}"/>
                    </a:ext>
                  </a:extLst>
                </p:cNvPr>
                <p:cNvPicPr/>
                <p:nvPr/>
              </p:nvPicPr>
              <p:blipFill>
                <a:blip r:embed="rId500"/>
                <a:stretch>
                  <a:fillRect/>
                </a:stretch>
              </p:blipFill>
              <p:spPr>
                <a:xfrm>
                  <a:off x="10059022" y="738262"/>
                  <a:ext cx="1623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6" name="Freihand 285">
                  <a:extLst>
                    <a:ext uri="{FF2B5EF4-FFF2-40B4-BE49-F238E27FC236}">
                      <a16:creationId xmlns:a16="http://schemas.microsoft.com/office/drawing/2014/main" id="{E59ECBB7-3ABD-30DA-23C6-86EF745191D6}"/>
                    </a:ext>
                  </a:extLst>
                </p14:cNvPr>
                <p14:cNvContentPartPr/>
                <p14:nvPr/>
              </p14:nvContentPartPr>
              <p14:xfrm>
                <a:off x="10274662" y="716302"/>
                <a:ext cx="122760" cy="225360"/>
              </p14:xfrm>
            </p:contentPart>
          </mc:Choice>
          <mc:Fallback>
            <p:pic>
              <p:nvPicPr>
                <p:cNvPr id="286" name="Freihand 285">
                  <a:extLst>
                    <a:ext uri="{FF2B5EF4-FFF2-40B4-BE49-F238E27FC236}">
                      <a16:creationId xmlns:a16="http://schemas.microsoft.com/office/drawing/2014/main" id="{E59ECBB7-3ABD-30DA-23C6-86EF745191D6}"/>
                    </a:ext>
                  </a:extLst>
                </p:cNvPr>
                <p:cNvPicPr/>
                <p:nvPr/>
              </p:nvPicPr>
              <p:blipFill>
                <a:blip r:embed="rId502"/>
                <a:stretch>
                  <a:fillRect/>
                </a:stretch>
              </p:blipFill>
              <p:spPr>
                <a:xfrm>
                  <a:off x="10266022" y="707302"/>
                  <a:ext cx="140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7" name="Freihand 286">
                  <a:extLst>
                    <a:ext uri="{FF2B5EF4-FFF2-40B4-BE49-F238E27FC236}">
                      <a16:creationId xmlns:a16="http://schemas.microsoft.com/office/drawing/2014/main" id="{7722F958-A32D-A465-B5FF-DB3C8D97F8B4}"/>
                    </a:ext>
                  </a:extLst>
                </p14:cNvPr>
                <p14:cNvContentPartPr/>
                <p14:nvPr/>
              </p14:nvContentPartPr>
              <p14:xfrm>
                <a:off x="10463662" y="820702"/>
                <a:ext cx="113760" cy="65520"/>
              </p14:xfrm>
            </p:contentPart>
          </mc:Choice>
          <mc:Fallback>
            <p:pic>
              <p:nvPicPr>
                <p:cNvPr id="287" name="Freihand 286">
                  <a:extLst>
                    <a:ext uri="{FF2B5EF4-FFF2-40B4-BE49-F238E27FC236}">
                      <a16:creationId xmlns:a16="http://schemas.microsoft.com/office/drawing/2014/main" id="{7722F958-A32D-A465-B5FF-DB3C8D97F8B4}"/>
                    </a:ext>
                  </a:extLst>
                </p:cNvPr>
                <p:cNvPicPr/>
                <p:nvPr/>
              </p:nvPicPr>
              <p:blipFill>
                <a:blip r:embed="rId504"/>
                <a:stretch>
                  <a:fillRect/>
                </a:stretch>
              </p:blipFill>
              <p:spPr>
                <a:xfrm>
                  <a:off x="10454662" y="811702"/>
                  <a:ext cx="131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88" name="Freihand 287">
                  <a:extLst>
                    <a:ext uri="{FF2B5EF4-FFF2-40B4-BE49-F238E27FC236}">
                      <a16:creationId xmlns:a16="http://schemas.microsoft.com/office/drawing/2014/main" id="{BEFA65C6-7915-E230-B8F3-090186EE6912}"/>
                    </a:ext>
                  </a:extLst>
                </p14:cNvPr>
                <p14:cNvContentPartPr/>
                <p14:nvPr/>
              </p14:nvContentPartPr>
              <p14:xfrm>
                <a:off x="10764982" y="745822"/>
                <a:ext cx="170640" cy="158400"/>
              </p14:xfrm>
            </p:contentPart>
          </mc:Choice>
          <mc:Fallback>
            <p:pic>
              <p:nvPicPr>
                <p:cNvPr id="288" name="Freihand 287">
                  <a:extLst>
                    <a:ext uri="{FF2B5EF4-FFF2-40B4-BE49-F238E27FC236}">
                      <a16:creationId xmlns:a16="http://schemas.microsoft.com/office/drawing/2014/main" id="{BEFA65C6-7915-E230-B8F3-090186EE6912}"/>
                    </a:ext>
                  </a:extLst>
                </p:cNvPr>
                <p:cNvPicPr/>
                <p:nvPr/>
              </p:nvPicPr>
              <p:blipFill>
                <a:blip r:embed="rId506"/>
                <a:stretch>
                  <a:fillRect/>
                </a:stretch>
              </p:blipFill>
              <p:spPr>
                <a:xfrm>
                  <a:off x="10755982" y="736822"/>
                  <a:ext cx="188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89" name="Freihand 288">
                  <a:extLst>
                    <a:ext uri="{FF2B5EF4-FFF2-40B4-BE49-F238E27FC236}">
                      <a16:creationId xmlns:a16="http://schemas.microsoft.com/office/drawing/2014/main" id="{B102D84A-9A28-8FF1-463F-D7DCB5FD6ACE}"/>
                    </a:ext>
                  </a:extLst>
                </p14:cNvPr>
                <p14:cNvContentPartPr/>
                <p14:nvPr/>
              </p14:nvContentPartPr>
              <p14:xfrm>
                <a:off x="10991422" y="709822"/>
                <a:ext cx="106200" cy="205920"/>
              </p14:xfrm>
            </p:contentPart>
          </mc:Choice>
          <mc:Fallback>
            <p:pic>
              <p:nvPicPr>
                <p:cNvPr id="289" name="Freihand 288">
                  <a:extLst>
                    <a:ext uri="{FF2B5EF4-FFF2-40B4-BE49-F238E27FC236}">
                      <a16:creationId xmlns:a16="http://schemas.microsoft.com/office/drawing/2014/main" id="{B102D84A-9A28-8FF1-463F-D7DCB5FD6ACE}"/>
                    </a:ext>
                  </a:extLst>
                </p:cNvPr>
                <p:cNvPicPr/>
                <p:nvPr/>
              </p:nvPicPr>
              <p:blipFill>
                <a:blip r:embed="rId508"/>
                <a:stretch>
                  <a:fillRect/>
                </a:stretch>
              </p:blipFill>
              <p:spPr>
                <a:xfrm>
                  <a:off x="10982782" y="701182"/>
                  <a:ext cx="123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0" name="Freihand 289">
                  <a:extLst>
                    <a:ext uri="{FF2B5EF4-FFF2-40B4-BE49-F238E27FC236}">
                      <a16:creationId xmlns:a16="http://schemas.microsoft.com/office/drawing/2014/main" id="{C45063D1-F419-C92D-F4B8-41505B9AEDDB}"/>
                    </a:ext>
                  </a:extLst>
                </p14:cNvPr>
                <p14:cNvContentPartPr/>
                <p14:nvPr/>
              </p14:nvContentPartPr>
              <p14:xfrm>
                <a:off x="11136862" y="735742"/>
                <a:ext cx="190800" cy="194760"/>
              </p14:xfrm>
            </p:contentPart>
          </mc:Choice>
          <mc:Fallback>
            <p:pic>
              <p:nvPicPr>
                <p:cNvPr id="290" name="Freihand 289">
                  <a:extLst>
                    <a:ext uri="{FF2B5EF4-FFF2-40B4-BE49-F238E27FC236}">
                      <a16:creationId xmlns:a16="http://schemas.microsoft.com/office/drawing/2014/main" id="{C45063D1-F419-C92D-F4B8-41505B9AEDDB}"/>
                    </a:ext>
                  </a:extLst>
                </p:cNvPr>
                <p:cNvPicPr/>
                <p:nvPr/>
              </p:nvPicPr>
              <p:blipFill>
                <a:blip r:embed="rId510"/>
                <a:stretch>
                  <a:fillRect/>
                </a:stretch>
              </p:blipFill>
              <p:spPr>
                <a:xfrm>
                  <a:off x="11128222" y="727102"/>
                  <a:ext cx="208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91" name="Freihand 290">
                  <a:extLst>
                    <a:ext uri="{FF2B5EF4-FFF2-40B4-BE49-F238E27FC236}">
                      <a16:creationId xmlns:a16="http://schemas.microsoft.com/office/drawing/2014/main" id="{8B43E165-8E9F-C836-8FFB-D02AC695A8CC}"/>
                    </a:ext>
                  </a:extLst>
                </p14:cNvPr>
                <p14:cNvContentPartPr/>
                <p14:nvPr/>
              </p14:nvContentPartPr>
              <p14:xfrm>
                <a:off x="11419822" y="825382"/>
                <a:ext cx="87840" cy="85320"/>
              </p14:xfrm>
            </p:contentPart>
          </mc:Choice>
          <mc:Fallback>
            <p:pic>
              <p:nvPicPr>
                <p:cNvPr id="291" name="Freihand 290">
                  <a:extLst>
                    <a:ext uri="{FF2B5EF4-FFF2-40B4-BE49-F238E27FC236}">
                      <a16:creationId xmlns:a16="http://schemas.microsoft.com/office/drawing/2014/main" id="{8B43E165-8E9F-C836-8FFB-D02AC695A8CC}"/>
                    </a:ext>
                  </a:extLst>
                </p:cNvPr>
                <p:cNvPicPr/>
                <p:nvPr/>
              </p:nvPicPr>
              <p:blipFill>
                <a:blip r:embed="rId512"/>
                <a:stretch>
                  <a:fillRect/>
                </a:stretch>
              </p:blipFill>
              <p:spPr>
                <a:xfrm>
                  <a:off x="11411182" y="816742"/>
                  <a:ext cx="105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92" name="Freihand 291">
                  <a:extLst>
                    <a:ext uri="{FF2B5EF4-FFF2-40B4-BE49-F238E27FC236}">
                      <a16:creationId xmlns:a16="http://schemas.microsoft.com/office/drawing/2014/main" id="{72813704-59E0-816F-4A13-36C0DC1FF1EB}"/>
                    </a:ext>
                  </a:extLst>
                </p14:cNvPr>
                <p14:cNvContentPartPr/>
                <p14:nvPr/>
              </p14:nvContentPartPr>
              <p14:xfrm>
                <a:off x="11556982" y="712342"/>
                <a:ext cx="251280" cy="154800"/>
              </p14:xfrm>
            </p:contentPart>
          </mc:Choice>
          <mc:Fallback>
            <p:pic>
              <p:nvPicPr>
                <p:cNvPr id="292" name="Freihand 291">
                  <a:extLst>
                    <a:ext uri="{FF2B5EF4-FFF2-40B4-BE49-F238E27FC236}">
                      <a16:creationId xmlns:a16="http://schemas.microsoft.com/office/drawing/2014/main" id="{72813704-59E0-816F-4A13-36C0DC1FF1EB}"/>
                    </a:ext>
                  </a:extLst>
                </p:cNvPr>
                <p:cNvPicPr/>
                <p:nvPr/>
              </p:nvPicPr>
              <p:blipFill>
                <a:blip r:embed="rId514"/>
                <a:stretch>
                  <a:fillRect/>
                </a:stretch>
              </p:blipFill>
              <p:spPr>
                <a:xfrm>
                  <a:off x="11548342" y="703342"/>
                  <a:ext cx="268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94" name="Freihand 293">
                  <a:extLst>
                    <a:ext uri="{FF2B5EF4-FFF2-40B4-BE49-F238E27FC236}">
                      <a16:creationId xmlns:a16="http://schemas.microsoft.com/office/drawing/2014/main" id="{60328DB1-D97A-BAC4-C880-892DF9AE5B0A}"/>
                    </a:ext>
                  </a:extLst>
                </p14:cNvPr>
                <p14:cNvContentPartPr/>
                <p14:nvPr/>
              </p14:nvContentPartPr>
              <p14:xfrm>
                <a:off x="9863542" y="1051462"/>
                <a:ext cx="172080" cy="169200"/>
              </p14:xfrm>
            </p:contentPart>
          </mc:Choice>
          <mc:Fallback>
            <p:pic>
              <p:nvPicPr>
                <p:cNvPr id="294" name="Freihand 293">
                  <a:extLst>
                    <a:ext uri="{FF2B5EF4-FFF2-40B4-BE49-F238E27FC236}">
                      <a16:creationId xmlns:a16="http://schemas.microsoft.com/office/drawing/2014/main" id="{60328DB1-D97A-BAC4-C880-892DF9AE5B0A}"/>
                    </a:ext>
                  </a:extLst>
                </p:cNvPr>
                <p:cNvPicPr/>
                <p:nvPr/>
              </p:nvPicPr>
              <p:blipFill>
                <a:blip r:embed="rId516"/>
                <a:stretch>
                  <a:fillRect/>
                </a:stretch>
              </p:blipFill>
              <p:spPr>
                <a:xfrm>
                  <a:off x="9854902" y="1042822"/>
                  <a:ext cx="189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95" name="Freihand 294">
                  <a:extLst>
                    <a:ext uri="{FF2B5EF4-FFF2-40B4-BE49-F238E27FC236}">
                      <a16:creationId xmlns:a16="http://schemas.microsoft.com/office/drawing/2014/main" id="{BFA8127A-4C1A-0F4B-308E-418D73A82E72}"/>
                    </a:ext>
                  </a:extLst>
                </p14:cNvPr>
                <p14:cNvContentPartPr/>
                <p14:nvPr/>
              </p14:nvContentPartPr>
              <p14:xfrm>
                <a:off x="9948502" y="1172422"/>
                <a:ext cx="66960" cy="44280"/>
              </p14:xfrm>
            </p:contentPart>
          </mc:Choice>
          <mc:Fallback>
            <p:pic>
              <p:nvPicPr>
                <p:cNvPr id="295" name="Freihand 294">
                  <a:extLst>
                    <a:ext uri="{FF2B5EF4-FFF2-40B4-BE49-F238E27FC236}">
                      <a16:creationId xmlns:a16="http://schemas.microsoft.com/office/drawing/2014/main" id="{BFA8127A-4C1A-0F4B-308E-418D73A82E72}"/>
                    </a:ext>
                  </a:extLst>
                </p:cNvPr>
                <p:cNvPicPr/>
                <p:nvPr/>
              </p:nvPicPr>
              <p:blipFill>
                <a:blip r:embed="rId518"/>
                <a:stretch>
                  <a:fillRect/>
                </a:stretch>
              </p:blipFill>
              <p:spPr>
                <a:xfrm>
                  <a:off x="9939862" y="1163422"/>
                  <a:ext cx="84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96" name="Freihand 295">
                  <a:extLst>
                    <a:ext uri="{FF2B5EF4-FFF2-40B4-BE49-F238E27FC236}">
                      <a16:creationId xmlns:a16="http://schemas.microsoft.com/office/drawing/2014/main" id="{646BA397-A930-EF11-7B84-581778D21147}"/>
                    </a:ext>
                  </a:extLst>
                </p14:cNvPr>
                <p14:cNvContentPartPr/>
                <p14:nvPr/>
              </p14:nvContentPartPr>
              <p14:xfrm>
                <a:off x="10029862" y="1133542"/>
                <a:ext cx="215280" cy="102600"/>
              </p14:xfrm>
            </p:contentPart>
          </mc:Choice>
          <mc:Fallback>
            <p:pic>
              <p:nvPicPr>
                <p:cNvPr id="296" name="Freihand 295">
                  <a:extLst>
                    <a:ext uri="{FF2B5EF4-FFF2-40B4-BE49-F238E27FC236}">
                      <a16:creationId xmlns:a16="http://schemas.microsoft.com/office/drawing/2014/main" id="{646BA397-A930-EF11-7B84-581778D21147}"/>
                    </a:ext>
                  </a:extLst>
                </p:cNvPr>
                <p:cNvPicPr/>
                <p:nvPr/>
              </p:nvPicPr>
              <p:blipFill>
                <a:blip r:embed="rId520"/>
                <a:stretch>
                  <a:fillRect/>
                </a:stretch>
              </p:blipFill>
              <p:spPr>
                <a:xfrm>
                  <a:off x="10020862" y="1124902"/>
                  <a:ext cx="232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97" name="Freihand 296">
                  <a:extLst>
                    <a:ext uri="{FF2B5EF4-FFF2-40B4-BE49-F238E27FC236}">
                      <a16:creationId xmlns:a16="http://schemas.microsoft.com/office/drawing/2014/main" id="{63A1261F-40B6-B9AF-2949-DCBBB4AB16C4}"/>
                    </a:ext>
                  </a:extLst>
                </p14:cNvPr>
                <p14:cNvContentPartPr/>
                <p14:nvPr/>
              </p14:nvContentPartPr>
              <p14:xfrm>
                <a:off x="10271062" y="1038502"/>
                <a:ext cx="179280" cy="163440"/>
              </p14:xfrm>
            </p:contentPart>
          </mc:Choice>
          <mc:Fallback>
            <p:pic>
              <p:nvPicPr>
                <p:cNvPr id="297" name="Freihand 296">
                  <a:extLst>
                    <a:ext uri="{FF2B5EF4-FFF2-40B4-BE49-F238E27FC236}">
                      <a16:creationId xmlns:a16="http://schemas.microsoft.com/office/drawing/2014/main" id="{63A1261F-40B6-B9AF-2949-DCBBB4AB16C4}"/>
                    </a:ext>
                  </a:extLst>
                </p:cNvPr>
                <p:cNvPicPr/>
                <p:nvPr/>
              </p:nvPicPr>
              <p:blipFill>
                <a:blip r:embed="rId522"/>
                <a:stretch>
                  <a:fillRect/>
                </a:stretch>
              </p:blipFill>
              <p:spPr>
                <a:xfrm>
                  <a:off x="10262422" y="1029862"/>
                  <a:ext cx="196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98" name="Freihand 297">
                  <a:extLst>
                    <a:ext uri="{FF2B5EF4-FFF2-40B4-BE49-F238E27FC236}">
                      <a16:creationId xmlns:a16="http://schemas.microsoft.com/office/drawing/2014/main" id="{F2AEC01C-2514-3221-F33A-18A9FBEC7DE2}"/>
                    </a:ext>
                  </a:extLst>
                </p14:cNvPr>
                <p14:cNvContentPartPr/>
                <p14:nvPr/>
              </p14:nvContentPartPr>
              <p14:xfrm>
                <a:off x="10433422" y="1087822"/>
                <a:ext cx="96120" cy="105120"/>
              </p14:xfrm>
            </p:contentPart>
          </mc:Choice>
          <mc:Fallback>
            <p:pic>
              <p:nvPicPr>
                <p:cNvPr id="298" name="Freihand 297">
                  <a:extLst>
                    <a:ext uri="{FF2B5EF4-FFF2-40B4-BE49-F238E27FC236}">
                      <a16:creationId xmlns:a16="http://schemas.microsoft.com/office/drawing/2014/main" id="{F2AEC01C-2514-3221-F33A-18A9FBEC7DE2}"/>
                    </a:ext>
                  </a:extLst>
                </p:cNvPr>
                <p:cNvPicPr/>
                <p:nvPr/>
              </p:nvPicPr>
              <p:blipFill>
                <a:blip r:embed="rId524"/>
                <a:stretch>
                  <a:fillRect/>
                </a:stretch>
              </p:blipFill>
              <p:spPr>
                <a:xfrm>
                  <a:off x="10424782" y="1078822"/>
                  <a:ext cx="113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99" name="Freihand 298">
                  <a:extLst>
                    <a:ext uri="{FF2B5EF4-FFF2-40B4-BE49-F238E27FC236}">
                      <a16:creationId xmlns:a16="http://schemas.microsoft.com/office/drawing/2014/main" id="{9F38E8CA-F453-3091-6E99-C0DC13A6507E}"/>
                    </a:ext>
                  </a:extLst>
                </p14:cNvPr>
                <p14:cNvContentPartPr/>
                <p14:nvPr/>
              </p14:nvContentPartPr>
              <p14:xfrm>
                <a:off x="10225702" y="1143982"/>
                <a:ext cx="39960" cy="90360"/>
              </p14:xfrm>
            </p:contentPart>
          </mc:Choice>
          <mc:Fallback>
            <p:pic>
              <p:nvPicPr>
                <p:cNvPr id="299" name="Freihand 298">
                  <a:extLst>
                    <a:ext uri="{FF2B5EF4-FFF2-40B4-BE49-F238E27FC236}">
                      <a16:creationId xmlns:a16="http://schemas.microsoft.com/office/drawing/2014/main" id="{9F38E8CA-F453-3091-6E99-C0DC13A6507E}"/>
                    </a:ext>
                  </a:extLst>
                </p:cNvPr>
                <p:cNvPicPr/>
                <p:nvPr/>
              </p:nvPicPr>
              <p:blipFill>
                <a:blip r:embed="rId526"/>
                <a:stretch>
                  <a:fillRect/>
                </a:stretch>
              </p:blipFill>
              <p:spPr>
                <a:xfrm>
                  <a:off x="10217062" y="1135342"/>
                  <a:ext cx="57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00" name="Freihand 299">
                  <a:extLst>
                    <a:ext uri="{FF2B5EF4-FFF2-40B4-BE49-F238E27FC236}">
                      <a16:creationId xmlns:a16="http://schemas.microsoft.com/office/drawing/2014/main" id="{043CFAF5-20E7-D8F6-A1C0-B8DA706401D3}"/>
                    </a:ext>
                  </a:extLst>
                </p14:cNvPr>
                <p14:cNvContentPartPr/>
                <p14:nvPr/>
              </p14:nvContentPartPr>
              <p14:xfrm>
                <a:off x="10689382" y="1014022"/>
                <a:ext cx="144360" cy="179640"/>
              </p14:xfrm>
            </p:contentPart>
          </mc:Choice>
          <mc:Fallback>
            <p:pic>
              <p:nvPicPr>
                <p:cNvPr id="300" name="Freihand 299">
                  <a:extLst>
                    <a:ext uri="{FF2B5EF4-FFF2-40B4-BE49-F238E27FC236}">
                      <a16:creationId xmlns:a16="http://schemas.microsoft.com/office/drawing/2014/main" id="{043CFAF5-20E7-D8F6-A1C0-B8DA706401D3}"/>
                    </a:ext>
                  </a:extLst>
                </p:cNvPr>
                <p:cNvPicPr/>
                <p:nvPr/>
              </p:nvPicPr>
              <p:blipFill>
                <a:blip r:embed="rId528"/>
                <a:stretch>
                  <a:fillRect/>
                </a:stretch>
              </p:blipFill>
              <p:spPr>
                <a:xfrm>
                  <a:off x="10680382" y="1005382"/>
                  <a:ext cx="162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01" name="Freihand 300">
                  <a:extLst>
                    <a:ext uri="{FF2B5EF4-FFF2-40B4-BE49-F238E27FC236}">
                      <a16:creationId xmlns:a16="http://schemas.microsoft.com/office/drawing/2014/main" id="{8D1BA547-2A4E-73AF-253A-A3A1B3B080E1}"/>
                    </a:ext>
                  </a:extLst>
                </p14:cNvPr>
                <p14:cNvContentPartPr/>
                <p14:nvPr/>
              </p14:nvContentPartPr>
              <p14:xfrm>
                <a:off x="10864702" y="1059382"/>
                <a:ext cx="116640" cy="122760"/>
              </p14:xfrm>
            </p:contentPart>
          </mc:Choice>
          <mc:Fallback>
            <p:pic>
              <p:nvPicPr>
                <p:cNvPr id="301" name="Freihand 300">
                  <a:extLst>
                    <a:ext uri="{FF2B5EF4-FFF2-40B4-BE49-F238E27FC236}">
                      <a16:creationId xmlns:a16="http://schemas.microsoft.com/office/drawing/2014/main" id="{8D1BA547-2A4E-73AF-253A-A3A1B3B080E1}"/>
                    </a:ext>
                  </a:extLst>
                </p:cNvPr>
                <p:cNvPicPr/>
                <p:nvPr/>
              </p:nvPicPr>
              <p:blipFill>
                <a:blip r:embed="rId530"/>
                <a:stretch>
                  <a:fillRect/>
                </a:stretch>
              </p:blipFill>
              <p:spPr>
                <a:xfrm>
                  <a:off x="10855702" y="1050382"/>
                  <a:ext cx="134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02" name="Freihand 301">
                  <a:extLst>
                    <a:ext uri="{FF2B5EF4-FFF2-40B4-BE49-F238E27FC236}">
                      <a16:creationId xmlns:a16="http://schemas.microsoft.com/office/drawing/2014/main" id="{9D062CF1-F4B1-D11B-662C-242C1DE89F99}"/>
                    </a:ext>
                  </a:extLst>
                </p14:cNvPr>
                <p14:cNvContentPartPr/>
                <p14:nvPr/>
              </p14:nvContentPartPr>
              <p14:xfrm>
                <a:off x="10992502" y="1058662"/>
                <a:ext cx="128880" cy="151920"/>
              </p14:xfrm>
            </p:contentPart>
          </mc:Choice>
          <mc:Fallback>
            <p:pic>
              <p:nvPicPr>
                <p:cNvPr id="302" name="Freihand 301">
                  <a:extLst>
                    <a:ext uri="{FF2B5EF4-FFF2-40B4-BE49-F238E27FC236}">
                      <a16:creationId xmlns:a16="http://schemas.microsoft.com/office/drawing/2014/main" id="{9D062CF1-F4B1-D11B-662C-242C1DE89F99}"/>
                    </a:ext>
                  </a:extLst>
                </p:cNvPr>
                <p:cNvPicPr/>
                <p:nvPr/>
              </p:nvPicPr>
              <p:blipFill>
                <a:blip r:embed="rId532"/>
                <a:stretch>
                  <a:fillRect/>
                </a:stretch>
              </p:blipFill>
              <p:spPr>
                <a:xfrm>
                  <a:off x="10983502" y="1050022"/>
                  <a:ext cx="146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03" name="Freihand 302">
                  <a:extLst>
                    <a:ext uri="{FF2B5EF4-FFF2-40B4-BE49-F238E27FC236}">
                      <a16:creationId xmlns:a16="http://schemas.microsoft.com/office/drawing/2014/main" id="{25986B71-37B7-7137-6A8F-1A89D3824F48}"/>
                    </a:ext>
                  </a:extLst>
                </p14:cNvPr>
                <p14:cNvContentPartPr/>
                <p14:nvPr/>
              </p14:nvContentPartPr>
              <p14:xfrm>
                <a:off x="11113462" y="993862"/>
                <a:ext cx="79920" cy="193680"/>
              </p14:xfrm>
            </p:contentPart>
          </mc:Choice>
          <mc:Fallback>
            <p:pic>
              <p:nvPicPr>
                <p:cNvPr id="303" name="Freihand 302">
                  <a:extLst>
                    <a:ext uri="{FF2B5EF4-FFF2-40B4-BE49-F238E27FC236}">
                      <a16:creationId xmlns:a16="http://schemas.microsoft.com/office/drawing/2014/main" id="{25986B71-37B7-7137-6A8F-1A89D3824F48}"/>
                    </a:ext>
                  </a:extLst>
                </p:cNvPr>
                <p:cNvPicPr/>
                <p:nvPr/>
              </p:nvPicPr>
              <p:blipFill>
                <a:blip r:embed="rId534"/>
                <a:stretch>
                  <a:fillRect/>
                </a:stretch>
              </p:blipFill>
              <p:spPr>
                <a:xfrm>
                  <a:off x="11104462" y="985222"/>
                  <a:ext cx="975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04" name="Freihand 303">
                  <a:extLst>
                    <a:ext uri="{FF2B5EF4-FFF2-40B4-BE49-F238E27FC236}">
                      <a16:creationId xmlns:a16="http://schemas.microsoft.com/office/drawing/2014/main" id="{20B6D570-3EF8-E36F-8970-D3F2E5219518}"/>
                    </a:ext>
                  </a:extLst>
                </p14:cNvPr>
                <p14:cNvContentPartPr/>
                <p14:nvPr/>
              </p14:nvContentPartPr>
              <p14:xfrm>
                <a:off x="11204902" y="982702"/>
                <a:ext cx="247680" cy="197640"/>
              </p14:xfrm>
            </p:contentPart>
          </mc:Choice>
          <mc:Fallback>
            <p:pic>
              <p:nvPicPr>
                <p:cNvPr id="304" name="Freihand 303">
                  <a:extLst>
                    <a:ext uri="{FF2B5EF4-FFF2-40B4-BE49-F238E27FC236}">
                      <a16:creationId xmlns:a16="http://schemas.microsoft.com/office/drawing/2014/main" id="{20B6D570-3EF8-E36F-8970-D3F2E5219518}"/>
                    </a:ext>
                  </a:extLst>
                </p:cNvPr>
                <p:cNvPicPr/>
                <p:nvPr/>
              </p:nvPicPr>
              <p:blipFill>
                <a:blip r:embed="rId536"/>
                <a:stretch>
                  <a:fillRect/>
                </a:stretch>
              </p:blipFill>
              <p:spPr>
                <a:xfrm>
                  <a:off x="11195902" y="974062"/>
                  <a:ext cx="265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05" name="Freihand 304">
                  <a:extLst>
                    <a:ext uri="{FF2B5EF4-FFF2-40B4-BE49-F238E27FC236}">
                      <a16:creationId xmlns:a16="http://schemas.microsoft.com/office/drawing/2014/main" id="{24031221-1EFF-A04A-E4B0-D9654950417E}"/>
                    </a:ext>
                  </a:extLst>
                </p14:cNvPr>
                <p14:cNvContentPartPr/>
                <p14:nvPr/>
              </p14:nvContentPartPr>
              <p14:xfrm>
                <a:off x="11470222" y="962902"/>
                <a:ext cx="118800" cy="231120"/>
              </p14:xfrm>
            </p:contentPart>
          </mc:Choice>
          <mc:Fallback>
            <p:pic>
              <p:nvPicPr>
                <p:cNvPr id="305" name="Freihand 304">
                  <a:extLst>
                    <a:ext uri="{FF2B5EF4-FFF2-40B4-BE49-F238E27FC236}">
                      <a16:creationId xmlns:a16="http://schemas.microsoft.com/office/drawing/2014/main" id="{24031221-1EFF-A04A-E4B0-D9654950417E}"/>
                    </a:ext>
                  </a:extLst>
                </p:cNvPr>
                <p:cNvPicPr/>
                <p:nvPr/>
              </p:nvPicPr>
              <p:blipFill>
                <a:blip r:embed="rId538"/>
                <a:stretch>
                  <a:fillRect/>
                </a:stretch>
              </p:blipFill>
              <p:spPr>
                <a:xfrm>
                  <a:off x="11461222" y="953902"/>
                  <a:ext cx="1364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06" name="Freihand 305">
                  <a:extLst>
                    <a:ext uri="{FF2B5EF4-FFF2-40B4-BE49-F238E27FC236}">
                      <a16:creationId xmlns:a16="http://schemas.microsoft.com/office/drawing/2014/main" id="{D83176F7-206D-153E-0CD7-249713411C70}"/>
                    </a:ext>
                  </a:extLst>
                </p14:cNvPr>
                <p14:cNvContentPartPr/>
                <p14:nvPr/>
              </p14:nvContentPartPr>
              <p14:xfrm>
                <a:off x="10543582" y="1182142"/>
                <a:ext cx="794520" cy="89640"/>
              </p14:xfrm>
            </p:contentPart>
          </mc:Choice>
          <mc:Fallback>
            <p:pic>
              <p:nvPicPr>
                <p:cNvPr id="306" name="Freihand 305">
                  <a:extLst>
                    <a:ext uri="{FF2B5EF4-FFF2-40B4-BE49-F238E27FC236}">
                      <a16:creationId xmlns:a16="http://schemas.microsoft.com/office/drawing/2014/main" id="{D83176F7-206D-153E-0CD7-249713411C70}"/>
                    </a:ext>
                  </a:extLst>
                </p:cNvPr>
                <p:cNvPicPr/>
                <p:nvPr/>
              </p:nvPicPr>
              <p:blipFill>
                <a:blip r:embed="rId540"/>
                <a:stretch>
                  <a:fillRect/>
                </a:stretch>
              </p:blipFill>
              <p:spPr>
                <a:xfrm>
                  <a:off x="10534582" y="1173142"/>
                  <a:ext cx="812160" cy="107280"/>
                </a:xfrm>
                <a:prstGeom prst="rect">
                  <a:avLst/>
                </a:prstGeom>
              </p:spPr>
            </p:pic>
          </mc:Fallback>
        </mc:AlternateContent>
      </p:grpSp>
    </p:spTree>
    <p:extLst>
      <p:ext uri="{BB962C8B-B14F-4D97-AF65-F5344CB8AC3E}">
        <p14:creationId xmlns:p14="http://schemas.microsoft.com/office/powerpoint/2010/main" val="1513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Das </a:t>
            </a:r>
            <a:r>
              <a:rPr lang="en-US" sz="2903" b="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2903" b="1" dirty="0">
                <a:solidFill>
                  <a:sysClr val="windowText" lastClr="000000"/>
                </a:solidFill>
                <a:latin typeface="Times New Roman" panose="02020603050405020304" pitchFamily="18" charset="0"/>
                <a:cs typeface="Times New Roman" panose="02020603050405020304" pitchFamily="18" charset="0"/>
              </a:rPr>
              <a:t>: </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Wer</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handelt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mit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wem</a:t>
            </a:r>
            <a:r>
              <a:rPr lang="en-US" sz="2903" dirty="0">
                <a:solidFill>
                  <a:sysClr val="windowText" lastClr="000000"/>
                </a:solidFill>
                <a:latin typeface="Times New Roman" panose="02020603050405020304" pitchFamily="18" charset="0"/>
                <a:cs typeface="Times New Roman" panose="02020603050405020304" pitchFamily="18" charset="0"/>
              </a:rPr>
              <a:t> und von </a:t>
            </a:r>
            <a:r>
              <a:rPr lang="en-US" sz="2903" dirty="0" err="1">
                <a:solidFill>
                  <a:sysClr val="windowText" lastClr="000000"/>
                </a:solidFill>
                <a:latin typeface="Times New Roman" panose="02020603050405020304" pitchFamily="18" charset="0"/>
                <a:cs typeface="Times New Roman" panose="02020603050405020304" pitchFamily="18" charset="0"/>
              </a:rPr>
              <a:t>welchen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Größen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hängen</a:t>
            </a:r>
            <a:r>
              <a:rPr lang="en-US" sz="2903" dirty="0">
                <a:solidFill>
                  <a:sysClr val="windowText" lastClr="000000"/>
                </a:solidFill>
                <a:latin typeface="Times New Roman" panose="02020603050405020304" pitchFamily="18" charset="0"/>
                <a:cs typeface="Times New Roman" panose="02020603050405020304" pitchFamily="18" charset="0"/>
              </a:rPr>
              <a:t> die </a:t>
            </a:r>
            <a:r>
              <a:rPr lang="en-US" sz="2903" dirty="0" err="1">
                <a:solidFill>
                  <a:sysClr val="windowText" lastClr="000000"/>
                </a:solidFill>
                <a:latin typeface="Times New Roman" panose="02020603050405020304" pitchFamily="18" charset="0"/>
                <a:cs typeface="Times New Roman" panose="02020603050405020304" pitchFamily="18" charset="0"/>
              </a:rPr>
              <a:t>Handelsvolumina</a:t>
            </a:r>
            <a:r>
              <a:rPr lang="en-US" sz="2903" dirty="0">
                <a:solidFill>
                  <a:sysClr val="windowText" lastClr="000000"/>
                </a:solidFill>
                <a:latin typeface="Times New Roman" panose="02020603050405020304" pitchFamily="18" charset="0"/>
                <a:cs typeface="Times New Roman" panose="02020603050405020304" pitchFamily="18" charset="0"/>
              </a:rPr>
              <a:t> ab?</a:t>
            </a:r>
          </a:p>
        </p:txBody>
      </p:sp>
      <p:sp>
        <p:nvSpPr>
          <p:cNvPr id="6" name="Rectangle 3"/>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err="1">
                <a:latin typeface="Times New Roman" panose="02020603050405020304" pitchFamily="18" charset="0"/>
                <a:cs typeface="Times New Roman" panose="02020603050405020304" pitchFamily="18" charset="0"/>
              </a:rPr>
              <a:t>Suchen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Sie</a:t>
            </a:r>
            <a:r>
              <a:rPr lang="en-US" altLang="en-US" sz="2177" dirty="0">
                <a:latin typeface="Times New Roman" panose="02020603050405020304" pitchFamily="18" charset="0"/>
                <a:cs typeface="Times New Roman" panose="02020603050405020304" pitchFamily="18" charset="0"/>
              </a:rPr>
              <a:t> die </a:t>
            </a:r>
            <a:r>
              <a:rPr lang="en-US" altLang="en-US" sz="2177" dirty="0" err="1">
                <a:latin typeface="Times New Roman" panose="02020603050405020304" pitchFamily="18" charset="0"/>
                <a:cs typeface="Times New Roman" panose="02020603050405020304" pitchFamily="18" charset="0"/>
              </a:rPr>
              <a:t>Daten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den </a:t>
            </a:r>
            <a:r>
              <a:rPr lang="en-US" altLang="en-US" sz="2177" dirty="0" err="1">
                <a:latin typeface="Times New Roman" panose="02020603050405020304" pitchFamily="18" charset="0"/>
                <a:cs typeface="Times New Roman" panose="02020603050405020304" pitchFamily="18" charset="0"/>
              </a:rPr>
              <a:t>Exporten</a:t>
            </a:r>
            <a:r>
              <a:rPr lang="en-US" altLang="en-US" sz="2177" dirty="0">
                <a:latin typeface="Times New Roman" panose="02020603050405020304" pitchFamily="18" charset="0"/>
                <a:cs typeface="Times New Roman" panose="02020603050405020304" pitchFamily="18" charset="0"/>
              </a:rPr>
              <a:t> und </a:t>
            </a:r>
            <a:r>
              <a:rPr lang="en-US" altLang="en-US" sz="2177" dirty="0" err="1">
                <a:latin typeface="Times New Roman" panose="02020603050405020304" pitchFamily="18" charset="0"/>
                <a:cs typeface="Times New Roman" panose="02020603050405020304" pitchFamily="18" charset="0"/>
              </a:rPr>
              <a:t>Importen</a:t>
            </a:r>
            <a:r>
              <a:rPr lang="en-US" altLang="en-US" sz="2177" dirty="0">
                <a:latin typeface="Times New Roman" panose="02020603050405020304" pitchFamily="18" charset="0"/>
                <a:cs typeface="Times New Roman" panose="02020603050405020304" pitchFamily="18" charset="0"/>
              </a:rPr>
              <a:t> der 20 </a:t>
            </a:r>
            <a:r>
              <a:rPr lang="en-US" altLang="en-US" sz="2177" dirty="0" err="1">
                <a:latin typeface="Times New Roman" panose="02020603050405020304" pitchFamily="18" charset="0"/>
                <a:cs typeface="Times New Roman" panose="02020603050405020304" pitchFamily="18" charset="0"/>
              </a:rPr>
              <a:t>größten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Handelspartner</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Länder</a:t>
            </a:r>
            <a:r>
              <a:rPr lang="en-US" altLang="en-US" sz="2177" dirty="0">
                <a:latin typeface="Times New Roman" panose="02020603050405020304" pitchFamily="18" charset="0"/>
                <a:cs typeface="Times New Roman" panose="02020603050405020304" pitchFamily="18" charset="0"/>
              </a:rPr>
              <a:t>) der USA </a:t>
            </a:r>
            <a:r>
              <a:rPr lang="en-US" altLang="en-US" sz="2177" dirty="0" err="1">
                <a:latin typeface="Times New Roman" panose="02020603050405020304" pitchFamily="18" charset="0"/>
                <a:cs typeface="Times New Roman" panose="02020603050405020304" pitchFamily="18" charset="0"/>
              </a:rPr>
              <a:t>gemessen</a:t>
            </a:r>
            <a:r>
              <a:rPr lang="en-US" altLang="en-US" sz="2177" dirty="0">
                <a:latin typeface="Times New Roman" panose="02020603050405020304" pitchFamily="18" charset="0"/>
                <a:cs typeface="Times New Roman" panose="02020603050405020304" pitchFamily="18" charset="0"/>
              </a:rPr>
              <a:t> in US-Dollar</a:t>
            </a:r>
          </a:p>
          <a:p>
            <a:pPr>
              <a:spcBef>
                <a:spcPct val="50000"/>
              </a:spcBef>
            </a:pPr>
            <a:endParaRPr lang="en-US" altLang="en-US" sz="2177" dirty="0">
              <a:latin typeface="Times New Roman" panose="02020603050405020304" pitchFamily="18" charset="0"/>
              <a:cs typeface="Times New Roman" panose="02020603050405020304" pitchFamily="18" charset="0"/>
            </a:endParaRPr>
          </a:p>
          <a:p>
            <a:pPr>
              <a:spcBef>
                <a:spcPct val="50000"/>
              </a:spcBef>
            </a:pPr>
            <a:r>
              <a:rPr lang="en-US" altLang="en-US" sz="2177" dirty="0" err="1">
                <a:latin typeface="Times New Roman" panose="02020603050405020304" pitchFamily="18" charset="0"/>
                <a:cs typeface="Times New Roman" panose="02020603050405020304" pitchFamily="18" charset="0"/>
              </a:rPr>
              <a:t>Eine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relativ</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einfach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verendende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Datenbank</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internationalen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Handelsbeziehungen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findet</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bei</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International Trade Center </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einer</a:t>
            </a:r>
            <a:r>
              <a:rPr lang="en-US" altLang="en-US" sz="2177" dirty="0">
                <a:latin typeface="Times New Roman" panose="02020603050405020304" pitchFamily="18" charset="0"/>
                <a:cs typeface="Times New Roman" panose="02020603050405020304" pitchFamily="18" charset="0"/>
              </a:rPr>
              <a:t> Institution auf Initiative von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72036943-52A5-445E-A8AB-565D328CCA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50E66E5-1952-29BA-7178-E0E9C4325D42}"/>
                  </a:ext>
                </a:extLst>
              </p14:cNvPr>
              <p14:cNvContentPartPr/>
              <p14:nvPr/>
            </p14:nvContentPartPr>
            <p14:xfrm>
              <a:off x="3312687" y="1632502"/>
              <a:ext cx="4437360" cy="100800"/>
            </p14:xfrm>
          </p:contentPart>
        </mc:Choice>
        <mc:Fallback xmlns="">
          <p:pic>
            <p:nvPicPr>
              <p:cNvPr id="2" name="Freihand 1">
                <a:extLst>
                  <a:ext uri="{FF2B5EF4-FFF2-40B4-BE49-F238E27FC236}">
                    <a16:creationId xmlns:a16="http://schemas.microsoft.com/office/drawing/2014/main" id="{050E66E5-1952-29BA-7178-E0E9C4325D42}"/>
                  </a:ext>
                </a:extLst>
              </p:cNvPr>
              <p:cNvPicPr/>
              <p:nvPr/>
            </p:nvPicPr>
            <p:blipFill>
              <a:blip r:embed="rId5"/>
              <a:stretch>
                <a:fillRect/>
              </a:stretch>
            </p:blipFill>
            <p:spPr>
              <a:xfrm>
                <a:off x="3304047" y="1623502"/>
                <a:ext cx="4455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96C7794-86BF-9A86-D883-F63A1B0353CF}"/>
                  </a:ext>
                </a:extLst>
              </p14:cNvPr>
              <p14:cNvContentPartPr/>
              <p14:nvPr/>
            </p14:nvContentPartPr>
            <p14:xfrm>
              <a:off x="2808687" y="2519902"/>
              <a:ext cx="6963840" cy="157680"/>
            </p14:xfrm>
          </p:contentPart>
        </mc:Choice>
        <mc:Fallback xmlns="">
          <p:pic>
            <p:nvPicPr>
              <p:cNvPr id="3" name="Freihand 2">
                <a:extLst>
                  <a:ext uri="{FF2B5EF4-FFF2-40B4-BE49-F238E27FC236}">
                    <a16:creationId xmlns:a16="http://schemas.microsoft.com/office/drawing/2014/main" id="{996C7794-86BF-9A86-D883-F63A1B0353CF}"/>
                  </a:ext>
                </a:extLst>
              </p:cNvPr>
              <p:cNvPicPr/>
              <p:nvPr/>
            </p:nvPicPr>
            <p:blipFill>
              <a:blip r:embed="rId7"/>
              <a:stretch>
                <a:fillRect/>
              </a:stretch>
            </p:blipFill>
            <p:spPr>
              <a:xfrm>
                <a:off x="2799687" y="2511262"/>
                <a:ext cx="6981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B4DCEBE-AC43-638C-130A-0FDA69D5469C}"/>
                  </a:ext>
                </a:extLst>
              </p14:cNvPr>
              <p14:cNvContentPartPr/>
              <p14:nvPr/>
            </p14:nvContentPartPr>
            <p14:xfrm>
              <a:off x="3431782" y="38422"/>
              <a:ext cx="4620960" cy="811800"/>
            </p14:xfrm>
          </p:contentPart>
        </mc:Choice>
        <mc:Fallback>
          <p:pic>
            <p:nvPicPr>
              <p:cNvPr id="5" name="Freihand 4">
                <a:extLst>
                  <a:ext uri="{FF2B5EF4-FFF2-40B4-BE49-F238E27FC236}">
                    <a16:creationId xmlns:a16="http://schemas.microsoft.com/office/drawing/2014/main" id="{CB4DCEBE-AC43-638C-130A-0FDA69D5469C}"/>
                  </a:ext>
                </a:extLst>
              </p:cNvPr>
              <p:cNvPicPr/>
              <p:nvPr/>
            </p:nvPicPr>
            <p:blipFill>
              <a:blip r:embed="rId9"/>
              <a:stretch>
                <a:fillRect/>
              </a:stretch>
            </p:blipFill>
            <p:spPr>
              <a:xfrm>
                <a:off x="3422782" y="29782"/>
                <a:ext cx="4638600" cy="829440"/>
              </a:xfrm>
              <a:prstGeom prst="rect">
                <a:avLst/>
              </a:prstGeom>
            </p:spPr>
          </p:pic>
        </mc:Fallback>
      </mc:AlternateContent>
    </p:spTree>
    <p:extLst>
      <p:ext uri="{BB962C8B-B14F-4D97-AF65-F5344CB8AC3E}">
        <p14:creationId xmlns:p14="http://schemas.microsoft.com/office/powerpoint/2010/main" val="17126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strips(down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strips(downRigh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strips(downRigh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Instrumente</a:t>
            </a:r>
            <a:r>
              <a:rPr lang="en-US" sz="3991" dirty="0">
                <a:solidFill>
                  <a:sysClr val="windowText" lastClr="000000"/>
                </a:solidFill>
              </a:rPr>
              <a:t> der </a:t>
            </a:r>
            <a:r>
              <a:rPr lang="en-US" sz="3991" dirty="0" err="1">
                <a:solidFill>
                  <a:sysClr val="windowText" lastClr="000000"/>
                </a:solidFill>
              </a:rPr>
              <a:t>Handelspolitik</a:t>
            </a:r>
            <a:endParaRPr lang="en-US" sz="3991" dirty="0">
              <a:solidFill>
                <a:sysClr val="windowText" lastClr="000000"/>
              </a:solidFill>
            </a:endParaRPr>
          </a:p>
        </p:txBody>
      </p:sp>
      <p:sp>
        <p:nvSpPr>
          <p:cNvPr id="6" name="Content Placeholder 2"/>
          <p:cNvSpPr txBox="1">
            <a:spLocks/>
          </p:cNvSpPr>
          <p:nvPr/>
        </p:nvSpPr>
        <p:spPr>
          <a:xfrm>
            <a:off x="1938720" y="1451881"/>
            <a:ext cx="746496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8" name="Textfeld 7"/>
          <p:cNvSpPr txBox="1"/>
          <p:nvPr/>
        </p:nvSpPr>
        <p:spPr>
          <a:xfrm>
            <a:off x="2459986" y="2144415"/>
            <a:ext cx="6596726" cy="2325958"/>
          </a:xfrm>
          <a:prstGeom prst="rect">
            <a:avLst/>
          </a:prstGeom>
          <a:noFill/>
        </p:spPr>
        <p:txBody>
          <a:bodyPr wrap="square" rtlCol="0">
            <a:spAutoFit/>
          </a:bodyPr>
          <a:lstStyle/>
          <a:p>
            <a:r>
              <a:rPr lang="de-DE" sz="2903" dirty="0"/>
              <a:t>Zölle und Quoten</a:t>
            </a:r>
          </a:p>
          <a:p>
            <a:endParaRPr lang="de-DE" sz="2903" dirty="0"/>
          </a:p>
          <a:p>
            <a:pPr marL="414726" indent="-414726">
              <a:buFont typeface="Arial" panose="020B0604020202020204" pitchFamily="34" charset="0"/>
              <a:buChar char="•"/>
            </a:pPr>
            <a:r>
              <a:rPr lang="de-DE" sz="2903" dirty="0"/>
              <a:t>Kleines Land</a:t>
            </a:r>
          </a:p>
          <a:p>
            <a:pPr marL="414726" indent="-414726">
              <a:buFont typeface="Arial" panose="020B0604020202020204" pitchFamily="34" charset="0"/>
              <a:buChar char="•"/>
            </a:pPr>
            <a:endParaRPr lang="de-DE" sz="2903" dirty="0"/>
          </a:p>
          <a:p>
            <a:pPr marL="414726" indent="-414726">
              <a:buFont typeface="Arial" panose="020B0604020202020204" pitchFamily="34" charset="0"/>
              <a:buChar char="•"/>
            </a:pPr>
            <a:r>
              <a:rPr lang="de-DE" sz="2903" dirty="0"/>
              <a:t>Allgemeines Handelsmodell</a:t>
            </a:r>
          </a:p>
        </p:txBody>
      </p:sp>
      <p:sp>
        <p:nvSpPr>
          <p:cNvPr id="10" name="Rechteck 9">
            <a:extLst>
              <a:ext uri="{FF2B5EF4-FFF2-40B4-BE49-F238E27FC236}">
                <a16:creationId xmlns:a16="http://schemas.microsoft.com/office/drawing/2014/main" id="{1FED0A9A-508B-44A1-BAF2-72BA9AA4A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8D7B5F0-8ACE-87A8-7115-567377CADC5B}"/>
                  </a:ext>
                </a:extLst>
              </p14:cNvPr>
              <p14:cNvContentPartPr/>
              <p14:nvPr/>
            </p14:nvContentPartPr>
            <p14:xfrm>
              <a:off x="2604502" y="2689822"/>
              <a:ext cx="2998800" cy="167040"/>
            </p14:xfrm>
          </p:contentPart>
        </mc:Choice>
        <mc:Fallback>
          <p:pic>
            <p:nvPicPr>
              <p:cNvPr id="2" name="Freihand 1">
                <a:extLst>
                  <a:ext uri="{FF2B5EF4-FFF2-40B4-BE49-F238E27FC236}">
                    <a16:creationId xmlns:a16="http://schemas.microsoft.com/office/drawing/2014/main" id="{F8D7B5F0-8ACE-87A8-7115-567377CADC5B}"/>
                  </a:ext>
                </a:extLst>
              </p:cNvPr>
              <p:cNvPicPr/>
              <p:nvPr/>
            </p:nvPicPr>
            <p:blipFill>
              <a:blip r:embed="rId4"/>
              <a:stretch>
                <a:fillRect/>
              </a:stretch>
            </p:blipFill>
            <p:spPr>
              <a:xfrm>
                <a:off x="2595862" y="2680822"/>
                <a:ext cx="3016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44A43E9-C028-C02D-2D81-2EEF4410B92C}"/>
                  </a:ext>
                </a:extLst>
              </p14:cNvPr>
              <p14:cNvContentPartPr/>
              <p14:nvPr/>
            </p14:nvContentPartPr>
            <p14:xfrm>
              <a:off x="2222182" y="2821942"/>
              <a:ext cx="3079440" cy="1006560"/>
            </p14:xfrm>
          </p:contentPart>
        </mc:Choice>
        <mc:Fallback>
          <p:pic>
            <p:nvPicPr>
              <p:cNvPr id="3" name="Freihand 2">
                <a:extLst>
                  <a:ext uri="{FF2B5EF4-FFF2-40B4-BE49-F238E27FC236}">
                    <a16:creationId xmlns:a16="http://schemas.microsoft.com/office/drawing/2014/main" id="{C44A43E9-C028-C02D-2D81-2EEF4410B92C}"/>
                  </a:ext>
                </a:extLst>
              </p:cNvPr>
              <p:cNvPicPr/>
              <p:nvPr/>
            </p:nvPicPr>
            <p:blipFill>
              <a:blip r:embed="rId6"/>
              <a:stretch>
                <a:fillRect/>
              </a:stretch>
            </p:blipFill>
            <p:spPr>
              <a:xfrm>
                <a:off x="2213182" y="2812942"/>
                <a:ext cx="3097080" cy="102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37364CF-426A-8F6C-E75A-FA880430C52C}"/>
                  </a:ext>
                </a:extLst>
              </p14:cNvPr>
              <p14:cNvContentPartPr/>
              <p14:nvPr/>
            </p14:nvContentPartPr>
            <p14:xfrm>
              <a:off x="2697382" y="4468222"/>
              <a:ext cx="4865040" cy="106920"/>
            </p14:xfrm>
          </p:contentPart>
        </mc:Choice>
        <mc:Fallback>
          <p:pic>
            <p:nvPicPr>
              <p:cNvPr id="5" name="Freihand 4">
                <a:extLst>
                  <a:ext uri="{FF2B5EF4-FFF2-40B4-BE49-F238E27FC236}">
                    <a16:creationId xmlns:a16="http://schemas.microsoft.com/office/drawing/2014/main" id="{837364CF-426A-8F6C-E75A-FA880430C52C}"/>
                  </a:ext>
                </a:extLst>
              </p:cNvPr>
              <p:cNvPicPr/>
              <p:nvPr/>
            </p:nvPicPr>
            <p:blipFill>
              <a:blip r:embed="rId8"/>
              <a:stretch>
                <a:fillRect/>
              </a:stretch>
            </p:blipFill>
            <p:spPr>
              <a:xfrm>
                <a:off x="2688742" y="4459582"/>
                <a:ext cx="4882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2CA3D1B-7D78-0EA4-2BF8-28FED65CEC99}"/>
                  </a:ext>
                </a:extLst>
              </p14:cNvPr>
              <p14:cNvContentPartPr/>
              <p14:nvPr/>
            </p14:nvContentPartPr>
            <p14:xfrm>
              <a:off x="2742742" y="3490822"/>
              <a:ext cx="2435760" cy="110520"/>
            </p14:xfrm>
          </p:contentPart>
        </mc:Choice>
        <mc:Fallback>
          <p:pic>
            <p:nvPicPr>
              <p:cNvPr id="7" name="Freihand 6">
                <a:extLst>
                  <a:ext uri="{FF2B5EF4-FFF2-40B4-BE49-F238E27FC236}">
                    <a16:creationId xmlns:a16="http://schemas.microsoft.com/office/drawing/2014/main" id="{62CA3D1B-7D78-0EA4-2BF8-28FED65CEC99}"/>
                  </a:ext>
                </a:extLst>
              </p:cNvPr>
              <p:cNvPicPr/>
              <p:nvPr/>
            </p:nvPicPr>
            <p:blipFill>
              <a:blip r:embed="rId10"/>
              <a:stretch>
                <a:fillRect/>
              </a:stretch>
            </p:blipFill>
            <p:spPr>
              <a:xfrm>
                <a:off x="2734102" y="3481822"/>
                <a:ext cx="2453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D43DE64-3BFA-91A2-52F1-9F0C3E9A39EC}"/>
                  </a:ext>
                </a:extLst>
              </p14:cNvPr>
              <p14:cNvContentPartPr/>
              <p14:nvPr/>
            </p14:nvContentPartPr>
            <p14:xfrm>
              <a:off x="5136022" y="3105262"/>
              <a:ext cx="522360" cy="152640"/>
            </p14:xfrm>
          </p:contentPart>
        </mc:Choice>
        <mc:Fallback>
          <p:pic>
            <p:nvPicPr>
              <p:cNvPr id="9" name="Freihand 8">
                <a:extLst>
                  <a:ext uri="{FF2B5EF4-FFF2-40B4-BE49-F238E27FC236}">
                    <a16:creationId xmlns:a16="http://schemas.microsoft.com/office/drawing/2014/main" id="{BD43DE64-3BFA-91A2-52F1-9F0C3E9A39EC}"/>
                  </a:ext>
                </a:extLst>
              </p:cNvPr>
              <p:cNvPicPr/>
              <p:nvPr/>
            </p:nvPicPr>
            <p:blipFill>
              <a:blip r:embed="rId12"/>
              <a:stretch>
                <a:fillRect/>
              </a:stretch>
            </p:blipFill>
            <p:spPr>
              <a:xfrm>
                <a:off x="5127022" y="3096262"/>
                <a:ext cx="540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CD7B065-7D81-7B64-EBC5-16414A664885}"/>
                  </a:ext>
                </a:extLst>
              </p14:cNvPr>
              <p14:cNvContentPartPr/>
              <p14:nvPr/>
            </p14:nvContentPartPr>
            <p14:xfrm>
              <a:off x="5064382" y="3070342"/>
              <a:ext cx="287640" cy="242640"/>
            </p14:xfrm>
          </p:contentPart>
        </mc:Choice>
        <mc:Fallback>
          <p:pic>
            <p:nvPicPr>
              <p:cNvPr id="11" name="Freihand 10">
                <a:extLst>
                  <a:ext uri="{FF2B5EF4-FFF2-40B4-BE49-F238E27FC236}">
                    <a16:creationId xmlns:a16="http://schemas.microsoft.com/office/drawing/2014/main" id="{8CD7B065-7D81-7B64-EBC5-16414A664885}"/>
                  </a:ext>
                </a:extLst>
              </p:cNvPr>
              <p:cNvPicPr/>
              <p:nvPr/>
            </p:nvPicPr>
            <p:blipFill>
              <a:blip r:embed="rId14"/>
              <a:stretch>
                <a:fillRect/>
              </a:stretch>
            </p:blipFill>
            <p:spPr>
              <a:xfrm>
                <a:off x="5055382" y="3061702"/>
                <a:ext cx="305280" cy="260280"/>
              </a:xfrm>
              <a:prstGeom prst="rect">
                <a:avLst/>
              </a:prstGeom>
            </p:spPr>
          </p:pic>
        </mc:Fallback>
      </mc:AlternateContent>
      <p:grpSp>
        <p:nvGrpSpPr>
          <p:cNvPr id="83" name="Gruppieren 82">
            <a:extLst>
              <a:ext uri="{FF2B5EF4-FFF2-40B4-BE49-F238E27FC236}">
                <a16:creationId xmlns:a16="http://schemas.microsoft.com/office/drawing/2014/main" id="{6401C727-E57D-1865-C3A3-F30851EBE094}"/>
              </a:ext>
            </a:extLst>
          </p:cNvPr>
          <p:cNvGrpSpPr/>
          <p:nvPr/>
        </p:nvGrpSpPr>
        <p:grpSpPr>
          <a:xfrm>
            <a:off x="5926942" y="1957222"/>
            <a:ext cx="5881320" cy="2132640"/>
            <a:chOff x="5926942" y="1957222"/>
            <a:chExt cx="5881320" cy="213264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6164E882-14FE-E7B5-A01C-64FCF45AA34F}"/>
                    </a:ext>
                  </a:extLst>
                </p14:cNvPr>
                <p14:cNvContentPartPr/>
                <p14:nvPr/>
              </p14:nvContentPartPr>
              <p14:xfrm>
                <a:off x="5926942" y="2907262"/>
                <a:ext cx="312480" cy="228600"/>
              </p14:xfrm>
            </p:contentPart>
          </mc:Choice>
          <mc:Fallback>
            <p:pic>
              <p:nvPicPr>
                <p:cNvPr id="12" name="Freihand 11">
                  <a:extLst>
                    <a:ext uri="{FF2B5EF4-FFF2-40B4-BE49-F238E27FC236}">
                      <a16:creationId xmlns:a16="http://schemas.microsoft.com/office/drawing/2014/main" id="{6164E882-14FE-E7B5-A01C-64FCF45AA34F}"/>
                    </a:ext>
                  </a:extLst>
                </p:cNvPr>
                <p:cNvPicPr/>
                <p:nvPr/>
              </p:nvPicPr>
              <p:blipFill>
                <a:blip r:embed="rId16"/>
                <a:stretch>
                  <a:fillRect/>
                </a:stretch>
              </p:blipFill>
              <p:spPr>
                <a:xfrm>
                  <a:off x="5918302" y="2898262"/>
                  <a:ext cx="3301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A845E9A9-9477-CF6C-E6FA-4E46DB552404}"/>
                    </a:ext>
                  </a:extLst>
                </p14:cNvPr>
                <p14:cNvContentPartPr/>
                <p14:nvPr/>
              </p14:nvContentPartPr>
              <p14:xfrm>
                <a:off x="6276502" y="3018862"/>
                <a:ext cx="106560" cy="74880"/>
              </p14:xfrm>
            </p:contentPart>
          </mc:Choice>
          <mc:Fallback>
            <p:pic>
              <p:nvPicPr>
                <p:cNvPr id="13" name="Freihand 12">
                  <a:extLst>
                    <a:ext uri="{FF2B5EF4-FFF2-40B4-BE49-F238E27FC236}">
                      <a16:creationId xmlns:a16="http://schemas.microsoft.com/office/drawing/2014/main" id="{A845E9A9-9477-CF6C-E6FA-4E46DB552404}"/>
                    </a:ext>
                  </a:extLst>
                </p:cNvPr>
                <p:cNvPicPr/>
                <p:nvPr/>
              </p:nvPicPr>
              <p:blipFill>
                <a:blip r:embed="rId18"/>
                <a:stretch>
                  <a:fillRect/>
                </a:stretch>
              </p:blipFill>
              <p:spPr>
                <a:xfrm>
                  <a:off x="6267502" y="3010222"/>
                  <a:ext cx="124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A10EF08-4054-D5FD-306D-D9DA4E283C95}"/>
                    </a:ext>
                  </a:extLst>
                </p14:cNvPr>
                <p14:cNvContentPartPr/>
                <p14:nvPr/>
              </p14:nvContentPartPr>
              <p14:xfrm>
                <a:off x="6470902" y="2998342"/>
                <a:ext cx="135360" cy="83520"/>
              </p14:xfrm>
            </p:contentPart>
          </mc:Choice>
          <mc:Fallback>
            <p:pic>
              <p:nvPicPr>
                <p:cNvPr id="14" name="Freihand 13">
                  <a:extLst>
                    <a:ext uri="{FF2B5EF4-FFF2-40B4-BE49-F238E27FC236}">
                      <a16:creationId xmlns:a16="http://schemas.microsoft.com/office/drawing/2014/main" id="{CA10EF08-4054-D5FD-306D-D9DA4E283C95}"/>
                    </a:ext>
                  </a:extLst>
                </p:cNvPr>
                <p:cNvPicPr/>
                <p:nvPr/>
              </p:nvPicPr>
              <p:blipFill>
                <a:blip r:embed="rId20"/>
                <a:stretch>
                  <a:fillRect/>
                </a:stretch>
              </p:blipFill>
              <p:spPr>
                <a:xfrm>
                  <a:off x="6461902" y="2989342"/>
                  <a:ext cx="153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D7CB19A-8DD6-2925-34DB-71D098EDB8F5}"/>
                    </a:ext>
                  </a:extLst>
                </p14:cNvPr>
                <p14:cNvContentPartPr/>
                <p14:nvPr/>
              </p14:nvContentPartPr>
              <p14:xfrm>
                <a:off x="6630022" y="2886742"/>
                <a:ext cx="389520" cy="145080"/>
              </p14:xfrm>
            </p:contentPart>
          </mc:Choice>
          <mc:Fallback>
            <p:pic>
              <p:nvPicPr>
                <p:cNvPr id="15" name="Freihand 14">
                  <a:extLst>
                    <a:ext uri="{FF2B5EF4-FFF2-40B4-BE49-F238E27FC236}">
                      <a16:creationId xmlns:a16="http://schemas.microsoft.com/office/drawing/2014/main" id="{6D7CB19A-8DD6-2925-34DB-71D098EDB8F5}"/>
                    </a:ext>
                  </a:extLst>
                </p:cNvPr>
                <p:cNvPicPr/>
                <p:nvPr/>
              </p:nvPicPr>
              <p:blipFill>
                <a:blip r:embed="rId22"/>
                <a:stretch>
                  <a:fillRect/>
                </a:stretch>
              </p:blipFill>
              <p:spPr>
                <a:xfrm>
                  <a:off x="6621382" y="2878102"/>
                  <a:ext cx="407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F83D7BC-849E-972F-9AFA-6589277C173D}"/>
                    </a:ext>
                  </a:extLst>
                </p14:cNvPr>
                <p14:cNvContentPartPr/>
                <p14:nvPr/>
              </p14:nvContentPartPr>
              <p14:xfrm>
                <a:off x="7083982" y="2930662"/>
                <a:ext cx="93960" cy="104760"/>
              </p14:xfrm>
            </p:contentPart>
          </mc:Choice>
          <mc:Fallback>
            <p:pic>
              <p:nvPicPr>
                <p:cNvPr id="16" name="Freihand 15">
                  <a:extLst>
                    <a:ext uri="{FF2B5EF4-FFF2-40B4-BE49-F238E27FC236}">
                      <a16:creationId xmlns:a16="http://schemas.microsoft.com/office/drawing/2014/main" id="{9F83D7BC-849E-972F-9AFA-6589277C173D}"/>
                    </a:ext>
                  </a:extLst>
                </p:cNvPr>
                <p:cNvPicPr/>
                <p:nvPr/>
              </p:nvPicPr>
              <p:blipFill>
                <a:blip r:embed="rId24"/>
                <a:stretch>
                  <a:fillRect/>
                </a:stretch>
              </p:blipFill>
              <p:spPr>
                <a:xfrm>
                  <a:off x="7074982" y="2921662"/>
                  <a:ext cx="111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85B7D03-8E8F-5495-3C7B-15F66259841A}"/>
                    </a:ext>
                  </a:extLst>
                </p14:cNvPr>
                <p14:cNvContentPartPr/>
                <p14:nvPr/>
              </p14:nvContentPartPr>
              <p14:xfrm>
                <a:off x="7404742" y="2772622"/>
                <a:ext cx="163440" cy="175680"/>
              </p14:xfrm>
            </p:contentPart>
          </mc:Choice>
          <mc:Fallback>
            <p:pic>
              <p:nvPicPr>
                <p:cNvPr id="18" name="Freihand 17">
                  <a:extLst>
                    <a:ext uri="{FF2B5EF4-FFF2-40B4-BE49-F238E27FC236}">
                      <a16:creationId xmlns:a16="http://schemas.microsoft.com/office/drawing/2014/main" id="{385B7D03-8E8F-5495-3C7B-15F66259841A}"/>
                    </a:ext>
                  </a:extLst>
                </p:cNvPr>
                <p:cNvPicPr/>
                <p:nvPr/>
              </p:nvPicPr>
              <p:blipFill>
                <a:blip r:embed="rId26"/>
                <a:stretch>
                  <a:fillRect/>
                </a:stretch>
              </p:blipFill>
              <p:spPr>
                <a:xfrm>
                  <a:off x="7396102" y="2763622"/>
                  <a:ext cx="181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3C7892F5-E548-B7CC-9DEB-70F48392CD95}"/>
                    </a:ext>
                  </a:extLst>
                </p14:cNvPr>
                <p14:cNvContentPartPr/>
                <p14:nvPr/>
              </p14:nvContentPartPr>
              <p14:xfrm>
                <a:off x="7592662" y="2655262"/>
                <a:ext cx="329040" cy="270720"/>
              </p14:xfrm>
            </p:contentPart>
          </mc:Choice>
          <mc:Fallback>
            <p:pic>
              <p:nvPicPr>
                <p:cNvPr id="19" name="Freihand 18">
                  <a:extLst>
                    <a:ext uri="{FF2B5EF4-FFF2-40B4-BE49-F238E27FC236}">
                      <a16:creationId xmlns:a16="http://schemas.microsoft.com/office/drawing/2014/main" id="{3C7892F5-E548-B7CC-9DEB-70F48392CD95}"/>
                    </a:ext>
                  </a:extLst>
                </p:cNvPr>
                <p:cNvPicPr/>
                <p:nvPr/>
              </p:nvPicPr>
              <p:blipFill>
                <a:blip r:embed="rId28"/>
                <a:stretch>
                  <a:fillRect/>
                </a:stretch>
              </p:blipFill>
              <p:spPr>
                <a:xfrm>
                  <a:off x="7584022" y="2646262"/>
                  <a:ext cx="3466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B11DC0D-1EB5-9D70-AEAA-403BEE1EF663}"/>
                    </a:ext>
                  </a:extLst>
                </p14:cNvPr>
                <p14:cNvContentPartPr/>
                <p14:nvPr/>
              </p14:nvContentPartPr>
              <p14:xfrm>
                <a:off x="8230222" y="2706742"/>
                <a:ext cx="175320" cy="92520"/>
              </p14:xfrm>
            </p:contentPart>
          </mc:Choice>
          <mc:Fallback>
            <p:pic>
              <p:nvPicPr>
                <p:cNvPr id="21" name="Freihand 20">
                  <a:extLst>
                    <a:ext uri="{FF2B5EF4-FFF2-40B4-BE49-F238E27FC236}">
                      <a16:creationId xmlns:a16="http://schemas.microsoft.com/office/drawing/2014/main" id="{DB11DC0D-1EB5-9D70-AEAA-403BEE1EF663}"/>
                    </a:ext>
                  </a:extLst>
                </p:cNvPr>
                <p:cNvPicPr/>
                <p:nvPr/>
              </p:nvPicPr>
              <p:blipFill>
                <a:blip r:embed="rId30"/>
                <a:stretch>
                  <a:fillRect/>
                </a:stretch>
              </p:blipFill>
              <p:spPr>
                <a:xfrm>
                  <a:off x="8221222" y="2697742"/>
                  <a:ext cx="192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82DE6D85-AC30-4AA5-C725-8DFB338B5025}"/>
                    </a:ext>
                  </a:extLst>
                </p14:cNvPr>
                <p14:cNvContentPartPr/>
                <p14:nvPr/>
              </p14:nvContentPartPr>
              <p14:xfrm>
                <a:off x="8470342" y="2478862"/>
                <a:ext cx="250200" cy="286920"/>
              </p14:xfrm>
            </p:contentPart>
          </mc:Choice>
          <mc:Fallback>
            <p:pic>
              <p:nvPicPr>
                <p:cNvPr id="22" name="Freihand 21">
                  <a:extLst>
                    <a:ext uri="{FF2B5EF4-FFF2-40B4-BE49-F238E27FC236}">
                      <a16:creationId xmlns:a16="http://schemas.microsoft.com/office/drawing/2014/main" id="{82DE6D85-AC30-4AA5-C725-8DFB338B5025}"/>
                    </a:ext>
                  </a:extLst>
                </p:cNvPr>
                <p:cNvPicPr/>
                <p:nvPr/>
              </p:nvPicPr>
              <p:blipFill>
                <a:blip r:embed="rId32"/>
                <a:stretch>
                  <a:fillRect/>
                </a:stretch>
              </p:blipFill>
              <p:spPr>
                <a:xfrm>
                  <a:off x="8461342" y="2469862"/>
                  <a:ext cx="2678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70D91D65-2527-3651-EEAC-DE7E89727E33}"/>
                    </a:ext>
                  </a:extLst>
                </p14:cNvPr>
                <p14:cNvContentPartPr/>
                <p14:nvPr/>
              </p14:nvContentPartPr>
              <p14:xfrm>
                <a:off x="8920702" y="2479942"/>
                <a:ext cx="117000" cy="105480"/>
              </p14:xfrm>
            </p:contentPart>
          </mc:Choice>
          <mc:Fallback>
            <p:pic>
              <p:nvPicPr>
                <p:cNvPr id="23" name="Freihand 22">
                  <a:extLst>
                    <a:ext uri="{FF2B5EF4-FFF2-40B4-BE49-F238E27FC236}">
                      <a16:creationId xmlns:a16="http://schemas.microsoft.com/office/drawing/2014/main" id="{70D91D65-2527-3651-EEAC-DE7E89727E33}"/>
                    </a:ext>
                  </a:extLst>
                </p:cNvPr>
                <p:cNvPicPr/>
                <p:nvPr/>
              </p:nvPicPr>
              <p:blipFill>
                <a:blip r:embed="rId34"/>
                <a:stretch>
                  <a:fillRect/>
                </a:stretch>
              </p:blipFill>
              <p:spPr>
                <a:xfrm>
                  <a:off x="8912062" y="2470942"/>
                  <a:ext cx="134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7DCA8CC-252E-67C0-3228-F20D23A0EC28}"/>
                    </a:ext>
                  </a:extLst>
                </p14:cNvPr>
                <p14:cNvContentPartPr/>
                <p14:nvPr/>
              </p14:nvContentPartPr>
              <p14:xfrm>
                <a:off x="9041662" y="2367262"/>
                <a:ext cx="300600" cy="164880"/>
              </p14:xfrm>
            </p:contentPart>
          </mc:Choice>
          <mc:Fallback>
            <p:pic>
              <p:nvPicPr>
                <p:cNvPr id="24" name="Freihand 23">
                  <a:extLst>
                    <a:ext uri="{FF2B5EF4-FFF2-40B4-BE49-F238E27FC236}">
                      <a16:creationId xmlns:a16="http://schemas.microsoft.com/office/drawing/2014/main" id="{37DCA8CC-252E-67C0-3228-F20D23A0EC28}"/>
                    </a:ext>
                  </a:extLst>
                </p:cNvPr>
                <p:cNvPicPr/>
                <p:nvPr/>
              </p:nvPicPr>
              <p:blipFill>
                <a:blip r:embed="rId36"/>
                <a:stretch>
                  <a:fillRect/>
                </a:stretch>
              </p:blipFill>
              <p:spPr>
                <a:xfrm>
                  <a:off x="9032662" y="2358622"/>
                  <a:ext cx="318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723218B6-609C-64B9-1FBF-C830E39A31E5}"/>
                    </a:ext>
                  </a:extLst>
                </p14:cNvPr>
                <p14:cNvContentPartPr/>
                <p14:nvPr/>
              </p14:nvContentPartPr>
              <p14:xfrm>
                <a:off x="9555382" y="2259982"/>
                <a:ext cx="530280" cy="130320"/>
              </p14:xfrm>
            </p:contentPart>
          </mc:Choice>
          <mc:Fallback>
            <p:pic>
              <p:nvPicPr>
                <p:cNvPr id="25" name="Freihand 24">
                  <a:extLst>
                    <a:ext uri="{FF2B5EF4-FFF2-40B4-BE49-F238E27FC236}">
                      <a16:creationId xmlns:a16="http://schemas.microsoft.com/office/drawing/2014/main" id="{723218B6-609C-64B9-1FBF-C830E39A31E5}"/>
                    </a:ext>
                  </a:extLst>
                </p:cNvPr>
                <p:cNvPicPr/>
                <p:nvPr/>
              </p:nvPicPr>
              <p:blipFill>
                <a:blip r:embed="rId38"/>
                <a:stretch>
                  <a:fillRect/>
                </a:stretch>
              </p:blipFill>
              <p:spPr>
                <a:xfrm>
                  <a:off x="9546742" y="2250982"/>
                  <a:ext cx="547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E8178476-19F8-ED48-B435-31942643A541}"/>
                    </a:ext>
                  </a:extLst>
                </p14:cNvPr>
                <p14:cNvContentPartPr/>
                <p14:nvPr/>
              </p14:nvContentPartPr>
              <p14:xfrm>
                <a:off x="10065862" y="2169262"/>
                <a:ext cx="39600" cy="10080"/>
              </p14:xfrm>
            </p:contentPart>
          </mc:Choice>
          <mc:Fallback>
            <p:pic>
              <p:nvPicPr>
                <p:cNvPr id="26" name="Freihand 25">
                  <a:extLst>
                    <a:ext uri="{FF2B5EF4-FFF2-40B4-BE49-F238E27FC236}">
                      <a16:creationId xmlns:a16="http://schemas.microsoft.com/office/drawing/2014/main" id="{E8178476-19F8-ED48-B435-31942643A541}"/>
                    </a:ext>
                  </a:extLst>
                </p:cNvPr>
                <p:cNvPicPr/>
                <p:nvPr/>
              </p:nvPicPr>
              <p:blipFill>
                <a:blip r:embed="rId40"/>
                <a:stretch>
                  <a:fillRect/>
                </a:stretch>
              </p:blipFill>
              <p:spPr>
                <a:xfrm>
                  <a:off x="10056862" y="2160262"/>
                  <a:ext cx="57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1BDAA730-4E64-0FFA-1783-9ACC1DC0D5AE}"/>
                    </a:ext>
                  </a:extLst>
                </p14:cNvPr>
                <p14:cNvContentPartPr/>
                <p14:nvPr/>
              </p14:nvContentPartPr>
              <p14:xfrm>
                <a:off x="10134982" y="2132542"/>
                <a:ext cx="223560" cy="248400"/>
              </p14:xfrm>
            </p:contentPart>
          </mc:Choice>
          <mc:Fallback>
            <p:pic>
              <p:nvPicPr>
                <p:cNvPr id="27" name="Freihand 26">
                  <a:extLst>
                    <a:ext uri="{FF2B5EF4-FFF2-40B4-BE49-F238E27FC236}">
                      <a16:creationId xmlns:a16="http://schemas.microsoft.com/office/drawing/2014/main" id="{1BDAA730-4E64-0FFA-1783-9ACC1DC0D5AE}"/>
                    </a:ext>
                  </a:extLst>
                </p:cNvPr>
                <p:cNvPicPr/>
                <p:nvPr/>
              </p:nvPicPr>
              <p:blipFill>
                <a:blip r:embed="rId42"/>
                <a:stretch>
                  <a:fillRect/>
                </a:stretch>
              </p:blipFill>
              <p:spPr>
                <a:xfrm>
                  <a:off x="10126342" y="2123902"/>
                  <a:ext cx="2412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E3A000A8-EF44-076F-BF03-BCCFE441AC1F}"/>
                    </a:ext>
                  </a:extLst>
                </p14:cNvPr>
                <p14:cNvContentPartPr/>
                <p14:nvPr/>
              </p14:nvContentPartPr>
              <p14:xfrm>
                <a:off x="10490302" y="1957222"/>
                <a:ext cx="196560" cy="206640"/>
              </p14:xfrm>
            </p:contentPart>
          </mc:Choice>
          <mc:Fallback>
            <p:pic>
              <p:nvPicPr>
                <p:cNvPr id="28" name="Freihand 27">
                  <a:extLst>
                    <a:ext uri="{FF2B5EF4-FFF2-40B4-BE49-F238E27FC236}">
                      <a16:creationId xmlns:a16="http://schemas.microsoft.com/office/drawing/2014/main" id="{E3A000A8-EF44-076F-BF03-BCCFE441AC1F}"/>
                    </a:ext>
                  </a:extLst>
                </p:cNvPr>
                <p:cNvPicPr/>
                <p:nvPr/>
              </p:nvPicPr>
              <p:blipFill>
                <a:blip r:embed="rId44"/>
                <a:stretch>
                  <a:fillRect/>
                </a:stretch>
              </p:blipFill>
              <p:spPr>
                <a:xfrm>
                  <a:off x="10481662" y="1948222"/>
                  <a:ext cx="214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985DC2F1-9363-DC6E-FC8E-8532011A3123}"/>
                    </a:ext>
                  </a:extLst>
                </p14:cNvPr>
                <p14:cNvContentPartPr/>
                <p14:nvPr/>
              </p14:nvContentPartPr>
              <p14:xfrm>
                <a:off x="10602982" y="2154142"/>
                <a:ext cx="96480" cy="16920"/>
              </p14:xfrm>
            </p:contentPart>
          </mc:Choice>
          <mc:Fallback>
            <p:pic>
              <p:nvPicPr>
                <p:cNvPr id="29" name="Freihand 28">
                  <a:extLst>
                    <a:ext uri="{FF2B5EF4-FFF2-40B4-BE49-F238E27FC236}">
                      <a16:creationId xmlns:a16="http://schemas.microsoft.com/office/drawing/2014/main" id="{985DC2F1-9363-DC6E-FC8E-8532011A3123}"/>
                    </a:ext>
                  </a:extLst>
                </p:cNvPr>
                <p:cNvPicPr/>
                <p:nvPr/>
              </p:nvPicPr>
              <p:blipFill>
                <a:blip r:embed="rId46"/>
                <a:stretch>
                  <a:fillRect/>
                </a:stretch>
              </p:blipFill>
              <p:spPr>
                <a:xfrm>
                  <a:off x="10593982" y="2145502"/>
                  <a:ext cx="114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A33D0EDF-153A-DE11-E19E-9EF1181E3F1A}"/>
                    </a:ext>
                  </a:extLst>
                </p14:cNvPr>
                <p14:cNvContentPartPr/>
                <p14:nvPr/>
              </p14:nvContentPartPr>
              <p14:xfrm>
                <a:off x="10707022" y="2044702"/>
                <a:ext cx="322920" cy="85320"/>
              </p14:xfrm>
            </p:contentPart>
          </mc:Choice>
          <mc:Fallback>
            <p:pic>
              <p:nvPicPr>
                <p:cNvPr id="30" name="Freihand 29">
                  <a:extLst>
                    <a:ext uri="{FF2B5EF4-FFF2-40B4-BE49-F238E27FC236}">
                      <a16:creationId xmlns:a16="http://schemas.microsoft.com/office/drawing/2014/main" id="{A33D0EDF-153A-DE11-E19E-9EF1181E3F1A}"/>
                    </a:ext>
                  </a:extLst>
                </p:cNvPr>
                <p:cNvPicPr/>
                <p:nvPr/>
              </p:nvPicPr>
              <p:blipFill>
                <a:blip r:embed="rId48"/>
                <a:stretch>
                  <a:fillRect/>
                </a:stretch>
              </p:blipFill>
              <p:spPr>
                <a:xfrm>
                  <a:off x="10698022" y="2036062"/>
                  <a:ext cx="340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4505439-80E0-C257-77B3-90E271B2C9DB}"/>
                    </a:ext>
                  </a:extLst>
                </p14:cNvPr>
                <p14:cNvContentPartPr/>
                <p14:nvPr/>
              </p14:nvContentPartPr>
              <p14:xfrm>
                <a:off x="11084662" y="1998622"/>
                <a:ext cx="270000" cy="85680"/>
              </p14:xfrm>
            </p:contentPart>
          </mc:Choice>
          <mc:Fallback>
            <p:pic>
              <p:nvPicPr>
                <p:cNvPr id="31" name="Freihand 30">
                  <a:extLst>
                    <a:ext uri="{FF2B5EF4-FFF2-40B4-BE49-F238E27FC236}">
                      <a16:creationId xmlns:a16="http://schemas.microsoft.com/office/drawing/2014/main" id="{14505439-80E0-C257-77B3-90E271B2C9DB}"/>
                    </a:ext>
                  </a:extLst>
                </p:cNvPr>
                <p:cNvPicPr/>
                <p:nvPr/>
              </p:nvPicPr>
              <p:blipFill>
                <a:blip r:embed="rId50"/>
                <a:stretch>
                  <a:fillRect/>
                </a:stretch>
              </p:blipFill>
              <p:spPr>
                <a:xfrm>
                  <a:off x="11076022" y="1989982"/>
                  <a:ext cx="287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8DE0494F-DD23-5BA2-4A3B-DC453BBB4256}"/>
                    </a:ext>
                  </a:extLst>
                </p14:cNvPr>
                <p14:cNvContentPartPr/>
                <p14:nvPr/>
              </p14:nvContentPartPr>
              <p14:xfrm>
                <a:off x="7360822" y="3154222"/>
                <a:ext cx="43200" cy="144720"/>
              </p14:xfrm>
            </p:contentPart>
          </mc:Choice>
          <mc:Fallback>
            <p:pic>
              <p:nvPicPr>
                <p:cNvPr id="32" name="Freihand 31">
                  <a:extLst>
                    <a:ext uri="{FF2B5EF4-FFF2-40B4-BE49-F238E27FC236}">
                      <a16:creationId xmlns:a16="http://schemas.microsoft.com/office/drawing/2014/main" id="{8DE0494F-DD23-5BA2-4A3B-DC453BBB4256}"/>
                    </a:ext>
                  </a:extLst>
                </p:cNvPr>
                <p:cNvPicPr/>
                <p:nvPr/>
              </p:nvPicPr>
              <p:blipFill>
                <a:blip r:embed="rId52"/>
                <a:stretch>
                  <a:fillRect/>
                </a:stretch>
              </p:blipFill>
              <p:spPr>
                <a:xfrm>
                  <a:off x="7352182" y="3145222"/>
                  <a:ext cx="60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A771B381-8BC0-E333-4E7F-A9B6B577C30B}"/>
                    </a:ext>
                  </a:extLst>
                </p14:cNvPr>
                <p14:cNvContentPartPr/>
                <p14:nvPr/>
              </p14:nvContentPartPr>
              <p14:xfrm>
                <a:off x="7367662" y="3089782"/>
                <a:ext cx="159840" cy="130320"/>
              </p14:xfrm>
            </p:contentPart>
          </mc:Choice>
          <mc:Fallback>
            <p:pic>
              <p:nvPicPr>
                <p:cNvPr id="33" name="Freihand 32">
                  <a:extLst>
                    <a:ext uri="{FF2B5EF4-FFF2-40B4-BE49-F238E27FC236}">
                      <a16:creationId xmlns:a16="http://schemas.microsoft.com/office/drawing/2014/main" id="{A771B381-8BC0-E333-4E7F-A9B6B577C30B}"/>
                    </a:ext>
                  </a:extLst>
                </p:cNvPr>
                <p:cNvPicPr/>
                <p:nvPr/>
              </p:nvPicPr>
              <p:blipFill>
                <a:blip r:embed="rId54"/>
                <a:stretch>
                  <a:fillRect/>
                </a:stretch>
              </p:blipFill>
              <p:spPr>
                <a:xfrm>
                  <a:off x="7358662" y="3080782"/>
                  <a:ext cx="177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EC838B33-4627-9631-ABFA-CEB3865EB9E9}"/>
                    </a:ext>
                  </a:extLst>
                </p14:cNvPr>
                <p14:cNvContentPartPr/>
                <p14:nvPr/>
              </p14:nvContentPartPr>
              <p14:xfrm>
                <a:off x="7409782" y="3161782"/>
                <a:ext cx="387000" cy="166320"/>
              </p14:xfrm>
            </p:contentPart>
          </mc:Choice>
          <mc:Fallback>
            <p:pic>
              <p:nvPicPr>
                <p:cNvPr id="34" name="Freihand 33">
                  <a:extLst>
                    <a:ext uri="{FF2B5EF4-FFF2-40B4-BE49-F238E27FC236}">
                      <a16:creationId xmlns:a16="http://schemas.microsoft.com/office/drawing/2014/main" id="{EC838B33-4627-9631-ABFA-CEB3865EB9E9}"/>
                    </a:ext>
                  </a:extLst>
                </p:cNvPr>
                <p:cNvPicPr/>
                <p:nvPr/>
              </p:nvPicPr>
              <p:blipFill>
                <a:blip r:embed="rId56"/>
                <a:stretch>
                  <a:fillRect/>
                </a:stretch>
              </p:blipFill>
              <p:spPr>
                <a:xfrm>
                  <a:off x="7401142" y="3153142"/>
                  <a:ext cx="404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3A87FE84-8F4A-20C2-08D8-E2D0FD34AC39}"/>
                    </a:ext>
                  </a:extLst>
                </p14:cNvPr>
                <p14:cNvContentPartPr/>
                <p14:nvPr/>
              </p14:nvContentPartPr>
              <p14:xfrm>
                <a:off x="7667542" y="2999422"/>
                <a:ext cx="30960" cy="21600"/>
              </p14:xfrm>
            </p:contentPart>
          </mc:Choice>
          <mc:Fallback>
            <p:pic>
              <p:nvPicPr>
                <p:cNvPr id="35" name="Freihand 34">
                  <a:extLst>
                    <a:ext uri="{FF2B5EF4-FFF2-40B4-BE49-F238E27FC236}">
                      <a16:creationId xmlns:a16="http://schemas.microsoft.com/office/drawing/2014/main" id="{3A87FE84-8F4A-20C2-08D8-E2D0FD34AC39}"/>
                    </a:ext>
                  </a:extLst>
                </p:cNvPr>
                <p:cNvPicPr/>
                <p:nvPr/>
              </p:nvPicPr>
              <p:blipFill>
                <a:blip r:embed="rId58"/>
                <a:stretch>
                  <a:fillRect/>
                </a:stretch>
              </p:blipFill>
              <p:spPr>
                <a:xfrm>
                  <a:off x="7658542" y="2990422"/>
                  <a:ext cx="48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907B2BA9-9340-6302-1267-AF94B98CD31A}"/>
                    </a:ext>
                  </a:extLst>
                </p14:cNvPr>
                <p14:cNvContentPartPr/>
                <p14:nvPr/>
              </p14:nvContentPartPr>
              <p14:xfrm>
                <a:off x="7842862" y="2947222"/>
                <a:ext cx="289800" cy="351360"/>
              </p14:xfrm>
            </p:contentPart>
          </mc:Choice>
          <mc:Fallback>
            <p:pic>
              <p:nvPicPr>
                <p:cNvPr id="36" name="Freihand 35">
                  <a:extLst>
                    <a:ext uri="{FF2B5EF4-FFF2-40B4-BE49-F238E27FC236}">
                      <a16:creationId xmlns:a16="http://schemas.microsoft.com/office/drawing/2014/main" id="{907B2BA9-9340-6302-1267-AF94B98CD31A}"/>
                    </a:ext>
                  </a:extLst>
                </p:cNvPr>
                <p:cNvPicPr/>
                <p:nvPr/>
              </p:nvPicPr>
              <p:blipFill>
                <a:blip r:embed="rId60"/>
                <a:stretch>
                  <a:fillRect/>
                </a:stretch>
              </p:blipFill>
              <p:spPr>
                <a:xfrm>
                  <a:off x="7833862" y="2938222"/>
                  <a:ext cx="30744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E741F340-6545-6D72-21D2-A11F6CA39781}"/>
                    </a:ext>
                  </a:extLst>
                </p14:cNvPr>
                <p14:cNvContentPartPr/>
                <p14:nvPr/>
              </p14:nvContentPartPr>
              <p14:xfrm>
                <a:off x="8147422" y="2974942"/>
                <a:ext cx="126360" cy="294120"/>
              </p14:xfrm>
            </p:contentPart>
          </mc:Choice>
          <mc:Fallback>
            <p:pic>
              <p:nvPicPr>
                <p:cNvPr id="37" name="Freihand 36">
                  <a:extLst>
                    <a:ext uri="{FF2B5EF4-FFF2-40B4-BE49-F238E27FC236}">
                      <a16:creationId xmlns:a16="http://schemas.microsoft.com/office/drawing/2014/main" id="{E741F340-6545-6D72-21D2-A11F6CA39781}"/>
                    </a:ext>
                  </a:extLst>
                </p:cNvPr>
                <p:cNvPicPr/>
                <p:nvPr/>
              </p:nvPicPr>
              <p:blipFill>
                <a:blip r:embed="rId62"/>
                <a:stretch>
                  <a:fillRect/>
                </a:stretch>
              </p:blipFill>
              <p:spPr>
                <a:xfrm>
                  <a:off x="8138782" y="2966302"/>
                  <a:ext cx="1440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F739B1DC-08AE-5FFA-A392-0A17D0011358}"/>
                    </a:ext>
                  </a:extLst>
                </p14:cNvPr>
                <p14:cNvContentPartPr/>
                <p14:nvPr/>
              </p14:nvContentPartPr>
              <p14:xfrm>
                <a:off x="8479702" y="2800702"/>
                <a:ext cx="426240" cy="410760"/>
              </p14:xfrm>
            </p:contentPart>
          </mc:Choice>
          <mc:Fallback>
            <p:pic>
              <p:nvPicPr>
                <p:cNvPr id="38" name="Freihand 37">
                  <a:extLst>
                    <a:ext uri="{FF2B5EF4-FFF2-40B4-BE49-F238E27FC236}">
                      <a16:creationId xmlns:a16="http://schemas.microsoft.com/office/drawing/2014/main" id="{F739B1DC-08AE-5FFA-A392-0A17D0011358}"/>
                    </a:ext>
                  </a:extLst>
                </p:cNvPr>
                <p:cNvPicPr/>
                <p:nvPr/>
              </p:nvPicPr>
              <p:blipFill>
                <a:blip r:embed="rId64"/>
                <a:stretch>
                  <a:fillRect/>
                </a:stretch>
              </p:blipFill>
              <p:spPr>
                <a:xfrm>
                  <a:off x="8471062" y="2792062"/>
                  <a:ext cx="44388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13CAD62E-F2E9-9CA4-500E-EA1810A44C3F}"/>
                    </a:ext>
                  </a:extLst>
                </p14:cNvPr>
                <p14:cNvContentPartPr/>
                <p14:nvPr/>
              </p14:nvContentPartPr>
              <p14:xfrm>
                <a:off x="9132022" y="2723302"/>
                <a:ext cx="230400" cy="174960"/>
              </p14:xfrm>
            </p:contentPart>
          </mc:Choice>
          <mc:Fallback>
            <p:pic>
              <p:nvPicPr>
                <p:cNvPr id="39" name="Freihand 38">
                  <a:extLst>
                    <a:ext uri="{FF2B5EF4-FFF2-40B4-BE49-F238E27FC236}">
                      <a16:creationId xmlns:a16="http://schemas.microsoft.com/office/drawing/2014/main" id="{13CAD62E-F2E9-9CA4-500E-EA1810A44C3F}"/>
                    </a:ext>
                  </a:extLst>
                </p:cNvPr>
                <p:cNvPicPr/>
                <p:nvPr/>
              </p:nvPicPr>
              <p:blipFill>
                <a:blip r:embed="rId66"/>
                <a:stretch>
                  <a:fillRect/>
                </a:stretch>
              </p:blipFill>
              <p:spPr>
                <a:xfrm>
                  <a:off x="9123382" y="2714302"/>
                  <a:ext cx="248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B703C8A0-9AA2-F77F-0C90-3241B53E3BFD}"/>
                    </a:ext>
                  </a:extLst>
                </p14:cNvPr>
                <p14:cNvContentPartPr/>
                <p14:nvPr/>
              </p14:nvContentPartPr>
              <p14:xfrm>
                <a:off x="9385462" y="2742382"/>
                <a:ext cx="137520" cy="254520"/>
              </p14:xfrm>
            </p:contentPart>
          </mc:Choice>
          <mc:Fallback>
            <p:pic>
              <p:nvPicPr>
                <p:cNvPr id="40" name="Freihand 39">
                  <a:extLst>
                    <a:ext uri="{FF2B5EF4-FFF2-40B4-BE49-F238E27FC236}">
                      <a16:creationId xmlns:a16="http://schemas.microsoft.com/office/drawing/2014/main" id="{B703C8A0-9AA2-F77F-0C90-3241B53E3BFD}"/>
                    </a:ext>
                  </a:extLst>
                </p:cNvPr>
                <p:cNvPicPr/>
                <p:nvPr/>
              </p:nvPicPr>
              <p:blipFill>
                <a:blip r:embed="rId68"/>
                <a:stretch>
                  <a:fillRect/>
                </a:stretch>
              </p:blipFill>
              <p:spPr>
                <a:xfrm>
                  <a:off x="9376462" y="2733382"/>
                  <a:ext cx="155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23C0EB7D-3B31-C57F-76CD-649357DE1354}"/>
                    </a:ext>
                  </a:extLst>
                </p14:cNvPr>
                <p14:cNvContentPartPr/>
                <p14:nvPr/>
              </p14:nvContentPartPr>
              <p14:xfrm>
                <a:off x="9591382" y="2631862"/>
                <a:ext cx="64080" cy="152280"/>
              </p14:xfrm>
            </p:contentPart>
          </mc:Choice>
          <mc:Fallback>
            <p:pic>
              <p:nvPicPr>
                <p:cNvPr id="41" name="Freihand 40">
                  <a:extLst>
                    <a:ext uri="{FF2B5EF4-FFF2-40B4-BE49-F238E27FC236}">
                      <a16:creationId xmlns:a16="http://schemas.microsoft.com/office/drawing/2014/main" id="{23C0EB7D-3B31-C57F-76CD-649357DE1354}"/>
                    </a:ext>
                  </a:extLst>
                </p:cNvPr>
                <p:cNvPicPr/>
                <p:nvPr/>
              </p:nvPicPr>
              <p:blipFill>
                <a:blip r:embed="rId70"/>
                <a:stretch>
                  <a:fillRect/>
                </a:stretch>
              </p:blipFill>
              <p:spPr>
                <a:xfrm>
                  <a:off x="9582742" y="2623222"/>
                  <a:ext cx="81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8A9E3EB9-65AC-6479-671B-9C2937368517}"/>
                    </a:ext>
                  </a:extLst>
                </p14:cNvPr>
                <p14:cNvContentPartPr/>
                <p14:nvPr/>
              </p14:nvContentPartPr>
              <p14:xfrm>
                <a:off x="9680302" y="2564182"/>
                <a:ext cx="203400" cy="218160"/>
              </p14:xfrm>
            </p:contentPart>
          </mc:Choice>
          <mc:Fallback>
            <p:pic>
              <p:nvPicPr>
                <p:cNvPr id="42" name="Freihand 41">
                  <a:extLst>
                    <a:ext uri="{FF2B5EF4-FFF2-40B4-BE49-F238E27FC236}">
                      <a16:creationId xmlns:a16="http://schemas.microsoft.com/office/drawing/2014/main" id="{8A9E3EB9-65AC-6479-671B-9C2937368517}"/>
                    </a:ext>
                  </a:extLst>
                </p:cNvPr>
                <p:cNvPicPr/>
                <p:nvPr/>
              </p:nvPicPr>
              <p:blipFill>
                <a:blip r:embed="rId72"/>
                <a:stretch>
                  <a:fillRect/>
                </a:stretch>
              </p:blipFill>
              <p:spPr>
                <a:xfrm>
                  <a:off x="9671302" y="2555182"/>
                  <a:ext cx="221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5038D272-7514-F5D4-D384-4CA6A979AD28}"/>
                    </a:ext>
                  </a:extLst>
                </p14:cNvPr>
                <p14:cNvContentPartPr/>
                <p14:nvPr/>
              </p14:nvContentPartPr>
              <p14:xfrm>
                <a:off x="10091422" y="2574622"/>
                <a:ext cx="250200" cy="99360"/>
              </p14:xfrm>
            </p:contentPart>
          </mc:Choice>
          <mc:Fallback>
            <p:pic>
              <p:nvPicPr>
                <p:cNvPr id="43" name="Freihand 42">
                  <a:extLst>
                    <a:ext uri="{FF2B5EF4-FFF2-40B4-BE49-F238E27FC236}">
                      <a16:creationId xmlns:a16="http://schemas.microsoft.com/office/drawing/2014/main" id="{5038D272-7514-F5D4-D384-4CA6A979AD28}"/>
                    </a:ext>
                  </a:extLst>
                </p:cNvPr>
                <p:cNvPicPr/>
                <p:nvPr/>
              </p:nvPicPr>
              <p:blipFill>
                <a:blip r:embed="rId74"/>
                <a:stretch>
                  <a:fillRect/>
                </a:stretch>
              </p:blipFill>
              <p:spPr>
                <a:xfrm>
                  <a:off x="10082422" y="2565982"/>
                  <a:ext cx="267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ADEECB06-6CB3-C3C9-86F6-6CCB4660AD7A}"/>
                    </a:ext>
                  </a:extLst>
                </p14:cNvPr>
                <p14:cNvContentPartPr/>
                <p14:nvPr/>
              </p14:nvContentPartPr>
              <p14:xfrm>
                <a:off x="10386982" y="2466262"/>
                <a:ext cx="147960" cy="137880"/>
              </p14:xfrm>
            </p:contentPart>
          </mc:Choice>
          <mc:Fallback>
            <p:pic>
              <p:nvPicPr>
                <p:cNvPr id="44" name="Freihand 43">
                  <a:extLst>
                    <a:ext uri="{FF2B5EF4-FFF2-40B4-BE49-F238E27FC236}">
                      <a16:creationId xmlns:a16="http://schemas.microsoft.com/office/drawing/2014/main" id="{ADEECB06-6CB3-C3C9-86F6-6CCB4660AD7A}"/>
                    </a:ext>
                  </a:extLst>
                </p:cNvPr>
                <p:cNvPicPr/>
                <p:nvPr/>
              </p:nvPicPr>
              <p:blipFill>
                <a:blip r:embed="rId76"/>
                <a:stretch>
                  <a:fillRect/>
                </a:stretch>
              </p:blipFill>
              <p:spPr>
                <a:xfrm>
                  <a:off x="10377982" y="2457622"/>
                  <a:ext cx="165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4BDDECAB-4B4D-4A8E-DFD4-20750AE4D44B}"/>
                    </a:ext>
                  </a:extLst>
                </p14:cNvPr>
                <p14:cNvContentPartPr/>
                <p14:nvPr/>
              </p14:nvContentPartPr>
              <p14:xfrm>
                <a:off x="10686862" y="2409022"/>
                <a:ext cx="36000" cy="158400"/>
              </p14:xfrm>
            </p:contentPart>
          </mc:Choice>
          <mc:Fallback>
            <p:pic>
              <p:nvPicPr>
                <p:cNvPr id="45" name="Freihand 44">
                  <a:extLst>
                    <a:ext uri="{FF2B5EF4-FFF2-40B4-BE49-F238E27FC236}">
                      <a16:creationId xmlns:a16="http://schemas.microsoft.com/office/drawing/2014/main" id="{4BDDECAB-4B4D-4A8E-DFD4-20750AE4D44B}"/>
                    </a:ext>
                  </a:extLst>
                </p:cNvPr>
                <p:cNvPicPr/>
                <p:nvPr/>
              </p:nvPicPr>
              <p:blipFill>
                <a:blip r:embed="rId78"/>
                <a:stretch>
                  <a:fillRect/>
                </a:stretch>
              </p:blipFill>
              <p:spPr>
                <a:xfrm>
                  <a:off x="10678222" y="2400382"/>
                  <a:ext cx="53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78DE3631-3DE4-CC0D-C34D-585A18D2AB33}"/>
                    </a:ext>
                  </a:extLst>
                </p14:cNvPr>
                <p14:cNvContentPartPr/>
                <p14:nvPr/>
              </p14:nvContentPartPr>
              <p14:xfrm>
                <a:off x="10697302" y="2352502"/>
                <a:ext cx="111240" cy="194040"/>
              </p14:xfrm>
            </p:contentPart>
          </mc:Choice>
          <mc:Fallback>
            <p:pic>
              <p:nvPicPr>
                <p:cNvPr id="46" name="Freihand 45">
                  <a:extLst>
                    <a:ext uri="{FF2B5EF4-FFF2-40B4-BE49-F238E27FC236}">
                      <a16:creationId xmlns:a16="http://schemas.microsoft.com/office/drawing/2014/main" id="{78DE3631-3DE4-CC0D-C34D-585A18D2AB33}"/>
                    </a:ext>
                  </a:extLst>
                </p:cNvPr>
                <p:cNvPicPr/>
                <p:nvPr/>
              </p:nvPicPr>
              <p:blipFill>
                <a:blip r:embed="rId80"/>
                <a:stretch>
                  <a:fillRect/>
                </a:stretch>
              </p:blipFill>
              <p:spPr>
                <a:xfrm>
                  <a:off x="10688302" y="2343502"/>
                  <a:ext cx="128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FDACE6C9-479D-818F-5544-9DD5704DCB89}"/>
                    </a:ext>
                  </a:extLst>
                </p14:cNvPr>
                <p14:cNvContentPartPr/>
                <p14:nvPr/>
              </p14:nvContentPartPr>
              <p14:xfrm>
                <a:off x="10876582" y="2284822"/>
                <a:ext cx="318960" cy="238320"/>
              </p14:xfrm>
            </p:contentPart>
          </mc:Choice>
          <mc:Fallback>
            <p:pic>
              <p:nvPicPr>
                <p:cNvPr id="47" name="Freihand 46">
                  <a:extLst>
                    <a:ext uri="{FF2B5EF4-FFF2-40B4-BE49-F238E27FC236}">
                      <a16:creationId xmlns:a16="http://schemas.microsoft.com/office/drawing/2014/main" id="{FDACE6C9-479D-818F-5544-9DD5704DCB89}"/>
                    </a:ext>
                  </a:extLst>
                </p:cNvPr>
                <p:cNvPicPr/>
                <p:nvPr/>
              </p:nvPicPr>
              <p:blipFill>
                <a:blip r:embed="rId82"/>
                <a:stretch>
                  <a:fillRect/>
                </a:stretch>
              </p:blipFill>
              <p:spPr>
                <a:xfrm>
                  <a:off x="10867942" y="2276182"/>
                  <a:ext cx="3366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FA40BED1-8E7B-9CD3-E534-628AA4F43916}"/>
                    </a:ext>
                  </a:extLst>
                </p14:cNvPr>
                <p14:cNvContentPartPr/>
                <p14:nvPr/>
              </p14:nvContentPartPr>
              <p14:xfrm>
                <a:off x="11220382" y="2221822"/>
                <a:ext cx="523440" cy="337680"/>
              </p14:xfrm>
            </p:contentPart>
          </mc:Choice>
          <mc:Fallback>
            <p:pic>
              <p:nvPicPr>
                <p:cNvPr id="48" name="Freihand 47">
                  <a:extLst>
                    <a:ext uri="{FF2B5EF4-FFF2-40B4-BE49-F238E27FC236}">
                      <a16:creationId xmlns:a16="http://schemas.microsoft.com/office/drawing/2014/main" id="{FA40BED1-8E7B-9CD3-E534-628AA4F43916}"/>
                    </a:ext>
                  </a:extLst>
                </p:cNvPr>
                <p:cNvPicPr/>
                <p:nvPr/>
              </p:nvPicPr>
              <p:blipFill>
                <a:blip r:embed="rId84"/>
                <a:stretch>
                  <a:fillRect/>
                </a:stretch>
              </p:blipFill>
              <p:spPr>
                <a:xfrm>
                  <a:off x="11211742" y="2213182"/>
                  <a:ext cx="5410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1750748A-F63A-C5E5-6167-CC66807E6172}"/>
                    </a:ext>
                  </a:extLst>
                </p14:cNvPr>
                <p14:cNvContentPartPr/>
                <p14:nvPr/>
              </p14:nvContentPartPr>
              <p14:xfrm>
                <a:off x="8475742" y="3329542"/>
                <a:ext cx="343800" cy="142200"/>
              </p14:xfrm>
            </p:contentPart>
          </mc:Choice>
          <mc:Fallback>
            <p:pic>
              <p:nvPicPr>
                <p:cNvPr id="49" name="Freihand 48">
                  <a:extLst>
                    <a:ext uri="{FF2B5EF4-FFF2-40B4-BE49-F238E27FC236}">
                      <a16:creationId xmlns:a16="http://schemas.microsoft.com/office/drawing/2014/main" id="{1750748A-F63A-C5E5-6167-CC66807E6172}"/>
                    </a:ext>
                  </a:extLst>
                </p:cNvPr>
                <p:cNvPicPr/>
                <p:nvPr/>
              </p:nvPicPr>
              <p:blipFill>
                <a:blip r:embed="rId86"/>
                <a:stretch>
                  <a:fillRect/>
                </a:stretch>
              </p:blipFill>
              <p:spPr>
                <a:xfrm>
                  <a:off x="8467102" y="3320902"/>
                  <a:ext cx="361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0D31F69E-408F-61D9-4E1D-496A89D79DB4}"/>
                    </a:ext>
                  </a:extLst>
                </p14:cNvPr>
                <p14:cNvContentPartPr/>
                <p14:nvPr/>
              </p14:nvContentPartPr>
              <p14:xfrm>
                <a:off x="9060022" y="3102382"/>
                <a:ext cx="262800" cy="247320"/>
              </p14:xfrm>
            </p:contentPart>
          </mc:Choice>
          <mc:Fallback>
            <p:pic>
              <p:nvPicPr>
                <p:cNvPr id="50" name="Freihand 49">
                  <a:extLst>
                    <a:ext uri="{FF2B5EF4-FFF2-40B4-BE49-F238E27FC236}">
                      <a16:creationId xmlns:a16="http://schemas.microsoft.com/office/drawing/2014/main" id="{0D31F69E-408F-61D9-4E1D-496A89D79DB4}"/>
                    </a:ext>
                  </a:extLst>
                </p:cNvPr>
                <p:cNvPicPr/>
                <p:nvPr/>
              </p:nvPicPr>
              <p:blipFill>
                <a:blip r:embed="rId88"/>
                <a:stretch>
                  <a:fillRect/>
                </a:stretch>
              </p:blipFill>
              <p:spPr>
                <a:xfrm>
                  <a:off x="9051022" y="3093382"/>
                  <a:ext cx="2804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30A2FD67-D833-5C41-7CC8-BD0466D45251}"/>
                    </a:ext>
                  </a:extLst>
                </p14:cNvPr>
                <p14:cNvContentPartPr/>
                <p14:nvPr/>
              </p14:nvContentPartPr>
              <p14:xfrm>
                <a:off x="9343342" y="3007342"/>
                <a:ext cx="322920" cy="263880"/>
              </p14:xfrm>
            </p:contentPart>
          </mc:Choice>
          <mc:Fallback>
            <p:pic>
              <p:nvPicPr>
                <p:cNvPr id="51" name="Freihand 50">
                  <a:extLst>
                    <a:ext uri="{FF2B5EF4-FFF2-40B4-BE49-F238E27FC236}">
                      <a16:creationId xmlns:a16="http://schemas.microsoft.com/office/drawing/2014/main" id="{30A2FD67-D833-5C41-7CC8-BD0466D45251}"/>
                    </a:ext>
                  </a:extLst>
                </p:cNvPr>
                <p:cNvPicPr/>
                <p:nvPr/>
              </p:nvPicPr>
              <p:blipFill>
                <a:blip r:embed="rId90"/>
                <a:stretch>
                  <a:fillRect/>
                </a:stretch>
              </p:blipFill>
              <p:spPr>
                <a:xfrm>
                  <a:off x="9334702" y="2998342"/>
                  <a:ext cx="3405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3903D13D-AE4A-73C4-DF31-80E887B63219}"/>
                    </a:ext>
                  </a:extLst>
                </p14:cNvPr>
                <p14:cNvContentPartPr/>
                <p14:nvPr/>
              </p14:nvContentPartPr>
              <p14:xfrm>
                <a:off x="9727102" y="3088342"/>
                <a:ext cx="272160" cy="92520"/>
              </p14:xfrm>
            </p:contentPart>
          </mc:Choice>
          <mc:Fallback>
            <p:pic>
              <p:nvPicPr>
                <p:cNvPr id="52" name="Freihand 51">
                  <a:extLst>
                    <a:ext uri="{FF2B5EF4-FFF2-40B4-BE49-F238E27FC236}">
                      <a16:creationId xmlns:a16="http://schemas.microsoft.com/office/drawing/2014/main" id="{3903D13D-AE4A-73C4-DF31-80E887B63219}"/>
                    </a:ext>
                  </a:extLst>
                </p:cNvPr>
                <p:cNvPicPr/>
                <p:nvPr/>
              </p:nvPicPr>
              <p:blipFill>
                <a:blip r:embed="rId92"/>
                <a:stretch>
                  <a:fillRect/>
                </a:stretch>
              </p:blipFill>
              <p:spPr>
                <a:xfrm>
                  <a:off x="9718102" y="3079342"/>
                  <a:ext cx="289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46D31891-26C4-5946-8E27-8A5969944511}"/>
                    </a:ext>
                  </a:extLst>
                </p14:cNvPr>
                <p14:cNvContentPartPr/>
                <p14:nvPr/>
              </p14:nvContentPartPr>
              <p14:xfrm>
                <a:off x="10029502" y="2992222"/>
                <a:ext cx="136800" cy="126360"/>
              </p14:xfrm>
            </p:contentPart>
          </mc:Choice>
          <mc:Fallback>
            <p:pic>
              <p:nvPicPr>
                <p:cNvPr id="53" name="Freihand 52">
                  <a:extLst>
                    <a:ext uri="{FF2B5EF4-FFF2-40B4-BE49-F238E27FC236}">
                      <a16:creationId xmlns:a16="http://schemas.microsoft.com/office/drawing/2014/main" id="{46D31891-26C4-5946-8E27-8A5969944511}"/>
                    </a:ext>
                  </a:extLst>
                </p:cNvPr>
                <p:cNvPicPr/>
                <p:nvPr/>
              </p:nvPicPr>
              <p:blipFill>
                <a:blip r:embed="rId94"/>
                <a:stretch>
                  <a:fillRect/>
                </a:stretch>
              </p:blipFill>
              <p:spPr>
                <a:xfrm>
                  <a:off x="10020502" y="2983582"/>
                  <a:ext cx="154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2E390B0F-2A2E-74E9-1E17-32866F3841A2}"/>
                    </a:ext>
                  </a:extLst>
                </p14:cNvPr>
                <p14:cNvContentPartPr/>
                <p14:nvPr/>
              </p14:nvContentPartPr>
              <p14:xfrm>
                <a:off x="10225702" y="2784862"/>
                <a:ext cx="258840" cy="234000"/>
              </p14:xfrm>
            </p:contentPart>
          </mc:Choice>
          <mc:Fallback>
            <p:pic>
              <p:nvPicPr>
                <p:cNvPr id="54" name="Freihand 53">
                  <a:extLst>
                    <a:ext uri="{FF2B5EF4-FFF2-40B4-BE49-F238E27FC236}">
                      <a16:creationId xmlns:a16="http://schemas.microsoft.com/office/drawing/2014/main" id="{2E390B0F-2A2E-74E9-1E17-32866F3841A2}"/>
                    </a:ext>
                  </a:extLst>
                </p:cNvPr>
                <p:cNvPicPr/>
                <p:nvPr/>
              </p:nvPicPr>
              <p:blipFill>
                <a:blip r:embed="rId96"/>
                <a:stretch>
                  <a:fillRect/>
                </a:stretch>
              </p:blipFill>
              <p:spPr>
                <a:xfrm>
                  <a:off x="10216702" y="2776222"/>
                  <a:ext cx="2764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DDE27828-6BDA-3BC2-6C7C-1290F81EB7B8}"/>
                    </a:ext>
                  </a:extLst>
                </p14:cNvPr>
                <p14:cNvContentPartPr/>
                <p14:nvPr/>
              </p14:nvContentPartPr>
              <p14:xfrm>
                <a:off x="10641502" y="2840302"/>
                <a:ext cx="184680" cy="128880"/>
              </p14:xfrm>
            </p:contentPart>
          </mc:Choice>
          <mc:Fallback>
            <p:pic>
              <p:nvPicPr>
                <p:cNvPr id="55" name="Freihand 54">
                  <a:extLst>
                    <a:ext uri="{FF2B5EF4-FFF2-40B4-BE49-F238E27FC236}">
                      <a16:creationId xmlns:a16="http://schemas.microsoft.com/office/drawing/2014/main" id="{DDE27828-6BDA-3BC2-6C7C-1290F81EB7B8}"/>
                    </a:ext>
                  </a:extLst>
                </p:cNvPr>
                <p:cNvPicPr/>
                <p:nvPr/>
              </p:nvPicPr>
              <p:blipFill>
                <a:blip r:embed="rId98"/>
                <a:stretch>
                  <a:fillRect/>
                </a:stretch>
              </p:blipFill>
              <p:spPr>
                <a:xfrm>
                  <a:off x="10632502" y="2831302"/>
                  <a:ext cx="202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DFCFC1A6-8AA1-0153-1098-FC239077AF24}"/>
                    </a:ext>
                  </a:extLst>
                </p14:cNvPr>
                <p14:cNvContentPartPr/>
                <p14:nvPr/>
              </p14:nvContentPartPr>
              <p14:xfrm>
                <a:off x="10843462" y="2740942"/>
                <a:ext cx="206280" cy="151200"/>
              </p14:xfrm>
            </p:contentPart>
          </mc:Choice>
          <mc:Fallback>
            <p:pic>
              <p:nvPicPr>
                <p:cNvPr id="56" name="Freihand 55">
                  <a:extLst>
                    <a:ext uri="{FF2B5EF4-FFF2-40B4-BE49-F238E27FC236}">
                      <a16:creationId xmlns:a16="http://schemas.microsoft.com/office/drawing/2014/main" id="{DFCFC1A6-8AA1-0153-1098-FC239077AF24}"/>
                    </a:ext>
                  </a:extLst>
                </p:cNvPr>
                <p:cNvPicPr/>
                <p:nvPr/>
              </p:nvPicPr>
              <p:blipFill>
                <a:blip r:embed="rId100"/>
                <a:stretch>
                  <a:fillRect/>
                </a:stretch>
              </p:blipFill>
              <p:spPr>
                <a:xfrm>
                  <a:off x="10834462" y="2732302"/>
                  <a:ext cx="223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C3E1C44E-C4BB-3D4C-425B-259D58D9033D}"/>
                    </a:ext>
                  </a:extLst>
                </p14:cNvPr>
                <p14:cNvContentPartPr/>
                <p14:nvPr/>
              </p14:nvContentPartPr>
              <p14:xfrm>
                <a:off x="9497062" y="3402982"/>
                <a:ext cx="348480" cy="170640"/>
              </p14:xfrm>
            </p:contentPart>
          </mc:Choice>
          <mc:Fallback>
            <p:pic>
              <p:nvPicPr>
                <p:cNvPr id="57" name="Freihand 56">
                  <a:extLst>
                    <a:ext uri="{FF2B5EF4-FFF2-40B4-BE49-F238E27FC236}">
                      <a16:creationId xmlns:a16="http://schemas.microsoft.com/office/drawing/2014/main" id="{C3E1C44E-C4BB-3D4C-425B-259D58D9033D}"/>
                    </a:ext>
                  </a:extLst>
                </p:cNvPr>
                <p:cNvPicPr/>
                <p:nvPr/>
              </p:nvPicPr>
              <p:blipFill>
                <a:blip r:embed="rId102"/>
                <a:stretch>
                  <a:fillRect/>
                </a:stretch>
              </p:blipFill>
              <p:spPr>
                <a:xfrm>
                  <a:off x="9488422" y="3393982"/>
                  <a:ext cx="366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E4A1669F-ACF1-C21D-8277-641D5748DBA1}"/>
                    </a:ext>
                  </a:extLst>
                </p14:cNvPr>
                <p14:cNvContentPartPr/>
                <p14:nvPr/>
              </p14:nvContentPartPr>
              <p14:xfrm>
                <a:off x="9889102" y="3313342"/>
                <a:ext cx="139680" cy="347760"/>
              </p14:xfrm>
            </p:contentPart>
          </mc:Choice>
          <mc:Fallback>
            <p:pic>
              <p:nvPicPr>
                <p:cNvPr id="58" name="Freihand 57">
                  <a:extLst>
                    <a:ext uri="{FF2B5EF4-FFF2-40B4-BE49-F238E27FC236}">
                      <a16:creationId xmlns:a16="http://schemas.microsoft.com/office/drawing/2014/main" id="{E4A1669F-ACF1-C21D-8277-641D5748DBA1}"/>
                    </a:ext>
                  </a:extLst>
                </p:cNvPr>
                <p:cNvPicPr/>
                <p:nvPr/>
              </p:nvPicPr>
              <p:blipFill>
                <a:blip r:embed="rId104"/>
                <a:stretch>
                  <a:fillRect/>
                </a:stretch>
              </p:blipFill>
              <p:spPr>
                <a:xfrm>
                  <a:off x="9880462" y="3304342"/>
                  <a:ext cx="15732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CD735FF6-C1EB-C4E3-A82C-50CF3F93982A}"/>
                    </a:ext>
                  </a:extLst>
                </p14:cNvPr>
                <p14:cNvContentPartPr/>
                <p14:nvPr/>
              </p14:nvContentPartPr>
              <p14:xfrm>
                <a:off x="10189702" y="3210742"/>
                <a:ext cx="169560" cy="201600"/>
              </p14:xfrm>
            </p:contentPart>
          </mc:Choice>
          <mc:Fallback>
            <p:pic>
              <p:nvPicPr>
                <p:cNvPr id="59" name="Freihand 58">
                  <a:extLst>
                    <a:ext uri="{FF2B5EF4-FFF2-40B4-BE49-F238E27FC236}">
                      <a16:creationId xmlns:a16="http://schemas.microsoft.com/office/drawing/2014/main" id="{CD735FF6-C1EB-C4E3-A82C-50CF3F93982A}"/>
                    </a:ext>
                  </a:extLst>
                </p:cNvPr>
                <p:cNvPicPr/>
                <p:nvPr/>
              </p:nvPicPr>
              <p:blipFill>
                <a:blip r:embed="rId106"/>
                <a:stretch>
                  <a:fillRect/>
                </a:stretch>
              </p:blipFill>
              <p:spPr>
                <a:xfrm>
                  <a:off x="10181062" y="3201742"/>
                  <a:ext cx="187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2306D1C5-AEA9-AEB6-A646-689CED7CF26A}"/>
                    </a:ext>
                  </a:extLst>
                </p14:cNvPr>
                <p14:cNvContentPartPr/>
                <p14:nvPr/>
              </p14:nvContentPartPr>
              <p14:xfrm>
                <a:off x="10379062" y="3074302"/>
                <a:ext cx="577440" cy="286920"/>
              </p14:xfrm>
            </p:contentPart>
          </mc:Choice>
          <mc:Fallback>
            <p:pic>
              <p:nvPicPr>
                <p:cNvPr id="60" name="Freihand 59">
                  <a:extLst>
                    <a:ext uri="{FF2B5EF4-FFF2-40B4-BE49-F238E27FC236}">
                      <a16:creationId xmlns:a16="http://schemas.microsoft.com/office/drawing/2014/main" id="{2306D1C5-AEA9-AEB6-A646-689CED7CF26A}"/>
                    </a:ext>
                  </a:extLst>
                </p:cNvPr>
                <p:cNvPicPr/>
                <p:nvPr/>
              </p:nvPicPr>
              <p:blipFill>
                <a:blip r:embed="rId108"/>
                <a:stretch>
                  <a:fillRect/>
                </a:stretch>
              </p:blipFill>
              <p:spPr>
                <a:xfrm>
                  <a:off x="10370422" y="3065662"/>
                  <a:ext cx="5950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7A617081-5BC6-5BC2-46F0-424A34B44B54}"/>
                    </a:ext>
                  </a:extLst>
                </p14:cNvPr>
                <p14:cNvContentPartPr/>
                <p14:nvPr/>
              </p14:nvContentPartPr>
              <p14:xfrm>
                <a:off x="10777942" y="3093382"/>
                <a:ext cx="10800" cy="7560"/>
              </p14:xfrm>
            </p:contentPart>
          </mc:Choice>
          <mc:Fallback>
            <p:pic>
              <p:nvPicPr>
                <p:cNvPr id="61" name="Freihand 60">
                  <a:extLst>
                    <a:ext uri="{FF2B5EF4-FFF2-40B4-BE49-F238E27FC236}">
                      <a16:creationId xmlns:a16="http://schemas.microsoft.com/office/drawing/2014/main" id="{7A617081-5BC6-5BC2-46F0-424A34B44B54}"/>
                    </a:ext>
                  </a:extLst>
                </p:cNvPr>
                <p:cNvPicPr/>
                <p:nvPr/>
              </p:nvPicPr>
              <p:blipFill>
                <a:blip r:embed="rId110"/>
                <a:stretch>
                  <a:fillRect/>
                </a:stretch>
              </p:blipFill>
              <p:spPr>
                <a:xfrm>
                  <a:off x="10768942" y="3084382"/>
                  <a:ext cx="2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93FF8F42-ED8E-149C-86CF-DE25F91CB9A0}"/>
                    </a:ext>
                  </a:extLst>
                </p14:cNvPr>
                <p14:cNvContentPartPr/>
                <p14:nvPr/>
              </p14:nvContentPartPr>
              <p14:xfrm>
                <a:off x="11193382" y="3014902"/>
                <a:ext cx="432000" cy="190800"/>
              </p14:xfrm>
            </p:contentPart>
          </mc:Choice>
          <mc:Fallback>
            <p:pic>
              <p:nvPicPr>
                <p:cNvPr id="62" name="Freihand 61">
                  <a:extLst>
                    <a:ext uri="{FF2B5EF4-FFF2-40B4-BE49-F238E27FC236}">
                      <a16:creationId xmlns:a16="http://schemas.microsoft.com/office/drawing/2014/main" id="{93FF8F42-ED8E-149C-86CF-DE25F91CB9A0}"/>
                    </a:ext>
                  </a:extLst>
                </p:cNvPr>
                <p:cNvPicPr/>
                <p:nvPr/>
              </p:nvPicPr>
              <p:blipFill>
                <a:blip r:embed="rId112"/>
                <a:stretch>
                  <a:fillRect/>
                </a:stretch>
              </p:blipFill>
              <p:spPr>
                <a:xfrm>
                  <a:off x="11184742" y="3005902"/>
                  <a:ext cx="449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2CF820CD-A8A6-6944-9E02-44548608C347}"/>
                    </a:ext>
                  </a:extLst>
                </p14:cNvPr>
                <p14:cNvContentPartPr/>
                <p14:nvPr/>
              </p14:nvContentPartPr>
              <p14:xfrm>
                <a:off x="11567782" y="2947222"/>
                <a:ext cx="21600" cy="5040"/>
              </p14:xfrm>
            </p:contentPart>
          </mc:Choice>
          <mc:Fallback>
            <p:pic>
              <p:nvPicPr>
                <p:cNvPr id="63" name="Freihand 62">
                  <a:extLst>
                    <a:ext uri="{FF2B5EF4-FFF2-40B4-BE49-F238E27FC236}">
                      <a16:creationId xmlns:a16="http://schemas.microsoft.com/office/drawing/2014/main" id="{2CF820CD-A8A6-6944-9E02-44548608C347}"/>
                    </a:ext>
                  </a:extLst>
                </p:cNvPr>
                <p:cNvPicPr/>
                <p:nvPr/>
              </p:nvPicPr>
              <p:blipFill>
                <a:blip r:embed="rId114"/>
                <a:stretch>
                  <a:fillRect/>
                </a:stretch>
              </p:blipFill>
              <p:spPr>
                <a:xfrm>
                  <a:off x="11558782" y="2938582"/>
                  <a:ext cx="39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CF4FDCDD-D856-A912-3092-03F9E6247F86}"/>
                    </a:ext>
                  </a:extLst>
                </p14:cNvPr>
                <p14:cNvContentPartPr/>
                <p14:nvPr/>
              </p14:nvContentPartPr>
              <p14:xfrm>
                <a:off x="8188102" y="3778462"/>
                <a:ext cx="276480" cy="206640"/>
              </p14:xfrm>
            </p:contentPart>
          </mc:Choice>
          <mc:Fallback>
            <p:pic>
              <p:nvPicPr>
                <p:cNvPr id="64" name="Freihand 63">
                  <a:extLst>
                    <a:ext uri="{FF2B5EF4-FFF2-40B4-BE49-F238E27FC236}">
                      <a16:creationId xmlns:a16="http://schemas.microsoft.com/office/drawing/2014/main" id="{CF4FDCDD-D856-A912-3092-03F9E6247F86}"/>
                    </a:ext>
                  </a:extLst>
                </p:cNvPr>
                <p:cNvPicPr/>
                <p:nvPr/>
              </p:nvPicPr>
              <p:blipFill>
                <a:blip r:embed="rId116"/>
                <a:stretch>
                  <a:fillRect/>
                </a:stretch>
              </p:blipFill>
              <p:spPr>
                <a:xfrm>
                  <a:off x="8179462" y="3769462"/>
                  <a:ext cx="294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70DC1D0C-7DA1-220B-4A4D-C3D5B02293B5}"/>
                    </a:ext>
                  </a:extLst>
                </p14:cNvPr>
                <p14:cNvContentPartPr/>
                <p14:nvPr/>
              </p14:nvContentPartPr>
              <p14:xfrm>
                <a:off x="8496622" y="3736342"/>
                <a:ext cx="275040" cy="234360"/>
              </p14:xfrm>
            </p:contentPart>
          </mc:Choice>
          <mc:Fallback>
            <p:pic>
              <p:nvPicPr>
                <p:cNvPr id="65" name="Freihand 64">
                  <a:extLst>
                    <a:ext uri="{FF2B5EF4-FFF2-40B4-BE49-F238E27FC236}">
                      <a16:creationId xmlns:a16="http://schemas.microsoft.com/office/drawing/2014/main" id="{70DC1D0C-7DA1-220B-4A4D-C3D5B02293B5}"/>
                    </a:ext>
                  </a:extLst>
                </p:cNvPr>
                <p:cNvPicPr/>
                <p:nvPr/>
              </p:nvPicPr>
              <p:blipFill>
                <a:blip r:embed="rId118"/>
                <a:stretch>
                  <a:fillRect/>
                </a:stretch>
              </p:blipFill>
              <p:spPr>
                <a:xfrm>
                  <a:off x="8487622" y="3727702"/>
                  <a:ext cx="292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6" name="Freihand 65">
                  <a:extLst>
                    <a:ext uri="{FF2B5EF4-FFF2-40B4-BE49-F238E27FC236}">
                      <a16:creationId xmlns:a16="http://schemas.microsoft.com/office/drawing/2014/main" id="{8FD73804-6958-850E-0DD7-4D8F9FC2560B}"/>
                    </a:ext>
                  </a:extLst>
                </p14:cNvPr>
                <p14:cNvContentPartPr/>
                <p14:nvPr/>
              </p14:nvContentPartPr>
              <p14:xfrm>
                <a:off x="8818462" y="3734182"/>
                <a:ext cx="379440" cy="188280"/>
              </p14:xfrm>
            </p:contentPart>
          </mc:Choice>
          <mc:Fallback>
            <p:pic>
              <p:nvPicPr>
                <p:cNvPr id="66" name="Freihand 65">
                  <a:extLst>
                    <a:ext uri="{FF2B5EF4-FFF2-40B4-BE49-F238E27FC236}">
                      <a16:creationId xmlns:a16="http://schemas.microsoft.com/office/drawing/2014/main" id="{8FD73804-6958-850E-0DD7-4D8F9FC2560B}"/>
                    </a:ext>
                  </a:extLst>
                </p:cNvPr>
                <p:cNvPicPr/>
                <p:nvPr/>
              </p:nvPicPr>
              <p:blipFill>
                <a:blip r:embed="rId120"/>
                <a:stretch>
                  <a:fillRect/>
                </a:stretch>
              </p:blipFill>
              <p:spPr>
                <a:xfrm>
                  <a:off x="8809822" y="3725182"/>
                  <a:ext cx="397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7" name="Freihand 66">
                  <a:extLst>
                    <a:ext uri="{FF2B5EF4-FFF2-40B4-BE49-F238E27FC236}">
                      <a16:creationId xmlns:a16="http://schemas.microsoft.com/office/drawing/2014/main" id="{4240924A-2551-132E-1621-1B7C29FA6F3B}"/>
                    </a:ext>
                  </a:extLst>
                </p14:cNvPr>
                <p14:cNvContentPartPr/>
                <p14:nvPr/>
              </p14:nvContentPartPr>
              <p14:xfrm>
                <a:off x="9213382" y="3710422"/>
                <a:ext cx="158760" cy="193320"/>
              </p14:xfrm>
            </p:contentPart>
          </mc:Choice>
          <mc:Fallback>
            <p:pic>
              <p:nvPicPr>
                <p:cNvPr id="67" name="Freihand 66">
                  <a:extLst>
                    <a:ext uri="{FF2B5EF4-FFF2-40B4-BE49-F238E27FC236}">
                      <a16:creationId xmlns:a16="http://schemas.microsoft.com/office/drawing/2014/main" id="{4240924A-2551-132E-1621-1B7C29FA6F3B}"/>
                    </a:ext>
                  </a:extLst>
                </p:cNvPr>
                <p:cNvPicPr/>
                <p:nvPr/>
              </p:nvPicPr>
              <p:blipFill>
                <a:blip r:embed="rId122"/>
                <a:stretch>
                  <a:fillRect/>
                </a:stretch>
              </p:blipFill>
              <p:spPr>
                <a:xfrm>
                  <a:off x="9204382" y="3701782"/>
                  <a:ext cx="176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8" name="Freihand 67">
                  <a:extLst>
                    <a:ext uri="{FF2B5EF4-FFF2-40B4-BE49-F238E27FC236}">
                      <a16:creationId xmlns:a16="http://schemas.microsoft.com/office/drawing/2014/main" id="{FA39ED3D-7CFD-0153-3EEF-794C756D64CB}"/>
                    </a:ext>
                  </a:extLst>
                </p14:cNvPr>
                <p14:cNvContentPartPr/>
                <p14:nvPr/>
              </p14:nvContentPartPr>
              <p14:xfrm>
                <a:off x="9489502" y="3757582"/>
                <a:ext cx="128160" cy="166680"/>
              </p14:xfrm>
            </p:contentPart>
          </mc:Choice>
          <mc:Fallback>
            <p:pic>
              <p:nvPicPr>
                <p:cNvPr id="68" name="Freihand 67">
                  <a:extLst>
                    <a:ext uri="{FF2B5EF4-FFF2-40B4-BE49-F238E27FC236}">
                      <a16:creationId xmlns:a16="http://schemas.microsoft.com/office/drawing/2014/main" id="{FA39ED3D-7CFD-0153-3EEF-794C756D64CB}"/>
                    </a:ext>
                  </a:extLst>
                </p:cNvPr>
                <p:cNvPicPr/>
                <p:nvPr/>
              </p:nvPicPr>
              <p:blipFill>
                <a:blip r:embed="rId124"/>
                <a:stretch>
                  <a:fillRect/>
                </a:stretch>
              </p:blipFill>
              <p:spPr>
                <a:xfrm>
                  <a:off x="9480502" y="3748942"/>
                  <a:ext cx="145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9" name="Freihand 68">
                  <a:extLst>
                    <a:ext uri="{FF2B5EF4-FFF2-40B4-BE49-F238E27FC236}">
                      <a16:creationId xmlns:a16="http://schemas.microsoft.com/office/drawing/2014/main" id="{C8541E90-99D7-AFFE-394F-9D81D4B5463F}"/>
                    </a:ext>
                  </a:extLst>
                </p14:cNvPr>
                <p14:cNvContentPartPr/>
                <p14:nvPr/>
              </p14:nvContentPartPr>
              <p14:xfrm>
                <a:off x="9637822" y="3721582"/>
                <a:ext cx="248760" cy="120240"/>
              </p14:xfrm>
            </p:contentPart>
          </mc:Choice>
          <mc:Fallback>
            <p:pic>
              <p:nvPicPr>
                <p:cNvPr id="69" name="Freihand 68">
                  <a:extLst>
                    <a:ext uri="{FF2B5EF4-FFF2-40B4-BE49-F238E27FC236}">
                      <a16:creationId xmlns:a16="http://schemas.microsoft.com/office/drawing/2014/main" id="{C8541E90-99D7-AFFE-394F-9D81D4B5463F}"/>
                    </a:ext>
                  </a:extLst>
                </p:cNvPr>
                <p:cNvPicPr/>
                <p:nvPr/>
              </p:nvPicPr>
              <p:blipFill>
                <a:blip r:embed="rId126"/>
                <a:stretch>
                  <a:fillRect/>
                </a:stretch>
              </p:blipFill>
              <p:spPr>
                <a:xfrm>
                  <a:off x="9628822" y="3712582"/>
                  <a:ext cx="266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0" name="Freihand 69">
                  <a:extLst>
                    <a:ext uri="{FF2B5EF4-FFF2-40B4-BE49-F238E27FC236}">
                      <a16:creationId xmlns:a16="http://schemas.microsoft.com/office/drawing/2014/main" id="{FCF53229-DC8D-6B57-CB70-EFD7217020D6}"/>
                    </a:ext>
                  </a:extLst>
                </p14:cNvPr>
                <p14:cNvContentPartPr/>
                <p14:nvPr/>
              </p14:nvContentPartPr>
              <p14:xfrm>
                <a:off x="9895942" y="3659302"/>
                <a:ext cx="155160" cy="148320"/>
              </p14:xfrm>
            </p:contentPart>
          </mc:Choice>
          <mc:Fallback>
            <p:pic>
              <p:nvPicPr>
                <p:cNvPr id="70" name="Freihand 69">
                  <a:extLst>
                    <a:ext uri="{FF2B5EF4-FFF2-40B4-BE49-F238E27FC236}">
                      <a16:creationId xmlns:a16="http://schemas.microsoft.com/office/drawing/2014/main" id="{FCF53229-DC8D-6B57-CB70-EFD7217020D6}"/>
                    </a:ext>
                  </a:extLst>
                </p:cNvPr>
                <p:cNvPicPr/>
                <p:nvPr/>
              </p:nvPicPr>
              <p:blipFill>
                <a:blip r:embed="rId128"/>
                <a:stretch>
                  <a:fillRect/>
                </a:stretch>
              </p:blipFill>
              <p:spPr>
                <a:xfrm>
                  <a:off x="9887302" y="3650302"/>
                  <a:ext cx="172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4EADCC04-6E8A-BB17-6293-3AF2B1C43A5B}"/>
                    </a:ext>
                  </a:extLst>
                </p14:cNvPr>
                <p14:cNvContentPartPr/>
                <p14:nvPr/>
              </p14:nvContentPartPr>
              <p14:xfrm>
                <a:off x="10254502" y="3530422"/>
                <a:ext cx="280440" cy="212040"/>
              </p14:xfrm>
            </p:contentPart>
          </mc:Choice>
          <mc:Fallback>
            <p:pic>
              <p:nvPicPr>
                <p:cNvPr id="72" name="Freihand 71">
                  <a:extLst>
                    <a:ext uri="{FF2B5EF4-FFF2-40B4-BE49-F238E27FC236}">
                      <a16:creationId xmlns:a16="http://schemas.microsoft.com/office/drawing/2014/main" id="{4EADCC04-6E8A-BB17-6293-3AF2B1C43A5B}"/>
                    </a:ext>
                  </a:extLst>
                </p:cNvPr>
                <p:cNvPicPr/>
                <p:nvPr/>
              </p:nvPicPr>
              <p:blipFill>
                <a:blip r:embed="rId130"/>
                <a:stretch>
                  <a:fillRect/>
                </a:stretch>
              </p:blipFill>
              <p:spPr>
                <a:xfrm>
                  <a:off x="10245862" y="3521782"/>
                  <a:ext cx="298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BCF5B35F-B773-ECFD-A045-FBDF264A7758}"/>
                    </a:ext>
                  </a:extLst>
                </p14:cNvPr>
                <p14:cNvContentPartPr/>
                <p14:nvPr/>
              </p14:nvContentPartPr>
              <p14:xfrm>
                <a:off x="10569862" y="3592342"/>
                <a:ext cx="83160" cy="118440"/>
              </p14:xfrm>
            </p:contentPart>
          </mc:Choice>
          <mc:Fallback>
            <p:pic>
              <p:nvPicPr>
                <p:cNvPr id="73" name="Freihand 72">
                  <a:extLst>
                    <a:ext uri="{FF2B5EF4-FFF2-40B4-BE49-F238E27FC236}">
                      <a16:creationId xmlns:a16="http://schemas.microsoft.com/office/drawing/2014/main" id="{BCF5B35F-B773-ECFD-A045-FBDF264A7758}"/>
                    </a:ext>
                  </a:extLst>
                </p:cNvPr>
                <p:cNvPicPr/>
                <p:nvPr/>
              </p:nvPicPr>
              <p:blipFill>
                <a:blip r:embed="rId132"/>
                <a:stretch>
                  <a:fillRect/>
                </a:stretch>
              </p:blipFill>
              <p:spPr>
                <a:xfrm>
                  <a:off x="10560862" y="3583342"/>
                  <a:ext cx="100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4" name="Freihand 73">
                  <a:extLst>
                    <a:ext uri="{FF2B5EF4-FFF2-40B4-BE49-F238E27FC236}">
                      <a16:creationId xmlns:a16="http://schemas.microsoft.com/office/drawing/2014/main" id="{F976A86C-4A2A-5956-6CA0-8EEC860CC651}"/>
                    </a:ext>
                  </a:extLst>
                </p14:cNvPr>
                <p14:cNvContentPartPr/>
                <p14:nvPr/>
              </p14:nvContentPartPr>
              <p14:xfrm>
                <a:off x="10794862" y="3558502"/>
                <a:ext cx="185400" cy="234360"/>
              </p14:xfrm>
            </p:contentPart>
          </mc:Choice>
          <mc:Fallback>
            <p:pic>
              <p:nvPicPr>
                <p:cNvPr id="74" name="Freihand 73">
                  <a:extLst>
                    <a:ext uri="{FF2B5EF4-FFF2-40B4-BE49-F238E27FC236}">
                      <a16:creationId xmlns:a16="http://schemas.microsoft.com/office/drawing/2014/main" id="{F976A86C-4A2A-5956-6CA0-8EEC860CC651}"/>
                    </a:ext>
                  </a:extLst>
                </p:cNvPr>
                <p:cNvPicPr/>
                <p:nvPr/>
              </p:nvPicPr>
              <p:blipFill>
                <a:blip r:embed="rId134"/>
                <a:stretch>
                  <a:fillRect/>
                </a:stretch>
              </p:blipFill>
              <p:spPr>
                <a:xfrm>
                  <a:off x="10785862" y="3549862"/>
                  <a:ext cx="2030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5" name="Freihand 74">
                  <a:extLst>
                    <a:ext uri="{FF2B5EF4-FFF2-40B4-BE49-F238E27FC236}">
                      <a16:creationId xmlns:a16="http://schemas.microsoft.com/office/drawing/2014/main" id="{0A81E664-1A2E-8773-21C4-A801BCDC20D9}"/>
                    </a:ext>
                  </a:extLst>
                </p14:cNvPr>
                <p14:cNvContentPartPr/>
                <p14:nvPr/>
              </p14:nvContentPartPr>
              <p14:xfrm>
                <a:off x="11019502" y="3492982"/>
                <a:ext cx="205920" cy="231120"/>
              </p14:xfrm>
            </p:contentPart>
          </mc:Choice>
          <mc:Fallback>
            <p:pic>
              <p:nvPicPr>
                <p:cNvPr id="75" name="Freihand 74">
                  <a:extLst>
                    <a:ext uri="{FF2B5EF4-FFF2-40B4-BE49-F238E27FC236}">
                      <a16:creationId xmlns:a16="http://schemas.microsoft.com/office/drawing/2014/main" id="{0A81E664-1A2E-8773-21C4-A801BCDC20D9}"/>
                    </a:ext>
                  </a:extLst>
                </p:cNvPr>
                <p:cNvPicPr/>
                <p:nvPr/>
              </p:nvPicPr>
              <p:blipFill>
                <a:blip r:embed="rId136"/>
                <a:stretch>
                  <a:fillRect/>
                </a:stretch>
              </p:blipFill>
              <p:spPr>
                <a:xfrm>
                  <a:off x="11010862" y="3484342"/>
                  <a:ext cx="223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6" name="Freihand 75">
                  <a:extLst>
                    <a:ext uri="{FF2B5EF4-FFF2-40B4-BE49-F238E27FC236}">
                      <a16:creationId xmlns:a16="http://schemas.microsoft.com/office/drawing/2014/main" id="{0B17768F-4ABF-A0BF-2AAD-C18C42523B04}"/>
                    </a:ext>
                  </a:extLst>
                </p14:cNvPr>
                <p14:cNvContentPartPr/>
                <p14:nvPr/>
              </p14:nvContentPartPr>
              <p14:xfrm>
                <a:off x="11241622" y="3397942"/>
                <a:ext cx="104040" cy="183600"/>
              </p14:xfrm>
            </p:contentPart>
          </mc:Choice>
          <mc:Fallback>
            <p:pic>
              <p:nvPicPr>
                <p:cNvPr id="76" name="Freihand 75">
                  <a:extLst>
                    <a:ext uri="{FF2B5EF4-FFF2-40B4-BE49-F238E27FC236}">
                      <a16:creationId xmlns:a16="http://schemas.microsoft.com/office/drawing/2014/main" id="{0B17768F-4ABF-A0BF-2AAD-C18C42523B04}"/>
                    </a:ext>
                  </a:extLst>
                </p:cNvPr>
                <p:cNvPicPr/>
                <p:nvPr/>
              </p:nvPicPr>
              <p:blipFill>
                <a:blip r:embed="rId138"/>
                <a:stretch>
                  <a:fillRect/>
                </a:stretch>
              </p:blipFill>
              <p:spPr>
                <a:xfrm>
                  <a:off x="11232982" y="3388942"/>
                  <a:ext cx="121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843D15FF-7B68-429B-4C44-1E689DC74A18}"/>
                    </a:ext>
                  </a:extLst>
                </p14:cNvPr>
                <p14:cNvContentPartPr/>
                <p14:nvPr/>
              </p14:nvContentPartPr>
              <p14:xfrm>
                <a:off x="11360062" y="3455902"/>
                <a:ext cx="448200" cy="78120"/>
              </p14:xfrm>
            </p:contentPart>
          </mc:Choice>
          <mc:Fallback>
            <p:pic>
              <p:nvPicPr>
                <p:cNvPr id="77" name="Freihand 76">
                  <a:extLst>
                    <a:ext uri="{FF2B5EF4-FFF2-40B4-BE49-F238E27FC236}">
                      <a16:creationId xmlns:a16="http://schemas.microsoft.com/office/drawing/2014/main" id="{843D15FF-7B68-429B-4C44-1E689DC74A18}"/>
                    </a:ext>
                  </a:extLst>
                </p:cNvPr>
                <p:cNvPicPr/>
                <p:nvPr/>
              </p:nvPicPr>
              <p:blipFill>
                <a:blip r:embed="rId140"/>
                <a:stretch>
                  <a:fillRect/>
                </a:stretch>
              </p:blipFill>
              <p:spPr>
                <a:xfrm>
                  <a:off x="11351062" y="3447262"/>
                  <a:ext cx="465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8" name="Freihand 77">
                  <a:extLst>
                    <a:ext uri="{FF2B5EF4-FFF2-40B4-BE49-F238E27FC236}">
                      <a16:creationId xmlns:a16="http://schemas.microsoft.com/office/drawing/2014/main" id="{7BDE6077-3DC6-EC36-1086-63D01E8C2E36}"/>
                    </a:ext>
                  </a:extLst>
                </p14:cNvPr>
                <p14:cNvContentPartPr/>
                <p14:nvPr/>
              </p14:nvContentPartPr>
              <p14:xfrm>
                <a:off x="9991702" y="3978622"/>
                <a:ext cx="327600" cy="111240"/>
              </p14:xfrm>
            </p:contentPart>
          </mc:Choice>
          <mc:Fallback>
            <p:pic>
              <p:nvPicPr>
                <p:cNvPr id="78" name="Freihand 77">
                  <a:extLst>
                    <a:ext uri="{FF2B5EF4-FFF2-40B4-BE49-F238E27FC236}">
                      <a16:creationId xmlns:a16="http://schemas.microsoft.com/office/drawing/2014/main" id="{7BDE6077-3DC6-EC36-1086-63D01E8C2E36}"/>
                    </a:ext>
                  </a:extLst>
                </p:cNvPr>
                <p:cNvPicPr/>
                <p:nvPr/>
              </p:nvPicPr>
              <p:blipFill>
                <a:blip r:embed="rId142"/>
                <a:stretch>
                  <a:fillRect/>
                </a:stretch>
              </p:blipFill>
              <p:spPr>
                <a:xfrm>
                  <a:off x="9982702" y="3969622"/>
                  <a:ext cx="345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9" name="Freihand 78">
                  <a:extLst>
                    <a:ext uri="{FF2B5EF4-FFF2-40B4-BE49-F238E27FC236}">
                      <a16:creationId xmlns:a16="http://schemas.microsoft.com/office/drawing/2014/main" id="{57712B7A-FB02-F3B2-E8A0-DEABE923BE35}"/>
                    </a:ext>
                  </a:extLst>
                </p14:cNvPr>
                <p14:cNvContentPartPr/>
                <p14:nvPr/>
              </p14:nvContentPartPr>
              <p14:xfrm>
                <a:off x="10372942" y="3943702"/>
                <a:ext cx="117720" cy="102960"/>
              </p14:xfrm>
            </p:contentPart>
          </mc:Choice>
          <mc:Fallback>
            <p:pic>
              <p:nvPicPr>
                <p:cNvPr id="79" name="Freihand 78">
                  <a:extLst>
                    <a:ext uri="{FF2B5EF4-FFF2-40B4-BE49-F238E27FC236}">
                      <a16:creationId xmlns:a16="http://schemas.microsoft.com/office/drawing/2014/main" id="{57712B7A-FB02-F3B2-E8A0-DEABE923BE35}"/>
                    </a:ext>
                  </a:extLst>
                </p:cNvPr>
                <p:cNvPicPr/>
                <p:nvPr/>
              </p:nvPicPr>
              <p:blipFill>
                <a:blip r:embed="rId144"/>
                <a:stretch>
                  <a:fillRect/>
                </a:stretch>
              </p:blipFill>
              <p:spPr>
                <a:xfrm>
                  <a:off x="10364302" y="3934702"/>
                  <a:ext cx="135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0" name="Freihand 79">
                  <a:extLst>
                    <a:ext uri="{FF2B5EF4-FFF2-40B4-BE49-F238E27FC236}">
                      <a16:creationId xmlns:a16="http://schemas.microsoft.com/office/drawing/2014/main" id="{3EB67F58-8C27-FE3E-5EF9-9836A8937048}"/>
                    </a:ext>
                  </a:extLst>
                </p14:cNvPr>
                <p14:cNvContentPartPr/>
                <p14:nvPr/>
              </p14:nvContentPartPr>
              <p14:xfrm>
                <a:off x="10537822" y="3812662"/>
                <a:ext cx="519840" cy="225360"/>
              </p14:xfrm>
            </p:contentPart>
          </mc:Choice>
          <mc:Fallback>
            <p:pic>
              <p:nvPicPr>
                <p:cNvPr id="80" name="Freihand 79">
                  <a:extLst>
                    <a:ext uri="{FF2B5EF4-FFF2-40B4-BE49-F238E27FC236}">
                      <a16:creationId xmlns:a16="http://schemas.microsoft.com/office/drawing/2014/main" id="{3EB67F58-8C27-FE3E-5EF9-9836A8937048}"/>
                    </a:ext>
                  </a:extLst>
                </p:cNvPr>
                <p:cNvPicPr/>
                <p:nvPr/>
              </p:nvPicPr>
              <p:blipFill>
                <a:blip r:embed="rId146"/>
                <a:stretch>
                  <a:fillRect/>
                </a:stretch>
              </p:blipFill>
              <p:spPr>
                <a:xfrm>
                  <a:off x="10529182" y="3803662"/>
                  <a:ext cx="5374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1" name="Freihand 80">
                  <a:extLst>
                    <a:ext uri="{FF2B5EF4-FFF2-40B4-BE49-F238E27FC236}">
                      <a16:creationId xmlns:a16="http://schemas.microsoft.com/office/drawing/2014/main" id="{D8239476-2C3D-FAD3-90B8-E84119F7B413}"/>
                    </a:ext>
                  </a:extLst>
                </p14:cNvPr>
                <p14:cNvContentPartPr/>
                <p14:nvPr/>
              </p14:nvContentPartPr>
              <p14:xfrm>
                <a:off x="11097262" y="3835342"/>
                <a:ext cx="339120" cy="146520"/>
              </p14:xfrm>
            </p:contentPart>
          </mc:Choice>
          <mc:Fallback>
            <p:pic>
              <p:nvPicPr>
                <p:cNvPr id="81" name="Freihand 80">
                  <a:extLst>
                    <a:ext uri="{FF2B5EF4-FFF2-40B4-BE49-F238E27FC236}">
                      <a16:creationId xmlns:a16="http://schemas.microsoft.com/office/drawing/2014/main" id="{D8239476-2C3D-FAD3-90B8-E84119F7B413}"/>
                    </a:ext>
                  </a:extLst>
                </p:cNvPr>
                <p:cNvPicPr/>
                <p:nvPr/>
              </p:nvPicPr>
              <p:blipFill>
                <a:blip r:embed="rId148"/>
                <a:stretch>
                  <a:fillRect/>
                </a:stretch>
              </p:blipFill>
              <p:spPr>
                <a:xfrm>
                  <a:off x="11088262" y="3826702"/>
                  <a:ext cx="356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2" name="Freihand 81">
                  <a:extLst>
                    <a:ext uri="{FF2B5EF4-FFF2-40B4-BE49-F238E27FC236}">
                      <a16:creationId xmlns:a16="http://schemas.microsoft.com/office/drawing/2014/main" id="{6E6CF64E-EC23-F815-F2BC-F7C18FF73974}"/>
                    </a:ext>
                  </a:extLst>
                </p14:cNvPr>
                <p14:cNvContentPartPr/>
                <p14:nvPr/>
              </p14:nvContentPartPr>
              <p14:xfrm>
                <a:off x="11491462" y="3694222"/>
                <a:ext cx="69480" cy="339840"/>
              </p14:xfrm>
            </p:contentPart>
          </mc:Choice>
          <mc:Fallback>
            <p:pic>
              <p:nvPicPr>
                <p:cNvPr id="82" name="Freihand 81">
                  <a:extLst>
                    <a:ext uri="{FF2B5EF4-FFF2-40B4-BE49-F238E27FC236}">
                      <a16:creationId xmlns:a16="http://schemas.microsoft.com/office/drawing/2014/main" id="{6E6CF64E-EC23-F815-F2BC-F7C18FF73974}"/>
                    </a:ext>
                  </a:extLst>
                </p:cNvPr>
                <p:cNvPicPr/>
                <p:nvPr/>
              </p:nvPicPr>
              <p:blipFill>
                <a:blip r:embed="rId150"/>
                <a:stretch>
                  <a:fillRect/>
                </a:stretch>
              </p:blipFill>
              <p:spPr>
                <a:xfrm>
                  <a:off x="11482462" y="3685582"/>
                  <a:ext cx="87120" cy="357480"/>
                </a:xfrm>
                <a:prstGeom prst="rect">
                  <a:avLst/>
                </a:prstGeom>
              </p:spPr>
            </p:pic>
          </mc:Fallback>
        </mc:AlternateContent>
      </p:grpSp>
    </p:spTree>
    <p:extLst>
      <p:ext uri="{BB962C8B-B14F-4D97-AF65-F5344CB8AC3E}">
        <p14:creationId xmlns:p14="http://schemas.microsoft.com/office/powerpoint/2010/main" val="273914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Zölle</a:t>
            </a:r>
            <a:r>
              <a:rPr lang="en-US" sz="3991" dirty="0">
                <a:solidFill>
                  <a:sysClr val="windowText" lastClr="000000"/>
                </a:solidFill>
              </a:rPr>
              <a:t> und </a:t>
            </a:r>
            <a:r>
              <a:rPr lang="en-US" sz="3991" dirty="0" err="1">
                <a:solidFill>
                  <a:sysClr val="windowText" lastClr="000000"/>
                </a:solidFill>
              </a:rPr>
              <a:t>Quoten</a:t>
            </a:r>
            <a:r>
              <a:rPr lang="en-US" sz="3991" dirty="0">
                <a:solidFill>
                  <a:sysClr val="windowText" lastClr="000000"/>
                </a:solidFill>
              </a:rPr>
              <a:t> in </a:t>
            </a:r>
            <a:r>
              <a:rPr lang="en-US" sz="3991" dirty="0" err="1">
                <a:solidFill>
                  <a:sysClr val="windowText" lastClr="000000"/>
                </a:solidFill>
              </a:rPr>
              <a:t>einem</a:t>
            </a:r>
            <a:r>
              <a:rPr lang="en-US" sz="3991" dirty="0">
                <a:solidFill>
                  <a:sysClr val="windowText" lastClr="000000"/>
                </a:solidFill>
              </a:rPr>
              <a:t> </a:t>
            </a:r>
            <a:r>
              <a:rPr lang="en-US" sz="3991" dirty="0" err="1">
                <a:solidFill>
                  <a:sysClr val="windowText" lastClr="000000"/>
                </a:solidFill>
              </a:rPr>
              <a:t>kleinen</a:t>
            </a:r>
            <a:r>
              <a:rPr lang="en-US" sz="3991" dirty="0">
                <a:solidFill>
                  <a:sysClr val="windowText" lastClr="000000"/>
                </a:solidFill>
              </a:rPr>
              <a:t> Land</a:t>
            </a:r>
          </a:p>
        </p:txBody>
      </p:sp>
      <p:sp>
        <p:nvSpPr>
          <p:cNvPr id="3" name="Textfeld 2"/>
          <p:cNvSpPr txBox="1"/>
          <p:nvPr/>
        </p:nvSpPr>
        <p:spPr>
          <a:xfrm>
            <a:off x="1102241" y="1227246"/>
            <a:ext cx="8108895" cy="4112857"/>
          </a:xfrm>
          <a:prstGeom prst="rect">
            <a:avLst/>
          </a:prstGeom>
          <a:noFill/>
        </p:spPr>
        <p:txBody>
          <a:bodyPr wrap="square" rtlCol="0">
            <a:spAutoFit/>
          </a:bodyPr>
          <a:lstStyle/>
          <a:p>
            <a:r>
              <a:rPr lang="de-DE" sz="2903" u="sng" dirty="0"/>
              <a:t>Annahmen:</a:t>
            </a:r>
          </a:p>
          <a:p>
            <a:endParaRPr lang="de-DE" sz="2903" dirty="0"/>
          </a:p>
          <a:p>
            <a:pPr marL="259204" indent="-259204">
              <a:buFont typeface="Arial" panose="020B0604020202020204" pitchFamily="34" charset="0"/>
              <a:buChar char="•"/>
            </a:pPr>
            <a:r>
              <a:rPr lang="de-DE" sz="2903" dirty="0"/>
              <a:t>Kleines Land relativ zum Weltmarkt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Normale Nachfrage- und Angebotsstruktur auf dem Heimatmarkt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Vollkommen preiselastisches Angebot auf dem Weltmarkt</a:t>
            </a:r>
          </a:p>
        </p:txBody>
      </p:sp>
      <p:sp>
        <p:nvSpPr>
          <p:cNvPr id="5" name="Rechteck 4">
            <a:extLst>
              <a:ext uri="{FF2B5EF4-FFF2-40B4-BE49-F238E27FC236}">
                <a16:creationId xmlns:a16="http://schemas.microsoft.com/office/drawing/2014/main" id="{45854F45-3F9C-49D6-BEEF-3217B24CBD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0389F1C-BF4B-C0F1-616D-55AC5041A17C}"/>
                  </a:ext>
                </a:extLst>
              </p14:cNvPr>
              <p14:cNvContentPartPr/>
              <p14:nvPr/>
            </p14:nvContentPartPr>
            <p14:xfrm>
              <a:off x="1163782" y="3985102"/>
              <a:ext cx="4672080" cy="110520"/>
            </p14:xfrm>
          </p:contentPart>
        </mc:Choice>
        <mc:Fallback>
          <p:pic>
            <p:nvPicPr>
              <p:cNvPr id="2" name="Freihand 1">
                <a:extLst>
                  <a:ext uri="{FF2B5EF4-FFF2-40B4-BE49-F238E27FC236}">
                    <a16:creationId xmlns:a16="http://schemas.microsoft.com/office/drawing/2014/main" id="{A0389F1C-BF4B-C0F1-616D-55AC5041A17C}"/>
                  </a:ext>
                </a:extLst>
              </p:cNvPr>
              <p:cNvPicPr/>
              <p:nvPr/>
            </p:nvPicPr>
            <p:blipFill>
              <a:blip r:embed="rId4"/>
              <a:stretch>
                <a:fillRect/>
              </a:stretch>
            </p:blipFill>
            <p:spPr>
              <a:xfrm>
                <a:off x="1155142" y="3976462"/>
                <a:ext cx="4689720" cy="128160"/>
              </a:xfrm>
              <a:prstGeom prst="rect">
                <a:avLst/>
              </a:prstGeom>
            </p:spPr>
          </p:pic>
        </mc:Fallback>
      </mc:AlternateContent>
      <p:grpSp>
        <p:nvGrpSpPr>
          <p:cNvPr id="51" name="Gruppieren 50">
            <a:extLst>
              <a:ext uri="{FF2B5EF4-FFF2-40B4-BE49-F238E27FC236}">
                <a16:creationId xmlns:a16="http://schemas.microsoft.com/office/drawing/2014/main" id="{AF5E9955-AAD7-182E-64DB-E24372428C86}"/>
              </a:ext>
            </a:extLst>
          </p:cNvPr>
          <p:cNvGrpSpPr/>
          <p:nvPr/>
        </p:nvGrpSpPr>
        <p:grpSpPr>
          <a:xfrm>
            <a:off x="8970742" y="1910062"/>
            <a:ext cx="2856600" cy="2026800"/>
            <a:chOff x="8970742" y="1910062"/>
            <a:chExt cx="2856600" cy="202680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2DC901F4-B6F5-C1AD-D519-9276292ABE0D}"/>
                    </a:ext>
                  </a:extLst>
                </p14:cNvPr>
                <p14:cNvContentPartPr/>
                <p14:nvPr/>
              </p14:nvContentPartPr>
              <p14:xfrm>
                <a:off x="9431182" y="2595862"/>
                <a:ext cx="153360" cy="1118160"/>
              </p14:xfrm>
            </p:contentPart>
          </mc:Choice>
          <mc:Fallback>
            <p:pic>
              <p:nvPicPr>
                <p:cNvPr id="6" name="Freihand 5">
                  <a:extLst>
                    <a:ext uri="{FF2B5EF4-FFF2-40B4-BE49-F238E27FC236}">
                      <a16:creationId xmlns:a16="http://schemas.microsoft.com/office/drawing/2014/main" id="{2DC901F4-B6F5-C1AD-D519-9276292ABE0D}"/>
                    </a:ext>
                  </a:extLst>
                </p:cNvPr>
                <p:cNvPicPr/>
                <p:nvPr/>
              </p:nvPicPr>
              <p:blipFill>
                <a:blip r:embed="rId6"/>
                <a:stretch>
                  <a:fillRect/>
                </a:stretch>
              </p:blipFill>
              <p:spPr>
                <a:xfrm>
                  <a:off x="9422182" y="2586862"/>
                  <a:ext cx="171000" cy="1135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AFE00CC8-ACFB-FD96-08C2-1049DD252264}"/>
                    </a:ext>
                  </a:extLst>
                </p14:cNvPr>
                <p14:cNvContentPartPr/>
                <p14:nvPr/>
              </p14:nvContentPartPr>
              <p14:xfrm>
                <a:off x="9222022" y="3517102"/>
                <a:ext cx="1884600" cy="128160"/>
              </p14:xfrm>
            </p:contentPart>
          </mc:Choice>
          <mc:Fallback>
            <p:pic>
              <p:nvPicPr>
                <p:cNvPr id="7" name="Freihand 6">
                  <a:extLst>
                    <a:ext uri="{FF2B5EF4-FFF2-40B4-BE49-F238E27FC236}">
                      <a16:creationId xmlns:a16="http://schemas.microsoft.com/office/drawing/2014/main" id="{AFE00CC8-ACFB-FD96-08C2-1049DD252264}"/>
                    </a:ext>
                  </a:extLst>
                </p:cNvPr>
                <p:cNvPicPr/>
                <p:nvPr/>
              </p:nvPicPr>
              <p:blipFill>
                <a:blip r:embed="rId8"/>
                <a:stretch>
                  <a:fillRect/>
                </a:stretch>
              </p:blipFill>
              <p:spPr>
                <a:xfrm>
                  <a:off x="9213382" y="3508462"/>
                  <a:ext cx="1902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88368A8D-8B88-8DF0-89C3-1B60C5A14E40}"/>
                    </a:ext>
                  </a:extLst>
                </p14:cNvPr>
                <p14:cNvContentPartPr/>
                <p14:nvPr/>
              </p14:nvContentPartPr>
              <p14:xfrm>
                <a:off x="11019862" y="3436462"/>
                <a:ext cx="227160" cy="296640"/>
              </p14:xfrm>
            </p:contentPart>
          </mc:Choice>
          <mc:Fallback>
            <p:pic>
              <p:nvPicPr>
                <p:cNvPr id="8" name="Freihand 7">
                  <a:extLst>
                    <a:ext uri="{FF2B5EF4-FFF2-40B4-BE49-F238E27FC236}">
                      <a16:creationId xmlns:a16="http://schemas.microsoft.com/office/drawing/2014/main" id="{88368A8D-8B88-8DF0-89C3-1B60C5A14E40}"/>
                    </a:ext>
                  </a:extLst>
                </p:cNvPr>
                <p:cNvPicPr/>
                <p:nvPr/>
              </p:nvPicPr>
              <p:blipFill>
                <a:blip r:embed="rId10"/>
                <a:stretch>
                  <a:fillRect/>
                </a:stretch>
              </p:blipFill>
              <p:spPr>
                <a:xfrm>
                  <a:off x="11010862" y="3427462"/>
                  <a:ext cx="2448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25BFC71-FDE0-D990-FB76-1D906A3687AD}"/>
                    </a:ext>
                  </a:extLst>
                </p14:cNvPr>
                <p14:cNvContentPartPr/>
                <p14:nvPr/>
              </p14:nvContentPartPr>
              <p14:xfrm>
                <a:off x="9405982" y="2370862"/>
                <a:ext cx="237240" cy="278280"/>
              </p14:xfrm>
            </p:contentPart>
          </mc:Choice>
          <mc:Fallback>
            <p:pic>
              <p:nvPicPr>
                <p:cNvPr id="9" name="Freihand 8">
                  <a:extLst>
                    <a:ext uri="{FF2B5EF4-FFF2-40B4-BE49-F238E27FC236}">
                      <a16:creationId xmlns:a16="http://schemas.microsoft.com/office/drawing/2014/main" id="{525BFC71-FDE0-D990-FB76-1D906A3687AD}"/>
                    </a:ext>
                  </a:extLst>
                </p:cNvPr>
                <p:cNvPicPr/>
                <p:nvPr/>
              </p:nvPicPr>
              <p:blipFill>
                <a:blip r:embed="rId12"/>
                <a:stretch>
                  <a:fillRect/>
                </a:stretch>
              </p:blipFill>
              <p:spPr>
                <a:xfrm>
                  <a:off x="9396982" y="2362222"/>
                  <a:ext cx="2548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9DE272C-FBC0-711A-94D8-34122DDF8E37}"/>
                    </a:ext>
                  </a:extLst>
                </p14:cNvPr>
                <p14:cNvContentPartPr/>
                <p14:nvPr/>
              </p14:nvContentPartPr>
              <p14:xfrm>
                <a:off x="9188902" y="2356102"/>
                <a:ext cx="49320" cy="289800"/>
              </p14:xfrm>
            </p:contentPart>
          </mc:Choice>
          <mc:Fallback>
            <p:pic>
              <p:nvPicPr>
                <p:cNvPr id="11" name="Freihand 10">
                  <a:extLst>
                    <a:ext uri="{FF2B5EF4-FFF2-40B4-BE49-F238E27FC236}">
                      <a16:creationId xmlns:a16="http://schemas.microsoft.com/office/drawing/2014/main" id="{B9DE272C-FBC0-711A-94D8-34122DDF8E37}"/>
                    </a:ext>
                  </a:extLst>
                </p:cNvPr>
                <p:cNvPicPr/>
                <p:nvPr/>
              </p:nvPicPr>
              <p:blipFill>
                <a:blip r:embed="rId14"/>
                <a:stretch>
                  <a:fillRect/>
                </a:stretch>
              </p:blipFill>
              <p:spPr>
                <a:xfrm>
                  <a:off x="9180262" y="2347102"/>
                  <a:ext cx="669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3CCBA8B-58CF-9FEA-F11E-2D18DECFDB57}"/>
                    </a:ext>
                  </a:extLst>
                </p14:cNvPr>
                <p14:cNvContentPartPr/>
                <p14:nvPr/>
              </p14:nvContentPartPr>
              <p14:xfrm>
                <a:off x="9198982" y="2323702"/>
                <a:ext cx="163440" cy="149400"/>
              </p14:xfrm>
            </p:contentPart>
          </mc:Choice>
          <mc:Fallback>
            <p:pic>
              <p:nvPicPr>
                <p:cNvPr id="12" name="Freihand 11">
                  <a:extLst>
                    <a:ext uri="{FF2B5EF4-FFF2-40B4-BE49-F238E27FC236}">
                      <a16:creationId xmlns:a16="http://schemas.microsoft.com/office/drawing/2014/main" id="{D3CCBA8B-58CF-9FEA-F11E-2D18DECFDB57}"/>
                    </a:ext>
                  </a:extLst>
                </p:cNvPr>
                <p:cNvPicPr/>
                <p:nvPr/>
              </p:nvPicPr>
              <p:blipFill>
                <a:blip r:embed="rId16"/>
                <a:stretch>
                  <a:fillRect/>
                </a:stretch>
              </p:blipFill>
              <p:spPr>
                <a:xfrm>
                  <a:off x="9189982" y="2314702"/>
                  <a:ext cx="181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E5745A8B-8936-3B43-5F49-B313C481EFB6}"/>
                    </a:ext>
                  </a:extLst>
                </p14:cNvPr>
                <p14:cNvContentPartPr/>
                <p14:nvPr/>
              </p14:nvContentPartPr>
              <p14:xfrm>
                <a:off x="10898542" y="3700702"/>
                <a:ext cx="174240" cy="236160"/>
              </p14:xfrm>
            </p:contentPart>
          </mc:Choice>
          <mc:Fallback>
            <p:pic>
              <p:nvPicPr>
                <p:cNvPr id="13" name="Freihand 12">
                  <a:extLst>
                    <a:ext uri="{FF2B5EF4-FFF2-40B4-BE49-F238E27FC236}">
                      <a16:creationId xmlns:a16="http://schemas.microsoft.com/office/drawing/2014/main" id="{E5745A8B-8936-3B43-5F49-B313C481EFB6}"/>
                    </a:ext>
                  </a:extLst>
                </p:cNvPr>
                <p:cNvPicPr/>
                <p:nvPr/>
              </p:nvPicPr>
              <p:blipFill>
                <a:blip r:embed="rId18"/>
                <a:stretch>
                  <a:fillRect/>
                </a:stretch>
              </p:blipFill>
              <p:spPr>
                <a:xfrm>
                  <a:off x="10889542" y="3691702"/>
                  <a:ext cx="1918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86363EA-ACC7-FACE-1722-DE167979B232}"/>
                    </a:ext>
                  </a:extLst>
                </p14:cNvPr>
                <p14:cNvContentPartPr/>
                <p14:nvPr/>
              </p14:nvContentPartPr>
              <p14:xfrm>
                <a:off x="10947502" y="3784222"/>
                <a:ext cx="58680" cy="77760"/>
              </p14:xfrm>
            </p:contentPart>
          </mc:Choice>
          <mc:Fallback>
            <p:pic>
              <p:nvPicPr>
                <p:cNvPr id="14" name="Freihand 13">
                  <a:extLst>
                    <a:ext uri="{FF2B5EF4-FFF2-40B4-BE49-F238E27FC236}">
                      <a16:creationId xmlns:a16="http://schemas.microsoft.com/office/drawing/2014/main" id="{C86363EA-ACC7-FACE-1722-DE167979B232}"/>
                    </a:ext>
                  </a:extLst>
                </p:cNvPr>
                <p:cNvPicPr/>
                <p:nvPr/>
              </p:nvPicPr>
              <p:blipFill>
                <a:blip r:embed="rId20"/>
                <a:stretch>
                  <a:fillRect/>
                </a:stretch>
              </p:blipFill>
              <p:spPr>
                <a:xfrm>
                  <a:off x="10938862" y="3775222"/>
                  <a:ext cx="76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4369A973-DBA6-FEA0-3387-EE7E02DD852C}"/>
                    </a:ext>
                  </a:extLst>
                </p14:cNvPr>
                <p14:cNvContentPartPr/>
                <p14:nvPr/>
              </p14:nvContentPartPr>
              <p14:xfrm>
                <a:off x="9877222" y="2565982"/>
                <a:ext cx="959040" cy="902520"/>
              </p14:xfrm>
            </p:contentPart>
          </mc:Choice>
          <mc:Fallback>
            <p:pic>
              <p:nvPicPr>
                <p:cNvPr id="22" name="Freihand 21">
                  <a:extLst>
                    <a:ext uri="{FF2B5EF4-FFF2-40B4-BE49-F238E27FC236}">
                      <a16:creationId xmlns:a16="http://schemas.microsoft.com/office/drawing/2014/main" id="{4369A973-DBA6-FEA0-3387-EE7E02DD852C}"/>
                    </a:ext>
                  </a:extLst>
                </p:cNvPr>
                <p:cNvPicPr/>
                <p:nvPr/>
              </p:nvPicPr>
              <p:blipFill>
                <a:blip r:embed="rId22"/>
                <a:stretch>
                  <a:fillRect/>
                </a:stretch>
              </p:blipFill>
              <p:spPr>
                <a:xfrm>
                  <a:off x="9868582" y="2556982"/>
                  <a:ext cx="976680" cy="920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E52B5A52-7B86-8D88-92A5-5975B67156B7}"/>
                    </a:ext>
                  </a:extLst>
                </p14:cNvPr>
                <p14:cNvContentPartPr/>
                <p14:nvPr/>
              </p14:nvContentPartPr>
              <p14:xfrm>
                <a:off x="9675982" y="2616382"/>
                <a:ext cx="1115640" cy="771480"/>
              </p14:xfrm>
            </p:contentPart>
          </mc:Choice>
          <mc:Fallback>
            <p:pic>
              <p:nvPicPr>
                <p:cNvPr id="23" name="Freihand 22">
                  <a:extLst>
                    <a:ext uri="{FF2B5EF4-FFF2-40B4-BE49-F238E27FC236}">
                      <a16:creationId xmlns:a16="http://schemas.microsoft.com/office/drawing/2014/main" id="{E52B5A52-7B86-8D88-92A5-5975B67156B7}"/>
                    </a:ext>
                  </a:extLst>
                </p:cNvPr>
                <p:cNvPicPr/>
                <p:nvPr/>
              </p:nvPicPr>
              <p:blipFill>
                <a:blip r:embed="rId24"/>
                <a:stretch>
                  <a:fillRect/>
                </a:stretch>
              </p:blipFill>
              <p:spPr>
                <a:xfrm>
                  <a:off x="9667342" y="2607742"/>
                  <a:ext cx="1133280" cy="789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Freihand 24">
                  <a:extLst>
                    <a:ext uri="{FF2B5EF4-FFF2-40B4-BE49-F238E27FC236}">
                      <a16:creationId xmlns:a16="http://schemas.microsoft.com/office/drawing/2014/main" id="{5099BF12-D2AE-18B1-2091-E6CF0A010731}"/>
                    </a:ext>
                  </a:extLst>
                </p14:cNvPr>
                <p14:cNvContentPartPr/>
                <p14:nvPr/>
              </p14:nvContentPartPr>
              <p14:xfrm>
                <a:off x="10942462" y="3148462"/>
                <a:ext cx="132480" cy="181800"/>
              </p14:xfrm>
            </p:contentPart>
          </mc:Choice>
          <mc:Fallback>
            <p:pic>
              <p:nvPicPr>
                <p:cNvPr id="25" name="Freihand 24">
                  <a:extLst>
                    <a:ext uri="{FF2B5EF4-FFF2-40B4-BE49-F238E27FC236}">
                      <a16:creationId xmlns:a16="http://schemas.microsoft.com/office/drawing/2014/main" id="{5099BF12-D2AE-18B1-2091-E6CF0A010731}"/>
                    </a:ext>
                  </a:extLst>
                </p:cNvPr>
                <p:cNvPicPr/>
                <p:nvPr/>
              </p:nvPicPr>
              <p:blipFill>
                <a:blip r:embed="rId26"/>
                <a:stretch>
                  <a:fillRect/>
                </a:stretch>
              </p:blipFill>
              <p:spPr>
                <a:xfrm>
                  <a:off x="10933462" y="3139462"/>
                  <a:ext cx="150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Freihand 25">
                  <a:extLst>
                    <a:ext uri="{FF2B5EF4-FFF2-40B4-BE49-F238E27FC236}">
                      <a16:creationId xmlns:a16="http://schemas.microsoft.com/office/drawing/2014/main" id="{24E6D679-B4FC-F937-C221-1E2BD69BB0F6}"/>
                    </a:ext>
                  </a:extLst>
                </p14:cNvPr>
                <p14:cNvContentPartPr/>
                <p14:nvPr/>
              </p14:nvContentPartPr>
              <p14:xfrm>
                <a:off x="11031382" y="2455822"/>
                <a:ext cx="150120" cy="178200"/>
              </p14:xfrm>
            </p:contentPart>
          </mc:Choice>
          <mc:Fallback>
            <p:pic>
              <p:nvPicPr>
                <p:cNvPr id="26" name="Freihand 25">
                  <a:extLst>
                    <a:ext uri="{FF2B5EF4-FFF2-40B4-BE49-F238E27FC236}">
                      <a16:creationId xmlns:a16="http://schemas.microsoft.com/office/drawing/2014/main" id="{24E6D679-B4FC-F937-C221-1E2BD69BB0F6}"/>
                    </a:ext>
                  </a:extLst>
                </p:cNvPr>
                <p:cNvPicPr/>
                <p:nvPr/>
              </p:nvPicPr>
              <p:blipFill>
                <a:blip r:embed="rId28"/>
                <a:stretch>
                  <a:fillRect/>
                </a:stretch>
              </p:blipFill>
              <p:spPr>
                <a:xfrm>
                  <a:off x="11022742" y="2447182"/>
                  <a:ext cx="167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CA9E3E9C-03B9-FC61-F0D7-46210993201A}"/>
                    </a:ext>
                  </a:extLst>
                </p14:cNvPr>
                <p14:cNvContentPartPr/>
                <p14:nvPr/>
              </p14:nvContentPartPr>
              <p14:xfrm>
                <a:off x="9502822" y="3023182"/>
                <a:ext cx="198360" cy="18000"/>
              </p14:xfrm>
            </p:contentPart>
          </mc:Choice>
          <mc:Fallback>
            <p:pic>
              <p:nvPicPr>
                <p:cNvPr id="27" name="Freihand 26">
                  <a:extLst>
                    <a:ext uri="{FF2B5EF4-FFF2-40B4-BE49-F238E27FC236}">
                      <a16:creationId xmlns:a16="http://schemas.microsoft.com/office/drawing/2014/main" id="{CA9E3E9C-03B9-FC61-F0D7-46210993201A}"/>
                    </a:ext>
                  </a:extLst>
                </p:cNvPr>
                <p:cNvPicPr/>
                <p:nvPr/>
              </p:nvPicPr>
              <p:blipFill>
                <a:blip r:embed="rId30"/>
                <a:stretch>
                  <a:fillRect/>
                </a:stretch>
              </p:blipFill>
              <p:spPr>
                <a:xfrm>
                  <a:off x="9493822" y="3014182"/>
                  <a:ext cx="216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7E3C1F1C-8B6C-BD9E-7AAF-CA8C25C7F40C}"/>
                    </a:ext>
                  </a:extLst>
                </p14:cNvPr>
                <p14:cNvContentPartPr/>
                <p14:nvPr/>
              </p14:nvContentPartPr>
              <p14:xfrm>
                <a:off x="9949222" y="2978182"/>
                <a:ext cx="339480" cy="36000"/>
              </p14:xfrm>
            </p:contentPart>
          </mc:Choice>
          <mc:Fallback>
            <p:pic>
              <p:nvPicPr>
                <p:cNvPr id="28" name="Freihand 27">
                  <a:extLst>
                    <a:ext uri="{FF2B5EF4-FFF2-40B4-BE49-F238E27FC236}">
                      <a16:creationId xmlns:a16="http://schemas.microsoft.com/office/drawing/2014/main" id="{7E3C1F1C-8B6C-BD9E-7AAF-CA8C25C7F40C}"/>
                    </a:ext>
                  </a:extLst>
                </p:cNvPr>
                <p:cNvPicPr/>
                <p:nvPr/>
              </p:nvPicPr>
              <p:blipFill>
                <a:blip r:embed="rId32"/>
                <a:stretch>
                  <a:fillRect/>
                </a:stretch>
              </p:blipFill>
              <p:spPr>
                <a:xfrm>
                  <a:off x="9940222" y="2969542"/>
                  <a:ext cx="357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D978EC29-AF94-B4AA-146F-7A2937CF6070}"/>
                    </a:ext>
                  </a:extLst>
                </p14:cNvPr>
                <p14:cNvContentPartPr/>
                <p14:nvPr/>
              </p14:nvContentPartPr>
              <p14:xfrm>
                <a:off x="10272502" y="3049822"/>
                <a:ext cx="47520" cy="633960"/>
              </p14:xfrm>
            </p:contentPart>
          </mc:Choice>
          <mc:Fallback>
            <p:pic>
              <p:nvPicPr>
                <p:cNvPr id="29" name="Freihand 28">
                  <a:extLst>
                    <a:ext uri="{FF2B5EF4-FFF2-40B4-BE49-F238E27FC236}">
                      <a16:creationId xmlns:a16="http://schemas.microsoft.com/office/drawing/2014/main" id="{D978EC29-AF94-B4AA-146F-7A2937CF6070}"/>
                    </a:ext>
                  </a:extLst>
                </p:cNvPr>
                <p:cNvPicPr/>
                <p:nvPr/>
              </p:nvPicPr>
              <p:blipFill>
                <a:blip r:embed="rId34"/>
                <a:stretch>
                  <a:fillRect/>
                </a:stretch>
              </p:blipFill>
              <p:spPr>
                <a:xfrm>
                  <a:off x="10263502" y="3041182"/>
                  <a:ext cx="65160" cy="651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 name="Freihand 15">
                  <a:extLst>
                    <a:ext uri="{FF2B5EF4-FFF2-40B4-BE49-F238E27FC236}">
                      <a16:creationId xmlns:a16="http://schemas.microsoft.com/office/drawing/2014/main" id="{47B417F0-A5ED-D7DF-9C06-4BE960C6807E}"/>
                    </a:ext>
                  </a:extLst>
                </p14:cNvPr>
                <p14:cNvContentPartPr/>
                <p14:nvPr/>
              </p14:nvContentPartPr>
              <p14:xfrm>
                <a:off x="9855982" y="1982062"/>
                <a:ext cx="505440" cy="181800"/>
              </p14:xfrm>
            </p:contentPart>
          </mc:Choice>
          <mc:Fallback>
            <p:pic>
              <p:nvPicPr>
                <p:cNvPr id="16" name="Freihand 15">
                  <a:extLst>
                    <a:ext uri="{FF2B5EF4-FFF2-40B4-BE49-F238E27FC236}">
                      <a16:creationId xmlns:a16="http://schemas.microsoft.com/office/drawing/2014/main" id="{47B417F0-A5ED-D7DF-9C06-4BE960C6807E}"/>
                    </a:ext>
                  </a:extLst>
                </p:cNvPr>
                <p:cNvPicPr/>
                <p:nvPr/>
              </p:nvPicPr>
              <p:blipFill>
                <a:blip r:embed="rId36"/>
                <a:stretch>
                  <a:fillRect/>
                </a:stretch>
              </p:blipFill>
              <p:spPr>
                <a:xfrm>
                  <a:off x="9846982" y="1973422"/>
                  <a:ext cx="523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0456021C-8E5D-D5B6-21E7-61849035D161}"/>
                    </a:ext>
                  </a:extLst>
                </p14:cNvPr>
                <p14:cNvContentPartPr/>
                <p14:nvPr/>
              </p14:nvContentPartPr>
              <p14:xfrm>
                <a:off x="10348102" y="2045422"/>
                <a:ext cx="6120" cy="19080"/>
              </p14:xfrm>
            </p:contentPart>
          </mc:Choice>
          <mc:Fallback>
            <p:pic>
              <p:nvPicPr>
                <p:cNvPr id="17" name="Freihand 16">
                  <a:extLst>
                    <a:ext uri="{FF2B5EF4-FFF2-40B4-BE49-F238E27FC236}">
                      <a16:creationId xmlns:a16="http://schemas.microsoft.com/office/drawing/2014/main" id="{0456021C-8E5D-D5B6-21E7-61849035D161}"/>
                    </a:ext>
                  </a:extLst>
                </p:cNvPr>
                <p:cNvPicPr/>
                <p:nvPr/>
              </p:nvPicPr>
              <p:blipFill>
                <a:blip r:embed="rId38"/>
                <a:stretch>
                  <a:fillRect/>
                </a:stretch>
              </p:blipFill>
              <p:spPr>
                <a:xfrm>
                  <a:off x="10339102" y="2036422"/>
                  <a:ext cx="23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19D34DCA-F4AE-145B-BD4E-FDAACC386B4D}"/>
                    </a:ext>
                  </a:extLst>
                </p14:cNvPr>
                <p14:cNvContentPartPr/>
                <p14:nvPr/>
              </p14:nvContentPartPr>
              <p14:xfrm>
                <a:off x="10410382" y="1948582"/>
                <a:ext cx="299160" cy="193320"/>
              </p14:xfrm>
            </p:contentPart>
          </mc:Choice>
          <mc:Fallback>
            <p:pic>
              <p:nvPicPr>
                <p:cNvPr id="18" name="Freihand 17">
                  <a:extLst>
                    <a:ext uri="{FF2B5EF4-FFF2-40B4-BE49-F238E27FC236}">
                      <a16:creationId xmlns:a16="http://schemas.microsoft.com/office/drawing/2014/main" id="{19D34DCA-F4AE-145B-BD4E-FDAACC386B4D}"/>
                    </a:ext>
                  </a:extLst>
                </p:cNvPr>
                <p:cNvPicPr/>
                <p:nvPr/>
              </p:nvPicPr>
              <p:blipFill>
                <a:blip r:embed="rId40"/>
                <a:stretch>
                  <a:fillRect/>
                </a:stretch>
              </p:blipFill>
              <p:spPr>
                <a:xfrm>
                  <a:off x="10401742" y="1939942"/>
                  <a:ext cx="316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7FCB935D-93C1-3BAC-A977-E504B155F1AE}"/>
                    </a:ext>
                  </a:extLst>
                </p14:cNvPr>
                <p14:cNvContentPartPr/>
                <p14:nvPr/>
              </p14:nvContentPartPr>
              <p14:xfrm>
                <a:off x="10752742" y="2066662"/>
                <a:ext cx="212760" cy="62280"/>
              </p14:xfrm>
            </p:contentPart>
          </mc:Choice>
          <mc:Fallback>
            <p:pic>
              <p:nvPicPr>
                <p:cNvPr id="19" name="Freihand 18">
                  <a:extLst>
                    <a:ext uri="{FF2B5EF4-FFF2-40B4-BE49-F238E27FC236}">
                      <a16:creationId xmlns:a16="http://schemas.microsoft.com/office/drawing/2014/main" id="{7FCB935D-93C1-3BAC-A977-E504B155F1AE}"/>
                    </a:ext>
                  </a:extLst>
                </p:cNvPr>
                <p:cNvPicPr/>
                <p:nvPr/>
              </p:nvPicPr>
              <p:blipFill>
                <a:blip r:embed="rId42"/>
                <a:stretch>
                  <a:fillRect/>
                </a:stretch>
              </p:blipFill>
              <p:spPr>
                <a:xfrm>
                  <a:off x="10743742" y="2057662"/>
                  <a:ext cx="230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D55BF2A7-61EB-998E-149C-38192DD2C27D}"/>
                    </a:ext>
                  </a:extLst>
                </p14:cNvPr>
                <p14:cNvContentPartPr/>
                <p14:nvPr/>
              </p14:nvContentPartPr>
              <p14:xfrm>
                <a:off x="11049382" y="1910062"/>
                <a:ext cx="273240" cy="197640"/>
              </p14:xfrm>
            </p:contentPart>
          </mc:Choice>
          <mc:Fallback>
            <p:pic>
              <p:nvPicPr>
                <p:cNvPr id="20" name="Freihand 19">
                  <a:extLst>
                    <a:ext uri="{FF2B5EF4-FFF2-40B4-BE49-F238E27FC236}">
                      <a16:creationId xmlns:a16="http://schemas.microsoft.com/office/drawing/2014/main" id="{D55BF2A7-61EB-998E-149C-38192DD2C27D}"/>
                    </a:ext>
                  </a:extLst>
                </p:cNvPr>
                <p:cNvPicPr/>
                <p:nvPr/>
              </p:nvPicPr>
              <p:blipFill>
                <a:blip r:embed="rId44"/>
                <a:stretch>
                  <a:fillRect/>
                </a:stretch>
              </p:blipFill>
              <p:spPr>
                <a:xfrm>
                  <a:off x="11040382" y="1901422"/>
                  <a:ext cx="290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4A9DC654-DC95-A7D4-3D78-B8A7D5F5FE66}"/>
                    </a:ext>
                  </a:extLst>
                </p14:cNvPr>
                <p14:cNvContentPartPr/>
                <p14:nvPr/>
              </p14:nvContentPartPr>
              <p14:xfrm>
                <a:off x="11251342" y="2036062"/>
                <a:ext cx="42840" cy="69120"/>
              </p14:xfrm>
            </p:contentPart>
          </mc:Choice>
          <mc:Fallback>
            <p:pic>
              <p:nvPicPr>
                <p:cNvPr id="21" name="Freihand 20">
                  <a:extLst>
                    <a:ext uri="{FF2B5EF4-FFF2-40B4-BE49-F238E27FC236}">
                      <a16:creationId xmlns:a16="http://schemas.microsoft.com/office/drawing/2014/main" id="{4A9DC654-DC95-A7D4-3D78-B8A7D5F5FE66}"/>
                    </a:ext>
                  </a:extLst>
                </p:cNvPr>
                <p:cNvPicPr/>
                <p:nvPr/>
              </p:nvPicPr>
              <p:blipFill>
                <a:blip r:embed="rId46"/>
                <a:stretch>
                  <a:fillRect/>
                </a:stretch>
              </p:blipFill>
              <p:spPr>
                <a:xfrm>
                  <a:off x="11242702" y="2027062"/>
                  <a:ext cx="60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3DE9C359-B125-3E29-2D9B-762825B5FDFF}"/>
                    </a:ext>
                  </a:extLst>
                </p14:cNvPr>
                <p14:cNvContentPartPr/>
                <p14:nvPr/>
              </p14:nvContentPartPr>
              <p14:xfrm>
                <a:off x="9796582" y="2211022"/>
                <a:ext cx="906840" cy="67320"/>
              </p14:xfrm>
            </p:contentPart>
          </mc:Choice>
          <mc:Fallback>
            <p:pic>
              <p:nvPicPr>
                <p:cNvPr id="31" name="Freihand 30">
                  <a:extLst>
                    <a:ext uri="{FF2B5EF4-FFF2-40B4-BE49-F238E27FC236}">
                      <a16:creationId xmlns:a16="http://schemas.microsoft.com/office/drawing/2014/main" id="{3DE9C359-B125-3E29-2D9B-762825B5FDFF}"/>
                    </a:ext>
                  </a:extLst>
                </p:cNvPr>
                <p:cNvPicPr/>
                <p:nvPr/>
              </p:nvPicPr>
              <p:blipFill>
                <a:blip r:embed="rId48"/>
                <a:stretch>
                  <a:fillRect/>
                </a:stretch>
              </p:blipFill>
              <p:spPr>
                <a:xfrm>
                  <a:off x="9787582" y="2202022"/>
                  <a:ext cx="924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A8647806-CDED-9E0F-2639-3B425D145C68}"/>
                    </a:ext>
                  </a:extLst>
                </p14:cNvPr>
                <p14:cNvContentPartPr/>
                <p14:nvPr/>
              </p14:nvContentPartPr>
              <p14:xfrm>
                <a:off x="9147862" y="2991142"/>
                <a:ext cx="124200" cy="236520"/>
              </p14:xfrm>
            </p:contentPart>
          </mc:Choice>
          <mc:Fallback>
            <p:pic>
              <p:nvPicPr>
                <p:cNvPr id="33" name="Freihand 32">
                  <a:extLst>
                    <a:ext uri="{FF2B5EF4-FFF2-40B4-BE49-F238E27FC236}">
                      <a16:creationId xmlns:a16="http://schemas.microsoft.com/office/drawing/2014/main" id="{A8647806-CDED-9E0F-2639-3B425D145C68}"/>
                    </a:ext>
                  </a:extLst>
                </p:cNvPr>
                <p:cNvPicPr/>
                <p:nvPr/>
              </p:nvPicPr>
              <p:blipFill>
                <a:blip r:embed="rId50"/>
                <a:stretch>
                  <a:fillRect/>
                </a:stretch>
              </p:blipFill>
              <p:spPr>
                <a:xfrm>
                  <a:off x="9139222" y="2982502"/>
                  <a:ext cx="1418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69DFFEF8-D01B-F70C-BD9F-39BFF238F351}"/>
                    </a:ext>
                  </a:extLst>
                </p14:cNvPr>
                <p14:cNvContentPartPr/>
                <p14:nvPr/>
              </p14:nvContentPartPr>
              <p14:xfrm>
                <a:off x="9314542" y="2856142"/>
                <a:ext cx="83880" cy="165240"/>
              </p14:xfrm>
            </p:contentPart>
          </mc:Choice>
          <mc:Fallback>
            <p:pic>
              <p:nvPicPr>
                <p:cNvPr id="34" name="Freihand 33">
                  <a:extLst>
                    <a:ext uri="{FF2B5EF4-FFF2-40B4-BE49-F238E27FC236}">
                      <a16:creationId xmlns:a16="http://schemas.microsoft.com/office/drawing/2014/main" id="{69DFFEF8-D01B-F70C-BD9F-39BFF238F351}"/>
                    </a:ext>
                  </a:extLst>
                </p:cNvPr>
                <p:cNvPicPr/>
                <p:nvPr/>
              </p:nvPicPr>
              <p:blipFill>
                <a:blip r:embed="rId52"/>
                <a:stretch>
                  <a:fillRect/>
                </a:stretch>
              </p:blipFill>
              <p:spPr>
                <a:xfrm>
                  <a:off x="9305542" y="2847142"/>
                  <a:ext cx="101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85226C10-AD03-40C3-C861-AF63409DD328}"/>
                    </a:ext>
                  </a:extLst>
                </p14:cNvPr>
                <p14:cNvContentPartPr/>
                <p14:nvPr/>
              </p14:nvContentPartPr>
              <p14:xfrm>
                <a:off x="10181062" y="3738862"/>
                <a:ext cx="175320" cy="181440"/>
              </p14:xfrm>
            </p:contentPart>
          </mc:Choice>
          <mc:Fallback>
            <p:pic>
              <p:nvPicPr>
                <p:cNvPr id="35" name="Freihand 34">
                  <a:extLst>
                    <a:ext uri="{FF2B5EF4-FFF2-40B4-BE49-F238E27FC236}">
                      <a16:creationId xmlns:a16="http://schemas.microsoft.com/office/drawing/2014/main" id="{85226C10-AD03-40C3-C861-AF63409DD328}"/>
                    </a:ext>
                  </a:extLst>
                </p:cNvPr>
                <p:cNvPicPr/>
                <p:nvPr/>
              </p:nvPicPr>
              <p:blipFill>
                <a:blip r:embed="rId54"/>
                <a:stretch>
                  <a:fillRect/>
                </a:stretch>
              </p:blipFill>
              <p:spPr>
                <a:xfrm>
                  <a:off x="10172062" y="3729862"/>
                  <a:ext cx="192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549F46AE-1A23-EBF3-2766-E0354C754A39}"/>
                    </a:ext>
                  </a:extLst>
                </p14:cNvPr>
                <p14:cNvContentPartPr/>
                <p14:nvPr/>
              </p14:nvContentPartPr>
              <p14:xfrm>
                <a:off x="10371862" y="3652462"/>
                <a:ext cx="123120" cy="148320"/>
              </p14:xfrm>
            </p:contentPart>
          </mc:Choice>
          <mc:Fallback>
            <p:pic>
              <p:nvPicPr>
                <p:cNvPr id="36" name="Freihand 35">
                  <a:extLst>
                    <a:ext uri="{FF2B5EF4-FFF2-40B4-BE49-F238E27FC236}">
                      <a16:creationId xmlns:a16="http://schemas.microsoft.com/office/drawing/2014/main" id="{549F46AE-1A23-EBF3-2766-E0354C754A39}"/>
                    </a:ext>
                  </a:extLst>
                </p:cNvPr>
                <p:cNvPicPr/>
                <p:nvPr/>
              </p:nvPicPr>
              <p:blipFill>
                <a:blip r:embed="rId56"/>
                <a:stretch>
                  <a:fillRect/>
                </a:stretch>
              </p:blipFill>
              <p:spPr>
                <a:xfrm>
                  <a:off x="10362862" y="3643822"/>
                  <a:ext cx="140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D9A6B4FB-47E1-B949-5EA8-8B3DE1537D27}"/>
                    </a:ext>
                  </a:extLst>
                </p14:cNvPr>
                <p14:cNvContentPartPr/>
                <p14:nvPr/>
              </p14:nvContentPartPr>
              <p14:xfrm>
                <a:off x="9380782" y="3249982"/>
                <a:ext cx="211680" cy="25920"/>
              </p14:xfrm>
            </p:contentPart>
          </mc:Choice>
          <mc:Fallback>
            <p:pic>
              <p:nvPicPr>
                <p:cNvPr id="39" name="Freihand 38">
                  <a:extLst>
                    <a:ext uri="{FF2B5EF4-FFF2-40B4-BE49-F238E27FC236}">
                      <a16:creationId xmlns:a16="http://schemas.microsoft.com/office/drawing/2014/main" id="{D9A6B4FB-47E1-B949-5EA8-8B3DE1537D27}"/>
                    </a:ext>
                  </a:extLst>
                </p:cNvPr>
                <p:cNvPicPr/>
                <p:nvPr/>
              </p:nvPicPr>
              <p:blipFill>
                <a:blip r:embed="rId58"/>
                <a:stretch>
                  <a:fillRect/>
                </a:stretch>
              </p:blipFill>
              <p:spPr>
                <a:xfrm>
                  <a:off x="9371782" y="3241342"/>
                  <a:ext cx="229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654E21F9-D99E-AB32-D9CC-2BB4684C5602}"/>
                    </a:ext>
                  </a:extLst>
                </p14:cNvPr>
                <p14:cNvContentPartPr/>
                <p14:nvPr/>
              </p14:nvContentPartPr>
              <p14:xfrm>
                <a:off x="8970742" y="3270862"/>
                <a:ext cx="83160" cy="169560"/>
              </p14:xfrm>
            </p:contentPart>
          </mc:Choice>
          <mc:Fallback>
            <p:pic>
              <p:nvPicPr>
                <p:cNvPr id="41" name="Freihand 40">
                  <a:extLst>
                    <a:ext uri="{FF2B5EF4-FFF2-40B4-BE49-F238E27FC236}">
                      <a16:creationId xmlns:a16="http://schemas.microsoft.com/office/drawing/2014/main" id="{654E21F9-D99E-AB32-D9CC-2BB4684C5602}"/>
                    </a:ext>
                  </a:extLst>
                </p:cNvPr>
                <p:cNvPicPr/>
                <p:nvPr/>
              </p:nvPicPr>
              <p:blipFill>
                <a:blip r:embed="rId60"/>
                <a:stretch>
                  <a:fillRect/>
                </a:stretch>
              </p:blipFill>
              <p:spPr>
                <a:xfrm>
                  <a:off x="8962102" y="3262222"/>
                  <a:ext cx="100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5C40D52B-B71F-E28B-C1CE-2EA318CDC0E7}"/>
                    </a:ext>
                  </a:extLst>
                </p14:cNvPr>
                <p14:cNvContentPartPr/>
                <p14:nvPr/>
              </p14:nvContentPartPr>
              <p14:xfrm>
                <a:off x="9101422" y="3320182"/>
                <a:ext cx="121680" cy="90360"/>
              </p14:xfrm>
            </p:contentPart>
          </mc:Choice>
          <mc:Fallback>
            <p:pic>
              <p:nvPicPr>
                <p:cNvPr id="42" name="Freihand 41">
                  <a:extLst>
                    <a:ext uri="{FF2B5EF4-FFF2-40B4-BE49-F238E27FC236}">
                      <a16:creationId xmlns:a16="http://schemas.microsoft.com/office/drawing/2014/main" id="{5C40D52B-B71F-E28B-C1CE-2EA318CDC0E7}"/>
                    </a:ext>
                  </a:extLst>
                </p:cNvPr>
                <p:cNvPicPr/>
                <p:nvPr/>
              </p:nvPicPr>
              <p:blipFill>
                <a:blip r:embed="rId62"/>
                <a:stretch>
                  <a:fillRect/>
                </a:stretch>
              </p:blipFill>
              <p:spPr>
                <a:xfrm>
                  <a:off x="9092422" y="3311542"/>
                  <a:ext cx="139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29ACFE05-847E-D4ED-D0A5-0598DB873F00}"/>
                    </a:ext>
                  </a:extLst>
                </p14:cNvPr>
                <p14:cNvContentPartPr/>
                <p14:nvPr/>
              </p14:nvContentPartPr>
              <p14:xfrm>
                <a:off x="9895582" y="3071062"/>
                <a:ext cx="1408320" cy="198000"/>
              </p14:xfrm>
            </p:contentPart>
          </mc:Choice>
          <mc:Fallback>
            <p:pic>
              <p:nvPicPr>
                <p:cNvPr id="44" name="Freihand 43">
                  <a:extLst>
                    <a:ext uri="{FF2B5EF4-FFF2-40B4-BE49-F238E27FC236}">
                      <a16:creationId xmlns:a16="http://schemas.microsoft.com/office/drawing/2014/main" id="{29ACFE05-847E-D4ED-D0A5-0598DB873F00}"/>
                    </a:ext>
                  </a:extLst>
                </p:cNvPr>
                <p:cNvPicPr/>
                <p:nvPr/>
              </p:nvPicPr>
              <p:blipFill>
                <a:blip r:embed="rId64"/>
                <a:stretch>
                  <a:fillRect/>
                </a:stretch>
              </p:blipFill>
              <p:spPr>
                <a:xfrm>
                  <a:off x="9886582" y="3062062"/>
                  <a:ext cx="1425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7AF2EEA0-396E-A8D0-EE69-8EF3E5E6F4AA}"/>
                    </a:ext>
                  </a:extLst>
                </p14:cNvPr>
                <p14:cNvContentPartPr/>
                <p14:nvPr/>
              </p14:nvContentPartPr>
              <p14:xfrm>
                <a:off x="11427022" y="2946502"/>
                <a:ext cx="107280" cy="166680"/>
              </p14:xfrm>
            </p:contentPart>
          </mc:Choice>
          <mc:Fallback>
            <p:pic>
              <p:nvPicPr>
                <p:cNvPr id="46" name="Freihand 45">
                  <a:extLst>
                    <a:ext uri="{FF2B5EF4-FFF2-40B4-BE49-F238E27FC236}">
                      <a16:creationId xmlns:a16="http://schemas.microsoft.com/office/drawing/2014/main" id="{7AF2EEA0-396E-A8D0-EE69-8EF3E5E6F4AA}"/>
                    </a:ext>
                  </a:extLst>
                </p:cNvPr>
                <p:cNvPicPr/>
                <p:nvPr/>
              </p:nvPicPr>
              <p:blipFill>
                <a:blip r:embed="rId66"/>
                <a:stretch>
                  <a:fillRect/>
                </a:stretch>
              </p:blipFill>
              <p:spPr>
                <a:xfrm>
                  <a:off x="11418022" y="2937862"/>
                  <a:ext cx="124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F04F4E75-196A-0E34-736A-794467CB2AFB}"/>
                    </a:ext>
                  </a:extLst>
                </p14:cNvPr>
                <p14:cNvContentPartPr/>
                <p14:nvPr/>
              </p14:nvContentPartPr>
              <p14:xfrm>
                <a:off x="11586502" y="2817262"/>
                <a:ext cx="240840" cy="96840"/>
              </p14:xfrm>
            </p:contentPart>
          </mc:Choice>
          <mc:Fallback>
            <p:pic>
              <p:nvPicPr>
                <p:cNvPr id="47" name="Freihand 46">
                  <a:extLst>
                    <a:ext uri="{FF2B5EF4-FFF2-40B4-BE49-F238E27FC236}">
                      <a16:creationId xmlns:a16="http://schemas.microsoft.com/office/drawing/2014/main" id="{F04F4E75-196A-0E34-736A-794467CB2AFB}"/>
                    </a:ext>
                  </a:extLst>
                </p:cNvPr>
                <p:cNvPicPr/>
                <p:nvPr/>
              </p:nvPicPr>
              <p:blipFill>
                <a:blip r:embed="rId68"/>
                <a:stretch>
                  <a:fillRect/>
                </a:stretch>
              </p:blipFill>
              <p:spPr>
                <a:xfrm>
                  <a:off x="11577502" y="2808262"/>
                  <a:ext cx="258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A93154E4-44BF-1099-B98C-B54E049B8B12}"/>
                    </a:ext>
                  </a:extLst>
                </p14:cNvPr>
                <p14:cNvContentPartPr/>
                <p14:nvPr/>
              </p14:nvContentPartPr>
              <p14:xfrm>
                <a:off x="9479422" y="3266182"/>
                <a:ext cx="156600" cy="8640"/>
              </p14:xfrm>
            </p:contentPart>
          </mc:Choice>
          <mc:Fallback>
            <p:pic>
              <p:nvPicPr>
                <p:cNvPr id="49" name="Freihand 48">
                  <a:extLst>
                    <a:ext uri="{FF2B5EF4-FFF2-40B4-BE49-F238E27FC236}">
                      <a16:creationId xmlns:a16="http://schemas.microsoft.com/office/drawing/2014/main" id="{A93154E4-44BF-1099-B98C-B54E049B8B12}"/>
                    </a:ext>
                  </a:extLst>
                </p:cNvPr>
                <p:cNvPicPr/>
                <p:nvPr/>
              </p:nvPicPr>
              <p:blipFill>
                <a:blip r:embed="rId70"/>
                <a:stretch>
                  <a:fillRect/>
                </a:stretch>
              </p:blipFill>
              <p:spPr>
                <a:xfrm>
                  <a:off x="9470782" y="3257182"/>
                  <a:ext cx="174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751C363E-CB58-99B8-BBC5-FADE12B63E70}"/>
                    </a:ext>
                  </a:extLst>
                </p14:cNvPr>
                <p14:cNvContentPartPr/>
                <p14:nvPr/>
              </p14:nvContentPartPr>
              <p14:xfrm>
                <a:off x="9693622" y="3244942"/>
                <a:ext cx="201240" cy="16200"/>
              </p14:xfrm>
            </p:contentPart>
          </mc:Choice>
          <mc:Fallback>
            <p:pic>
              <p:nvPicPr>
                <p:cNvPr id="50" name="Freihand 49">
                  <a:extLst>
                    <a:ext uri="{FF2B5EF4-FFF2-40B4-BE49-F238E27FC236}">
                      <a16:creationId xmlns:a16="http://schemas.microsoft.com/office/drawing/2014/main" id="{751C363E-CB58-99B8-BBC5-FADE12B63E70}"/>
                    </a:ext>
                  </a:extLst>
                </p:cNvPr>
                <p:cNvPicPr/>
                <p:nvPr/>
              </p:nvPicPr>
              <p:blipFill>
                <a:blip r:embed="rId72"/>
                <a:stretch>
                  <a:fillRect/>
                </a:stretch>
              </p:blipFill>
              <p:spPr>
                <a:xfrm>
                  <a:off x="9684982" y="3235942"/>
                  <a:ext cx="218880" cy="33840"/>
                </a:xfrm>
                <a:prstGeom prst="rect">
                  <a:avLst/>
                </a:prstGeom>
              </p:spPr>
            </p:pic>
          </mc:Fallback>
        </mc:AlternateContent>
      </p:grpSp>
    </p:spTree>
    <p:extLst>
      <p:ext uri="{BB962C8B-B14F-4D97-AF65-F5344CB8AC3E}">
        <p14:creationId xmlns:p14="http://schemas.microsoft.com/office/powerpoint/2010/main" val="200265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a:extLst>
              <a:ext uri="{FF2B5EF4-FFF2-40B4-BE49-F238E27FC236}">
                <a16:creationId xmlns:a16="http://schemas.microsoft.com/office/drawing/2014/main" id="{EB705D36-230F-458E-BA8E-469EBFE98D47}"/>
              </a:ext>
            </a:extLst>
          </p:cNvPr>
          <p:cNvSpPr txBox="1">
            <a:spLocks/>
          </p:cNvSpPr>
          <p:nvPr/>
        </p:nvSpPr>
        <p:spPr>
          <a:xfrm>
            <a:off x="1304850" y="26285"/>
            <a:ext cx="3876207" cy="504835"/>
          </a:xfrm>
          <a:prstGeom prst="rect">
            <a:avLst/>
          </a:prstGeom>
        </p:spPr>
        <p:txBody>
          <a:bodyPr>
            <a:normAutofit lnSpcReduction="10000"/>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Zoll</a:t>
            </a:r>
            <a:r>
              <a:rPr lang="en-US" sz="2800" dirty="0">
                <a:solidFill>
                  <a:sysClr val="windowText" lastClr="000000"/>
                </a:solidFill>
              </a:rPr>
              <a:t>: </a:t>
            </a:r>
            <a:r>
              <a:rPr lang="en-US" sz="2800" dirty="0" err="1">
                <a:solidFill>
                  <a:sysClr val="windowText" lastClr="000000"/>
                </a:solidFill>
              </a:rPr>
              <a:t>kleines</a:t>
            </a:r>
            <a:r>
              <a:rPr lang="en-US" sz="2800" dirty="0">
                <a:solidFill>
                  <a:sysClr val="windowText" lastClr="000000"/>
                </a:solidFill>
              </a:rPr>
              <a:t> Land</a:t>
            </a:r>
          </a:p>
        </p:txBody>
      </p:sp>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1" name="Gruppieren 70">
            <a:extLst>
              <a:ext uri="{FF2B5EF4-FFF2-40B4-BE49-F238E27FC236}">
                <a16:creationId xmlns:a16="http://schemas.microsoft.com/office/drawing/2014/main" id="{4ED6D98D-38D3-D1E8-E318-312E957EA42F}"/>
              </a:ext>
            </a:extLst>
          </p:cNvPr>
          <p:cNvGrpSpPr/>
          <p:nvPr/>
        </p:nvGrpSpPr>
        <p:grpSpPr>
          <a:xfrm>
            <a:off x="8009182" y="45196"/>
            <a:ext cx="4140360" cy="1397520"/>
            <a:chOff x="8009182" y="45196"/>
            <a:chExt cx="4140360" cy="13975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1CF19DD-015D-105C-065F-C6FDA8EE3344}"/>
                    </a:ext>
                  </a:extLst>
                </p14:cNvPr>
                <p14:cNvContentPartPr/>
                <p14:nvPr/>
              </p14:nvContentPartPr>
              <p14:xfrm>
                <a:off x="8055982" y="138796"/>
                <a:ext cx="16560" cy="219960"/>
              </p14:xfrm>
            </p:contentPart>
          </mc:Choice>
          <mc:Fallback>
            <p:pic>
              <p:nvPicPr>
                <p:cNvPr id="2" name="Freihand 1">
                  <a:extLst>
                    <a:ext uri="{FF2B5EF4-FFF2-40B4-BE49-F238E27FC236}">
                      <a16:creationId xmlns:a16="http://schemas.microsoft.com/office/drawing/2014/main" id="{21CF19DD-015D-105C-065F-C6FDA8EE3344}"/>
                    </a:ext>
                  </a:extLst>
                </p:cNvPr>
                <p:cNvPicPr/>
                <p:nvPr/>
              </p:nvPicPr>
              <p:blipFill>
                <a:blip r:embed="rId4"/>
                <a:stretch>
                  <a:fillRect/>
                </a:stretch>
              </p:blipFill>
              <p:spPr>
                <a:xfrm>
                  <a:off x="8047342" y="130156"/>
                  <a:ext cx="34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38044E4-4FA1-4E5F-40CA-CB6C0C475734}"/>
                    </a:ext>
                  </a:extLst>
                </p14:cNvPr>
                <p14:cNvContentPartPr/>
                <p14:nvPr/>
              </p14:nvContentPartPr>
              <p14:xfrm>
                <a:off x="8192062" y="243916"/>
                <a:ext cx="96120" cy="115200"/>
              </p14:xfrm>
            </p:contentPart>
          </mc:Choice>
          <mc:Fallback>
            <p:pic>
              <p:nvPicPr>
                <p:cNvPr id="3" name="Freihand 2">
                  <a:extLst>
                    <a:ext uri="{FF2B5EF4-FFF2-40B4-BE49-F238E27FC236}">
                      <a16:creationId xmlns:a16="http://schemas.microsoft.com/office/drawing/2014/main" id="{F38044E4-4FA1-4E5F-40CA-CB6C0C475734}"/>
                    </a:ext>
                  </a:extLst>
                </p:cNvPr>
                <p:cNvPicPr/>
                <p:nvPr/>
              </p:nvPicPr>
              <p:blipFill>
                <a:blip r:embed="rId6"/>
                <a:stretch>
                  <a:fillRect/>
                </a:stretch>
              </p:blipFill>
              <p:spPr>
                <a:xfrm>
                  <a:off x="8183062" y="235276"/>
                  <a:ext cx="113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FD45EA0-1B7A-6BB1-7EF8-2292219294F3}"/>
                    </a:ext>
                  </a:extLst>
                </p14:cNvPr>
                <p14:cNvContentPartPr/>
                <p14:nvPr/>
              </p14:nvContentPartPr>
              <p14:xfrm>
                <a:off x="8343982" y="161476"/>
                <a:ext cx="64800" cy="144000"/>
              </p14:xfrm>
            </p:contentPart>
          </mc:Choice>
          <mc:Fallback>
            <p:pic>
              <p:nvPicPr>
                <p:cNvPr id="4" name="Freihand 3">
                  <a:extLst>
                    <a:ext uri="{FF2B5EF4-FFF2-40B4-BE49-F238E27FC236}">
                      <a16:creationId xmlns:a16="http://schemas.microsoft.com/office/drawing/2014/main" id="{7FD45EA0-1B7A-6BB1-7EF8-2292219294F3}"/>
                    </a:ext>
                  </a:extLst>
                </p:cNvPr>
                <p:cNvPicPr/>
                <p:nvPr/>
              </p:nvPicPr>
              <p:blipFill>
                <a:blip r:embed="rId8"/>
                <a:stretch>
                  <a:fillRect/>
                </a:stretch>
              </p:blipFill>
              <p:spPr>
                <a:xfrm>
                  <a:off x="8334982" y="152476"/>
                  <a:ext cx="82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9CB8CE7-C2EB-D18B-0C66-83E01AFFC2F4}"/>
                    </a:ext>
                  </a:extLst>
                </p14:cNvPr>
                <p14:cNvContentPartPr/>
                <p14:nvPr/>
              </p14:nvContentPartPr>
              <p14:xfrm>
                <a:off x="8671222" y="212236"/>
                <a:ext cx="89640" cy="82440"/>
              </p14:xfrm>
            </p:contentPart>
          </mc:Choice>
          <mc:Fallback>
            <p:pic>
              <p:nvPicPr>
                <p:cNvPr id="5" name="Freihand 4">
                  <a:extLst>
                    <a:ext uri="{FF2B5EF4-FFF2-40B4-BE49-F238E27FC236}">
                      <a16:creationId xmlns:a16="http://schemas.microsoft.com/office/drawing/2014/main" id="{B9CB8CE7-C2EB-D18B-0C66-83E01AFFC2F4}"/>
                    </a:ext>
                  </a:extLst>
                </p:cNvPr>
                <p:cNvPicPr/>
                <p:nvPr/>
              </p:nvPicPr>
              <p:blipFill>
                <a:blip r:embed="rId10"/>
                <a:stretch>
                  <a:fillRect/>
                </a:stretch>
              </p:blipFill>
              <p:spPr>
                <a:xfrm>
                  <a:off x="8662222" y="203596"/>
                  <a:ext cx="107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B127DB52-E8DC-38B5-E50E-30CB18129853}"/>
                    </a:ext>
                  </a:extLst>
                </p14:cNvPr>
                <p14:cNvContentPartPr/>
                <p14:nvPr/>
              </p14:nvContentPartPr>
              <p14:xfrm>
                <a:off x="8875702" y="188836"/>
                <a:ext cx="96480" cy="126720"/>
              </p14:xfrm>
            </p:contentPart>
          </mc:Choice>
          <mc:Fallback>
            <p:pic>
              <p:nvPicPr>
                <p:cNvPr id="6" name="Freihand 5">
                  <a:extLst>
                    <a:ext uri="{FF2B5EF4-FFF2-40B4-BE49-F238E27FC236}">
                      <a16:creationId xmlns:a16="http://schemas.microsoft.com/office/drawing/2014/main" id="{B127DB52-E8DC-38B5-E50E-30CB18129853}"/>
                    </a:ext>
                  </a:extLst>
                </p:cNvPr>
                <p:cNvPicPr/>
                <p:nvPr/>
              </p:nvPicPr>
              <p:blipFill>
                <a:blip r:embed="rId12"/>
                <a:stretch>
                  <a:fillRect/>
                </a:stretch>
              </p:blipFill>
              <p:spPr>
                <a:xfrm>
                  <a:off x="8866702" y="179836"/>
                  <a:ext cx="114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F6242710-AF4D-D484-A7CA-885F95A225C3}"/>
                    </a:ext>
                  </a:extLst>
                </p14:cNvPr>
                <p14:cNvContentPartPr/>
                <p14:nvPr/>
              </p14:nvContentPartPr>
              <p14:xfrm>
                <a:off x="9235342" y="142396"/>
                <a:ext cx="491760" cy="138240"/>
              </p14:xfrm>
            </p:contentPart>
          </mc:Choice>
          <mc:Fallback>
            <p:pic>
              <p:nvPicPr>
                <p:cNvPr id="9" name="Freihand 8">
                  <a:extLst>
                    <a:ext uri="{FF2B5EF4-FFF2-40B4-BE49-F238E27FC236}">
                      <a16:creationId xmlns:a16="http://schemas.microsoft.com/office/drawing/2014/main" id="{F6242710-AF4D-D484-A7CA-885F95A225C3}"/>
                    </a:ext>
                  </a:extLst>
                </p:cNvPr>
                <p:cNvPicPr/>
                <p:nvPr/>
              </p:nvPicPr>
              <p:blipFill>
                <a:blip r:embed="rId14"/>
                <a:stretch>
                  <a:fillRect/>
                </a:stretch>
              </p:blipFill>
              <p:spPr>
                <a:xfrm>
                  <a:off x="9226342" y="133396"/>
                  <a:ext cx="509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2B5303E7-1ADC-7419-FDFD-E950DFC14B9D}"/>
                    </a:ext>
                  </a:extLst>
                </p14:cNvPr>
                <p14:cNvContentPartPr/>
                <p14:nvPr/>
              </p14:nvContentPartPr>
              <p14:xfrm>
                <a:off x="10050742" y="147076"/>
                <a:ext cx="195840" cy="101880"/>
              </p14:xfrm>
            </p:contentPart>
          </mc:Choice>
          <mc:Fallback>
            <p:pic>
              <p:nvPicPr>
                <p:cNvPr id="10" name="Freihand 9">
                  <a:extLst>
                    <a:ext uri="{FF2B5EF4-FFF2-40B4-BE49-F238E27FC236}">
                      <a16:creationId xmlns:a16="http://schemas.microsoft.com/office/drawing/2014/main" id="{2B5303E7-1ADC-7419-FDFD-E950DFC14B9D}"/>
                    </a:ext>
                  </a:extLst>
                </p:cNvPr>
                <p:cNvPicPr/>
                <p:nvPr/>
              </p:nvPicPr>
              <p:blipFill>
                <a:blip r:embed="rId16"/>
                <a:stretch>
                  <a:fillRect/>
                </a:stretch>
              </p:blipFill>
              <p:spPr>
                <a:xfrm>
                  <a:off x="10041742" y="138076"/>
                  <a:ext cx="213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CB810AA-2AC3-9D21-8898-00486BB9940D}"/>
                    </a:ext>
                  </a:extLst>
                </p14:cNvPr>
                <p14:cNvContentPartPr/>
                <p14:nvPr/>
              </p14:nvContentPartPr>
              <p14:xfrm>
                <a:off x="10285822" y="188116"/>
                <a:ext cx="54000" cy="69120"/>
              </p14:xfrm>
            </p:contentPart>
          </mc:Choice>
          <mc:Fallback>
            <p:pic>
              <p:nvPicPr>
                <p:cNvPr id="11" name="Freihand 10">
                  <a:extLst>
                    <a:ext uri="{FF2B5EF4-FFF2-40B4-BE49-F238E27FC236}">
                      <a16:creationId xmlns:a16="http://schemas.microsoft.com/office/drawing/2014/main" id="{DCB810AA-2AC3-9D21-8898-00486BB9940D}"/>
                    </a:ext>
                  </a:extLst>
                </p:cNvPr>
                <p:cNvPicPr/>
                <p:nvPr/>
              </p:nvPicPr>
              <p:blipFill>
                <a:blip r:embed="rId18"/>
                <a:stretch>
                  <a:fillRect/>
                </a:stretch>
              </p:blipFill>
              <p:spPr>
                <a:xfrm>
                  <a:off x="10276822" y="179116"/>
                  <a:ext cx="71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C3261392-5589-6400-9D78-997547331FBE}"/>
                    </a:ext>
                  </a:extLst>
                </p14:cNvPr>
                <p14:cNvContentPartPr/>
                <p14:nvPr/>
              </p14:nvContentPartPr>
              <p14:xfrm>
                <a:off x="10409662" y="86596"/>
                <a:ext cx="77040" cy="151920"/>
              </p14:xfrm>
            </p:contentPart>
          </mc:Choice>
          <mc:Fallback>
            <p:pic>
              <p:nvPicPr>
                <p:cNvPr id="12" name="Freihand 11">
                  <a:extLst>
                    <a:ext uri="{FF2B5EF4-FFF2-40B4-BE49-F238E27FC236}">
                      <a16:creationId xmlns:a16="http://schemas.microsoft.com/office/drawing/2014/main" id="{C3261392-5589-6400-9D78-997547331FBE}"/>
                    </a:ext>
                  </a:extLst>
                </p:cNvPr>
                <p:cNvPicPr/>
                <p:nvPr/>
              </p:nvPicPr>
              <p:blipFill>
                <a:blip r:embed="rId20"/>
                <a:stretch>
                  <a:fillRect/>
                </a:stretch>
              </p:blipFill>
              <p:spPr>
                <a:xfrm>
                  <a:off x="10400662" y="77956"/>
                  <a:ext cx="94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E9F475DB-236B-4050-FC4C-1FDE91F51ABB}"/>
                    </a:ext>
                  </a:extLst>
                </p14:cNvPr>
                <p14:cNvContentPartPr/>
                <p14:nvPr/>
              </p14:nvContentPartPr>
              <p14:xfrm>
                <a:off x="10552942" y="57076"/>
                <a:ext cx="24120" cy="169560"/>
              </p14:xfrm>
            </p:contentPart>
          </mc:Choice>
          <mc:Fallback>
            <p:pic>
              <p:nvPicPr>
                <p:cNvPr id="13" name="Freihand 12">
                  <a:extLst>
                    <a:ext uri="{FF2B5EF4-FFF2-40B4-BE49-F238E27FC236}">
                      <a16:creationId xmlns:a16="http://schemas.microsoft.com/office/drawing/2014/main" id="{E9F475DB-236B-4050-FC4C-1FDE91F51ABB}"/>
                    </a:ext>
                  </a:extLst>
                </p:cNvPr>
                <p:cNvPicPr/>
                <p:nvPr/>
              </p:nvPicPr>
              <p:blipFill>
                <a:blip r:embed="rId22"/>
                <a:stretch>
                  <a:fillRect/>
                </a:stretch>
              </p:blipFill>
              <p:spPr>
                <a:xfrm>
                  <a:off x="10543942" y="48436"/>
                  <a:ext cx="41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2BFC654B-6D1E-27F6-88AA-2F7ACD8702AA}"/>
                    </a:ext>
                  </a:extLst>
                </p14:cNvPr>
                <p14:cNvContentPartPr/>
                <p14:nvPr/>
              </p14:nvContentPartPr>
              <p14:xfrm>
                <a:off x="10710622" y="75796"/>
                <a:ext cx="164520" cy="268200"/>
              </p14:xfrm>
            </p:contentPart>
          </mc:Choice>
          <mc:Fallback>
            <p:pic>
              <p:nvPicPr>
                <p:cNvPr id="14" name="Freihand 13">
                  <a:extLst>
                    <a:ext uri="{FF2B5EF4-FFF2-40B4-BE49-F238E27FC236}">
                      <a16:creationId xmlns:a16="http://schemas.microsoft.com/office/drawing/2014/main" id="{2BFC654B-6D1E-27F6-88AA-2F7ACD8702AA}"/>
                    </a:ext>
                  </a:extLst>
                </p:cNvPr>
                <p:cNvPicPr/>
                <p:nvPr/>
              </p:nvPicPr>
              <p:blipFill>
                <a:blip r:embed="rId24"/>
                <a:stretch>
                  <a:fillRect/>
                </a:stretch>
              </p:blipFill>
              <p:spPr>
                <a:xfrm>
                  <a:off x="10701622" y="66796"/>
                  <a:ext cx="1821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E641D63-049F-C76E-EDC8-753051DB7723}"/>
                    </a:ext>
                  </a:extLst>
                </p14:cNvPr>
                <p14:cNvContentPartPr/>
                <p14:nvPr/>
              </p14:nvContentPartPr>
              <p14:xfrm>
                <a:off x="10935622" y="74716"/>
                <a:ext cx="128880" cy="151920"/>
              </p14:xfrm>
            </p:contentPart>
          </mc:Choice>
          <mc:Fallback>
            <p:pic>
              <p:nvPicPr>
                <p:cNvPr id="16" name="Freihand 15">
                  <a:extLst>
                    <a:ext uri="{FF2B5EF4-FFF2-40B4-BE49-F238E27FC236}">
                      <a16:creationId xmlns:a16="http://schemas.microsoft.com/office/drawing/2014/main" id="{8E641D63-049F-C76E-EDC8-753051DB7723}"/>
                    </a:ext>
                  </a:extLst>
                </p:cNvPr>
                <p:cNvPicPr/>
                <p:nvPr/>
              </p:nvPicPr>
              <p:blipFill>
                <a:blip r:embed="rId26"/>
                <a:stretch>
                  <a:fillRect/>
                </a:stretch>
              </p:blipFill>
              <p:spPr>
                <a:xfrm>
                  <a:off x="10926622" y="66076"/>
                  <a:ext cx="146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91D3840-AF6E-636D-A2D6-227E2E564677}"/>
                    </a:ext>
                  </a:extLst>
                </p14:cNvPr>
                <p14:cNvContentPartPr/>
                <p14:nvPr/>
              </p14:nvContentPartPr>
              <p14:xfrm>
                <a:off x="11095102" y="93436"/>
                <a:ext cx="137160" cy="158040"/>
              </p14:xfrm>
            </p:contentPart>
          </mc:Choice>
          <mc:Fallback>
            <p:pic>
              <p:nvPicPr>
                <p:cNvPr id="17" name="Freihand 16">
                  <a:extLst>
                    <a:ext uri="{FF2B5EF4-FFF2-40B4-BE49-F238E27FC236}">
                      <a16:creationId xmlns:a16="http://schemas.microsoft.com/office/drawing/2014/main" id="{D91D3840-AF6E-636D-A2D6-227E2E564677}"/>
                    </a:ext>
                  </a:extLst>
                </p:cNvPr>
                <p:cNvPicPr/>
                <p:nvPr/>
              </p:nvPicPr>
              <p:blipFill>
                <a:blip r:embed="rId28"/>
                <a:stretch>
                  <a:fillRect/>
                </a:stretch>
              </p:blipFill>
              <p:spPr>
                <a:xfrm>
                  <a:off x="11086462" y="84796"/>
                  <a:ext cx="154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F057908C-3BE3-1B8E-25C0-3B932DBE8EE4}"/>
                    </a:ext>
                  </a:extLst>
                </p14:cNvPr>
                <p14:cNvContentPartPr/>
                <p14:nvPr/>
              </p14:nvContentPartPr>
              <p14:xfrm>
                <a:off x="11275462" y="181276"/>
                <a:ext cx="173520" cy="226800"/>
              </p14:xfrm>
            </p:contentPart>
          </mc:Choice>
          <mc:Fallback>
            <p:pic>
              <p:nvPicPr>
                <p:cNvPr id="19" name="Freihand 18">
                  <a:extLst>
                    <a:ext uri="{FF2B5EF4-FFF2-40B4-BE49-F238E27FC236}">
                      <a16:creationId xmlns:a16="http://schemas.microsoft.com/office/drawing/2014/main" id="{F057908C-3BE3-1B8E-25C0-3B932DBE8EE4}"/>
                    </a:ext>
                  </a:extLst>
                </p:cNvPr>
                <p:cNvPicPr/>
                <p:nvPr/>
              </p:nvPicPr>
              <p:blipFill>
                <a:blip r:embed="rId30"/>
                <a:stretch>
                  <a:fillRect/>
                </a:stretch>
              </p:blipFill>
              <p:spPr>
                <a:xfrm>
                  <a:off x="11266822" y="172636"/>
                  <a:ext cx="1911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C2715D1D-C46C-0226-375D-4ED275B79656}"/>
                    </a:ext>
                  </a:extLst>
                </p14:cNvPr>
                <p14:cNvContentPartPr/>
                <p14:nvPr/>
              </p14:nvContentPartPr>
              <p14:xfrm>
                <a:off x="11484982" y="145996"/>
                <a:ext cx="131040" cy="102960"/>
              </p14:xfrm>
            </p:contentPart>
          </mc:Choice>
          <mc:Fallback>
            <p:pic>
              <p:nvPicPr>
                <p:cNvPr id="20" name="Freihand 19">
                  <a:extLst>
                    <a:ext uri="{FF2B5EF4-FFF2-40B4-BE49-F238E27FC236}">
                      <a16:creationId xmlns:a16="http://schemas.microsoft.com/office/drawing/2014/main" id="{C2715D1D-C46C-0226-375D-4ED275B79656}"/>
                    </a:ext>
                  </a:extLst>
                </p:cNvPr>
                <p:cNvPicPr/>
                <p:nvPr/>
              </p:nvPicPr>
              <p:blipFill>
                <a:blip r:embed="rId32"/>
                <a:stretch>
                  <a:fillRect/>
                </a:stretch>
              </p:blipFill>
              <p:spPr>
                <a:xfrm>
                  <a:off x="11476342" y="137356"/>
                  <a:ext cx="148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305DCCAA-870B-18F7-3574-36770ACEF40C}"/>
                    </a:ext>
                  </a:extLst>
                </p14:cNvPr>
                <p14:cNvContentPartPr/>
                <p14:nvPr/>
              </p14:nvContentPartPr>
              <p14:xfrm>
                <a:off x="11631862" y="98836"/>
                <a:ext cx="16920" cy="23400"/>
              </p14:xfrm>
            </p:contentPart>
          </mc:Choice>
          <mc:Fallback>
            <p:pic>
              <p:nvPicPr>
                <p:cNvPr id="21" name="Freihand 20">
                  <a:extLst>
                    <a:ext uri="{FF2B5EF4-FFF2-40B4-BE49-F238E27FC236}">
                      <a16:creationId xmlns:a16="http://schemas.microsoft.com/office/drawing/2014/main" id="{305DCCAA-870B-18F7-3574-36770ACEF40C}"/>
                    </a:ext>
                  </a:extLst>
                </p:cNvPr>
                <p:cNvPicPr/>
                <p:nvPr/>
              </p:nvPicPr>
              <p:blipFill>
                <a:blip r:embed="rId34"/>
                <a:stretch>
                  <a:fillRect/>
                </a:stretch>
              </p:blipFill>
              <p:spPr>
                <a:xfrm>
                  <a:off x="11622862" y="90196"/>
                  <a:ext cx="34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68173FE3-6386-B51B-6B07-763C30769CA6}"/>
                    </a:ext>
                  </a:extLst>
                </p14:cNvPr>
                <p14:cNvContentPartPr/>
                <p14:nvPr/>
              </p14:nvContentPartPr>
              <p14:xfrm>
                <a:off x="11659582" y="45196"/>
                <a:ext cx="195120" cy="180360"/>
              </p14:xfrm>
            </p:contentPart>
          </mc:Choice>
          <mc:Fallback>
            <p:pic>
              <p:nvPicPr>
                <p:cNvPr id="22" name="Freihand 21">
                  <a:extLst>
                    <a:ext uri="{FF2B5EF4-FFF2-40B4-BE49-F238E27FC236}">
                      <a16:creationId xmlns:a16="http://schemas.microsoft.com/office/drawing/2014/main" id="{68173FE3-6386-B51B-6B07-763C30769CA6}"/>
                    </a:ext>
                  </a:extLst>
                </p:cNvPr>
                <p:cNvPicPr/>
                <p:nvPr/>
              </p:nvPicPr>
              <p:blipFill>
                <a:blip r:embed="rId36"/>
                <a:stretch>
                  <a:fillRect/>
                </a:stretch>
              </p:blipFill>
              <p:spPr>
                <a:xfrm>
                  <a:off x="11650582" y="36556"/>
                  <a:ext cx="212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3ABFDEFB-551E-1680-FFFE-AC5FB7B6E120}"/>
                    </a:ext>
                  </a:extLst>
                </p14:cNvPr>
                <p14:cNvContentPartPr/>
                <p14:nvPr/>
              </p14:nvContentPartPr>
              <p14:xfrm>
                <a:off x="11810062" y="122596"/>
                <a:ext cx="154080" cy="127080"/>
              </p14:xfrm>
            </p:contentPart>
          </mc:Choice>
          <mc:Fallback>
            <p:pic>
              <p:nvPicPr>
                <p:cNvPr id="23" name="Freihand 22">
                  <a:extLst>
                    <a:ext uri="{FF2B5EF4-FFF2-40B4-BE49-F238E27FC236}">
                      <a16:creationId xmlns:a16="http://schemas.microsoft.com/office/drawing/2014/main" id="{3ABFDEFB-551E-1680-FFFE-AC5FB7B6E120}"/>
                    </a:ext>
                  </a:extLst>
                </p:cNvPr>
                <p:cNvPicPr/>
                <p:nvPr/>
              </p:nvPicPr>
              <p:blipFill>
                <a:blip r:embed="rId38"/>
                <a:stretch>
                  <a:fillRect/>
                </a:stretch>
              </p:blipFill>
              <p:spPr>
                <a:xfrm>
                  <a:off x="11801062" y="113596"/>
                  <a:ext cx="171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56428A11-6713-BE0A-FBCD-539C209B9096}"/>
                    </a:ext>
                  </a:extLst>
                </p14:cNvPr>
                <p14:cNvContentPartPr/>
                <p14:nvPr/>
              </p14:nvContentPartPr>
              <p14:xfrm>
                <a:off x="11995462" y="199996"/>
                <a:ext cx="91080" cy="15840"/>
              </p14:xfrm>
            </p:contentPart>
          </mc:Choice>
          <mc:Fallback>
            <p:pic>
              <p:nvPicPr>
                <p:cNvPr id="24" name="Freihand 23">
                  <a:extLst>
                    <a:ext uri="{FF2B5EF4-FFF2-40B4-BE49-F238E27FC236}">
                      <a16:creationId xmlns:a16="http://schemas.microsoft.com/office/drawing/2014/main" id="{56428A11-6713-BE0A-FBCD-539C209B9096}"/>
                    </a:ext>
                  </a:extLst>
                </p:cNvPr>
                <p:cNvPicPr/>
                <p:nvPr/>
              </p:nvPicPr>
              <p:blipFill>
                <a:blip r:embed="rId40"/>
                <a:stretch>
                  <a:fillRect/>
                </a:stretch>
              </p:blipFill>
              <p:spPr>
                <a:xfrm>
                  <a:off x="11986822" y="191356"/>
                  <a:ext cx="108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605F87D9-A7C0-E99F-4820-034587C0A445}"/>
                    </a:ext>
                  </a:extLst>
                </p14:cNvPr>
                <p14:cNvContentPartPr/>
                <p14:nvPr/>
              </p14:nvContentPartPr>
              <p14:xfrm>
                <a:off x="8039782" y="495556"/>
                <a:ext cx="453960" cy="234000"/>
              </p14:xfrm>
            </p:contentPart>
          </mc:Choice>
          <mc:Fallback>
            <p:pic>
              <p:nvPicPr>
                <p:cNvPr id="25" name="Freihand 24">
                  <a:extLst>
                    <a:ext uri="{FF2B5EF4-FFF2-40B4-BE49-F238E27FC236}">
                      <a16:creationId xmlns:a16="http://schemas.microsoft.com/office/drawing/2014/main" id="{605F87D9-A7C0-E99F-4820-034587C0A445}"/>
                    </a:ext>
                  </a:extLst>
                </p:cNvPr>
                <p:cNvPicPr/>
                <p:nvPr/>
              </p:nvPicPr>
              <p:blipFill>
                <a:blip r:embed="rId42"/>
                <a:stretch>
                  <a:fillRect/>
                </a:stretch>
              </p:blipFill>
              <p:spPr>
                <a:xfrm>
                  <a:off x="8030782" y="486916"/>
                  <a:ext cx="471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82775AE-C867-1659-B0BD-1CCAE24643FB}"/>
                    </a:ext>
                  </a:extLst>
                </p14:cNvPr>
                <p14:cNvContentPartPr/>
                <p14:nvPr/>
              </p14:nvContentPartPr>
              <p14:xfrm>
                <a:off x="8452702" y="616156"/>
                <a:ext cx="41760" cy="28800"/>
              </p14:xfrm>
            </p:contentPart>
          </mc:Choice>
          <mc:Fallback>
            <p:pic>
              <p:nvPicPr>
                <p:cNvPr id="26" name="Freihand 25">
                  <a:extLst>
                    <a:ext uri="{FF2B5EF4-FFF2-40B4-BE49-F238E27FC236}">
                      <a16:creationId xmlns:a16="http://schemas.microsoft.com/office/drawing/2014/main" id="{082775AE-C867-1659-B0BD-1CCAE24643FB}"/>
                    </a:ext>
                  </a:extLst>
                </p:cNvPr>
                <p:cNvPicPr/>
                <p:nvPr/>
              </p:nvPicPr>
              <p:blipFill>
                <a:blip r:embed="rId44"/>
                <a:stretch>
                  <a:fillRect/>
                </a:stretch>
              </p:blipFill>
              <p:spPr>
                <a:xfrm>
                  <a:off x="8444062" y="607156"/>
                  <a:ext cx="59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E942CC08-7C94-A532-CE78-7B0212CCFDEE}"/>
                    </a:ext>
                  </a:extLst>
                </p14:cNvPr>
                <p14:cNvContentPartPr/>
                <p14:nvPr/>
              </p14:nvContentPartPr>
              <p14:xfrm>
                <a:off x="8539462" y="473596"/>
                <a:ext cx="241920" cy="166680"/>
              </p14:xfrm>
            </p:contentPart>
          </mc:Choice>
          <mc:Fallback>
            <p:pic>
              <p:nvPicPr>
                <p:cNvPr id="27" name="Freihand 26">
                  <a:extLst>
                    <a:ext uri="{FF2B5EF4-FFF2-40B4-BE49-F238E27FC236}">
                      <a16:creationId xmlns:a16="http://schemas.microsoft.com/office/drawing/2014/main" id="{E942CC08-7C94-A532-CE78-7B0212CCFDEE}"/>
                    </a:ext>
                  </a:extLst>
                </p:cNvPr>
                <p:cNvPicPr/>
                <p:nvPr/>
              </p:nvPicPr>
              <p:blipFill>
                <a:blip r:embed="rId46"/>
                <a:stretch>
                  <a:fillRect/>
                </a:stretch>
              </p:blipFill>
              <p:spPr>
                <a:xfrm>
                  <a:off x="8530822" y="464596"/>
                  <a:ext cx="259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A52E2869-0365-6D82-EF63-CAF7DB0F40B2}"/>
                    </a:ext>
                  </a:extLst>
                </p14:cNvPr>
                <p14:cNvContentPartPr/>
                <p14:nvPr/>
              </p14:nvContentPartPr>
              <p14:xfrm>
                <a:off x="8963182" y="454876"/>
                <a:ext cx="80280" cy="204840"/>
              </p14:xfrm>
            </p:contentPart>
          </mc:Choice>
          <mc:Fallback>
            <p:pic>
              <p:nvPicPr>
                <p:cNvPr id="28" name="Freihand 27">
                  <a:extLst>
                    <a:ext uri="{FF2B5EF4-FFF2-40B4-BE49-F238E27FC236}">
                      <a16:creationId xmlns:a16="http://schemas.microsoft.com/office/drawing/2014/main" id="{A52E2869-0365-6D82-EF63-CAF7DB0F40B2}"/>
                    </a:ext>
                  </a:extLst>
                </p:cNvPr>
                <p:cNvPicPr/>
                <p:nvPr/>
              </p:nvPicPr>
              <p:blipFill>
                <a:blip r:embed="rId48"/>
                <a:stretch>
                  <a:fillRect/>
                </a:stretch>
              </p:blipFill>
              <p:spPr>
                <a:xfrm>
                  <a:off x="8954182" y="446236"/>
                  <a:ext cx="97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36B39981-D8E6-0E6B-D274-28C95009DDE2}"/>
                    </a:ext>
                  </a:extLst>
                </p14:cNvPr>
                <p14:cNvContentPartPr/>
                <p14:nvPr/>
              </p14:nvContentPartPr>
              <p14:xfrm>
                <a:off x="9150022" y="431116"/>
                <a:ext cx="97920" cy="205560"/>
              </p14:xfrm>
            </p:contentPart>
          </mc:Choice>
          <mc:Fallback>
            <p:pic>
              <p:nvPicPr>
                <p:cNvPr id="29" name="Freihand 28">
                  <a:extLst>
                    <a:ext uri="{FF2B5EF4-FFF2-40B4-BE49-F238E27FC236}">
                      <a16:creationId xmlns:a16="http://schemas.microsoft.com/office/drawing/2014/main" id="{36B39981-D8E6-0E6B-D274-28C95009DDE2}"/>
                    </a:ext>
                  </a:extLst>
                </p:cNvPr>
                <p:cNvPicPr/>
                <p:nvPr/>
              </p:nvPicPr>
              <p:blipFill>
                <a:blip r:embed="rId50"/>
                <a:stretch>
                  <a:fillRect/>
                </a:stretch>
              </p:blipFill>
              <p:spPr>
                <a:xfrm>
                  <a:off x="9141022" y="422116"/>
                  <a:ext cx="115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6FEF8FE1-2651-66DE-C36C-5994C4561A9B}"/>
                    </a:ext>
                  </a:extLst>
                </p14:cNvPr>
                <p14:cNvContentPartPr/>
                <p14:nvPr/>
              </p14:nvContentPartPr>
              <p14:xfrm>
                <a:off x="9241102" y="542716"/>
                <a:ext cx="33480" cy="114480"/>
              </p14:xfrm>
            </p:contentPart>
          </mc:Choice>
          <mc:Fallback>
            <p:pic>
              <p:nvPicPr>
                <p:cNvPr id="30" name="Freihand 29">
                  <a:extLst>
                    <a:ext uri="{FF2B5EF4-FFF2-40B4-BE49-F238E27FC236}">
                      <a16:creationId xmlns:a16="http://schemas.microsoft.com/office/drawing/2014/main" id="{6FEF8FE1-2651-66DE-C36C-5994C4561A9B}"/>
                    </a:ext>
                  </a:extLst>
                </p:cNvPr>
                <p:cNvPicPr/>
                <p:nvPr/>
              </p:nvPicPr>
              <p:blipFill>
                <a:blip r:embed="rId52"/>
                <a:stretch>
                  <a:fillRect/>
                </a:stretch>
              </p:blipFill>
              <p:spPr>
                <a:xfrm>
                  <a:off x="9232462" y="534076"/>
                  <a:ext cx="51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3E0FD485-851C-7DBD-17CB-BDF942F310D0}"/>
                    </a:ext>
                  </a:extLst>
                </p14:cNvPr>
                <p14:cNvContentPartPr/>
                <p14:nvPr/>
              </p14:nvContentPartPr>
              <p14:xfrm>
                <a:off x="9299782" y="559276"/>
                <a:ext cx="52560" cy="81360"/>
              </p14:xfrm>
            </p:contentPart>
          </mc:Choice>
          <mc:Fallback>
            <p:pic>
              <p:nvPicPr>
                <p:cNvPr id="31" name="Freihand 30">
                  <a:extLst>
                    <a:ext uri="{FF2B5EF4-FFF2-40B4-BE49-F238E27FC236}">
                      <a16:creationId xmlns:a16="http://schemas.microsoft.com/office/drawing/2014/main" id="{3E0FD485-851C-7DBD-17CB-BDF942F310D0}"/>
                    </a:ext>
                  </a:extLst>
                </p:cNvPr>
                <p:cNvPicPr/>
                <p:nvPr/>
              </p:nvPicPr>
              <p:blipFill>
                <a:blip r:embed="rId54"/>
                <a:stretch>
                  <a:fillRect/>
                </a:stretch>
              </p:blipFill>
              <p:spPr>
                <a:xfrm>
                  <a:off x="9291142" y="550636"/>
                  <a:ext cx="70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6E9ADD89-18B5-A031-7139-DB551D1AFD22}"/>
                    </a:ext>
                  </a:extLst>
                </p14:cNvPr>
                <p14:cNvContentPartPr/>
                <p14:nvPr/>
              </p14:nvContentPartPr>
              <p14:xfrm>
                <a:off x="9396262" y="495916"/>
                <a:ext cx="243000" cy="125640"/>
              </p14:xfrm>
            </p:contentPart>
          </mc:Choice>
          <mc:Fallback>
            <p:pic>
              <p:nvPicPr>
                <p:cNvPr id="32" name="Freihand 31">
                  <a:extLst>
                    <a:ext uri="{FF2B5EF4-FFF2-40B4-BE49-F238E27FC236}">
                      <a16:creationId xmlns:a16="http://schemas.microsoft.com/office/drawing/2014/main" id="{6E9ADD89-18B5-A031-7139-DB551D1AFD22}"/>
                    </a:ext>
                  </a:extLst>
                </p:cNvPr>
                <p:cNvPicPr/>
                <p:nvPr/>
              </p:nvPicPr>
              <p:blipFill>
                <a:blip r:embed="rId56"/>
                <a:stretch>
                  <a:fillRect/>
                </a:stretch>
              </p:blipFill>
              <p:spPr>
                <a:xfrm>
                  <a:off x="9387622" y="486916"/>
                  <a:ext cx="260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6FA6F45F-02BF-53E0-19E3-515BCCC966C4}"/>
                    </a:ext>
                  </a:extLst>
                </p14:cNvPr>
                <p14:cNvContentPartPr/>
                <p14:nvPr/>
              </p14:nvContentPartPr>
              <p14:xfrm>
                <a:off x="9663742" y="518596"/>
                <a:ext cx="142200" cy="122760"/>
              </p14:xfrm>
            </p:contentPart>
          </mc:Choice>
          <mc:Fallback>
            <p:pic>
              <p:nvPicPr>
                <p:cNvPr id="33" name="Freihand 32">
                  <a:extLst>
                    <a:ext uri="{FF2B5EF4-FFF2-40B4-BE49-F238E27FC236}">
                      <a16:creationId xmlns:a16="http://schemas.microsoft.com/office/drawing/2014/main" id="{6FA6F45F-02BF-53E0-19E3-515BCCC966C4}"/>
                    </a:ext>
                  </a:extLst>
                </p:cNvPr>
                <p:cNvPicPr/>
                <p:nvPr/>
              </p:nvPicPr>
              <p:blipFill>
                <a:blip r:embed="rId58"/>
                <a:stretch>
                  <a:fillRect/>
                </a:stretch>
              </p:blipFill>
              <p:spPr>
                <a:xfrm>
                  <a:off x="9655102" y="509596"/>
                  <a:ext cx="159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51E15B2A-7893-A7E2-3573-036C04D93A28}"/>
                    </a:ext>
                  </a:extLst>
                </p14:cNvPr>
                <p14:cNvContentPartPr/>
                <p14:nvPr/>
              </p14:nvContentPartPr>
              <p14:xfrm>
                <a:off x="9685342" y="566836"/>
                <a:ext cx="99360" cy="31680"/>
              </p14:xfrm>
            </p:contentPart>
          </mc:Choice>
          <mc:Fallback>
            <p:pic>
              <p:nvPicPr>
                <p:cNvPr id="34" name="Freihand 33">
                  <a:extLst>
                    <a:ext uri="{FF2B5EF4-FFF2-40B4-BE49-F238E27FC236}">
                      <a16:creationId xmlns:a16="http://schemas.microsoft.com/office/drawing/2014/main" id="{51E15B2A-7893-A7E2-3573-036C04D93A28}"/>
                    </a:ext>
                  </a:extLst>
                </p:cNvPr>
                <p:cNvPicPr/>
                <p:nvPr/>
              </p:nvPicPr>
              <p:blipFill>
                <a:blip r:embed="rId60"/>
                <a:stretch>
                  <a:fillRect/>
                </a:stretch>
              </p:blipFill>
              <p:spPr>
                <a:xfrm>
                  <a:off x="9676702" y="558196"/>
                  <a:ext cx="117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1B9328D1-93AC-ABF8-5F16-A14FEDC5B977}"/>
                    </a:ext>
                  </a:extLst>
                </p14:cNvPr>
                <p14:cNvContentPartPr/>
                <p14:nvPr/>
              </p14:nvContentPartPr>
              <p14:xfrm>
                <a:off x="9826462" y="526156"/>
                <a:ext cx="254520" cy="84960"/>
              </p14:xfrm>
            </p:contentPart>
          </mc:Choice>
          <mc:Fallback>
            <p:pic>
              <p:nvPicPr>
                <p:cNvPr id="35" name="Freihand 34">
                  <a:extLst>
                    <a:ext uri="{FF2B5EF4-FFF2-40B4-BE49-F238E27FC236}">
                      <a16:creationId xmlns:a16="http://schemas.microsoft.com/office/drawing/2014/main" id="{1B9328D1-93AC-ABF8-5F16-A14FEDC5B977}"/>
                    </a:ext>
                  </a:extLst>
                </p:cNvPr>
                <p:cNvPicPr/>
                <p:nvPr/>
              </p:nvPicPr>
              <p:blipFill>
                <a:blip r:embed="rId62"/>
                <a:stretch>
                  <a:fillRect/>
                </a:stretch>
              </p:blipFill>
              <p:spPr>
                <a:xfrm>
                  <a:off x="9817822" y="517156"/>
                  <a:ext cx="272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11C5F72E-E8D7-8730-D8C6-C7B11835B693}"/>
                    </a:ext>
                  </a:extLst>
                </p14:cNvPr>
                <p14:cNvContentPartPr/>
                <p14:nvPr/>
              </p14:nvContentPartPr>
              <p14:xfrm>
                <a:off x="10111582" y="424996"/>
                <a:ext cx="146880" cy="192600"/>
              </p14:xfrm>
            </p:contentPart>
          </mc:Choice>
          <mc:Fallback>
            <p:pic>
              <p:nvPicPr>
                <p:cNvPr id="36" name="Freihand 35">
                  <a:extLst>
                    <a:ext uri="{FF2B5EF4-FFF2-40B4-BE49-F238E27FC236}">
                      <a16:creationId xmlns:a16="http://schemas.microsoft.com/office/drawing/2014/main" id="{11C5F72E-E8D7-8730-D8C6-C7B11835B693}"/>
                    </a:ext>
                  </a:extLst>
                </p:cNvPr>
                <p:cNvPicPr/>
                <p:nvPr/>
              </p:nvPicPr>
              <p:blipFill>
                <a:blip r:embed="rId64"/>
                <a:stretch>
                  <a:fillRect/>
                </a:stretch>
              </p:blipFill>
              <p:spPr>
                <a:xfrm>
                  <a:off x="10102582" y="416356"/>
                  <a:ext cx="164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4FF36CF9-FE23-EFB3-6148-32A0FA2CE7DE}"/>
                    </a:ext>
                  </a:extLst>
                </p14:cNvPr>
                <p14:cNvContentPartPr/>
                <p14:nvPr/>
              </p14:nvContentPartPr>
              <p14:xfrm>
                <a:off x="10271422" y="509956"/>
                <a:ext cx="129960" cy="97920"/>
              </p14:xfrm>
            </p:contentPart>
          </mc:Choice>
          <mc:Fallback>
            <p:pic>
              <p:nvPicPr>
                <p:cNvPr id="37" name="Freihand 36">
                  <a:extLst>
                    <a:ext uri="{FF2B5EF4-FFF2-40B4-BE49-F238E27FC236}">
                      <a16:creationId xmlns:a16="http://schemas.microsoft.com/office/drawing/2014/main" id="{4FF36CF9-FE23-EFB3-6148-32A0FA2CE7DE}"/>
                    </a:ext>
                  </a:extLst>
                </p:cNvPr>
                <p:cNvPicPr/>
                <p:nvPr/>
              </p:nvPicPr>
              <p:blipFill>
                <a:blip r:embed="rId66"/>
                <a:stretch>
                  <a:fillRect/>
                </a:stretch>
              </p:blipFill>
              <p:spPr>
                <a:xfrm>
                  <a:off x="10262782" y="500956"/>
                  <a:ext cx="147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D87360FA-4A8B-5F96-01CE-71904B16D657}"/>
                    </a:ext>
                  </a:extLst>
                </p14:cNvPr>
                <p14:cNvContentPartPr/>
                <p14:nvPr/>
              </p14:nvContentPartPr>
              <p14:xfrm>
                <a:off x="10453222" y="506716"/>
                <a:ext cx="100080" cy="108720"/>
              </p14:xfrm>
            </p:contentPart>
          </mc:Choice>
          <mc:Fallback>
            <p:pic>
              <p:nvPicPr>
                <p:cNvPr id="38" name="Freihand 37">
                  <a:extLst>
                    <a:ext uri="{FF2B5EF4-FFF2-40B4-BE49-F238E27FC236}">
                      <a16:creationId xmlns:a16="http://schemas.microsoft.com/office/drawing/2014/main" id="{D87360FA-4A8B-5F96-01CE-71904B16D657}"/>
                    </a:ext>
                  </a:extLst>
                </p:cNvPr>
                <p:cNvPicPr/>
                <p:nvPr/>
              </p:nvPicPr>
              <p:blipFill>
                <a:blip r:embed="rId68"/>
                <a:stretch>
                  <a:fillRect/>
                </a:stretch>
              </p:blipFill>
              <p:spPr>
                <a:xfrm>
                  <a:off x="10444582" y="497716"/>
                  <a:ext cx="117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444AF362-BC30-CD1B-F5DE-4BC1B2955CB4}"/>
                    </a:ext>
                  </a:extLst>
                </p14:cNvPr>
                <p14:cNvContentPartPr/>
                <p14:nvPr/>
              </p14:nvContentPartPr>
              <p14:xfrm>
                <a:off x="10705942" y="446236"/>
                <a:ext cx="104760" cy="113040"/>
              </p14:xfrm>
            </p:contentPart>
          </mc:Choice>
          <mc:Fallback>
            <p:pic>
              <p:nvPicPr>
                <p:cNvPr id="39" name="Freihand 38">
                  <a:extLst>
                    <a:ext uri="{FF2B5EF4-FFF2-40B4-BE49-F238E27FC236}">
                      <a16:creationId xmlns:a16="http://schemas.microsoft.com/office/drawing/2014/main" id="{444AF362-BC30-CD1B-F5DE-4BC1B2955CB4}"/>
                    </a:ext>
                  </a:extLst>
                </p:cNvPr>
                <p:cNvPicPr/>
                <p:nvPr/>
              </p:nvPicPr>
              <p:blipFill>
                <a:blip r:embed="rId70"/>
                <a:stretch>
                  <a:fillRect/>
                </a:stretch>
              </p:blipFill>
              <p:spPr>
                <a:xfrm>
                  <a:off x="10697302" y="437596"/>
                  <a:ext cx="122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6704A0ED-2723-D0C5-0D5D-5CA2E5DD4960}"/>
                    </a:ext>
                  </a:extLst>
                </p14:cNvPr>
                <p14:cNvContentPartPr/>
                <p14:nvPr/>
              </p14:nvContentPartPr>
              <p14:xfrm>
                <a:off x="10760662" y="511036"/>
                <a:ext cx="233280" cy="61920"/>
              </p14:xfrm>
            </p:contentPart>
          </mc:Choice>
          <mc:Fallback>
            <p:pic>
              <p:nvPicPr>
                <p:cNvPr id="40" name="Freihand 39">
                  <a:extLst>
                    <a:ext uri="{FF2B5EF4-FFF2-40B4-BE49-F238E27FC236}">
                      <a16:creationId xmlns:a16="http://schemas.microsoft.com/office/drawing/2014/main" id="{6704A0ED-2723-D0C5-0D5D-5CA2E5DD4960}"/>
                    </a:ext>
                  </a:extLst>
                </p:cNvPr>
                <p:cNvPicPr/>
                <p:nvPr/>
              </p:nvPicPr>
              <p:blipFill>
                <a:blip r:embed="rId72"/>
                <a:stretch>
                  <a:fillRect/>
                </a:stretch>
              </p:blipFill>
              <p:spPr>
                <a:xfrm>
                  <a:off x="10752022" y="502396"/>
                  <a:ext cx="250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41330446-E76B-966B-47CE-3BA8D570F0CB}"/>
                    </a:ext>
                  </a:extLst>
                </p14:cNvPr>
                <p14:cNvContentPartPr/>
                <p14:nvPr/>
              </p14:nvContentPartPr>
              <p14:xfrm>
                <a:off x="11015542" y="486556"/>
                <a:ext cx="77400" cy="87480"/>
              </p14:xfrm>
            </p:contentPart>
          </mc:Choice>
          <mc:Fallback>
            <p:pic>
              <p:nvPicPr>
                <p:cNvPr id="41" name="Freihand 40">
                  <a:extLst>
                    <a:ext uri="{FF2B5EF4-FFF2-40B4-BE49-F238E27FC236}">
                      <a16:creationId xmlns:a16="http://schemas.microsoft.com/office/drawing/2014/main" id="{41330446-E76B-966B-47CE-3BA8D570F0CB}"/>
                    </a:ext>
                  </a:extLst>
                </p:cNvPr>
                <p:cNvPicPr/>
                <p:nvPr/>
              </p:nvPicPr>
              <p:blipFill>
                <a:blip r:embed="rId74"/>
                <a:stretch>
                  <a:fillRect/>
                </a:stretch>
              </p:blipFill>
              <p:spPr>
                <a:xfrm>
                  <a:off x="11006542" y="477556"/>
                  <a:ext cx="95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F2E8C694-2ECF-E13A-0B95-FC825DF14AA8}"/>
                    </a:ext>
                  </a:extLst>
                </p14:cNvPr>
                <p14:cNvContentPartPr/>
                <p14:nvPr/>
              </p14:nvContentPartPr>
              <p14:xfrm>
                <a:off x="11122102" y="490156"/>
                <a:ext cx="356040" cy="59400"/>
              </p14:xfrm>
            </p:contentPart>
          </mc:Choice>
          <mc:Fallback>
            <p:pic>
              <p:nvPicPr>
                <p:cNvPr id="42" name="Freihand 41">
                  <a:extLst>
                    <a:ext uri="{FF2B5EF4-FFF2-40B4-BE49-F238E27FC236}">
                      <a16:creationId xmlns:a16="http://schemas.microsoft.com/office/drawing/2014/main" id="{F2E8C694-2ECF-E13A-0B95-FC825DF14AA8}"/>
                    </a:ext>
                  </a:extLst>
                </p:cNvPr>
                <p:cNvPicPr/>
                <p:nvPr/>
              </p:nvPicPr>
              <p:blipFill>
                <a:blip r:embed="rId76"/>
                <a:stretch>
                  <a:fillRect/>
                </a:stretch>
              </p:blipFill>
              <p:spPr>
                <a:xfrm>
                  <a:off x="11113462" y="481156"/>
                  <a:ext cx="373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5DB71C8D-2731-61F8-1B76-1DCC23D267E0}"/>
                    </a:ext>
                  </a:extLst>
                </p14:cNvPr>
                <p14:cNvContentPartPr/>
                <p14:nvPr/>
              </p14:nvContentPartPr>
              <p14:xfrm>
                <a:off x="11489662" y="394396"/>
                <a:ext cx="331560" cy="158400"/>
              </p14:xfrm>
            </p:contentPart>
          </mc:Choice>
          <mc:Fallback>
            <p:pic>
              <p:nvPicPr>
                <p:cNvPr id="43" name="Freihand 42">
                  <a:extLst>
                    <a:ext uri="{FF2B5EF4-FFF2-40B4-BE49-F238E27FC236}">
                      <a16:creationId xmlns:a16="http://schemas.microsoft.com/office/drawing/2014/main" id="{5DB71C8D-2731-61F8-1B76-1DCC23D267E0}"/>
                    </a:ext>
                  </a:extLst>
                </p:cNvPr>
                <p:cNvPicPr/>
                <p:nvPr/>
              </p:nvPicPr>
              <p:blipFill>
                <a:blip r:embed="rId78"/>
                <a:stretch>
                  <a:fillRect/>
                </a:stretch>
              </p:blipFill>
              <p:spPr>
                <a:xfrm>
                  <a:off x="11481022" y="385396"/>
                  <a:ext cx="349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63D7FB1D-5751-BE97-816D-30EC4B1FFF74}"/>
                    </a:ext>
                  </a:extLst>
                </p14:cNvPr>
                <p14:cNvContentPartPr/>
                <p14:nvPr/>
              </p14:nvContentPartPr>
              <p14:xfrm>
                <a:off x="11855782" y="451996"/>
                <a:ext cx="174960" cy="127440"/>
              </p14:xfrm>
            </p:contentPart>
          </mc:Choice>
          <mc:Fallback>
            <p:pic>
              <p:nvPicPr>
                <p:cNvPr id="44" name="Freihand 43">
                  <a:extLst>
                    <a:ext uri="{FF2B5EF4-FFF2-40B4-BE49-F238E27FC236}">
                      <a16:creationId xmlns:a16="http://schemas.microsoft.com/office/drawing/2014/main" id="{63D7FB1D-5751-BE97-816D-30EC4B1FFF74}"/>
                    </a:ext>
                  </a:extLst>
                </p:cNvPr>
                <p:cNvPicPr/>
                <p:nvPr/>
              </p:nvPicPr>
              <p:blipFill>
                <a:blip r:embed="rId80"/>
                <a:stretch>
                  <a:fillRect/>
                </a:stretch>
              </p:blipFill>
              <p:spPr>
                <a:xfrm>
                  <a:off x="11847142" y="442996"/>
                  <a:ext cx="192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1BEF97B5-4813-A6A5-6944-E4BA01CF7B55}"/>
                    </a:ext>
                  </a:extLst>
                </p14:cNvPr>
                <p14:cNvContentPartPr/>
                <p14:nvPr/>
              </p14:nvContentPartPr>
              <p14:xfrm>
                <a:off x="12021382" y="405916"/>
                <a:ext cx="120600" cy="122040"/>
              </p14:xfrm>
            </p:contentPart>
          </mc:Choice>
          <mc:Fallback>
            <p:pic>
              <p:nvPicPr>
                <p:cNvPr id="45" name="Freihand 44">
                  <a:extLst>
                    <a:ext uri="{FF2B5EF4-FFF2-40B4-BE49-F238E27FC236}">
                      <a16:creationId xmlns:a16="http://schemas.microsoft.com/office/drawing/2014/main" id="{1BEF97B5-4813-A6A5-6944-E4BA01CF7B55}"/>
                    </a:ext>
                  </a:extLst>
                </p:cNvPr>
                <p:cNvPicPr/>
                <p:nvPr/>
              </p:nvPicPr>
              <p:blipFill>
                <a:blip r:embed="rId82"/>
                <a:stretch>
                  <a:fillRect/>
                </a:stretch>
              </p:blipFill>
              <p:spPr>
                <a:xfrm>
                  <a:off x="12012382" y="397276"/>
                  <a:ext cx="138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816AD492-9381-675C-71C6-0B45BE02D795}"/>
                    </a:ext>
                  </a:extLst>
                </p14:cNvPr>
                <p14:cNvContentPartPr/>
                <p14:nvPr/>
              </p14:nvContentPartPr>
              <p14:xfrm>
                <a:off x="12052702" y="365236"/>
                <a:ext cx="96840" cy="314640"/>
              </p14:xfrm>
            </p:contentPart>
          </mc:Choice>
          <mc:Fallback>
            <p:pic>
              <p:nvPicPr>
                <p:cNvPr id="46" name="Freihand 45">
                  <a:extLst>
                    <a:ext uri="{FF2B5EF4-FFF2-40B4-BE49-F238E27FC236}">
                      <a16:creationId xmlns:a16="http://schemas.microsoft.com/office/drawing/2014/main" id="{816AD492-9381-675C-71C6-0B45BE02D795}"/>
                    </a:ext>
                  </a:extLst>
                </p:cNvPr>
                <p:cNvPicPr/>
                <p:nvPr/>
              </p:nvPicPr>
              <p:blipFill>
                <a:blip r:embed="rId84"/>
                <a:stretch>
                  <a:fillRect/>
                </a:stretch>
              </p:blipFill>
              <p:spPr>
                <a:xfrm>
                  <a:off x="12044062" y="356236"/>
                  <a:ext cx="1144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FD2B3102-5FAA-23A5-F2AA-1BC5493378C0}"/>
                    </a:ext>
                  </a:extLst>
                </p14:cNvPr>
                <p14:cNvContentPartPr/>
                <p14:nvPr/>
              </p14:nvContentPartPr>
              <p14:xfrm>
                <a:off x="8009182" y="894796"/>
                <a:ext cx="97920" cy="146880"/>
              </p14:xfrm>
            </p:contentPart>
          </mc:Choice>
          <mc:Fallback>
            <p:pic>
              <p:nvPicPr>
                <p:cNvPr id="47" name="Freihand 46">
                  <a:extLst>
                    <a:ext uri="{FF2B5EF4-FFF2-40B4-BE49-F238E27FC236}">
                      <a16:creationId xmlns:a16="http://schemas.microsoft.com/office/drawing/2014/main" id="{FD2B3102-5FAA-23A5-F2AA-1BC5493378C0}"/>
                    </a:ext>
                  </a:extLst>
                </p:cNvPr>
                <p:cNvPicPr/>
                <p:nvPr/>
              </p:nvPicPr>
              <p:blipFill>
                <a:blip r:embed="rId86"/>
                <a:stretch>
                  <a:fillRect/>
                </a:stretch>
              </p:blipFill>
              <p:spPr>
                <a:xfrm>
                  <a:off x="8000182" y="885796"/>
                  <a:ext cx="115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63487692-A298-EC58-215C-2A1A9120C68C}"/>
                    </a:ext>
                  </a:extLst>
                </p14:cNvPr>
                <p14:cNvContentPartPr/>
                <p14:nvPr/>
              </p14:nvContentPartPr>
              <p14:xfrm>
                <a:off x="8145262" y="947356"/>
                <a:ext cx="243000" cy="76680"/>
              </p14:xfrm>
            </p:contentPart>
          </mc:Choice>
          <mc:Fallback>
            <p:pic>
              <p:nvPicPr>
                <p:cNvPr id="48" name="Freihand 47">
                  <a:extLst>
                    <a:ext uri="{FF2B5EF4-FFF2-40B4-BE49-F238E27FC236}">
                      <a16:creationId xmlns:a16="http://schemas.microsoft.com/office/drawing/2014/main" id="{63487692-A298-EC58-215C-2A1A9120C68C}"/>
                    </a:ext>
                  </a:extLst>
                </p:cNvPr>
                <p:cNvPicPr/>
                <p:nvPr/>
              </p:nvPicPr>
              <p:blipFill>
                <a:blip r:embed="rId88"/>
                <a:stretch>
                  <a:fillRect/>
                </a:stretch>
              </p:blipFill>
              <p:spPr>
                <a:xfrm>
                  <a:off x="8136262" y="938356"/>
                  <a:ext cx="260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3580688E-5651-F603-F748-08A113E5B379}"/>
                    </a:ext>
                  </a:extLst>
                </p14:cNvPr>
                <p14:cNvContentPartPr/>
                <p14:nvPr/>
              </p14:nvContentPartPr>
              <p14:xfrm>
                <a:off x="8364142" y="873916"/>
                <a:ext cx="33840" cy="30240"/>
              </p14:xfrm>
            </p:contentPart>
          </mc:Choice>
          <mc:Fallback>
            <p:pic>
              <p:nvPicPr>
                <p:cNvPr id="49" name="Freihand 48">
                  <a:extLst>
                    <a:ext uri="{FF2B5EF4-FFF2-40B4-BE49-F238E27FC236}">
                      <a16:creationId xmlns:a16="http://schemas.microsoft.com/office/drawing/2014/main" id="{3580688E-5651-F603-F748-08A113E5B379}"/>
                    </a:ext>
                  </a:extLst>
                </p:cNvPr>
                <p:cNvPicPr/>
                <p:nvPr/>
              </p:nvPicPr>
              <p:blipFill>
                <a:blip r:embed="rId90"/>
                <a:stretch>
                  <a:fillRect/>
                </a:stretch>
              </p:blipFill>
              <p:spPr>
                <a:xfrm>
                  <a:off x="8355142" y="865276"/>
                  <a:ext cx="51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15D61ADD-74E6-B84F-FD5C-FCA1ADF13739}"/>
                    </a:ext>
                  </a:extLst>
                </p14:cNvPr>
                <p14:cNvContentPartPr/>
                <p14:nvPr/>
              </p14:nvContentPartPr>
              <p14:xfrm>
                <a:off x="8419942" y="931876"/>
                <a:ext cx="105480" cy="79560"/>
              </p14:xfrm>
            </p:contentPart>
          </mc:Choice>
          <mc:Fallback>
            <p:pic>
              <p:nvPicPr>
                <p:cNvPr id="50" name="Freihand 49">
                  <a:extLst>
                    <a:ext uri="{FF2B5EF4-FFF2-40B4-BE49-F238E27FC236}">
                      <a16:creationId xmlns:a16="http://schemas.microsoft.com/office/drawing/2014/main" id="{15D61ADD-74E6-B84F-FD5C-FCA1ADF13739}"/>
                    </a:ext>
                  </a:extLst>
                </p:cNvPr>
                <p:cNvPicPr/>
                <p:nvPr/>
              </p:nvPicPr>
              <p:blipFill>
                <a:blip r:embed="rId92"/>
                <a:stretch>
                  <a:fillRect/>
                </a:stretch>
              </p:blipFill>
              <p:spPr>
                <a:xfrm>
                  <a:off x="8411302" y="922876"/>
                  <a:ext cx="123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8AAFF667-0167-A6E5-5347-3971D1A67C35}"/>
                    </a:ext>
                  </a:extLst>
                </p14:cNvPr>
                <p14:cNvContentPartPr/>
                <p14:nvPr/>
              </p14:nvContentPartPr>
              <p14:xfrm>
                <a:off x="8630542" y="945556"/>
                <a:ext cx="119520" cy="89280"/>
              </p14:xfrm>
            </p:contentPart>
          </mc:Choice>
          <mc:Fallback>
            <p:pic>
              <p:nvPicPr>
                <p:cNvPr id="51" name="Freihand 50">
                  <a:extLst>
                    <a:ext uri="{FF2B5EF4-FFF2-40B4-BE49-F238E27FC236}">
                      <a16:creationId xmlns:a16="http://schemas.microsoft.com/office/drawing/2014/main" id="{8AAFF667-0167-A6E5-5347-3971D1A67C35}"/>
                    </a:ext>
                  </a:extLst>
                </p:cNvPr>
                <p:cNvPicPr/>
                <p:nvPr/>
              </p:nvPicPr>
              <p:blipFill>
                <a:blip r:embed="rId94"/>
                <a:stretch>
                  <a:fillRect/>
                </a:stretch>
              </p:blipFill>
              <p:spPr>
                <a:xfrm>
                  <a:off x="8621542" y="936556"/>
                  <a:ext cx="137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C17AAF90-77A3-C844-8F41-D595EC443C6B}"/>
                    </a:ext>
                  </a:extLst>
                </p14:cNvPr>
                <p14:cNvContentPartPr/>
                <p14:nvPr/>
              </p14:nvContentPartPr>
              <p14:xfrm>
                <a:off x="8764102" y="911356"/>
                <a:ext cx="100080" cy="99360"/>
              </p14:xfrm>
            </p:contentPart>
          </mc:Choice>
          <mc:Fallback>
            <p:pic>
              <p:nvPicPr>
                <p:cNvPr id="52" name="Freihand 51">
                  <a:extLst>
                    <a:ext uri="{FF2B5EF4-FFF2-40B4-BE49-F238E27FC236}">
                      <a16:creationId xmlns:a16="http://schemas.microsoft.com/office/drawing/2014/main" id="{C17AAF90-77A3-C844-8F41-D595EC443C6B}"/>
                    </a:ext>
                  </a:extLst>
                </p:cNvPr>
                <p:cNvPicPr/>
                <p:nvPr/>
              </p:nvPicPr>
              <p:blipFill>
                <a:blip r:embed="rId96"/>
                <a:stretch>
                  <a:fillRect/>
                </a:stretch>
              </p:blipFill>
              <p:spPr>
                <a:xfrm>
                  <a:off x="8755102" y="902716"/>
                  <a:ext cx="117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0EA46949-2703-245B-C8E8-6E0E9774BA53}"/>
                    </a:ext>
                  </a:extLst>
                </p14:cNvPr>
                <p14:cNvContentPartPr/>
                <p14:nvPr/>
              </p14:nvContentPartPr>
              <p14:xfrm>
                <a:off x="8865262" y="813076"/>
                <a:ext cx="166320" cy="183960"/>
              </p14:xfrm>
            </p:contentPart>
          </mc:Choice>
          <mc:Fallback>
            <p:pic>
              <p:nvPicPr>
                <p:cNvPr id="53" name="Freihand 52">
                  <a:extLst>
                    <a:ext uri="{FF2B5EF4-FFF2-40B4-BE49-F238E27FC236}">
                      <a16:creationId xmlns:a16="http://schemas.microsoft.com/office/drawing/2014/main" id="{0EA46949-2703-245B-C8E8-6E0E9774BA53}"/>
                    </a:ext>
                  </a:extLst>
                </p:cNvPr>
                <p:cNvPicPr/>
                <p:nvPr/>
              </p:nvPicPr>
              <p:blipFill>
                <a:blip r:embed="rId98"/>
                <a:stretch>
                  <a:fillRect/>
                </a:stretch>
              </p:blipFill>
              <p:spPr>
                <a:xfrm>
                  <a:off x="8856262" y="804076"/>
                  <a:ext cx="183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AF82C674-B8DA-04F8-3B57-13866CFEDA87}"/>
                    </a:ext>
                  </a:extLst>
                </p14:cNvPr>
                <p14:cNvContentPartPr/>
                <p14:nvPr/>
              </p14:nvContentPartPr>
              <p14:xfrm>
                <a:off x="9197542" y="926836"/>
                <a:ext cx="82440" cy="94680"/>
              </p14:xfrm>
            </p:contentPart>
          </mc:Choice>
          <mc:Fallback>
            <p:pic>
              <p:nvPicPr>
                <p:cNvPr id="54" name="Freihand 53">
                  <a:extLst>
                    <a:ext uri="{FF2B5EF4-FFF2-40B4-BE49-F238E27FC236}">
                      <a16:creationId xmlns:a16="http://schemas.microsoft.com/office/drawing/2014/main" id="{AF82C674-B8DA-04F8-3B57-13866CFEDA87}"/>
                    </a:ext>
                  </a:extLst>
                </p:cNvPr>
                <p:cNvPicPr/>
                <p:nvPr/>
              </p:nvPicPr>
              <p:blipFill>
                <a:blip r:embed="rId100"/>
                <a:stretch>
                  <a:fillRect/>
                </a:stretch>
              </p:blipFill>
              <p:spPr>
                <a:xfrm>
                  <a:off x="9188542" y="918196"/>
                  <a:ext cx="100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7CC43926-C87E-FE72-46CE-2D5D24F4EAE8}"/>
                    </a:ext>
                  </a:extLst>
                </p14:cNvPr>
                <p14:cNvContentPartPr/>
                <p14:nvPr/>
              </p14:nvContentPartPr>
              <p14:xfrm>
                <a:off x="9372142" y="817396"/>
                <a:ext cx="61920" cy="165600"/>
              </p14:xfrm>
            </p:contentPart>
          </mc:Choice>
          <mc:Fallback>
            <p:pic>
              <p:nvPicPr>
                <p:cNvPr id="55" name="Freihand 54">
                  <a:extLst>
                    <a:ext uri="{FF2B5EF4-FFF2-40B4-BE49-F238E27FC236}">
                      <a16:creationId xmlns:a16="http://schemas.microsoft.com/office/drawing/2014/main" id="{7CC43926-C87E-FE72-46CE-2D5D24F4EAE8}"/>
                    </a:ext>
                  </a:extLst>
                </p:cNvPr>
                <p:cNvPicPr/>
                <p:nvPr/>
              </p:nvPicPr>
              <p:blipFill>
                <a:blip r:embed="rId102"/>
                <a:stretch>
                  <a:fillRect/>
                </a:stretch>
              </p:blipFill>
              <p:spPr>
                <a:xfrm>
                  <a:off x="9363502" y="808396"/>
                  <a:ext cx="79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72D3DA86-8A52-9CD9-06F2-3692464BF63C}"/>
                    </a:ext>
                  </a:extLst>
                </p14:cNvPr>
                <p14:cNvContentPartPr/>
                <p14:nvPr/>
              </p14:nvContentPartPr>
              <p14:xfrm>
                <a:off x="9461782" y="761596"/>
                <a:ext cx="155880" cy="231120"/>
              </p14:xfrm>
            </p:contentPart>
          </mc:Choice>
          <mc:Fallback>
            <p:pic>
              <p:nvPicPr>
                <p:cNvPr id="56" name="Freihand 55">
                  <a:extLst>
                    <a:ext uri="{FF2B5EF4-FFF2-40B4-BE49-F238E27FC236}">
                      <a16:creationId xmlns:a16="http://schemas.microsoft.com/office/drawing/2014/main" id="{72D3DA86-8A52-9CD9-06F2-3692464BF63C}"/>
                    </a:ext>
                  </a:extLst>
                </p:cNvPr>
                <p:cNvPicPr/>
                <p:nvPr/>
              </p:nvPicPr>
              <p:blipFill>
                <a:blip r:embed="rId104"/>
                <a:stretch>
                  <a:fillRect/>
                </a:stretch>
              </p:blipFill>
              <p:spPr>
                <a:xfrm>
                  <a:off x="9452782" y="752956"/>
                  <a:ext cx="173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9A3418F8-E6F1-1BE2-EC98-518D959F9EC9}"/>
                    </a:ext>
                  </a:extLst>
                </p14:cNvPr>
                <p14:cNvContentPartPr/>
                <p14:nvPr/>
              </p14:nvContentPartPr>
              <p14:xfrm>
                <a:off x="9776782" y="766996"/>
                <a:ext cx="348120" cy="330120"/>
              </p14:xfrm>
            </p:contentPart>
          </mc:Choice>
          <mc:Fallback>
            <p:pic>
              <p:nvPicPr>
                <p:cNvPr id="57" name="Freihand 56">
                  <a:extLst>
                    <a:ext uri="{FF2B5EF4-FFF2-40B4-BE49-F238E27FC236}">
                      <a16:creationId xmlns:a16="http://schemas.microsoft.com/office/drawing/2014/main" id="{9A3418F8-E6F1-1BE2-EC98-518D959F9EC9}"/>
                    </a:ext>
                  </a:extLst>
                </p:cNvPr>
                <p:cNvPicPr/>
                <p:nvPr/>
              </p:nvPicPr>
              <p:blipFill>
                <a:blip r:embed="rId106"/>
                <a:stretch>
                  <a:fillRect/>
                </a:stretch>
              </p:blipFill>
              <p:spPr>
                <a:xfrm>
                  <a:off x="9767782" y="758356"/>
                  <a:ext cx="3657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8044E42B-16FA-6E20-AD70-083981F7F809}"/>
                    </a:ext>
                  </a:extLst>
                </p14:cNvPr>
                <p14:cNvContentPartPr/>
                <p14:nvPr/>
              </p14:nvContentPartPr>
              <p14:xfrm>
                <a:off x="10044982" y="754396"/>
                <a:ext cx="41040" cy="23040"/>
              </p14:xfrm>
            </p:contentPart>
          </mc:Choice>
          <mc:Fallback>
            <p:pic>
              <p:nvPicPr>
                <p:cNvPr id="58" name="Freihand 57">
                  <a:extLst>
                    <a:ext uri="{FF2B5EF4-FFF2-40B4-BE49-F238E27FC236}">
                      <a16:creationId xmlns:a16="http://schemas.microsoft.com/office/drawing/2014/main" id="{8044E42B-16FA-6E20-AD70-083981F7F809}"/>
                    </a:ext>
                  </a:extLst>
                </p:cNvPr>
                <p:cNvPicPr/>
                <p:nvPr/>
              </p:nvPicPr>
              <p:blipFill>
                <a:blip r:embed="rId108"/>
                <a:stretch>
                  <a:fillRect/>
                </a:stretch>
              </p:blipFill>
              <p:spPr>
                <a:xfrm>
                  <a:off x="10036342" y="745396"/>
                  <a:ext cx="58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D6B2B6FA-6C76-9839-A3D2-C6D7B5E49298}"/>
                    </a:ext>
                  </a:extLst>
                </p14:cNvPr>
                <p14:cNvContentPartPr/>
                <p14:nvPr/>
              </p14:nvContentPartPr>
              <p14:xfrm>
                <a:off x="10285102" y="815956"/>
                <a:ext cx="136800" cy="140040"/>
              </p14:xfrm>
            </p:contentPart>
          </mc:Choice>
          <mc:Fallback>
            <p:pic>
              <p:nvPicPr>
                <p:cNvPr id="59" name="Freihand 58">
                  <a:extLst>
                    <a:ext uri="{FF2B5EF4-FFF2-40B4-BE49-F238E27FC236}">
                      <a16:creationId xmlns:a16="http://schemas.microsoft.com/office/drawing/2014/main" id="{D6B2B6FA-6C76-9839-A3D2-C6D7B5E49298}"/>
                    </a:ext>
                  </a:extLst>
                </p:cNvPr>
                <p:cNvPicPr/>
                <p:nvPr/>
              </p:nvPicPr>
              <p:blipFill>
                <a:blip r:embed="rId110"/>
                <a:stretch>
                  <a:fillRect/>
                </a:stretch>
              </p:blipFill>
              <p:spPr>
                <a:xfrm>
                  <a:off x="10276102" y="807316"/>
                  <a:ext cx="154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36EB4464-427F-A2D7-8053-74B0E3A8EEA9}"/>
                    </a:ext>
                  </a:extLst>
                </p14:cNvPr>
                <p14:cNvContentPartPr/>
                <p14:nvPr/>
              </p14:nvContentPartPr>
              <p14:xfrm>
                <a:off x="10453942" y="868876"/>
                <a:ext cx="151920" cy="91440"/>
              </p14:xfrm>
            </p:contentPart>
          </mc:Choice>
          <mc:Fallback>
            <p:pic>
              <p:nvPicPr>
                <p:cNvPr id="60" name="Freihand 59">
                  <a:extLst>
                    <a:ext uri="{FF2B5EF4-FFF2-40B4-BE49-F238E27FC236}">
                      <a16:creationId xmlns:a16="http://schemas.microsoft.com/office/drawing/2014/main" id="{36EB4464-427F-A2D7-8053-74B0E3A8EEA9}"/>
                    </a:ext>
                  </a:extLst>
                </p:cNvPr>
                <p:cNvPicPr/>
                <p:nvPr/>
              </p:nvPicPr>
              <p:blipFill>
                <a:blip r:embed="rId112"/>
                <a:stretch>
                  <a:fillRect/>
                </a:stretch>
              </p:blipFill>
              <p:spPr>
                <a:xfrm>
                  <a:off x="10444942" y="859876"/>
                  <a:ext cx="169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6A047C3C-E349-EDC8-8686-1575A2F73936}"/>
                    </a:ext>
                  </a:extLst>
                </p14:cNvPr>
                <p14:cNvContentPartPr/>
                <p14:nvPr/>
              </p14:nvContentPartPr>
              <p14:xfrm>
                <a:off x="10776142" y="789676"/>
                <a:ext cx="213480" cy="160920"/>
              </p14:xfrm>
            </p:contentPart>
          </mc:Choice>
          <mc:Fallback>
            <p:pic>
              <p:nvPicPr>
                <p:cNvPr id="63" name="Freihand 62">
                  <a:extLst>
                    <a:ext uri="{FF2B5EF4-FFF2-40B4-BE49-F238E27FC236}">
                      <a16:creationId xmlns:a16="http://schemas.microsoft.com/office/drawing/2014/main" id="{6A047C3C-E349-EDC8-8686-1575A2F73936}"/>
                    </a:ext>
                  </a:extLst>
                </p:cNvPr>
                <p:cNvPicPr/>
                <p:nvPr/>
              </p:nvPicPr>
              <p:blipFill>
                <a:blip r:embed="rId114"/>
                <a:stretch>
                  <a:fillRect/>
                </a:stretch>
              </p:blipFill>
              <p:spPr>
                <a:xfrm>
                  <a:off x="10767502" y="781036"/>
                  <a:ext cx="231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4DC428A0-7E58-5C0C-0648-5500A0666057}"/>
                    </a:ext>
                  </a:extLst>
                </p14:cNvPr>
                <p14:cNvContentPartPr/>
                <p14:nvPr/>
              </p14:nvContentPartPr>
              <p14:xfrm>
                <a:off x="11016982" y="719836"/>
                <a:ext cx="288720" cy="217800"/>
              </p14:xfrm>
            </p:contentPart>
          </mc:Choice>
          <mc:Fallback>
            <p:pic>
              <p:nvPicPr>
                <p:cNvPr id="64" name="Freihand 63">
                  <a:extLst>
                    <a:ext uri="{FF2B5EF4-FFF2-40B4-BE49-F238E27FC236}">
                      <a16:creationId xmlns:a16="http://schemas.microsoft.com/office/drawing/2014/main" id="{4DC428A0-7E58-5C0C-0648-5500A0666057}"/>
                    </a:ext>
                  </a:extLst>
                </p:cNvPr>
                <p:cNvPicPr/>
                <p:nvPr/>
              </p:nvPicPr>
              <p:blipFill>
                <a:blip r:embed="rId116"/>
                <a:stretch>
                  <a:fillRect/>
                </a:stretch>
              </p:blipFill>
              <p:spPr>
                <a:xfrm>
                  <a:off x="11008342" y="711196"/>
                  <a:ext cx="3063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7977882F-BBB0-09A9-F941-F1D5AB3F8B26}"/>
                    </a:ext>
                  </a:extLst>
                </p14:cNvPr>
                <p14:cNvContentPartPr/>
                <p14:nvPr/>
              </p14:nvContentPartPr>
              <p14:xfrm>
                <a:off x="11371222" y="755116"/>
                <a:ext cx="558000" cy="177120"/>
              </p14:xfrm>
            </p:contentPart>
          </mc:Choice>
          <mc:Fallback>
            <p:pic>
              <p:nvPicPr>
                <p:cNvPr id="65" name="Freihand 64">
                  <a:extLst>
                    <a:ext uri="{FF2B5EF4-FFF2-40B4-BE49-F238E27FC236}">
                      <a16:creationId xmlns:a16="http://schemas.microsoft.com/office/drawing/2014/main" id="{7977882F-BBB0-09A9-F941-F1D5AB3F8B26}"/>
                    </a:ext>
                  </a:extLst>
                </p:cNvPr>
                <p:cNvPicPr/>
                <p:nvPr/>
              </p:nvPicPr>
              <p:blipFill>
                <a:blip r:embed="rId118"/>
                <a:stretch>
                  <a:fillRect/>
                </a:stretch>
              </p:blipFill>
              <p:spPr>
                <a:xfrm>
                  <a:off x="11362222" y="746116"/>
                  <a:ext cx="575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6" name="Freihand 65">
                  <a:extLst>
                    <a:ext uri="{FF2B5EF4-FFF2-40B4-BE49-F238E27FC236}">
                      <a16:creationId xmlns:a16="http://schemas.microsoft.com/office/drawing/2014/main" id="{A2D85FD1-5B3F-EB88-2C9C-2239798170F2}"/>
                    </a:ext>
                  </a:extLst>
                </p14:cNvPr>
                <p14:cNvContentPartPr/>
                <p14:nvPr/>
              </p14:nvContentPartPr>
              <p14:xfrm>
                <a:off x="8057422" y="1259836"/>
                <a:ext cx="263160" cy="119880"/>
              </p14:xfrm>
            </p:contentPart>
          </mc:Choice>
          <mc:Fallback>
            <p:pic>
              <p:nvPicPr>
                <p:cNvPr id="66" name="Freihand 65">
                  <a:extLst>
                    <a:ext uri="{FF2B5EF4-FFF2-40B4-BE49-F238E27FC236}">
                      <a16:creationId xmlns:a16="http://schemas.microsoft.com/office/drawing/2014/main" id="{A2D85FD1-5B3F-EB88-2C9C-2239798170F2}"/>
                    </a:ext>
                  </a:extLst>
                </p:cNvPr>
                <p:cNvPicPr/>
                <p:nvPr/>
              </p:nvPicPr>
              <p:blipFill>
                <a:blip r:embed="rId120"/>
                <a:stretch>
                  <a:fillRect/>
                </a:stretch>
              </p:blipFill>
              <p:spPr>
                <a:xfrm>
                  <a:off x="8048782" y="1250836"/>
                  <a:ext cx="280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7" name="Freihand 66">
                  <a:extLst>
                    <a:ext uri="{FF2B5EF4-FFF2-40B4-BE49-F238E27FC236}">
                      <a16:creationId xmlns:a16="http://schemas.microsoft.com/office/drawing/2014/main" id="{1E98BDBD-FF3B-44B1-43AE-D6811CD5A52F}"/>
                    </a:ext>
                  </a:extLst>
                </p14:cNvPr>
                <p14:cNvContentPartPr/>
                <p14:nvPr/>
              </p14:nvContentPartPr>
              <p14:xfrm>
                <a:off x="8549542" y="1161556"/>
                <a:ext cx="281880" cy="281160"/>
              </p14:xfrm>
            </p:contentPart>
          </mc:Choice>
          <mc:Fallback>
            <p:pic>
              <p:nvPicPr>
                <p:cNvPr id="67" name="Freihand 66">
                  <a:extLst>
                    <a:ext uri="{FF2B5EF4-FFF2-40B4-BE49-F238E27FC236}">
                      <a16:creationId xmlns:a16="http://schemas.microsoft.com/office/drawing/2014/main" id="{1E98BDBD-FF3B-44B1-43AE-D6811CD5A52F}"/>
                    </a:ext>
                  </a:extLst>
                </p:cNvPr>
                <p:cNvPicPr/>
                <p:nvPr/>
              </p:nvPicPr>
              <p:blipFill>
                <a:blip r:embed="rId122"/>
                <a:stretch>
                  <a:fillRect/>
                </a:stretch>
              </p:blipFill>
              <p:spPr>
                <a:xfrm>
                  <a:off x="8540902" y="1152556"/>
                  <a:ext cx="2995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8" name="Freihand 67">
                  <a:extLst>
                    <a:ext uri="{FF2B5EF4-FFF2-40B4-BE49-F238E27FC236}">
                      <a16:creationId xmlns:a16="http://schemas.microsoft.com/office/drawing/2014/main" id="{C114B42C-FBC8-A9F6-2A0C-40C99CFFD123}"/>
                    </a:ext>
                  </a:extLst>
                </p14:cNvPr>
                <p14:cNvContentPartPr/>
                <p14:nvPr/>
              </p14:nvContentPartPr>
              <p14:xfrm>
                <a:off x="8760142" y="1245076"/>
                <a:ext cx="264600" cy="90000"/>
              </p14:xfrm>
            </p:contentPart>
          </mc:Choice>
          <mc:Fallback>
            <p:pic>
              <p:nvPicPr>
                <p:cNvPr id="68" name="Freihand 67">
                  <a:extLst>
                    <a:ext uri="{FF2B5EF4-FFF2-40B4-BE49-F238E27FC236}">
                      <a16:creationId xmlns:a16="http://schemas.microsoft.com/office/drawing/2014/main" id="{C114B42C-FBC8-A9F6-2A0C-40C99CFFD123}"/>
                    </a:ext>
                  </a:extLst>
                </p:cNvPr>
                <p:cNvPicPr/>
                <p:nvPr/>
              </p:nvPicPr>
              <p:blipFill>
                <a:blip r:embed="rId124"/>
                <a:stretch>
                  <a:fillRect/>
                </a:stretch>
              </p:blipFill>
              <p:spPr>
                <a:xfrm>
                  <a:off x="8751502" y="1236436"/>
                  <a:ext cx="28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9" name="Freihand 68">
                  <a:extLst>
                    <a:ext uri="{FF2B5EF4-FFF2-40B4-BE49-F238E27FC236}">
                      <a16:creationId xmlns:a16="http://schemas.microsoft.com/office/drawing/2014/main" id="{D776ED80-7FF4-4CD3-C468-77F0C0F81334}"/>
                    </a:ext>
                  </a:extLst>
                </p14:cNvPr>
                <p14:cNvContentPartPr/>
                <p14:nvPr/>
              </p14:nvContentPartPr>
              <p14:xfrm>
                <a:off x="8561782" y="1147876"/>
                <a:ext cx="135720" cy="7920"/>
              </p14:xfrm>
            </p:contentPart>
          </mc:Choice>
          <mc:Fallback>
            <p:pic>
              <p:nvPicPr>
                <p:cNvPr id="69" name="Freihand 68">
                  <a:extLst>
                    <a:ext uri="{FF2B5EF4-FFF2-40B4-BE49-F238E27FC236}">
                      <a16:creationId xmlns:a16="http://schemas.microsoft.com/office/drawing/2014/main" id="{D776ED80-7FF4-4CD3-C468-77F0C0F81334}"/>
                    </a:ext>
                  </a:extLst>
                </p:cNvPr>
                <p:cNvPicPr/>
                <p:nvPr/>
              </p:nvPicPr>
              <p:blipFill>
                <a:blip r:embed="rId126"/>
                <a:stretch>
                  <a:fillRect/>
                </a:stretch>
              </p:blipFill>
              <p:spPr>
                <a:xfrm>
                  <a:off x="8552782" y="1139236"/>
                  <a:ext cx="153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0" name="Freihand 69">
                  <a:extLst>
                    <a:ext uri="{FF2B5EF4-FFF2-40B4-BE49-F238E27FC236}">
                      <a16:creationId xmlns:a16="http://schemas.microsoft.com/office/drawing/2014/main" id="{F73D95E4-FC55-CA60-0692-005C78B95DF5}"/>
                    </a:ext>
                  </a:extLst>
                </p14:cNvPr>
                <p14:cNvContentPartPr/>
                <p14:nvPr/>
              </p14:nvContentPartPr>
              <p14:xfrm>
                <a:off x="9203302" y="1075876"/>
                <a:ext cx="91080" cy="292680"/>
              </p14:xfrm>
            </p:contentPart>
          </mc:Choice>
          <mc:Fallback>
            <p:pic>
              <p:nvPicPr>
                <p:cNvPr id="70" name="Freihand 69">
                  <a:extLst>
                    <a:ext uri="{FF2B5EF4-FFF2-40B4-BE49-F238E27FC236}">
                      <a16:creationId xmlns:a16="http://schemas.microsoft.com/office/drawing/2014/main" id="{F73D95E4-FC55-CA60-0692-005C78B95DF5}"/>
                    </a:ext>
                  </a:extLst>
                </p:cNvPr>
                <p:cNvPicPr/>
                <p:nvPr/>
              </p:nvPicPr>
              <p:blipFill>
                <a:blip r:embed="rId128"/>
                <a:stretch>
                  <a:fillRect/>
                </a:stretch>
              </p:blipFill>
              <p:spPr>
                <a:xfrm>
                  <a:off x="9194662" y="1066876"/>
                  <a:ext cx="108720" cy="31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7255D425-9E94-4B36-1F02-7A84CEC61A6A}"/>
                  </a:ext>
                </a:extLst>
              </p14:cNvPr>
              <p14:cNvContentPartPr/>
              <p14:nvPr/>
            </p14:nvContentPartPr>
            <p14:xfrm>
              <a:off x="3904462" y="3939316"/>
              <a:ext cx="25560" cy="528840"/>
            </p14:xfrm>
          </p:contentPart>
        </mc:Choice>
        <mc:Fallback>
          <p:pic>
            <p:nvPicPr>
              <p:cNvPr id="80" name="Freihand 79">
                <a:extLst>
                  <a:ext uri="{FF2B5EF4-FFF2-40B4-BE49-F238E27FC236}">
                    <a16:creationId xmlns:a16="http://schemas.microsoft.com/office/drawing/2014/main" id="{7255D425-9E94-4B36-1F02-7A84CEC61A6A}"/>
                  </a:ext>
                </a:extLst>
              </p:cNvPr>
              <p:cNvPicPr/>
              <p:nvPr/>
            </p:nvPicPr>
            <p:blipFill>
              <a:blip r:embed="rId130"/>
              <a:stretch>
                <a:fillRect/>
              </a:stretch>
            </p:blipFill>
            <p:spPr>
              <a:xfrm>
                <a:off x="3895462" y="3930316"/>
                <a:ext cx="43200" cy="546480"/>
              </a:xfrm>
              <a:prstGeom prst="rect">
                <a:avLst/>
              </a:prstGeom>
            </p:spPr>
          </p:pic>
        </mc:Fallback>
      </mc:AlternateContent>
      <p:grpSp>
        <p:nvGrpSpPr>
          <p:cNvPr id="94" name="Gruppieren 93">
            <a:extLst>
              <a:ext uri="{FF2B5EF4-FFF2-40B4-BE49-F238E27FC236}">
                <a16:creationId xmlns:a16="http://schemas.microsoft.com/office/drawing/2014/main" id="{9D04CBE9-ACE5-750B-52CE-D56EDFA30F6E}"/>
              </a:ext>
            </a:extLst>
          </p:cNvPr>
          <p:cNvGrpSpPr/>
          <p:nvPr/>
        </p:nvGrpSpPr>
        <p:grpSpPr>
          <a:xfrm>
            <a:off x="3768742" y="4644196"/>
            <a:ext cx="416880" cy="315000"/>
            <a:chOff x="3768742" y="4644196"/>
            <a:chExt cx="416880" cy="315000"/>
          </a:xfrm>
        </p:grpSpPr>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14513C49-A2A6-6E1A-A5DD-561F217E0BA3}"/>
                    </a:ext>
                  </a:extLst>
                </p14:cNvPr>
                <p14:cNvContentPartPr/>
                <p14:nvPr/>
              </p14:nvContentPartPr>
              <p14:xfrm>
                <a:off x="3793942" y="4693156"/>
                <a:ext cx="168840" cy="266040"/>
              </p14:xfrm>
            </p:contentPart>
          </mc:Choice>
          <mc:Fallback>
            <p:pic>
              <p:nvPicPr>
                <p:cNvPr id="81" name="Freihand 80">
                  <a:extLst>
                    <a:ext uri="{FF2B5EF4-FFF2-40B4-BE49-F238E27FC236}">
                      <a16:creationId xmlns:a16="http://schemas.microsoft.com/office/drawing/2014/main" id="{14513C49-A2A6-6E1A-A5DD-561F217E0BA3}"/>
                    </a:ext>
                  </a:extLst>
                </p:cNvPr>
                <p:cNvPicPr/>
                <p:nvPr/>
              </p:nvPicPr>
              <p:blipFill>
                <a:blip r:embed="rId132"/>
                <a:stretch>
                  <a:fillRect/>
                </a:stretch>
              </p:blipFill>
              <p:spPr>
                <a:xfrm>
                  <a:off x="3784942" y="4684156"/>
                  <a:ext cx="1864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415F65E0-1786-A5C7-4C56-2F815F69ABE7}"/>
                    </a:ext>
                  </a:extLst>
                </p14:cNvPr>
                <p14:cNvContentPartPr/>
                <p14:nvPr/>
              </p14:nvContentPartPr>
              <p14:xfrm>
                <a:off x="3768742" y="4727356"/>
                <a:ext cx="180000" cy="126720"/>
              </p14:xfrm>
            </p:contentPart>
          </mc:Choice>
          <mc:Fallback>
            <p:pic>
              <p:nvPicPr>
                <p:cNvPr id="82" name="Freihand 81">
                  <a:extLst>
                    <a:ext uri="{FF2B5EF4-FFF2-40B4-BE49-F238E27FC236}">
                      <a16:creationId xmlns:a16="http://schemas.microsoft.com/office/drawing/2014/main" id="{415F65E0-1786-A5C7-4C56-2F815F69ABE7}"/>
                    </a:ext>
                  </a:extLst>
                </p:cNvPr>
                <p:cNvPicPr/>
                <p:nvPr/>
              </p:nvPicPr>
              <p:blipFill>
                <a:blip r:embed="rId134"/>
                <a:stretch>
                  <a:fillRect/>
                </a:stretch>
              </p:blipFill>
              <p:spPr>
                <a:xfrm>
                  <a:off x="3759742" y="4718356"/>
                  <a:ext cx="197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3" name="Freihand 92">
                  <a:extLst>
                    <a:ext uri="{FF2B5EF4-FFF2-40B4-BE49-F238E27FC236}">
                      <a16:creationId xmlns:a16="http://schemas.microsoft.com/office/drawing/2014/main" id="{7A30F5F4-9EDD-E4BD-30A9-1EB80FFD787E}"/>
                    </a:ext>
                  </a:extLst>
                </p14:cNvPr>
                <p14:cNvContentPartPr/>
                <p14:nvPr/>
              </p14:nvContentPartPr>
              <p14:xfrm>
                <a:off x="4065382" y="4644196"/>
                <a:ext cx="120240" cy="152280"/>
              </p14:xfrm>
            </p:contentPart>
          </mc:Choice>
          <mc:Fallback>
            <p:pic>
              <p:nvPicPr>
                <p:cNvPr id="93" name="Freihand 92">
                  <a:extLst>
                    <a:ext uri="{FF2B5EF4-FFF2-40B4-BE49-F238E27FC236}">
                      <a16:creationId xmlns:a16="http://schemas.microsoft.com/office/drawing/2014/main" id="{7A30F5F4-9EDD-E4BD-30A9-1EB80FFD787E}"/>
                    </a:ext>
                  </a:extLst>
                </p:cNvPr>
                <p:cNvPicPr/>
                <p:nvPr/>
              </p:nvPicPr>
              <p:blipFill>
                <a:blip r:embed="rId136"/>
                <a:stretch>
                  <a:fillRect/>
                </a:stretch>
              </p:blipFill>
              <p:spPr>
                <a:xfrm>
                  <a:off x="4056742" y="4635196"/>
                  <a:ext cx="13788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98" name="Freihand 97">
                <a:extLst>
                  <a:ext uri="{FF2B5EF4-FFF2-40B4-BE49-F238E27FC236}">
                    <a16:creationId xmlns:a16="http://schemas.microsoft.com/office/drawing/2014/main" id="{95BD1559-7785-5A59-5F59-BB1A8001737E}"/>
                  </a:ext>
                </a:extLst>
              </p14:cNvPr>
              <p14:cNvContentPartPr/>
              <p14:nvPr/>
            </p14:nvContentPartPr>
            <p14:xfrm>
              <a:off x="1874782" y="541636"/>
              <a:ext cx="421560" cy="90720"/>
            </p14:xfrm>
          </p:contentPart>
        </mc:Choice>
        <mc:Fallback>
          <p:pic>
            <p:nvPicPr>
              <p:cNvPr id="98" name="Freihand 97">
                <a:extLst>
                  <a:ext uri="{FF2B5EF4-FFF2-40B4-BE49-F238E27FC236}">
                    <a16:creationId xmlns:a16="http://schemas.microsoft.com/office/drawing/2014/main" id="{95BD1559-7785-5A59-5F59-BB1A8001737E}"/>
                  </a:ext>
                </a:extLst>
              </p:cNvPr>
              <p:cNvPicPr/>
              <p:nvPr/>
            </p:nvPicPr>
            <p:blipFill>
              <a:blip r:embed="rId138"/>
              <a:stretch>
                <a:fillRect/>
              </a:stretch>
            </p:blipFill>
            <p:spPr>
              <a:xfrm>
                <a:off x="1866142" y="532996"/>
                <a:ext cx="439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9" name="Freihand 98">
                <a:extLst>
                  <a:ext uri="{FF2B5EF4-FFF2-40B4-BE49-F238E27FC236}">
                    <a16:creationId xmlns:a16="http://schemas.microsoft.com/office/drawing/2014/main" id="{BB2B2590-BB48-077A-C57A-1026CEF31789}"/>
                  </a:ext>
                </a:extLst>
              </p14:cNvPr>
              <p14:cNvContentPartPr/>
              <p14:nvPr/>
            </p14:nvContentPartPr>
            <p14:xfrm>
              <a:off x="250822" y="3459436"/>
              <a:ext cx="1272960" cy="51480"/>
            </p14:xfrm>
          </p:contentPart>
        </mc:Choice>
        <mc:Fallback>
          <p:pic>
            <p:nvPicPr>
              <p:cNvPr id="99" name="Freihand 98">
                <a:extLst>
                  <a:ext uri="{FF2B5EF4-FFF2-40B4-BE49-F238E27FC236}">
                    <a16:creationId xmlns:a16="http://schemas.microsoft.com/office/drawing/2014/main" id="{BB2B2590-BB48-077A-C57A-1026CEF31789}"/>
                  </a:ext>
                </a:extLst>
              </p:cNvPr>
              <p:cNvPicPr/>
              <p:nvPr/>
            </p:nvPicPr>
            <p:blipFill>
              <a:blip r:embed="rId140"/>
              <a:stretch>
                <a:fillRect/>
              </a:stretch>
            </p:blipFill>
            <p:spPr>
              <a:xfrm>
                <a:off x="241822" y="3450796"/>
                <a:ext cx="1290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0" name="Freihand 99">
                <a:extLst>
                  <a:ext uri="{FF2B5EF4-FFF2-40B4-BE49-F238E27FC236}">
                    <a16:creationId xmlns:a16="http://schemas.microsoft.com/office/drawing/2014/main" id="{486D1965-D4A1-C926-7F58-1C981DC3663B}"/>
                  </a:ext>
                </a:extLst>
              </p14:cNvPr>
              <p14:cNvContentPartPr/>
              <p14:nvPr/>
            </p14:nvContentPartPr>
            <p14:xfrm>
              <a:off x="1468342" y="2159116"/>
              <a:ext cx="182520" cy="53640"/>
            </p14:xfrm>
          </p:contentPart>
        </mc:Choice>
        <mc:Fallback>
          <p:pic>
            <p:nvPicPr>
              <p:cNvPr id="100" name="Freihand 99">
                <a:extLst>
                  <a:ext uri="{FF2B5EF4-FFF2-40B4-BE49-F238E27FC236}">
                    <a16:creationId xmlns:a16="http://schemas.microsoft.com/office/drawing/2014/main" id="{486D1965-D4A1-C926-7F58-1C981DC3663B}"/>
                  </a:ext>
                </a:extLst>
              </p:cNvPr>
              <p:cNvPicPr/>
              <p:nvPr/>
            </p:nvPicPr>
            <p:blipFill>
              <a:blip r:embed="rId142"/>
              <a:stretch>
                <a:fillRect/>
              </a:stretch>
            </p:blipFill>
            <p:spPr>
              <a:xfrm>
                <a:off x="1459702" y="2150476"/>
                <a:ext cx="200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2" name="Freihand 121">
                <a:extLst>
                  <a:ext uri="{FF2B5EF4-FFF2-40B4-BE49-F238E27FC236}">
                    <a16:creationId xmlns:a16="http://schemas.microsoft.com/office/drawing/2014/main" id="{43D712D0-5EF9-A27A-3630-8D19B864FDA2}"/>
                  </a:ext>
                </a:extLst>
              </p14:cNvPr>
              <p14:cNvContentPartPr/>
              <p14:nvPr/>
            </p14:nvContentPartPr>
            <p14:xfrm>
              <a:off x="3253942" y="868516"/>
              <a:ext cx="75960" cy="170640"/>
            </p14:xfrm>
          </p:contentPart>
        </mc:Choice>
        <mc:Fallback>
          <p:pic>
            <p:nvPicPr>
              <p:cNvPr id="122" name="Freihand 121">
                <a:extLst>
                  <a:ext uri="{FF2B5EF4-FFF2-40B4-BE49-F238E27FC236}">
                    <a16:creationId xmlns:a16="http://schemas.microsoft.com/office/drawing/2014/main" id="{43D712D0-5EF9-A27A-3630-8D19B864FDA2}"/>
                  </a:ext>
                </a:extLst>
              </p:cNvPr>
              <p:cNvPicPr/>
              <p:nvPr/>
            </p:nvPicPr>
            <p:blipFill>
              <a:blip r:embed="rId144"/>
              <a:stretch>
                <a:fillRect/>
              </a:stretch>
            </p:blipFill>
            <p:spPr>
              <a:xfrm>
                <a:off x="3245302" y="859876"/>
                <a:ext cx="93600" cy="188280"/>
              </a:xfrm>
              <a:prstGeom prst="rect">
                <a:avLst/>
              </a:prstGeom>
            </p:spPr>
          </p:pic>
        </mc:Fallback>
      </mc:AlternateContent>
      <p:grpSp>
        <p:nvGrpSpPr>
          <p:cNvPr id="132" name="Gruppieren 131">
            <a:extLst>
              <a:ext uri="{FF2B5EF4-FFF2-40B4-BE49-F238E27FC236}">
                <a16:creationId xmlns:a16="http://schemas.microsoft.com/office/drawing/2014/main" id="{3D7F863F-510F-CFF6-ACD1-2B9B8211E2FF}"/>
              </a:ext>
            </a:extLst>
          </p:cNvPr>
          <p:cNvGrpSpPr/>
          <p:nvPr/>
        </p:nvGrpSpPr>
        <p:grpSpPr>
          <a:xfrm>
            <a:off x="8091982" y="1553236"/>
            <a:ext cx="478440" cy="286200"/>
            <a:chOff x="8091982" y="1553236"/>
            <a:chExt cx="478440" cy="286200"/>
          </a:xfrm>
        </p:grpSpPr>
        <mc:AlternateContent xmlns:mc="http://schemas.openxmlformats.org/markup-compatibility/2006">
          <mc:Choice xmlns:p14="http://schemas.microsoft.com/office/powerpoint/2010/main" Requires="p14">
            <p:contentPart p14:bwMode="auto" r:id="rId145">
              <p14:nvContentPartPr>
                <p14:cNvPr id="123" name="Freihand 122">
                  <a:extLst>
                    <a:ext uri="{FF2B5EF4-FFF2-40B4-BE49-F238E27FC236}">
                      <a16:creationId xmlns:a16="http://schemas.microsoft.com/office/drawing/2014/main" id="{05B8B2FC-C170-60A8-AD8B-DBC8E7B3B265}"/>
                    </a:ext>
                  </a:extLst>
                </p14:cNvPr>
                <p14:cNvContentPartPr/>
                <p14:nvPr/>
              </p14:nvContentPartPr>
              <p14:xfrm>
                <a:off x="8091982" y="1553236"/>
                <a:ext cx="114840" cy="203760"/>
              </p14:xfrm>
            </p:contentPart>
          </mc:Choice>
          <mc:Fallback>
            <p:pic>
              <p:nvPicPr>
                <p:cNvPr id="123" name="Freihand 122">
                  <a:extLst>
                    <a:ext uri="{FF2B5EF4-FFF2-40B4-BE49-F238E27FC236}">
                      <a16:creationId xmlns:a16="http://schemas.microsoft.com/office/drawing/2014/main" id="{05B8B2FC-C170-60A8-AD8B-DBC8E7B3B265}"/>
                    </a:ext>
                  </a:extLst>
                </p:cNvPr>
                <p:cNvPicPr/>
                <p:nvPr/>
              </p:nvPicPr>
              <p:blipFill>
                <a:blip r:embed="rId146"/>
                <a:stretch>
                  <a:fillRect/>
                </a:stretch>
              </p:blipFill>
              <p:spPr>
                <a:xfrm>
                  <a:off x="8083342" y="1544236"/>
                  <a:ext cx="132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4" name="Freihand 123">
                  <a:extLst>
                    <a:ext uri="{FF2B5EF4-FFF2-40B4-BE49-F238E27FC236}">
                      <a16:creationId xmlns:a16="http://schemas.microsoft.com/office/drawing/2014/main" id="{46DE5A04-DCA0-4CBF-7777-5E9043D18C1F}"/>
                    </a:ext>
                  </a:extLst>
                </p14:cNvPr>
                <p14:cNvContentPartPr/>
                <p14:nvPr/>
              </p14:nvContentPartPr>
              <p14:xfrm>
                <a:off x="8164702" y="1665916"/>
                <a:ext cx="64440" cy="82440"/>
              </p14:xfrm>
            </p:contentPart>
          </mc:Choice>
          <mc:Fallback>
            <p:pic>
              <p:nvPicPr>
                <p:cNvPr id="124" name="Freihand 123">
                  <a:extLst>
                    <a:ext uri="{FF2B5EF4-FFF2-40B4-BE49-F238E27FC236}">
                      <a16:creationId xmlns:a16="http://schemas.microsoft.com/office/drawing/2014/main" id="{46DE5A04-DCA0-4CBF-7777-5E9043D18C1F}"/>
                    </a:ext>
                  </a:extLst>
                </p:cNvPr>
                <p:cNvPicPr/>
                <p:nvPr/>
              </p:nvPicPr>
              <p:blipFill>
                <a:blip r:embed="rId148"/>
                <a:stretch>
                  <a:fillRect/>
                </a:stretch>
              </p:blipFill>
              <p:spPr>
                <a:xfrm>
                  <a:off x="8156062" y="1657276"/>
                  <a:ext cx="82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5" name="Freihand 124">
                  <a:extLst>
                    <a:ext uri="{FF2B5EF4-FFF2-40B4-BE49-F238E27FC236}">
                      <a16:creationId xmlns:a16="http://schemas.microsoft.com/office/drawing/2014/main" id="{BEAC5EC7-2C56-C187-7A6F-A13916E034EF}"/>
                    </a:ext>
                  </a:extLst>
                </p14:cNvPr>
                <p14:cNvContentPartPr/>
                <p14:nvPr/>
              </p14:nvContentPartPr>
              <p14:xfrm>
                <a:off x="8318062" y="1589956"/>
                <a:ext cx="19440" cy="127440"/>
              </p14:xfrm>
            </p:contentPart>
          </mc:Choice>
          <mc:Fallback>
            <p:pic>
              <p:nvPicPr>
                <p:cNvPr id="125" name="Freihand 124">
                  <a:extLst>
                    <a:ext uri="{FF2B5EF4-FFF2-40B4-BE49-F238E27FC236}">
                      <a16:creationId xmlns:a16="http://schemas.microsoft.com/office/drawing/2014/main" id="{BEAC5EC7-2C56-C187-7A6F-A13916E034EF}"/>
                    </a:ext>
                  </a:extLst>
                </p:cNvPr>
                <p:cNvPicPr/>
                <p:nvPr/>
              </p:nvPicPr>
              <p:blipFill>
                <a:blip r:embed="rId150"/>
                <a:stretch>
                  <a:fillRect/>
                </a:stretch>
              </p:blipFill>
              <p:spPr>
                <a:xfrm>
                  <a:off x="8309422" y="1581316"/>
                  <a:ext cx="37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6" name="Freihand 125">
                  <a:extLst>
                    <a:ext uri="{FF2B5EF4-FFF2-40B4-BE49-F238E27FC236}">
                      <a16:creationId xmlns:a16="http://schemas.microsoft.com/office/drawing/2014/main" id="{22286F96-2F47-09D0-7FEA-52D4EB34762B}"/>
                    </a:ext>
                  </a:extLst>
                </p14:cNvPr>
                <p14:cNvContentPartPr/>
                <p14:nvPr/>
              </p14:nvContentPartPr>
              <p14:xfrm>
                <a:off x="8291422" y="1575916"/>
                <a:ext cx="127440" cy="151920"/>
              </p14:xfrm>
            </p:contentPart>
          </mc:Choice>
          <mc:Fallback>
            <p:pic>
              <p:nvPicPr>
                <p:cNvPr id="126" name="Freihand 125">
                  <a:extLst>
                    <a:ext uri="{FF2B5EF4-FFF2-40B4-BE49-F238E27FC236}">
                      <a16:creationId xmlns:a16="http://schemas.microsoft.com/office/drawing/2014/main" id="{22286F96-2F47-09D0-7FEA-52D4EB34762B}"/>
                    </a:ext>
                  </a:extLst>
                </p:cNvPr>
                <p:cNvPicPr/>
                <p:nvPr/>
              </p:nvPicPr>
              <p:blipFill>
                <a:blip r:embed="rId152"/>
                <a:stretch>
                  <a:fillRect/>
                </a:stretch>
              </p:blipFill>
              <p:spPr>
                <a:xfrm>
                  <a:off x="8282422" y="1566916"/>
                  <a:ext cx="145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7" name="Freihand 126">
                  <a:extLst>
                    <a:ext uri="{FF2B5EF4-FFF2-40B4-BE49-F238E27FC236}">
                      <a16:creationId xmlns:a16="http://schemas.microsoft.com/office/drawing/2014/main" id="{37E63A03-8EFA-AD28-0460-7295336D9D2B}"/>
                    </a:ext>
                  </a:extLst>
                </p14:cNvPr>
                <p14:cNvContentPartPr/>
                <p14:nvPr/>
              </p14:nvContentPartPr>
              <p14:xfrm>
                <a:off x="8481142" y="1679956"/>
                <a:ext cx="89280" cy="159480"/>
              </p14:xfrm>
            </p:contentPart>
          </mc:Choice>
          <mc:Fallback>
            <p:pic>
              <p:nvPicPr>
                <p:cNvPr id="127" name="Freihand 126">
                  <a:extLst>
                    <a:ext uri="{FF2B5EF4-FFF2-40B4-BE49-F238E27FC236}">
                      <a16:creationId xmlns:a16="http://schemas.microsoft.com/office/drawing/2014/main" id="{37E63A03-8EFA-AD28-0460-7295336D9D2B}"/>
                    </a:ext>
                  </a:extLst>
                </p:cNvPr>
                <p:cNvPicPr/>
                <p:nvPr/>
              </p:nvPicPr>
              <p:blipFill>
                <a:blip r:embed="rId154"/>
                <a:stretch>
                  <a:fillRect/>
                </a:stretch>
              </p:blipFill>
              <p:spPr>
                <a:xfrm>
                  <a:off x="8472502" y="1671316"/>
                  <a:ext cx="106920" cy="177120"/>
                </a:xfrm>
                <a:prstGeom prst="rect">
                  <a:avLst/>
                </a:prstGeom>
              </p:spPr>
            </p:pic>
          </mc:Fallback>
        </mc:AlternateContent>
      </p:grpSp>
      <p:grpSp>
        <p:nvGrpSpPr>
          <p:cNvPr id="131" name="Gruppieren 130">
            <a:extLst>
              <a:ext uri="{FF2B5EF4-FFF2-40B4-BE49-F238E27FC236}">
                <a16:creationId xmlns:a16="http://schemas.microsoft.com/office/drawing/2014/main" id="{110823FF-E6F4-0BF1-F323-823710DF7AB4}"/>
              </a:ext>
            </a:extLst>
          </p:cNvPr>
          <p:cNvGrpSpPr/>
          <p:nvPr/>
        </p:nvGrpSpPr>
        <p:grpSpPr>
          <a:xfrm>
            <a:off x="8837182" y="1656196"/>
            <a:ext cx="30600" cy="82440"/>
            <a:chOff x="8837182" y="1656196"/>
            <a:chExt cx="30600" cy="82440"/>
          </a:xfrm>
        </p:grpSpPr>
        <mc:AlternateContent xmlns:mc="http://schemas.openxmlformats.org/markup-compatibility/2006">
          <mc:Choice xmlns:p14="http://schemas.microsoft.com/office/powerpoint/2010/main" Requires="p14">
            <p:contentPart p14:bwMode="auto" r:id="rId155">
              <p14:nvContentPartPr>
                <p14:cNvPr id="128" name="Freihand 127">
                  <a:extLst>
                    <a:ext uri="{FF2B5EF4-FFF2-40B4-BE49-F238E27FC236}">
                      <a16:creationId xmlns:a16="http://schemas.microsoft.com/office/drawing/2014/main" id="{EECADAD9-9951-1C9C-3F44-64734F30794D}"/>
                    </a:ext>
                  </a:extLst>
                </p14:cNvPr>
                <p14:cNvContentPartPr/>
                <p14:nvPr/>
              </p14:nvContentPartPr>
              <p14:xfrm>
                <a:off x="8837182" y="1656196"/>
                <a:ext cx="15480" cy="12240"/>
              </p14:xfrm>
            </p:contentPart>
          </mc:Choice>
          <mc:Fallback>
            <p:pic>
              <p:nvPicPr>
                <p:cNvPr id="128" name="Freihand 127">
                  <a:extLst>
                    <a:ext uri="{FF2B5EF4-FFF2-40B4-BE49-F238E27FC236}">
                      <a16:creationId xmlns:a16="http://schemas.microsoft.com/office/drawing/2014/main" id="{EECADAD9-9951-1C9C-3F44-64734F30794D}"/>
                    </a:ext>
                  </a:extLst>
                </p:cNvPr>
                <p:cNvPicPr/>
                <p:nvPr/>
              </p:nvPicPr>
              <p:blipFill>
                <a:blip r:embed="rId156"/>
                <a:stretch>
                  <a:fillRect/>
                </a:stretch>
              </p:blipFill>
              <p:spPr>
                <a:xfrm>
                  <a:off x="8828182" y="1647196"/>
                  <a:ext cx="33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9" name="Freihand 128">
                  <a:extLst>
                    <a:ext uri="{FF2B5EF4-FFF2-40B4-BE49-F238E27FC236}">
                      <a16:creationId xmlns:a16="http://schemas.microsoft.com/office/drawing/2014/main" id="{54C523F2-0436-8204-A3F0-061E51D31E15}"/>
                    </a:ext>
                  </a:extLst>
                </p14:cNvPr>
                <p14:cNvContentPartPr/>
                <p14:nvPr/>
              </p14:nvContentPartPr>
              <p14:xfrm>
                <a:off x="8844742" y="1727476"/>
                <a:ext cx="23040" cy="11160"/>
              </p14:xfrm>
            </p:contentPart>
          </mc:Choice>
          <mc:Fallback>
            <p:pic>
              <p:nvPicPr>
                <p:cNvPr id="129" name="Freihand 128">
                  <a:extLst>
                    <a:ext uri="{FF2B5EF4-FFF2-40B4-BE49-F238E27FC236}">
                      <a16:creationId xmlns:a16="http://schemas.microsoft.com/office/drawing/2014/main" id="{54C523F2-0436-8204-A3F0-061E51D31E15}"/>
                    </a:ext>
                  </a:extLst>
                </p:cNvPr>
                <p:cNvPicPr/>
                <p:nvPr/>
              </p:nvPicPr>
              <p:blipFill>
                <a:blip r:embed="rId158"/>
                <a:stretch>
                  <a:fillRect/>
                </a:stretch>
              </p:blipFill>
              <p:spPr>
                <a:xfrm>
                  <a:off x="8836102" y="1718476"/>
                  <a:ext cx="40680" cy="28800"/>
                </a:xfrm>
                <a:prstGeom prst="rect">
                  <a:avLst/>
                </a:prstGeom>
              </p:spPr>
            </p:pic>
          </mc:Fallback>
        </mc:AlternateContent>
      </p:grpSp>
      <p:grpSp>
        <p:nvGrpSpPr>
          <p:cNvPr id="145" name="Gruppieren 144">
            <a:extLst>
              <a:ext uri="{FF2B5EF4-FFF2-40B4-BE49-F238E27FC236}">
                <a16:creationId xmlns:a16="http://schemas.microsoft.com/office/drawing/2014/main" id="{FF63DACD-B8AA-2950-369C-82007235D260}"/>
              </a:ext>
            </a:extLst>
          </p:cNvPr>
          <p:cNvGrpSpPr/>
          <p:nvPr/>
        </p:nvGrpSpPr>
        <p:grpSpPr>
          <a:xfrm>
            <a:off x="9070102" y="1417876"/>
            <a:ext cx="2788920" cy="305280"/>
            <a:chOff x="9070102" y="1417876"/>
            <a:chExt cx="2788920" cy="305280"/>
          </a:xfrm>
        </p:grpSpPr>
        <mc:AlternateContent xmlns:mc="http://schemas.openxmlformats.org/markup-compatibility/2006">
          <mc:Choice xmlns:p14="http://schemas.microsoft.com/office/powerpoint/2010/main" Requires="p14">
            <p:contentPart p14:bwMode="auto" r:id="rId159">
              <p14:nvContentPartPr>
                <p14:cNvPr id="130" name="Freihand 129">
                  <a:extLst>
                    <a:ext uri="{FF2B5EF4-FFF2-40B4-BE49-F238E27FC236}">
                      <a16:creationId xmlns:a16="http://schemas.microsoft.com/office/drawing/2014/main" id="{72FC4120-8046-008D-E37F-D4D5137E7629}"/>
                    </a:ext>
                  </a:extLst>
                </p14:cNvPr>
                <p14:cNvContentPartPr/>
                <p14:nvPr/>
              </p14:nvContentPartPr>
              <p14:xfrm>
                <a:off x="9070102" y="1539556"/>
                <a:ext cx="138240" cy="183600"/>
              </p14:xfrm>
            </p:contentPart>
          </mc:Choice>
          <mc:Fallback>
            <p:pic>
              <p:nvPicPr>
                <p:cNvPr id="130" name="Freihand 129">
                  <a:extLst>
                    <a:ext uri="{FF2B5EF4-FFF2-40B4-BE49-F238E27FC236}">
                      <a16:creationId xmlns:a16="http://schemas.microsoft.com/office/drawing/2014/main" id="{72FC4120-8046-008D-E37F-D4D5137E7629}"/>
                    </a:ext>
                  </a:extLst>
                </p:cNvPr>
                <p:cNvPicPr/>
                <p:nvPr/>
              </p:nvPicPr>
              <p:blipFill>
                <a:blip r:embed="rId160"/>
                <a:stretch>
                  <a:fillRect/>
                </a:stretch>
              </p:blipFill>
              <p:spPr>
                <a:xfrm>
                  <a:off x="9061462" y="1530916"/>
                  <a:ext cx="155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3" name="Freihand 132">
                  <a:extLst>
                    <a:ext uri="{FF2B5EF4-FFF2-40B4-BE49-F238E27FC236}">
                      <a16:creationId xmlns:a16="http://schemas.microsoft.com/office/drawing/2014/main" id="{10BB6DF1-5C57-4306-542F-27E2D3797A33}"/>
                    </a:ext>
                  </a:extLst>
                </p14:cNvPr>
                <p14:cNvContentPartPr/>
                <p14:nvPr/>
              </p14:nvContentPartPr>
              <p14:xfrm>
                <a:off x="9323542" y="1607596"/>
                <a:ext cx="142920" cy="87840"/>
              </p14:xfrm>
            </p:contentPart>
          </mc:Choice>
          <mc:Fallback>
            <p:pic>
              <p:nvPicPr>
                <p:cNvPr id="133" name="Freihand 132">
                  <a:extLst>
                    <a:ext uri="{FF2B5EF4-FFF2-40B4-BE49-F238E27FC236}">
                      <a16:creationId xmlns:a16="http://schemas.microsoft.com/office/drawing/2014/main" id="{10BB6DF1-5C57-4306-542F-27E2D3797A33}"/>
                    </a:ext>
                  </a:extLst>
                </p:cNvPr>
                <p:cNvPicPr/>
                <p:nvPr/>
              </p:nvPicPr>
              <p:blipFill>
                <a:blip r:embed="rId162"/>
                <a:stretch>
                  <a:fillRect/>
                </a:stretch>
              </p:blipFill>
              <p:spPr>
                <a:xfrm>
                  <a:off x="9314542" y="1598956"/>
                  <a:ext cx="160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4" name="Freihand 133">
                  <a:extLst>
                    <a:ext uri="{FF2B5EF4-FFF2-40B4-BE49-F238E27FC236}">
                      <a16:creationId xmlns:a16="http://schemas.microsoft.com/office/drawing/2014/main" id="{7E1B75F7-C899-E86D-55F1-5AB2799362DF}"/>
                    </a:ext>
                  </a:extLst>
                </p14:cNvPr>
                <p14:cNvContentPartPr/>
                <p14:nvPr/>
              </p14:nvContentPartPr>
              <p14:xfrm>
                <a:off x="9484822" y="1479076"/>
                <a:ext cx="223920" cy="193680"/>
              </p14:xfrm>
            </p:contentPart>
          </mc:Choice>
          <mc:Fallback>
            <p:pic>
              <p:nvPicPr>
                <p:cNvPr id="134" name="Freihand 133">
                  <a:extLst>
                    <a:ext uri="{FF2B5EF4-FFF2-40B4-BE49-F238E27FC236}">
                      <a16:creationId xmlns:a16="http://schemas.microsoft.com/office/drawing/2014/main" id="{7E1B75F7-C899-E86D-55F1-5AB2799362DF}"/>
                    </a:ext>
                  </a:extLst>
                </p:cNvPr>
                <p:cNvPicPr/>
                <p:nvPr/>
              </p:nvPicPr>
              <p:blipFill>
                <a:blip r:embed="rId164"/>
                <a:stretch>
                  <a:fillRect/>
                </a:stretch>
              </p:blipFill>
              <p:spPr>
                <a:xfrm>
                  <a:off x="9475822" y="1470436"/>
                  <a:ext cx="2415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5" name="Freihand 134">
                  <a:extLst>
                    <a:ext uri="{FF2B5EF4-FFF2-40B4-BE49-F238E27FC236}">
                      <a16:creationId xmlns:a16="http://schemas.microsoft.com/office/drawing/2014/main" id="{F196CFA3-8CB2-690A-A37C-66D444A36E76}"/>
                    </a:ext>
                  </a:extLst>
                </p14:cNvPr>
                <p14:cNvContentPartPr/>
                <p14:nvPr/>
              </p14:nvContentPartPr>
              <p14:xfrm>
                <a:off x="9769222" y="1466836"/>
                <a:ext cx="104400" cy="171360"/>
              </p14:xfrm>
            </p:contentPart>
          </mc:Choice>
          <mc:Fallback>
            <p:pic>
              <p:nvPicPr>
                <p:cNvPr id="135" name="Freihand 134">
                  <a:extLst>
                    <a:ext uri="{FF2B5EF4-FFF2-40B4-BE49-F238E27FC236}">
                      <a16:creationId xmlns:a16="http://schemas.microsoft.com/office/drawing/2014/main" id="{F196CFA3-8CB2-690A-A37C-66D444A36E76}"/>
                    </a:ext>
                  </a:extLst>
                </p:cNvPr>
                <p:cNvPicPr/>
                <p:nvPr/>
              </p:nvPicPr>
              <p:blipFill>
                <a:blip r:embed="rId166"/>
                <a:stretch>
                  <a:fillRect/>
                </a:stretch>
              </p:blipFill>
              <p:spPr>
                <a:xfrm>
                  <a:off x="9760582" y="1457836"/>
                  <a:ext cx="122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6" name="Freihand 135">
                  <a:extLst>
                    <a:ext uri="{FF2B5EF4-FFF2-40B4-BE49-F238E27FC236}">
                      <a16:creationId xmlns:a16="http://schemas.microsoft.com/office/drawing/2014/main" id="{7F64009F-1F28-56B4-D345-C3088364F61C}"/>
                    </a:ext>
                  </a:extLst>
                </p14:cNvPr>
                <p14:cNvContentPartPr/>
                <p14:nvPr/>
              </p14:nvContentPartPr>
              <p14:xfrm>
                <a:off x="9812422" y="1625236"/>
                <a:ext cx="47160" cy="42840"/>
              </p14:xfrm>
            </p:contentPart>
          </mc:Choice>
          <mc:Fallback>
            <p:pic>
              <p:nvPicPr>
                <p:cNvPr id="136" name="Freihand 135">
                  <a:extLst>
                    <a:ext uri="{FF2B5EF4-FFF2-40B4-BE49-F238E27FC236}">
                      <a16:creationId xmlns:a16="http://schemas.microsoft.com/office/drawing/2014/main" id="{7F64009F-1F28-56B4-D345-C3088364F61C}"/>
                    </a:ext>
                  </a:extLst>
                </p:cNvPr>
                <p:cNvPicPr/>
                <p:nvPr/>
              </p:nvPicPr>
              <p:blipFill>
                <a:blip r:embed="rId168"/>
                <a:stretch>
                  <a:fillRect/>
                </a:stretch>
              </p:blipFill>
              <p:spPr>
                <a:xfrm>
                  <a:off x="9803422" y="1616236"/>
                  <a:ext cx="64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7" name="Freihand 136">
                  <a:extLst>
                    <a:ext uri="{FF2B5EF4-FFF2-40B4-BE49-F238E27FC236}">
                      <a16:creationId xmlns:a16="http://schemas.microsoft.com/office/drawing/2014/main" id="{A2DC6522-1365-EB69-3053-A1EC34F8B2C5}"/>
                    </a:ext>
                  </a:extLst>
                </p14:cNvPr>
                <p14:cNvContentPartPr/>
                <p14:nvPr/>
              </p14:nvContentPartPr>
              <p14:xfrm>
                <a:off x="9951022" y="1480156"/>
                <a:ext cx="6480" cy="11880"/>
              </p14:xfrm>
            </p:contentPart>
          </mc:Choice>
          <mc:Fallback>
            <p:pic>
              <p:nvPicPr>
                <p:cNvPr id="137" name="Freihand 136">
                  <a:extLst>
                    <a:ext uri="{FF2B5EF4-FFF2-40B4-BE49-F238E27FC236}">
                      <a16:creationId xmlns:a16="http://schemas.microsoft.com/office/drawing/2014/main" id="{A2DC6522-1365-EB69-3053-A1EC34F8B2C5}"/>
                    </a:ext>
                  </a:extLst>
                </p:cNvPr>
                <p:cNvPicPr/>
                <p:nvPr/>
              </p:nvPicPr>
              <p:blipFill>
                <a:blip r:embed="rId170"/>
                <a:stretch>
                  <a:fillRect/>
                </a:stretch>
              </p:blipFill>
              <p:spPr>
                <a:xfrm>
                  <a:off x="9942382" y="1471516"/>
                  <a:ext cx="24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8" name="Freihand 137">
                  <a:extLst>
                    <a:ext uri="{FF2B5EF4-FFF2-40B4-BE49-F238E27FC236}">
                      <a16:creationId xmlns:a16="http://schemas.microsoft.com/office/drawing/2014/main" id="{36190E2E-EC31-DC87-D670-5157CDAEF92E}"/>
                    </a:ext>
                  </a:extLst>
                </p14:cNvPr>
                <p14:cNvContentPartPr/>
                <p14:nvPr/>
              </p14:nvContentPartPr>
              <p14:xfrm>
                <a:off x="9948502" y="1601836"/>
                <a:ext cx="59760" cy="112680"/>
              </p14:xfrm>
            </p:contentPart>
          </mc:Choice>
          <mc:Fallback>
            <p:pic>
              <p:nvPicPr>
                <p:cNvPr id="138" name="Freihand 137">
                  <a:extLst>
                    <a:ext uri="{FF2B5EF4-FFF2-40B4-BE49-F238E27FC236}">
                      <a16:creationId xmlns:a16="http://schemas.microsoft.com/office/drawing/2014/main" id="{36190E2E-EC31-DC87-D670-5157CDAEF92E}"/>
                    </a:ext>
                  </a:extLst>
                </p:cNvPr>
                <p:cNvPicPr/>
                <p:nvPr/>
              </p:nvPicPr>
              <p:blipFill>
                <a:blip r:embed="rId172"/>
                <a:stretch>
                  <a:fillRect/>
                </a:stretch>
              </p:blipFill>
              <p:spPr>
                <a:xfrm>
                  <a:off x="9939862" y="1593196"/>
                  <a:ext cx="77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9" name="Freihand 138">
                  <a:extLst>
                    <a:ext uri="{FF2B5EF4-FFF2-40B4-BE49-F238E27FC236}">
                      <a16:creationId xmlns:a16="http://schemas.microsoft.com/office/drawing/2014/main" id="{6DC5E461-22C8-361D-7D58-9D514D2B4309}"/>
                    </a:ext>
                  </a:extLst>
                </p14:cNvPr>
                <p14:cNvContentPartPr/>
                <p14:nvPr/>
              </p14:nvContentPartPr>
              <p14:xfrm>
                <a:off x="10044622" y="1466476"/>
                <a:ext cx="112680" cy="205200"/>
              </p14:xfrm>
            </p:contentPart>
          </mc:Choice>
          <mc:Fallback>
            <p:pic>
              <p:nvPicPr>
                <p:cNvPr id="139" name="Freihand 138">
                  <a:extLst>
                    <a:ext uri="{FF2B5EF4-FFF2-40B4-BE49-F238E27FC236}">
                      <a16:creationId xmlns:a16="http://schemas.microsoft.com/office/drawing/2014/main" id="{6DC5E461-22C8-361D-7D58-9D514D2B4309}"/>
                    </a:ext>
                  </a:extLst>
                </p:cNvPr>
                <p:cNvPicPr/>
                <p:nvPr/>
              </p:nvPicPr>
              <p:blipFill>
                <a:blip r:embed="rId174"/>
                <a:stretch>
                  <a:fillRect/>
                </a:stretch>
              </p:blipFill>
              <p:spPr>
                <a:xfrm>
                  <a:off x="10035622" y="1457476"/>
                  <a:ext cx="130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0" name="Freihand 139">
                  <a:extLst>
                    <a:ext uri="{FF2B5EF4-FFF2-40B4-BE49-F238E27FC236}">
                      <a16:creationId xmlns:a16="http://schemas.microsoft.com/office/drawing/2014/main" id="{0225F3B1-8312-6F3D-D12A-278974C74200}"/>
                    </a:ext>
                  </a:extLst>
                </p14:cNvPr>
                <p14:cNvContentPartPr/>
                <p14:nvPr/>
              </p14:nvContentPartPr>
              <p14:xfrm>
                <a:off x="10275022" y="1434436"/>
                <a:ext cx="171000" cy="206280"/>
              </p14:xfrm>
            </p:contentPart>
          </mc:Choice>
          <mc:Fallback>
            <p:pic>
              <p:nvPicPr>
                <p:cNvPr id="140" name="Freihand 139">
                  <a:extLst>
                    <a:ext uri="{FF2B5EF4-FFF2-40B4-BE49-F238E27FC236}">
                      <a16:creationId xmlns:a16="http://schemas.microsoft.com/office/drawing/2014/main" id="{0225F3B1-8312-6F3D-D12A-278974C74200}"/>
                    </a:ext>
                  </a:extLst>
                </p:cNvPr>
                <p:cNvPicPr/>
                <p:nvPr/>
              </p:nvPicPr>
              <p:blipFill>
                <a:blip r:embed="rId176"/>
                <a:stretch>
                  <a:fillRect/>
                </a:stretch>
              </p:blipFill>
              <p:spPr>
                <a:xfrm>
                  <a:off x="10266022" y="1425436"/>
                  <a:ext cx="188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1" name="Freihand 140">
                  <a:extLst>
                    <a:ext uri="{FF2B5EF4-FFF2-40B4-BE49-F238E27FC236}">
                      <a16:creationId xmlns:a16="http://schemas.microsoft.com/office/drawing/2014/main" id="{1364D2E3-4610-2725-A6D9-C49B53F8E266}"/>
                    </a:ext>
                  </a:extLst>
                </p14:cNvPr>
                <p14:cNvContentPartPr/>
                <p14:nvPr/>
              </p14:nvContentPartPr>
              <p14:xfrm>
                <a:off x="10368982" y="1517956"/>
                <a:ext cx="38880" cy="116280"/>
              </p14:xfrm>
            </p:contentPart>
          </mc:Choice>
          <mc:Fallback>
            <p:pic>
              <p:nvPicPr>
                <p:cNvPr id="141" name="Freihand 140">
                  <a:extLst>
                    <a:ext uri="{FF2B5EF4-FFF2-40B4-BE49-F238E27FC236}">
                      <a16:creationId xmlns:a16="http://schemas.microsoft.com/office/drawing/2014/main" id="{1364D2E3-4610-2725-A6D9-C49B53F8E266}"/>
                    </a:ext>
                  </a:extLst>
                </p:cNvPr>
                <p:cNvPicPr/>
                <p:nvPr/>
              </p:nvPicPr>
              <p:blipFill>
                <a:blip r:embed="rId178"/>
                <a:stretch>
                  <a:fillRect/>
                </a:stretch>
              </p:blipFill>
              <p:spPr>
                <a:xfrm>
                  <a:off x="10360342" y="1508956"/>
                  <a:ext cx="56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2" name="Freihand 141">
                  <a:extLst>
                    <a:ext uri="{FF2B5EF4-FFF2-40B4-BE49-F238E27FC236}">
                      <a16:creationId xmlns:a16="http://schemas.microsoft.com/office/drawing/2014/main" id="{A6B87680-4938-9762-56BE-FCFC1DDC0352}"/>
                    </a:ext>
                  </a:extLst>
                </p14:cNvPr>
                <p14:cNvContentPartPr/>
                <p14:nvPr/>
              </p14:nvContentPartPr>
              <p14:xfrm>
                <a:off x="10441702" y="1558636"/>
                <a:ext cx="285840" cy="87120"/>
              </p14:xfrm>
            </p:contentPart>
          </mc:Choice>
          <mc:Fallback>
            <p:pic>
              <p:nvPicPr>
                <p:cNvPr id="142" name="Freihand 141">
                  <a:extLst>
                    <a:ext uri="{FF2B5EF4-FFF2-40B4-BE49-F238E27FC236}">
                      <a16:creationId xmlns:a16="http://schemas.microsoft.com/office/drawing/2014/main" id="{A6B87680-4938-9762-56BE-FCFC1DDC0352}"/>
                    </a:ext>
                  </a:extLst>
                </p:cNvPr>
                <p:cNvPicPr/>
                <p:nvPr/>
              </p:nvPicPr>
              <p:blipFill>
                <a:blip r:embed="rId180"/>
                <a:stretch>
                  <a:fillRect/>
                </a:stretch>
              </p:blipFill>
              <p:spPr>
                <a:xfrm>
                  <a:off x="10433062" y="1549636"/>
                  <a:ext cx="303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3" name="Freihand 142">
                  <a:extLst>
                    <a:ext uri="{FF2B5EF4-FFF2-40B4-BE49-F238E27FC236}">
                      <a16:creationId xmlns:a16="http://schemas.microsoft.com/office/drawing/2014/main" id="{B50083E1-41C8-5280-C1E2-E4E279925B17}"/>
                    </a:ext>
                  </a:extLst>
                </p14:cNvPr>
                <p14:cNvContentPartPr/>
                <p14:nvPr/>
              </p14:nvContentPartPr>
              <p14:xfrm>
                <a:off x="10758862" y="1462876"/>
                <a:ext cx="628920" cy="188280"/>
              </p14:xfrm>
            </p:contentPart>
          </mc:Choice>
          <mc:Fallback>
            <p:pic>
              <p:nvPicPr>
                <p:cNvPr id="143" name="Freihand 142">
                  <a:extLst>
                    <a:ext uri="{FF2B5EF4-FFF2-40B4-BE49-F238E27FC236}">
                      <a16:creationId xmlns:a16="http://schemas.microsoft.com/office/drawing/2014/main" id="{B50083E1-41C8-5280-C1E2-E4E279925B17}"/>
                    </a:ext>
                  </a:extLst>
                </p:cNvPr>
                <p:cNvPicPr/>
                <p:nvPr/>
              </p:nvPicPr>
              <p:blipFill>
                <a:blip r:embed="rId182"/>
                <a:stretch>
                  <a:fillRect/>
                </a:stretch>
              </p:blipFill>
              <p:spPr>
                <a:xfrm>
                  <a:off x="10749862" y="1454236"/>
                  <a:ext cx="646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4" name="Freihand 143">
                  <a:extLst>
                    <a:ext uri="{FF2B5EF4-FFF2-40B4-BE49-F238E27FC236}">
                      <a16:creationId xmlns:a16="http://schemas.microsoft.com/office/drawing/2014/main" id="{A60B42E2-ADC0-051F-28EE-A4C43BAD0B88}"/>
                    </a:ext>
                  </a:extLst>
                </p14:cNvPr>
                <p14:cNvContentPartPr/>
                <p14:nvPr/>
              </p14:nvContentPartPr>
              <p14:xfrm>
                <a:off x="11433142" y="1417876"/>
                <a:ext cx="425880" cy="204120"/>
              </p14:xfrm>
            </p:contentPart>
          </mc:Choice>
          <mc:Fallback>
            <p:pic>
              <p:nvPicPr>
                <p:cNvPr id="144" name="Freihand 143">
                  <a:extLst>
                    <a:ext uri="{FF2B5EF4-FFF2-40B4-BE49-F238E27FC236}">
                      <a16:creationId xmlns:a16="http://schemas.microsoft.com/office/drawing/2014/main" id="{A60B42E2-ADC0-051F-28EE-A4C43BAD0B88}"/>
                    </a:ext>
                  </a:extLst>
                </p:cNvPr>
                <p:cNvPicPr/>
                <p:nvPr/>
              </p:nvPicPr>
              <p:blipFill>
                <a:blip r:embed="rId184"/>
                <a:stretch>
                  <a:fillRect/>
                </a:stretch>
              </p:blipFill>
              <p:spPr>
                <a:xfrm>
                  <a:off x="11424502" y="1409236"/>
                  <a:ext cx="443520" cy="221760"/>
                </a:xfrm>
                <a:prstGeom prst="rect">
                  <a:avLst/>
                </a:prstGeom>
              </p:spPr>
            </p:pic>
          </mc:Fallback>
        </mc:AlternateContent>
      </p:grpSp>
      <p:grpSp>
        <p:nvGrpSpPr>
          <p:cNvPr id="153" name="Gruppieren 152">
            <a:extLst>
              <a:ext uri="{FF2B5EF4-FFF2-40B4-BE49-F238E27FC236}">
                <a16:creationId xmlns:a16="http://schemas.microsoft.com/office/drawing/2014/main" id="{C0944F44-61D9-16FC-1CE4-9FABFC2ED857}"/>
              </a:ext>
            </a:extLst>
          </p:cNvPr>
          <p:cNvGrpSpPr/>
          <p:nvPr/>
        </p:nvGrpSpPr>
        <p:grpSpPr>
          <a:xfrm>
            <a:off x="8052022" y="1982716"/>
            <a:ext cx="803520" cy="329040"/>
            <a:chOff x="8052022" y="1982716"/>
            <a:chExt cx="803520" cy="329040"/>
          </a:xfrm>
        </p:grpSpPr>
        <mc:AlternateContent xmlns:mc="http://schemas.openxmlformats.org/markup-compatibility/2006">
          <mc:Choice xmlns:p14="http://schemas.microsoft.com/office/powerpoint/2010/main" Requires="p14">
            <p:contentPart p14:bwMode="auto" r:id="rId185">
              <p14:nvContentPartPr>
                <p14:cNvPr id="146" name="Freihand 145">
                  <a:extLst>
                    <a:ext uri="{FF2B5EF4-FFF2-40B4-BE49-F238E27FC236}">
                      <a16:creationId xmlns:a16="http://schemas.microsoft.com/office/drawing/2014/main" id="{1D9E6070-50D5-0DE0-C071-69DFC340EE4E}"/>
                    </a:ext>
                  </a:extLst>
                </p14:cNvPr>
                <p14:cNvContentPartPr/>
                <p14:nvPr/>
              </p14:nvContentPartPr>
              <p14:xfrm>
                <a:off x="8108542" y="2041756"/>
                <a:ext cx="24480" cy="247680"/>
              </p14:xfrm>
            </p:contentPart>
          </mc:Choice>
          <mc:Fallback>
            <p:pic>
              <p:nvPicPr>
                <p:cNvPr id="146" name="Freihand 145">
                  <a:extLst>
                    <a:ext uri="{FF2B5EF4-FFF2-40B4-BE49-F238E27FC236}">
                      <a16:creationId xmlns:a16="http://schemas.microsoft.com/office/drawing/2014/main" id="{1D9E6070-50D5-0DE0-C071-69DFC340EE4E}"/>
                    </a:ext>
                  </a:extLst>
                </p:cNvPr>
                <p:cNvPicPr/>
                <p:nvPr/>
              </p:nvPicPr>
              <p:blipFill>
                <a:blip r:embed="rId186"/>
                <a:stretch>
                  <a:fillRect/>
                </a:stretch>
              </p:blipFill>
              <p:spPr>
                <a:xfrm>
                  <a:off x="8099902" y="2032756"/>
                  <a:ext cx="421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7" name="Freihand 146">
                  <a:extLst>
                    <a:ext uri="{FF2B5EF4-FFF2-40B4-BE49-F238E27FC236}">
                      <a16:creationId xmlns:a16="http://schemas.microsoft.com/office/drawing/2014/main" id="{927F88C3-3BB0-C503-F94B-F0068CA5CC86}"/>
                    </a:ext>
                  </a:extLst>
                </p14:cNvPr>
                <p14:cNvContentPartPr/>
                <p14:nvPr/>
              </p14:nvContentPartPr>
              <p14:xfrm>
                <a:off x="8052022" y="1982716"/>
                <a:ext cx="176040" cy="150120"/>
              </p14:xfrm>
            </p:contentPart>
          </mc:Choice>
          <mc:Fallback>
            <p:pic>
              <p:nvPicPr>
                <p:cNvPr id="147" name="Freihand 146">
                  <a:extLst>
                    <a:ext uri="{FF2B5EF4-FFF2-40B4-BE49-F238E27FC236}">
                      <a16:creationId xmlns:a16="http://schemas.microsoft.com/office/drawing/2014/main" id="{927F88C3-3BB0-C503-F94B-F0068CA5CC86}"/>
                    </a:ext>
                  </a:extLst>
                </p:cNvPr>
                <p:cNvPicPr/>
                <p:nvPr/>
              </p:nvPicPr>
              <p:blipFill>
                <a:blip r:embed="rId188"/>
                <a:stretch>
                  <a:fillRect/>
                </a:stretch>
              </p:blipFill>
              <p:spPr>
                <a:xfrm>
                  <a:off x="8043382" y="1973716"/>
                  <a:ext cx="193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8" name="Freihand 147">
                  <a:extLst>
                    <a:ext uri="{FF2B5EF4-FFF2-40B4-BE49-F238E27FC236}">
                      <a16:creationId xmlns:a16="http://schemas.microsoft.com/office/drawing/2014/main" id="{C4158F3A-48BA-768C-FFE6-961AC4DA1814}"/>
                    </a:ext>
                  </a:extLst>
                </p14:cNvPr>
                <p14:cNvContentPartPr/>
                <p14:nvPr/>
              </p14:nvContentPartPr>
              <p14:xfrm>
                <a:off x="8283142" y="2075596"/>
                <a:ext cx="20520" cy="176400"/>
              </p14:xfrm>
            </p:contentPart>
          </mc:Choice>
          <mc:Fallback>
            <p:pic>
              <p:nvPicPr>
                <p:cNvPr id="148" name="Freihand 147">
                  <a:extLst>
                    <a:ext uri="{FF2B5EF4-FFF2-40B4-BE49-F238E27FC236}">
                      <a16:creationId xmlns:a16="http://schemas.microsoft.com/office/drawing/2014/main" id="{C4158F3A-48BA-768C-FFE6-961AC4DA1814}"/>
                    </a:ext>
                  </a:extLst>
                </p:cNvPr>
                <p:cNvPicPr/>
                <p:nvPr/>
              </p:nvPicPr>
              <p:blipFill>
                <a:blip r:embed="rId190"/>
                <a:stretch>
                  <a:fillRect/>
                </a:stretch>
              </p:blipFill>
              <p:spPr>
                <a:xfrm>
                  <a:off x="8274142" y="2066956"/>
                  <a:ext cx="38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9" name="Freihand 148">
                  <a:extLst>
                    <a:ext uri="{FF2B5EF4-FFF2-40B4-BE49-F238E27FC236}">
                      <a16:creationId xmlns:a16="http://schemas.microsoft.com/office/drawing/2014/main" id="{A2B5B5CA-BA46-F6D2-3980-6B1421775312}"/>
                    </a:ext>
                  </a:extLst>
                </p14:cNvPr>
                <p14:cNvContentPartPr/>
                <p14:nvPr/>
              </p14:nvContentPartPr>
              <p14:xfrm>
                <a:off x="8262982" y="2013676"/>
                <a:ext cx="134280" cy="191160"/>
              </p14:xfrm>
            </p:contentPart>
          </mc:Choice>
          <mc:Fallback>
            <p:pic>
              <p:nvPicPr>
                <p:cNvPr id="149" name="Freihand 148">
                  <a:extLst>
                    <a:ext uri="{FF2B5EF4-FFF2-40B4-BE49-F238E27FC236}">
                      <a16:creationId xmlns:a16="http://schemas.microsoft.com/office/drawing/2014/main" id="{A2B5B5CA-BA46-F6D2-3980-6B1421775312}"/>
                    </a:ext>
                  </a:extLst>
                </p:cNvPr>
                <p:cNvPicPr/>
                <p:nvPr/>
              </p:nvPicPr>
              <p:blipFill>
                <a:blip r:embed="rId192"/>
                <a:stretch>
                  <a:fillRect/>
                </a:stretch>
              </p:blipFill>
              <p:spPr>
                <a:xfrm>
                  <a:off x="8253982" y="2004676"/>
                  <a:ext cx="151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0" name="Freihand 149">
                  <a:extLst>
                    <a:ext uri="{FF2B5EF4-FFF2-40B4-BE49-F238E27FC236}">
                      <a16:creationId xmlns:a16="http://schemas.microsoft.com/office/drawing/2014/main" id="{C61BF9AB-F932-4A0E-239D-EC658CC71F83}"/>
                    </a:ext>
                  </a:extLst>
                </p14:cNvPr>
                <p14:cNvContentPartPr/>
                <p14:nvPr/>
              </p14:nvContentPartPr>
              <p14:xfrm>
                <a:off x="8488702" y="2064796"/>
                <a:ext cx="366840" cy="246960"/>
              </p14:xfrm>
            </p:contentPart>
          </mc:Choice>
          <mc:Fallback>
            <p:pic>
              <p:nvPicPr>
                <p:cNvPr id="150" name="Freihand 149">
                  <a:extLst>
                    <a:ext uri="{FF2B5EF4-FFF2-40B4-BE49-F238E27FC236}">
                      <a16:creationId xmlns:a16="http://schemas.microsoft.com/office/drawing/2014/main" id="{C61BF9AB-F932-4A0E-239D-EC658CC71F83}"/>
                    </a:ext>
                  </a:extLst>
                </p:cNvPr>
                <p:cNvPicPr/>
                <p:nvPr/>
              </p:nvPicPr>
              <p:blipFill>
                <a:blip r:embed="rId194"/>
                <a:stretch>
                  <a:fillRect/>
                </a:stretch>
              </p:blipFill>
              <p:spPr>
                <a:xfrm>
                  <a:off x="8480062" y="2056156"/>
                  <a:ext cx="3844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1" name="Freihand 150">
                  <a:extLst>
                    <a:ext uri="{FF2B5EF4-FFF2-40B4-BE49-F238E27FC236}">
                      <a16:creationId xmlns:a16="http://schemas.microsoft.com/office/drawing/2014/main" id="{25A53D51-3B03-04CF-5430-8F412A020C21}"/>
                    </a:ext>
                  </a:extLst>
                </p14:cNvPr>
                <p14:cNvContentPartPr/>
                <p14:nvPr/>
              </p14:nvContentPartPr>
              <p14:xfrm>
                <a:off x="8813422" y="2206276"/>
                <a:ext cx="2880" cy="17280"/>
              </p14:xfrm>
            </p:contentPart>
          </mc:Choice>
          <mc:Fallback>
            <p:pic>
              <p:nvPicPr>
                <p:cNvPr id="151" name="Freihand 150">
                  <a:extLst>
                    <a:ext uri="{FF2B5EF4-FFF2-40B4-BE49-F238E27FC236}">
                      <a16:creationId xmlns:a16="http://schemas.microsoft.com/office/drawing/2014/main" id="{25A53D51-3B03-04CF-5430-8F412A020C21}"/>
                    </a:ext>
                  </a:extLst>
                </p:cNvPr>
                <p:cNvPicPr/>
                <p:nvPr/>
              </p:nvPicPr>
              <p:blipFill>
                <a:blip r:embed="rId196"/>
                <a:stretch>
                  <a:fillRect/>
                </a:stretch>
              </p:blipFill>
              <p:spPr>
                <a:xfrm>
                  <a:off x="8804782" y="2197276"/>
                  <a:ext cx="2052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152" name="Freihand 151">
                <a:extLst>
                  <a:ext uri="{FF2B5EF4-FFF2-40B4-BE49-F238E27FC236}">
                    <a16:creationId xmlns:a16="http://schemas.microsoft.com/office/drawing/2014/main" id="{D25D5CBB-76D8-2AF6-E114-6C27EC7FE8E9}"/>
                  </a:ext>
                </a:extLst>
              </p14:cNvPr>
              <p14:cNvContentPartPr/>
              <p14:nvPr/>
            </p14:nvContentPartPr>
            <p14:xfrm>
              <a:off x="9804862" y="1999276"/>
              <a:ext cx="118800" cy="86400"/>
            </p14:xfrm>
          </p:contentPart>
        </mc:Choice>
        <mc:Fallback>
          <p:pic>
            <p:nvPicPr>
              <p:cNvPr id="152" name="Freihand 151">
                <a:extLst>
                  <a:ext uri="{FF2B5EF4-FFF2-40B4-BE49-F238E27FC236}">
                    <a16:creationId xmlns:a16="http://schemas.microsoft.com/office/drawing/2014/main" id="{D25D5CBB-76D8-2AF6-E114-6C27EC7FE8E9}"/>
                  </a:ext>
                </a:extLst>
              </p:cNvPr>
              <p:cNvPicPr/>
              <p:nvPr/>
            </p:nvPicPr>
            <p:blipFill>
              <a:blip r:embed="rId198"/>
              <a:stretch>
                <a:fillRect/>
              </a:stretch>
            </p:blipFill>
            <p:spPr>
              <a:xfrm>
                <a:off x="9795862" y="1990636"/>
                <a:ext cx="136440" cy="104040"/>
              </a:xfrm>
              <a:prstGeom prst="rect">
                <a:avLst/>
              </a:prstGeom>
            </p:spPr>
          </p:pic>
        </mc:Fallback>
      </mc:AlternateContent>
      <p:grpSp>
        <p:nvGrpSpPr>
          <p:cNvPr id="162" name="Gruppieren 161">
            <a:extLst>
              <a:ext uri="{FF2B5EF4-FFF2-40B4-BE49-F238E27FC236}">
                <a16:creationId xmlns:a16="http://schemas.microsoft.com/office/drawing/2014/main" id="{99B1B012-4223-9101-94C5-5F45B7FFF109}"/>
              </a:ext>
            </a:extLst>
          </p:cNvPr>
          <p:cNvGrpSpPr/>
          <p:nvPr/>
        </p:nvGrpSpPr>
        <p:grpSpPr>
          <a:xfrm>
            <a:off x="10330462" y="1861756"/>
            <a:ext cx="1716480" cy="246960"/>
            <a:chOff x="10330462" y="1861756"/>
            <a:chExt cx="1716480" cy="246960"/>
          </a:xfrm>
        </p:grpSpPr>
        <mc:AlternateContent xmlns:mc="http://schemas.openxmlformats.org/markup-compatibility/2006">
          <mc:Choice xmlns:p14="http://schemas.microsoft.com/office/powerpoint/2010/main" Requires="p14">
            <p:contentPart p14:bwMode="auto" r:id="rId199">
              <p14:nvContentPartPr>
                <p14:cNvPr id="154" name="Freihand 153">
                  <a:extLst>
                    <a:ext uri="{FF2B5EF4-FFF2-40B4-BE49-F238E27FC236}">
                      <a16:creationId xmlns:a16="http://schemas.microsoft.com/office/drawing/2014/main" id="{608BFC60-03D3-FFDB-A140-66EB3897554A}"/>
                    </a:ext>
                  </a:extLst>
                </p14:cNvPr>
                <p14:cNvContentPartPr/>
                <p14:nvPr/>
              </p14:nvContentPartPr>
              <p14:xfrm>
                <a:off x="10330462" y="1862476"/>
                <a:ext cx="155880" cy="242640"/>
              </p14:xfrm>
            </p:contentPart>
          </mc:Choice>
          <mc:Fallback>
            <p:pic>
              <p:nvPicPr>
                <p:cNvPr id="154" name="Freihand 153">
                  <a:extLst>
                    <a:ext uri="{FF2B5EF4-FFF2-40B4-BE49-F238E27FC236}">
                      <a16:creationId xmlns:a16="http://schemas.microsoft.com/office/drawing/2014/main" id="{608BFC60-03D3-FFDB-A140-66EB3897554A}"/>
                    </a:ext>
                  </a:extLst>
                </p:cNvPr>
                <p:cNvPicPr/>
                <p:nvPr/>
              </p:nvPicPr>
              <p:blipFill>
                <a:blip r:embed="rId200"/>
                <a:stretch>
                  <a:fillRect/>
                </a:stretch>
              </p:blipFill>
              <p:spPr>
                <a:xfrm>
                  <a:off x="10321462" y="1853836"/>
                  <a:ext cx="1735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5" name="Freihand 154">
                  <a:extLst>
                    <a:ext uri="{FF2B5EF4-FFF2-40B4-BE49-F238E27FC236}">
                      <a16:creationId xmlns:a16="http://schemas.microsoft.com/office/drawing/2014/main" id="{E49FDC21-4418-112D-C3AF-4E67C1969E44}"/>
                    </a:ext>
                  </a:extLst>
                </p14:cNvPr>
                <p14:cNvContentPartPr/>
                <p14:nvPr/>
              </p14:nvContentPartPr>
              <p14:xfrm>
                <a:off x="10478422" y="1974076"/>
                <a:ext cx="131760" cy="134640"/>
              </p14:xfrm>
            </p:contentPart>
          </mc:Choice>
          <mc:Fallback>
            <p:pic>
              <p:nvPicPr>
                <p:cNvPr id="155" name="Freihand 154">
                  <a:extLst>
                    <a:ext uri="{FF2B5EF4-FFF2-40B4-BE49-F238E27FC236}">
                      <a16:creationId xmlns:a16="http://schemas.microsoft.com/office/drawing/2014/main" id="{E49FDC21-4418-112D-C3AF-4E67C1969E44}"/>
                    </a:ext>
                  </a:extLst>
                </p:cNvPr>
                <p:cNvPicPr/>
                <p:nvPr/>
              </p:nvPicPr>
              <p:blipFill>
                <a:blip r:embed="rId202"/>
                <a:stretch>
                  <a:fillRect/>
                </a:stretch>
              </p:blipFill>
              <p:spPr>
                <a:xfrm>
                  <a:off x="10469782" y="1965076"/>
                  <a:ext cx="149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6" name="Freihand 155">
                  <a:extLst>
                    <a:ext uri="{FF2B5EF4-FFF2-40B4-BE49-F238E27FC236}">
                      <a16:creationId xmlns:a16="http://schemas.microsoft.com/office/drawing/2014/main" id="{C9E0835D-9F00-F43C-46F9-27AFFC6BAEF6}"/>
                    </a:ext>
                  </a:extLst>
                </p14:cNvPr>
                <p14:cNvContentPartPr/>
                <p14:nvPr/>
              </p14:nvContentPartPr>
              <p14:xfrm>
                <a:off x="10660222" y="1898476"/>
                <a:ext cx="231480" cy="169200"/>
              </p14:xfrm>
            </p:contentPart>
          </mc:Choice>
          <mc:Fallback>
            <p:pic>
              <p:nvPicPr>
                <p:cNvPr id="156" name="Freihand 155">
                  <a:extLst>
                    <a:ext uri="{FF2B5EF4-FFF2-40B4-BE49-F238E27FC236}">
                      <a16:creationId xmlns:a16="http://schemas.microsoft.com/office/drawing/2014/main" id="{C9E0835D-9F00-F43C-46F9-27AFFC6BAEF6}"/>
                    </a:ext>
                  </a:extLst>
                </p:cNvPr>
                <p:cNvPicPr/>
                <p:nvPr/>
              </p:nvPicPr>
              <p:blipFill>
                <a:blip r:embed="rId204"/>
                <a:stretch>
                  <a:fillRect/>
                </a:stretch>
              </p:blipFill>
              <p:spPr>
                <a:xfrm>
                  <a:off x="10651222" y="1889476"/>
                  <a:ext cx="249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7" name="Freihand 156">
                  <a:extLst>
                    <a:ext uri="{FF2B5EF4-FFF2-40B4-BE49-F238E27FC236}">
                      <a16:creationId xmlns:a16="http://schemas.microsoft.com/office/drawing/2014/main" id="{A115F2D5-1EF4-696F-A80F-CF9AF25B2EAA}"/>
                    </a:ext>
                  </a:extLst>
                </p14:cNvPr>
                <p14:cNvContentPartPr/>
                <p14:nvPr/>
              </p14:nvContentPartPr>
              <p14:xfrm>
                <a:off x="10978102" y="1953916"/>
                <a:ext cx="89280" cy="128160"/>
              </p14:xfrm>
            </p:contentPart>
          </mc:Choice>
          <mc:Fallback>
            <p:pic>
              <p:nvPicPr>
                <p:cNvPr id="157" name="Freihand 156">
                  <a:extLst>
                    <a:ext uri="{FF2B5EF4-FFF2-40B4-BE49-F238E27FC236}">
                      <a16:creationId xmlns:a16="http://schemas.microsoft.com/office/drawing/2014/main" id="{A115F2D5-1EF4-696F-A80F-CF9AF25B2EAA}"/>
                    </a:ext>
                  </a:extLst>
                </p:cNvPr>
                <p:cNvPicPr/>
                <p:nvPr/>
              </p:nvPicPr>
              <p:blipFill>
                <a:blip r:embed="rId206"/>
                <a:stretch>
                  <a:fillRect/>
                </a:stretch>
              </p:blipFill>
              <p:spPr>
                <a:xfrm>
                  <a:off x="10969102" y="1944916"/>
                  <a:ext cx="106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8" name="Freihand 157">
                  <a:extLst>
                    <a:ext uri="{FF2B5EF4-FFF2-40B4-BE49-F238E27FC236}">
                      <a16:creationId xmlns:a16="http://schemas.microsoft.com/office/drawing/2014/main" id="{B408F649-099D-D95B-7280-1C6B2965883F}"/>
                    </a:ext>
                  </a:extLst>
                </p14:cNvPr>
                <p14:cNvContentPartPr/>
                <p14:nvPr/>
              </p14:nvContentPartPr>
              <p14:xfrm>
                <a:off x="10981702" y="2016196"/>
                <a:ext cx="61200" cy="12240"/>
              </p14:xfrm>
            </p:contentPart>
          </mc:Choice>
          <mc:Fallback>
            <p:pic>
              <p:nvPicPr>
                <p:cNvPr id="158" name="Freihand 157">
                  <a:extLst>
                    <a:ext uri="{FF2B5EF4-FFF2-40B4-BE49-F238E27FC236}">
                      <a16:creationId xmlns:a16="http://schemas.microsoft.com/office/drawing/2014/main" id="{B408F649-099D-D95B-7280-1C6B2965883F}"/>
                    </a:ext>
                  </a:extLst>
                </p:cNvPr>
                <p:cNvPicPr/>
                <p:nvPr/>
              </p:nvPicPr>
              <p:blipFill>
                <a:blip r:embed="rId208"/>
                <a:stretch>
                  <a:fillRect/>
                </a:stretch>
              </p:blipFill>
              <p:spPr>
                <a:xfrm>
                  <a:off x="10972702" y="2007556"/>
                  <a:ext cx="78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9" name="Freihand 158">
                  <a:extLst>
                    <a:ext uri="{FF2B5EF4-FFF2-40B4-BE49-F238E27FC236}">
                      <a16:creationId xmlns:a16="http://schemas.microsoft.com/office/drawing/2014/main" id="{08FC81DF-FBE6-3EFD-1072-DA7BA128BF17}"/>
                    </a:ext>
                  </a:extLst>
                </p14:cNvPr>
                <p14:cNvContentPartPr/>
                <p14:nvPr/>
              </p14:nvContentPartPr>
              <p14:xfrm>
                <a:off x="11074582" y="1887316"/>
                <a:ext cx="360360" cy="179640"/>
              </p14:xfrm>
            </p:contentPart>
          </mc:Choice>
          <mc:Fallback>
            <p:pic>
              <p:nvPicPr>
                <p:cNvPr id="159" name="Freihand 158">
                  <a:extLst>
                    <a:ext uri="{FF2B5EF4-FFF2-40B4-BE49-F238E27FC236}">
                      <a16:creationId xmlns:a16="http://schemas.microsoft.com/office/drawing/2014/main" id="{08FC81DF-FBE6-3EFD-1072-DA7BA128BF17}"/>
                    </a:ext>
                  </a:extLst>
                </p:cNvPr>
                <p:cNvPicPr/>
                <p:nvPr/>
              </p:nvPicPr>
              <p:blipFill>
                <a:blip r:embed="rId210"/>
                <a:stretch>
                  <a:fillRect/>
                </a:stretch>
              </p:blipFill>
              <p:spPr>
                <a:xfrm>
                  <a:off x="11065582" y="1878676"/>
                  <a:ext cx="378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0" name="Freihand 159">
                  <a:extLst>
                    <a:ext uri="{FF2B5EF4-FFF2-40B4-BE49-F238E27FC236}">
                      <a16:creationId xmlns:a16="http://schemas.microsoft.com/office/drawing/2014/main" id="{6D8EE7F5-E7F4-BFD1-5CC5-83A55CB98FAC}"/>
                    </a:ext>
                  </a:extLst>
                </p14:cNvPr>
                <p14:cNvContentPartPr/>
                <p14:nvPr/>
              </p14:nvContentPartPr>
              <p14:xfrm>
                <a:off x="11509822" y="1930156"/>
                <a:ext cx="264240" cy="143640"/>
              </p14:xfrm>
            </p:contentPart>
          </mc:Choice>
          <mc:Fallback>
            <p:pic>
              <p:nvPicPr>
                <p:cNvPr id="160" name="Freihand 159">
                  <a:extLst>
                    <a:ext uri="{FF2B5EF4-FFF2-40B4-BE49-F238E27FC236}">
                      <a16:creationId xmlns:a16="http://schemas.microsoft.com/office/drawing/2014/main" id="{6D8EE7F5-E7F4-BFD1-5CC5-83A55CB98FAC}"/>
                    </a:ext>
                  </a:extLst>
                </p:cNvPr>
                <p:cNvPicPr/>
                <p:nvPr/>
              </p:nvPicPr>
              <p:blipFill>
                <a:blip r:embed="rId212"/>
                <a:stretch>
                  <a:fillRect/>
                </a:stretch>
              </p:blipFill>
              <p:spPr>
                <a:xfrm>
                  <a:off x="11501182" y="1921156"/>
                  <a:ext cx="281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1" name="Freihand 160">
                  <a:extLst>
                    <a:ext uri="{FF2B5EF4-FFF2-40B4-BE49-F238E27FC236}">
                      <a16:creationId xmlns:a16="http://schemas.microsoft.com/office/drawing/2014/main" id="{A87B08A7-DADA-F0B9-CA58-E1880FC84F35}"/>
                    </a:ext>
                  </a:extLst>
                </p14:cNvPr>
                <p14:cNvContentPartPr/>
                <p14:nvPr/>
              </p14:nvContentPartPr>
              <p14:xfrm>
                <a:off x="11803582" y="1861756"/>
                <a:ext cx="243360" cy="198360"/>
              </p14:xfrm>
            </p:contentPart>
          </mc:Choice>
          <mc:Fallback>
            <p:pic>
              <p:nvPicPr>
                <p:cNvPr id="161" name="Freihand 160">
                  <a:extLst>
                    <a:ext uri="{FF2B5EF4-FFF2-40B4-BE49-F238E27FC236}">
                      <a16:creationId xmlns:a16="http://schemas.microsoft.com/office/drawing/2014/main" id="{A87B08A7-DADA-F0B9-CA58-E1880FC84F35}"/>
                    </a:ext>
                  </a:extLst>
                </p:cNvPr>
                <p:cNvPicPr/>
                <p:nvPr/>
              </p:nvPicPr>
              <p:blipFill>
                <a:blip r:embed="rId214"/>
                <a:stretch>
                  <a:fillRect/>
                </a:stretch>
              </p:blipFill>
              <p:spPr>
                <a:xfrm>
                  <a:off x="11794942" y="1853116"/>
                  <a:ext cx="261000" cy="216000"/>
                </a:xfrm>
                <a:prstGeom prst="rect">
                  <a:avLst/>
                </a:prstGeom>
              </p:spPr>
            </p:pic>
          </mc:Fallback>
        </mc:AlternateContent>
      </p:grpSp>
      <p:grpSp>
        <p:nvGrpSpPr>
          <p:cNvPr id="182" name="Gruppieren 181">
            <a:extLst>
              <a:ext uri="{FF2B5EF4-FFF2-40B4-BE49-F238E27FC236}">
                <a16:creationId xmlns:a16="http://schemas.microsoft.com/office/drawing/2014/main" id="{8CFF17F1-1BCE-B0F3-5DA2-CF3AFC9D108D}"/>
              </a:ext>
            </a:extLst>
          </p:cNvPr>
          <p:cNvGrpSpPr/>
          <p:nvPr/>
        </p:nvGrpSpPr>
        <p:grpSpPr>
          <a:xfrm>
            <a:off x="590302" y="767356"/>
            <a:ext cx="3378240" cy="2943720"/>
            <a:chOff x="590302" y="767356"/>
            <a:chExt cx="3378240" cy="2943720"/>
          </a:xfrm>
        </p:grpSpPr>
        <mc:AlternateContent xmlns:mc="http://schemas.openxmlformats.org/markup-compatibility/2006">
          <mc:Choice xmlns:p14="http://schemas.microsoft.com/office/powerpoint/2010/main" Requires="p14">
            <p:contentPart p14:bwMode="auto" r:id="rId215">
              <p14:nvContentPartPr>
                <p14:cNvPr id="79" name="Freihand 78">
                  <a:extLst>
                    <a:ext uri="{FF2B5EF4-FFF2-40B4-BE49-F238E27FC236}">
                      <a16:creationId xmlns:a16="http://schemas.microsoft.com/office/drawing/2014/main" id="{95CF9AB4-A264-82D4-1067-2B8F7D20608C}"/>
                    </a:ext>
                  </a:extLst>
                </p14:cNvPr>
                <p14:cNvContentPartPr/>
                <p14:nvPr/>
              </p14:nvContentPartPr>
              <p14:xfrm>
                <a:off x="3942982" y="2801716"/>
                <a:ext cx="18000" cy="883800"/>
              </p14:xfrm>
            </p:contentPart>
          </mc:Choice>
          <mc:Fallback>
            <p:pic>
              <p:nvPicPr>
                <p:cNvPr id="79" name="Freihand 78">
                  <a:extLst>
                    <a:ext uri="{FF2B5EF4-FFF2-40B4-BE49-F238E27FC236}">
                      <a16:creationId xmlns:a16="http://schemas.microsoft.com/office/drawing/2014/main" id="{95CF9AB4-A264-82D4-1067-2B8F7D20608C}"/>
                    </a:ext>
                  </a:extLst>
                </p:cNvPr>
                <p:cNvPicPr/>
                <p:nvPr/>
              </p:nvPicPr>
              <p:blipFill>
                <a:blip r:embed="rId216"/>
                <a:stretch>
                  <a:fillRect/>
                </a:stretch>
              </p:blipFill>
              <p:spPr>
                <a:xfrm>
                  <a:off x="3934342" y="2792716"/>
                  <a:ext cx="35640" cy="901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6" name="Freihand 75">
                  <a:extLst>
                    <a:ext uri="{FF2B5EF4-FFF2-40B4-BE49-F238E27FC236}">
                      <a16:creationId xmlns:a16="http://schemas.microsoft.com/office/drawing/2014/main" id="{501EE669-3FF9-DAB0-4D5A-DC12C0B5CE85}"/>
                    </a:ext>
                  </a:extLst>
                </p14:cNvPr>
                <p14:cNvContentPartPr/>
                <p14:nvPr/>
              </p14:nvContentPartPr>
              <p14:xfrm>
                <a:off x="1060462" y="2084956"/>
                <a:ext cx="114480" cy="250200"/>
              </p14:xfrm>
            </p:contentPart>
          </mc:Choice>
          <mc:Fallback>
            <p:pic>
              <p:nvPicPr>
                <p:cNvPr id="76" name="Freihand 75">
                  <a:extLst>
                    <a:ext uri="{FF2B5EF4-FFF2-40B4-BE49-F238E27FC236}">
                      <a16:creationId xmlns:a16="http://schemas.microsoft.com/office/drawing/2014/main" id="{501EE669-3FF9-DAB0-4D5A-DC12C0B5CE85}"/>
                    </a:ext>
                  </a:extLst>
                </p:cNvPr>
                <p:cNvPicPr/>
                <p:nvPr/>
              </p:nvPicPr>
              <p:blipFill>
                <a:blip r:embed="rId218"/>
                <a:stretch>
                  <a:fillRect/>
                </a:stretch>
              </p:blipFill>
              <p:spPr>
                <a:xfrm>
                  <a:off x="1051822" y="2075956"/>
                  <a:ext cx="1321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7" name="Freihand 76">
                  <a:extLst>
                    <a:ext uri="{FF2B5EF4-FFF2-40B4-BE49-F238E27FC236}">
                      <a16:creationId xmlns:a16="http://schemas.microsoft.com/office/drawing/2014/main" id="{475F7C9D-72E7-5AFB-3A88-4C09E6727EAC}"/>
                    </a:ext>
                  </a:extLst>
                </p14:cNvPr>
                <p14:cNvContentPartPr/>
                <p14:nvPr/>
              </p14:nvContentPartPr>
              <p14:xfrm>
                <a:off x="1244422" y="2001796"/>
                <a:ext cx="61200" cy="159840"/>
              </p14:xfrm>
            </p:contentPart>
          </mc:Choice>
          <mc:Fallback>
            <p:pic>
              <p:nvPicPr>
                <p:cNvPr id="77" name="Freihand 76">
                  <a:extLst>
                    <a:ext uri="{FF2B5EF4-FFF2-40B4-BE49-F238E27FC236}">
                      <a16:creationId xmlns:a16="http://schemas.microsoft.com/office/drawing/2014/main" id="{475F7C9D-72E7-5AFB-3A88-4C09E6727EAC}"/>
                    </a:ext>
                  </a:extLst>
                </p:cNvPr>
                <p:cNvPicPr/>
                <p:nvPr/>
              </p:nvPicPr>
              <p:blipFill>
                <a:blip r:embed="rId220"/>
                <a:stretch>
                  <a:fillRect/>
                </a:stretch>
              </p:blipFill>
              <p:spPr>
                <a:xfrm>
                  <a:off x="1235422" y="1993156"/>
                  <a:ext cx="78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4" name="Freihand 73">
                  <a:extLst>
                    <a:ext uri="{FF2B5EF4-FFF2-40B4-BE49-F238E27FC236}">
                      <a16:creationId xmlns:a16="http://schemas.microsoft.com/office/drawing/2014/main" id="{76224002-7284-113E-85A2-76F22C8107F2}"/>
                    </a:ext>
                  </a:extLst>
                </p14:cNvPr>
                <p14:cNvContentPartPr/>
                <p14:nvPr/>
              </p14:nvContentPartPr>
              <p14:xfrm>
                <a:off x="2848222" y="2115556"/>
                <a:ext cx="691200" cy="27360"/>
              </p14:xfrm>
            </p:contentPart>
          </mc:Choice>
          <mc:Fallback>
            <p:pic>
              <p:nvPicPr>
                <p:cNvPr id="74" name="Freihand 73">
                  <a:extLst>
                    <a:ext uri="{FF2B5EF4-FFF2-40B4-BE49-F238E27FC236}">
                      <a16:creationId xmlns:a16="http://schemas.microsoft.com/office/drawing/2014/main" id="{76224002-7284-113E-85A2-76F22C8107F2}"/>
                    </a:ext>
                  </a:extLst>
                </p:cNvPr>
                <p:cNvPicPr/>
                <p:nvPr/>
              </p:nvPicPr>
              <p:blipFill>
                <a:blip r:embed="rId222"/>
                <a:stretch>
                  <a:fillRect/>
                </a:stretch>
              </p:blipFill>
              <p:spPr>
                <a:xfrm>
                  <a:off x="2839222" y="2106556"/>
                  <a:ext cx="708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5" name="Freihand 74">
                  <a:extLst>
                    <a:ext uri="{FF2B5EF4-FFF2-40B4-BE49-F238E27FC236}">
                      <a16:creationId xmlns:a16="http://schemas.microsoft.com/office/drawing/2014/main" id="{E2B53B01-76FF-79E9-0106-24624CB196C1}"/>
                    </a:ext>
                  </a:extLst>
                </p14:cNvPr>
                <p14:cNvContentPartPr/>
                <p14:nvPr/>
              </p14:nvContentPartPr>
              <p14:xfrm>
                <a:off x="3633382" y="2127076"/>
                <a:ext cx="229320" cy="43920"/>
              </p14:xfrm>
            </p:contentPart>
          </mc:Choice>
          <mc:Fallback>
            <p:pic>
              <p:nvPicPr>
                <p:cNvPr id="75" name="Freihand 74">
                  <a:extLst>
                    <a:ext uri="{FF2B5EF4-FFF2-40B4-BE49-F238E27FC236}">
                      <a16:creationId xmlns:a16="http://schemas.microsoft.com/office/drawing/2014/main" id="{E2B53B01-76FF-79E9-0106-24624CB196C1}"/>
                    </a:ext>
                  </a:extLst>
                </p:cNvPr>
                <p:cNvPicPr/>
                <p:nvPr/>
              </p:nvPicPr>
              <p:blipFill>
                <a:blip r:embed="rId224"/>
                <a:stretch>
                  <a:fillRect/>
                </a:stretch>
              </p:blipFill>
              <p:spPr>
                <a:xfrm>
                  <a:off x="3624742" y="2118436"/>
                  <a:ext cx="246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8" name="Freihand 77">
                  <a:extLst>
                    <a:ext uri="{FF2B5EF4-FFF2-40B4-BE49-F238E27FC236}">
                      <a16:creationId xmlns:a16="http://schemas.microsoft.com/office/drawing/2014/main" id="{069BFD5D-74AF-A957-CDDD-ABBC7EC61114}"/>
                    </a:ext>
                  </a:extLst>
                </p14:cNvPr>
                <p14:cNvContentPartPr/>
                <p14:nvPr/>
              </p14:nvContentPartPr>
              <p14:xfrm>
                <a:off x="3954862" y="2321116"/>
                <a:ext cx="13680" cy="201960"/>
              </p14:xfrm>
            </p:contentPart>
          </mc:Choice>
          <mc:Fallback>
            <p:pic>
              <p:nvPicPr>
                <p:cNvPr id="78" name="Freihand 77">
                  <a:extLst>
                    <a:ext uri="{FF2B5EF4-FFF2-40B4-BE49-F238E27FC236}">
                      <a16:creationId xmlns:a16="http://schemas.microsoft.com/office/drawing/2014/main" id="{069BFD5D-74AF-A957-CDDD-ABBC7EC61114}"/>
                    </a:ext>
                  </a:extLst>
                </p:cNvPr>
                <p:cNvPicPr/>
                <p:nvPr/>
              </p:nvPicPr>
              <p:blipFill>
                <a:blip r:embed="rId226"/>
                <a:stretch>
                  <a:fillRect/>
                </a:stretch>
              </p:blipFill>
              <p:spPr>
                <a:xfrm>
                  <a:off x="3946222" y="2312476"/>
                  <a:ext cx="31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2" name="Freihand 101">
                  <a:extLst>
                    <a:ext uri="{FF2B5EF4-FFF2-40B4-BE49-F238E27FC236}">
                      <a16:creationId xmlns:a16="http://schemas.microsoft.com/office/drawing/2014/main" id="{1840B894-08D1-3926-4E03-2790E315D1DA}"/>
                    </a:ext>
                  </a:extLst>
                </p14:cNvPr>
                <p14:cNvContentPartPr/>
                <p14:nvPr/>
              </p14:nvContentPartPr>
              <p14:xfrm>
                <a:off x="1910422" y="1075156"/>
                <a:ext cx="38160" cy="1062000"/>
              </p14:xfrm>
            </p:contentPart>
          </mc:Choice>
          <mc:Fallback>
            <p:pic>
              <p:nvPicPr>
                <p:cNvPr id="102" name="Freihand 101">
                  <a:extLst>
                    <a:ext uri="{FF2B5EF4-FFF2-40B4-BE49-F238E27FC236}">
                      <a16:creationId xmlns:a16="http://schemas.microsoft.com/office/drawing/2014/main" id="{1840B894-08D1-3926-4E03-2790E315D1DA}"/>
                    </a:ext>
                  </a:extLst>
                </p:cNvPr>
                <p:cNvPicPr/>
                <p:nvPr/>
              </p:nvPicPr>
              <p:blipFill>
                <a:blip r:embed="rId228"/>
                <a:stretch>
                  <a:fillRect/>
                </a:stretch>
              </p:blipFill>
              <p:spPr>
                <a:xfrm>
                  <a:off x="1901782" y="1066516"/>
                  <a:ext cx="55800" cy="1079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04" name="Freihand 103">
                  <a:extLst>
                    <a:ext uri="{FF2B5EF4-FFF2-40B4-BE49-F238E27FC236}">
                      <a16:creationId xmlns:a16="http://schemas.microsoft.com/office/drawing/2014/main" id="{74233201-AAA7-7D5B-0C66-12730BE776D4}"/>
                    </a:ext>
                  </a:extLst>
                </p14:cNvPr>
                <p14:cNvContentPartPr/>
                <p14:nvPr/>
              </p14:nvContentPartPr>
              <p14:xfrm>
                <a:off x="1841662" y="1035916"/>
                <a:ext cx="114840" cy="82440"/>
              </p14:xfrm>
            </p:contentPart>
          </mc:Choice>
          <mc:Fallback>
            <p:pic>
              <p:nvPicPr>
                <p:cNvPr id="104" name="Freihand 103">
                  <a:extLst>
                    <a:ext uri="{FF2B5EF4-FFF2-40B4-BE49-F238E27FC236}">
                      <a16:creationId xmlns:a16="http://schemas.microsoft.com/office/drawing/2014/main" id="{74233201-AAA7-7D5B-0C66-12730BE776D4}"/>
                    </a:ext>
                  </a:extLst>
                </p:cNvPr>
                <p:cNvPicPr/>
                <p:nvPr/>
              </p:nvPicPr>
              <p:blipFill>
                <a:blip r:embed="rId230"/>
                <a:stretch>
                  <a:fillRect/>
                </a:stretch>
              </p:blipFill>
              <p:spPr>
                <a:xfrm>
                  <a:off x="1832662" y="1027276"/>
                  <a:ext cx="132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2" name="Freihand 71">
                  <a:extLst>
                    <a:ext uri="{FF2B5EF4-FFF2-40B4-BE49-F238E27FC236}">
                      <a16:creationId xmlns:a16="http://schemas.microsoft.com/office/drawing/2014/main" id="{D3F66ECC-FC91-E042-D82B-9069AE1BA0E1}"/>
                    </a:ext>
                  </a:extLst>
                </p14:cNvPr>
                <p14:cNvContentPartPr/>
                <p14:nvPr/>
              </p14:nvContentPartPr>
              <p14:xfrm>
                <a:off x="1583542" y="2154436"/>
                <a:ext cx="120600" cy="10800"/>
              </p14:xfrm>
            </p:contentPart>
          </mc:Choice>
          <mc:Fallback>
            <p:pic>
              <p:nvPicPr>
                <p:cNvPr id="72" name="Freihand 71">
                  <a:extLst>
                    <a:ext uri="{FF2B5EF4-FFF2-40B4-BE49-F238E27FC236}">
                      <a16:creationId xmlns:a16="http://schemas.microsoft.com/office/drawing/2014/main" id="{D3F66ECC-FC91-E042-D82B-9069AE1BA0E1}"/>
                    </a:ext>
                  </a:extLst>
                </p:cNvPr>
                <p:cNvPicPr/>
                <p:nvPr/>
              </p:nvPicPr>
              <p:blipFill>
                <a:blip r:embed="rId232"/>
                <a:stretch>
                  <a:fillRect/>
                </a:stretch>
              </p:blipFill>
              <p:spPr>
                <a:xfrm>
                  <a:off x="1574542" y="2145796"/>
                  <a:ext cx="138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3" name="Freihand 72">
                  <a:extLst>
                    <a:ext uri="{FF2B5EF4-FFF2-40B4-BE49-F238E27FC236}">
                      <a16:creationId xmlns:a16="http://schemas.microsoft.com/office/drawing/2014/main" id="{2D39ECC5-6711-F609-1607-D1A58CAE94E9}"/>
                    </a:ext>
                  </a:extLst>
                </p14:cNvPr>
                <p14:cNvContentPartPr/>
                <p14:nvPr/>
              </p14:nvContentPartPr>
              <p14:xfrm>
                <a:off x="1910422" y="2157316"/>
                <a:ext cx="635040" cy="39600"/>
              </p14:xfrm>
            </p:contentPart>
          </mc:Choice>
          <mc:Fallback>
            <p:pic>
              <p:nvPicPr>
                <p:cNvPr id="73" name="Freihand 72">
                  <a:extLst>
                    <a:ext uri="{FF2B5EF4-FFF2-40B4-BE49-F238E27FC236}">
                      <a16:creationId xmlns:a16="http://schemas.microsoft.com/office/drawing/2014/main" id="{2D39ECC5-6711-F609-1607-D1A58CAE94E9}"/>
                    </a:ext>
                  </a:extLst>
                </p:cNvPr>
                <p:cNvPicPr/>
                <p:nvPr/>
              </p:nvPicPr>
              <p:blipFill>
                <a:blip r:embed="rId234"/>
                <a:stretch>
                  <a:fillRect/>
                </a:stretch>
              </p:blipFill>
              <p:spPr>
                <a:xfrm>
                  <a:off x="1901782" y="2148316"/>
                  <a:ext cx="652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06" name="Freihand 105">
                  <a:extLst>
                    <a:ext uri="{FF2B5EF4-FFF2-40B4-BE49-F238E27FC236}">
                      <a16:creationId xmlns:a16="http://schemas.microsoft.com/office/drawing/2014/main" id="{C151B4D9-EB14-080A-D4F0-1CB16F667F5F}"/>
                    </a:ext>
                  </a:extLst>
                </p14:cNvPr>
                <p14:cNvContentPartPr/>
                <p14:nvPr/>
              </p14:nvContentPartPr>
              <p14:xfrm>
                <a:off x="1772182" y="2133916"/>
                <a:ext cx="209520" cy="93600"/>
              </p14:xfrm>
            </p:contentPart>
          </mc:Choice>
          <mc:Fallback>
            <p:pic>
              <p:nvPicPr>
                <p:cNvPr id="106" name="Freihand 105">
                  <a:extLst>
                    <a:ext uri="{FF2B5EF4-FFF2-40B4-BE49-F238E27FC236}">
                      <a16:creationId xmlns:a16="http://schemas.microsoft.com/office/drawing/2014/main" id="{C151B4D9-EB14-080A-D4F0-1CB16F667F5F}"/>
                    </a:ext>
                  </a:extLst>
                </p:cNvPr>
                <p:cNvPicPr/>
                <p:nvPr/>
              </p:nvPicPr>
              <p:blipFill>
                <a:blip r:embed="rId236"/>
                <a:stretch>
                  <a:fillRect/>
                </a:stretch>
              </p:blipFill>
              <p:spPr>
                <a:xfrm>
                  <a:off x="1763542" y="2124916"/>
                  <a:ext cx="227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08" name="Freihand 107">
                  <a:extLst>
                    <a:ext uri="{FF2B5EF4-FFF2-40B4-BE49-F238E27FC236}">
                      <a16:creationId xmlns:a16="http://schemas.microsoft.com/office/drawing/2014/main" id="{7E98F7EC-C136-67D3-58D5-683EA4DD23E5}"/>
                    </a:ext>
                  </a:extLst>
                </p14:cNvPr>
                <p14:cNvContentPartPr/>
                <p14:nvPr/>
              </p14:nvContentPartPr>
              <p14:xfrm>
                <a:off x="2146942" y="1255156"/>
                <a:ext cx="49320" cy="843120"/>
              </p14:xfrm>
            </p:contentPart>
          </mc:Choice>
          <mc:Fallback>
            <p:pic>
              <p:nvPicPr>
                <p:cNvPr id="108" name="Freihand 107">
                  <a:extLst>
                    <a:ext uri="{FF2B5EF4-FFF2-40B4-BE49-F238E27FC236}">
                      <a16:creationId xmlns:a16="http://schemas.microsoft.com/office/drawing/2014/main" id="{7E98F7EC-C136-67D3-58D5-683EA4DD23E5}"/>
                    </a:ext>
                  </a:extLst>
                </p:cNvPr>
                <p:cNvPicPr/>
                <p:nvPr/>
              </p:nvPicPr>
              <p:blipFill>
                <a:blip r:embed="rId238"/>
                <a:stretch>
                  <a:fillRect/>
                </a:stretch>
              </p:blipFill>
              <p:spPr>
                <a:xfrm>
                  <a:off x="2137942" y="1246516"/>
                  <a:ext cx="66960" cy="860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9" name="Freihand 108">
                  <a:extLst>
                    <a:ext uri="{FF2B5EF4-FFF2-40B4-BE49-F238E27FC236}">
                      <a16:creationId xmlns:a16="http://schemas.microsoft.com/office/drawing/2014/main" id="{24C5E14A-EC7A-D029-C97B-397031B760B9}"/>
                    </a:ext>
                  </a:extLst>
                </p14:cNvPr>
                <p14:cNvContentPartPr/>
                <p14:nvPr/>
              </p14:nvContentPartPr>
              <p14:xfrm>
                <a:off x="2333062" y="1314556"/>
                <a:ext cx="36000" cy="704520"/>
              </p14:xfrm>
            </p:contentPart>
          </mc:Choice>
          <mc:Fallback>
            <p:pic>
              <p:nvPicPr>
                <p:cNvPr id="109" name="Freihand 108">
                  <a:extLst>
                    <a:ext uri="{FF2B5EF4-FFF2-40B4-BE49-F238E27FC236}">
                      <a16:creationId xmlns:a16="http://schemas.microsoft.com/office/drawing/2014/main" id="{24C5E14A-EC7A-D029-C97B-397031B760B9}"/>
                    </a:ext>
                  </a:extLst>
                </p:cNvPr>
                <p:cNvPicPr/>
                <p:nvPr/>
              </p:nvPicPr>
              <p:blipFill>
                <a:blip r:embed="rId240"/>
                <a:stretch>
                  <a:fillRect/>
                </a:stretch>
              </p:blipFill>
              <p:spPr>
                <a:xfrm>
                  <a:off x="2324062" y="1305916"/>
                  <a:ext cx="5364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0" name="Freihand 109">
                  <a:extLst>
                    <a:ext uri="{FF2B5EF4-FFF2-40B4-BE49-F238E27FC236}">
                      <a16:creationId xmlns:a16="http://schemas.microsoft.com/office/drawing/2014/main" id="{2988AA53-CDFF-3F6F-C77F-77D139E75C79}"/>
                    </a:ext>
                  </a:extLst>
                </p14:cNvPr>
                <p14:cNvContentPartPr/>
                <p14:nvPr/>
              </p14:nvContentPartPr>
              <p14:xfrm>
                <a:off x="2498662" y="1491676"/>
                <a:ext cx="46800" cy="556560"/>
              </p14:xfrm>
            </p:contentPart>
          </mc:Choice>
          <mc:Fallback>
            <p:pic>
              <p:nvPicPr>
                <p:cNvPr id="110" name="Freihand 109">
                  <a:extLst>
                    <a:ext uri="{FF2B5EF4-FFF2-40B4-BE49-F238E27FC236}">
                      <a16:creationId xmlns:a16="http://schemas.microsoft.com/office/drawing/2014/main" id="{2988AA53-CDFF-3F6F-C77F-77D139E75C79}"/>
                    </a:ext>
                  </a:extLst>
                </p:cNvPr>
                <p:cNvPicPr/>
                <p:nvPr/>
              </p:nvPicPr>
              <p:blipFill>
                <a:blip r:embed="rId242"/>
                <a:stretch>
                  <a:fillRect/>
                </a:stretch>
              </p:blipFill>
              <p:spPr>
                <a:xfrm>
                  <a:off x="2490022" y="1482676"/>
                  <a:ext cx="6444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1" name="Freihand 110">
                  <a:extLst>
                    <a:ext uri="{FF2B5EF4-FFF2-40B4-BE49-F238E27FC236}">
                      <a16:creationId xmlns:a16="http://schemas.microsoft.com/office/drawing/2014/main" id="{C1834F59-2329-C7EA-CDB7-ACAD328DDAB7}"/>
                    </a:ext>
                  </a:extLst>
                </p14:cNvPr>
                <p14:cNvContentPartPr/>
                <p14:nvPr/>
              </p14:nvContentPartPr>
              <p14:xfrm>
                <a:off x="2643742" y="1578436"/>
                <a:ext cx="243000" cy="456120"/>
              </p14:xfrm>
            </p:contentPart>
          </mc:Choice>
          <mc:Fallback>
            <p:pic>
              <p:nvPicPr>
                <p:cNvPr id="111" name="Freihand 110">
                  <a:extLst>
                    <a:ext uri="{FF2B5EF4-FFF2-40B4-BE49-F238E27FC236}">
                      <a16:creationId xmlns:a16="http://schemas.microsoft.com/office/drawing/2014/main" id="{C1834F59-2329-C7EA-CDB7-ACAD328DDAB7}"/>
                    </a:ext>
                  </a:extLst>
                </p:cNvPr>
                <p:cNvPicPr/>
                <p:nvPr/>
              </p:nvPicPr>
              <p:blipFill>
                <a:blip r:embed="rId244"/>
                <a:stretch>
                  <a:fillRect/>
                </a:stretch>
              </p:blipFill>
              <p:spPr>
                <a:xfrm>
                  <a:off x="2635102" y="1569436"/>
                  <a:ext cx="2606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2" name="Freihand 111">
                  <a:extLst>
                    <a:ext uri="{FF2B5EF4-FFF2-40B4-BE49-F238E27FC236}">
                      <a16:creationId xmlns:a16="http://schemas.microsoft.com/office/drawing/2014/main" id="{FDA70049-ED7B-F70F-3DE1-D05C5B82FFE8}"/>
                    </a:ext>
                  </a:extLst>
                </p14:cNvPr>
                <p14:cNvContentPartPr/>
                <p14:nvPr/>
              </p14:nvContentPartPr>
              <p14:xfrm>
                <a:off x="3035422" y="1768516"/>
                <a:ext cx="123120" cy="239400"/>
              </p14:xfrm>
            </p:contentPart>
          </mc:Choice>
          <mc:Fallback>
            <p:pic>
              <p:nvPicPr>
                <p:cNvPr id="112" name="Freihand 111">
                  <a:extLst>
                    <a:ext uri="{FF2B5EF4-FFF2-40B4-BE49-F238E27FC236}">
                      <a16:creationId xmlns:a16="http://schemas.microsoft.com/office/drawing/2014/main" id="{FDA70049-ED7B-F70F-3DE1-D05C5B82FFE8}"/>
                    </a:ext>
                  </a:extLst>
                </p:cNvPr>
                <p:cNvPicPr/>
                <p:nvPr/>
              </p:nvPicPr>
              <p:blipFill>
                <a:blip r:embed="rId246"/>
                <a:stretch>
                  <a:fillRect/>
                </a:stretch>
              </p:blipFill>
              <p:spPr>
                <a:xfrm>
                  <a:off x="3026782" y="1759876"/>
                  <a:ext cx="1407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3" name="Freihand 112">
                  <a:extLst>
                    <a:ext uri="{FF2B5EF4-FFF2-40B4-BE49-F238E27FC236}">
                      <a16:creationId xmlns:a16="http://schemas.microsoft.com/office/drawing/2014/main" id="{A399336E-30E6-B881-28E8-9CE968D232F2}"/>
                    </a:ext>
                  </a:extLst>
                </p14:cNvPr>
                <p14:cNvContentPartPr/>
                <p14:nvPr/>
              </p14:nvContentPartPr>
              <p14:xfrm>
                <a:off x="3312622" y="1956436"/>
                <a:ext cx="6480" cy="56160"/>
              </p14:xfrm>
            </p:contentPart>
          </mc:Choice>
          <mc:Fallback>
            <p:pic>
              <p:nvPicPr>
                <p:cNvPr id="113" name="Freihand 112">
                  <a:extLst>
                    <a:ext uri="{FF2B5EF4-FFF2-40B4-BE49-F238E27FC236}">
                      <a16:creationId xmlns:a16="http://schemas.microsoft.com/office/drawing/2014/main" id="{A399336E-30E6-B881-28E8-9CE968D232F2}"/>
                    </a:ext>
                  </a:extLst>
                </p:cNvPr>
                <p:cNvPicPr/>
                <p:nvPr/>
              </p:nvPicPr>
              <p:blipFill>
                <a:blip r:embed="rId248"/>
                <a:stretch>
                  <a:fillRect/>
                </a:stretch>
              </p:blipFill>
              <p:spPr>
                <a:xfrm>
                  <a:off x="3303622" y="1947796"/>
                  <a:ext cx="24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4" name="Freihand 113">
                  <a:extLst>
                    <a:ext uri="{FF2B5EF4-FFF2-40B4-BE49-F238E27FC236}">
                      <a16:creationId xmlns:a16="http://schemas.microsoft.com/office/drawing/2014/main" id="{41D460F4-E530-39C7-2FD1-218E90F757CE}"/>
                    </a:ext>
                  </a:extLst>
                </p14:cNvPr>
                <p14:cNvContentPartPr/>
                <p14:nvPr/>
              </p14:nvContentPartPr>
              <p14:xfrm>
                <a:off x="1684702" y="966076"/>
                <a:ext cx="53280" cy="963360"/>
              </p14:xfrm>
            </p:contentPart>
          </mc:Choice>
          <mc:Fallback>
            <p:pic>
              <p:nvPicPr>
                <p:cNvPr id="114" name="Freihand 113">
                  <a:extLst>
                    <a:ext uri="{FF2B5EF4-FFF2-40B4-BE49-F238E27FC236}">
                      <a16:creationId xmlns:a16="http://schemas.microsoft.com/office/drawing/2014/main" id="{41D460F4-E530-39C7-2FD1-218E90F757CE}"/>
                    </a:ext>
                  </a:extLst>
                </p:cNvPr>
                <p:cNvPicPr/>
                <p:nvPr/>
              </p:nvPicPr>
              <p:blipFill>
                <a:blip r:embed="rId250"/>
                <a:stretch>
                  <a:fillRect/>
                </a:stretch>
              </p:blipFill>
              <p:spPr>
                <a:xfrm>
                  <a:off x="1676062" y="957436"/>
                  <a:ext cx="70920" cy="981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6" name="Freihand 115">
                  <a:extLst>
                    <a:ext uri="{FF2B5EF4-FFF2-40B4-BE49-F238E27FC236}">
                      <a16:creationId xmlns:a16="http://schemas.microsoft.com/office/drawing/2014/main" id="{4B82ACDD-0278-89F9-A103-685832596673}"/>
                    </a:ext>
                  </a:extLst>
                </p14:cNvPr>
                <p14:cNvContentPartPr/>
                <p14:nvPr/>
              </p14:nvContentPartPr>
              <p14:xfrm>
                <a:off x="2162062" y="1145716"/>
                <a:ext cx="401040" cy="428040"/>
              </p14:xfrm>
            </p:contentPart>
          </mc:Choice>
          <mc:Fallback>
            <p:pic>
              <p:nvPicPr>
                <p:cNvPr id="116" name="Freihand 115">
                  <a:extLst>
                    <a:ext uri="{FF2B5EF4-FFF2-40B4-BE49-F238E27FC236}">
                      <a16:creationId xmlns:a16="http://schemas.microsoft.com/office/drawing/2014/main" id="{4B82ACDD-0278-89F9-A103-685832596673}"/>
                    </a:ext>
                  </a:extLst>
                </p:cNvPr>
                <p:cNvPicPr/>
                <p:nvPr/>
              </p:nvPicPr>
              <p:blipFill>
                <a:blip r:embed="rId252"/>
                <a:stretch>
                  <a:fillRect/>
                </a:stretch>
              </p:blipFill>
              <p:spPr>
                <a:xfrm>
                  <a:off x="2153422" y="1137076"/>
                  <a:ext cx="41868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7" name="Freihand 116">
                  <a:extLst>
                    <a:ext uri="{FF2B5EF4-FFF2-40B4-BE49-F238E27FC236}">
                      <a16:creationId xmlns:a16="http://schemas.microsoft.com/office/drawing/2014/main" id="{C9429467-B958-D69A-5AC4-067DA126BFB8}"/>
                    </a:ext>
                  </a:extLst>
                </p14:cNvPr>
                <p14:cNvContentPartPr/>
                <p14:nvPr/>
              </p14:nvContentPartPr>
              <p14:xfrm>
                <a:off x="2731222" y="857356"/>
                <a:ext cx="12960" cy="178200"/>
              </p14:xfrm>
            </p:contentPart>
          </mc:Choice>
          <mc:Fallback>
            <p:pic>
              <p:nvPicPr>
                <p:cNvPr id="117" name="Freihand 116">
                  <a:extLst>
                    <a:ext uri="{FF2B5EF4-FFF2-40B4-BE49-F238E27FC236}">
                      <a16:creationId xmlns:a16="http://schemas.microsoft.com/office/drawing/2014/main" id="{C9429467-B958-D69A-5AC4-067DA126BFB8}"/>
                    </a:ext>
                  </a:extLst>
                </p:cNvPr>
                <p:cNvPicPr/>
                <p:nvPr/>
              </p:nvPicPr>
              <p:blipFill>
                <a:blip r:embed="rId254"/>
                <a:stretch>
                  <a:fillRect/>
                </a:stretch>
              </p:blipFill>
              <p:spPr>
                <a:xfrm>
                  <a:off x="2722582" y="848716"/>
                  <a:ext cx="30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8" name="Freihand 117">
                  <a:extLst>
                    <a:ext uri="{FF2B5EF4-FFF2-40B4-BE49-F238E27FC236}">
                      <a16:creationId xmlns:a16="http://schemas.microsoft.com/office/drawing/2014/main" id="{215FBFAB-826A-1473-53B5-A11735012825}"/>
                    </a:ext>
                  </a:extLst>
                </p14:cNvPr>
                <p14:cNvContentPartPr/>
                <p14:nvPr/>
              </p14:nvContentPartPr>
              <p14:xfrm>
                <a:off x="2745622" y="832876"/>
                <a:ext cx="128160" cy="166320"/>
              </p14:xfrm>
            </p:contentPart>
          </mc:Choice>
          <mc:Fallback>
            <p:pic>
              <p:nvPicPr>
                <p:cNvPr id="118" name="Freihand 117">
                  <a:extLst>
                    <a:ext uri="{FF2B5EF4-FFF2-40B4-BE49-F238E27FC236}">
                      <a16:creationId xmlns:a16="http://schemas.microsoft.com/office/drawing/2014/main" id="{215FBFAB-826A-1473-53B5-A11735012825}"/>
                    </a:ext>
                  </a:extLst>
                </p:cNvPr>
                <p:cNvPicPr/>
                <p:nvPr/>
              </p:nvPicPr>
              <p:blipFill>
                <a:blip r:embed="rId256"/>
                <a:stretch>
                  <a:fillRect/>
                </a:stretch>
              </p:blipFill>
              <p:spPr>
                <a:xfrm>
                  <a:off x="2736622" y="824236"/>
                  <a:ext cx="145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9" name="Freihand 118">
                  <a:extLst>
                    <a:ext uri="{FF2B5EF4-FFF2-40B4-BE49-F238E27FC236}">
                      <a16:creationId xmlns:a16="http://schemas.microsoft.com/office/drawing/2014/main" id="{D14DDA4E-5468-25E2-F3DE-CE3A66DF96F1}"/>
                    </a:ext>
                  </a:extLst>
                </p14:cNvPr>
                <p14:cNvContentPartPr/>
                <p14:nvPr/>
              </p14:nvContentPartPr>
              <p14:xfrm>
                <a:off x="2790262" y="818116"/>
                <a:ext cx="226440" cy="191160"/>
              </p14:xfrm>
            </p:contentPart>
          </mc:Choice>
          <mc:Fallback>
            <p:pic>
              <p:nvPicPr>
                <p:cNvPr id="119" name="Freihand 118">
                  <a:extLst>
                    <a:ext uri="{FF2B5EF4-FFF2-40B4-BE49-F238E27FC236}">
                      <a16:creationId xmlns:a16="http://schemas.microsoft.com/office/drawing/2014/main" id="{D14DDA4E-5468-25E2-F3DE-CE3A66DF96F1}"/>
                    </a:ext>
                  </a:extLst>
                </p:cNvPr>
                <p:cNvPicPr/>
                <p:nvPr/>
              </p:nvPicPr>
              <p:blipFill>
                <a:blip r:embed="rId258"/>
                <a:stretch>
                  <a:fillRect/>
                </a:stretch>
              </p:blipFill>
              <p:spPr>
                <a:xfrm>
                  <a:off x="2781622" y="809476"/>
                  <a:ext cx="244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0" name="Freihand 119">
                  <a:extLst>
                    <a:ext uri="{FF2B5EF4-FFF2-40B4-BE49-F238E27FC236}">
                      <a16:creationId xmlns:a16="http://schemas.microsoft.com/office/drawing/2014/main" id="{6C86D816-B887-0FB6-C6FE-BAA3E60EAC80}"/>
                    </a:ext>
                  </a:extLst>
                </p14:cNvPr>
                <p14:cNvContentPartPr/>
                <p14:nvPr/>
              </p14:nvContentPartPr>
              <p14:xfrm>
                <a:off x="2921662" y="767356"/>
                <a:ext cx="213840" cy="215280"/>
              </p14:xfrm>
            </p:contentPart>
          </mc:Choice>
          <mc:Fallback>
            <p:pic>
              <p:nvPicPr>
                <p:cNvPr id="120" name="Freihand 119">
                  <a:extLst>
                    <a:ext uri="{FF2B5EF4-FFF2-40B4-BE49-F238E27FC236}">
                      <a16:creationId xmlns:a16="http://schemas.microsoft.com/office/drawing/2014/main" id="{6C86D816-B887-0FB6-C6FE-BAA3E60EAC80}"/>
                    </a:ext>
                  </a:extLst>
                </p:cNvPr>
                <p:cNvPicPr/>
                <p:nvPr/>
              </p:nvPicPr>
              <p:blipFill>
                <a:blip r:embed="rId260"/>
                <a:stretch>
                  <a:fillRect/>
                </a:stretch>
              </p:blipFill>
              <p:spPr>
                <a:xfrm>
                  <a:off x="2912662" y="758356"/>
                  <a:ext cx="231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3" name="Freihand 162">
                  <a:extLst>
                    <a:ext uri="{FF2B5EF4-FFF2-40B4-BE49-F238E27FC236}">
                      <a16:creationId xmlns:a16="http://schemas.microsoft.com/office/drawing/2014/main" id="{93F90B91-02B8-C621-317F-33294E463CFA}"/>
                    </a:ext>
                  </a:extLst>
                </p14:cNvPr>
                <p14:cNvContentPartPr/>
                <p14:nvPr/>
              </p14:nvContentPartPr>
              <p14:xfrm>
                <a:off x="1530262" y="3427396"/>
                <a:ext cx="324000" cy="283680"/>
              </p14:xfrm>
            </p:contentPart>
          </mc:Choice>
          <mc:Fallback>
            <p:pic>
              <p:nvPicPr>
                <p:cNvPr id="163" name="Freihand 162">
                  <a:extLst>
                    <a:ext uri="{FF2B5EF4-FFF2-40B4-BE49-F238E27FC236}">
                      <a16:creationId xmlns:a16="http://schemas.microsoft.com/office/drawing/2014/main" id="{93F90B91-02B8-C621-317F-33294E463CFA}"/>
                    </a:ext>
                  </a:extLst>
                </p:cNvPr>
                <p:cNvPicPr/>
                <p:nvPr/>
              </p:nvPicPr>
              <p:blipFill>
                <a:blip r:embed="rId262"/>
                <a:stretch>
                  <a:fillRect/>
                </a:stretch>
              </p:blipFill>
              <p:spPr>
                <a:xfrm>
                  <a:off x="1521622" y="3418756"/>
                  <a:ext cx="3416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4" name="Freihand 163">
                  <a:extLst>
                    <a:ext uri="{FF2B5EF4-FFF2-40B4-BE49-F238E27FC236}">
                      <a16:creationId xmlns:a16="http://schemas.microsoft.com/office/drawing/2014/main" id="{97229CF5-BA71-32A5-CFBF-7488C9A417C1}"/>
                    </a:ext>
                  </a:extLst>
                </p14:cNvPr>
                <p14:cNvContentPartPr/>
                <p14:nvPr/>
              </p14:nvContentPartPr>
              <p14:xfrm>
                <a:off x="1544302" y="3216436"/>
                <a:ext cx="388440" cy="290880"/>
              </p14:xfrm>
            </p:contentPart>
          </mc:Choice>
          <mc:Fallback>
            <p:pic>
              <p:nvPicPr>
                <p:cNvPr id="164" name="Freihand 163">
                  <a:extLst>
                    <a:ext uri="{FF2B5EF4-FFF2-40B4-BE49-F238E27FC236}">
                      <a16:creationId xmlns:a16="http://schemas.microsoft.com/office/drawing/2014/main" id="{97229CF5-BA71-32A5-CFBF-7488C9A417C1}"/>
                    </a:ext>
                  </a:extLst>
                </p:cNvPr>
                <p:cNvPicPr/>
                <p:nvPr/>
              </p:nvPicPr>
              <p:blipFill>
                <a:blip r:embed="rId264"/>
                <a:stretch>
                  <a:fillRect/>
                </a:stretch>
              </p:blipFill>
              <p:spPr>
                <a:xfrm>
                  <a:off x="1535302" y="3207796"/>
                  <a:ext cx="4060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5" name="Freihand 164">
                  <a:extLst>
                    <a:ext uri="{FF2B5EF4-FFF2-40B4-BE49-F238E27FC236}">
                      <a16:creationId xmlns:a16="http://schemas.microsoft.com/office/drawing/2014/main" id="{0C57CBCC-E287-F4B9-5A81-8A494B406067}"/>
                    </a:ext>
                  </a:extLst>
                </p14:cNvPr>
                <p14:cNvContentPartPr/>
                <p14:nvPr/>
              </p14:nvContentPartPr>
              <p14:xfrm>
                <a:off x="1620982" y="2914036"/>
                <a:ext cx="542160" cy="456840"/>
              </p14:xfrm>
            </p:contentPart>
          </mc:Choice>
          <mc:Fallback>
            <p:pic>
              <p:nvPicPr>
                <p:cNvPr id="165" name="Freihand 164">
                  <a:extLst>
                    <a:ext uri="{FF2B5EF4-FFF2-40B4-BE49-F238E27FC236}">
                      <a16:creationId xmlns:a16="http://schemas.microsoft.com/office/drawing/2014/main" id="{0C57CBCC-E287-F4B9-5A81-8A494B406067}"/>
                    </a:ext>
                  </a:extLst>
                </p:cNvPr>
                <p:cNvPicPr/>
                <p:nvPr/>
              </p:nvPicPr>
              <p:blipFill>
                <a:blip r:embed="rId266"/>
                <a:stretch>
                  <a:fillRect/>
                </a:stretch>
              </p:blipFill>
              <p:spPr>
                <a:xfrm>
                  <a:off x="1612342" y="2905396"/>
                  <a:ext cx="55980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6" name="Freihand 165">
                  <a:extLst>
                    <a:ext uri="{FF2B5EF4-FFF2-40B4-BE49-F238E27FC236}">
                      <a16:creationId xmlns:a16="http://schemas.microsoft.com/office/drawing/2014/main" id="{28FF8E6C-6987-DFA0-2A2C-778984AFF892}"/>
                    </a:ext>
                  </a:extLst>
                </p14:cNvPr>
                <p14:cNvContentPartPr/>
                <p14:nvPr/>
              </p14:nvContentPartPr>
              <p14:xfrm>
                <a:off x="1694782" y="2629636"/>
                <a:ext cx="526680" cy="522000"/>
              </p14:xfrm>
            </p:contentPart>
          </mc:Choice>
          <mc:Fallback>
            <p:pic>
              <p:nvPicPr>
                <p:cNvPr id="166" name="Freihand 165">
                  <a:extLst>
                    <a:ext uri="{FF2B5EF4-FFF2-40B4-BE49-F238E27FC236}">
                      <a16:creationId xmlns:a16="http://schemas.microsoft.com/office/drawing/2014/main" id="{28FF8E6C-6987-DFA0-2A2C-778984AFF892}"/>
                    </a:ext>
                  </a:extLst>
                </p:cNvPr>
                <p:cNvPicPr/>
                <p:nvPr/>
              </p:nvPicPr>
              <p:blipFill>
                <a:blip r:embed="rId268"/>
                <a:stretch>
                  <a:fillRect/>
                </a:stretch>
              </p:blipFill>
              <p:spPr>
                <a:xfrm>
                  <a:off x="1686142" y="2620996"/>
                  <a:ext cx="54432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 name="Freihand 166">
                  <a:extLst>
                    <a:ext uri="{FF2B5EF4-FFF2-40B4-BE49-F238E27FC236}">
                      <a16:creationId xmlns:a16="http://schemas.microsoft.com/office/drawing/2014/main" id="{1781F351-386D-2830-C47A-C1D7972069BB}"/>
                    </a:ext>
                  </a:extLst>
                </p14:cNvPr>
                <p14:cNvContentPartPr/>
                <p14:nvPr/>
              </p14:nvContentPartPr>
              <p14:xfrm>
                <a:off x="1675342" y="2319316"/>
                <a:ext cx="904320" cy="749160"/>
              </p14:xfrm>
            </p:contentPart>
          </mc:Choice>
          <mc:Fallback>
            <p:pic>
              <p:nvPicPr>
                <p:cNvPr id="167" name="Freihand 166">
                  <a:extLst>
                    <a:ext uri="{FF2B5EF4-FFF2-40B4-BE49-F238E27FC236}">
                      <a16:creationId xmlns:a16="http://schemas.microsoft.com/office/drawing/2014/main" id="{1781F351-386D-2830-C47A-C1D7972069BB}"/>
                    </a:ext>
                  </a:extLst>
                </p:cNvPr>
                <p:cNvPicPr/>
                <p:nvPr/>
              </p:nvPicPr>
              <p:blipFill>
                <a:blip r:embed="rId270"/>
                <a:stretch>
                  <a:fillRect/>
                </a:stretch>
              </p:blipFill>
              <p:spPr>
                <a:xfrm>
                  <a:off x="1666342" y="2310316"/>
                  <a:ext cx="921960" cy="766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8" name="Freihand 167">
                  <a:extLst>
                    <a:ext uri="{FF2B5EF4-FFF2-40B4-BE49-F238E27FC236}">
                      <a16:creationId xmlns:a16="http://schemas.microsoft.com/office/drawing/2014/main" id="{36C20F75-7A86-751F-57D0-AABD82D63B43}"/>
                    </a:ext>
                  </a:extLst>
                </p14:cNvPr>
                <p14:cNvContentPartPr/>
                <p14:nvPr/>
              </p14:nvContentPartPr>
              <p14:xfrm>
                <a:off x="2255662" y="2351716"/>
                <a:ext cx="580320" cy="427680"/>
              </p14:xfrm>
            </p:contentPart>
          </mc:Choice>
          <mc:Fallback>
            <p:pic>
              <p:nvPicPr>
                <p:cNvPr id="168" name="Freihand 167">
                  <a:extLst>
                    <a:ext uri="{FF2B5EF4-FFF2-40B4-BE49-F238E27FC236}">
                      <a16:creationId xmlns:a16="http://schemas.microsoft.com/office/drawing/2014/main" id="{36C20F75-7A86-751F-57D0-AABD82D63B43}"/>
                    </a:ext>
                  </a:extLst>
                </p:cNvPr>
                <p:cNvPicPr/>
                <p:nvPr/>
              </p:nvPicPr>
              <p:blipFill>
                <a:blip r:embed="rId272"/>
                <a:stretch>
                  <a:fillRect/>
                </a:stretch>
              </p:blipFill>
              <p:spPr>
                <a:xfrm>
                  <a:off x="2247022" y="2342716"/>
                  <a:ext cx="59796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9" name="Freihand 168">
                  <a:extLst>
                    <a:ext uri="{FF2B5EF4-FFF2-40B4-BE49-F238E27FC236}">
                      <a16:creationId xmlns:a16="http://schemas.microsoft.com/office/drawing/2014/main" id="{069051DE-06DA-507C-7BF9-A9FB59C07438}"/>
                    </a:ext>
                  </a:extLst>
                </p14:cNvPr>
                <p14:cNvContentPartPr/>
                <p14:nvPr/>
              </p14:nvContentPartPr>
              <p14:xfrm>
                <a:off x="2619982" y="2272876"/>
                <a:ext cx="393480" cy="312120"/>
              </p14:xfrm>
            </p:contentPart>
          </mc:Choice>
          <mc:Fallback>
            <p:pic>
              <p:nvPicPr>
                <p:cNvPr id="169" name="Freihand 168">
                  <a:extLst>
                    <a:ext uri="{FF2B5EF4-FFF2-40B4-BE49-F238E27FC236}">
                      <a16:creationId xmlns:a16="http://schemas.microsoft.com/office/drawing/2014/main" id="{069051DE-06DA-507C-7BF9-A9FB59C07438}"/>
                    </a:ext>
                  </a:extLst>
                </p:cNvPr>
                <p:cNvPicPr/>
                <p:nvPr/>
              </p:nvPicPr>
              <p:blipFill>
                <a:blip r:embed="rId274"/>
                <a:stretch>
                  <a:fillRect/>
                </a:stretch>
              </p:blipFill>
              <p:spPr>
                <a:xfrm>
                  <a:off x="2611342" y="2263876"/>
                  <a:ext cx="4111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0" name="Freihand 169">
                  <a:extLst>
                    <a:ext uri="{FF2B5EF4-FFF2-40B4-BE49-F238E27FC236}">
                      <a16:creationId xmlns:a16="http://schemas.microsoft.com/office/drawing/2014/main" id="{66CD6006-22DD-EC8C-8CB3-1E879156E7F7}"/>
                    </a:ext>
                  </a:extLst>
                </p14:cNvPr>
                <p14:cNvContentPartPr/>
                <p14:nvPr/>
              </p14:nvContentPartPr>
              <p14:xfrm>
                <a:off x="2833822" y="2312476"/>
                <a:ext cx="451800" cy="178920"/>
              </p14:xfrm>
            </p:contentPart>
          </mc:Choice>
          <mc:Fallback>
            <p:pic>
              <p:nvPicPr>
                <p:cNvPr id="170" name="Freihand 169">
                  <a:extLst>
                    <a:ext uri="{FF2B5EF4-FFF2-40B4-BE49-F238E27FC236}">
                      <a16:creationId xmlns:a16="http://schemas.microsoft.com/office/drawing/2014/main" id="{66CD6006-22DD-EC8C-8CB3-1E879156E7F7}"/>
                    </a:ext>
                  </a:extLst>
                </p:cNvPr>
                <p:cNvPicPr/>
                <p:nvPr/>
              </p:nvPicPr>
              <p:blipFill>
                <a:blip r:embed="rId276"/>
                <a:stretch>
                  <a:fillRect/>
                </a:stretch>
              </p:blipFill>
              <p:spPr>
                <a:xfrm>
                  <a:off x="2824822" y="2303836"/>
                  <a:ext cx="469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1" name="Freihand 170">
                  <a:extLst>
                    <a:ext uri="{FF2B5EF4-FFF2-40B4-BE49-F238E27FC236}">
                      <a16:creationId xmlns:a16="http://schemas.microsoft.com/office/drawing/2014/main" id="{89B0975B-F718-47DE-320C-70E432415EDB}"/>
                    </a:ext>
                  </a:extLst>
                </p14:cNvPr>
                <p14:cNvContentPartPr/>
                <p14:nvPr/>
              </p14:nvContentPartPr>
              <p14:xfrm>
                <a:off x="1127422" y="2731156"/>
                <a:ext cx="733320" cy="154440"/>
              </p14:xfrm>
            </p:contentPart>
          </mc:Choice>
          <mc:Fallback>
            <p:pic>
              <p:nvPicPr>
                <p:cNvPr id="171" name="Freihand 170">
                  <a:extLst>
                    <a:ext uri="{FF2B5EF4-FFF2-40B4-BE49-F238E27FC236}">
                      <a16:creationId xmlns:a16="http://schemas.microsoft.com/office/drawing/2014/main" id="{89B0975B-F718-47DE-320C-70E432415EDB}"/>
                    </a:ext>
                  </a:extLst>
                </p:cNvPr>
                <p:cNvPicPr/>
                <p:nvPr/>
              </p:nvPicPr>
              <p:blipFill>
                <a:blip r:embed="rId278"/>
                <a:stretch>
                  <a:fillRect/>
                </a:stretch>
              </p:blipFill>
              <p:spPr>
                <a:xfrm>
                  <a:off x="1118422" y="2722516"/>
                  <a:ext cx="750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2" name="Freihand 171">
                  <a:extLst>
                    <a:ext uri="{FF2B5EF4-FFF2-40B4-BE49-F238E27FC236}">
                      <a16:creationId xmlns:a16="http://schemas.microsoft.com/office/drawing/2014/main" id="{77710662-C4F3-81E9-4529-EFCE45F8ED98}"/>
                    </a:ext>
                  </a:extLst>
                </p14:cNvPr>
                <p14:cNvContentPartPr/>
                <p14:nvPr/>
              </p14:nvContentPartPr>
              <p14:xfrm>
                <a:off x="683542" y="2772196"/>
                <a:ext cx="50040" cy="221760"/>
              </p14:xfrm>
            </p:contentPart>
          </mc:Choice>
          <mc:Fallback>
            <p:pic>
              <p:nvPicPr>
                <p:cNvPr id="172" name="Freihand 171">
                  <a:extLst>
                    <a:ext uri="{FF2B5EF4-FFF2-40B4-BE49-F238E27FC236}">
                      <a16:creationId xmlns:a16="http://schemas.microsoft.com/office/drawing/2014/main" id="{77710662-C4F3-81E9-4529-EFCE45F8ED98}"/>
                    </a:ext>
                  </a:extLst>
                </p:cNvPr>
                <p:cNvPicPr/>
                <p:nvPr/>
              </p:nvPicPr>
              <p:blipFill>
                <a:blip r:embed="rId280"/>
                <a:stretch>
                  <a:fillRect/>
                </a:stretch>
              </p:blipFill>
              <p:spPr>
                <a:xfrm>
                  <a:off x="674902" y="2763556"/>
                  <a:ext cx="676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3" name="Freihand 172">
                  <a:extLst>
                    <a:ext uri="{FF2B5EF4-FFF2-40B4-BE49-F238E27FC236}">
                      <a16:creationId xmlns:a16="http://schemas.microsoft.com/office/drawing/2014/main" id="{CDC0AD74-D3E7-958D-0A8D-79BDA466E5E3}"/>
                    </a:ext>
                  </a:extLst>
                </p14:cNvPr>
                <p14:cNvContentPartPr/>
                <p14:nvPr/>
              </p14:nvContentPartPr>
              <p14:xfrm>
                <a:off x="590302" y="2741956"/>
                <a:ext cx="187200" cy="90360"/>
              </p14:xfrm>
            </p:contentPart>
          </mc:Choice>
          <mc:Fallback>
            <p:pic>
              <p:nvPicPr>
                <p:cNvPr id="173" name="Freihand 172">
                  <a:extLst>
                    <a:ext uri="{FF2B5EF4-FFF2-40B4-BE49-F238E27FC236}">
                      <a16:creationId xmlns:a16="http://schemas.microsoft.com/office/drawing/2014/main" id="{CDC0AD74-D3E7-958D-0A8D-79BDA466E5E3}"/>
                    </a:ext>
                  </a:extLst>
                </p:cNvPr>
                <p:cNvPicPr/>
                <p:nvPr/>
              </p:nvPicPr>
              <p:blipFill>
                <a:blip r:embed="rId282"/>
                <a:stretch>
                  <a:fillRect/>
                </a:stretch>
              </p:blipFill>
              <p:spPr>
                <a:xfrm>
                  <a:off x="581302" y="2732956"/>
                  <a:ext cx="204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 name="Freihand 173">
                  <a:extLst>
                    <a:ext uri="{FF2B5EF4-FFF2-40B4-BE49-F238E27FC236}">
                      <a16:creationId xmlns:a16="http://schemas.microsoft.com/office/drawing/2014/main" id="{7910F1F9-6FD6-4E2C-EDD5-8424C0D0F22C}"/>
                    </a:ext>
                  </a:extLst>
                </p14:cNvPr>
                <p14:cNvContentPartPr/>
                <p14:nvPr/>
              </p14:nvContentPartPr>
              <p14:xfrm>
                <a:off x="854542" y="2731516"/>
                <a:ext cx="20520" cy="239400"/>
              </p14:xfrm>
            </p:contentPart>
          </mc:Choice>
          <mc:Fallback>
            <p:pic>
              <p:nvPicPr>
                <p:cNvPr id="174" name="Freihand 173">
                  <a:extLst>
                    <a:ext uri="{FF2B5EF4-FFF2-40B4-BE49-F238E27FC236}">
                      <a16:creationId xmlns:a16="http://schemas.microsoft.com/office/drawing/2014/main" id="{7910F1F9-6FD6-4E2C-EDD5-8424C0D0F22C}"/>
                    </a:ext>
                  </a:extLst>
                </p:cNvPr>
                <p:cNvPicPr/>
                <p:nvPr/>
              </p:nvPicPr>
              <p:blipFill>
                <a:blip r:embed="rId284"/>
                <a:stretch>
                  <a:fillRect/>
                </a:stretch>
              </p:blipFill>
              <p:spPr>
                <a:xfrm>
                  <a:off x="845542" y="2722516"/>
                  <a:ext cx="381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5" name="Freihand 174">
                  <a:extLst>
                    <a:ext uri="{FF2B5EF4-FFF2-40B4-BE49-F238E27FC236}">
                      <a16:creationId xmlns:a16="http://schemas.microsoft.com/office/drawing/2014/main" id="{E22A9D8D-7A67-F92D-63AC-28ED9644DEC1}"/>
                    </a:ext>
                  </a:extLst>
                </p14:cNvPr>
                <p14:cNvContentPartPr/>
                <p14:nvPr/>
              </p14:nvContentPartPr>
              <p14:xfrm>
                <a:off x="808462" y="2719636"/>
                <a:ext cx="158760" cy="209880"/>
              </p14:xfrm>
            </p:contentPart>
          </mc:Choice>
          <mc:Fallback>
            <p:pic>
              <p:nvPicPr>
                <p:cNvPr id="175" name="Freihand 174">
                  <a:extLst>
                    <a:ext uri="{FF2B5EF4-FFF2-40B4-BE49-F238E27FC236}">
                      <a16:creationId xmlns:a16="http://schemas.microsoft.com/office/drawing/2014/main" id="{E22A9D8D-7A67-F92D-63AC-28ED9644DEC1}"/>
                    </a:ext>
                  </a:extLst>
                </p:cNvPr>
                <p:cNvPicPr/>
                <p:nvPr/>
              </p:nvPicPr>
              <p:blipFill>
                <a:blip r:embed="rId286"/>
                <a:stretch>
                  <a:fillRect/>
                </a:stretch>
              </p:blipFill>
              <p:spPr>
                <a:xfrm>
                  <a:off x="799822" y="2710636"/>
                  <a:ext cx="176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6" name="Freihand 175">
                  <a:extLst>
                    <a:ext uri="{FF2B5EF4-FFF2-40B4-BE49-F238E27FC236}">
                      <a16:creationId xmlns:a16="http://schemas.microsoft.com/office/drawing/2014/main" id="{97F0C890-7A09-CD5D-6417-761AC05E1548}"/>
                    </a:ext>
                  </a:extLst>
                </p14:cNvPr>
                <p14:cNvContentPartPr/>
                <p14:nvPr/>
              </p14:nvContentPartPr>
              <p14:xfrm>
                <a:off x="948862" y="2852116"/>
                <a:ext cx="57240" cy="190440"/>
              </p14:xfrm>
            </p:contentPart>
          </mc:Choice>
          <mc:Fallback>
            <p:pic>
              <p:nvPicPr>
                <p:cNvPr id="176" name="Freihand 175">
                  <a:extLst>
                    <a:ext uri="{FF2B5EF4-FFF2-40B4-BE49-F238E27FC236}">
                      <a16:creationId xmlns:a16="http://schemas.microsoft.com/office/drawing/2014/main" id="{97F0C890-7A09-CD5D-6417-761AC05E1548}"/>
                    </a:ext>
                  </a:extLst>
                </p:cNvPr>
                <p:cNvPicPr/>
                <p:nvPr/>
              </p:nvPicPr>
              <p:blipFill>
                <a:blip r:embed="rId288"/>
                <a:stretch>
                  <a:fillRect/>
                </a:stretch>
              </p:blipFill>
              <p:spPr>
                <a:xfrm>
                  <a:off x="939862" y="2843476"/>
                  <a:ext cx="74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7" name="Freihand 176">
                  <a:extLst>
                    <a:ext uri="{FF2B5EF4-FFF2-40B4-BE49-F238E27FC236}">
                      <a16:creationId xmlns:a16="http://schemas.microsoft.com/office/drawing/2014/main" id="{31A3B1D5-2AFC-3D01-5CFD-DCE2A1F4EBFB}"/>
                    </a:ext>
                  </a:extLst>
                </p14:cNvPr>
                <p14:cNvContentPartPr/>
                <p14:nvPr/>
              </p14:nvContentPartPr>
              <p14:xfrm>
                <a:off x="967942" y="2872276"/>
                <a:ext cx="100800" cy="173520"/>
              </p14:xfrm>
            </p:contentPart>
          </mc:Choice>
          <mc:Fallback>
            <p:pic>
              <p:nvPicPr>
                <p:cNvPr id="177" name="Freihand 176">
                  <a:extLst>
                    <a:ext uri="{FF2B5EF4-FFF2-40B4-BE49-F238E27FC236}">
                      <a16:creationId xmlns:a16="http://schemas.microsoft.com/office/drawing/2014/main" id="{31A3B1D5-2AFC-3D01-5CFD-DCE2A1F4EBFB}"/>
                    </a:ext>
                  </a:extLst>
                </p:cNvPr>
                <p:cNvPicPr/>
                <p:nvPr/>
              </p:nvPicPr>
              <p:blipFill>
                <a:blip r:embed="rId290"/>
                <a:stretch>
                  <a:fillRect/>
                </a:stretch>
              </p:blipFill>
              <p:spPr>
                <a:xfrm>
                  <a:off x="958942" y="2863636"/>
                  <a:ext cx="118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9" name="Freihand 178">
                  <a:extLst>
                    <a:ext uri="{FF2B5EF4-FFF2-40B4-BE49-F238E27FC236}">
                      <a16:creationId xmlns:a16="http://schemas.microsoft.com/office/drawing/2014/main" id="{46A3E7F9-F667-A02D-1EBC-32021F76B9BA}"/>
                    </a:ext>
                  </a:extLst>
                </p14:cNvPr>
                <p14:cNvContentPartPr/>
                <p14:nvPr/>
              </p14:nvContentPartPr>
              <p14:xfrm>
                <a:off x="2119582" y="3365836"/>
                <a:ext cx="81360" cy="81720"/>
              </p14:xfrm>
            </p:contentPart>
          </mc:Choice>
          <mc:Fallback>
            <p:pic>
              <p:nvPicPr>
                <p:cNvPr id="179" name="Freihand 178">
                  <a:extLst>
                    <a:ext uri="{FF2B5EF4-FFF2-40B4-BE49-F238E27FC236}">
                      <a16:creationId xmlns:a16="http://schemas.microsoft.com/office/drawing/2014/main" id="{46A3E7F9-F667-A02D-1EBC-32021F76B9BA}"/>
                    </a:ext>
                  </a:extLst>
                </p:cNvPr>
                <p:cNvPicPr/>
                <p:nvPr/>
              </p:nvPicPr>
              <p:blipFill>
                <a:blip r:embed="rId292"/>
                <a:stretch>
                  <a:fillRect/>
                </a:stretch>
              </p:blipFill>
              <p:spPr>
                <a:xfrm>
                  <a:off x="2110582" y="3357196"/>
                  <a:ext cx="99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1" name="Freihand 180">
                  <a:extLst>
                    <a:ext uri="{FF2B5EF4-FFF2-40B4-BE49-F238E27FC236}">
                      <a16:creationId xmlns:a16="http://schemas.microsoft.com/office/drawing/2014/main" id="{EAA0FAFC-86F5-19BF-3DF2-0EFBEB812DBD}"/>
                    </a:ext>
                  </a:extLst>
                </p14:cNvPr>
                <p14:cNvContentPartPr/>
                <p14:nvPr/>
              </p14:nvContentPartPr>
              <p14:xfrm>
                <a:off x="2108422" y="2106196"/>
                <a:ext cx="64080" cy="177120"/>
              </p14:xfrm>
            </p:contentPart>
          </mc:Choice>
          <mc:Fallback>
            <p:pic>
              <p:nvPicPr>
                <p:cNvPr id="181" name="Freihand 180">
                  <a:extLst>
                    <a:ext uri="{FF2B5EF4-FFF2-40B4-BE49-F238E27FC236}">
                      <a16:creationId xmlns:a16="http://schemas.microsoft.com/office/drawing/2014/main" id="{EAA0FAFC-86F5-19BF-3DF2-0EFBEB812DBD}"/>
                    </a:ext>
                  </a:extLst>
                </p:cNvPr>
                <p:cNvPicPr/>
                <p:nvPr/>
              </p:nvPicPr>
              <p:blipFill>
                <a:blip r:embed="rId294"/>
                <a:stretch>
                  <a:fillRect/>
                </a:stretch>
              </p:blipFill>
              <p:spPr>
                <a:xfrm>
                  <a:off x="2099782" y="2097196"/>
                  <a:ext cx="81720" cy="194760"/>
                </a:xfrm>
                <a:prstGeom prst="rect">
                  <a:avLst/>
                </a:prstGeom>
              </p:spPr>
            </p:pic>
          </mc:Fallback>
        </mc:AlternateContent>
      </p:grpSp>
      <p:grpSp>
        <p:nvGrpSpPr>
          <p:cNvPr id="190" name="Gruppieren 189">
            <a:extLst>
              <a:ext uri="{FF2B5EF4-FFF2-40B4-BE49-F238E27FC236}">
                <a16:creationId xmlns:a16="http://schemas.microsoft.com/office/drawing/2014/main" id="{BEE854DD-6207-2105-C643-31501FB02D36}"/>
              </a:ext>
            </a:extLst>
          </p:cNvPr>
          <p:cNvGrpSpPr/>
          <p:nvPr/>
        </p:nvGrpSpPr>
        <p:grpSpPr>
          <a:xfrm>
            <a:off x="7974982" y="2442436"/>
            <a:ext cx="844560" cy="344880"/>
            <a:chOff x="7974982" y="2442436"/>
            <a:chExt cx="844560" cy="344880"/>
          </a:xfrm>
        </p:grpSpPr>
        <mc:AlternateContent xmlns:mc="http://schemas.openxmlformats.org/markup-compatibility/2006">
          <mc:Choice xmlns:p14="http://schemas.microsoft.com/office/powerpoint/2010/main" Requires="p14">
            <p:contentPart p14:bwMode="auto" r:id="rId295">
              <p14:nvContentPartPr>
                <p14:cNvPr id="183" name="Freihand 182">
                  <a:extLst>
                    <a:ext uri="{FF2B5EF4-FFF2-40B4-BE49-F238E27FC236}">
                      <a16:creationId xmlns:a16="http://schemas.microsoft.com/office/drawing/2014/main" id="{EF423020-16B6-E277-A58E-46341E4C4479}"/>
                    </a:ext>
                  </a:extLst>
                </p14:cNvPr>
                <p14:cNvContentPartPr/>
                <p14:nvPr/>
              </p14:nvContentPartPr>
              <p14:xfrm>
                <a:off x="8063542" y="2545396"/>
                <a:ext cx="20520" cy="202320"/>
              </p14:xfrm>
            </p:contentPart>
          </mc:Choice>
          <mc:Fallback>
            <p:pic>
              <p:nvPicPr>
                <p:cNvPr id="183" name="Freihand 182">
                  <a:extLst>
                    <a:ext uri="{FF2B5EF4-FFF2-40B4-BE49-F238E27FC236}">
                      <a16:creationId xmlns:a16="http://schemas.microsoft.com/office/drawing/2014/main" id="{EF423020-16B6-E277-A58E-46341E4C4479}"/>
                    </a:ext>
                  </a:extLst>
                </p:cNvPr>
                <p:cNvPicPr/>
                <p:nvPr/>
              </p:nvPicPr>
              <p:blipFill>
                <a:blip r:embed="rId296"/>
                <a:stretch>
                  <a:fillRect/>
                </a:stretch>
              </p:blipFill>
              <p:spPr>
                <a:xfrm>
                  <a:off x="8054902" y="2536396"/>
                  <a:ext cx="381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Freihand 183">
                  <a:extLst>
                    <a:ext uri="{FF2B5EF4-FFF2-40B4-BE49-F238E27FC236}">
                      <a16:creationId xmlns:a16="http://schemas.microsoft.com/office/drawing/2014/main" id="{2307D98D-5544-66DC-A5CC-BF311EC1360B}"/>
                    </a:ext>
                  </a:extLst>
                </p14:cNvPr>
                <p14:cNvContentPartPr/>
                <p14:nvPr/>
              </p14:nvContentPartPr>
              <p14:xfrm>
                <a:off x="7974982" y="2442436"/>
                <a:ext cx="212040" cy="127080"/>
              </p14:xfrm>
            </p:contentPart>
          </mc:Choice>
          <mc:Fallback>
            <p:pic>
              <p:nvPicPr>
                <p:cNvPr id="184" name="Freihand 183">
                  <a:extLst>
                    <a:ext uri="{FF2B5EF4-FFF2-40B4-BE49-F238E27FC236}">
                      <a16:creationId xmlns:a16="http://schemas.microsoft.com/office/drawing/2014/main" id="{2307D98D-5544-66DC-A5CC-BF311EC1360B}"/>
                    </a:ext>
                  </a:extLst>
                </p:cNvPr>
                <p:cNvPicPr/>
                <p:nvPr/>
              </p:nvPicPr>
              <p:blipFill>
                <a:blip r:embed="rId298"/>
                <a:stretch>
                  <a:fillRect/>
                </a:stretch>
              </p:blipFill>
              <p:spPr>
                <a:xfrm>
                  <a:off x="7966342" y="2433796"/>
                  <a:ext cx="229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6" name="Freihand 185">
                  <a:extLst>
                    <a:ext uri="{FF2B5EF4-FFF2-40B4-BE49-F238E27FC236}">
                      <a16:creationId xmlns:a16="http://schemas.microsoft.com/office/drawing/2014/main" id="{B502B959-6813-6DB1-3943-73781BFAA520}"/>
                    </a:ext>
                  </a:extLst>
                </p14:cNvPr>
                <p14:cNvContentPartPr/>
                <p14:nvPr/>
              </p14:nvContentPartPr>
              <p14:xfrm>
                <a:off x="8247142" y="2513356"/>
                <a:ext cx="129960" cy="244800"/>
              </p14:xfrm>
            </p:contentPart>
          </mc:Choice>
          <mc:Fallback>
            <p:pic>
              <p:nvPicPr>
                <p:cNvPr id="186" name="Freihand 185">
                  <a:extLst>
                    <a:ext uri="{FF2B5EF4-FFF2-40B4-BE49-F238E27FC236}">
                      <a16:creationId xmlns:a16="http://schemas.microsoft.com/office/drawing/2014/main" id="{B502B959-6813-6DB1-3943-73781BFAA520}"/>
                    </a:ext>
                  </a:extLst>
                </p:cNvPr>
                <p:cNvPicPr/>
                <p:nvPr/>
              </p:nvPicPr>
              <p:blipFill>
                <a:blip r:embed="rId300"/>
                <a:stretch>
                  <a:fillRect/>
                </a:stretch>
              </p:blipFill>
              <p:spPr>
                <a:xfrm>
                  <a:off x="8238502" y="2504716"/>
                  <a:ext cx="1476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7" name="Freihand 186">
                  <a:extLst>
                    <a:ext uri="{FF2B5EF4-FFF2-40B4-BE49-F238E27FC236}">
                      <a16:creationId xmlns:a16="http://schemas.microsoft.com/office/drawing/2014/main" id="{9BD8DD10-662A-5A86-F5FB-5F73E560B63F}"/>
                    </a:ext>
                  </a:extLst>
                </p14:cNvPr>
                <p14:cNvContentPartPr/>
                <p14:nvPr/>
              </p14:nvContentPartPr>
              <p14:xfrm>
                <a:off x="8503822" y="2680756"/>
                <a:ext cx="181080" cy="106560"/>
              </p14:xfrm>
            </p:contentPart>
          </mc:Choice>
          <mc:Fallback>
            <p:pic>
              <p:nvPicPr>
                <p:cNvPr id="187" name="Freihand 186">
                  <a:extLst>
                    <a:ext uri="{FF2B5EF4-FFF2-40B4-BE49-F238E27FC236}">
                      <a16:creationId xmlns:a16="http://schemas.microsoft.com/office/drawing/2014/main" id="{9BD8DD10-662A-5A86-F5FB-5F73E560B63F}"/>
                    </a:ext>
                  </a:extLst>
                </p:cNvPr>
                <p:cNvPicPr/>
                <p:nvPr/>
              </p:nvPicPr>
              <p:blipFill>
                <a:blip r:embed="rId302"/>
                <a:stretch>
                  <a:fillRect/>
                </a:stretch>
              </p:blipFill>
              <p:spPr>
                <a:xfrm>
                  <a:off x="8495182" y="2672116"/>
                  <a:ext cx="198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8" name="Freihand 187">
                  <a:extLst>
                    <a:ext uri="{FF2B5EF4-FFF2-40B4-BE49-F238E27FC236}">
                      <a16:creationId xmlns:a16="http://schemas.microsoft.com/office/drawing/2014/main" id="{323114CF-BE3A-E11E-3A24-BEAD9C2A2894}"/>
                    </a:ext>
                  </a:extLst>
                </p14:cNvPr>
                <p14:cNvContentPartPr/>
                <p14:nvPr/>
              </p14:nvContentPartPr>
              <p14:xfrm>
                <a:off x="8814862" y="2569876"/>
                <a:ext cx="4320" cy="36360"/>
              </p14:xfrm>
            </p:contentPart>
          </mc:Choice>
          <mc:Fallback>
            <p:pic>
              <p:nvPicPr>
                <p:cNvPr id="188" name="Freihand 187">
                  <a:extLst>
                    <a:ext uri="{FF2B5EF4-FFF2-40B4-BE49-F238E27FC236}">
                      <a16:creationId xmlns:a16="http://schemas.microsoft.com/office/drawing/2014/main" id="{323114CF-BE3A-E11E-3A24-BEAD9C2A2894}"/>
                    </a:ext>
                  </a:extLst>
                </p:cNvPr>
                <p:cNvPicPr/>
                <p:nvPr/>
              </p:nvPicPr>
              <p:blipFill>
                <a:blip r:embed="rId304"/>
                <a:stretch>
                  <a:fillRect/>
                </a:stretch>
              </p:blipFill>
              <p:spPr>
                <a:xfrm>
                  <a:off x="8806222" y="2561236"/>
                  <a:ext cx="21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9" name="Freihand 188">
                  <a:extLst>
                    <a:ext uri="{FF2B5EF4-FFF2-40B4-BE49-F238E27FC236}">
                      <a16:creationId xmlns:a16="http://schemas.microsoft.com/office/drawing/2014/main" id="{53C78ECD-23F4-E8E9-EFE5-B032C0CCC4B8}"/>
                    </a:ext>
                  </a:extLst>
                </p14:cNvPr>
                <p14:cNvContentPartPr/>
                <p14:nvPr/>
              </p14:nvContentPartPr>
              <p14:xfrm>
                <a:off x="8814502" y="2680756"/>
                <a:ext cx="5040" cy="31680"/>
              </p14:xfrm>
            </p:contentPart>
          </mc:Choice>
          <mc:Fallback>
            <p:pic>
              <p:nvPicPr>
                <p:cNvPr id="189" name="Freihand 188">
                  <a:extLst>
                    <a:ext uri="{FF2B5EF4-FFF2-40B4-BE49-F238E27FC236}">
                      <a16:creationId xmlns:a16="http://schemas.microsoft.com/office/drawing/2014/main" id="{53C78ECD-23F4-E8E9-EFE5-B032C0CCC4B8}"/>
                    </a:ext>
                  </a:extLst>
                </p:cNvPr>
                <p:cNvPicPr/>
                <p:nvPr/>
              </p:nvPicPr>
              <p:blipFill>
                <a:blip r:embed="rId306"/>
                <a:stretch>
                  <a:fillRect/>
                </a:stretch>
              </p:blipFill>
              <p:spPr>
                <a:xfrm>
                  <a:off x="8805502" y="2672116"/>
                  <a:ext cx="22680" cy="49320"/>
                </a:xfrm>
                <a:prstGeom prst="rect">
                  <a:avLst/>
                </a:prstGeom>
              </p:spPr>
            </p:pic>
          </mc:Fallback>
        </mc:AlternateContent>
      </p:grpSp>
      <p:grpSp>
        <p:nvGrpSpPr>
          <p:cNvPr id="196" name="Gruppieren 195">
            <a:extLst>
              <a:ext uri="{FF2B5EF4-FFF2-40B4-BE49-F238E27FC236}">
                <a16:creationId xmlns:a16="http://schemas.microsoft.com/office/drawing/2014/main" id="{388F5496-E5E6-825E-CEE8-035AD1632E49}"/>
              </a:ext>
            </a:extLst>
          </p:cNvPr>
          <p:cNvGrpSpPr/>
          <p:nvPr/>
        </p:nvGrpSpPr>
        <p:grpSpPr>
          <a:xfrm>
            <a:off x="7996222" y="3031396"/>
            <a:ext cx="617040" cy="278280"/>
            <a:chOff x="7996222" y="3031396"/>
            <a:chExt cx="617040" cy="278280"/>
          </a:xfrm>
        </p:grpSpPr>
        <mc:AlternateContent xmlns:mc="http://schemas.openxmlformats.org/markup-compatibility/2006">
          <mc:Choice xmlns:p14="http://schemas.microsoft.com/office/powerpoint/2010/main" Requires="p14">
            <p:contentPart p14:bwMode="auto" r:id="rId307">
              <p14:nvContentPartPr>
                <p14:cNvPr id="191" name="Freihand 190">
                  <a:extLst>
                    <a:ext uri="{FF2B5EF4-FFF2-40B4-BE49-F238E27FC236}">
                      <a16:creationId xmlns:a16="http://schemas.microsoft.com/office/drawing/2014/main" id="{05AE1A54-B7D1-963F-7F1A-0C5767671E57}"/>
                    </a:ext>
                  </a:extLst>
                </p14:cNvPr>
                <p14:cNvContentPartPr/>
                <p14:nvPr/>
              </p14:nvContentPartPr>
              <p14:xfrm>
                <a:off x="7996222" y="3031396"/>
                <a:ext cx="186480" cy="235440"/>
              </p14:xfrm>
            </p:contentPart>
          </mc:Choice>
          <mc:Fallback>
            <p:pic>
              <p:nvPicPr>
                <p:cNvPr id="191" name="Freihand 190">
                  <a:extLst>
                    <a:ext uri="{FF2B5EF4-FFF2-40B4-BE49-F238E27FC236}">
                      <a16:creationId xmlns:a16="http://schemas.microsoft.com/office/drawing/2014/main" id="{05AE1A54-B7D1-963F-7F1A-0C5767671E57}"/>
                    </a:ext>
                  </a:extLst>
                </p:cNvPr>
                <p:cNvPicPr/>
                <p:nvPr/>
              </p:nvPicPr>
              <p:blipFill>
                <a:blip r:embed="rId308"/>
                <a:stretch>
                  <a:fillRect/>
                </a:stretch>
              </p:blipFill>
              <p:spPr>
                <a:xfrm>
                  <a:off x="7987222" y="3022756"/>
                  <a:ext cx="2041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Freihand 191">
                  <a:extLst>
                    <a:ext uri="{FF2B5EF4-FFF2-40B4-BE49-F238E27FC236}">
                      <a16:creationId xmlns:a16="http://schemas.microsoft.com/office/drawing/2014/main" id="{E7743D01-AFF0-D79D-083D-9061787B8091}"/>
                    </a:ext>
                  </a:extLst>
                </p14:cNvPr>
                <p14:cNvContentPartPr/>
                <p14:nvPr/>
              </p14:nvContentPartPr>
              <p14:xfrm>
                <a:off x="8080102" y="3074596"/>
                <a:ext cx="244440" cy="192240"/>
              </p14:xfrm>
            </p:contentPart>
          </mc:Choice>
          <mc:Fallback>
            <p:pic>
              <p:nvPicPr>
                <p:cNvPr id="192" name="Freihand 191">
                  <a:extLst>
                    <a:ext uri="{FF2B5EF4-FFF2-40B4-BE49-F238E27FC236}">
                      <a16:creationId xmlns:a16="http://schemas.microsoft.com/office/drawing/2014/main" id="{E7743D01-AFF0-D79D-083D-9061787B8091}"/>
                    </a:ext>
                  </a:extLst>
                </p:cNvPr>
                <p:cNvPicPr/>
                <p:nvPr/>
              </p:nvPicPr>
              <p:blipFill>
                <a:blip r:embed="rId310"/>
                <a:stretch>
                  <a:fillRect/>
                </a:stretch>
              </p:blipFill>
              <p:spPr>
                <a:xfrm>
                  <a:off x="8071462" y="3065596"/>
                  <a:ext cx="262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Freihand 192">
                  <a:extLst>
                    <a:ext uri="{FF2B5EF4-FFF2-40B4-BE49-F238E27FC236}">
                      <a16:creationId xmlns:a16="http://schemas.microsoft.com/office/drawing/2014/main" id="{028ACB6F-184F-D3D4-2826-6C6D1FDAE140}"/>
                    </a:ext>
                  </a:extLst>
                </p14:cNvPr>
                <p14:cNvContentPartPr/>
                <p14:nvPr/>
              </p14:nvContentPartPr>
              <p14:xfrm>
                <a:off x="8263342" y="3049036"/>
                <a:ext cx="79200" cy="223200"/>
              </p14:xfrm>
            </p:contentPart>
          </mc:Choice>
          <mc:Fallback>
            <p:pic>
              <p:nvPicPr>
                <p:cNvPr id="193" name="Freihand 192">
                  <a:extLst>
                    <a:ext uri="{FF2B5EF4-FFF2-40B4-BE49-F238E27FC236}">
                      <a16:creationId xmlns:a16="http://schemas.microsoft.com/office/drawing/2014/main" id="{028ACB6F-184F-D3D4-2826-6C6D1FDAE140}"/>
                    </a:ext>
                  </a:extLst>
                </p:cNvPr>
                <p:cNvPicPr/>
                <p:nvPr/>
              </p:nvPicPr>
              <p:blipFill>
                <a:blip r:embed="rId312"/>
                <a:stretch>
                  <a:fillRect/>
                </a:stretch>
              </p:blipFill>
              <p:spPr>
                <a:xfrm>
                  <a:off x="8254702" y="3040036"/>
                  <a:ext cx="96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4" name="Freihand 193">
                  <a:extLst>
                    <a:ext uri="{FF2B5EF4-FFF2-40B4-BE49-F238E27FC236}">
                      <a16:creationId xmlns:a16="http://schemas.microsoft.com/office/drawing/2014/main" id="{84B9DAF8-A3CF-0629-38F4-D241117FD190}"/>
                    </a:ext>
                  </a:extLst>
                </p14:cNvPr>
                <p14:cNvContentPartPr/>
                <p14:nvPr/>
              </p14:nvContentPartPr>
              <p14:xfrm>
                <a:off x="8455942" y="3224356"/>
                <a:ext cx="157320" cy="85320"/>
              </p14:xfrm>
            </p:contentPart>
          </mc:Choice>
          <mc:Fallback>
            <p:pic>
              <p:nvPicPr>
                <p:cNvPr id="194" name="Freihand 193">
                  <a:extLst>
                    <a:ext uri="{FF2B5EF4-FFF2-40B4-BE49-F238E27FC236}">
                      <a16:creationId xmlns:a16="http://schemas.microsoft.com/office/drawing/2014/main" id="{84B9DAF8-A3CF-0629-38F4-D241117FD190}"/>
                    </a:ext>
                  </a:extLst>
                </p:cNvPr>
                <p:cNvPicPr/>
                <p:nvPr/>
              </p:nvPicPr>
              <p:blipFill>
                <a:blip r:embed="rId314"/>
                <a:stretch>
                  <a:fillRect/>
                </a:stretch>
              </p:blipFill>
              <p:spPr>
                <a:xfrm>
                  <a:off x="8447302" y="3215356"/>
                  <a:ext cx="17496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5">
            <p14:nvContentPartPr>
              <p14:cNvPr id="195" name="Freihand 194">
                <a:extLst>
                  <a:ext uri="{FF2B5EF4-FFF2-40B4-BE49-F238E27FC236}">
                    <a16:creationId xmlns:a16="http://schemas.microsoft.com/office/drawing/2014/main" id="{C3C944AD-479E-2165-D988-0F38E014E86A}"/>
                  </a:ext>
                </a:extLst>
              </p14:cNvPr>
              <p14:cNvContentPartPr/>
              <p14:nvPr/>
            </p14:nvContentPartPr>
            <p14:xfrm>
              <a:off x="8806582" y="3068836"/>
              <a:ext cx="26280" cy="160920"/>
            </p14:xfrm>
          </p:contentPart>
        </mc:Choice>
        <mc:Fallback>
          <p:pic>
            <p:nvPicPr>
              <p:cNvPr id="195" name="Freihand 194">
                <a:extLst>
                  <a:ext uri="{FF2B5EF4-FFF2-40B4-BE49-F238E27FC236}">
                    <a16:creationId xmlns:a16="http://schemas.microsoft.com/office/drawing/2014/main" id="{C3C944AD-479E-2165-D988-0F38E014E86A}"/>
                  </a:ext>
                </a:extLst>
              </p:cNvPr>
              <p:cNvPicPr/>
              <p:nvPr/>
            </p:nvPicPr>
            <p:blipFill>
              <a:blip r:embed="rId316"/>
              <a:stretch>
                <a:fillRect/>
              </a:stretch>
            </p:blipFill>
            <p:spPr>
              <a:xfrm>
                <a:off x="8797942" y="3060196"/>
                <a:ext cx="43920" cy="178560"/>
              </a:xfrm>
              <a:prstGeom prst="rect">
                <a:avLst/>
              </a:prstGeom>
            </p:spPr>
          </p:pic>
        </mc:Fallback>
      </mc:AlternateContent>
      <p:grpSp>
        <p:nvGrpSpPr>
          <p:cNvPr id="202" name="Gruppieren 201">
            <a:extLst>
              <a:ext uri="{FF2B5EF4-FFF2-40B4-BE49-F238E27FC236}">
                <a16:creationId xmlns:a16="http://schemas.microsoft.com/office/drawing/2014/main" id="{FDC6BC36-234F-A197-97ED-9F2D5CEDAA36}"/>
              </a:ext>
            </a:extLst>
          </p:cNvPr>
          <p:cNvGrpSpPr/>
          <p:nvPr/>
        </p:nvGrpSpPr>
        <p:grpSpPr>
          <a:xfrm>
            <a:off x="9070462" y="2379076"/>
            <a:ext cx="934920" cy="273960"/>
            <a:chOff x="9070462" y="2379076"/>
            <a:chExt cx="934920" cy="273960"/>
          </a:xfrm>
        </p:grpSpPr>
        <mc:AlternateContent xmlns:mc="http://schemas.openxmlformats.org/markup-compatibility/2006">
          <mc:Choice xmlns:p14="http://schemas.microsoft.com/office/powerpoint/2010/main" Requires="p14">
            <p:contentPart p14:bwMode="auto" r:id="rId317">
              <p14:nvContentPartPr>
                <p14:cNvPr id="197" name="Freihand 196">
                  <a:extLst>
                    <a:ext uri="{FF2B5EF4-FFF2-40B4-BE49-F238E27FC236}">
                      <a16:creationId xmlns:a16="http://schemas.microsoft.com/office/drawing/2014/main" id="{B3319B4F-0998-ACFB-73AC-5F90A3945EFD}"/>
                    </a:ext>
                  </a:extLst>
                </p14:cNvPr>
                <p14:cNvContentPartPr/>
                <p14:nvPr/>
              </p14:nvContentPartPr>
              <p14:xfrm>
                <a:off x="9070462" y="2498956"/>
                <a:ext cx="110160" cy="154080"/>
              </p14:xfrm>
            </p:contentPart>
          </mc:Choice>
          <mc:Fallback>
            <p:pic>
              <p:nvPicPr>
                <p:cNvPr id="197" name="Freihand 196">
                  <a:extLst>
                    <a:ext uri="{FF2B5EF4-FFF2-40B4-BE49-F238E27FC236}">
                      <a16:creationId xmlns:a16="http://schemas.microsoft.com/office/drawing/2014/main" id="{B3319B4F-0998-ACFB-73AC-5F90A3945EFD}"/>
                    </a:ext>
                  </a:extLst>
                </p:cNvPr>
                <p:cNvPicPr/>
                <p:nvPr/>
              </p:nvPicPr>
              <p:blipFill>
                <a:blip r:embed="rId318"/>
                <a:stretch>
                  <a:fillRect/>
                </a:stretch>
              </p:blipFill>
              <p:spPr>
                <a:xfrm>
                  <a:off x="9061462" y="2490316"/>
                  <a:ext cx="127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8" name="Freihand 197">
                  <a:extLst>
                    <a:ext uri="{FF2B5EF4-FFF2-40B4-BE49-F238E27FC236}">
                      <a16:creationId xmlns:a16="http://schemas.microsoft.com/office/drawing/2014/main" id="{666E5CC2-AFF7-4BAF-0F0E-C3FDC9F63847}"/>
                    </a:ext>
                  </a:extLst>
                </p14:cNvPr>
                <p14:cNvContentPartPr/>
                <p14:nvPr/>
              </p14:nvContentPartPr>
              <p14:xfrm>
                <a:off x="9250102" y="2543596"/>
                <a:ext cx="186840" cy="87480"/>
              </p14:xfrm>
            </p:contentPart>
          </mc:Choice>
          <mc:Fallback>
            <p:pic>
              <p:nvPicPr>
                <p:cNvPr id="198" name="Freihand 197">
                  <a:extLst>
                    <a:ext uri="{FF2B5EF4-FFF2-40B4-BE49-F238E27FC236}">
                      <a16:creationId xmlns:a16="http://schemas.microsoft.com/office/drawing/2014/main" id="{666E5CC2-AFF7-4BAF-0F0E-C3FDC9F63847}"/>
                    </a:ext>
                  </a:extLst>
                </p:cNvPr>
                <p:cNvPicPr/>
                <p:nvPr/>
              </p:nvPicPr>
              <p:blipFill>
                <a:blip r:embed="rId320"/>
                <a:stretch>
                  <a:fillRect/>
                </a:stretch>
              </p:blipFill>
              <p:spPr>
                <a:xfrm>
                  <a:off x="9241462" y="2534596"/>
                  <a:ext cx="204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9" name="Freihand 198">
                  <a:extLst>
                    <a:ext uri="{FF2B5EF4-FFF2-40B4-BE49-F238E27FC236}">
                      <a16:creationId xmlns:a16="http://schemas.microsoft.com/office/drawing/2014/main" id="{8A92C80E-650D-0133-177E-34E1C1C875F6}"/>
                    </a:ext>
                  </a:extLst>
                </p14:cNvPr>
                <p14:cNvContentPartPr/>
                <p14:nvPr/>
              </p14:nvContentPartPr>
              <p14:xfrm>
                <a:off x="9529102" y="2509036"/>
                <a:ext cx="111240" cy="141840"/>
              </p14:xfrm>
            </p:contentPart>
          </mc:Choice>
          <mc:Fallback>
            <p:pic>
              <p:nvPicPr>
                <p:cNvPr id="199" name="Freihand 198">
                  <a:extLst>
                    <a:ext uri="{FF2B5EF4-FFF2-40B4-BE49-F238E27FC236}">
                      <a16:creationId xmlns:a16="http://schemas.microsoft.com/office/drawing/2014/main" id="{8A92C80E-650D-0133-177E-34E1C1C875F6}"/>
                    </a:ext>
                  </a:extLst>
                </p:cNvPr>
                <p:cNvPicPr/>
                <p:nvPr/>
              </p:nvPicPr>
              <p:blipFill>
                <a:blip r:embed="rId322"/>
                <a:stretch>
                  <a:fillRect/>
                </a:stretch>
              </p:blipFill>
              <p:spPr>
                <a:xfrm>
                  <a:off x="9520462" y="2500036"/>
                  <a:ext cx="128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0" name="Freihand 199">
                  <a:extLst>
                    <a:ext uri="{FF2B5EF4-FFF2-40B4-BE49-F238E27FC236}">
                      <a16:creationId xmlns:a16="http://schemas.microsoft.com/office/drawing/2014/main" id="{FFF9190A-42DE-DDA2-2A5B-D1EFE313E07A}"/>
                    </a:ext>
                  </a:extLst>
                </p14:cNvPr>
                <p14:cNvContentPartPr/>
                <p14:nvPr/>
              </p14:nvContentPartPr>
              <p14:xfrm>
                <a:off x="9658702" y="2379076"/>
                <a:ext cx="227160" cy="250200"/>
              </p14:xfrm>
            </p:contentPart>
          </mc:Choice>
          <mc:Fallback>
            <p:pic>
              <p:nvPicPr>
                <p:cNvPr id="200" name="Freihand 199">
                  <a:extLst>
                    <a:ext uri="{FF2B5EF4-FFF2-40B4-BE49-F238E27FC236}">
                      <a16:creationId xmlns:a16="http://schemas.microsoft.com/office/drawing/2014/main" id="{FFF9190A-42DE-DDA2-2A5B-D1EFE313E07A}"/>
                    </a:ext>
                  </a:extLst>
                </p:cNvPr>
                <p:cNvPicPr/>
                <p:nvPr/>
              </p:nvPicPr>
              <p:blipFill>
                <a:blip r:embed="rId324"/>
                <a:stretch>
                  <a:fillRect/>
                </a:stretch>
              </p:blipFill>
              <p:spPr>
                <a:xfrm>
                  <a:off x="9649702" y="2370076"/>
                  <a:ext cx="2448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1" name="Freihand 200">
                  <a:extLst>
                    <a:ext uri="{FF2B5EF4-FFF2-40B4-BE49-F238E27FC236}">
                      <a16:creationId xmlns:a16="http://schemas.microsoft.com/office/drawing/2014/main" id="{93B8C9A5-2133-18F8-63B9-E31562DB5D47}"/>
                    </a:ext>
                  </a:extLst>
                </p14:cNvPr>
                <p14:cNvContentPartPr/>
                <p14:nvPr/>
              </p14:nvContentPartPr>
              <p14:xfrm>
                <a:off x="9896302" y="2523436"/>
                <a:ext cx="109080" cy="116640"/>
              </p14:xfrm>
            </p:contentPart>
          </mc:Choice>
          <mc:Fallback>
            <p:pic>
              <p:nvPicPr>
                <p:cNvPr id="201" name="Freihand 200">
                  <a:extLst>
                    <a:ext uri="{FF2B5EF4-FFF2-40B4-BE49-F238E27FC236}">
                      <a16:creationId xmlns:a16="http://schemas.microsoft.com/office/drawing/2014/main" id="{93B8C9A5-2133-18F8-63B9-E31562DB5D47}"/>
                    </a:ext>
                  </a:extLst>
                </p:cNvPr>
                <p:cNvPicPr/>
                <p:nvPr/>
              </p:nvPicPr>
              <p:blipFill>
                <a:blip r:embed="rId326"/>
                <a:stretch>
                  <a:fillRect/>
                </a:stretch>
              </p:blipFill>
              <p:spPr>
                <a:xfrm>
                  <a:off x="9887662" y="2514796"/>
                  <a:ext cx="126720" cy="134280"/>
                </a:xfrm>
                <a:prstGeom prst="rect">
                  <a:avLst/>
                </a:prstGeom>
              </p:spPr>
            </p:pic>
          </mc:Fallback>
        </mc:AlternateContent>
      </p:grpSp>
      <p:grpSp>
        <p:nvGrpSpPr>
          <p:cNvPr id="211" name="Gruppieren 210">
            <a:extLst>
              <a:ext uri="{FF2B5EF4-FFF2-40B4-BE49-F238E27FC236}">
                <a16:creationId xmlns:a16="http://schemas.microsoft.com/office/drawing/2014/main" id="{06D2B46E-1FB0-78DF-B239-6F6101B6F381}"/>
              </a:ext>
            </a:extLst>
          </p:cNvPr>
          <p:cNvGrpSpPr/>
          <p:nvPr/>
        </p:nvGrpSpPr>
        <p:grpSpPr>
          <a:xfrm>
            <a:off x="10293382" y="2323276"/>
            <a:ext cx="1438200" cy="258120"/>
            <a:chOff x="10293382" y="2323276"/>
            <a:chExt cx="1438200" cy="258120"/>
          </a:xfrm>
        </p:grpSpPr>
        <mc:AlternateContent xmlns:mc="http://schemas.openxmlformats.org/markup-compatibility/2006">
          <mc:Choice xmlns:p14="http://schemas.microsoft.com/office/powerpoint/2010/main" Requires="p14">
            <p:contentPart p14:bwMode="auto" r:id="rId327">
              <p14:nvContentPartPr>
                <p14:cNvPr id="203" name="Freihand 202">
                  <a:extLst>
                    <a:ext uri="{FF2B5EF4-FFF2-40B4-BE49-F238E27FC236}">
                      <a16:creationId xmlns:a16="http://schemas.microsoft.com/office/drawing/2014/main" id="{B867D14B-B672-AB3E-30FC-682F2E32212B}"/>
                    </a:ext>
                  </a:extLst>
                </p14:cNvPr>
                <p14:cNvContentPartPr/>
                <p14:nvPr/>
              </p14:nvContentPartPr>
              <p14:xfrm>
                <a:off x="10329742" y="2393836"/>
                <a:ext cx="36000" cy="187560"/>
              </p14:xfrm>
            </p:contentPart>
          </mc:Choice>
          <mc:Fallback>
            <p:pic>
              <p:nvPicPr>
                <p:cNvPr id="203" name="Freihand 202">
                  <a:extLst>
                    <a:ext uri="{FF2B5EF4-FFF2-40B4-BE49-F238E27FC236}">
                      <a16:creationId xmlns:a16="http://schemas.microsoft.com/office/drawing/2014/main" id="{B867D14B-B672-AB3E-30FC-682F2E32212B}"/>
                    </a:ext>
                  </a:extLst>
                </p:cNvPr>
                <p:cNvPicPr/>
                <p:nvPr/>
              </p:nvPicPr>
              <p:blipFill>
                <a:blip r:embed="rId328"/>
                <a:stretch>
                  <a:fillRect/>
                </a:stretch>
              </p:blipFill>
              <p:spPr>
                <a:xfrm>
                  <a:off x="10321102" y="2385196"/>
                  <a:ext cx="53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4" name="Freihand 203">
                  <a:extLst>
                    <a:ext uri="{FF2B5EF4-FFF2-40B4-BE49-F238E27FC236}">
                      <a16:creationId xmlns:a16="http://schemas.microsoft.com/office/drawing/2014/main" id="{13283452-5D10-D33B-D829-BFCB4D590EAC}"/>
                    </a:ext>
                  </a:extLst>
                </p14:cNvPr>
                <p14:cNvContentPartPr/>
                <p14:nvPr/>
              </p14:nvContentPartPr>
              <p14:xfrm>
                <a:off x="10293382" y="2363236"/>
                <a:ext cx="117000" cy="126000"/>
              </p14:xfrm>
            </p:contentPart>
          </mc:Choice>
          <mc:Fallback>
            <p:pic>
              <p:nvPicPr>
                <p:cNvPr id="204" name="Freihand 203">
                  <a:extLst>
                    <a:ext uri="{FF2B5EF4-FFF2-40B4-BE49-F238E27FC236}">
                      <a16:creationId xmlns:a16="http://schemas.microsoft.com/office/drawing/2014/main" id="{13283452-5D10-D33B-D829-BFCB4D590EAC}"/>
                    </a:ext>
                  </a:extLst>
                </p:cNvPr>
                <p:cNvPicPr/>
                <p:nvPr/>
              </p:nvPicPr>
              <p:blipFill>
                <a:blip r:embed="rId330"/>
                <a:stretch>
                  <a:fillRect/>
                </a:stretch>
              </p:blipFill>
              <p:spPr>
                <a:xfrm>
                  <a:off x="10284382" y="2354596"/>
                  <a:ext cx="134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5" name="Freihand 204">
                  <a:extLst>
                    <a:ext uri="{FF2B5EF4-FFF2-40B4-BE49-F238E27FC236}">
                      <a16:creationId xmlns:a16="http://schemas.microsoft.com/office/drawing/2014/main" id="{00E5FFB2-3DE5-DF3F-37C7-B441B314DFE0}"/>
                    </a:ext>
                  </a:extLst>
                </p14:cNvPr>
                <p14:cNvContentPartPr/>
                <p14:nvPr/>
              </p14:nvContentPartPr>
              <p14:xfrm>
                <a:off x="10420822" y="2474476"/>
                <a:ext cx="84600" cy="96480"/>
              </p14:xfrm>
            </p:contentPart>
          </mc:Choice>
          <mc:Fallback>
            <p:pic>
              <p:nvPicPr>
                <p:cNvPr id="205" name="Freihand 204">
                  <a:extLst>
                    <a:ext uri="{FF2B5EF4-FFF2-40B4-BE49-F238E27FC236}">
                      <a16:creationId xmlns:a16="http://schemas.microsoft.com/office/drawing/2014/main" id="{00E5FFB2-3DE5-DF3F-37C7-B441B314DFE0}"/>
                    </a:ext>
                  </a:extLst>
                </p:cNvPr>
                <p:cNvPicPr/>
                <p:nvPr/>
              </p:nvPicPr>
              <p:blipFill>
                <a:blip r:embed="rId332"/>
                <a:stretch>
                  <a:fillRect/>
                </a:stretch>
              </p:blipFill>
              <p:spPr>
                <a:xfrm>
                  <a:off x="10411822" y="2465836"/>
                  <a:ext cx="102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6" name="Freihand 205">
                  <a:extLst>
                    <a:ext uri="{FF2B5EF4-FFF2-40B4-BE49-F238E27FC236}">
                      <a16:creationId xmlns:a16="http://schemas.microsoft.com/office/drawing/2014/main" id="{6EA7C3EA-3688-CE19-3479-B03B307EA905}"/>
                    </a:ext>
                  </a:extLst>
                </p14:cNvPr>
                <p14:cNvContentPartPr/>
                <p14:nvPr/>
              </p14:nvContentPartPr>
              <p14:xfrm>
                <a:off x="10534942" y="2463316"/>
                <a:ext cx="59040" cy="96840"/>
              </p14:xfrm>
            </p:contentPart>
          </mc:Choice>
          <mc:Fallback>
            <p:pic>
              <p:nvPicPr>
                <p:cNvPr id="206" name="Freihand 205">
                  <a:extLst>
                    <a:ext uri="{FF2B5EF4-FFF2-40B4-BE49-F238E27FC236}">
                      <a16:creationId xmlns:a16="http://schemas.microsoft.com/office/drawing/2014/main" id="{6EA7C3EA-3688-CE19-3479-B03B307EA905}"/>
                    </a:ext>
                  </a:extLst>
                </p:cNvPr>
                <p:cNvPicPr/>
                <p:nvPr/>
              </p:nvPicPr>
              <p:blipFill>
                <a:blip r:embed="rId334"/>
                <a:stretch>
                  <a:fillRect/>
                </a:stretch>
              </p:blipFill>
              <p:spPr>
                <a:xfrm>
                  <a:off x="10526302" y="2454316"/>
                  <a:ext cx="76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7" name="Freihand 206">
                  <a:extLst>
                    <a:ext uri="{FF2B5EF4-FFF2-40B4-BE49-F238E27FC236}">
                      <a16:creationId xmlns:a16="http://schemas.microsoft.com/office/drawing/2014/main" id="{7F7EE3DF-2E9E-332B-CFED-C572BB7D48C0}"/>
                    </a:ext>
                  </a:extLst>
                </p14:cNvPr>
                <p14:cNvContentPartPr/>
                <p14:nvPr/>
              </p14:nvContentPartPr>
              <p14:xfrm>
                <a:off x="10657702" y="2358556"/>
                <a:ext cx="301680" cy="191160"/>
              </p14:xfrm>
            </p:contentPart>
          </mc:Choice>
          <mc:Fallback>
            <p:pic>
              <p:nvPicPr>
                <p:cNvPr id="207" name="Freihand 206">
                  <a:extLst>
                    <a:ext uri="{FF2B5EF4-FFF2-40B4-BE49-F238E27FC236}">
                      <a16:creationId xmlns:a16="http://schemas.microsoft.com/office/drawing/2014/main" id="{7F7EE3DF-2E9E-332B-CFED-C572BB7D48C0}"/>
                    </a:ext>
                  </a:extLst>
                </p:cNvPr>
                <p:cNvPicPr/>
                <p:nvPr/>
              </p:nvPicPr>
              <p:blipFill>
                <a:blip r:embed="rId336"/>
                <a:stretch>
                  <a:fillRect/>
                </a:stretch>
              </p:blipFill>
              <p:spPr>
                <a:xfrm>
                  <a:off x="10648702" y="2349916"/>
                  <a:ext cx="319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8" name="Freihand 207">
                  <a:extLst>
                    <a:ext uri="{FF2B5EF4-FFF2-40B4-BE49-F238E27FC236}">
                      <a16:creationId xmlns:a16="http://schemas.microsoft.com/office/drawing/2014/main" id="{24A41D21-D8EC-BBB4-8072-2DEFD9451554}"/>
                    </a:ext>
                  </a:extLst>
                </p14:cNvPr>
                <p14:cNvContentPartPr/>
                <p14:nvPr/>
              </p14:nvContentPartPr>
              <p14:xfrm>
                <a:off x="11001862" y="2440636"/>
                <a:ext cx="101520" cy="111240"/>
              </p14:xfrm>
            </p:contentPart>
          </mc:Choice>
          <mc:Fallback>
            <p:pic>
              <p:nvPicPr>
                <p:cNvPr id="208" name="Freihand 207">
                  <a:extLst>
                    <a:ext uri="{FF2B5EF4-FFF2-40B4-BE49-F238E27FC236}">
                      <a16:creationId xmlns:a16="http://schemas.microsoft.com/office/drawing/2014/main" id="{24A41D21-D8EC-BBB4-8072-2DEFD9451554}"/>
                    </a:ext>
                  </a:extLst>
                </p:cNvPr>
                <p:cNvPicPr/>
                <p:nvPr/>
              </p:nvPicPr>
              <p:blipFill>
                <a:blip r:embed="rId338"/>
                <a:stretch>
                  <a:fillRect/>
                </a:stretch>
              </p:blipFill>
              <p:spPr>
                <a:xfrm>
                  <a:off x="10992862" y="2431996"/>
                  <a:ext cx="119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9" name="Freihand 208">
                  <a:extLst>
                    <a:ext uri="{FF2B5EF4-FFF2-40B4-BE49-F238E27FC236}">
                      <a16:creationId xmlns:a16="http://schemas.microsoft.com/office/drawing/2014/main" id="{0803FD73-6F99-B1AA-9153-40757E2C8AF9}"/>
                    </a:ext>
                  </a:extLst>
                </p14:cNvPr>
                <p14:cNvContentPartPr/>
                <p14:nvPr/>
              </p14:nvContentPartPr>
              <p14:xfrm>
                <a:off x="11004742" y="2497156"/>
                <a:ext cx="350280" cy="44280"/>
              </p14:xfrm>
            </p:contentPart>
          </mc:Choice>
          <mc:Fallback>
            <p:pic>
              <p:nvPicPr>
                <p:cNvPr id="209" name="Freihand 208">
                  <a:extLst>
                    <a:ext uri="{FF2B5EF4-FFF2-40B4-BE49-F238E27FC236}">
                      <a16:creationId xmlns:a16="http://schemas.microsoft.com/office/drawing/2014/main" id="{0803FD73-6F99-B1AA-9153-40757E2C8AF9}"/>
                    </a:ext>
                  </a:extLst>
                </p:cNvPr>
                <p:cNvPicPr/>
                <p:nvPr/>
              </p:nvPicPr>
              <p:blipFill>
                <a:blip r:embed="rId340"/>
                <a:stretch>
                  <a:fillRect/>
                </a:stretch>
              </p:blipFill>
              <p:spPr>
                <a:xfrm>
                  <a:off x="10996102" y="2488516"/>
                  <a:ext cx="367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0" name="Freihand 209">
                  <a:extLst>
                    <a:ext uri="{FF2B5EF4-FFF2-40B4-BE49-F238E27FC236}">
                      <a16:creationId xmlns:a16="http://schemas.microsoft.com/office/drawing/2014/main" id="{5B324B86-1DF6-36CC-3546-B9A605C0587A}"/>
                    </a:ext>
                  </a:extLst>
                </p14:cNvPr>
                <p14:cNvContentPartPr/>
                <p14:nvPr/>
              </p14:nvContentPartPr>
              <p14:xfrm>
                <a:off x="11404702" y="2323276"/>
                <a:ext cx="326880" cy="218520"/>
              </p14:xfrm>
            </p:contentPart>
          </mc:Choice>
          <mc:Fallback>
            <p:pic>
              <p:nvPicPr>
                <p:cNvPr id="210" name="Freihand 209">
                  <a:extLst>
                    <a:ext uri="{FF2B5EF4-FFF2-40B4-BE49-F238E27FC236}">
                      <a16:creationId xmlns:a16="http://schemas.microsoft.com/office/drawing/2014/main" id="{5B324B86-1DF6-36CC-3546-B9A605C0587A}"/>
                    </a:ext>
                  </a:extLst>
                </p:cNvPr>
                <p:cNvPicPr/>
                <p:nvPr/>
              </p:nvPicPr>
              <p:blipFill>
                <a:blip r:embed="rId342"/>
                <a:stretch>
                  <a:fillRect/>
                </a:stretch>
              </p:blipFill>
              <p:spPr>
                <a:xfrm>
                  <a:off x="11396062" y="2314636"/>
                  <a:ext cx="344520" cy="23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3">
            <p14:nvContentPartPr>
              <p14:cNvPr id="212" name="Freihand 211">
                <a:extLst>
                  <a:ext uri="{FF2B5EF4-FFF2-40B4-BE49-F238E27FC236}">
                    <a16:creationId xmlns:a16="http://schemas.microsoft.com/office/drawing/2014/main" id="{A69D5774-8FA5-93F7-EFD6-DD3AC5A4600F}"/>
                  </a:ext>
                </a:extLst>
              </p14:cNvPr>
              <p14:cNvContentPartPr/>
              <p14:nvPr/>
            </p14:nvContentPartPr>
            <p14:xfrm>
              <a:off x="9346582" y="3144076"/>
              <a:ext cx="127080" cy="75240"/>
            </p14:xfrm>
          </p:contentPart>
        </mc:Choice>
        <mc:Fallback>
          <p:pic>
            <p:nvPicPr>
              <p:cNvPr id="212" name="Freihand 211">
                <a:extLst>
                  <a:ext uri="{FF2B5EF4-FFF2-40B4-BE49-F238E27FC236}">
                    <a16:creationId xmlns:a16="http://schemas.microsoft.com/office/drawing/2014/main" id="{A69D5774-8FA5-93F7-EFD6-DD3AC5A4600F}"/>
                  </a:ext>
                </a:extLst>
              </p:cNvPr>
              <p:cNvPicPr/>
              <p:nvPr/>
            </p:nvPicPr>
            <p:blipFill>
              <a:blip r:embed="rId344"/>
              <a:stretch>
                <a:fillRect/>
              </a:stretch>
            </p:blipFill>
            <p:spPr>
              <a:xfrm>
                <a:off x="9337582" y="3135436"/>
                <a:ext cx="144720" cy="92880"/>
              </a:xfrm>
              <a:prstGeom prst="rect">
                <a:avLst/>
              </a:prstGeom>
            </p:spPr>
          </p:pic>
        </mc:Fallback>
      </mc:AlternateContent>
      <p:grpSp>
        <p:nvGrpSpPr>
          <p:cNvPr id="223" name="Gruppieren 222">
            <a:extLst>
              <a:ext uri="{FF2B5EF4-FFF2-40B4-BE49-F238E27FC236}">
                <a16:creationId xmlns:a16="http://schemas.microsoft.com/office/drawing/2014/main" id="{B0531BAB-BEAA-2BF2-4EBA-C8306897DDEC}"/>
              </a:ext>
            </a:extLst>
          </p:cNvPr>
          <p:cNvGrpSpPr/>
          <p:nvPr/>
        </p:nvGrpSpPr>
        <p:grpSpPr>
          <a:xfrm>
            <a:off x="10315342" y="2849956"/>
            <a:ext cx="1693080" cy="308880"/>
            <a:chOff x="10315342" y="2849956"/>
            <a:chExt cx="1693080" cy="308880"/>
          </a:xfrm>
        </p:grpSpPr>
        <mc:AlternateContent xmlns:mc="http://schemas.openxmlformats.org/markup-compatibility/2006">
          <mc:Choice xmlns:p14="http://schemas.microsoft.com/office/powerpoint/2010/main" Requires="p14">
            <p:contentPart p14:bwMode="auto" r:id="rId345">
              <p14:nvContentPartPr>
                <p14:cNvPr id="213" name="Freihand 212">
                  <a:extLst>
                    <a:ext uri="{FF2B5EF4-FFF2-40B4-BE49-F238E27FC236}">
                      <a16:creationId xmlns:a16="http://schemas.microsoft.com/office/drawing/2014/main" id="{D4AB3CF2-BD06-31CD-70EE-9C0B951DF9C9}"/>
                    </a:ext>
                  </a:extLst>
                </p14:cNvPr>
                <p14:cNvContentPartPr/>
                <p14:nvPr/>
              </p14:nvContentPartPr>
              <p14:xfrm>
                <a:off x="10315342" y="2945716"/>
                <a:ext cx="184320" cy="213120"/>
              </p14:xfrm>
            </p:contentPart>
          </mc:Choice>
          <mc:Fallback>
            <p:pic>
              <p:nvPicPr>
                <p:cNvPr id="213" name="Freihand 212">
                  <a:extLst>
                    <a:ext uri="{FF2B5EF4-FFF2-40B4-BE49-F238E27FC236}">
                      <a16:creationId xmlns:a16="http://schemas.microsoft.com/office/drawing/2014/main" id="{D4AB3CF2-BD06-31CD-70EE-9C0B951DF9C9}"/>
                    </a:ext>
                  </a:extLst>
                </p:cNvPr>
                <p:cNvPicPr/>
                <p:nvPr/>
              </p:nvPicPr>
              <p:blipFill>
                <a:blip r:embed="rId346"/>
                <a:stretch>
                  <a:fillRect/>
                </a:stretch>
              </p:blipFill>
              <p:spPr>
                <a:xfrm>
                  <a:off x="10306702" y="2937076"/>
                  <a:ext cx="201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4" name="Freihand 213">
                  <a:extLst>
                    <a:ext uri="{FF2B5EF4-FFF2-40B4-BE49-F238E27FC236}">
                      <a16:creationId xmlns:a16="http://schemas.microsoft.com/office/drawing/2014/main" id="{267A7C3A-EA14-0C81-EAD8-F7FB5283E17E}"/>
                    </a:ext>
                  </a:extLst>
                </p14:cNvPr>
                <p14:cNvContentPartPr/>
                <p14:nvPr/>
              </p14:nvContentPartPr>
              <p14:xfrm>
                <a:off x="10446382" y="3102316"/>
                <a:ext cx="59760" cy="54000"/>
              </p14:xfrm>
            </p:contentPart>
          </mc:Choice>
          <mc:Fallback>
            <p:pic>
              <p:nvPicPr>
                <p:cNvPr id="214" name="Freihand 213">
                  <a:extLst>
                    <a:ext uri="{FF2B5EF4-FFF2-40B4-BE49-F238E27FC236}">
                      <a16:creationId xmlns:a16="http://schemas.microsoft.com/office/drawing/2014/main" id="{267A7C3A-EA14-0C81-EAD8-F7FB5283E17E}"/>
                    </a:ext>
                  </a:extLst>
                </p:cNvPr>
                <p:cNvPicPr/>
                <p:nvPr/>
              </p:nvPicPr>
              <p:blipFill>
                <a:blip r:embed="rId348"/>
                <a:stretch>
                  <a:fillRect/>
                </a:stretch>
              </p:blipFill>
              <p:spPr>
                <a:xfrm>
                  <a:off x="10437742" y="3093676"/>
                  <a:ext cx="77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5" name="Freihand 214">
                  <a:extLst>
                    <a:ext uri="{FF2B5EF4-FFF2-40B4-BE49-F238E27FC236}">
                      <a16:creationId xmlns:a16="http://schemas.microsoft.com/office/drawing/2014/main" id="{5239E929-A795-D8E6-105E-FBB6488BD23A}"/>
                    </a:ext>
                  </a:extLst>
                </p14:cNvPr>
                <p14:cNvContentPartPr/>
                <p14:nvPr/>
              </p14:nvContentPartPr>
              <p14:xfrm>
                <a:off x="10550782" y="3019516"/>
                <a:ext cx="244440" cy="136080"/>
              </p14:xfrm>
            </p:contentPart>
          </mc:Choice>
          <mc:Fallback>
            <p:pic>
              <p:nvPicPr>
                <p:cNvPr id="215" name="Freihand 214">
                  <a:extLst>
                    <a:ext uri="{FF2B5EF4-FFF2-40B4-BE49-F238E27FC236}">
                      <a16:creationId xmlns:a16="http://schemas.microsoft.com/office/drawing/2014/main" id="{5239E929-A795-D8E6-105E-FBB6488BD23A}"/>
                    </a:ext>
                  </a:extLst>
                </p:cNvPr>
                <p:cNvPicPr/>
                <p:nvPr/>
              </p:nvPicPr>
              <p:blipFill>
                <a:blip r:embed="rId350"/>
                <a:stretch>
                  <a:fillRect/>
                </a:stretch>
              </p:blipFill>
              <p:spPr>
                <a:xfrm>
                  <a:off x="10542142" y="3010516"/>
                  <a:ext cx="262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6" name="Freihand 215">
                  <a:extLst>
                    <a:ext uri="{FF2B5EF4-FFF2-40B4-BE49-F238E27FC236}">
                      <a16:creationId xmlns:a16="http://schemas.microsoft.com/office/drawing/2014/main" id="{9D4A84BA-3D55-EFB1-7160-083319B8416C}"/>
                    </a:ext>
                  </a:extLst>
                </p14:cNvPr>
                <p14:cNvContentPartPr/>
                <p14:nvPr/>
              </p14:nvContentPartPr>
              <p14:xfrm>
                <a:off x="10846342" y="3040036"/>
                <a:ext cx="312840" cy="49680"/>
              </p14:xfrm>
            </p:contentPart>
          </mc:Choice>
          <mc:Fallback>
            <p:pic>
              <p:nvPicPr>
                <p:cNvPr id="216" name="Freihand 215">
                  <a:extLst>
                    <a:ext uri="{FF2B5EF4-FFF2-40B4-BE49-F238E27FC236}">
                      <a16:creationId xmlns:a16="http://schemas.microsoft.com/office/drawing/2014/main" id="{9D4A84BA-3D55-EFB1-7160-083319B8416C}"/>
                    </a:ext>
                  </a:extLst>
                </p:cNvPr>
                <p:cNvPicPr/>
                <p:nvPr/>
              </p:nvPicPr>
              <p:blipFill>
                <a:blip r:embed="rId352"/>
                <a:stretch>
                  <a:fillRect/>
                </a:stretch>
              </p:blipFill>
              <p:spPr>
                <a:xfrm>
                  <a:off x="10837342" y="3031036"/>
                  <a:ext cx="330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7" name="Freihand 216">
                  <a:extLst>
                    <a:ext uri="{FF2B5EF4-FFF2-40B4-BE49-F238E27FC236}">
                      <a16:creationId xmlns:a16="http://schemas.microsoft.com/office/drawing/2014/main" id="{183262CE-F792-CF61-1C8E-EF6CF4B9F7EB}"/>
                    </a:ext>
                  </a:extLst>
                </p14:cNvPr>
                <p14:cNvContentPartPr/>
                <p14:nvPr/>
              </p14:nvContentPartPr>
              <p14:xfrm>
                <a:off x="11184742" y="2931316"/>
                <a:ext cx="371520" cy="174240"/>
              </p14:xfrm>
            </p:contentPart>
          </mc:Choice>
          <mc:Fallback>
            <p:pic>
              <p:nvPicPr>
                <p:cNvPr id="217" name="Freihand 216">
                  <a:extLst>
                    <a:ext uri="{FF2B5EF4-FFF2-40B4-BE49-F238E27FC236}">
                      <a16:creationId xmlns:a16="http://schemas.microsoft.com/office/drawing/2014/main" id="{183262CE-F792-CF61-1C8E-EF6CF4B9F7EB}"/>
                    </a:ext>
                  </a:extLst>
                </p:cNvPr>
                <p:cNvPicPr/>
                <p:nvPr/>
              </p:nvPicPr>
              <p:blipFill>
                <a:blip r:embed="rId354"/>
                <a:stretch>
                  <a:fillRect/>
                </a:stretch>
              </p:blipFill>
              <p:spPr>
                <a:xfrm>
                  <a:off x="11175742" y="2922676"/>
                  <a:ext cx="389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8" name="Freihand 217">
                  <a:extLst>
                    <a:ext uri="{FF2B5EF4-FFF2-40B4-BE49-F238E27FC236}">
                      <a16:creationId xmlns:a16="http://schemas.microsoft.com/office/drawing/2014/main" id="{95FBD3D9-429C-A1F8-F2F7-0056941D0453}"/>
                    </a:ext>
                  </a:extLst>
                </p14:cNvPr>
                <p14:cNvContentPartPr/>
                <p14:nvPr/>
              </p14:nvContentPartPr>
              <p14:xfrm>
                <a:off x="11624662" y="2974516"/>
                <a:ext cx="255240" cy="127080"/>
              </p14:xfrm>
            </p:contentPart>
          </mc:Choice>
          <mc:Fallback>
            <p:pic>
              <p:nvPicPr>
                <p:cNvPr id="218" name="Freihand 217">
                  <a:extLst>
                    <a:ext uri="{FF2B5EF4-FFF2-40B4-BE49-F238E27FC236}">
                      <a16:creationId xmlns:a16="http://schemas.microsoft.com/office/drawing/2014/main" id="{95FBD3D9-429C-A1F8-F2F7-0056941D0453}"/>
                    </a:ext>
                  </a:extLst>
                </p:cNvPr>
                <p:cNvPicPr/>
                <p:nvPr/>
              </p:nvPicPr>
              <p:blipFill>
                <a:blip r:embed="rId356"/>
                <a:stretch>
                  <a:fillRect/>
                </a:stretch>
              </p:blipFill>
              <p:spPr>
                <a:xfrm>
                  <a:off x="11616022" y="2965516"/>
                  <a:ext cx="272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9" name="Freihand 218">
                  <a:extLst>
                    <a:ext uri="{FF2B5EF4-FFF2-40B4-BE49-F238E27FC236}">
                      <a16:creationId xmlns:a16="http://schemas.microsoft.com/office/drawing/2014/main" id="{E84C955F-4F1E-94D4-62A6-7849A31A4B78}"/>
                    </a:ext>
                  </a:extLst>
                </p14:cNvPr>
                <p14:cNvContentPartPr/>
                <p14:nvPr/>
              </p14:nvContentPartPr>
              <p14:xfrm>
                <a:off x="11899342" y="2849956"/>
                <a:ext cx="109080" cy="178200"/>
              </p14:xfrm>
            </p:contentPart>
          </mc:Choice>
          <mc:Fallback>
            <p:pic>
              <p:nvPicPr>
                <p:cNvPr id="219" name="Freihand 218">
                  <a:extLst>
                    <a:ext uri="{FF2B5EF4-FFF2-40B4-BE49-F238E27FC236}">
                      <a16:creationId xmlns:a16="http://schemas.microsoft.com/office/drawing/2014/main" id="{E84C955F-4F1E-94D4-62A6-7849A31A4B78}"/>
                    </a:ext>
                  </a:extLst>
                </p:cNvPr>
                <p:cNvPicPr/>
                <p:nvPr/>
              </p:nvPicPr>
              <p:blipFill>
                <a:blip r:embed="rId358"/>
                <a:stretch>
                  <a:fillRect/>
                </a:stretch>
              </p:blipFill>
              <p:spPr>
                <a:xfrm>
                  <a:off x="11890342" y="2841316"/>
                  <a:ext cx="126720" cy="195840"/>
                </a:xfrm>
                <a:prstGeom prst="rect">
                  <a:avLst/>
                </a:prstGeom>
              </p:spPr>
            </p:pic>
          </mc:Fallback>
        </mc:AlternateContent>
      </p:grpSp>
      <p:grpSp>
        <p:nvGrpSpPr>
          <p:cNvPr id="222" name="Gruppieren 221">
            <a:extLst>
              <a:ext uri="{FF2B5EF4-FFF2-40B4-BE49-F238E27FC236}">
                <a16:creationId xmlns:a16="http://schemas.microsoft.com/office/drawing/2014/main" id="{39D89624-4D05-C759-6DF0-7E424D7835EE}"/>
              </a:ext>
            </a:extLst>
          </p:cNvPr>
          <p:cNvGrpSpPr/>
          <p:nvPr/>
        </p:nvGrpSpPr>
        <p:grpSpPr>
          <a:xfrm>
            <a:off x="11729782" y="2304196"/>
            <a:ext cx="361440" cy="240480"/>
            <a:chOff x="11729782" y="2304196"/>
            <a:chExt cx="361440" cy="240480"/>
          </a:xfrm>
        </p:grpSpPr>
        <mc:AlternateContent xmlns:mc="http://schemas.openxmlformats.org/markup-compatibility/2006">
          <mc:Choice xmlns:p14="http://schemas.microsoft.com/office/powerpoint/2010/main" Requires="p14">
            <p:contentPart p14:bwMode="auto" r:id="rId359">
              <p14:nvContentPartPr>
                <p14:cNvPr id="220" name="Freihand 219">
                  <a:extLst>
                    <a:ext uri="{FF2B5EF4-FFF2-40B4-BE49-F238E27FC236}">
                      <a16:creationId xmlns:a16="http://schemas.microsoft.com/office/drawing/2014/main" id="{57BD7678-F9E7-B825-D0BE-A115DBBCBC23}"/>
                    </a:ext>
                  </a:extLst>
                </p14:cNvPr>
                <p14:cNvContentPartPr/>
                <p14:nvPr/>
              </p14:nvContentPartPr>
              <p14:xfrm>
                <a:off x="11729782" y="2388796"/>
                <a:ext cx="197280" cy="155880"/>
              </p14:xfrm>
            </p:contentPart>
          </mc:Choice>
          <mc:Fallback>
            <p:pic>
              <p:nvPicPr>
                <p:cNvPr id="220" name="Freihand 219">
                  <a:extLst>
                    <a:ext uri="{FF2B5EF4-FFF2-40B4-BE49-F238E27FC236}">
                      <a16:creationId xmlns:a16="http://schemas.microsoft.com/office/drawing/2014/main" id="{57BD7678-F9E7-B825-D0BE-A115DBBCBC23}"/>
                    </a:ext>
                  </a:extLst>
                </p:cNvPr>
                <p:cNvPicPr/>
                <p:nvPr/>
              </p:nvPicPr>
              <p:blipFill>
                <a:blip r:embed="rId360"/>
                <a:stretch>
                  <a:fillRect/>
                </a:stretch>
              </p:blipFill>
              <p:spPr>
                <a:xfrm>
                  <a:off x="11721142" y="2380156"/>
                  <a:ext cx="214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1" name="Freihand 220">
                  <a:extLst>
                    <a:ext uri="{FF2B5EF4-FFF2-40B4-BE49-F238E27FC236}">
                      <a16:creationId xmlns:a16="http://schemas.microsoft.com/office/drawing/2014/main" id="{9FC096C0-62E8-7C07-81A0-E3AD94D36610}"/>
                    </a:ext>
                  </a:extLst>
                </p14:cNvPr>
                <p14:cNvContentPartPr/>
                <p14:nvPr/>
              </p14:nvContentPartPr>
              <p14:xfrm>
                <a:off x="11957302" y="2304196"/>
                <a:ext cx="133920" cy="215640"/>
              </p14:xfrm>
            </p:contentPart>
          </mc:Choice>
          <mc:Fallback>
            <p:pic>
              <p:nvPicPr>
                <p:cNvPr id="221" name="Freihand 220">
                  <a:extLst>
                    <a:ext uri="{FF2B5EF4-FFF2-40B4-BE49-F238E27FC236}">
                      <a16:creationId xmlns:a16="http://schemas.microsoft.com/office/drawing/2014/main" id="{9FC096C0-62E8-7C07-81A0-E3AD94D36610}"/>
                    </a:ext>
                  </a:extLst>
                </p:cNvPr>
                <p:cNvPicPr/>
                <p:nvPr/>
              </p:nvPicPr>
              <p:blipFill>
                <a:blip r:embed="rId362"/>
                <a:stretch>
                  <a:fillRect/>
                </a:stretch>
              </p:blipFill>
              <p:spPr>
                <a:xfrm>
                  <a:off x="11948662" y="2295556"/>
                  <a:ext cx="151560" cy="23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224" name="Freihand 223">
                <a:extLst>
                  <a:ext uri="{FF2B5EF4-FFF2-40B4-BE49-F238E27FC236}">
                    <a16:creationId xmlns:a16="http://schemas.microsoft.com/office/drawing/2014/main" id="{B3021598-D891-A330-E3B7-52D571B51FC3}"/>
                  </a:ext>
                </a:extLst>
              </p14:cNvPr>
              <p14:cNvContentPartPr/>
              <p14:nvPr/>
            </p14:nvContentPartPr>
            <p14:xfrm>
              <a:off x="1468342" y="3244156"/>
              <a:ext cx="279720" cy="56160"/>
            </p14:xfrm>
          </p:contentPart>
        </mc:Choice>
        <mc:Fallback>
          <p:pic>
            <p:nvPicPr>
              <p:cNvPr id="224" name="Freihand 223">
                <a:extLst>
                  <a:ext uri="{FF2B5EF4-FFF2-40B4-BE49-F238E27FC236}">
                    <a16:creationId xmlns:a16="http://schemas.microsoft.com/office/drawing/2014/main" id="{B3021598-D891-A330-E3B7-52D571B51FC3}"/>
                  </a:ext>
                </a:extLst>
              </p:cNvPr>
              <p:cNvPicPr/>
              <p:nvPr/>
            </p:nvPicPr>
            <p:blipFill>
              <a:blip r:embed="rId364"/>
              <a:stretch>
                <a:fillRect/>
              </a:stretch>
            </p:blipFill>
            <p:spPr>
              <a:xfrm>
                <a:off x="1459342" y="3235156"/>
                <a:ext cx="297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5" name="Freihand 224">
                <a:extLst>
                  <a:ext uri="{FF2B5EF4-FFF2-40B4-BE49-F238E27FC236}">
                    <a16:creationId xmlns:a16="http://schemas.microsoft.com/office/drawing/2014/main" id="{87854190-4E17-0170-C7C9-65C4C1ACD3A4}"/>
                  </a:ext>
                </a:extLst>
              </p14:cNvPr>
              <p14:cNvContentPartPr/>
              <p14:nvPr/>
            </p14:nvContentPartPr>
            <p14:xfrm>
              <a:off x="1603702" y="3250996"/>
              <a:ext cx="4166640" cy="54000"/>
            </p14:xfrm>
          </p:contentPart>
        </mc:Choice>
        <mc:Fallback>
          <p:pic>
            <p:nvPicPr>
              <p:cNvPr id="225" name="Freihand 224">
                <a:extLst>
                  <a:ext uri="{FF2B5EF4-FFF2-40B4-BE49-F238E27FC236}">
                    <a16:creationId xmlns:a16="http://schemas.microsoft.com/office/drawing/2014/main" id="{87854190-4E17-0170-C7C9-65C4C1ACD3A4}"/>
                  </a:ext>
                </a:extLst>
              </p:cNvPr>
              <p:cNvPicPr/>
              <p:nvPr/>
            </p:nvPicPr>
            <p:blipFill>
              <a:blip r:embed="rId366"/>
              <a:stretch>
                <a:fillRect/>
              </a:stretch>
            </p:blipFill>
            <p:spPr>
              <a:xfrm>
                <a:off x="1595062" y="3242356"/>
                <a:ext cx="4184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6" name="Freihand 225">
                <a:extLst>
                  <a:ext uri="{FF2B5EF4-FFF2-40B4-BE49-F238E27FC236}">
                    <a16:creationId xmlns:a16="http://schemas.microsoft.com/office/drawing/2014/main" id="{90296811-B1CE-BD49-45FD-4E1413499FD3}"/>
                  </a:ext>
                </a:extLst>
              </p14:cNvPr>
              <p14:cNvContentPartPr/>
              <p14:nvPr/>
            </p14:nvContentPartPr>
            <p14:xfrm>
              <a:off x="1543582" y="1191076"/>
              <a:ext cx="734400" cy="573120"/>
            </p14:xfrm>
          </p:contentPart>
        </mc:Choice>
        <mc:Fallback>
          <p:pic>
            <p:nvPicPr>
              <p:cNvPr id="226" name="Freihand 225">
                <a:extLst>
                  <a:ext uri="{FF2B5EF4-FFF2-40B4-BE49-F238E27FC236}">
                    <a16:creationId xmlns:a16="http://schemas.microsoft.com/office/drawing/2014/main" id="{90296811-B1CE-BD49-45FD-4E1413499FD3}"/>
                  </a:ext>
                </a:extLst>
              </p:cNvPr>
              <p:cNvPicPr/>
              <p:nvPr/>
            </p:nvPicPr>
            <p:blipFill>
              <a:blip r:embed="rId368"/>
              <a:stretch>
                <a:fillRect/>
              </a:stretch>
            </p:blipFill>
            <p:spPr>
              <a:xfrm>
                <a:off x="1534942" y="1182436"/>
                <a:ext cx="752040"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7" name="Freihand 226">
                <a:extLst>
                  <a:ext uri="{FF2B5EF4-FFF2-40B4-BE49-F238E27FC236}">
                    <a16:creationId xmlns:a16="http://schemas.microsoft.com/office/drawing/2014/main" id="{C4C0CEEB-5053-3B60-DAA7-F023DD323D18}"/>
                  </a:ext>
                </a:extLst>
              </p14:cNvPr>
              <p14:cNvContentPartPr/>
              <p14:nvPr/>
            </p14:nvContentPartPr>
            <p14:xfrm>
              <a:off x="1673542" y="1438036"/>
              <a:ext cx="924120" cy="774000"/>
            </p14:xfrm>
          </p:contentPart>
        </mc:Choice>
        <mc:Fallback>
          <p:pic>
            <p:nvPicPr>
              <p:cNvPr id="227" name="Freihand 226">
                <a:extLst>
                  <a:ext uri="{FF2B5EF4-FFF2-40B4-BE49-F238E27FC236}">
                    <a16:creationId xmlns:a16="http://schemas.microsoft.com/office/drawing/2014/main" id="{C4C0CEEB-5053-3B60-DAA7-F023DD323D18}"/>
                  </a:ext>
                </a:extLst>
              </p:cNvPr>
              <p:cNvPicPr/>
              <p:nvPr/>
            </p:nvPicPr>
            <p:blipFill>
              <a:blip r:embed="rId370"/>
              <a:stretch>
                <a:fillRect/>
              </a:stretch>
            </p:blipFill>
            <p:spPr>
              <a:xfrm>
                <a:off x="1664542" y="1429036"/>
                <a:ext cx="941760" cy="7916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8" name="Freihand 227">
                <a:extLst>
                  <a:ext uri="{FF2B5EF4-FFF2-40B4-BE49-F238E27FC236}">
                    <a16:creationId xmlns:a16="http://schemas.microsoft.com/office/drawing/2014/main" id="{3272D60B-5DA8-7AD9-AA1C-3FA8FF39A1AC}"/>
                  </a:ext>
                </a:extLst>
              </p14:cNvPr>
              <p14:cNvContentPartPr/>
              <p14:nvPr/>
            </p14:nvContentPartPr>
            <p14:xfrm>
              <a:off x="1723222" y="1658356"/>
              <a:ext cx="1125360" cy="902520"/>
            </p14:xfrm>
          </p:contentPart>
        </mc:Choice>
        <mc:Fallback>
          <p:pic>
            <p:nvPicPr>
              <p:cNvPr id="228" name="Freihand 227">
                <a:extLst>
                  <a:ext uri="{FF2B5EF4-FFF2-40B4-BE49-F238E27FC236}">
                    <a16:creationId xmlns:a16="http://schemas.microsoft.com/office/drawing/2014/main" id="{3272D60B-5DA8-7AD9-AA1C-3FA8FF39A1AC}"/>
                  </a:ext>
                </a:extLst>
              </p:cNvPr>
              <p:cNvPicPr/>
              <p:nvPr/>
            </p:nvPicPr>
            <p:blipFill>
              <a:blip r:embed="rId372"/>
              <a:stretch>
                <a:fillRect/>
              </a:stretch>
            </p:blipFill>
            <p:spPr>
              <a:xfrm>
                <a:off x="1714222" y="1649356"/>
                <a:ext cx="1143000" cy="9201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9" name="Freihand 228">
                <a:extLst>
                  <a:ext uri="{FF2B5EF4-FFF2-40B4-BE49-F238E27FC236}">
                    <a16:creationId xmlns:a16="http://schemas.microsoft.com/office/drawing/2014/main" id="{53468969-EEA2-8369-C1F4-ACD549D79ABF}"/>
                  </a:ext>
                </a:extLst>
              </p14:cNvPr>
              <p14:cNvContentPartPr/>
              <p14:nvPr/>
            </p14:nvContentPartPr>
            <p14:xfrm>
              <a:off x="1762462" y="1863196"/>
              <a:ext cx="1373760" cy="991080"/>
            </p14:xfrm>
          </p:contentPart>
        </mc:Choice>
        <mc:Fallback>
          <p:pic>
            <p:nvPicPr>
              <p:cNvPr id="229" name="Freihand 228">
                <a:extLst>
                  <a:ext uri="{FF2B5EF4-FFF2-40B4-BE49-F238E27FC236}">
                    <a16:creationId xmlns:a16="http://schemas.microsoft.com/office/drawing/2014/main" id="{53468969-EEA2-8369-C1F4-ACD549D79ABF}"/>
                  </a:ext>
                </a:extLst>
              </p:cNvPr>
              <p:cNvPicPr/>
              <p:nvPr/>
            </p:nvPicPr>
            <p:blipFill>
              <a:blip r:embed="rId374"/>
              <a:stretch>
                <a:fillRect/>
              </a:stretch>
            </p:blipFill>
            <p:spPr>
              <a:xfrm>
                <a:off x="1753822" y="1854196"/>
                <a:ext cx="1391400" cy="10087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0" name="Freihand 229">
                <a:extLst>
                  <a:ext uri="{FF2B5EF4-FFF2-40B4-BE49-F238E27FC236}">
                    <a16:creationId xmlns:a16="http://schemas.microsoft.com/office/drawing/2014/main" id="{38D44A6E-10B4-3C80-E4E2-6971B5EE97E1}"/>
                  </a:ext>
                </a:extLst>
              </p14:cNvPr>
              <p14:cNvContentPartPr/>
              <p14:nvPr/>
            </p14:nvContentPartPr>
            <p14:xfrm>
              <a:off x="2067742" y="2078836"/>
              <a:ext cx="1312560" cy="933840"/>
            </p14:xfrm>
          </p:contentPart>
        </mc:Choice>
        <mc:Fallback>
          <p:pic>
            <p:nvPicPr>
              <p:cNvPr id="230" name="Freihand 229">
                <a:extLst>
                  <a:ext uri="{FF2B5EF4-FFF2-40B4-BE49-F238E27FC236}">
                    <a16:creationId xmlns:a16="http://schemas.microsoft.com/office/drawing/2014/main" id="{38D44A6E-10B4-3C80-E4E2-6971B5EE97E1}"/>
                  </a:ext>
                </a:extLst>
              </p:cNvPr>
              <p:cNvPicPr/>
              <p:nvPr/>
            </p:nvPicPr>
            <p:blipFill>
              <a:blip r:embed="rId376"/>
              <a:stretch>
                <a:fillRect/>
              </a:stretch>
            </p:blipFill>
            <p:spPr>
              <a:xfrm>
                <a:off x="2059102" y="2070196"/>
                <a:ext cx="1330200" cy="9514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1" name="Freihand 230">
                <a:extLst>
                  <a:ext uri="{FF2B5EF4-FFF2-40B4-BE49-F238E27FC236}">
                    <a16:creationId xmlns:a16="http://schemas.microsoft.com/office/drawing/2014/main" id="{8A990607-6553-9CE6-FAA7-C923A22EE2FA}"/>
                  </a:ext>
                </a:extLst>
              </p14:cNvPr>
              <p14:cNvContentPartPr/>
              <p14:nvPr/>
            </p14:nvContentPartPr>
            <p14:xfrm>
              <a:off x="2395702" y="2282236"/>
              <a:ext cx="1495800" cy="949320"/>
            </p14:xfrm>
          </p:contentPart>
        </mc:Choice>
        <mc:Fallback>
          <p:pic>
            <p:nvPicPr>
              <p:cNvPr id="231" name="Freihand 230">
                <a:extLst>
                  <a:ext uri="{FF2B5EF4-FFF2-40B4-BE49-F238E27FC236}">
                    <a16:creationId xmlns:a16="http://schemas.microsoft.com/office/drawing/2014/main" id="{8A990607-6553-9CE6-FAA7-C923A22EE2FA}"/>
                  </a:ext>
                </a:extLst>
              </p:cNvPr>
              <p:cNvPicPr/>
              <p:nvPr/>
            </p:nvPicPr>
            <p:blipFill>
              <a:blip r:embed="rId378"/>
              <a:stretch>
                <a:fillRect/>
              </a:stretch>
            </p:blipFill>
            <p:spPr>
              <a:xfrm>
                <a:off x="2386702" y="2273596"/>
                <a:ext cx="1513440" cy="966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2" name="Freihand 231">
                <a:extLst>
                  <a:ext uri="{FF2B5EF4-FFF2-40B4-BE49-F238E27FC236}">
                    <a16:creationId xmlns:a16="http://schemas.microsoft.com/office/drawing/2014/main" id="{843574B8-C251-076F-C1D3-9BACC8736FFB}"/>
                  </a:ext>
                </a:extLst>
              </p14:cNvPr>
              <p14:cNvContentPartPr/>
              <p14:nvPr/>
            </p14:nvContentPartPr>
            <p14:xfrm>
              <a:off x="3028942" y="2322196"/>
              <a:ext cx="1235880" cy="859320"/>
            </p14:xfrm>
          </p:contentPart>
        </mc:Choice>
        <mc:Fallback>
          <p:pic>
            <p:nvPicPr>
              <p:cNvPr id="232" name="Freihand 231">
                <a:extLst>
                  <a:ext uri="{FF2B5EF4-FFF2-40B4-BE49-F238E27FC236}">
                    <a16:creationId xmlns:a16="http://schemas.microsoft.com/office/drawing/2014/main" id="{843574B8-C251-076F-C1D3-9BACC8736FFB}"/>
                  </a:ext>
                </a:extLst>
              </p:cNvPr>
              <p:cNvPicPr/>
              <p:nvPr/>
            </p:nvPicPr>
            <p:blipFill>
              <a:blip r:embed="rId380"/>
              <a:stretch>
                <a:fillRect/>
              </a:stretch>
            </p:blipFill>
            <p:spPr>
              <a:xfrm>
                <a:off x="3019942" y="2313556"/>
                <a:ext cx="1253520" cy="876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3" name="Freihand 232">
                <a:extLst>
                  <a:ext uri="{FF2B5EF4-FFF2-40B4-BE49-F238E27FC236}">
                    <a16:creationId xmlns:a16="http://schemas.microsoft.com/office/drawing/2014/main" id="{E64CEEEC-92F6-764A-707B-504A5BB4AA1A}"/>
                  </a:ext>
                </a:extLst>
              </p14:cNvPr>
              <p14:cNvContentPartPr/>
              <p14:nvPr/>
            </p14:nvContentPartPr>
            <p14:xfrm>
              <a:off x="3749662" y="2703436"/>
              <a:ext cx="790200" cy="465840"/>
            </p14:xfrm>
          </p:contentPart>
        </mc:Choice>
        <mc:Fallback>
          <p:pic>
            <p:nvPicPr>
              <p:cNvPr id="233" name="Freihand 232">
                <a:extLst>
                  <a:ext uri="{FF2B5EF4-FFF2-40B4-BE49-F238E27FC236}">
                    <a16:creationId xmlns:a16="http://schemas.microsoft.com/office/drawing/2014/main" id="{E64CEEEC-92F6-764A-707B-504A5BB4AA1A}"/>
                  </a:ext>
                </a:extLst>
              </p:cNvPr>
              <p:cNvPicPr/>
              <p:nvPr/>
            </p:nvPicPr>
            <p:blipFill>
              <a:blip r:embed="rId382"/>
              <a:stretch>
                <a:fillRect/>
              </a:stretch>
            </p:blipFill>
            <p:spPr>
              <a:xfrm>
                <a:off x="3740662" y="2694796"/>
                <a:ext cx="80784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4" name="Freihand 233">
                <a:extLst>
                  <a:ext uri="{FF2B5EF4-FFF2-40B4-BE49-F238E27FC236}">
                    <a16:creationId xmlns:a16="http://schemas.microsoft.com/office/drawing/2014/main" id="{71CAB8D5-D2CB-E288-9CBE-5AD5F3D173CD}"/>
                  </a:ext>
                </a:extLst>
              </p14:cNvPr>
              <p14:cNvContentPartPr/>
              <p14:nvPr/>
            </p14:nvContentPartPr>
            <p14:xfrm>
              <a:off x="4129822" y="2822596"/>
              <a:ext cx="882720" cy="341280"/>
            </p14:xfrm>
          </p:contentPart>
        </mc:Choice>
        <mc:Fallback>
          <p:pic>
            <p:nvPicPr>
              <p:cNvPr id="234" name="Freihand 233">
                <a:extLst>
                  <a:ext uri="{FF2B5EF4-FFF2-40B4-BE49-F238E27FC236}">
                    <a16:creationId xmlns:a16="http://schemas.microsoft.com/office/drawing/2014/main" id="{71CAB8D5-D2CB-E288-9CBE-5AD5F3D173CD}"/>
                  </a:ext>
                </a:extLst>
              </p:cNvPr>
              <p:cNvPicPr/>
              <p:nvPr/>
            </p:nvPicPr>
            <p:blipFill>
              <a:blip r:embed="rId384"/>
              <a:stretch>
                <a:fillRect/>
              </a:stretch>
            </p:blipFill>
            <p:spPr>
              <a:xfrm>
                <a:off x="4121182" y="2813956"/>
                <a:ext cx="90036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5" name="Freihand 234">
                <a:extLst>
                  <a:ext uri="{FF2B5EF4-FFF2-40B4-BE49-F238E27FC236}">
                    <a16:creationId xmlns:a16="http://schemas.microsoft.com/office/drawing/2014/main" id="{2A17D394-285B-E959-C20E-89ADA2A3F2D0}"/>
                  </a:ext>
                </a:extLst>
              </p14:cNvPr>
              <p14:cNvContentPartPr/>
              <p14:nvPr/>
            </p14:nvContentPartPr>
            <p14:xfrm>
              <a:off x="4938742" y="3028156"/>
              <a:ext cx="263520" cy="129960"/>
            </p14:xfrm>
          </p:contentPart>
        </mc:Choice>
        <mc:Fallback>
          <p:pic>
            <p:nvPicPr>
              <p:cNvPr id="235" name="Freihand 234">
                <a:extLst>
                  <a:ext uri="{FF2B5EF4-FFF2-40B4-BE49-F238E27FC236}">
                    <a16:creationId xmlns:a16="http://schemas.microsoft.com/office/drawing/2014/main" id="{2A17D394-285B-E959-C20E-89ADA2A3F2D0}"/>
                  </a:ext>
                </a:extLst>
              </p:cNvPr>
              <p:cNvPicPr/>
              <p:nvPr/>
            </p:nvPicPr>
            <p:blipFill>
              <a:blip r:embed="rId386"/>
              <a:stretch>
                <a:fillRect/>
              </a:stretch>
            </p:blipFill>
            <p:spPr>
              <a:xfrm>
                <a:off x="4930102" y="3019516"/>
                <a:ext cx="281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6" name="Freihand 235">
                <a:extLst>
                  <a:ext uri="{FF2B5EF4-FFF2-40B4-BE49-F238E27FC236}">
                    <a16:creationId xmlns:a16="http://schemas.microsoft.com/office/drawing/2014/main" id="{3722E5CB-FE27-55FA-3C63-9D2BFAFF69AE}"/>
                  </a:ext>
                </a:extLst>
              </p14:cNvPr>
              <p14:cNvContentPartPr/>
              <p14:nvPr/>
            </p14:nvContentPartPr>
            <p14:xfrm>
              <a:off x="4446622" y="2357836"/>
              <a:ext cx="572040" cy="451800"/>
            </p14:xfrm>
          </p:contentPart>
        </mc:Choice>
        <mc:Fallback>
          <p:pic>
            <p:nvPicPr>
              <p:cNvPr id="236" name="Freihand 235">
                <a:extLst>
                  <a:ext uri="{FF2B5EF4-FFF2-40B4-BE49-F238E27FC236}">
                    <a16:creationId xmlns:a16="http://schemas.microsoft.com/office/drawing/2014/main" id="{3722E5CB-FE27-55FA-3C63-9D2BFAFF69AE}"/>
                  </a:ext>
                </a:extLst>
              </p:cNvPr>
              <p:cNvPicPr/>
              <p:nvPr/>
            </p:nvPicPr>
            <p:blipFill>
              <a:blip r:embed="rId388"/>
              <a:stretch>
                <a:fillRect/>
              </a:stretch>
            </p:blipFill>
            <p:spPr>
              <a:xfrm>
                <a:off x="4437982" y="2349196"/>
                <a:ext cx="589680" cy="469440"/>
              </a:xfrm>
              <a:prstGeom prst="rect">
                <a:avLst/>
              </a:prstGeom>
            </p:spPr>
          </p:pic>
        </mc:Fallback>
      </mc:AlternateContent>
      <p:grpSp>
        <p:nvGrpSpPr>
          <p:cNvPr id="245" name="Gruppieren 244">
            <a:extLst>
              <a:ext uri="{FF2B5EF4-FFF2-40B4-BE49-F238E27FC236}">
                <a16:creationId xmlns:a16="http://schemas.microsoft.com/office/drawing/2014/main" id="{5F0ADB44-374F-0125-8DA7-DEB569B6DC1A}"/>
              </a:ext>
            </a:extLst>
          </p:cNvPr>
          <p:cNvGrpSpPr/>
          <p:nvPr/>
        </p:nvGrpSpPr>
        <p:grpSpPr>
          <a:xfrm>
            <a:off x="5351662" y="1998196"/>
            <a:ext cx="953280" cy="337320"/>
            <a:chOff x="5351662" y="1998196"/>
            <a:chExt cx="953280" cy="337320"/>
          </a:xfrm>
        </p:grpSpPr>
        <mc:AlternateContent xmlns:mc="http://schemas.openxmlformats.org/markup-compatibility/2006">
          <mc:Choice xmlns:p14="http://schemas.microsoft.com/office/powerpoint/2010/main" Requires="p14">
            <p:contentPart p14:bwMode="auto" r:id="rId389">
              <p14:nvContentPartPr>
                <p14:cNvPr id="237" name="Freihand 236">
                  <a:extLst>
                    <a:ext uri="{FF2B5EF4-FFF2-40B4-BE49-F238E27FC236}">
                      <a16:creationId xmlns:a16="http://schemas.microsoft.com/office/drawing/2014/main" id="{DC3594BD-742C-D4AB-DDF7-C07488A78DF6}"/>
                    </a:ext>
                  </a:extLst>
                </p14:cNvPr>
                <p14:cNvContentPartPr/>
                <p14:nvPr/>
              </p14:nvContentPartPr>
              <p14:xfrm>
                <a:off x="5351662" y="2050396"/>
                <a:ext cx="16920" cy="263880"/>
              </p14:xfrm>
            </p:contentPart>
          </mc:Choice>
          <mc:Fallback>
            <p:pic>
              <p:nvPicPr>
                <p:cNvPr id="237" name="Freihand 236">
                  <a:extLst>
                    <a:ext uri="{FF2B5EF4-FFF2-40B4-BE49-F238E27FC236}">
                      <a16:creationId xmlns:a16="http://schemas.microsoft.com/office/drawing/2014/main" id="{DC3594BD-742C-D4AB-DDF7-C07488A78DF6}"/>
                    </a:ext>
                  </a:extLst>
                </p:cNvPr>
                <p:cNvPicPr/>
                <p:nvPr/>
              </p:nvPicPr>
              <p:blipFill>
                <a:blip r:embed="rId390"/>
                <a:stretch>
                  <a:fillRect/>
                </a:stretch>
              </p:blipFill>
              <p:spPr>
                <a:xfrm>
                  <a:off x="5343022" y="2041396"/>
                  <a:ext cx="345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9" name="Freihand 238">
                  <a:extLst>
                    <a:ext uri="{FF2B5EF4-FFF2-40B4-BE49-F238E27FC236}">
                      <a16:creationId xmlns:a16="http://schemas.microsoft.com/office/drawing/2014/main" id="{0A070BF7-924F-F68B-CB90-84F837BF1B11}"/>
                    </a:ext>
                  </a:extLst>
                </p14:cNvPr>
                <p14:cNvContentPartPr/>
                <p14:nvPr/>
              </p14:nvContentPartPr>
              <p14:xfrm>
                <a:off x="5362102" y="2031676"/>
                <a:ext cx="249840" cy="189360"/>
              </p14:xfrm>
            </p:contentPart>
          </mc:Choice>
          <mc:Fallback>
            <p:pic>
              <p:nvPicPr>
                <p:cNvPr id="239" name="Freihand 238">
                  <a:extLst>
                    <a:ext uri="{FF2B5EF4-FFF2-40B4-BE49-F238E27FC236}">
                      <a16:creationId xmlns:a16="http://schemas.microsoft.com/office/drawing/2014/main" id="{0A070BF7-924F-F68B-CB90-84F837BF1B11}"/>
                    </a:ext>
                  </a:extLst>
                </p:cNvPr>
                <p:cNvPicPr/>
                <p:nvPr/>
              </p:nvPicPr>
              <p:blipFill>
                <a:blip r:embed="rId392"/>
                <a:stretch>
                  <a:fillRect/>
                </a:stretch>
              </p:blipFill>
              <p:spPr>
                <a:xfrm>
                  <a:off x="5353102" y="2023036"/>
                  <a:ext cx="267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0" name="Freihand 239">
                  <a:extLst>
                    <a:ext uri="{FF2B5EF4-FFF2-40B4-BE49-F238E27FC236}">
                      <a16:creationId xmlns:a16="http://schemas.microsoft.com/office/drawing/2014/main" id="{0B95B99A-2017-F8D1-5CB1-D686B5A1CDF0}"/>
                    </a:ext>
                  </a:extLst>
                </p14:cNvPr>
                <p14:cNvContentPartPr/>
                <p14:nvPr/>
              </p14:nvContentPartPr>
              <p14:xfrm>
                <a:off x="5379022" y="2203756"/>
                <a:ext cx="176760" cy="117360"/>
              </p14:xfrm>
            </p:contentPart>
          </mc:Choice>
          <mc:Fallback>
            <p:pic>
              <p:nvPicPr>
                <p:cNvPr id="240" name="Freihand 239">
                  <a:extLst>
                    <a:ext uri="{FF2B5EF4-FFF2-40B4-BE49-F238E27FC236}">
                      <a16:creationId xmlns:a16="http://schemas.microsoft.com/office/drawing/2014/main" id="{0B95B99A-2017-F8D1-5CB1-D686B5A1CDF0}"/>
                    </a:ext>
                  </a:extLst>
                </p:cNvPr>
                <p:cNvPicPr/>
                <p:nvPr/>
              </p:nvPicPr>
              <p:blipFill>
                <a:blip r:embed="rId394"/>
                <a:stretch>
                  <a:fillRect/>
                </a:stretch>
              </p:blipFill>
              <p:spPr>
                <a:xfrm>
                  <a:off x="5370382" y="2194756"/>
                  <a:ext cx="194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1" name="Freihand 240">
                  <a:extLst>
                    <a:ext uri="{FF2B5EF4-FFF2-40B4-BE49-F238E27FC236}">
                      <a16:creationId xmlns:a16="http://schemas.microsoft.com/office/drawing/2014/main" id="{33C560AC-764F-2021-CD8B-BAC77D466CDB}"/>
                    </a:ext>
                  </a:extLst>
                </p14:cNvPr>
                <p14:cNvContentPartPr/>
                <p14:nvPr/>
              </p14:nvContentPartPr>
              <p14:xfrm>
                <a:off x="5721022" y="2042476"/>
                <a:ext cx="28800" cy="243720"/>
              </p14:xfrm>
            </p:contentPart>
          </mc:Choice>
          <mc:Fallback>
            <p:pic>
              <p:nvPicPr>
                <p:cNvPr id="241" name="Freihand 240">
                  <a:extLst>
                    <a:ext uri="{FF2B5EF4-FFF2-40B4-BE49-F238E27FC236}">
                      <a16:creationId xmlns:a16="http://schemas.microsoft.com/office/drawing/2014/main" id="{33C560AC-764F-2021-CD8B-BAC77D466CDB}"/>
                    </a:ext>
                  </a:extLst>
                </p:cNvPr>
                <p:cNvPicPr/>
                <p:nvPr/>
              </p:nvPicPr>
              <p:blipFill>
                <a:blip r:embed="rId396"/>
                <a:stretch>
                  <a:fillRect/>
                </a:stretch>
              </p:blipFill>
              <p:spPr>
                <a:xfrm>
                  <a:off x="5712382" y="2033836"/>
                  <a:ext cx="464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2" name="Freihand 241">
                  <a:extLst>
                    <a:ext uri="{FF2B5EF4-FFF2-40B4-BE49-F238E27FC236}">
                      <a16:creationId xmlns:a16="http://schemas.microsoft.com/office/drawing/2014/main" id="{90A5656A-5750-C0C8-467F-27F29DC39205}"/>
                    </a:ext>
                  </a:extLst>
                </p14:cNvPr>
                <p14:cNvContentPartPr/>
                <p14:nvPr/>
              </p14:nvContentPartPr>
              <p14:xfrm>
                <a:off x="5629222" y="1998196"/>
                <a:ext cx="273960" cy="254520"/>
              </p14:xfrm>
            </p:contentPart>
          </mc:Choice>
          <mc:Fallback>
            <p:pic>
              <p:nvPicPr>
                <p:cNvPr id="242" name="Freihand 241">
                  <a:extLst>
                    <a:ext uri="{FF2B5EF4-FFF2-40B4-BE49-F238E27FC236}">
                      <a16:creationId xmlns:a16="http://schemas.microsoft.com/office/drawing/2014/main" id="{90A5656A-5750-C0C8-467F-27F29DC39205}"/>
                    </a:ext>
                  </a:extLst>
                </p:cNvPr>
                <p:cNvPicPr/>
                <p:nvPr/>
              </p:nvPicPr>
              <p:blipFill>
                <a:blip r:embed="rId398"/>
                <a:stretch>
                  <a:fillRect/>
                </a:stretch>
              </p:blipFill>
              <p:spPr>
                <a:xfrm>
                  <a:off x="5620582" y="1989556"/>
                  <a:ext cx="2916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4" name="Freihand 243">
                  <a:extLst>
                    <a:ext uri="{FF2B5EF4-FFF2-40B4-BE49-F238E27FC236}">
                      <a16:creationId xmlns:a16="http://schemas.microsoft.com/office/drawing/2014/main" id="{9F6FA737-A1A2-1345-E718-1A61C53646A2}"/>
                    </a:ext>
                  </a:extLst>
                </p14:cNvPr>
                <p14:cNvContentPartPr/>
                <p14:nvPr/>
              </p14:nvContentPartPr>
              <p14:xfrm>
                <a:off x="6027742" y="2200876"/>
                <a:ext cx="277200" cy="134640"/>
              </p14:xfrm>
            </p:contentPart>
          </mc:Choice>
          <mc:Fallback>
            <p:pic>
              <p:nvPicPr>
                <p:cNvPr id="244" name="Freihand 243">
                  <a:extLst>
                    <a:ext uri="{FF2B5EF4-FFF2-40B4-BE49-F238E27FC236}">
                      <a16:creationId xmlns:a16="http://schemas.microsoft.com/office/drawing/2014/main" id="{9F6FA737-A1A2-1345-E718-1A61C53646A2}"/>
                    </a:ext>
                  </a:extLst>
                </p:cNvPr>
                <p:cNvPicPr/>
                <p:nvPr/>
              </p:nvPicPr>
              <p:blipFill>
                <a:blip r:embed="rId400"/>
                <a:stretch>
                  <a:fillRect/>
                </a:stretch>
              </p:blipFill>
              <p:spPr>
                <a:xfrm>
                  <a:off x="6019102" y="2192236"/>
                  <a:ext cx="29484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1">
            <p14:nvContentPartPr>
              <p14:cNvPr id="246" name="Freihand 245">
                <a:extLst>
                  <a:ext uri="{FF2B5EF4-FFF2-40B4-BE49-F238E27FC236}">
                    <a16:creationId xmlns:a16="http://schemas.microsoft.com/office/drawing/2014/main" id="{F217DC0D-3CBD-289E-DBE5-9F02D1576FF5}"/>
                  </a:ext>
                </a:extLst>
              </p14:cNvPr>
              <p14:cNvContentPartPr/>
              <p14:nvPr/>
            </p14:nvContentPartPr>
            <p14:xfrm>
              <a:off x="1553302" y="3265036"/>
              <a:ext cx="795240" cy="589680"/>
            </p14:xfrm>
          </p:contentPart>
        </mc:Choice>
        <mc:Fallback>
          <p:pic>
            <p:nvPicPr>
              <p:cNvPr id="246" name="Freihand 245">
                <a:extLst>
                  <a:ext uri="{FF2B5EF4-FFF2-40B4-BE49-F238E27FC236}">
                    <a16:creationId xmlns:a16="http://schemas.microsoft.com/office/drawing/2014/main" id="{F217DC0D-3CBD-289E-DBE5-9F02D1576FF5}"/>
                  </a:ext>
                </a:extLst>
              </p:cNvPr>
              <p:cNvPicPr/>
              <p:nvPr/>
            </p:nvPicPr>
            <p:blipFill>
              <a:blip r:embed="rId402"/>
              <a:stretch>
                <a:fillRect/>
              </a:stretch>
            </p:blipFill>
            <p:spPr>
              <a:xfrm>
                <a:off x="1544662" y="3256036"/>
                <a:ext cx="812880" cy="607320"/>
              </a:xfrm>
              <a:prstGeom prst="rect">
                <a:avLst/>
              </a:prstGeom>
            </p:spPr>
          </p:pic>
        </mc:Fallback>
      </mc:AlternateContent>
      <p:grpSp>
        <p:nvGrpSpPr>
          <p:cNvPr id="258" name="Gruppieren 257">
            <a:extLst>
              <a:ext uri="{FF2B5EF4-FFF2-40B4-BE49-F238E27FC236}">
                <a16:creationId xmlns:a16="http://schemas.microsoft.com/office/drawing/2014/main" id="{DFD1D2CB-4255-030D-8E7E-EE0727118BBB}"/>
              </a:ext>
            </a:extLst>
          </p:cNvPr>
          <p:cNvGrpSpPr/>
          <p:nvPr/>
        </p:nvGrpSpPr>
        <p:grpSpPr>
          <a:xfrm>
            <a:off x="161902" y="3274396"/>
            <a:ext cx="1943640" cy="1405080"/>
            <a:chOff x="161902" y="3274396"/>
            <a:chExt cx="1943640" cy="1405080"/>
          </a:xfrm>
        </p:grpSpPr>
        <mc:AlternateContent xmlns:mc="http://schemas.openxmlformats.org/markup-compatibility/2006">
          <mc:Choice xmlns:p14="http://schemas.microsoft.com/office/powerpoint/2010/main" Requires="p14">
            <p:contentPart p14:bwMode="auto" r:id="rId403">
              <p14:nvContentPartPr>
                <p14:cNvPr id="247" name="Freihand 246">
                  <a:extLst>
                    <a:ext uri="{FF2B5EF4-FFF2-40B4-BE49-F238E27FC236}">
                      <a16:creationId xmlns:a16="http://schemas.microsoft.com/office/drawing/2014/main" id="{37734FE7-9039-A1EC-C975-B38CE7DC3374}"/>
                    </a:ext>
                  </a:extLst>
                </p14:cNvPr>
                <p14:cNvContentPartPr/>
                <p14:nvPr/>
              </p14:nvContentPartPr>
              <p14:xfrm>
                <a:off x="1505062" y="3274396"/>
                <a:ext cx="302760" cy="279720"/>
              </p14:xfrm>
            </p:contentPart>
          </mc:Choice>
          <mc:Fallback>
            <p:pic>
              <p:nvPicPr>
                <p:cNvPr id="247" name="Freihand 246">
                  <a:extLst>
                    <a:ext uri="{FF2B5EF4-FFF2-40B4-BE49-F238E27FC236}">
                      <a16:creationId xmlns:a16="http://schemas.microsoft.com/office/drawing/2014/main" id="{37734FE7-9039-A1EC-C975-B38CE7DC3374}"/>
                    </a:ext>
                  </a:extLst>
                </p:cNvPr>
                <p:cNvPicPr/>
                <p:nvPr/>
              </p:nvPicPr>
              <p:blipFill>
                <a:blip r:embed="rId404"/>
                <a:stretch>
                  <a:fillRect/>
                </a:stretch>
              </p:blipFill>
              <p:spPr>
                <a:xfrm>
                  <a:off x="1496422" y="3265756"/>
                  <a:ext cx="3204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8" name="Freihand 247">
                  <a:extLst>
                    <a:ext uri="{FF2B5EF4-FFF2-40B4-BE49-F238E27FC236}">
                      <a16:creationId xmlns:a16="http://schemas.microsoft.com/office/drawing/2014/main" id="{E79995C4-71B5-D0EC-D363-A928AC1F9E6B}"/>
                    </a:ext>
                  </a:extLst>
                </p14:cNvPr>
                <p14:cNvContentPartPr/>
                <p14:nvPr/>
              </p14:nvContentPartPr>
              <p14:xfrm>
                <a:off x="1529182" y="3331276"/>
                <a:ext cx="352800" cy="331920"/>
              </p14:xfrm>
            </p:contentPart>
          </mc:Choice>
          <mc:Fallback>
            <p:pic>
              <p:nvPicPr>
                <p:cNvPr id="248" name="Freihand 247">
                  <a:extLst>
                    <a:ext uri="{FF2B5EF4-FFF2-40B4-BE49-F238E27FC236}">
                      <a16:creationId xmlns:a16="http://schemas.microsoft.com/office/drawing/2014/main" id="{E79995C4-71B5-D0EC-D363-A928AC1F9E6B}"/>
                    </a:ext>
                  </a:extLst>
                </p:cNvPr>
                <p:cNvPicPr/>
                <p:nvPr/>
              </p:nvPicPr>
              <p:blipFill>
                <a:blip r:embed="rId406"/>
                <a:stretch>
                  <a:fillRect/>
                </a:stretch>
              </p:blipFill>
              <p:spPr>
                <a:xfrm>
                  <a:off x="1520182" y="3322636"/>
                  <a:ext cx="37044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9" name="Freihand 248">
                  <a:extLst>
                    <a:ext uri="{FF2B5EF4-FFF2-40B4-BE49-F238E27FC236}">
                      <a16:creationId xmlns:a16="http://schemas.microsoft.com/office/drawing/2014/main" id="{E7A54F9C-7880-E5BE-DC2F-7416E04B6264}"/>
                    </a:ext>
                  </a:extLst>
                </p14:cNvPr>
                <p14:cNvContentPartPr/>
                <p14:nvPr/>
              </p14:nvContentPartPr>
              <p14:xfrm>
                <a:off x="1615582" y="3286276"/>
                <a:ext cx="437040" cy="383760"/>
              </p14:xfrm>
            </p:contentPart>
          </mc:Choice>
          <mc:Fallback>
            <p:pic>
              <p:nvPicPr>
                <p:cNvPr id="249" name="Freihand 248">
                  <a:extLst>
                    <a:ext uri="{FF2B5EF4-FFF2-40B4-BE49-F238E27FC236}">
                      <a16:creationId xmlns:a16="http://schemas.microsoft.com/office/drawing/2014/main" id="{E7A54F9C-7880-E5BE-DC2F-7416E04B6264}"/>
                    </a:ext>
                  </a:extLst>
                </p:cNvPr>
                <p:cNvPicPr/>
                <p:nvPr/>
              </p:nvPicPr>
              <p:blipFill>
                <a:blip r:embed="rId408"/>
                <a:stretch>
                  <a:fillRect/>
                </a:stretch>
              </p:blipFill>
              <p:spPr>
                <a:xfrm>
                  <a:off x="1606582" y="3277276"/>
                  <a:ext cx="45468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0" name="Freihand 249">
                  <a:extLst>
                    <a:ext uri="{FF2B5EF4-FFF2-40B4-BE49-F238E27FC236}">
                      <a16:creationId xmlns:a16="http://schemas.microsoft.com/office/drawing/2014/main" id="{2F6DB794-9CD9-3A04-C4B5-80895C973630}"/>
                    </a:ext>
                  </a:extLst>
                </p14:cNvPr>
                <p14:cNvContentPartPr/>
                <p14:nvPr/>
              </p14:nvContentPartPr>
              <p14:xfrm>
                <a:off x="2012662" y="3325876"/>
                <a:ext cx="92880" cy="106560"/>
              </p14:xfrm>
            </p:contentPart>
          </mc:Choice>
          <mc:Fallback>
            <p:pic>
              <p:nvPicPr>
                <p:cNvPr id="250" name="Freihand 249">
                  <a:extLst>
                    <a:ext uri="{FF2B5EF4-FFF2-40B4-BE49-F238E27FC236}">
                      <a16:creationId xmlns:a16="http://schemas.microsoft.com/office/drawing/2014/main" id="{2F6DB794-9CD9-3A04-C4B5-80895C973630}"/>
                    </a:ext>
                  </a:extLst>
                </p:cNvPr>
                <p:cNvPicPr/>
                <p:nvPr/>
              </p:nvPicPr>
              <p:blipFill>
                <a:blip r:embed="rId410"/>
                <a:stretch>
                  <a:fillRect/>
                </a:stretch>
              </p:blipFill>
              <p:spPr>
                <a:xfrm>
                  <a:off x="2004022" y="3316876"/>
                  <a:ext cx="110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1" name="Freihand 250">
                  <a:extLst>
                    <a:ext uri="{FF2B5EF4-FFF2-40B4-BE49-F238E27FC236}">
                      <a16:creationId xmlns:a16="http://schemas.microsoft.com/office/drawing/2014/main" id="{1A8BBE8B-F803-6FD3-59FD-C4C3B995FF54}"/>
                    </a:ext>
                  </a:extLst>
                </p14:cNvPr>
                <p14:cNvContentPartPr/>
                <p14:nvPr/>
              </p14:nvContentPartPr>
              <p14:xfrm>
                <a:off x="1147222" y="3565636"/>
                <a:ext cx="545760" cy="460080"/>
              </p14:xfrm>
            </p:contentPart>
          </mc:Choice>
          <mc:Fallback>
            <p:pic>
              <p:nvPicPr>
                <p:cNvPr id="251" name="Freihand 250">
                  <a:extLst>
                    <a:ext uri="{FF2B5EF4-FFF2-40B4-BE49-F238E27FC236}">
                      <a16:creationId xmlns:a16="http://schemas.microsoft.com/office/drawing/2014/main" id="{1A8BBE8B-F803-6FD3-59FD-C4C3B995FF54}"/>
                    </a:ext>
                  </a:extLst>
                </p:cNvPr>
                <p:cNvPicPr/>
                <p:nvPr/>
              </p:nvPicPr>
              <p:blipFill>
                <a:blip r:embed="rId412"/>
                <a:stretch>
                  <a:fillRect/>
                </a:stretch>
              </p:blipFill>
              <p:spPr>
                <a:xfrm>
                  <a:off x="1138582" y="3556636"/>
                  <a:ext cx="56340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3" name="Freihand 252">
                  <a:extLst>
                    <a:ext uri="{FF2B5EF4-FFF2-40B4-BE49-F238E27FC236}">
                      <a16:creationId xmlns:a16="http://schemas.microsoft.com/office/drawing/2014/main" id="{75F5220A-BFDC-2FF4-3BA2-2DCF31685D4B}"/>
                    </a:ext>
                  </a:extLst>
                </p14:cNvPr>
                <p14:cNvContentPartPr/>
                <p14:nvPr/>
              </p14:nvContentPartPr>
              <p14:xfrm>
                <a:off x="492742" y="4196356"/>
                <a:ext cx="70920" cy="270720"/>
              </p14:xfrm>
            </p:contentPart>
          </mc:Choice>
          <mc:Fallback>
            <p:pic>
              <p:nvPicPr>
                <p:cNvPr id="253" name="Freihand 252">
                  <a:extLst>
                    <a:ext uri="{FF2B5EF4-FFF2-40B4-BE49-F238E27FC236}">
                      <a16:creationId xmlns:a16="http://schemas.microsoft.com/office/drawing/2014/main" id="{75F5220A-BFDC-2FF4-3BA2-2DCF31685D4B}"/>
                    </a:ext>
                  </a:extLst>
                </p:cNvPr>
                <p:cNvPicPr/>
                <p:nvPr/>
              </p:nvPicPr>
              <p:blipFill>
                <a:blip r:embed="rId414"/>
                <a:stretch>
                  <a:fillRect/>
                </a:stretch>
              </p:blipFill>
              <p:spPr>
                <a:xfrm>
                  <a:off x="483742" y="4187356"/>
                  <a:ext cx="885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4" name="Freihand 253">
                  <a:extLst>
                    <a:ext uri="{FF2B5EF4-FFF2-40B4-BE49-F238E27FC236}">
                      <a16:creationId xmlns:a16="http://schemas.microsoft.com/office/drawing/2014/main" id="{E3794047-3C56-0311-FFF1-F7E3ECA1E249}"/>
                    </a:ext>
                  </a:extLst>
                </p14:cNvPr>
                <p14:cNvContentPartPr/>
                <p14:nvPr/>
              </p14:nvContentPartPr>
              <p14:xfrm>
                <a:off x="403462" y="4138036"/>
                <a:ext cx="294480" cy="223920"/>
              </p14:xfrm>
            </p:contentPart>
          </mc:Choice>
          <mc:Fallback>
            <p:pic>
              <p:nvPicPr>
                <p:cNvPr id="254" name="Freihand 253">
                  <a:extLst>
                    <a:ext uri="{FF2B5EF4-FFF2-40B4-BE49-F238E27FC236}">
                      <a16:creationId xmlns:a16="http://schemas.microsoft.com/office/drawing/2014/main" id="{E3794047-3C56-0311-FFF1-F7E3ECA1E249}"/>
                    </a:ext>
                  </a:extLst>
                </p:cNvPr>
                <p:cNvPicPr/>
                <p:nvPr/>
              </p:nvPicPr>
              <p:blipFill>
                <a:blip r:embed="rId416"/>
                <a:stretch>
                  <a:fillRect/>
                </a:stretch>
              </p:blipFill>
              <p:spPr>
                <a:xfrm>
                  <a:off x="394822" y="4129036"/>
                  <a:ext cx="3121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5" name="Freihand 254">
                  <a:extLst>
                    <a:ext uri="{FF2B5EF4-FFF2-40B4-BE49-F238E27FC236}">
                      <a16:creationId xmlns:a16="http://schemas.microsoft.com/office/drawing/2014/main" id="{2081D053-72B8-6965-3D52-12C8F92C768B}"/>
                    </a:ext>
                  </a:extLst>
                </p14:cNvPr>
                <p14:cNvContentPartPr/>
                <p14:nvPr/>
              </p14:nvContentPartPr>
              <p14:xfrm>
                <a:off x="161902" y="4283836"/>
                <a:ext cx="187560" cy="395640"/>
              </p14:xfrm>
            </p:contentPart>
          </mc:Choice>
          <mc:Fallback>
            <p:pic>
              <p:nvPicPr>
                <p:cNvPr id="255" name="Freihand 254">
                  <a:extLst>
                    <a:ext uri="{FF2B5EF4-FFF2-40B4-BE49-F238E27FC236}">
                      <a16:creationId xmlns:a16="http://schemas.microsoft.com/office/drawing/2014/main" id="{2081D053-72B8-6965-3D52-12C8F92C768B}"/>
                    </a:ext>
                  </a:extLst>
                </p:cNvPr>
                <p:cNvPicPr/>
                <p:nvPr/>
              </p:nvPicPr>
              <p:blipFill>
                <a:blip r:embed="rId418"/>
                <a:stretch>
                  <a:fillRect/>
                </a:stretch>
              </p:blipFill>
              <p:spPr>
                <a:xfrm>
                  <a:off x="153262" y="4274836"/>
                  <a:ext cx="2052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6" name="Freihand 255">
                  <a:extLst>
                    <a:ext uri="{FF2B5EF4-FFF2-40B4-BE49-F238E27FC236}">
                      <a16:creationId xmlns:a16="http://schemas.microsoft.com/office/drawing/2014/main" id="{D1725AB9-3EA2-C1AB-2934-D01AD9122156}"/>
                    </a:ext>
                  </a:extLst>
                </p14:cNvPr>
                <p14:cNvContentPartPr/>
                <p14:nvPr/>
              </p14:nvContentPartPr>
              <p14:xfrm>
                <a:off x="814222" y="4262956"/>
                <a:ext cx="3960" cy="14760"/>
              </p14:xfrm>
            </p:contentPart>
          </mc:Choice>
          <mc:Fallback>
            <p:pic>
              <p:nvPicPr>
                <p:cNvPr id="256" name="Freihand 255">
                  <a:extLst>
                    <a:ext uri="{FF2B5EF4-FFF2-40B4-BE49-F238E27FC236}">
                      <a16:creationId xmlns:a16="http://schemas.microsoft.com/office/drawing/2014/main" id="{D1725AB9-3EA2-C1AB-2934-D01AD9122156}"/>
                    </a:ext>
                  </a:extLst>
                </p:cNvPr>
                <p:cNvPicPr/>
                <p:nvPr/>
              </p:nvPicPr>
              <p:blipFill>
                <a:blip r:embed="rId420"/>
                <a:stretch>
                  <a:fillRect/>
                </a:stretch>
              </p:blipFill>
              <p:spPr>
                <a:xfrm>
                  <a:off x="805222" y="4253956"/>
                  <a:ext cx="21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7" name="Freihand 256">
                  <a:extLst>
                    <a:ext uri="{FF2B5EF4-FFF2-40B4-BE49-F238E27FC236}">
                      <a16:creationId xmlns:a16="http://schemas.microsoft.com/office/drawing/2014/main" id="{F51D4AC6-6265-E782-293A-E3055522A2B7}"/>
                    </a:ext>
                  </a:extLst>
                </p14:cNvPr>
                <p14:cNvContentPartPr/>
                <p14:nvPr/>
              </p14:nvContentPartPr>
              <p14:xfrm>
                <a:off x="799102" y="4201756"/>
                <a:ext cx="192240" cy="214560"/>
              </p14:xfrm>
            </p:contentPart>
          </mc:Choice>
          <mc:Fallback>
            <p:pic>
              <p:nvPicPr>
                <p:cNvPr id="257" name="Freihand 256">
                  <a:extLst>
                    <a:ext uri="{FF2B5EF4-FFF2-40B4-BE49-F238E27FC236}">
                      <a16:creationId xmlns:a16="http://schemas.microsoft.com/office/drawing/2014/main" id="{F51D4AC6-6265-E782-293A-E3055522A2B7}"/>
                    </a:ext>
                  </a:extLst>
                </p:cNvPr>
                <p:cNvPicPr/>
                <p:nvPr/>
              </p:nvPicPr>
              <p:blipFill>
                <a:blip r:embed="rId422"/>
                <a:stretch>
                  <a:fillRect/>
                </a:stretch>
              </p:blipFill>
              <p:spPr>
                <a:xfrm>
                  <a:off x="790462" y="4193116"/>
                  <a:ext cx="209880" cy="232200"/>
                </a:xfrm>
                <a:prstGeom prst="rect">
                  <a:avLst/>
                </a:prstGeom>
              </p:spPr>
            </p:pic>
          </mc:Fallback>
        </mc:AlternateContent>
      </p:grpSp>
      <p:grpSp>
        <p:nvGrpSpPr>
          <p:cNvPr id="295" name="Gruppieren 294">
            <a:extLst>
              <a:ext uri="{FF2B5EF4-FFF2-40B4-BE49-F238E27FC236}">
                <a16:creationId xmlns:a16="http://schemas.microsoft.com/office/drawing/2014/main" id="{D586E62C-91A4-32BB-E084-F9B021E59386}"/>
              </a:ext>
            </a:extLst>
          </p:cNvPr>
          <p:cNvGrpSpPr/>
          <p:nvPr/>
        </p:nvGrpSpPr>
        <p:grpSpPr>
          <a:xfrm>
            <a:off x="1752742" y="2307436"/>
            <a:ext cx="6107760" cy="3484800"/>
            <a:chOff x="1752742" y="2307436"/>
            <a:chExt cx="6107760" cy="3484800"/>
          </a:xfrm>
        </p:grpSpPr>
        <mc:AlternateContent xmlns:mc="http://schemas.openxmlformats.org/markup-compatibility/2006">
          <mc:Choice xmlns:p14="http://schemas.microsoft.com/office/powerpoint/2010/main" Requires="p14">
            <p:contentPart p14:bwMode="auto" r:id="rId423">
              <p14:nvContentPartPr>
                <p14:cNvPr id="259" name="Freihand 258">
                  <a:extLst>
                    <a:ext uri="{FF2B5EF4-FFF2-40B4-BE49-F238E27FC236}">
                      <a16:creationId xmlns:a16="http://schemas.microsoft.com/office/drawing/2014/main" id="{BBD8CCC3-DC5C-16C3-9A1D-43E0C285F5B2}"/>
                    </a:ext>
                  </a:extLst>
                </p14:cNvPr>
                <p14:cNvContentPartPr/>
                <p14:nvPr/>
              </p14:nvContentPartPr>
              <p14:xfrm>
                <a:off x="2470222" y="2307436"/>
                <a:ext cx="3196800" cy="1016280"/>
              </p14:xfrm>
            </p:contentPart>
          </mc:Choice>
          <mc:Fallback>
            <p:pic>
              <p:nvPicPr>
                <p:cNvPr id="259" name="Freihand 258">
                  <a:extLst>
                    <a:ext uri="{FF2B5EF4-FFF2-40B4-BE49-F238E27FC236}">
                      <a16:creationId xmlns:a16="http://schemas.microsoft.com/office/drawing/2014/main" id="{BBD8CCC3-DC5C-16C3-9A1D-43E0C285F5B2}"/>
                    </a:ext>
                  </a:extLst>
                </p:cNvPr>
                <p:cNvPicPr/>
                <p:nvPr/>
              </p:nvPicPr>
              <p:blipFill>
                <a:blip r:embed="rId424"/>
                <a:stretch>
                  <a:fillRect/>
                </a:stretch>
              </p:blipFill>
              <p:spPr>
                <a:xfrm>
                  <a:off x="2461222" y="2298796"/>
                  <a:ext cx="3214440" cy="10339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0" name="Freihand 259">
                  <a:extLst>
                    <a:ext uri="{FF2B5EF4-FFF2-40B4-BE49-F238E27FC236}">
                      <a16:creationId xmlns:a16="http://schemas.microsoft.com/office/drawing/2014/main" id="{1A9D6417-70DE-BBFB-CCF8-2488D186088D}"/>
                    </a:ext>
                  </a:extLst>
                </p14:cNvPr>
                <p14:cNvContentPartPr/>
                <p14:nvPr/>
              </p14:nvContentPartPr>
              <p14:xfrm>
                <a:off x="3087622" y="2786236"/>
                <a:ext cx="2163960" cy="430200"/>
              </p14:xfrm>
            </p:contentPart>
          </mc:Choice>
          <mc:Fallback>
            <p:pic>
              <p:nvPicPr>
                <p:cNvPr id="260" name="Freihand 259">
                  <a:extLst>
                    <a:ext uri="{FF2B5EF4-FFF2-40B4-BE49-F238E27FC236}">
                      <a16:creationId xmlns:a16="http://schemas.microsoft.com/office/drawing/2014/main" id="{1A9D6417-70DE-BBFB-CCF8-2488D186088D}"/>
                    </a:ext>
                  </a:extLst>
                </p:cNvPr>
                <p:cNvPicPr/>
                <p:nvPr/>
              </p:nvPicPr>
              <p:blipFill>
                <a:blip r:embed="rId426"/>
                <a:stretch>
                  <a:fillRect/>
                </a:stretch>
              </p:blipFill>
              <p:spPr>
                <a:xfrm>
                  <a:off x="3078622" y="2777596"/>
                  <a:ext cx="218160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1" name="Freihand 260">
                  <a:extLst>
                    <a:ext uri="{FF2B5EF4-FFF2-40B4-BE49-F238E27FC236}">
                      <a16:creationId xmlns:a16="http://schemas.microsoft.com/office/drawing/2014/main" id="{805FFAD2-7813-440E-4B74-4C98A9CDFC10}"/>
                    </a:ext>
                  </a:extLst>
                </p14:cNvPr>
                <p14:cNvContentPartPr/>
                <p14:nvPr/>
              </p14:nvContentPartPr>
              <p14:xfrm>
                <a:off x="2176102" y="2986036"/>
                <a:ext cx="1859760" cy="2454120"/>
              </p14:xfrm>
            </p:contentPart>
          </mc:Choice>
          <mc:Fallback>
            <p:pic>
              <p:nvPicPr>
                <p:cNvPr id="261" name="Freihand 260">
                  <a:extLst>
                    <a:ext uri="{FF2B5EF4-FFF2-40B4-BE49-F238E27FC236}">
                      <a16:creationId xmlns:a16="http://schemas.microsoft.com/office/drawing/2014/main" id="{805FFAD2-7813-440E-4B74-4C98A9CDFC10}"/>
                    </a:ext>
                  </a:extLst>
                </p:cNvPr>
                <p:cNvPicPr/>
                <p:nvPr/>
              </p:nvPicPr>
              <p:blipFill>
                <a:blip r:embed="rId428"/>
                <a:stretch>
                  <a:fillRect/>
                </a:stretch>
              </p:blipFill>
              <p:spPr>
                <a:xfrm>
                  <a:off x="2167462" y="2977396"/>
                  <a:ext cx="1877400" cy="24717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3" name="Freihand 262">
                  <a:extLst>
                    <a:ext uri="{FF2B5EF4-FFF2-40B4-BE49-F238E27FC236}">
                      <a16:creationId xmlns:a16="http://schemas.microsoft.com/office/drawing/2014/main" id="{C414EE92-68CF-A113-9D64-CDDBC1C50912}"/>
                    </a:ext>
                  </a:extLst>
                </p14:cNvPr>
                <p14:cNvContentPartPr/>
                <p14:nvPr/>
              </p14:nvContentPartPr>
              <p14:xfrm>
                <a:off x="1752742" y="5411356"/>
                <a:ext cx="283680" cy="281880"/>
              </p14:xfrm>
            </p:contentPart>
          </mc:Choice>
          <mc:Fallback>
            <p:pic>
              <p:nvPicPr>
                <p:cNvPr id="263" name="Freihand 262">
                  <a:extLst>
                    <a:ext uri="{FF2B5EF4-FFF2-40B4-BE49-F238E27FC236}">
                      <a16:creationId xmlns:a16="http://schemas.microsoft.com/office/drawing/2014/main" id="{C414EE92-68CF-A113-9D64-CDDBC1C50912}"/>
                    </a:ext>
                  </a:extLst>
                </p:cNvPr>
                <p:cNvPicPr/>
                <p:nvPr/>
              </p:nvPicPr>
              <p:blipFill>
                <a:blip r:embed="rId430"/>
                <a:stretch>
                  <a:fillRect/>
                </a:stretch>
              </p:blipFill>
              <p:spPr>
                <a:xfrm>
                  <a:off x="1743742" y="5402356"/>
                  <a:ext cx="30132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4" name="Freihand 263">
                  <a:extLst>
                    <a:ext uri="{FF2B5EF4-FFF2-40B4-BE49-F238E27FC236}">
                      <a16:creationId xmlns:a16="http://schemas.microsoft.com/office/drawing/2014/main" id="{3C47D009-685B-EF4F-E9D0-96980603EA16}"/>
                    </a:ext>
                  </a:extLst>
                </p14:cNvPr>
                <p14:cNvContentPartPr/>
                <p14:nvPr/>
              </p14:nvContentPartPr>
              <p14:xfrm>
                <a:off x="2085742" y="5521516"/>
                <a:ext cx="106200" cy="125280"/>
              </p14:xfrm>
            </p:contentPart>
          </mc:Choice>
          <mc:Fallback>
            <p:pic>
              <p:nvPicPr>
                <p:cNvPr id="264" name="Freihand 263">
                  <a:extLst>
                    <a:ext uri="{FF2B5EF4-FFF2-40B4-BE49-F238E27FC236}">
                      <a16:creationId xmlns:a16="http://schemas.microsoft.com/office/drawing/2014/main" id="{3C47D009-685B-EF4F-E9D0-96980603EA16}"/>
                    </a:ext>
                  </a:extLst>
                </p:cNvPr>
                <p:cNvPicPr/>
                <p:nvPr/>
              </p:nvPicPr>
              <p:blipFill>
                <a:blip r:embed="rId432"/>
                <a:stretch>
                  <a:fillRect/>
                </a:stretch>
              </p:blipFill>
              <p:spPr>
                <a:xfrm>
                  <a:off x="2077102" y="5512516"/>
                  <a:ext cx="123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5" name="Freihand 264">
                  <a:extLst>
                    <a:ext uri="{FF2B5EF4-FFF2-40B4-BE49-F238E27FC236}">
                      <a16:creationId xmlns:a16="http://schemas.microsoft.com/office/drawing/2014/main" id="{E5000F39-DDF5-202C-C4F4-946FE109C97D}"/>
                    </a:ext>
                  </a:extLst>
                </p14:cNvPr>
                <p14:cNvContentPartPr/>
                <p14:nvPr/>
              </p14:nvContentPartPr>
              <p14:xfrm>
                <a:off x="2282662" y="5339716"/>
                <a:ext cx="51840" cy="306360"/>
              </p14:xfrm>
            </p:contentPart>
          </mc:Choice>
          <mc:Fallback>
            <p:pic>
              <p:nvPicPr>
                <p:cNvPr id="265" name="Freihand 264">
                  <a:extLst>
                    <a:ext uri="{FF2B5EF4-FFF2-40B4-BE49-F238E27FC236}">
                      <a16:creationId xmlns:a16="http://schemas.microsoft.com/office/drawing/2014/main" id="{E5000F39-DDF5-202C-C4F4-946FE109C97D}"/>
                    </a:ext>
                  </a:extLst>
                </p:cNvPr>
                <p:cNvPicPr/>
                <p:nvPr/>
              </p:nvPicPr>
              <p:blipFill>
                <a:blip r:embed="rId434"/>
                <a:stretch>
                  <a:fillRect/>
                </a:stretch>
              </p:blipFill>
              <p:spPr>
                <a:xfrm>
                  <a:off x="2273662" y="5330716"/>
                  <a:ext cx="694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6" name="Freihand 265">
                  <a:extLst>
                    <a:ext uri="{FF2B5EF4-FFF2-40B4-BE49-F238E27FC236}">
                      <a16:creationId xmlns:a16="http://schemas.microsoft.com/office/drawing/2014/main" id="{F4F25FD6-322A-51EC-8745-632A8E0C60AA}"/>
                    </a:ext>
                  </a:extLst>
                </p14:cNvPr>
                <p14:cNvContentPartPr/>
                <p14:nvPr/>
              </p14:nvContentPartPr>
              <p14:xfrm>
                <a:off x="2311462" y="5494876"/>
                <a:ext cx="99000" cy="102960"/>
              </p14:xfrm>
            </p:contentPart>
          </mc:Choice>
          <mc:Fallback>
            <p:pic>
              <p:nvPicPr>
                <p:cNvPr id="266" name="Freihand 265">
                  <a:extLst>
                    <a:ext uri="{FF2B5EF4-FFF2-40B4-BE49-F238E27FC236}">
                      <a16:creationId xmlns:a16="http://schemas.microsoft.com/office/drawing/2014/main" id="{F4F25FD6-322A-51EC-8745-632A8E0C60AA}"/>
                    </a:ext>
                  </a:extLst>
                </p:cNvPr>
                <p:cNvPicPr/>
                <p:nvPr/>
              </p:nvPicPr>
              <p:blipFill>
                <a:blip r:embed="rId436"/>
                <a:stretch>
                  <a:fillRect/>
                </a:stretch>
              </p:blipFill>
              <p:spPr>
                <a:xfrm>
                  <a:off x="2302822" y="5486236"/>
                  <a:ext cx="116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7" name="Freihand 266">
                  <a:extLst>
                    <a:ext uri="{FF2B5EF4-FFF2-40B4-BE49-F238E27FC236}">
                      <a16:creationId xmlns:a16="http://schemas.microsoft.com/office/drawing/2014/main" id="{0951ABF5-28D3-F88F-645F-51615436A35C}"/>
                    </a:ext>
                  </a:extLst>
                </p14:cNvPr>
                <p14:cNvContentPartPr/>
                <p14:nvPr/>
              </p14:nvContentPartPr>
              <p14:xfrm>
                <a:off x="2473102" y="5315956"/>
                <a:ext cx="59040" cy="282240"/>
              </p14:xfrm>
            </p:contentPart>
          </mc:Choice>
          <mc:Fallback>
            <p:pic>
              <p:nvPicPr>
                <p:cNvPr id="267" name="Freihand 266">
                  <a:extLst>
                    <a:ext uri="{FF2B5EF4-FFF2-40B4-BE49-F238E27FC236}">
                      <a16:creationId xmlns:a16="http://schemas.microsoft.com/office/drawing/2014/main" id="{0951ABF5-28D3-F88F-645F-51615436A35C}"/>
                    </a:ext>
                  </a:extLst>
                </p:cNvPr>
                <p:cNvPicPr/>
                <p:nvPr/>
              </p:nvPicPr>
              <p:blipFill>
                <a:blip r:embed="rId438"/>
                <a:stretch>
                  <a:fillRect/>
                </a:stretch>
              </p:blipFill>
              <p:spPr>
                <a:xfrm>
                  <a:off x="2464102" y="5307316"/>
                  <a:ext cx="766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8" name="Freihand 267">
                  <a:extLst>
                    <a:ext uri="{FF2B5EF4-FFF2-40B4-BE49-F238E27FC236}">
                      <a16:creationId xmlns:a16="http://schemas.microsoft.com/office/drawing/2014/main" id="{95A6F90E-29DD-D4F2-68A3-125FD75864DA}"/>
                    </a:ext>
                  </a:extLst>
                </p14:cNvPr>
                <p14:cNvContentPartPr/>
                <p14:nvPr/>
              </p14:nvContentPartPr>
              <p14:xfrm>
                <a:off x="2600542" y="5293996"/>
                <a:ext cx="271440" cy="352800"/>
              </p14:xfrm>
            </p:contentPart>
          </mc:Choice>
          <mc:Fallback>
            <p:pic>
              <p:nvPicPr>
                <p:cNvPr id="268" name="Freihand 267">
                  <a:extLst>
                    <a:ext uri="{FF2B5EF4-FFF2-40B4-BE49-F238E27FC236}">
                      <a16:creationId xmlns:a16="http://schemas.microsoft.com/office/drawing/2014/main" id="{95A6F90E-29DD-D4F2-68A3-125FD75864DA}"/>
                    </a:ext>
                  </a:extLst>
                </p:cNvPr>
                <p:cNvPicPr/>
                <p:nvPr/>
              </p:nvPicPr>
              <p:blipFill>
                <a:blip r:embed="rId440"/>
                <a:stretch>
                  <a:fillRect/>
                </a:stretch>
              </p:blipFill>
              <p:spPr>
                <a:xfrm>
                  <a:off x="2591902" y="5285356"/>
                  <a:ext cx="28908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9" name="Freihand 268">
                  <a:extLst>
                    <a:ext uri="{FF2B5EF4-FFF2-40B4-BE49-F238E27FC236}">
                      <a16:creationId xmlns:a16="http://schemas.microsoft.com/office/drawing/2014/main" id="{D5F65B87-515C-EF64-4470-4FB5345B73B9}"/>
                    </a:ext>
                  </a:extLst>
                </p14:cNvPr>
                <p14:cNvContentPartPr/>
                <p14:nvPr/>
              </p14:nvContentPartPr>
              <p14:xfrm>
                <a:off x="2818702" y="5269516"/>
                <a:ext cx="189720" cy="242280"/>
              </p14:xfrm>
            </p:contentPart>
          </mc:Choice>
          <mc:Fallback>
            <p:pic>
              <p:nvPicPr>
                <p:cNvPr id="269" name="Freihand 268">
                  <a:extLst>
                    <a:ext uri="{FF2B5EF4-FFF2-40B4-BE49-F238E27FC236}">
                      <a16:creationId xmlns:a16="http://schemas.microsoft.com/office/drawing/2014/main" id="{D5F65B87-515C-EF64-4470-4FB5345B73B9}"/>
                    </a:ext>
                  </a:extLst>
                </p:cNvPr>
                <p:cNvPicPr/>
                <p:nvPr/>
              </p:nvPicPr>
              <p:blipFill>
                <a:blip r:embed="rId442"/>
                <a:stretch>
                  <a:fillRect/>
                </a:stretch>
              </p:blipFill>
              <p:spPr>
                <a:xfrm>
                  <a:off x="2810062" y="5260516"/>
                  <a:ext cx="2073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0" name="Freihand 269">
                  <a:extLst>
                    <a:ext uri="{FF2B5EF4-FFF2-40B4-BE49-F238E27FC236}">
                      <a16:creationId xmlns:a16="http://schemas.microsoft.com/office/drawing/2014/main" id="{715EF681-968B-8A9E-DB32-DB653894CF61}"/>
                    </a:ext>
                  </a:extLst>
                </p14:cNvPr>
                <p14:cNvContentPartPr/>
                <p14:nvPr/>
              </p14:nvContentPartPr>
              <p14:xfrm>
                <a:off x="3019222" y="5180596"/>
                <a:ext cx="201600" cy="312480"/>
              </p14:xfrm>
            </p:contentPart>
          </mc:Choice>
          <mc:Fallback>
            <p:pic>
              <p:nvPicPr>
                <p:cNvPr id="270" name="Freihand 269">
                  <a:extLst>
                    <a:ext uri="{FF2B5EF4-FFF2-40B4-BE49-F238E27FC236}">
                      <a16:creationId xmlns:a16="http://schemas.microsoft.com/office/drawing/2014/main" id="{715EF681-968B-8A9E-DB32-DB653894CF61}"/>
                    </a:ext>
                  </a:extLst>
                </p:cNvPr>
                <p:cNvPicPr/>
                <p:nvPr/>
              </p:nvPicPr>
              <p:blipFill>
                <a:blip r:embed="rId444"/>
                <a:stretch>
                  <a:fillRect/>
                </a:stretch>
              </p:blipFill>
              <p:spPr>
                <a:xfrm>
                  <a:off x="3010582" y="5171956"/>
                  <a:ext cx="2192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1" name="Freihand 270">
                  <a:extLst>
                    <a:ext uri="{FF2B5EF4-FFF2-40B4-BE49-F238E27FC236}">
                      <a16:creationId xmlns:a16="http://schemas.microsoft.com/office/drawing/2014/main" id="{30752DB3-722C-939A-14CE-381424612C02}"/>
                    </a:ext>
                  </a:extLst>
                </p14:cNvPr>
                <p14:cNvContentPartPr/>
                <p14:nvPr/>
              </p14:nvContentPartPr>
              <p14:xfrm>
                <a:off x="3284902" y="5295076"/>
                <a:ext cx="703080" cy="405360"/>
              </p14:xfrm>
            </p:contentPart>
          </mc:Choice>
          <mc:Fallback>
            <p:pic>
              <p:nvPicPr>
                <p:cNvPr id="271" name="Freihand 270">
                  <a:extLst>
                    <a:ext uri="{FF2B5EF4-FFF2-40B4-BE49-F238E27FC236}">
                      <a16:creationId xmlns:a16="http://schemas.microsoft.com/office/drawing/2014/main" id="{30752DB3-722C-939A-14CE-381424612C02}"/>
                    </a:ext>
                  </a:extLst>
                </p:cNvPr>
                <p:cNvPicPr/>
                <p:nvPr/>
              </p:nvPicPr>
              <p:blipFill>
                <a:blip r:embed="rId446"/>
                <a:stretch>
                  <a:fillRect/>
                </a:stretch>
              </p:blipFill>
              <p:spPr>
                <a:xfrm>
                  <a:off x="3275902" y="5286436"/>
                  <a:ext cx="7207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2" name="Freihand 271">
                  <a:extLst>
                    <a:ext uri="{FF2B5EF4-FFF2-40B4-BE49-F238E27FC236}">
                      <a16:creationId xmlns:a16="http://schemas.microsoft.com/office/drawing/2014/main" id="{393AC4F1-E735-F3E5-C6A8-B6C76AC6F7FB}"/>
                    </a:ext>
                  </a:extLst>
                </p14:cNvPr>
                <p14:cNvContentPartPr/>
                <p14:nvPr/>
              </p14:nvContentPartPr>
              <p14:xfrm>
                <a:off x="3917422" y="5225956"/>
                <a:ext cx="34920" cy="33840"/>
              </p14:xfrm>
            </p:contentPart>
          </mc:Choice>
          <mc:Fallback>
            <p:pic>
              <p:nvPicPr>
                <p:cNvPr id="272" name="Freihand 271">
                  <a:extLst>
                    <a:ext uri="{FF2B5EF4-FFF2-40B4-BE49-F238E27FC236}">
                      <a16:creationId xmlns:a16="http://schemas.microsoft.com/office/drawing/2014/main" id="{393AC4F1-E735-F3E5-C6A8-B6C76AC6F7FB}"/>
                    </a:ext>
                  </a:extLst>
                </p:cNvPr>
                <p:cNvPicPr/>
                <p:nvPr/>
              </p:nvPicPr>
              <p:blipFill>
                <a:blip r:embed="rId448"/>
                <a:stretch>
                  <a:fillRect/>
                </a:stretch>
              </p:blipFill>
              <p:spPr>
                <a:xfrm>
                  <a:off x="3908422" y="5217316"/>
                  <a:ext cx="525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3" name="Freihand 272">
                  <a:extLst>
                    <a:ext uri="{FF2B5EF4-FFF2-40B4-BE49-F238E27FC236}">
                      <a16:creationId xmlns:a16="http://schemas.microsoft.com/office/drawing/2014/main" id="{A09762FB-F2C0-E47E-373F-56BB7FCDF031}"/>
                    </a:ext>
                  </a:extLst>
                </p14:cNvPr>
                <p14:cNvContentPartPr/>
                <p14:nvPr/>
              </p14:nvContentPartPr>
              <p14:xfrm>
                <a:off x="4016062" y="5266276"/>
                <a:ext cx="335520" cy="198720"/>
              </p14:xfrm>
            </p:contentPart>
          </mc:Choice>
          <mc:Fallback>
            <p:pic>
              <p:nvPicPr>
                <p:cNvPr id="273" name="Freihand 272">
                  <a:extLst>
                    <a:ext uri="{FF2B5EF4-FFF2-40B4-BE49-F238E27FC236}">
                      <a16:creationId xmlns:a16="http://schemas.microsoft.com/office/drawing/2014/main" id="{A09762FB-F2C0-E47E-373F-56BB7FCDF031}"/>
                    </a:ext>
                  </a:extLst>
                </p:cNvPr>
                <p:cNvPicPr/>
                <p:nvPr/>
              </p:nvPicPr>
              <p:blipFill>
                <a:blip r:embed="rId450"/>
                <a:stretch>
                  <a:fillRect/>
                </a:stretch>
              </p:blipFill>
              <p:spPr>
                <a:xfrm>
                  <a:off x="4007422" y="5257636"/>
                  <a:ext cx="3531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4" name="Freihand 273">
                  <a:extLst>
                    <a:ext uri="{FF2B5EF4-FFF2-40B4-BE49-F238E27FC236}">
                      <a16:creationId xmlns:a16="http://schemas.microsoft.com/office/drawing/2014/main" id="{E7DB757E-E74D-B257-E449-16EC8F9CE376}"/>
                    </a:ext>
                  </a:extLst>
                </p14:cNvPr>
                <p14:cNvContentPartPr/>
                <p14:nvPr/>
              </p14:nvContentPartPr>
              <p14:xfrm>
                <a:off x="4519342" y="5179516"/>
                <a:ext cx="654120" cy="137160"/>
              </p14:xfrm>
            </p:contentPart>
          </mc:Choice>
          <mc:Fallback>
            <p:pic>
              <p:nvPicPr>
                <p:cNvPr id="274" name="Freihand 273">
                  <a:extLst>
                    <a:ext uri="{FF2B5EF4-FFF2-40B4-BE49-F238E27FC236}">
                      <a16:creationId xmlns:a16="http://schemas.microsoft.com/office/drawing/2014/main" id="{E7DB757E-E74D-B257-E449-16EC8F9CE376}"/>
                    </a:ext>
                  </a:extLst>
                </p:cNvPr>
                <p:cNvPicPr/>
                <p:nvPr/>
              </p:nvPicPr>
              <p:blipFill>
                <a:blip r:embed="rId452"/>
                <a:stretch>
                  <a:fillRect/>
                </a:stretch>
              </p:blipFill>
              <p:spPr>
                <a:xfrm>
                  <a:off x="4510342" y="5170876"/>
                  <a:ext cx="671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5" name="Freihand 274">
                  <a:extLst>
                    <a:ext uri="{FF2B5EF4-FFF2-40B4-BE49-F238E27FC236}">
                      <a16:creationId xmlns:a16="http://schemas.microsoft.com/office/drawing/2014/main" id="{C8D76028-0CC6-BA36-85B5-73C47A21D3DC}"/>
                    </a:ext>
                  </a:extLst>
                </p14:cNvPr>
                <p14:cNvContentPartPr/>
                <p14:nvPr/>
              </p14:nvContentPartPr>
              <p14:xfrm>
                <a:off x="5280022" y="5151076"/>
                <a:ext cx="114480" cy="135000"/>
              </p14:xfrm>
            </p:contentPart>
          </mc:Choice>
          <mc:Fallback>
            <p:pic>
              <p:nvPicPr>
                <p:cNvPr id="275" name="Freihand 274">
                  <a:extLst>
                    <a:ext uri="{FF2B5EF4-FFF2-40B4-BE49-F238E27FC236}">
                      <a16:creationId xmlns:a16="http://schemas.microsoft.com/office/drawing/2014/main" id="{C8D76028-0CC6-BA36-85B5-73C47A21D3DC}"/>
                    </a:ext>
                  </a:extLst>
                </p:cNvPr>
                <p:cNvPicPr/>
                <p:nvPr/>
              </p:nvPicPr>
              <p:blipFill>
                <a:blip r:embed="rId454"/>
                <a:stretch>
                  <a:fillRect/>
                </a:stretch>
              </p:blipFill>
              <p:spPr>
                <a:xfrm>
                  <a:off x="5271382" y="5142076"/>
                  <a:ext cx="132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6" name="Freihand 275">
                  <a:extLst>
                    <a:ext uri="{FF2B5EF4-FFF2-40B4-BE49-F238E27FC236}">
                      <a16:creationId xmlns:a16="http://schemas.microsoft.com/office/drawing/2014/main" id="{A25EDF6E-2A4A-5F7D-3684-D466037E2A3A}"/>
                    </a:ext>
                  </a:extLst>
                </p14:cNvPr>
                <p14:cNvContentPartPr/>
                <p14:nvPr/>
              </p14:nvContentPartPr>
              <p14:xfrm>
                <a:off x="5501422" y="5082676"/>
                <a:ext cx="31680" cy="170280"/>
              </p14:xfrm>
            </p:contentPart>
          </mc:Choice>
          <mc:Fallback>
            <p:pic>
              <p:nvPicPr>
                <p:cNvPr id="276" name="Freihand 275">
                  <a:extLst>
                    <a:ext uri="{FF2B5EF4-FFF2-40B4-BE49-F238E27FC236}">
                      <a16:creationId xmlns:a16="http://schemas.microsoft.com/office/drawing/2014/main" id="{A25EDF6E-2A4A-5F7D-3684-D466037E2A3A}"/>
                    </a:ext>
                  </a:extLst>
                </p:cNvPr>
                <p:cNvPicPr/>
                <p:nvPr/>
              </p:nvPicPr>
              <p:blipFill>
                <a:blip r:embed="rId456"/>
                <a:stretch>
                  <a:fillRect/>
                </a:stretch>
              </p:blipFill>
              <p:spPr>
                <a:xfrm>
                  <a:off x="5492422" y="5074036"/>
                  <a:ext cx="49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7" name="Freihand 276">
                  <a:extLst>
                    <a:ext uri="{FF2B5EF4-FFF2-40B4-BE49-F238E27FC236}">
                      <a16:creationId xmlns:a16="http://schemas.microsoft.com/office/drawing/2014/main" id="{33DAE470-17AE-560E-E4BF-971F5A25987A}"/>
                    </a:ext>
                  </a:extLst>
                </p14:cNvPr>
                <p14:cNvContentPartPr/>
                <p14:nvPr/>
              </p14:nvContentPartPr>
              <p14:xfrm>
                <a:off x="5597542" y="5029396"/>
                <a:ext cx="151560" cy="236520"/>
              </p14:xfrm>
            </p:contentPart>
          </mc:Choice>
          <mc:Fallback>
            <p:pic>
              <p:nvPicPr>
                <p:cNvPr id="277" name="Freihand 276">
                  <a:extLst>
                    <a:ext uri="{FF2B5EF4-FFF2-40B4-BE49-F238E27FC236}">
                      <a16:creationId xmlns:a16="http://schemas.microsoft.com/office/drawing/2014/main" id="{33DAE470-17AE-560E-E4BF-971F5A25987A}"/>
                    </a:ext>
                  </a:extLst>
                </p:cNvPr>
                <p:cNvPicPr/>
                <p:nvPr/>
              </p:nvPicPr>
              <p:blipFill>
                <a:blip r:embed="rId458"/>
                <a:stretch>
                  <a:fillRect/>
                </a:stretch>
              </p:blipFill>
              <p:spPr>
                <a:xfrm>
                  <a:off x="5588542" y="5020396"/>
                  <a:ext cx="1692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8" name="Freihand 277">
                  <a:extLst>
                    <a:ext uri="{FF2B5EF4-FFF2-40B4-BE49-F238E27FC236}">
                      <a16:creationId xmlns:a16="http://schemas.microsoft.com/office/drawing/2014/main" id="{FB4845BA-5C4D-E458-10E6-C9ACFBB4A336}"/>
                    </a:ext>
                  </a:extLst>
                </p14:cNvPr>
                <p14:cNvContentPartPr/>
                <p14:nvPr/>
              </p14:nvContentPartPr>
              <p14:xfrm>
                <a:off x="5831902" y="5029396"/>
                <a:ext cx="180720" cy="213480"/>
              </p14:xfrm>
            </p:contentPart>
          </mc:Choice>
          <mc:Fallback>
            <p:pic>
              <p:nvPicPr>
                <p:cNvPr id="278" name="Freihand 277">
                  <a:extLst>
                    <a:ext uri="{FF2B5EF4-FFF2-40B4-BE49-F238E27FC236}">
                      <a16:creationId xmlns:a16="http://schemas.microsoft.com/office/drawing/2014/main" id="{FB4845BA-5C4D-E458-10E6-C9ACFBB4A336}"/>
                    </a:ext>
                  </a:extLst>
                </p:cNvPr>
                <p:cNvPicPr/>
                <p:nvPr/>
              </p:nvPicPr>
              <p:blipFill>
                <a:blip r:embed="rId460"/>
                <a:stretch>
                  <a:fillRect/>
                </a:stretch>
              </p:blipFill>
              <p:spPr>
                <a:xfrm>
                  <a:off x="5822902" y="5020756"/>
                  <a:ext cx="198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9" name="Freihand 278">
                  <a:extLst>
                    <a:ext uri="{FF2B5EF4-FFF2-40B4-BE49-F238E27FC236}">
                      <a16:creationId xmlns:a16="http://schemas.microsoft.com/office/drawing/2014/main" id="{875DB4F0-4F1F-B471-AB6B-2829A1A8A8B1}"/>
                    </a:ext>
                  </a:extLst>
                </p14:cNvPr>
                <p14:cNvContentPartPr/>
                <p14:nvPr/>
              </p14:nvContentPartPr>
              <p14:xfrm>
                <a:off x="6031342" y="5119396"/>
                <a:ext cx="164160" cy="116640"/>
              </p14:xfrm>
            </p:contentPart>
          </mc:Choice>
          <mc:Fallback>
            <p:pic>
              <p:nvPicPr>
                <p:cNvPr id="279" name="Freihand 278">
                  <a:extLst>
                    <a:ext uri="{FF2B5EF4-FFF2-40B4-BE49-F238E27FC236}">
                      <a16:creationId xmlns:a16="http://schemas.microsoft.com/office/drawing/2014/main" id="{875DB4F0-4F1F-B471-AB6B-2829A1A8A8B1}"/>
                    </a:ext>
                  </a:extLst>
                </p:cNvPr>
                <p:cNvPicPr/>
                <p:nvPr/>
              </p:nvPicPr>
              <p:blipFill>
                <a:blip r:embed="rId462"/>
                <a:stretch>
                  <a:fillRect/>
                </a:stretch>
              </p:blipFill>
              <p:spPr>
                <a:xfrm>
                  <a:off x="6022702" y="5110756"/>
                  <a:ext cx="181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0" name="Freihand 279">
                  <a:extLst>
                    <a:ext uri="{FF2B5EF4-FFF2-40B4-BE49-F238E27FC236}">
                      <a16:creationId xmlns:a16="http://schemas.microsoft.com/office/drawing/2014/main" id="{B24F1EF5-46FF-3457-C3B8-866B5A50C471}"/>
                    </a:ext>
                  </a:extLst>
                </p14:cNvPr>
                <p14:cNvContentPartPr/>
                <p14:nvPr/>
              </p14:nvContentPartPr>
              <p14:xfrm>
                <a:off x="6250582" y="5090596"/>
                <a:ext cx="97920" cy="152280"/>
              </p14:xfrm>
            </p:contentPart>
          </mc:Choice>
          <mc:Fallback>
            <p:pic>
              <p:nvPicPr>
                <p:cNvPr id="280" name="Freihand 279">
                  <a:extLst>
                    <a:ext uri="{FF2B5EF4-FFF2-40B4-BE49-F238E27FC236}">
                      <a16:creationId xmlns:a16="http://schemas.microsoft.com/office/drawing/2014/main" id="{B24F1EF5-46FF-3457-C3B8-866B5A50C471}"/>
                    </a:ext>
                  </a:extLst>
                </p:cNvPr>
                <p:cNvPicPr/>
                <p:nvPr/>
              </p:nvPicPr>
              <p:blipFill>
                <a:blip r:embed="rId464"/>
                <a:stretch>
                  <a:fillRect/>
                </a:stretch>
              </p:blipFill>
              <p:spPr>
                <a:xfrm>
                  <a:off x="6241582" y="5081596"/>
                  <a:ext cx="115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1" name="Freihand 280">
                  <a:extLst>
                    <a:ext uri="{FF2B5EF4-FFF2-40B4-BE49-F238E27FC236}">
                      <a16:creationId xmlns:a16="http://schemas.microsoft.com/office/drawing/2014/main" id="{CCD12635-B731-0899-10EB-EF815EDAC4CD}"/>
                    </a:ext>
                  </a:extLst>
                </p14:cNvPr>
                <p14:cNvContentPartPr/>
                <p14:nvPr/>
              </p14:nvContentPartPr>
              <p14:xfrm>
                <a:off x="6462982" y="4978996"/>
                <a:ext cx="129600" cy="212400"/>
              </p14:xfrm>
            </p:contentPart>
          </mc:Choice>
          <mc:Fallback>
            <p:pic>
              <p:nvPicPr>
                <p:cNvPr id="281" name="Freihand 280">
                  <a:extLst>
                    <a:ext uri="{FF2B5EF4-FFF2-40B4-BE49-F238E27FC236}">
                      <a16:creationId xmlns:a16="http://schemas.microsoft.com/office/drawing/2014/main" id="{CCD12635-B731-0899-10EB-EF815EDAC4CD}"/>
                    </a:ext>
                  </a:extLst>
                </p:cNvPr>
                <p:cNvPicPr/>
                <p:nvPr/>
              </p:nvPicPr>
              <p:blipFill>
                <a:blip r:embed="rId466"/>
                <a:stretch>
                  <a:fillRect/>
                </a:stretch>
              </p:blipFill>
              <p:spPr>
                <a:xfrm>
                  <a:off x="6453982" y="4970356"/>
                  <a:ext cx="147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2" name="Freihand 281">
                  <a:extLst>
                    <a:ext uri="{FF2B5EF4-FFF2-40B4-BE49-F238E27FC236}">
                      <a16:creationId xmlns:a16="http://schemas.microsoft.com/office/drawing/2014/main" id="{0E0B9870-2EEC-AB93-0816-8319DDE3E17E}"/>
                    </a:ext>
                  </a:extLst>
                </p14:cNvPr>
                <p14:cNvContentPartPr/>
                <p14:nvPr/>
              </p14:nvContentPartPr>
              <p14:xfrm>
                <a:off x="6605542" y="4928236"/>
                <a:ext cx="536400" cy="246240"/>
              </p14:xfrm>
            </p:contentPart>
          </mc:Choice>
          <mc:Fallback>
            <p:pic>
              <p:nvPicPr>
                <p:cNvPr id="282" name="Freihand 281">
                  <a:extLst>
                    <a:ext uri="{FF2B5EF4-FFF2-40B4-BE49-F238E27FC236}">
                      <a16:creationId xmlns:a16="http://schemas.microsoft.com/office/drawing/2014/main" id="{0E0B9870-2EEC-AB93-0816-8319DDE3E17E}"/>
                    </a:ext>
                  </a:extLst>
                </p:cNvPr>
                <p:cNvPicPr/>
                <p:nvPr/>
              </p:nvPicPr>
              <p:blipFill>
                <a:blip r:embed="rId468"/>
                <a:stretch>
                  <a:fillRect/>
                </a:stretch>
              </p:blipFill>
              <p:spPr>
                <a:xfrm>
                  <a:off x="6596542" y="4919596"/>
                  <a:ext cx="5540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3" name="Freihand 282">
                  <a:extLst>
                    <a:ext uri="{FF2B5EF4-FFF2-40B4-BE49-F238E27FC236}">
                      <a16:creationId xmlns:a16="http://schemas.microsoft.com/office/drawing/2014/main" id="{505B0B6F-CB5A-D1D4-9C73-ABCCD57626A6}"/>
                    </a:ext>
                  </a:extLst>
                </p14:cNvPr>
                <p14:cNvContentPartPr/>
                <p14:nvPr/>
              </p14:nvContentPartPr>
              <p14:xfrm>
                <a:off x="4652902" y="5395516"/>
                <a:ext cx="514080" cy="396720"/>
              </p14:xfrm>
            </p:contentPart>
          </mc:Choice>
          <mc:Fallback>
            <p:pic>
              <p:nvPicPr>
                <p:cNvPr id="283" name="Freihand 282">
                  <a:extLst>
                    <a:ext uri="{FF2B5EF4-FFF2-40B4-BE49-F238E27FC236}">
                      <a16:creationId xmlns:a16="http://schemas.microsoft.com/office/drawing/2014/main" id="{505B0B6F-CB5A-D1D4-9C73-ABCCD57626A6}"/>
                    </a:ext>
                  </a:extLst>
                </p:cNvPr>
                <p:cNvPicPr/>
                <p:nvPr/>
              </p:nvPicPr>
              <p:blipFill>
                <a:blip r:embed="rId470"/>
                <a:stretch>
                  <a:fillRect/>
                </a:stretch>
              </p:blipFill>
              <p:spPr>
                <a:xfrm>
                  <a:off x="4643902" y="5386516"/>
                  <a:ext cx="53172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4" name="Freihand 283">
                  <a:extLst>
                    <a:ext uri="{FF2B5EF4-FFF2-40B4-BE49-F238E27FC236}">
                      <a16:creationId xmlns:a16="http://schemas.microsoft.com/office/drawing/2014/main" id="{105752B9-1C08-B40C-9EFF-D13C9C910D54}"/>
                    </a:ext>
                  </a:extLst>
                </p14:cNvPr>
                <p14:cNvContentPartPr/>
                <p14:nvPr/>
              </p14:nvContentPartPr>
              <p14:xfrm>
                <a:off x="5258782" y="5395516"/>
                <a:ext cx="295560" cy="208080"/>
              </p14:xfrm>
            </p:contentPart>
          </mc:Choice>
          <mc:Fallback>
            <p:pic>
              <p:nvPicPr>
                <p:cNvPr id="284" name="Freihand 283">
                  <a:extLst>
                    <a:ext uri="{FF2B5EF4-FFF2-40B4-BE49-F238E27FC236}">
                      <a16:creationId xmlns:a16="http://schemas.microsoft.com/office/drawing/2014/main" id="{105752B9-1C08-B40C-9EFF-D13C9C910D54}"/>
                    </a:ext>
                  </a:extLst>
                </p:cNvPr>
                <p:cNvPicPr/>
                <p:nvPr/>
              </p:nvPicPr>
              <p:blipFill>
                <a:blip r:embed="rId472"/>
                <a:stretch>
                  <a:fillRect/>
                </a:stretch>
              </p:blipFill>
              <p:spPr>
                <a:xfrm>
                  <a:off x="5249782" y="5386516"/>
                  <a:ext cx="3132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5" name="Freihand 284">
                  <a:extLst>
                    <a:ext uri="{FF2B5EF4-FFF2-40B4-BE49-F238E27FC236}">
                      <a16:creationId xmlns:a16="http://schemas.microsoft.com/office/drawing/2014/main" id="{99CF02DB-2DC2-1D08-87F8-1801A2C4C0A1}"/>
                    </a:ext>
                  </a:extLst>
                </p14:cNvPr>
                <p14:cNvContentPartPr/>
                <p14:nvPr/>
              </p14:nvContentPartPr>
              <p14:xfrm>
                <a:off x="4623022" y="5445916"/>
                <a:ext cx="141840" cy="29880"/>
              </p14:xfrm>
            </p:contentPart>
          </mc:Choice>
          <mc:Fallback>
            <p:pic>
              <p:nvPicPr>
                <p:cNvPr id="285" name="Freihand 284">
                  <a:extLst>
                    <a:ext uri="{FF2B5EF4-FFF2-40B4-BE49-F238E27FC236}">
                      <a16:creationId xmlns:a16="http://schemas.microsoft.com/office/drawing/2014/main" id="{99CF02DB-2DC2-1D08-87F8-1801A2C4C0A1}"/>
                    </a:ext>
                  </a:extLst>
                </p:cNvPr>
                <p:cNvPicPr/>
                <p:nvPr/>
              </p:nvPicPr>
              <p:blipFill>
                <a:blip r:embed="rId474"/>
                <a:stretch>
                  <a:fillRect/>
                </a:stretch>
              </p:blipFill>
              <p:spPr>
                <a:xfrm>
                  <a:off x="4614382" y="5437276"/>
                  <a:ext cx="159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6" name="Freihand 285">
                  <a:extLst>
                    <a:ext uri="{FF2B5EF4-FFF2-40B4-BE49-F238E27FC236}">
                      <a16:creationId xmlns:a16="http://schemas.microsoft.com/office/drawing/2014/main" id="{6796CE76-7AA4-396D-EBE1-AF6772DD7D07}"/>
                    </a:ext>
                  </a:extLst>
                </p14:cNvPr>
                <p14:cNvContentPartPr/>
                <p14:nvPr/>
              </p14:nvContentPartPr>
              <p14:xfrm>
                <a:off x="5785102" y="5313076"/>
                <a:ext cx="382320" cy="376920"/>
              </p14:xfrm>
            </p:contentPart>
          </mc:Choice>
          <mc:Fallback>
            <p:pic>
              <p:nvPicPr>
                <p:cNvPr id="286" name="Freihand 285">
                  <a:extLst>
                    <a:ext uri="{FF2B5EF4-FFF2-40B4-BE49-F238E27FC236}">
                      <a16:creationId xmlns:a16="http://schemas.microsoft.com/office/drawing/2014/main" id="{6796CE76-7AA4-396D-EBE1-AF6772DD7D07}"/>
                    </a:ext>
                  </a:extLst>
                </p:cNvPr>
                <p:cNvPicPr/>
                <p:nvPr/>
              </p:nvPicPr>
              <p:blipFill>
                <a:blip r:embed="rId476"/>
                <a:stretch>
                  <a:fillRect/>
                </a:stretch>
              </p:blipFill>
              <p:spPr>
                <a:xfrm>
                  <a:off x="5776462" y="5304076"/>
                  <a:ext cx="39996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7" name="Freihand 286">
                  <a:extLst>
                    <a:ext uri="{FF2B5EF4-FFF2-40B4-BE49-F238E27FC236}">
                      <a16:creationId xmlns:a16="http://schemas.microsoft.com/office/drawing/2014/main" id="{07366B3A-869F-019F-E510-5510B3AD2AA2}"/>
                    </a:ext>
                  </a:extLst>
                </p14:cNvPr>
                <p14:cNvContentPartPr/>
                <p14:nvPr/>
              </p14:nvContentPartPr>
              <p14:xfrm>
                <a:off x="6066982" y="5336116"/>
                <a:ext cx="28800" cy="20520"/>
              </p14:xfrm>
            </p:contentPart>
          </mc:Choice>
          <mc:Fallback>
            <p:pic>
              <p:nvPicPr>
                <p:cNvPr id="287" name="Freihand 286">
                  <a:extLst>
                    <a:ext uri="{FF2B5EF4-FFF2-40B4-BE49-F238E27FC236}">
                      <a16:creationId xmlns:a16="http://schemas.microsoft.com/office/drawing/2014/main" id="{07366B3A-869F-019F-E510-5510B3AD2AA2}"/>
                    </a:ext>
                  </a:extLst>
                </p:cNvPr>
                <p:cNvPicPr/>
                <p:nvPr/>
              </p:nvPicPr>
              <p:blipFill>
                <a:blip r:embed="rId478"/>
                <a:stretch>
                  <a:fillRect/>
                </a:stretch>
              </p:blipFill>
              <p:spPr>
                <a:xfrm>
                  <a:off x="6057982" y="5327116"/>
                  <a:ext cx="46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8" name="Freihand 287">
                  <a:extLst>
                    <a:ext uri="{FF2B5EF4-FFF2-40B4-BE49-F238E27FC236}">
                      <a16:creationId xmlns:a16="http://schemas.microsoft.com/office/drawing/2014/main" id="{3FDC9C74-5B1B-3743-F05F-0FDC38683E7A}"/>
                    </a:ext>
                  </a:extLst>
                </p14:cNvPr>
                <p14:cNvContentPartPr/>
                <p14:nvPr/>
              </p14:nvContentPartPr>
              <p14:xfrm>
                <a:off x="6298822" y="5369236"/>
                <a:ext cx="401040" cy="184320"/>
              </p14:xfrm>
            </p:contentPart>
          </mc:Choice>
          <mc:Fallback>
            <p:pic>
              <p:nvPicPr>
                <p:cNvPr id="288" name="Freihand 287">
                  <a:extLst>
                    <a:ext uri="{FF2B5EF4-FFF2-40B4-BE49-F238E27FC236}">
                      <a16:creationId xmlns:a16="http://schemas.microsoft.com/office/drawing/2014/main" id="{3FDC9C74-5B1B-3743-F05F-0FDC38683E7A}"/>
                    </a:ext>
                  </a:extLst>
                </p:cNvPr>
                <p:cNvPicPr/>
                <p:nvPr/>
              </p:nvPicPr>
              <p:blipFill>
                <a:blip r:embed="rId480"/>
                <a:stretch>
                  <a:fillRect/>
                </a:stretch>
              </p:blipFill>
              <p:spPr>
                <a:xfrm>
                  <a:off x="6289822" y="5360596"/>
                  <a:ext cx="418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9" name="Freihand 288">
                  <a:extLst>
                    <a:ext uri="{FF2B5EF4-FFF2-40B4-BE49-F238E27FC236}">
                      <a16:creationId xmlns:a16="http://schemas.microsoft.com/office/drawing/2014/main" id="{27AB22B7-B092-D105-023B-332E1A62394A}"/>
                    </a:ext>
                  </a:extLst>
                </p14:cNvPr>
                <p14:cNvContentPartPr/>
                <p14:nvPr/>
              </p14:nvContentPartPr>
              <p14:xfrm>
                <a:off x="6897142" y="5273476"/>
                <a:ext cx="163800" cy="218880"/>
              </p14:xfrm>
            </p:contentPart>
          </mc:Choice>
          <mc:Fallback>
            <p:pic>
              <p:nvPicPr>
                <p:cNvPr id="289" name="Freihand 288">
                  <a:extLst>
                    <a:ext uri="{FF2B5EF4-FFF2-40B4-BE49-F238E27FC236}">
                      <a16:creationId xmlns:a16="http://schemas.microsoft.com/office/drawing/2014/main" id="{27AB22B7-B092-D105-023B-332E1A62394A}"/>
                    </a:ext>
                  </a:extLst>
                </p:cNvPr>
                <p:cNvPicPr/>
                <p:nvPr/>
              </p:nvPicPr>
              <p:blipFill>
                <a:blip r:embed="rId482"/>
                <a:stretch>
                  <a:fillRect/>
                </a:stretch>
              </p:blipFill>
              <p:spPr>
                <a:xfrm>
                  <a:off x="6888142" y="5264836"/>
                  <a:ext cx="181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0" name="Freihand 289">
                  <a:extLst>
                    <a:ext uri="{FF2B5EF4-FFF2-40B4-BE49-F238E27FC236}">
                      <a16:creationId xmlns:a16="http://schemas.microsoft.com/office/drawing/2014/main" id="{CDC69037-0433-7DAA-7969-D5DF79C3E0B8}"/>
                    </a:ext>
                  </a:extLst>
                </p14:cNvPr>
                <p14:cNvContentPartPr/>
                <p14:nvPr/>
              </p14:nvContentPartPr>
              <p14:xfrm>
                <a:off x="7107742" y="5361676"/>
                <a:ext cx="209160" cy="90720"/>
              </p14:xfrm>
            </p:contentPart>
          </mc:Choice>
          <mc:Fallback>
            <p:pic>
              <p:nvPicPr>
                <p:cNvPr id="290" name="Freihand 289">
                  <a:extLst>
                    <a:ext uri="{FF2B5EF4-FFF2-40B4-BE49-F238E27FC236}">
                      <a16:creationId xmlns:a16="http://schemas.microsoft.com/office/drawing/2014/main" id="{CDC69037-0433-7DAA-7969-D5DF79C3E0B8}"/>
                    </a:ext>
                  </a:extLst>
                </p:cNvPr>
                <p:cNvPicPr/>
                <p:nvPr/>
              </p:nvPicPr>
              <p:blipFill>
                <a:blip r:embed="rId484"/>
                <a:stretch>
                  <a:fillRect/>
                </a:stretch>
              </p:blipFill>
              <p:spPr>
                <a:xfrm>
                  <a:off x="7098742" y="5352676"/>
                  <a:ext cx="226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1" name="Freihand 290">
                  <a:extLst>
                    <a:ext uri="{FF2B5EF4-FFF2-40B4-BE49-F238E27FC236}">
                      <a16:creationId xmlns:a16="http://schemas.microsoft.com/office/drawing/2014/main" id="{1F6B5540-A0F2-EB4C-632A-7E444C9DE741}"/>
                    </a:ext>
                  </a:extLst>
                </p14:cNvPr>
                <p14:cNvContentPartPr/>
                <p14:nvPr/>
              </p14:nvContentPartPr>
              <p14:xfrm>
                <a:off x="7384582" y="5160796"/>
                <a:ext cx="357120" cy="253440"/>
              </p14:xfrm>
            </p:contentPart>
          </mc:Choice>
          <mc:Fallback>
            <p:pic>
              <p:nvPicPr>
                <p:cNvPr id="291" name="Freihand 290">
                  <a:extLst>
                    <a:ext uri="{FF2B5EF4-FFF2-40B4-BE49-F238E27FC236}">
                      <a16:creationId xmlns:a16="http://schemas.microsoft.com/office/drawing/2014/main" id="{1F6B5540-A0F2-EB4C-632A-7E444C9DE741}"/>
                    </a:ext>
                  </a:extLst>
                </p:cNvPr>
                <p:cNvPicPr/>
                <p:nvPr/>
              </p:nvPicPr>
              <p:blipFill>
                <a:blip r:embed="rId486"/>
                <a:stretch>
                  <a:fillRect/>
                </a:stretch>
              </p:blipFill>
              <p:spPr>
                <a:xfrm>
                  <a:off x="7375582" y="5151796"/>
                  <a:ext cx="3747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2" name="Freihand 291">
                  <a:extLst>
                    <a:ext uri="{FF2B5EF4-FFF2-40B4-BE49-F238E27FC236}">
                      <a16:creationId xmlns:a16="http://schemas.microsoft.com/office/drawing/2014/main" id="{B1559850-F2A6-6EC7-F314-A4877D526C3F}"/>
                    </a:ext>
                  </a:extLst>
                </p14:cNvPr>
                <p14:cNvContentPartPr/>
                <p14:nvPr/>
              </p14:nvContentPartPr>
              <p14:xfrm>
                <a:off x="7844302" y="5072236"/>
                <a:ext cx="16200" cy="212040"/>
              </p14:xfrm>
            </p:contentPart>
          </mc:Choice>
          <mc:Fallback>
            <p:pic>
              <p:nvPicPr>
                <p:cNvPr id="292" name="Freihand 291">
                  <a:extLst>
                    <a:ext uri="{FF2B5EF4-FFF2-40B4-BE49-F238E27FC236}">
                      <a16:creationId xmlns:a16="http://schemas.microsoft.com/office/drawing/2014/main" id="{B1559850-F2A6-6EC7-F314-A4877D526C3F}"/>
                    </a:ext>
                  </a:extLst>
                </p:cNvPr>
                <p:cNvPicPr/>
                <p:nvPr/>
              </p:nvPicPr>
              <p:blipFill>
                <a:blip r:embed="rId488"/>
                <a:stretch>
                  <a:fillRect/>
                </a:stretch>
              </p:blipFill>
              <p:spPr>
                <a:xfrm>
                  <a:off x="7835662" y="5063596"/>
                  <a:ext cx="33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3" name="Freihand 292">
                  <a:extLst>
                    <a:ext uri="{FF2B5EF4-FFF2-40B4-BE49-F238E27FC236}">
                      <a16:creationId xmlns:a16="http://schemas.microsoft.com/office/drawing/2014/main" id="{553B09A0-97F8-2965-9863-DA442ACF7B8F}"/>
                    </a:ext>
                  </a:extLst>
                </p14:cNvPr>
                <p14:cNvContentPartPr/>
                <p14:nvPr/>
              </p14:nvContentPartPr>
              <p14:xfrm>
                <a:off x="7815502" y="5441236"/>
                <a:ext cx="25200" cy="19080"/>
              </p14:xfrm>
            </p:contentPart>
          </mc:Choice>
          <mc:Fallback>
            <p:pic>
              <p:nvPicPr>
                <p:cNvPr id="293" name="Freihand 292">
                  <a:extLst>
                    <a:ext uri="{FF2B5EF4-FFF2-40B4-BE49-F238E27FC236}">
                      <a16:creationId xmlns:a16="http://schemas.microsoft.com/office/drawing/2014/main" id="{553B09A0-97F8-2965-9863-DA442ACF7B8F}"/>
                    </a:ext>
                  </a:extLst>
                </p:cNvPr>
                <p:cNvPicPr/>
                <p:nvPr/>
              </p:nvPicPr>
              <p:blipFill>
                <a:blip r:embed="rId490"/>
                <a:stretch>
                  <a:fillRect/>
                </a:stretch>
              </p:blipFill>
              <p:spPr>
                <a:xfrm>
                  <a:off x="7806862" y="5432596"/>
                  <a:ext cx="42840" cy="36720"/>
                </a:xfrm>
                <a:prstGeom prst="rect">
                  <a:avLst/>
                </a:prstGeom>
              </p:spPr>
            </p:pic>
          </mc:Fallback>
        </mc:AlternateContent>
      </p:grpSp>
    </p:spTree>
    <p:extLst>
      <p:ext uri="{BB962C8B-B14F-4D97-AF65-F5344CB8AC3E}">
        <p14:creationId xmlns:p14="http://schemas.microsoft.com/office/powerpoint/2010/main" val="235434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Zoll</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 (</a:t>
            </a:r>
            <a:r>
              <a:rPr lang="en-US" sz="3991" dirty="0" err="1">
                <a:solidFill>
                  <a:sysClr val="windowText" lastClr="000000"/>
                </a:solidFill>
              </a:rPr>
              <a:t>Zusammenassung</a:t>
            </a:r>
            <a:r>
              <a:rPr lang="en-US" sz="3991" dirty="0">
                <a:solidFill>
                  <a:sysClr val="windowText" lastClr="000000"/>
                </a:solidFill>
              </a:rPr>
              <a:t>)</a:t>
            </a:r>
          </a:p>
        </p:txBody>
      </p:sp>
      <p:sp>
        <p:nvSpPr>
          <p:cNvPr id="6" name="Textfeld 5"/>
          <p:cNvSpPr txBox="1"/>
          <p:nvPr/>
        </p:nvSpPr>
        <p:spPr>
          <a:xfrm>
            <a:off x="7857917" y="851657"/>
            <a:ext cx="4382033" cy="4154984"/>
          </a:xfrm>
          <a:prstGeom prst="rect">
            <a:avLst/>
          </a:prstGeom>
          <a:noFill/>
        </p:spPr>
        <p:txBody>
          <a:bodyPr wrap="none" rtlCol="0">
            <a:spAutoFit/>
          </a:bodyPr>
          <a:lstStyle/>
          <a:p>
            <a:r>
              <a:rPr lang="de-DE" sz="2400" u="sng" dirty="0"/>
              <a:t>Effekte:</a:t>
            </a:r>
          </a:p>
          <a:p>
            <a:endParaRPr lang="de-DE" sz="2400" dirty="0"/>
          </a:p>
          <a:p>
            <a:pPr marL="259204" indent="-259204">
              <a:buFont typeface="Arial" panose="020B0604020202020204" pitchFamily="34" charset="0"/>
              <a:buChar char="•"/>
            </a:pPr>
            <a:r>
              <a:rPr lang="de-DE" sz="2400" dirty="0"/>
              <a:t>A: Produzentenrente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A+B+C+D: Konsumentenrente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C: Zolleinnahmen </a:t>
            </a:r>
            <a:r>
              <a:rPr lang="de-DE" sz="2400" dirty="0">
                <a:latin typeface="Arial Unicode MS"/>
                <a:ea typeface="Arial Unicode MS"/>
                <a:cs typeface="Arial Unicode MS"/>
              </a:rPr>
              <a:t>↑</a:t>
            </a:r>
          </a:p>
          <a:p>
            <a:pPr marL="259204" indent="-259204">
              <a:buFont typeface="Arial" panose="020B0604020202020204" pitchFamily="34" charset="0"/>
              <a:buChar char="•"/>
            </a:pPr>
            <a:endParaRPr lang="de-DE" sz="2400" dirty="0">
              <a:latin typeface="Arial Unicode MS"/>
              <a:ea typeface="Arial Unicode MS"/>
              <a:cs typeface="Arial Unicode MS"/>
            </a:endParaRPr>
          </a:p>
          <a:p>
            <a:pPr marL="259204" indent="-259204">
              <a:buFont typeface="Arial" panose="020B0604020202020204" pitchFamily="34" charset="0"/>
              <a:buChar char="•"/>
            </a:pPr>
            <a:r>
              <a:rPr lang="de-DE" sz="2400" dirty="0"/>
              <a:t>B + D: Wohlfahrtseffekt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endParaRPr lang="de-DE" sz="2400" dirty="0"/>
          </a:p>
        </p:txBody>
      </p:sp>
      <p:grpSp>
        <p:nvGrpSpPr>
          <p:cNvPr id="3" name="Gruppieren 2"/>
          <p:cNvGrpSpPr/>
          <p:nvPr/>
        </p:nvGrpSpPr>
        <p:grpSpPr>
          <a:xfrm>
            <a:off x="104602" y="1449218"/>
            <a:ext cx="7707554" cy="4126766"/>
            <a:chOff x="1767750" y="1600110"/>
            <a:chExt cx="7548528" cy="4166669"/>
          </a:xfrm>
        </p:grpSpPr>
        <p:cxnSp>
          <p:nvCxnSpPr>
            <p:cNvPr id="8" name="Straight Arrow Connector 6"/>
            <p:cNvCxnSpPr/>
            <p:nvPr/>
          </p:nvCxnSpPr>
          <p:spPr>
            <a:xfrm flipV="1">
              <a:off x="3227102" y="1606880"/>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1767750" y="1600110"/>
              <a:ext cx="7548528" cy="4166669"/>
              <a:chOff x="1767750" y="1600110"/>
              <a:chExt cx="7568610" cy="4335414"/>
            </a:xfrm>
          </p:grpSpPr>
          <p:cxnSp>
            <p:nvCxnSpPr>
              <p:cNvPr id="9" name="Straight Arrow Connector 7"/>
              <p:cNvCxnSpPr/>
              <p:nvPr/>
            </p:nvCxnSpPr>
            <p:spPr>
              <a:xfrm>
                <a:off x="3227103" y="5462190"/>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2420315" y="1722845"/>
                <a:ext cx="609462" cy="538865"/>
              </a:xfrm>
              <a:prstGeom prst="rect">
                <a:avLst/>
              </a:prstGeom>
              <a:noFill/>
            </p:spPr>
            <p:txBody>
              <a:bodyPr wrap="none" rtlCol="0">
                <a:spAutoFit/>
              </a:bodyPr>
              <a:lstStyle/>
              <a:p>
                <a:pPr algn="ctr"/>
                <a:r>
                  <a:rPr lang="en-US" sz="1451">
                    <a:latin typeface="Arial" panose="020B0604020202020204" pitchFamily="34" charset="0"/>
                    <a:cs typeface="Arial" panose="020B0604020202020204" pitchFamily="34" charset="0"/>
                  </a:rPr>
                  <a:t>Preis</a:t>
                </a:r>
                <a:endParaRPr lang="en-US" sz="1451" dirty="0">
                  <a:latin typeface="Arial" panose="020B0604020202020204" pitchFamily="34" charset="0"/>
                  <a:cs typeface="Arial" panose="020B0604020202020204" pitchFamily="34" charset="0"/>
                </a:endParaRPr>
              </a:p>
              <a:p>
                <a:pPr algn="ctr"/>
                <a:r>
                  <a:rPr lang="en-US" sz="1451" dirty="0">
                    <a:latin typeface="Arial" panose="020B0604020202020204" pitchFamily="34" charset="0"/>
                    <a:cs typeface="Arial" panose="020B0604020202020204" pitchFamily="34" charset="0"/>
                  </a:rPr>
                  <a:t>P</a:t>
                </a:r>
              </a:p>
            </p:txBody>
          </p:sp>
          <p:sp>
            <p:nvSpPr>
              <p:cNvPr id="11" name="TextBox 15"/>
              <p:cNvSpPr txBox="1"/>
              <p:nvPr/>
            </p:nvSpPr>
            <p:spPr>
              <a:xfrm>
                <a:off x="7630526" y="5603968"/>
                <a:ext cx="914870" cy="331556"/>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12" name="Straight Connector 8"/>
              <p:cNvCxnSpPr/>
              <p:nvPr/>
            </p:nvCxnSpPr>
            <p:spPr>
              <a:xfrm flipV="1">
                <a:off x="3227103" y="1971919"/>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9"/>
              <p:cNvCxnSpPr/>
              <p:nvPr/>
            </p:nvCxnSpPr>
            <p:spPr>
              <a:xfrm>
                <a:off x="3239379" y="1971918"/>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8283700" y="4670032"/>
                <a:ext cx="1052660" cy="343620"/>
              </a:xfrm>
              <a:prstGeom prst="rect">
                <a:avLst/>
              </a:prstGeom>
              <a:noFill/>
            </p:spPr>
            <p:txBody>
              <a:bodyPr wrap="none" rtlCol="0">
                <a:spAutoFit/>
              </a:bodyPr>
              <a:lstStyle/>
              <a:p>
                <a:r>
                  <a:rPr lang="de-DE" sz="1633" dirty="0"/>
                  <a:t>Nachfrage</a:t>
                </a:r>
              </a:p>
            </p:txBody>
          </p:sp>
          <p:sp>
            <p:nvSpPr>
              <p:cNvPr id="15" name="Textfeld 14"/>
              <p:cNvSpPr txBox="1"/>
              <p:nvPr/>
            </p:nvSpPr>
            <p:spPr>
              <a:xfrm>
                <a:off x="7303939" y="1600110"/>
                <a:ext cx="909095" cy="343620"/>
              </a:xfrm>
              <a:prstGeom prst="rect">
                <a:avLst/>
              </a:prstGeom>
              <a:noFill/>
            </p:spPr>
            <p:txBody>
              <a:bodyPr wrap="none" rtlCol="0">
                <a:spAutoFit/>
              </a:bodyPr>
              <a:lstStyle/>
              <a:p>
                <a:r>
                  <a:rPr lang="de-DE" sz="1633" dirty="0"/>
                  <a:t>Angebot</a:t>
                </a:r>
              </a:p>
            </p:txBody>
          </p:sp>
          <p:cxnSp>
            <p:nvCxnSpPr>
              <p:cNvPr id="16" name="Straight Connector 18"/>
              <p:cNvCxnSpPr/>
              <p:nvPr/>
            </p:nvCxnSpPr>
            <p:spPr>
              <a:xfrm flipH="1">
                <a:off x="3227103" y="4343445"/>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2"/>
              <p:cNvSpPr txBox="1"/>
              <p:nvPr/>
            </p:nvSpPr>
            <p:spPr>
              <a:xfrm>
                <a:off x="1767750" y="4164052"/>
                <a:ext cx="1549232" cy="315599"/>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8" name="Straight Connector 18"/>
              <p:cNvCxnSpPr/>
              <p:nvPr/>
            </p:nvCxnSpPr>
            <p:spPr>
              <a:xfrm flipH="1">
                <a:off x="3254254" y="3690270"/>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2"/>
              <p:cNvSpPr txBox="1"/>
              <p:nvPr/>
            </p:nvSpPr>
            <p:spPr>
              <a:xfrm>
                <a:off x="2207568" y="3494319"/>
                <a:ext cx="958916" cy="315599"/>
              </a:xfrm>
              <a:prstGeom prst="rect">
                <a:avLst/>
              </a:prstGeom>
              <a:noFill/>
            </p:spPr>
            <p:txBody>
              <a:bodyPr wrap="square" rtlCol="0">
                <a:spAutoFit/>
              </a:bodyPr>
              <a:lstStyle/>
              <a:p>
                <a:pPr algn="ctr"/>
                <a:r>
                  <a:rPr lang="en-US" sz="1451" dirty="0" err="1">
                    <a:latin typeface="Arial" panose="020B0604020202020204" pitchFamily="34" charset="0"/>
                    <a:cs typeface="Arial" panose="020B0604020202020204" pitchFamily="34" charset="0"/>
                  </a:rPr>
                  <a:t>P</a:t>
                </a:r>
                <a:r>
                  <a:rPr lang="en-US" sz="1451" baseline="-25000" dirty="0" err="1">
                    <a:latin typeface="Arial" panose="020B0604020202020204" pitchFamily="34" charset="0"/>
                    <a:cs typeface="Arial" panose="020B0604020202020204" pitchFamily="34" charset="0"/>
                  </a:rPr>
                  <a:t>w</a:t>
                </a:r>
                <a:r>
                  <a:rPr lang="en-US" sz="1451" dirty="0" err="1">
                    <a:latin typeface="Arial" panose="020B0604020202020204" pitchFamily="34" charset="0"/>
                    <a:cs typeface="Arial" panose="020B0604020202020204" pitchFamily="34" charset="0"/>
                  </a:rPr>
                  <a:t>+t</a:t>
                </a:r>
                <a:r>
                  <a:rPr lang="en-US" sz="145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Zoll</a:t>
                </a:r>
                <a:r>
                  <a:rPr lang="en-US" sz="1200" dirty="0">
                    <a:latin typeface="Arial" panose="020B0604020202020204" pitchFamily="34" charset="0"/>
                    <a:cs typeface="Arial" panose="020B0604020202020204" pitchFamily="34" charset="0"/>
                  </a:rPr>
                  <a:t>)</a:t>
                </a:r>
                <a:endParaRPr lang="en-US" sz="1200" baseline="-25000" dirty="0">
                  <a:latin typeface="Arial" panose="020B0604020202020204" pitchFamily="34" charset="0"/>
                  <a:cs typeface="Arial" panose="020B0604020202020204" pitchFamily="34" charset="0"/>
                </a:endParaRPr>
              </a:p>
            </p:txBody>
          </p:sp>
          <p:cxnSp>
            <p:nvCxnSpPr>
              <p:cNvPr id="20" name="Straight Connector 18"/>
              <p:cNvCxnSpPr/>
              <p:nvPr/>
            </p:nvCxnSpPr>
            <p:spPr>
              <a:xfrm>
                <a:off x="527909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606290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815184" y="3877794"/>
                <a:ext cx="306494" cy="343620"/>
              </a:xfrm>
              <a:prstGeom prst="rect">
                <a:avLst/>
              </a:prstGeom>
              <a:noFill/>
            </p:spPr>
            <p:txBody>
              <a:bodyPr wrap="none" rtlCol="0">
                <a:spAutoFit/>
              </a:bodyPr>
              <a:lstStyle/>
              <a:p>
                <a:r>
                  <a:rPr lang="de-DE" sz="1633" dirty="0"/>
                  <a:t>A</a:t>
                </a:r>
              </a:p>
            </p:txBody>
          </p:sp>
          <p:sp>
            <p:nvSpPr>
              <p:cNvPr id="23" name="Textfeld 22"/>
              <p:cNvSpPr txBox="1"/>
              <p:nvPr/>
            </p:nvSpPr>
            <p:spPr>
              <a:xfrm>
                <a:off x="4925582" y="3951540"/>
                <a:ext cx="298480" cy="343620"/>
              </a:xfrm>
              <a:prstGeom prst="rect">
                <a:avLst/>
              </a:prstGeom>
              <a:noFill/>
            </p:spPr>
            <p:txBody>
              <a:bodyPr wrap="none" rtlCol="0">
                <a:spAutoFit/>
              </a:bodyPr>
              <a:lstStyle/>
              <a:p>
                <a:r>
                  <a:rPr lang="de-DE" sz="1633" dirty="0"/>
                  <a:t>B</a:t>
                </a:r>
              </a:p>
            </p:txBody>
          </p:sp>
          <p:sp>
            <p:nvSpPr>
              <p:cNvPr id="24" name="Textfeld 23"/>
              <p:cNvSpPr txBox="1"/>
              <p:nvPr/>
            </p:nvSpPr>
            <p:spPr>
              <a:xfrm>
                <a:off x="5540365" y="3951540"/>
                <a:ext cx="296876" cy="343620"/>
              </a:xfrm>
              <a:prstGeom prst="rect">
                <a:avLst/>
              </a:prstGeom>
              <a:noFill/>
            </p:spPr>
            <p:txBody>
              <a:bodyPr wrap="none" rtlCol="0">
                <a:spAutoFit/>
              </a:bodyPr>
              <a:lstStyle/>
              <a:p>
                <a:r>
                  <a:rPr lang="de-DE" sz="1633" dirty="0"/>
                  <a:t>C</a:t>
                </a:r>
              </a:p>
            </p:txBody>
          </p:sp>
          <p:sp>
            <p:nvSpPr>
              <p:cNvPr id="25" name="Textfeld 24"/>
              <p:cNvSpPr txBox="1"/>
              <p:nvPr/>
            </p:nvSpPr>
            <p:spPr>
              <a:xfrm>
                <a:off x="6231932" y="3943111"/>
                <a:ext cx="312906" cy="343620"/>
              </a:xfrm>
              <a:prstGeom prst="rect">
                <a:avLst/>
              </a:prstGeom>
              <a:noFill/>
            </p:spPr>
            <p:txBody>
              <a:bodyPr wrap="none" rtlCol="0">
                <a:spAutoFit/>
              </a:bodyPr>
              <a:lstStyle/>
              <a:p>
                <a:r>
                  <a:rPr lang="de-DE" sz="1633" dirty="0"/>
                  <a:t>D</a:t>
                </a:r>
              </a:p>
            </p:txBody>
          </p:sp>
        </p:grpSp>
      </p:grpSp>
      <p:sp>
        <p:nvSpPr>
          <p:cNvPr id="26" name="TextBox 15"/>
          <p:cNvSpPr txBox="1"/>
          <p:nvPr/>
        </p:nvSpPr>
        <p:spPr>
          <a:xfrm>
            <a:off x="3901910" y="5182874"/>
            <a:ext cx="391454" cy="315599"/>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IM</a:t>
            </a:r>
          </a:p>
        </p:txBody>
      </p:sp>
      <p:sp>
        <p:nvSpPr>
          <p:cNvPr id="27" name="Rechteck 26">
            <a:extLst>
              <a:ext uri="{FF2B5EF4-FFF2-40B4-BE49-F238E27FC236}">
                <a16:creationId xmlns:a16="http://schemas.microsoft.com/office/drawing/2014/main" id="{E4F2E97F-2EA3-4D42-A641-ED59BE21D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743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3" name="Title 1">
            <a:extLst>
              <a:ext uri="{FF2B5EF4-FFF2-40B4-BE49-F238E27FC236}">
                <a16:creationId xmlns:a16="http://schemas.microsoft.com/office/drawing/2014/main" id="{7C4E94AD-DE45-46EB-8B43-8F9961F6B7B0}"/>
              </a:ext>
            </a:extLst>
          </p:cNvPr>
          <p:cNvSpPr txBox="1">
            <a:spLocks/>
          </p:cNvSpPr>
          <p:nvPr/>
        </p:nvSpPr>
        <p:spPr>
          <a:xfrm>
            <a:off x="348798" y="0"/>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p:spTree>
    <p:extLst>
      <p:ext uri="{BB962C8B-B14F-4D97-AF65-F5344CB8AC3E}">
        <p14:creationId xmlns:p14="http://schemas.microsoft.com/office/powerpoint/2010/main" val="296886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p:sp>
        <p:nvSpPr>
          <p:cNvPr id="6" name="Textfeld 5"/>
          <p:cNvSpPr txBox="1"/>
          <p:nvPr/>
        </p:nvSpPr>
        <p:spPr>
          <a:xfrm>
            <a:off x="7445215" y="1043664"/>
            <a:ext cx="4526880" cy="3616824"/>
          </a:xfrm>
          <a:prstGeom prst="rect">
            <a:avLst/>
          </a:prstGeom>
          <a:noFill/>
        </p:spPr>
        <p:txBody>
          <a:bodyPr wrap="none" rtlCol="0">
            <a:spAutoFit/>
          </a:bodyPr>
          <a:lstStyle/>
          <a:p>
            <a:r>
              <a:rPr lang="de-DE" sz="2000" u="sng" dirty="0"/>
              <a:t>Effekte:</a:t>
            </a:r>
          </a:p>
          <a:p>
            <a:endParaRPr lang="de-DE" sz="2000" dirty="0"/>
          </a:p>
          <a:p>
            <a:pPr marL="259204" indent="-259204">
              <a:buFont typeface="Arial" panose="020B0604020202020204" pitchFamily="34" charset="0"/>
              <a:buChar char="•"/>
            </a:pPr>
            <a:r>
              <a:rPr lang="de-DE" sz="2000" dirty="0"/>
              <a:t>A: Produzentenrente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A+B+C`+C``+D: Konsumentenrente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C`+C``: Quotenrente der Produzenten </a:t>
            </a:r>
            <a:r>
              <a:rPr lang="de-DE" sz="2000" dirty="0">
                <a:latin typeface="Arial Unicode MS"/>
                <a:ea typeface="Arial Unicode MS"/>
                <a:cs typeface="Arial Unicode MS"/>
              </a:rPr>
              <a:t>↑</a:t>
            </a:r>
          </a:p>
          <a:p>
            <a:pPr marL="259204" indent="-259204">
              <a:buFont typeface="Arial" panose="020B0604020202020204" pitchFamily="34" charset="0"/>
              <a:buChar char="•"/>
            </a:pPr>
            <a:endParaRPr lang="de-DE" sz="2000" dirty="0">
              <a:latin typeface="Arial Unicode MS"/>
              <a:ea typeface="Arial Unicode MS"/>
              <a:cs typeface="Arial Unicode MS"/>
            </a:endParaRPr>
          </a:p>
          <a:p>
            <a:pPr marL="259204" indent="-259204">
              <a:buFont typeface="Arial" panose="020B0604020202020204" pitchFamily="34" charset="0"/>
              <a:buChar char="•"/>
            </a:pPr>
            <a:r>
              <a:rPr lang="de-DE" sz="2000" dirty="0"/>
              <a:t>B + D: Wohlfahrtseffekt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endParaRPr lang="de-DE" sz="2903" dirty="0"/>
          </a:p>
        </p:txBody>
      </p:sp>
      <p:cxnSp>
        <p:nvCxnSpPr>
          <p:cNvPr id="7" name="Straight Arrow Connector 6"/>
          <p:cNvCxnSpPr/>
          <p:nvPr/>
        </p:nvCxnSpPr>
        <p:spPr>
          <a:xfrm flipV="1">
            <a:off x="689232" y="1043664"/>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9233" y="4898974"/>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20903" y="1159629"/>
            <a:ext cx="695480"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p>
        </p:txBody>
      </p:sp>
      <p:sp>
        <p:nvSpPr>
          <p:cNvPr id="10" name="TextBox 15"/>
          <p:cNvSpPr txBox="1"/>
          <p:nvPr/>
        </p:nvSpPr>
        <p:spPr>
          <a:xfrm>
            <a:off x="5573270" y="4941377"/>
            <a:ext cx="492328" cy="315599"/>
          </a:xfrm>
          <a:prstGeom prst="rect">
            <a:avLst/>
          </a:prstGeom>
          <a:noFill/>
        </p:spPr>
        <p:txBody>
          <a:bodyPr wrap="square" rtlCol="0">
            <a:spAutoFit/>
          </a:bodyPr>
          <a:lstStyle/>
          <a:p>
            <a:r>
              <a:rPr lang="en-US" sz="1451" dirty="0">
                <a:latin typeface="Arial" panose="020B0604020202020204" pitchFamily="34" charset="0"/>
                <a:cs typeface="Arial" panose="020B0604020202020204" pitchFamily="34" charset="0"/>
              </a:rPr>
              <a:t> X</a:t>
            </a:r>
          </a:p>
        </p:txBody>
      </p:sp>
      <p:cxnSp>
        <p:nvCxnSpPr>
          <p:cNvPr id="11" name="Straight Connector 8"/>
          <p:cNvCxnSpPr/>
          <p:nvPr/>
        </p:nvCxnSpPr>
        <p:spPr>
          <a:xfrm flipV="1">
            <a:off x="689233" y="1408703"/>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9"/>
          <p:cNvCxnSpPr/>
          <p:nvPr/>
        </p:nvCxnSpPr>
        <p:spPr>
          <a:xfrm>
            <a:off x="701509" y="1408702"/>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745831" y="4106816"/>
            <a:ext cx="1228991" cy="343620"/>
          </a:xfrm>
          <a:prstGeom prst="rect">
            <a:avLst/>
          </a:prstGeom>
          <a:noFill/>
        </p:spPr>
        <p:txBody>
          <a:bodyPr wrap="none" rtlCol="0">
            <a:spAutoFit/>
          </a:bodyPr>
          <a:lstStyle/>
          <a:p>
            <a:r>
              <a:rPr lang="de-DE" sz="1633" dirty="0"/>
              <a:t>Nachfrage D</a:t>
            </a:r>
          </a:p>
        </p:txBody>
      </p:sp>
      <p:sp>
        <p:nvSpPr>
          <p:cNvPr id="14" name="Textfeld 13"/>
          <p:cNvSpPr txBox="1"/>
          <p:nvPr/>
        </p:nvSpPr>
        <p:spPr>
          <a:xfrm>
            <a:off x="4766069" y="1036894"/>
            <a:ext cx="1053365" cy="343620"/>
          </a:xfrm>
          <a:prstGeom prst="rect">
            <a:avLst/>
          </a:prstGeom>
          <a:noFill/>
        </p:spPr>
        <p:txBody>
          <a:bodyPr wrap="none" rtlCol="0">
            <a:spAutoFit/>
          </a:bodyPr>
          <a:lstStyle/>
          <a:p>
            <a:r>
              <a:rPr lang="de-DE" sz="1633" dirty="0"/>
              <a:t>Angebot S</a:t>
            </a:r>
          </a:p>
        </p:txBody>
      </p:sp>
      <p:cxnSp>
        <p:nvCxnSpPr>
          <p:cNvPr id="15" name="Straight Connector 18"/>
          <p:cNvCxnSpPr/>
          <p:nvPr/>
        </p:nvCxnSpPr>
        <p:spPr>
          <a:xfrm flipH="1">
            <a:off x="689233" y="3780229"/>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2"/>
          <p:cNvSpPr txBox="1"/>
          <p:nvPr/>
        </p:nvSpPr>
        <p:spPr>
          <a:xfrm>
            <a:off x="219905" y="3625435"/>
            <a:ext cx="476599"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7" name="Straight Connector 18"/>
          <p:cNvCxnSpPr/>
          <p:nvPr/>
        </p:nvCxnSpPr>
        <p:spPr>
          <a:xfrm flipH="1">
            <a:off x="716383" y="3192371"/>
            <a:ext cx="28739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8"/>
          <p:cNvCxnSpPr/>
          <p:nvPr/>
        </p:nvCxnSpPr>
        <p:spPr>
          <a:xfrm>
            <a:off x="2668638" y="3192373"/>
            <a:ext cx="7271"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90353" y="3192373"/>
            <a:ext cx="0"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1277314" y="3314578"/>
            <a:ext cx="306494" cy="343620"/>
          </a:xfrm>
          <a:prstGeom prst="rect">
            <a:avLst/>
          </a:prstGeom>
          <a:noFill/>
        </p:spPr>
        <p:txBody>
          <a:bodyPr wrap="none" rtlCol="0">
            <a:spAutoFit/>
          </a:bodyPr>
          <a:lstStyle/>
          <a:p>
            <a:r>
              <a:rPr lang="de-DE" sz="1633" dirty="0"/>
              <a:t>A</a:t>
            </a:r>
          </a:p>
        </p:txBody>
      </p:sp>
      <p:sp>
        <p:nvSpPr>
          <p:cNvPr id="21" name="Textfeld 20"/>
          <p:cNvSpPr txBox="1"/>
          <p:nvPr/>
        </p:nvSpPr>
        <p:spPr>
          <a:xfrm>
            <a:off x="2387712" y="3388324"/>
            <a:ext cx="298480" cy="343620"/>
          </a:xfrm>
          <a:prstGeom prst="rect">
            <a:avLst/>
          </a:prstGeom>
          <a:noFill/>
        </p:spPr>
        <p:txBody>
          <a:bodyPr wrap="none" rtlCol="0">
            <a:spAutoFit/>
          </a:bodyPr>
          <a:lstStyle/>
          <a:p>
            <a:r>
              <a:rPr lang="de-DE" sz="1633" dirty="0"/>
              <a:t>B</a:t>
            </a:r>
          </a:p>
        </p:txBody>
      </p:sp>
      <p:sp>
        <p:nvSpPr>
          <p:cNvPr id="22" name="Textfeld 21"/>
          <p:cNvSpPr txBox="1"/>
          <p:nvPr/>
        </p:nvSpPr>
        <p:spPr>
          <a:xfrm>
            <a:off x="3180246" y="3445213"/>
            <a:ext cx="418704" cy="343620"/>
          </a:xfrm>
          <a:prstGeom prst="rect">
            <a:avLst/>
          </a:prstGeom>
          <a:noFill/>
        </p:spPr>
        <p:txBody>
          <a:bodyPr wrap="none" rtlCol="0">
            <a:spAutoFit/>
          </a:bodyPr>
          <a:lstStyle/>
          <a:p>
            <a:r>
              <a:rPr lang="de-DE" sz="1633" dirty="0"/>
              <a:t>C``</a:t>
            </a:r>
          </a:p>
        </p:txBody>
      </p:sp>
      <p:sp>
        <p:nvSpPr>
          <p:cNvPr id="23" name="Textfeld 22"/>
          <p:cNvSpPr txBox="1"/>
          <p:nvPr/>
        </p:nvSpPr>
        <p:spPr>
          <a:xfrm>
            <a:off x="3694062" y="3379895"/>
            <a:ext cx="312906" cy="343620"/>
          </a:xfrm>
          <a:prstGeom prst="rect">
            <a:avLst/>
          </a:prstGeom>
          <a:noFill/>
        </p:spPr>
        <p:txBody>
          <a:bodyPr wrap="none" rtlCol="0">
            <a:spAutoFit/>
          </a:bodyPr>
          <a:lstStyle/>
          <a:p>
            <a:r>
              <a:rPr lang="de-DE" sz="1633" dirty="0"/>
              <a:t>D</a:t>
            </a:r>
          </a:p>
        </p:txBody>
      </p:sp>
      <p:cxnSp>
        <p:nvCxnSpPr>
          <p:cNvPr id="24" name="Straight Connector 8"/>
          <p:cNvCxnSpPr/>
          <p:nvPr/>
        </p:nvCxnSpPr>
        <p:spPr>
          <a:xfrm flipV="1">
            <a:off x="2675908" y="1546943"/>
            <a:ext cx="3331192" cy="2256200"/>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741225" y="3257689"/>
            <a:ext cx="357790" cy="343620"/>
          </a:xfrm>
          <a:prstGeom prst="rect">
            <a:avLst/>
          </a:prstGeom>
          <a:noFill/>
        </p:spPr>
        <p:txBody>
          <a:bodyPr wrap="none" rtlCol="0">
            <a:spAutoFit/>
          </a:bodyPr>
          <a:lstStyle/>
          <a:p>
            <a:r>
              <a:rPr lang="de-DE" sz="1633" dirty="0"/>
              <a:t>C`</a:t>
            </a:r>
          </a:p>
        </p:txBody>
      </p:sp>
      <p:sp>
        <p:nvSpPr>
          <p:cNvPr id="26" name="Textfeld 25"/>
          <p:cNvSpPr txBox="1"/>
          <p:nvPr/>
        </p:nvSpPr>
        <p:spPr>
          <a:xfrm>
            <a:off x="5713505" y="1167529"/>
            <a:ext cx="1114279" cy="343620"/>
          </a:xfrm>
          <a:prstGeom prst="rect">
            <a:avLst/>
          </a:prstGeom>
          <a:noFill/>
        </p:spPr>
        <p:txBody>
          <a:bodyPr wrap="none" rtlCol="0">
            <a:spAutoFit/>
          </a:bodyPr>
          <a:lstStyle/>
          <a:p>
            <a:r>
              <a:rPr lang="de-DE" sz="1633" dirty="0"/>
              <a:t>Angebot S`</a:t>
            </a:r>
          </a:p>
        </p:txBody>
      </p:sp>
      <p:sp>
        <p:nvSpPr>
          <p:cNvPr id="27" name="TextBox 15">
            <a:extLst>
              <a:ext uri="{FF2B5EF4-FFF2-40B4-BE49-F238E27FC236}">
                <a16:creationId xmlns:a16="http://schemas.microsoft.com/office/drawing/2014/main" id="{105B11F8-7E8E-47DB-A804-ED92D979D5DC}"/>
              </a:ext>
            </a:extLst>
          </p:cNvPr>
          <p:cNvSpPr txBox="1"/>
          <p:nvPr/>
        </p:nvSpPr>
        <p:spPr>
          <a:xfrm>
            <a:off x="1448984" y="5217004"/>
            <a:ext cx="1504897"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Importquote</a:t>
            </a:r>
            <a:r>
              <a:rPr lang="en-US" sz="1200" dirty="0">
                <a:latin typeface="Arial" panose="020B0604020202020204" pitchFamily="34" charset="0"/>
                <a:cs typeface="Arial" panose="020B0604020202020204" pitchFamily="34" charset="0"/>
              </a:rPr>
              <a:t> Q</a:t>
            </a:r>
          </a:p>
        </p:txBody>
      </p:sp>
      <p:sp>
        <p:nvSpPr>
          <p:cNvPr id="28" name="Textfeld 27">
            <a:extLst>
              <a:ext uri="{FF2B5EF4-FFF2-40B4-BE49-F238E27FC236}">
                <a16:creationId xmlns:a16="http://schemas.microsoft.com/office/drawing/2014/main" id="{81AA15C0-090E-4EED-AC2E-6F5DA9BF436F}"/>
              </a:ext>
            </a:extLst>
          </p:cNvPr>
          <p:cNvSpPr txBox="1"/>
          <p:nvPr/>
        </p:nvSpPr>
        <p:spPr>
          <a:xfrm rot="16200000">
            <a:off x="2119931" y="4624990"/>
            <a:ext cx="45719" cy="1200329"/>
          </a:xfrm>
          <a:prstGeom prst="rect">
            <a:avLst/>
          </a:prstGeom>
          <a:noFill/>
        </p:spPr>
        <p:txBody>
          <a:bodyPr wrap="square" rtlCol="0">
            <a:spAutoFit/>
          </a:bodyPr>
          <a:lstStyle/>
          <a:p>
            <a:r>
              <a:rPr lang="de-DE" sz="7200" dirty="0"/>
              <a:t>{</a:t>
            </a:r>
          </a:p>
        </p:txBody>
      </p:sp>
      <p:cxnSp>
        <p:nvCxnSpPr>
          <p:cNvPr id="29" name="Straight Connector 18"/>
          <p:cNvCxnSpPr/>
          <p:nvPr/>
        </p:nvCxnSpPr>
        <p:spPr>
          <a:xfrm flipH="1">
            <a:off x="1788018" y="3780189"/>
            <a:ext cx="17908" cy="11187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287078" y="2156420"/>
            <a:ext cx="6294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177979" y="2962700"/>
            <a:ext cx="543739"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w</a:t>
            </a:r>
            <a:r>
              <a:rPr lang="en-US" baseline="30000" dirty="0" err="1">
                <a:latin typeface="Arial" panose="020B0604020202020204" pitchFamily="34" charset="0"/>
                <a:cs typeface="Arial" panose="020B0604020202020204" pitchFamily="34" charset="0"/>
              </a:rPr>
              <a:t>Q</a:t>
            </a:r>
            <a:endParaRPr lang="de-DE" dirty="0"/>
          </a:p>
        </p:txBody>
      </p:sp>
      <p:sp>
        <p:nvSpPr>
          <p:cNvPr id="32" name="Textfeld 31">
            <a:extLst>
              <a:ext uri="{FF2B5EF4-FFF2-40B4-BE49-F238E27FC236}">
                <a16:creationId xmlns:a16="http://schemas.microsoft.com/office/drawing/2014/main" id="{81AA15C0-090E-4EED-AC2E-6F5DA9BF436F}"/>
              </a:ext>
            </a:extLst>
          </p:cNvPr>
          <p:cNvSpPr txBox="1"/>
          <p:nvPr/>
        </p:nvSpPr>
        <p:spPr>
          <a:xfrm rot="16200000">
            <a:off x="3080714" y="4611740"/>
            <a:ext cx="45719" cy="1200329"/>
          </a:xfrm>
          <a:prstGeom prst="rect">
            <a:avLst/>
          </a:prstGeom>
          <a:noFill/>
        </p:spPr>
        <p:txBody>
          <a:bodyPr wrap="square" rtlCol="0">
            <a:spAutoFit/>
          </a:bodyPr>
          <a:lstStyle/>
          <a:p>
            <a:r>
              <a:rPr lang="de-DE" sz="7200" dirty="0"/>
              <a:t>{</a:t>
            </a:r>
          </a:p>
        </p:txBody>
      </p:sp>
      <p:sp>
        <p:nvSpPr>
          <p:cNvPr id="33" name="TextBox 15">
            <a:extLst>
              <a:ext uri="{FF2B5EF4-FFF2-40B4-BE49-F238E27FC236}">
                <a16:creationId xmlns:a16="http://schemas.microsoft.com/office/drawing/2014/main" id="{105B11F8-7E8E-47DB-A804-ED92D979D5DC}"/>
              </a:ext>
            </a:extLst>
          </p:cNvPr>
          <p:cNvSpPr txBox="1"/>
          <p:nvPr/>
        </p:nvSpPr>
        <p:spPr>
          <a:xfrm>
            <a:off x="2972473" y="5233812"/>
            <a:ext cx="6382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t>
            </a:r>
          </a:p>
        </p:txBody>
      </p:sp>
      <p:sp>
        <p:nvSpPr>
          <p:cNvPr id="34" name="Rechteck 33">
            <a:extLst>
              <a:ext uri="{FF2B5EF4-FFF2-40B4-BE49-F238E27FC236}">
                <a16:creationId xmlns:a16="http://schemas.microsoft.com/office/drawing/2014/main" id="{692BF68E-8952-4E84-BE41-60DB5C3460D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2271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Unterschiede</a:t>
            </a:r>
            <a:r>
              <a:rPr lang="en-US" sz="3991" dirty="0">
                <a:solidFill>
                  <a:sysClr val="windowText" lastClr="000000"/>
                </a:solidFill>
              </a:rPr>
              <a:t> </a:t>
            </a:r>
            <a:r>
              <a:rPr lang="en-US" sz="3991" dirty="0" err="1">
                <a:solidFill>
                  <a:sysClr val="windowText" lastClr="000000"/>
                </a:solidFill>
              </a:rPr>
              <a:t>zwischen</a:t>
            </a:r>
            <a:r>
              <a:rPr lang="en-US" sz="3991" dirty="0">
                <a:solidFill>
                  <a:sysClr val="windowText" lastClr="000000"/>
                </a:solidFill>
              </a:rPr>
              <a:t> </a:t>
            </a:r>
            <a:r>
              <a:rPr lang="en-US" sz="3991" dirty="0" err="1">
                <a:solidFill>
                  <a:sysClr val="windowText" lastClr="000000"/>
                </a:solidFill>
              </a:rPr>
              <a:t>Zoll</a:t>
            </a:r>
            <a:r>
              <a:rPr lang="en-US" sz="3991" dirty="0">
                <a:solidFill>
                  <a:sysClr val="windowText" lastClr="000000"/>
                </a:solidFill>
              </a:rPr>
              <a:t> und Quote</a:t>
            </a:r>
          </a:p>
        </p:txBody>
      </p:sp>
      <p:sp>
        <p:nvSpPr>
          <p:cNvPr id="6" name="Textfeld 5"/>
          <p:cNvSpPr txBox="1"/>
          <p:nvPr/>
        </p:nvSpPr>
        <p:spPr>
          <a:xfrm>
            <a:off x="1" y="809791"/>
            <a:ext cx="12192000" cy="3263281"/>
          </a:xfrm>
          <a:prstGeom prst="rect">
            <a:avLst/>
          </a:prstGeom>
          <a:noFill/>
        </p:spPr>
        <p:txBody>
          <a:bodyPr wrap="square" rtlCol="0">
            <a:noAutofit/>
          </a:bodyPr>
          <a:lstStyle/>
          <a:p>
            <a:r>
              <a:rPr lang="de-DE" sz="2200" dirty="0"/>
              <a:t>Im allgemeinen sind damit die Wirkungen von Zoll und Quote gleich, in den praktischen Auswirkungen unterscheiden sie sich aber:</a:t>
            </a:r>
          </a:p>
          <a:p>
            <a:endParaRPr lang="de-DE" sz="2200" dirty="0"/>
          </a:p>
          <a:p>
            <a:pPr marL="414726" indent="-414726">
              <a:buFont typeface="Arial" panose="020B0604020202020204" pitchFamily="34" charset="0"/>
              <a:buChar char="•"/>
            </a:pPr>
            <a:r>
              <a:rPr lang="de-DE" sz="2200" dirty="0" err="1"/>
              <a:t>Rent</a:t>
            </a:r>
            <a:r>
              <a:rPr lang="de-DE" sz="2200" dirty="0"/>
              <a:t> </a:t>
            </a:r>
            <a:r>
              <a:rPr lang="de-DE" sz="2200" dirty="0" err="1"/>
              <a:t>seeking</a:t>
            </a:r>
            <a:r>
              <a:rPr lang="de-DE" sz="2200" dirty="0"/>
              <a:t>: Lobbyausgaben, um ein Einfuhrkontingent zu erhalten bindet Ressourcen, während bei einem Zoll alle Markteilnehmer direkt mit dem Aufschlag kalkulieren können</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Eine </a:t>
            </a:r>
            <a:r>
              <a:rPr lang="de-DE" sz="2200" b="1" dirty="0"/>
              <a:t>Quote</a:t>
            </a:r>
            <a:r>
              <a:rPr lang="de-DE" sz="2200" dirty="0"/>
              <a:t> hat direkten Einfluss auf die </a:t>
            </a:r>
            <a:r>
              <a:rPr lang="de-DE" sz="2200" b="1" dirty="0"/>
              <a:t>Menge</a:t>
            </a:r>
            <a:r>
              <a:rPr lang="de-DE" sz="2200" dirty="0"/>
              <a:t>, während bei einem Zoll der Effekt nur abgeschätzt werden kann, aufgrund einer im Prinzip unbekannten Nachfragestruktur</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Der </a:t>
            </a:r>
            <a:r>
              <a:rPr lang="de-DE" sz="2200" b="1" dirty="0"/>
              <a:t>Zoll</a:t>
            </a:r>
            <a:r>
              <a:rPr lang="de-DE" sz="2200" dirty="0"/>
              <a:t> hat einen direkten </a:t>
            </a:r>
            <a:r>
              <a:rPr lang="de-DE" sz="2200" b="1" dirty="0"/>
              <a:t>Preiseffekt</a:t>
            </a:r>
            <a:r>
              <a:rPr lang="de-DE" sz="2200" dirty="0"/>
              <a:t>, während der Preis durch eine Quote nur indirekt beeinflusst wird.</a:t>
            </a:r>
          </a:p>
          <a:p>
            <a:endParaRPr lang="de-DE" sz="2903" dirty="0"/>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endParaRPr lang="de-DE" sz="2903" dirty="0"/>
          </a:p>
        </p:txBody>
      </p:sp>
      <p:sp>
        <p:nvSpPr>
          <p:cNvPr id="5" name="Rechteck 4">
            <a:extLst>
              <a:ext uri="{FF2B5EF4-FFF2-40B4-BE49-F238E27FC236}">
                <a16:creationId xmlns:a16="http://schemas.microsoft.com/office/drawing/2014/main" id="{0B2D7F7F-522F-49E6-A4DA-EBDD113472BD}"/>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1623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Allgemeines</a:t>
            </a:r>
            <a:r>
              <a:rPr lang="en-US" sz="3991" dirty="0">
                <a:solidFill>
                  <a:sysClr val="windowText" lastClr="000000"/>
                </a:solidFill>
              </a:rPr>
              <a:t> </a:t>
            </a:r>
            <a:r>
              <a:rPr lang="en-US" sz="3991" dirty="0" err="1">
                <a:solidFill>
                  <a:sysClr val="windowText" lastClr="000000"/>
                </a:solidFill>
              </a:rPr>
              <a:t>Handelsmodell</a:t>
            </a:r>
            <a:endParaRPr lang="en-US" sz="3991" dirty="0">
              <a:solidFill>
                <a:sysClr val="windowText" lastClr="000000"/>
              </a:solidFill>
            </a:endParaRPr>
          </a:p>
        </p:txBody>
      </p:sp>
      <p:sp>
        <p:nvSpPr>
          <p:cNvPr id="6" name="Content Placeholder 2"/>
          <p:cNvSpPr txBox="1">
            <a:spLocks/>
          </p:cNvSpPr>
          <p:nvPr/>
        </p:nvSpPr>
        <p:spPr>
          <a:xfrm>
            <a:off x="186461" y="1106441"/>
            <a:ext cx="10254341" cy="3407502"/>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57200" indent="-457200">
              <a:spcBef>
                <a:spcPct val="50000"/>
              </a:spcBef>
              <a:buFont typeface="Arial" panose="020B0604020202020204" pitchFamily="34" charset="0"/>
              <a:buChar char="•"/>
            </a:pPr>
            <a:r>
              <a:rPr lang="en-US" altLang="en-US" sz="2903" dirty="0">
                <a:solidFill>
                  <a:sysClr val="windowText" lastClr="000000"/>
                </a:solidFill>
                <a:latin typeface="Arial" panose="020B0604020202020204" pitchFamily="34" charset="0"/>
                <a:cs typeface="Arial" panose="020B0604020202020204" pitchFamily="34" charset="0"/>
              </a:rPr>
              <a:t>Die </a:t>
            </a:r>
            <a:r>
              <a:rPr lang="en-US" altLang="en-US" sz="2903" dirty="0" err="1">
                <a:solidFill>
                  <a:sysClr val="windowText" lastClr="000000"/>
                </a:solidFill>
                <a:latin typeface="Arial" panose="020B0604020202020204" pitchFamily="34" charset="0"/>
                <a:cs typeface="Arial" panose="020B0604020202020204" pitchFamily="34" charset="0"/>
              </a:rPr>
              <a:t>eigene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Angebots</a:t>
            </a:r>
            <a:r>
              <a:rPr lang="en-US" altLang="en-US" sz="2903" dirty="0">
                <a:solidFill>
                  <a:sysClr val="windowText" lastClr="000000"/>
                </a:solidFill>
                <a:latin typeface="Arial" panose="020B0604020202020204" pitchFamily="34" charset="0"/>
                <a:cs typeface="Arial" panose="020B0604020202020204" pitchFamily="34" charset="0"/>
              </a:rPr>
              <a:t>- und </a:t>
            </a:r>
            <a:r>
              <a:rPr lang="en-US" altLang="en-US" sz="2903" dirty="0" err="1">
                <a:solidFill>
                  <a:sysClr val="windowText" lastClr="000000"/>
                </a:solidFill>
                <a:latin typeface="Arial" panose="020B0604020202020204" pitchFamily="34" charset="0"/>
                <a:cs typeface="Arial" panose="020B0604020202020204" pitchFamily="34" charset="0"/>
              </a:rPr>
              <a:t>Nachfragestruktur</a:t>
            </a:r>
            <a:r>
              <a:rPr lang="en-US" altLang="en-US" sz="2903" dirty="0">
                <a:solidFill>
                  <a:sysClr val="windowText" lastClr="000000"/>
                </a:solidFill>
                <a:latin typeface="Arial" panose="020B0604020202020204" pitchFamily="34" charset="0"/>
                <a:cs typeface="Arial" panose="020B0604020202020204" pitchFamily="34" charset="0"/>
              </a:rPr>
              <a:t> hat </a:t>
            </a:r>
            <a:r>
              <a:rPr lang="en-US" altLang="en-US" sz="2903" dirty="0" err="1">
                <a:solidFill>
                  <a:sysClr val="windowText" lastClr="000000"/>
                </a:solidFill>
                <a:latin typeface="Arial" panose="020B0604020202020204" pitchFamily="34" charset="0"/>
                <a:cs typeface="Arial" panose="020B0604020202020204" pitchFamily="34" charset="0"/>
              </a:rPr>
              <a:t>eine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relevante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Größe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relativ</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zum</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Weltmarkt</a:t>
            </a:r>
            <a:endParaRPr lang="en-US" altLang="en-US" sz="2903" dirty="0">
              <a:solidFill>
                <a:sysClr val="windowText" lastClr="000000"/>
              </a:solidFill>
              <a:latin typeface="Arial" panose="020B0604020202020204" pitchFamily="34" charset="0"/>
              <a:cs typeface="Arial" panose="020B0604020202020204" pitchFamily="34" charset="0"/>
            </a:endParaRP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Vereinfachend</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werden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nur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zwei</a:t>
            </a:r>
            <a:r>
              <a:rPr lang="en-US" altLang="en-US" sz="2903" dirty="0">
                <a:solidFill>
                  <a:sysClr val="windowText" lastClr="000000"/>
                </a:solidFill>
                <a:latin typeface="Arial" panose="020B0604020202020204" pitchFamily="34" charset="0"/>
                <a:cs typeface="Arial" panose="020B0604020202020204" pitchFamily="34" charset="0"/>
              </a:rPr>
              <a:t> Länder A, B </a:t>
            </a:r>
            <a:r>
              <a:rPr lang="en-US" altLang="en-US" sz="2903" dirty="0" err="1">
                <a:solidFill>
                  <a:sysClr val="windowText" lastClr="000000"/>
                </a:solidFill>
                <a:latin typeface="Arial" panose="020B0604020202020204" pitchFamily="34" charset="0"/>
                <a:cs typeface="Arial" panose="020B0604020202020204" pitchFamily="34" charset="0"/>
              </a:rPr>
              <a:t>betrachtet</a:t>
            </a:r>
            <a:r>
              <a:rPr lang="en-US" altLang="en-US" sz="2903" dirty="0">
                <a:solidFill>
                  <a:sysClr val="windowText" lastClr="000000"/>
                </a:solidFill>
                <a:latin typeface="Arial" panose="020B0604020202020204" pitchFamily="34" charset="0"/>
                <a:cs typeface="Arial" panose="020B0604020202020204" pitchFamily="34" charset="0"/>
              </a:rPr>
              <a:t>.</a:t>
            </a: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Ausgangspunkt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ist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ein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höherer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Preis</a:t>
            </a:r>
            <a:r>
              <a:rPr lang="en-US" altLang="en-US" sz="2903" dirty="0">
                <a:solidFill>
                  <a:sysClr val="windowText" lastClr="000000"/>
                </a:solidFill>
                <a:latin typeface="Arial" panose="020B0604020202020204" pitchFamily="34" charset="0"/>
                <a:cs typeface="Arial" panose="020B0604020202020204" pitchFamily="34" charset="0"/>
              </a:rPr>
              <a:t> des </a:t>
            </a:r>
            <a:r>
              <a:rPr lang="en-US" altLang="en-US" sz="2903" dirty="0" err="1">
                <a:solidFill>
                  <a:sysClr val="windowText" lastClr="000000"/>
                </a:solidFill>
                <a:latin typeface="Arial" panose="020B0604020202020204" pitchFamily="34" charset="0"/>
                <a:cs typeface="Arial" panose="020B0604020202020204" pitchFamily="34" charset="0"/>
              </a:rPr>
              <a:t>Gutes</a:t>
            </a:r>
            <a:r>
              <a:rPr lang="en-US" altLang="en-US" sz="2903" dirty="0">
                <a:solidFill>
                  <a:sysClr val="windowText" lastClr="000000"/>
                </a:solidFill>
                <a:latin typeface="Arial" panose="020B0604020202020204" pitchFamily="34" charset="0"/>
                <a:cs typeface="Arial" panose="020B0604020202020204" pitchFamily="34" charset="0"/>
              </a:rPr>
              <a:t> in Land A </a:t>
            </a:r>
            <a:r>
              <a:rPr lang="en-US" altLang="en-US" sz="2903" dirty="0" err="1">
                <a:solidFill>
                  <a:sysClr val="windowText" lastClr="000000"/>
                </a:solidFill>
                <a:latin typeface="Arial" panose="020B0604020202020204" pitchFamily="34" charset="0"/>
                <a:cs typeface="Arial" panose="020B0604020202020204" pitchFamily="34" charset="0"/>
              </a:rPr>
              <a:t>als</a:t>
            </a:r>
            <a:r>
              <a:rPr lang="en-US" altLang="en-US" sz="2903" dirty="0">
                <a:solidFill>
                  <a:sysClr val="windowText" lastClr="000000"/>
                </a:solidFill>
                <a:latin typeface="Arial" panose="020B0604020202020204" pitchFamily="34" charset="0"/>
                <a:cs typeface="Arial" panose="020B0604020202020204" pitchFamily="34" charset="0"/>
              </a:rPr>
              <a:t> in Land B </a:t>
            </a:r>
            <a:r>
              <a:rPr lang="en-US" altLang="en-US" sz="2903" dirty="0" err="1">
                <a:solidFill>
                  <a:sysClr val="windowText" lastClr="000000"/>
                </a:solidFill>
                <a:latin typeface="Arial" panose="020B0604020202020204" pitchFamily="34" charset="0"/>
                <a:cs typeface="Arial" panose="020B0604020202020204" pitchFamily="34" charset="0"/>
              </a:rPr>
              <a:t>im</a:t>
            </a:r>
            <a:r>
              <a:rPr lang="en-US" altLang="en-US" sz="2903" dirty="0">
                <a:solidFill>
                  <a:sysClr val="windowText" lastClr="000000"/>
                </a:solidFill>
                <a:latin typeface="Arial" panose="020B0604020202020204" pitchFamily="34" charset="0"/>
                <a:cs typeface="Arial" panose="020B0604020202020204" pitchFamily="34" charset="0"/>
              </a:rPr>
              <a:t> Fall </a:t>
            </a:r>
            <a:r>
              <a:rPr lang="en-US" altLang="en-US" sz="2903" dirty="0" err="1">
                <a:solidFill>
                  <a:sysClr val="windowText" lastClr="000000"/>
                </a:solidFill>
                <a:latin typeface="Arial" panose="020B0604020202020204" pitchFamily="34" charset="0"/>
                <a:cs typeface="Arial" panose="020B0604020202020204" pitchFamily="34" charset="0"/>
              </a:rPr>
              <a:t>ohne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Handelsbeziehungen</a:t>
            </a:r>
            <a:endParaRPr lang="en-US" altLang="en-US" sz="2903" dirty="0">
              <a:solidFill>
                <a:sysClr val="windowText" lastClr="000000"/>
              </a:solidFill>
              <a:latin typeface="Arial" panose="020B0604020202020204" pitchFamily="34" charset="0"/>
              <a:cs typeface="Arial" panose="020B0604020202020204" pitchFamily="34" charset="0"/>
            </a:endParaRPr>
          </a:p>
          <a:p>
            <a:pPr>
              <a:spcBef>
                <a:spcPct val="50000"/>
              </a:spcBef>
            </a:pPr>
            <a:endParaRPr lang="en-US" altLang="en-US" sz="2177" dirty="0">
              <a:solidFill>
                <a:sysClr val="windowText" lastClr="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587C4AA-5F33-4750-8E92-7B38E29DCBC8}"/>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171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Gleichgewicht</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6468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2" name="Title 1">
            <a:extLst>
              <a:ext uri="{FF2B5EF4-FFF2-40B4-BE49-F238E27FC236}">
                <a16:creationId xmlns:a16="http://schemas.microsoft.com/office/drawing/2014/main" id="{FE316A7D-3A3A-466C-B340-65AB27AA8658}"/>
              </a:ext>
            </a:extLst>
          </p:cNvPr>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cxnSp>
        <p:nvCxnSpPr>
          <p:cNvPr id="38" name="Straight Connector 45">
            <a:extLst>
              <a:ext uri="{FF2B5EF4-FFF2-40B4-BE49-F238E27FC236}">
                <a16:creationId xmlns:a16="http://schemas.microsoft.com/office/drawing/2014/main" id="{3B306DB7-C10E-4939-849B-502456E39FF3}"/>
              </a:ext>
            </a:extLst>
          </p:cNvPr>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A78299F5-0467-4483-8962-6DF7832328EE}"/>
              </a:ext>
            </a:extLst>
          </p:cNvPr>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64">
            <a:extLst>
              <a:ext uri="{FF2B5EF4-FFF2-40B4-BE49-F238E27FC236}">
                <a16:creationId xmlns:a16="http://schemas.microsoft.com/office/drawing/2014/main" id="{5AB5936F-262B-4C3B-936A-78A80F8A0E4C}"/>
              </a:ext>
            </a:extLst>
          </p:cNvPr>
          <p:cNvCxnSpPr>
            <a:stCxn id="51"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64">
            <a:extLst>
              <a:ext uri="{FF2B5EF4-FFF2-40B4-BE49-F238E27FC236}">
                <a16:creationId xmlns:a16="http://schemas.microsoft.com/office/drawing/2014/main" id="{8CFA91D6-7906-4EAB-B325-2F2C43F25CDC}"/>
              </a:ext>
            </a:extLst>
          </p:cNvPr>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73">
                <a:extLst>
                  <a:ext uri="{FF2B5EF4-FFF2-40B4-BE49-F238E27FC236}">
                    <a16:creationId xmlns:a16="http://schemas.microsoft.com/office/drawing/2014/main" id="{F109D94C-1930-41E4-B098-0CF0FDCD2F9F}"/>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73">
                <a:extLst>
                  <a:ext uri="{FF2B5EF4-FFF2-40B4-BE49-F238E27FC236}">
                    <a16:creationId xmlns:a16="http://schemas.microsoft.com/office/drawing/2014/main" id="{F109D94C-1930-41E4-B098-0CF0FDCD2F9F}"/>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71">
                <a:extLst>
                  <a:ext uri="{FF2B5EF4-FFF2-40B4-BE49-F238E27FC236}">
                    <a16:creationId xmlns:a16="http://schemas.microsoft.com/office/drawing/2014/main" id="{F05EDBD6-B360-4E4C-8663-D71257A035E0}"/>
                  </a:ext>
                </a:extLst>
              </p:cNvPr>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51" name="TextBox 71">
                <a:extLst>
                  <a:ext uri="{FF2B5EF4-FFF2-40B4-BE49-F238E27FC236}">
                    <a16:creationId xmlns:a16="http://schemas.microsoft.com/office/drawing/2014/main" id="{F05EDBD6-B360-4E4C-8663-D71257A035E0}"/>
                  </a:ext>
                </a:extLst>
              </p:cNvPr>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78514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309600" y="766913"/>
            <a:ext cx="8142164" cy="5040000"/>
          </a:xfrm>
          <a:prstGeom prst="rect">
            <a:avLst/>
          </a:prstGeom>
        </p:spPr>
      </p:pic>
      <p:sp>
        <p:nvSpPr>
          <p:cNvPr id="4" name="Titel 1"/>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err="1">
                <a:solidFill>
                  <a:sysClr val="windowText" lastClr="000000"/>
                </a:solidFill>
                <a:latin typeface="Times New Roman" panose="02020603050405020304" pitchFamily="18" charset="0"/>
                <a:cs typeface="Times New Roman" panose="02020603050405020304" pitchFamily="18" charset="0"/>
              </a:rPr>
              <a:t>Haupthandelspartner</a:t>
            </a:r>
            <a:r>
              <a:rPr lang="en-US" altLang="en-US" sz="11611" dirty="0">
                <a:solidFill>
                  <a:sysClr val="windowText" lastClr="000000"/>
                </a:solidFill>
                <a:latin typeface="Times New Roman" panose="02020603050405020304" pitchFamily="18" charset="0"/>
                <a:cs typeface="Times New Roman" panose="02020603050405020304" pitchFamily="18" charset="0"/>
              </a:rPr>
              <a:t> der USA (2019, </a:t>
            </a:r>
            <a:r>
              <a:rPr lang="en-US" altLang="en-US" sz="11611"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11611" dirty="0">
                <a:solidFill>
                  <a:sysClr val="windowText" lastClr="000000"/>
                </a:solidFill>
                <a:latin typeface="Times New Roman" panose="02020603050405020304" pitchFamily="18" charset="0"/>
                <a:cs typeface="Times New Roman" panose="02020603050405020304" pitchFamily="18" charset="0"/>
              </a:rPr>
              <a:t>)</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1938722" y="6107017"/>
            <a:ext cx="11897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 ITC</a:t>
            </a:r>
          </a:p>
        </p:txBody>
      </p:sp>
      <p:sp>
        <p:nvSpPr>
          <p:cNvPr id="6" name="Rechteck 5"/>
          <p:cNvSpPr/>
          <p:nvPr/>
        </p:nvSpPr>
        <p:spPr>
          <a:xfrm>
            <a:off x="388471" y="4022165"/>
            <a:ext cx="848658" cy="1057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905379" y="4255994"/>
            <a:ext cx="583814" cy="369332"/>
          </a:xfrm>
          <a:prstGeom prst="rect">
            <a:avLst/>
          </a:prstGeom>
          <a:noFill/>
        </p:spPr>
        <p:txBody>
          <a:bodyPr wrap="none" rtlCol="0">
            <a:spAutoFit/>
          </a:bodyPr>
          <a:lstStyle/>
          <a:p>
            <a:r>
              <a:rPr lang="de-DE" dirty="0">
                <a:solidFill>
                  <a:srgbClr val="FF0000"/>
                </a:solidFill>
              </a:rPr>
              <a:t>56%</a:t>
            </a:r>
          </a:p>
        </p:txBody>
      </p:sp>
      <p:sp>
        <p:nvSpPr>
          <p:cNvPr id="27" name="Textfeld 26"/>
          <p:cNvSpPr txBox="1"/>
          <p:nvPr/>
        </p:nvSpPr>
        <p:spPr>
          <a:xfrm>
            <a:off x="6480056" y="4356867"/>
            <a:ext cx="583814" cy="369332"/>
          </a:xfrm>
          <a:prstGeom prst="rect">
            <a:avLst/>
          </a:prstGeom>
          <a:noFill/>
        </p:spPr>
        <p:txBody>
          <a:bodyPr wrap="none" rtlCol="0">
            <a:spAutoFit/>
          </a:bodyPr>
          <a:lstStyle/>
          <a:p>
            <a:r>
              <a:rPr lang="de-DE" dirty="0">
                <a:solidFill>
                  <a:srgbClr val="FF0000"/>
                </a:solidFill>
              </a:rPr>
              <a:t>49%</a:t>
            </a:r>
          </a:p>
        </p:txBody>
      </p:sp>
      <p:sp>
        <p:nvSpPr>
          <p:cNvPr id="25" name="Rechteck 24">
            <a:extLst>
              <a:ext uri="{FF2B5EF4-FFF2-40B4-BE49-F238E27FC236}">
                <a16:creationId xmlns:a16="http://schemas.microsoft.com/office/drawing/2014/main" id="{4815DE0D-1F95-41ED-BB29-AE2E3C2474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36FA087-901C-11DD-4E4F-93727A37143B}"/>
                  </a:ext>
                </a:extLst>
              </p14:cNvPr>
              <p14:cNvContentPartPr/>
              <p14:nvPr/>
            </p14:nvContentPartPr>
            <p14:xfrm>
              <a:off x="5542167" y="561862"/>
              <a:ext cx="2395080" cy="78120"/>
            </p14:xfrm>
          </p:contentPart>
        </mc:Choice>
        <mc:Fallback xmlns="">
          <p:pic>
            <p:nvPicPr>
              <p:cNvPr id="2" name="Freihand 1">
                <a:extLst>
                  <a:ext uri="{FF2B5EF4-FFF2-40B4-BE49-F238E27FC236}">
                    <a16:creationId xmlns:a16="http://schemas.microsoft.com/office/drawing/2014/main" id="{236FA087-901C-11DD-4E4F-93727A37143B}"/>
                  </a:ext>
                </a:extLst>
              </p:cNvPr>
              <p:cNvPicPr/>
              <p:nvPr/>
            </p:nvPicPr>
            <p:blipFill>
              <a:blip r:embed="rId5"/>
              <a:stretch>
                <a:fillRect/>
              </a:stretch>
            </p:blipFill>
            <p:spPr>
              <a:xfrm>
                <a:off x="5533527" y="553222"/>
                <a:ext cx="2412720" cy="95760"/>
              </a:xfrm>
              <a:prstGeom prst="rect">
                <a:avLst/>
              </a:prstGeom>
            </p:spPr>
          </p:pic>
        </mc:Fallback>
      </mc:AlternateContent>
      <p:grpSp>
        <p:nvGrpSpPr>
          <p:cNvPr id="9" name="Gruppieren 8">
            <a:extLst>
              <a:ext uri="{FF2B5EF4-FFF2-40B4-BE49-F238E27FC236}">
                <a16:creationId xmlns:a16="http://schemas.microsoft.com/office/drawing/2014/main" id="{E325CBE7-FF74-EAEE-B7CC-8D30373B6022}"/>
              </a:ext>
            </a:extLst>
          </p:cNvPr>
          <p:cNvGrpSpPr/>
          <p:nvPr/>
        </p:nvGrpSpPr>
        <p:grpSpPr>
          <a:xfrm>
            <a:off x="1025607" y="1193302"/>
            <a:ext cx="6684480" cy="63360"/>
            <a:chOff x="1025607" y="1193302"/>
            <a:chExt cx="6684480" cy="6336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ADEBA64E-431D-2036-F34F-DDCE05E8742D}"/>
                    </a:ext>
                  </a:extLst>
                </p14:cNvPr>
                <p14:cNvContentPartPr/>
                <p14:nvPr/>
              </p14:nvContentPartPr>
              <p14:xfrm>
                <a:off x="1025607" y="1209142"/>
                <a:ext cx="2614680" cy="45000"/>
              </p14:xfrm>
            </p:contentPart>
          </mc:Choice>
          <mc:Fallback xmlns="">
            <p:pic>
              <p:nvPicPr>
                <p:cNvPr id="5" name="Freihand 4">
                  <a:extLst>
                    <a:ext uri="{FF2B5EF4-FFF2-40B4-BE49-F238E27FC236}">
                      <a16:creationId xmlns:a16="http://schemas.microsoft.com/office/drawing/2014/main" id="{ADEBA64E-431D-2036-F34F-DDCE05E8742D}"/>
                    </a:ext>
                  </a:extLst>
                </p:cNvPr>
                <p:cNvPicPr/>
                <p:nvPr/>
              </p:nvPicPr>
              <p:blipFill>
                <a:blip r:embed="rId7"/>
                <a:stretch>
                  <a:fillRect/>
                </a:stretch>
              </p:blipFill>
              <p:spPr>
                <a:xfrm>
                  <a:off x="1016607" y="1200142"/>
                  <a:ext cx="2632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E99E0D04-30C0-646A-115B-9A14AE089AB3}"/>
                    </a:ext>
                  </a:extLst>
                </p14:cNvPr>
                <p14:cNvContentPartPr/>
                <p14:nvPr/>
              </p14:nvContentPartPr>
              <p14:xfrm>
                <a:off x="5131767" y="1193302"/>
                <a:ext cx="2578320" cy="63360"/>
              </p14:xfrm>
            </p:contentPart>
          </mc:Choice>
          <mc:Fallback xmlns="">
            <p:pic>
              <p:nvPicPr>
                <p:cNvPr id="8" name="Freihand 7">
                  <a:extLst>
                    <a:ext uri="{FF2B5EF4-FFF2-40B4-BE49-F238E27FC236}">
                      <a16:creationId xmlns:a16="http://schemas.microsoft.com/office/drawing/2014/main" id="{E99E0D04-30C0-646A-115B-9A14AE089AB3}"/>
                    </a:ext>
                  </a:extLst>
                </p:cNvPr>
                <p:cNvPicPr/>
                <p:nvPr/>
              </p:nvPicPr>
              <p:blipFill>
                <a:blip r:embed="rId9"/>
                <a:stretch>
                  <a:fillRect/>
                </a:stretch>
              </p:blipFill>
              <p:spPr>
                <a:xfrm>
                  <a:off x="5122767" y="1184662"/>
                  <a:ext cx="2595960" cy="8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FE19D206-15CB-F98C-32F6-C35C90649A83}"/>
                  </a:ext>
                </a:extLst>
              </p14:cNvPr>
              <p14:cNvContentPartPr/>
              <p14:nvPr/>
            </p14:nvContentPartPr>
            <p14:xfrm>
              <a:off x="4487727" y="3931462"/>
              <a:ext cx="860760" cy="1173240"/>
            </p14:xfrm>
          </p:contentPart>
        </mc:Choice>
        <mc:Fallback xmlns="">
          <p:pic>
            <p:nvPicPr>
              <p:cNvPr id="10" name="Freihand 9">
                <a:extLst>
                  <a:ext uri="{FF2B5EF4-FFF2-40B4-BE49-F238E27FC236}">
                    <a16:creationId xmlns:a16="http://schemas.microsoft.com/office/drawing/2014/main" id="{FE19D206-15CB-F98C-32F6-C35C90649A83}"/>
                  </a:ext>
                </a:extLst>
              </p:cNvPr>
              <p:cNvPicPr/>
              <p:nvPr/>
            </p:nvPicPr>
            <p:blipFill>
              <a:blip r:embed="rId11"/>
              <a:stretch>
                <a:fillRect/>
              </a:stretch>
            </p:blipFill>
            <p:spPr>
              <a:xfrm>
                <a:off x="4479087" y="3922462"/>
                <a:ext cx="878400" cy="1190880"/>
              </a:xfrm>
              <a:prstGeom prst="rect">
                <a:avLst/>
              </a:prstGeom>
            </p:spPr>
          </p:pic>
        </mc:Fallback>
      </mc:AlternateContent>
      <p:grpSp>
        <p:nvGrpSpPr>
          <p:cNvPr id="73" name="Gruppieren 72">
            <a:extLst>
              <a:ext uri="{FF2B5EF4-FFF2-40B4-BE49-F238E27FC236}">
                <a16:creationId xmlns:a16="http://schemas.microsoft.com/office/drawing/2014/main" id="{6CFEDC4A-B0B5-88DF-8B11-8F5C1D548F3A}"/>
              </a:ext>
            </a:extLst>
          </p:cNvPr>
          <p:cNvGrpSpPr/>
          <p:nvPr/>
        </p:nvGrpSpPr>
        <p:grpSpPr>
          <a:xfrm>
            <a:off x="4906767" y="4440796"/>
            <a:ext cx="284040" cy="216000"/>
            <a:chOff x="4906767" y="4440796"/>
            <a:chExt cx="284040" cy="216000"/>
          </a:xfrm>
        </p:grpSpPr>
        <mc:AlternateContent xmlns:mc="http://schemas.openxmlformats.org/markup-compatibility/2006" xmlns:p14="http://schemas.microsoft.com/office/powerpoint/2010/main">
          <mc:Choice Requires="p14">
            <p:contentPart p14:bwMode="auto" r:id="rId12">
              <p14:nvContentPartPr>
                <p14:cNvPr id="70" name="Freihand 69">
                  <a:extLst>
                    <a:ext uri="{FF2B5EF4-FFF2-40B4-BE49-F238E27FC236}">
                      <a16:creationId xmlns:a16="http://schemas.microsoft.com/office/drawing/2014/main" id="{31C73080-F675-118F-3348-5E3A254F83C1}"/>
                    </a:ext>
                  </a:extLst>
                </p14:cNvPr>
                <p14:cNvContentPartPr/>
                <p14:nvPr/>
              </p14:nvContentPartPr>
              <p14:xfrm>
                <a:off x="4906767" y="4619716"/>
                <a:ext cx="272880" cy="37080"/>
              </p14:xfrm>
            </p:contentPart>
          </mc:Choice>
          <mc:Fallback xmlns="">
            <p:pic>
              <p:nvPicPr>
                <p:cNvPr id="70" name="Freihand 69">
                  <a:extLst>
                    <a:ext uri="{FF2B5EF4-FFF2-40B4-BE49-F238E27FC236}">
                      <a16:creationId xmlns:a16="http://schemas.microsoft.com/office/drawing/2014/main" id="{31C73080-F675-118F-3348-5E3A254F83C1}"/>
                    </a:ext>
                  </a:extLst>
                </p:cNvPr>
                <p:cNvPicPr/>
                <p:nvPr/>
              </p:nvPicPr>
              <p:blipFill>
                <a:blip r:embed="rId13"/>
                <a:stretch>
                  <a:fillRect/>
                </a:stretch>
              </p:blipFill>
              <p:spPr>
                <a:xfrm>
                  <a:off x="4897767" y="4610716"/>
                  <a:ext cx="290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 name="Freihand 70">
                  <a:extLst>
                    <a:ext uri="{FF2B5EF4-FFF2-40B4-BE49-F238E27FC236}">
                      <a16:creationId xmlns:a16="http://schemas.microsoft.com/office/drawing/2014/main" id="{F8585615-9F52-5BB9-183C-3581C74FF156}"/>
                    </a:ext>
                  </a:extLst>
                </p14:cNvPr>
                <p14:cNvContentPartPr/>
                <p14:nvPr/>
              </p14:nvContentPartPr>
              <p14:xfrm>
                <a:off x="4940247" y="4440796"/>
                <a:ext cx="250560" cy="57600"/>
              </p14:xfrm>
            </p:contentPart>
          </mc:Choice>
          <mc:Fallback xmlns="">
            <p:pic>
              <p:nvPicPr>
                <p:cNvPr id="71" name="Freihand 70">
                  <a:extLst>
                    <a:ext uri="{FF2B5EF4-FFF2-40B4-BE49-F238E27FC236}">
                      <a16:creationId xmlns:a16="http://schemas.microsoft.com/office/drawing/2014/main" id="{F8585615-9F52-5BB9-183C-3581C74FF156}"/>
                    </a:ext>
                  </a:extLst>
                </p:cNvPr>
                <p:cNvPicPr/>
                <p:nvPr/>
              </p:nvPicPr>
              <p:blipFill>
                <a:blip r:embed="rId15"/>
                <a:stretch>
                  <a:fillRect/>
                </a:stretch>
              </p:blipFill>
              <p:spPr>
                <a:xfrm>
                  <a:off x="4931247" y="4432156"/>
                  <a:ext cx="26820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72" name="Freihand 71">
                <a:extLst>
                  <a:ext uri="{FF2B5EF4-FFF2-40B4-BE49-F238E27FC236}">
                    <a16:creationId xmlns:a16="http://schemas.microsoft.com/office/drawing/2014/main" id="{17F0AC9C-9714-CDCD-514D-B0D0B4F6B38C}"/>
                  </a:ext>
                </a:extLst>
              </p14:cNvPr>
              <p14:cNvContentPartPr/>
              <p14:nvPr/>
            </p14:nvContentPartPr>
            <p14:xfrm>
              <a:off x="4751967" y="4113196"/>
              <a:ext cx="353160" cy="15480"/>
            </p14:xfrm>
          </p:contentPart>
        </mc:Choice>
        <mc:Fallback xmlns="">
          <p:pic>
            <p:nvPicPr>
              <p:cNvPr id="72" name="Freihand 71">
                <a:extLst>
                  <a:ext uri="{FF2B5EF4-FFF2-40B4-BE49-F238E27FC236}">
                    <a16:creationId xmlns:a16="http://schemas.microsoft.com/office/drawing/2014/main" id="{17F0AC9C-9714-CDCD-514D-B0D0B4F6B38C}"/>
                  </a:ext>
                </a:extLst>
              </p:cNvPr>
              <p:cNvPicPr/>
              <p:nvPr/>
            </p:nvPicPr>
            <p:blipFill>
              <a:blip r:embed="rId17"/>
              <a:stretch>
                <a:fillRect/>
              </a:stretch>
            </p:blipFill>
            <p:spPr>
              <a:xfrm>
                <a:off x="4742967" y="4104196"/>
                <a:ext cx="370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4" name="Freihand 73">
                <a:extLst>
                  <a:ext uri="{FF2B5EF4-FFF2-40B4-BE49-F238E27FC236}">
                    <a16:creationId xmlns:a16="http://schemas.microsoft.com/office/drawing/2014/main" id="{8BF4BE0B-2373-9140-D4AD-1A3D758AD57C}"/>
                  </a:ext>
                </a:extLst>
              </p14:cNvPr>
              <p14:cNvContentPartPr/>
              <p14:nvPr/>
            </p14:nvContentPartPr>
            <p14:xfrm>
              <a:off x="891327" y="5013556"/>
              <a:ext cx="271080" cy="40680"/>
            </p14:xfrm>
          </p:contentPart>
        </mc:Choice>
        <mc:Fallback xmlns="">
          <p:pic>
            <p:nvPicPr>
              <p:cNvPr id="74" name="Freihand 73">
                <a:extLst>
                  <a:ext uri="{FF2B5EF4-FFF2-40B4-BE49-F238E27FC236}">
                    <a16:creationId xmlns:a16="http://schemas.microsoft.com/office/drawing/2014/main" id="{8BF4BE0B-2373-9140-D4AD-1A3D758AD57C}"/>
                  </a:ext>
                </a:extLst>
              </p:cNvPr>
              <p:cNvPicPr/>
              <p:nvPr/>
            </p:nvPicPr>
            <p:blipFill>
              <a:blip r:embed="rId19"/>
              <a:stretch>
                <a:fillRect/>
              </a:stretch>
            </p:blipFill>
            <p:spPr>
              <a:xfrm>
                <a:off x="882327" y="5004556"/>
                <a:ext cx="288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5" name="Freihand 74">
                <a:extLst>
                  <a:ext uri="{FF2B5EF4-FFF2-40B4-BE49-F238E27FC236}">
                    <a16:creationId xmlns:a16="http://schemas.microsoft.com/office/drawing/2014/main" id="{AAC1577F-7272-B3D3-AD76-614E7672B4C4}"/>
                  </a:ext>
                </a:extLst>
              </p14:cNvPr>
              <p14:cNvContentPartPr/>
              <p14:nvPr/>
            </p14:nvContentPartPr>
            <p14:xfrm>
              <a:off x="877287" y="4481116"/>
              <a:ext cx="220680" cy="13680"/>
            </p14:xfrm>
          </p:contentPart>
        </mc:Choice>
        <mc:Fallback xmlns="">
          <p:pic>
            <p:nvPicPr>
              <p:cNvPr id="75" name="Freihand 74">
                <a:extLst>
                  <a:ext uri="{FF2B5EF4-FFF2-40B4-BE49-F238E27FC236}">
                    <a16:creationId xmlns:a16="http://schemas.microsoft.com/office/drawing/2014/main" id="{AAC1577F-7272-B3D3-AD76-614E7672B4C4}"/>
                  </a:ext>
                </a:extLst>
              </p:cNvPr>
              <p:cNvPicPr/>
              <p:nvPr/>
            </p:nvPicPr>
            <p:blipFill>
              <a:blip r:embed="rId21"/>
              <a:stretch>
                <a:fillRect/>
              </a:stretch>
            </p:blipFill>
            <p:spPr>
              <a:xfrm>
                <a:off x="868647" y="4472116"/>
                <a:ext cx="23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6" name="Freihand 75">
                <a:extLst>
                  <a:ext uri="{FF2B5EF4-FFF2-40B4-BE49-F238E27FC236}">
                    <a16:creationId xmlns:a16="http://schemas.microsoft.com/office/drawing/2014/main" id="{23C9B328-F0B2-FB9C-2C91-35DC9B24D9A7}"/>
                  </a:ext>
                </a:extLst>
              </p14:cNvPr>
              <p14:cNvContentPartPr/>
              <p14:nvPr/>
            </p14:nvContentPartPr>
            <p14:xfrm>
              <a:off x="723207" y="4302196"/>
              <a:ext cx="410040" cy="20520"/>
            </p14:xfrm>
          </p:contentPart>
        </mc:Choice>
        <mc:Fallback xmlns="">
          <p:pic>
            <p:nvPicPr>
              <p:cNvPr id="76" name="Freihand 75">
                <a:extLst>
                  <a:ext uri="{FF2B5EF4-FFF2-40B4-BE49-F238E27FC236}">
                    <a16:creationId xmlns:a16="http://schemas.microsoft.com/office/drawing/2014/main" id="{23C9B328-F0B2-FB9C-2C91-35DC9B24D9A7}"/>
                  </a:ext>
                </a:extLst>
              </p:cNvPr>
              <p:cNvPicPr/>
              <p:nvPr/>
            </p:nvPicPr>
            <p:blipFill>
              <a:blip r:embed="rId23"/>
              <a:stretch>
                <a:fillRect/>
              </a:stretch>
            </p:blipFill>
            <p:spPr>
              <a:xfrm>
                <a:off x="714207" y="4293196"/>
                <a:ext cx="427680" cy="38160"/>
              </a:xfrm>
              <a:prstGeom prst="rect">
                <a:avLst/>
              </a:prstGeom>
            </p:spPr>
          </p:pic>
        </mc:Fallback>
      </mc:AlternateContent>
      <p:grpSp>
        <p:nvGrpSpPr>
          <p:cNvPr id="144" name="Gruppieren 143">
            <a:extLst>
              <a:ext uri="{FF2B5EF4-FFF2-40B4-BE49-F238E27FC236}">
                <a16:creationId xmlns:a16="http://schemas.microsoft.com/office/drawing/2014/main" id="{54E775FA-11BF-8D66-E4AA-29CF6836EC04}"/>
              </a:ext>
            </a:extLst>
          </p:cNvPr>
          <p:cNvGrpSpPr/>
          <p:nvPr/>
        </p:nvGrpSpPr>
        <p:grpSpPr>
          <a:xfrm>
            <a:off x="8522247" y="-70691"/>
            <a:ext cx="3456000" cy="4022967"/>
            <a:chOff x="8522247" y="-70691"/>
            <a:chExt cx="3456000" cy="4022967"/>
          </a:xfrm>
        </p:grpSpPr>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90E84CF2-2F61-34BF-33CF-AE7139138F5B}"/>
                    </a:ext>
                  </a:extLst>
                </p14:cNvPr>
                <p14:cNvContentPartPr/>
                <p14:nvPr/>
              </p14:nvContentPartPr>
              <p14:xfrm>
                <a:off x="8924727" y="185302"/>
                <a:ext cx="120600" cy="150480"/>
              </p14:xfrm>
            </p:contentPart>
          </mc:Choice>
          <mc:Fallback xmlns="">
            <p:pic>
              <p:nvPicPr>
                <p:cNvPr id="11" name="Freihand 10">
                  <a:extLst>
                    <a:ext uri="{FF2B5EF4-FFF2-40B4-BE49-F238E27FC236}">
                      <a16:creationId xmlns:a16="http://schemas.microsoft.com/office/drawing/2014/main" id="{90E84CF2-2F61-34BF-33CF-AE7139138F5B}"/>
                    </a:ext>
                  </a:extLst>
                </p:cNvPr>
                <p:cNvPicPr/>
                <p:nvPr/>
              </p:nvPicPr>
              <p:blipFill>
                <a:blip r:embed="rId25"/>
                <a:stretch>
                  <a:fillRect/>
                </a:stretch>
              </p:blipFill>
              <p:spPr>
                <a:xfrm>
                  <a:off x="8915727" y="176302"/>
                  <a:ext cx="138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A002C700-ACAD-106D-1869-895054D22FD0}"/>
                    </a:ext>
                  </a:extLst>
                </p14:cNvPr>
                <p14:cNvContentPartPr/>
                <p14:nvPr/>
              </p14:nvContentPartPr>
              <p14:xfrm>
                <a:off x="9165927" y="319582"/>
                <a:ext cx="23760" cy="19080"/>
              </p14:xfrm>
            </p:contentPart>
          </mc:Choice>
          <mc:Fallback xmlns="">
            <p:pic>
              <p:nvPicPr>
                <p:cNvPr id="13" name="Freihand 12">
                  <a:extLst>
                    <a:ext uri="{FF2B5EF4-FFF2-40B4-BE49-F238E27FC236}">
                      <a16:creationId xmlns:a16="http://schemas.microsoft.com/office/drawing/2014/main" id="{A002C700-ACAD-106D-1869-895054D22FD0}"/>
                    </a:ext>
                  </a:extLst>
                </p:cNvPr>
                <p:cNvPicPr/>
                <p:nvPr/>
              </p:nvPicPr>
              <p:blipFill>
                <a:blip r:embed="rId27"/>
                <a:stretch>
                  <a:fillRect/>
                </a:stretch>
              </p:blipFill>
              <p:spPr>
                <a:xfrm>
                  <a:off x="9157287" y="310582"/>
                  <a:ext cx="41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88EE0AC6-F77D-DACB-0457-F188D28E654A}"/>
                    </a:ext>
                  </a:extLst>
                </p14:cNvPr>
                <p14:cNvContentPartPr/>
                <p14:nvPr/>
              </p14:nvContentPartPr>
              <p14:xfrm>
                <a:off x="9392727" y="165502"/>
                <a:ext cx="151200" cy="132840"/>
              </p14:xfrm>
            </p:contentPart>
          </mc:Choice>
          <mc:Fallback xmlns="">
            <p:pic>
              <p:nvPicPr>
                <p:cNvPr id="15" name="Freihand 14">
                  <a:extLst>
                    <a:ext uri="{FF2B5EF4-FFF2-40B4-BE49-F238E27FC236}">
                      <a16:creationId xmlns:a16="http://schemas.microsoft.com/office/drawing/2014/main" id="{88EE0AC6-F77D-DACB-0457-F188D28E654A}"/>
                    </a:ext>
                  </a:extLst>
                </p:cNvPr>
                <p:cNvPicPr/>
                <p:nvPr/>
              </p:nvPicPr>
              <p:blipFill>
                <a:blip r:embed="rId29"/>
                <a:stretch>
                  <a:fillRect/>
                </a:stretch>
              </p:blipFill>
              <p:spPr>
                <a:xfrm>
                  <a:off x="9384087" y="156862"/>
                  <a:ext cx="168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AE94BB50-9087-24AE-8DC7-C7CDF11A5F57}"/>
                    </a:ext>
                  </a:extLst>
                </p14:cNvPr>
                <p14:cNvContentPartPr/>
                <p14:nvPr/>
              </p14:nvContentPartPr>
              <p14:xfrm>
                <a:off x="9613767" y="162622"/>
                <a:ext cx="116640" cy="140760"/>
              </p14:xfrm>
            </p:contentPart>
          </mc:Choice>
          <mc:Fallback xmlns="">
            <p:pic>
              <p:nvPicPr>
                <p:cNvPr id="16" name="Freihand 15">
                  <a:extLst>
                    <a:ext uri="{FF2B5EF4-FFF2-40B4-BE49-F238E27FC236}">
                      <a16:creationId xmlns:a16="http://schemas.microsoft.com/office/drawing/2014/main" id="{AE94BB50-9087-24AE-8DC7-C7CDF11A5F57}"/>
                    </a:ext>
                  </a:extLst>
                </p:cNvPr>
                <p:cNvPicPr/>
                <p:nvPr/>
              </p:nvPicPr>
              <p:blipFill>
                <a:blip r:embed="rId31"/>
                <a:stretch>
                  <a:fillRect/>
                </a:stretch>
              </p:blipFill>
              <p:spPr>
                <a:xfrm>
                  <a:off x="9604767" y="153622"/>
                  <a:ext cx="134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7CEA3651-1B54-75F8-6F39-F602BE1F2043}"/>
                    </a:ext>
                  </a:extLst>
                </p14:cNvPr>
                <p14:cNvContentPartPr/>
                <p14:nvPr/>
              </p14:nvContentPartPr>
              <p14:xfrm>
                <a:off x="9793407" y="180262"/>
                <a:ext cx="133560" cy="116280"/>
              </p14:xfrm>
            </p:contentPart>
          </mc:Choice>
          <mc:Fallback xmlns="">
            <p:pic>
              <p:nvPicPr>
                <p:cNvPr id="17" name="Freihand 16">
                  <a:extLst>
                    <a:ext uri="{FF2B5EF4-FFF2-40B4-BE49-F238E27FC236}">
                      <a16:creationId xmlns:a16="http://schemas.microsoft.com/office/drawing/2014/main" id="{7CEA3651-1B54-75F8-6F39-F602BE1F2043}"/>
                    </a:ext>
                  </a:extLst>
                </p:cNvPr>
                <p:cNvPicPr/>
                <p:nvPr/>
              </p:nvPicPr>
              <p:blipFill>
                <a:blip r:embed="rId33"/>
                <a:stretch>
                  <a:fillRect/>
                </a:stretch>
              </p:blipFill>
              <p:spPr>
                <a:xfrm>
                  <a:off x="9784767" y="171262"/>
                  <a:ext cx="151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86C2A7CB-3881-C049-8FB7-2943AA1AE98B}"/>
                    </a:ext>
                  </a:extLst>
                </p14:cNvPr>
                <p14:cNvContentPartPr/>
                <p14:nvPr/>
              </p14:nvContentPartPr>
              <p14:xfrm>
                <a:off x="9850287" y="263062"/>
                <a:ext cx="81000" cy="11160"/>
              </p14:xfrm>
            </p:contentPart>
          </mc:Choice>
          <mc:Fallback xmlns="">
            <p:pic>
              <p:nvPicPr>
                <p:cNvPr id="18" name="Freihand 17">
                  <a:extLst>
                    <a:ext uri="{FF2B5EF4-FFF2-40B4-BE49-F238E27FC236}">
                      <a16:creationId xmlns:a16="http://schemas.microsoft.com/office/drawing/2014/main" id="{86C2A7CB-3881-C049-8FB7-2943AA1AE98B}"/>
                    </a:ext>
                  </a:extLst>
                </p:cNvPr>
                <p:cNvPicPr/>
                <p:nvPr/>
              </p:nvPicPr>
              <p:blipFill>
                <a:blip r:embed="rId35"/>
                <a:stretch>
                  <a:fillRect/>
                </a:stretch>
              </p:blipFill>
              <p:spPr>
                <a:xfrm>
                  <a:off x="9841647" y="254422"/>
                  <a:ext cx="98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2327F43C-4D8A-FA29-879A-426378113F0B}"/>
                    </a:ext>
                  </a:extLst>
                </p14:cNvPr>
                <p14:cNvContentPartPr/>
                <p14:nvPr/>
              </p14:nvContentPartPr>
              <p14:xfrm>
                <a:off x="8927607" y="545662"/>
                <a:ext cx="100440" cy="155520"/>
              </p14:xfrm>
            </p:contentPart>
          </mc:Choice>
          <mc:Fallback xmlns="">
            <p:pic>
              <p:nvPicPr>
                <p:cNvPr id="19" name="Freihand 18">
                  <a:extLst>
                    <a:ext uri="{FF2B5EF4-FFF2-40B4-BE49-F238E27FC236}">
                      <a16:creationId xmlns:a16="http://schemas.microsoft.com/office/drawing/2014/main" id="{2327F43C-4D8A-FA29-879A-426378113F0B}"/>
                    </a:ext>
                  </a:extLst>
                </p:cNvPr>
                <p:cNvPicPr/>
                <p:nvPr/>
              </p:nvPicPr>
              <p:blipFill>
                <a:blip r:embed="rId37"/>
                <a:stretch>
                  <a:fillRect/>
                </a:stretch>
              </p:blipFill>
              <p:spPr>
                <a:xfrm>
                  <a:off x="8918967" y="536662"/>
                  <a:ext cx="118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4D6458E6-0F60-5E49-206F-C716E6CCEDB3}"/>
                    </a:ext>
                  </a:extLst>
                </p14:cNvPr>
                <p14:cNvContentPartPr/>
                <p14:nvPr/>
              </p14:nvContentPartPr>
              <p14:xfrm>
                <a:off x="9164487" y="685342"/>
                <a:ext cx="17280" cy="6480"/>
              </p14:xfrm>
            </p:contentPart>
          </mc:Choice>
          <mc:Fallback xmlns="">
            <p:pic>
              <p:nvPicPr>
                <p:cNvPr id="20" name="Freihand 19">
                  <a:extLst>
                    <a:ext uri="{FF2B5EF4-FFF2-40B4-BE49-F238E27FC236}">
                      <a16:creationId xmlns:a16="http://schemas.microsoft.com/office/drawing/2014/main" id="{4D6458E6-0F60-5E49-206F-C716E6CCEDB3}"/>
                    </a:ext>
                  </a:extLst>
                </p:cNvPr>
                <p:cNvPicPr/>
                <p:nvPr/>
              </p:nvPicPr>
              <p:blipFill>
                <a:blip r:embed="rId39"/>
                <a:stretch>
                  <a:fillRect/>
                </a:stretch>
              </p:blipFill>
              <p:spPr>
                <a:xfrm>
                  <a:off x="9155847" y="676342"/>
                  <a:ext cx="3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9C8D25E7-D552-F2E0-5E1F-2F5BDFCBBAA9}"/>
                    </a:ext>
                  </a:extLst>
                </p14:cNvPr>
                <p14:cNvContentPartPr/>
                <p14:nvPr/>
              </p14:nvContentPartPr>
              <p14:xfrm>
                <a:off x="9350967" y="589942"/>
                <a:ext cx="84600" cy="107640"/>
              </p14:xfrm>
            </p:contentPart>
          </mc:Choice>
          <mc:Fallback xmlns="">
            <p:pic>
              <p:nvPicPr>
                <p:cNvPr id="23" name="Freihand 22">
                  <a:extLst>
                    <a:ext uri="{FF2B5EF4-FFF2-40B4-BE49-F238E27FC236}">
                      <a16:creationId xmlns:a16="http://schemas.microsoft.com/office/drawing/2014/main" id="{9C8D25E7-D552-F2E0-5E1F-2F5BDFCBBAA9}"/>
                    </a:ext>
                  </a:extLst>
                </p:cNvPr>
                <p:cNvPicPr/>
                <p:nvPr/>
              </p:nvPicPr>
              <p:blipFill>
                <a:blip r:embed="rId41"/>
                <a:stretch>
                  <a:fillRect/>
                </a:stretch>
              </p:blipFill>
              <p:spPr>
                <a:xfrm>
                  <a:off x="9341967" y="580942"/>
                  <a:ext cx="102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93E03562-D599-71A4-6FF6-2130283ED5EB}"/>
                    </a:ext>
                  </a:extLst>
                </p14:cNvPr>
                <p14:cNvContentPartPr/>
                <p14:nvPr/>
              </p14:nvContentPartPr>
              <p14:xfrm>
                <a:off x="9499647" y="507862"/>
                <a:ext cx="142920" cy="155520"/>
              </p14:xfrm>
            </p:contentPart>
          </mc:Choice>
          <mc:Fallback xmlns="">
            <p:pic>
              <p:nvPicPr>
                <p:cNvPr id="24" name="Freihand 23">
                  <a:extLst>
                    <a:ext uri="{FF2B5EF4-FFF2-40B4-BE49-F238E27FC236}">
                      <a16:creationId xmlns:a16="http://schemas.microsoft.com/office/drawing/2014/main" id="{93E03562-D599-71A4-6FF6-2130283ED5EB}"/>
                    </a:ext>
                  </a:extLst>
                </p:cNvPr>
                <p:cNvPicPr/>
                <p:nvPr/>
              </p:nvPicPr>
              <p:blipFill>
                <a:blip r:embed="rId43"/>
                <a:stretch>
                  <a:fillRect/>
                </a:stretch>
              </p:blipFill>
              <p:spPr>
                <a:xfrm>
                  <a:off x="9491007" y="499222"/>
                  <a:ext cx="160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3EACAA63-289D-1144-9459-272E585E72E0}"/>
                    </a:ext>
                  </a:extLst>
                </p14:cNvPr>
                <p14:cNvContentPartPr/>
                <p14:nvPr/>
              </p14:nvContentPartPr>
              <p14:xfrm>
                <a:off x="9706647" y="553222"/>
                <a:ext cx="218880" cy="97560"/>
              </p14:xfrm>
            </p:contentPart>
          </mc:Choice>
          <mc:Fallback xmlns="">
            <p:pic>
              <p:nvPicPr>
                <p:cNvPr id="28" name="Freihand 27">
                  <a:extLst>
                    <a:ext uri="{FF2B5EF4-FFF2-40B4-BE49-F238E27FC236}">
                      <a16:creationId xmlns:a16="http://schemas.microsoft.com/office/drawing/2014/main" id="{3EACAA63-289D-1144-9459-272E585E72E0}"/>
                    </a:ext>
                  </a:extLst>
                </p:cNvPr>
                <p:cNvPicPr/>
                <p:nvPr/>
              </p:nvPicPr>
              <p:blipFill>
                <a:blip r:embed="rId45"/>
                <a:stretch>
                  <a:fillRect/>
                </a:stretch>
              </p:blipFill>
              <p:spPr>
                <a:xfrm>
                  <a:off x="9698007" y="544222"/>
                  <a:ext cx="236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6FED66BC-05D5-7DC6-C5AF-34D2D51DCA90}"/>
                    </a:ext>
                  </a:extLst>
                </p14:cNvPr>
                <p14:cNvContentPartPr/>
                <p14:nvPr/>
              </p14:nvContentPartPr>
              <p14:xfrm>
                <a:off x="9893487" y="483382"/>
                <a:ext cx="15840" cy="24480"/>
              </p14:xfrm>
            </p:contentPart>
          </mc:Choice>
          <mc:Fallback xmlns="">
            <p:pic>
              <p:nvPicPr>
                <p:cNvPr id="29" name="Freihand 28">
                  <a:extLst>
                    <a:ext uri="{FF2B5EF4-FFF2-40B4-BE49-F238E27FC236}">
                      <a16:creationId xmlns:a16="http://schemas.microsoft.com/office/drawing/2014/main" id="{6FED66BC-05D5-7DC6-C5AF-34D2D51DCA90}"/>
                    </a:ext>
                  </a:extLst>
                </p:cNvPr>
                <p:cNvPicPr/>
                <p:nvPr/>
              </p:nvPicPr>
              <p:blipFill>
                <a:blip r:embed="rId47"/>
                <a:stretch>
                  <a:fillRect/>
                </a:stretch>
              </p:blipFill>
              <p:spPr>
                <a:xfrm>
                  <a:off x="9884847" y="474742"/>
                  <a:ext cx="33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F37AE2F8-B451-E913-2057-EDC137A6827B}"/>
                    </a:ext>
                  </a:extLst>
                </p14:cNvPr>
                <p14:cNvContentPartPr/>
                <p14:nvPr/>
              </p14:nvContentPartPr>
              <p14:xfrm>
                <a:off x="10006527" y="555382"/>
                <a:ext cx="95400" cy="126360"/>
              </p14:xfrm>
            </p:contentPart>
          </mc:Choice>
          <mc:Fallback xmlns="">
            <p:pic>
              <p:nvPicPr>
                <p:cNvPr id="30" name="Freihand 29">
                  <a:extLst>
                    <a:ext uri="{FF2B5EF4-FFF2-40B4-BE49-F238E27FC236}">
                      <a16:creationId xmlns:a16="http://schemas.microsoft.com/office/drawing/2014/main" id="{F37AE2F8-B451-E913-2057-EDC137A6827B}"/>
                    </a:ext>
                  </a:extLst>
                </p:cNvPr>
                <p:cNvPicPr/>
                <p:nvPr/>
              </p:nvPicPr>
              <p:blipFill>
                <a:blip r:embed="rId49"/>
                <a:stretch>
                  <a:fillRect/>
                </a:stretch>
              </p:blipFill>
              <p:spPr>
                <a:xfrm>
                  <a:off x="9997527" y="546382"/>
                  <a:ext cx="113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355CA082-B913-007C-FE05-05E61BACDF0D}"/>
                    </a:ext>
                  </a:extLst>
                </p14:cNvPr>
                <p14:cNvContentPartPr/>
                <p14:nvPr/>
              </p14:nvContentPartPr>
              <p14:xfrm>
                <a:off x="8988087" y="970102"/>
                <a:ext cx="74160" cy="208080"/>
              </p14:xfrm>
            </p:contentPart>
          </mc:Choice>
          <mc:Fallback xmlns="">
            <p:pic>
              <p:nvPicPr>
                <p:cNvPr id="31" name="Freihand 30">
                  <a:extLst>
                    <a:ext uri="{FF2B5EF4-FFF2-40B4-BE49-F238E27FC236}">
                      <a16:creationId xmlns:a16="http://schemas.microsoft.com/office/drawing/2014/main" id="{355CA082-B913-007C-FE05-05E61BACDF0D}"/>
                    </a:ext>
                  </a:extLst>
                </p:cNvPr>
                <p:cNvPicPr/>
                <p:nvPr/>
              </p:nvPicPr>
              <p:blipFill>
                <a:blip r:embed="rId51"/>
                <a:stretch>
                  <a:fillRect/>
                </a:stretch>
              </p:blipFill>
              <p:spPr>
                <a:xfrm>
                  <a:off x="8979087" y="961462"/>
                  <a:ext cx="91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36CE344A-E186-6E40-E4C1-92A7E3EF4C66}"/>
                    </a:ext>
                  </a:extLst>
                </p14:cNvPr>
                <p14:cNvContentPartPr/>
                <p14:nvPr/>
              </p14:nvContentPartPr>
              <p14:xfrm>
                <a:off x="9199047" y="1152622"/>
                <a:ext cx="11880" cy="20520"/>
              </p14:xfrm>
            </p:contentPart>
          </mc:Choice>
          <mc:Fallback xmlns="">
            <p:pic>
              <p:nvPicPr>
                <p:cNvPr id="32" name="Freihand 31">
                  <a:extLst>
                    <a:ext uri="{FF2B5EF4-FFF2-40B4-BE49-F238E27FC236}">
                      <a16:creationId xmlns:a16="http://schemas.microsoft.com/office/drawing/2014/main" id="{36CE344A-E186-6E40-E4C1-92A7E3EF4C66}"/>
                    </a:ext>
                  </a:extLst>
                </p:cNvPr>
                <p:cNvPicPr/>
                <p:nvPr/>
              </p:nvPicPr>
              <p:blipFill>
                <a:blip r:embed="rId53"/>
                <a:stretch>
                  <a:fillRect/>
                </a:stretch>
              </p:blipFill>
              <p:spPr>
                <a:xfrm>
                  <a:off x="9190407" y="1143982"/>
                  <a:ext cx="29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586A9C45-BF66-15B7-2E33-8A9C848CC674}"/>
                    </a:ext>
                  </a:extLst>
                </p14:cNvPr>
                <p14:cNvContentPartPr/>
                <p14:nvPr/>
              </p14:nvContentPartPr>
              <p14:xfrm>
                <a:off x="9361047" y="967582"/>
                <a:ext cx="104040" cy="258840"/>
              </p14:xfrm>
            </p:contentPart>
          </mc:Choice>
          <mc:Fallback xmlns="">
            <p:pic>
              <p:nvPicPr>
                <p:cNvPr id="35" name="Freihand 34">
                  <a:extLst>
                    <a:ext uri="{FF2B5EF4-FFF2-40B4-BE49-F238E27FC236}">
                      <a16:creationId xmlns:a16="http://schemas.microsoft.com/office/drawing/2014/main" id="{586A9C45-BF66-15B7-2E33-8A9C848CC674}"/>
                    </a:ext>
                  </a:extLst>
                </p:cNvPr>
                <p:cNvPicPr/>
                <p:nvPr/>
              </p:nvPicPr>
              <p:blipFill>
                <a:blip r:embed="rId55"/>
                <a:stretch>
                  <a:fillRect/>
                </a:stretch>
              </p:blipFill>
              <p:spPr>
                <a:xfrm>
                  <a:off x="9352407" y="958942"/>
                  <a:ext cx="1216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71DABB9A-163D-4EF6-7CD0-9486C66DF8EF}"/>
                    </a:ext>
                  </a:extLst>
                </p14:cNvPr>
                <p14:cNvContentPartPr/>
                <p14:nvPr/>
              </p14:nvContentPartPr>
              <p14:xfrm>
                <a:off x="9552927" y="1033462"/>
                <a:ext cx="116640" cy="85680"/>
              </p14:xfrm>
            </p:contentPart>
          </mc:Choice>
          <mc:Fallback xmlns="">
            <p:pic>
              <p:nvPicPr>
                <p:cNvPr id="36" name="Freihand 35">
                  <a:extLst>
                    <a:ext uri="{FF2B5EF4-FFF2-40B4-BE49-F238E27FC236}">
                      <a16:creationId xmlns:a16="http://schemas.microsoft.com/office/drawing/2014/main" id="{71DABB9A-163D-4EF6-7CD0-9486C66DF8EF}"/>
                    </a:ext>
                  </a:extLst>
                </p:cNvPr>
                <p:cNvPicPr/>
                <p:nvPr/>
              </p:nvPicPr>
              <p:blipFill>
                <a:blip r:embed="rId57"/>
                <a:stretch>
                  <a:fillRect/>
                </a:stretch>
              </p:blipFill>
              <p:spPr>
                <a:xfrm>
                  <a:off x="9544287" y="1024462"/>
                  <a:ext cx="134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AAC9A53A-33F7-804A-A7B6-DE84A7F69463}"/>
                    </a:ext>
                  </a:extLst>
                </p14:cNvPr>
                <p14:cNvContentPartPr/>
                <p14:nvPr/>
              </p14:nvContentPartPr>
              <p14:xfrm>
                <a:off x="9718887" y="999622"/>
                <a:ext cx="93600" cy="195840"/>
              </p14:xfrm>
            </p:contentPart>
          </mc:Choice>
          <mc:Fallback xmlns="">
            <p:pic>
              <p:nvPicPr>
                <p:cNvPr id="37" name="Freihand 36">
                  <a:extLst>
                    <a:ext uri="{FF2B5EF4-FFF2-40B4-BE49-F238E27FC236}">
                      <a16:creationId xmlns:a16="http://schemas.microsoft.com/office/drawing/2014/main" id="{AAC9A53A-33F7-804A-A7B6-DE84A7F69463}"/>
                    </a:ext>
                  </a:extLst>
                </p:cNvPr>
                <p:cNvPicPr/>
                <p:nvPr/>
              </p:nvPicPr>
              <p:blipFill>
                <a:blip r:embed="rId59"/>
                <a:stretch>
                  <a:fillRect/>
                </a:stretch>
              </p:blipFill>
              <p:spPr>
                <a:xfrm>
                  <a:off x="9709887" y="990622"/>
                  <a:ext cx="111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513632E8-AFC7-1DAB-435C-382B797C8548}"/>
                    </a:ext>
                  </a:extLst>
                </p14:cNvPr>
                <p14:cNvContentPartPr/>
                <p14:nvPr/>
              </p14:nvContentPartPr>
              <p14:xfrm>
                <a:off x="9843807" y="968662"/>
                <a:ext cx="236520" cy="101520"/>
              </p14:xfrm>
            </p:contentPart>
          </mc:Choice>
          <mc:Fallback xmlns="">
            <p:pic>
              <p:nvPicPr>
                <p:cNvPr id="38" name="Freihand 37">
                  <a:extLst>
                    <a:ext uri="{FF2B5EF4-FFF2-40B4-BE49-F238E27FC236}">
                      <a16:creationId xmlns:a16="http://schemas.microsoft.com/office/drawing/2014/main" id="{513632E8-AFC7-1DAB-435C-382B797C8548}"/>
                    </a:ext>
                  </a:extLst>
                </p:cNvPr>
                <p:cNvPicPr/>
                <p:nvPr/>
              </p:nvPicPr>
              <p:blipFill>
                <a:blip r:embed="rId61"/>
                <a:stretch>
                  <a:fillRect/>
                </a:stretch>
              </p:blipFill>
              <p:spPr>
                <a:xfrm>
                  <a:off x="9835167" y="960022"/>
                  <a:ext cx="254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CBEE17C3-7BFC-D548-261A-1FF6ED875A10}"/>
                    </a:ext>
                  </a:extLst>
                </p14:cNvPr>
                <p14:cNvContentPartPr/>
                <p14:nvPr/>
              </p14:nvContentPartPr>
              <p14:xfrm>
                <a:off x="8949207" y="1379062"/>
                <a:ext cx="100080" cy="154440"/>
              </p14:xfrm>
            </p:contentPart>
          </mc:Choice>
          <mc:Fallback xmlns="">
            <p:pic>
              <p:nvPicPr>
                <p:cNvPr id="40" name="Freihand 39">
                  <a:extLst>
                    <a:ext uri="{FF2B5EF4-FFF2-40B4-BE49-F238E27FC236}">
                      <a16:creationId xmlns:a16="http://schemas.microsoft.com/office/drawing/2014/main" id="{CBEE17C3-7BFC-D548-261A-1FF6ED875A10}"/>
                    </a:ext>
                  </a:extLst>
                </p:cNvPr>
                <p:cNvPicPr/>
                <p:nvPr/>
              </p:nvPicPr>
              <p:blipFill>
                <a:blip r:embed="rId63"/>
                <a:stretch>
                  <a:fillRect/>
                </a:stretch>
              </p:blipFill>
              <p:spPr>
                <a:xfrm>
                  <a:off x="8940207" y="1370422"/>
                  <a:ext cx="117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9D479677-D56F-7B35-8D2F-47AB937496E4}"/>
                    </a:ext>
                  </a:extLst>
                </p14:cNvPr>
                <p14:cNvContentPartPr/>
                <p14:nvPr/>
              </p14:nvContentPartPr>
              <p14:xfrm>
                <a:off x="9022287" y="1422622"/>
                <a:ext cx="21600" cy="156240"/>
              </p14:xfrm>
            </p:contentPart>
          </mc:Choice>
          <mc:Fallback xmlns="">
            <p:pic>
              <p:nvPicPr>
                <p:cNvPr id="41" name="Freihand 40">
                  <a:extLst>
                    <a:ext uri="{FF2B5EF4-FFF2-40B4-BE49-F238E27FC236}">
                      <a16:creationId xmlns:a16="http://schemas.microsoft.com/office/drawing/2014/main" id="{9D479677-D56F-7B35-8D2F-47AB937496E4}"/>
                    </a:ext>
                  </a:extLst>
                </p:cNvPr>
                <p:cNvPicPr/>
                <p:nvPr/>
              </p:nvPicPr>
              <p:blipFill>
                <a:blip r:embed="rId65"/>
                <a:stretch>
                  <a:fillRect/>
                </a:stretch>
              </p:blipFill>
              <p:spPr>
                <a:xfrm>
                  <a:off x="9013287" y="1413622"/>
                  <a:ext cx="39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D6D2389C-653B-C5ED-016D-E0C8F7DBA2AB}"/>
                    </a:ext>
                  </a:extLst>
                </p14:cNvPr>
                <p14:cNvContentPartPr/>
                <p14:nvPr/>
              </p14:nvContentPartPr>
              <p14:xfrm>
                <a:off x="9226407" y="1548982"/>
                <a:ext cx="5400" cy="29160"/>
              </p14:xfrm>
            </p:contentPart>
          </mc:Choice>
          <mc:Fallback xmlns="">
            <p:pic>
              <p:nvPicPr>
                <p:cNvPr id="42" name="Freihand 41">
                  <a:extLst>
                    <a:ext uri="{FF2B5EF4-FFF2-40B4-BE49-F238E27FC236}">
                      <a16:creationId xmlns:a16="http://schemas.microsoft.com/office/drawing/2014/main" id="{D6D2389C-653B-C5ED-016D-E0C8F7DBA2AB}"/>
                    </a:ext>
                  </a:extLst>
                </p:cNvPr>
                <p:cNvPicPr/>
                <p:nvPr/>
              </p:nvPicPr>
              <p:blipFill>
                <a:blip r:embed="rId67"/>
                <a:stretch>
                  <a:fillRect/>
                </a:stretch>
              </p:blipFill>
              <p:spPr>
                <a:xfrm>
                  <a:off x="9217767" y="1539982"/>
                  <a:ext cx="23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85B5E0B3-2047-EB25-BF0C-006834A50891}"/>
                    </a:ext>
                  </a:extLst>
                </p14:cNvPr>
                <p14:cNvContentPartPr/>
                <p14:nvPr/>
              </p14:nvContentPartPr>
              <p14:xfrm>
                <a:off x="9479847" y="1395262"/>
                <a:ext cx="9720" cy="126360"/>
              </p14:xfrm>
            </p:contentPart>
          </mc:Choice>
          <mc:Fallback xmlns="">
            <p:pic>
              <p:nvPicPr>
                <p:cNvPr id="44" name="Freihand 43">
                  <a:extLst>
                    <a:ext uri="{FF2B5EF4-FFF2-40B4-BE49-F238E27FC236}">
                      <a16:creationId xmlns:a16="http://schemas.microsoft.com/office/drawing/2014/main" id="{85B5E0B3-2047-EB25-BF0C-006834A50891}"/>
                    </a:ext>
                  </a:extLst>
                </p:cNvPr>
                <p:cNvPicPr/>
                <p:nvPr/>
              </p:nvPicPr>
              <p:blipFill>
                <a:blip r:embed="rId69"/>
                <a:stretch>
                  <a:fillRect/>
                </a:stretch>
              </p:blipFill>
              <p:spPr>
                <a:xfrm>
                  <a:off x="9470847" y="1386262"/>
                  <a:ext cx="27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222A8013-C98D-158D-847D-B97D7F7D525E}"/>
                    </a:ext>
                  </a:extLst>
                </p14:cNvPr>
                <p14:cNvContentPartPr/>
                <p14:nvPr/>
              </p14:nvContentPartPr>
              <p14:xfrm>
                <a:off x="9420807" y="1352422"/>
                <a:ext cx="162720" cy="135000"/>
              </p14:xfrm>
            </p:contentPart>
          </mc:Choice>
          <mc:Fallback xmlns="">
            <p:pic>
              <p:nvPicPr>
                <p:cNvPr id="45" name="Freihand 44">
                  <a:extLst>
                    <a:ext uri="{FF2B5EF4-FFF2-40B4-BE49-F238E27FC236}">
                      <a16:creationId xmlns:a16="http://schemas.microsoft.com/office/drawing/2014/main" id="{222A8013-C98D-158D-847D-B97D7F7D525E}"/>
                    </a:ext>
                  </a:extLst>
                </p:cNvPr>
                <p:cNvPicPr/>
                <p:nvPr/>
              </p:nvPicPr>
              <p:blipFill>
                <a:blip r:embed="rId71"/>
                <a:stretch>
                  <a:fillRect/>
                </a:stretch>
              </p:blipFill>
              <p:spPr>
                <a:xfrm>
                  <a:off x="9412167" y="1343422"/>
                  <a:ext cx="180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F814ABBE-AFAA-A0AB-2EEA-40EE20CA1707}"/>
                    </a:ext>
                  </a:extLst>
                </p14:cNvPr>
                <p14:cNvContentPartPr/>
                <p14:nvPr/>
              </p14:nvContentPartPr>
              <p14:xfrm>
                <a:off x="9619167" y="1428382"/>
                <a:ext cx="251280" cy="57600"/>
              </p14:xfrm>
            </p:contentPart>
          </mc:Choice>
          <mc:Fallback xmlns="">
            <p:pic>
              <p:nvPicPr>
                <p:cNvPr id="47" name="Freihand 46">
                  <a:extLst>
                    <a:ext uri="{FF2B5EF4-FFF2-40B4-BE49-F238E27FC236}">
                      <a16:creationId xmlns:a16="http://schemas.microsoft.com/office/drawing/2014/main" id="{F814ABBE-AFAA-A0AB-2EEA-40EE20CA1707}"/>
                    </a:ext>
                  </a:extLst>
                </p:cNvPr>
                <p:cNvPicPr/>
                <p:nvPr/>
              </p:nvPicPr>
              <p:blipFill>
                <a:blip r:embed="rId73"/>
                <a:stretch>
                  <a:fillRect/>
                </a:stretch>
              </p:blipFill>
              <p:spPr>
                <a:xfrm>
                  <a:off x="9610167" y="1419382"/>
                  <a:ext cx="268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2EF5AFD2-ECCF-B9D1-40C2-B5688B63D55B}"/>
                    </a:ext>
                  </a:extLst>
                </p14:cNvPr>
                <p14:cNvContentPartPr/>
                <p14:nvPr/>
              </p14:nvContentPartPr>
              <p14:xfrm>
                <a:off x="9882327" y="1312102"/>
                <a:ext cx="159120" cy="162360"/>
              </p14:xfrm>
            </p:contentPart>
          </mc:Choice>
          <mc:Fallback xmlns="">
            <p:pic>
              <p:nvPicPr>
                <p:cNvPr id="48" name="Freihand 47">
                  <a:extLst>
                    <a:ext uri="{FF2B5EF4-FFF2-40B4-BE49-F238E27FC236}">
                      <a16:creationId xmlns:a16="http://schemas.microsoft.com/office/drawing/2014/main" id="{2EF5AFD2-ECCF-B9D1-40C2-B5688B63D55B}"/>
                    </a:ext>
                  </a:extLst>
                </p:cNvPr>
                <p:cNvPicPr/>
                <p:nvPr/>
              </p:nvPicPr>
              <p:blipFill>
                <a:blip r:embed="rId75"/>
                <a:stretch>
                  <a:fillRect/>
                </a:stretch>
              </p:blipFill>
              <p:spPr>
                <a:xfrm>
                  <a:off x="9873687" y="1303462"/>
                  <a:ext cx="176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6B8F1294-D148-165A-71A4-4E76481C7935}"/>
                    </a:ext>
                  </a:extLst>
                </p14:cNvPr>
                <p14:cNvContentPartPr/>
                <p14:nvPr/>
              </p14:nvContentPartPr>
              <p14:xfrm>
                <a:off x="10064847" y="1308862"/>
                <a:ext cx="128520" cy="163800"/>
              </p14:xfrm>
            </p:contentPart>
          </mc:Choice>
          <mc:Fallback xmlns="">
            <p:pic>
              <p:nvPicPr>
                <p:cNvPr id="49" name="Freihand 48">
                  <a:extLst>
                    <a:ext uri="{FF2B5EF4-FFF2-40B4-BE49-F238E27FC236}">
                      <a16:creationId xmlns:a16="http://schemas.microsoft.com/office/drawing/2014/main" id="{6B8F1294-D148-165A-71A4-4E76481C7935}"/>
                    </a:ext>
                  </a:extLst>
                </p:cNvPr>
                <p:cNvPicPr/>
                <p:nvPr/>
              </p:nvPicPr>
              <p:blipFill>
                <a:blip r:embed="rId77"/>
                <a:stretch>
                  <a:fillRect/>
                </a:stretch>
              </p:blipFill>
              <p:spPr>
                <a:xfrm>
                  <a:off x="10055847" y="1299862"/>
                  <a:ext cx="1461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F5342DCF-73E8-83CB-0098-2B0B6370CC8C}"/>
                    </a:ext>
                  </a:extLst>
                </p14:cNvPr>
                <p14:cNvContentPartPr/>
                <p14:nvPr/>
              </p14:nvContentPartPr>
              <p14:xfrm>
                <a:off x="10249167" y="1282582"/>
                <a:ext cx="16920" cy="188640"/>
              </p14:xfrm>
            </p:contentPart>
          </mc:Choice>
          <mc:Fallback xmlns="">
            <p:pic>
              <p:nvPicPr>
                <p:cNvPr id="50" name="Freihand 49">
                  <a:extLst>
                    <a:ext uri="{FF2B5EF4-FFF2-40B4-BE49-F238E27FC236}">
                      <a16:creationId xmlns:a16="http://schemas.microsoft.com/office/drawing/2014/main" id="{F5342DCF-73E8-83CB-0098-2B0B6370CC8C}"/>
                    </a:ext>
                  </a:extLst>
                </p:cNvPr>
                <p:cNvPicPr/>
                <p:nvPr/>
              </p:nvPicPr>
              <p:blipFill>
                <a:blip r:embed="rId79"/>
                <a:stretch>
                  <a:fillRect/>
                </a:stretch>
              </p:blipFill>
              <p:spPr>
                <a:xfrm>
                  <a:off x="10240167" y="1273942"/>
                  <a:ext cx="34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F34C6829-E78A-00F3-0923-3DD7DC260B18}"/>
                    </a:ext>
                  </a:extLst>
                </p14:cNvPr>
                <p14:cNvContentPartPr/>
                <p14:nvPr/>
              </p14:nvContentPartPr>
              <p14:xfrm>
                <a:off x="10314327" y="1421902"/>
                <a:ext cx="163800" cy="48600"/>
              </p14:xfrm>
            </p:contentPart>
          </mc:Choice>
          <mc:Fallback xmlns="">
            <p:pic>
              <p:nvPicPr>
                <p:cNvPr id="51" name="Freihand 50">
                  <a:extLst>
                    <a:ext uri="{FF2B5EF4-FFF2-40B4-BE49-F238E27FC236}">
                      <a16:creationId xmlns:a16="http://schemas.microsoft.com/office/drawing/2014/main" id="{F34C6829-E78A-00F3-0923-3DD7DC260B18}"/>
                    </a:ext>
                  </a:extLst>
                </p:cNvPr>
                <p:cNvPicPr/>
                <p:nvPr/>
              </p:nvPicPr>
              <p:blipFill>
                <a:blip r:embed="rId81"/>
                <a:stretch>
                  <a:fillRect/>
                </a:stretch>
              </p:blipFill>
              <p:spPr>
                <a:xfrm>
                  <a:off x="10305687" y="1413262"/>
                  <a:ext cx="181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10EC81DA-61E5-451C-5F7B-AEF458ECC1C1}"/>
                    </a:ext>
                  </a:extLst>
                </p14:cNvPr>
                <p14:cNvContentPartPr/>
                <p14:nvPr/>
              </p14:nvContentPartPr>
              <p14:xfrm>
                <a:off x="10546887" y="1335502"/>
                <a:ext cx="170280" cy="124560"/>
              </p14:xfrm>
            </p:contentPart>
          </mc:Choice>
          <mc:Fallback xmlns="">
            <p:pic>
              <p:nvPicPr>
                <p:cNvPr id="52" name="Freihand 51">
                  <a:extLst>
                    <a:ext uri="{FF2B5EF4-FFF2-40B4-BE49-F238E27FC236}">
                      <a16:creationId xmlns:a16="http://schemas.microsoft.com/office/drawing/2014/main" id="{10EC81DA-61E5-451C-5F7B-AEF458ECC1C1}"/>
                    </a:ext>
                  </a:extLst>
                </p:cNvPr>
                <p:cNvPicPr/>
                <p:nvPr/>
              </p:nvPicPr>
              <p:blipFill>
                <a:blip r:embed="rId83"/>
                <a:stretch>
                  <a:fillRect/>
                </a:stretch>
              </p:blipFill>
              <p:spPr>
                <a:xfrm>
                  <a:off x="10537887" y="1326862"/>
                  <a:ext cx="18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80A24074-9323-C9B9-79BD-0D3F828FF402}"/>
                    </a:ext>
                  </a:extLst>
                </p14:cNvPr>
                <p14:cNvContentPartPr/>
                <p14:nvPr/>
              </p14:nvContentPartPr>
              <p14:xfrm>
                <a:off x="8886927" y="1767142"/>
                <a:ext cx="116640" cy="228960"/>
              </p14:xfrm>
            </p:contentPart>
          </mc:Choice>
          <mc:Fallback xmlns="">
            <p:pic>
              <p:nvPicPr>
                <p:cNvPr id="54" name="Freihand 53">
                  <a:extLst>
                    <a:ext uri="{FF2B5EF4-FFF2-40B4-BE49-F238E27FC236}">
                      <a16:creationId xmlns:a16="http://schemas.microsoft.com/office/drawing/2014/main" id="{80A24074-9323-C9B9-79BD-0D3F828FF402}"/>
                    </a:ext>
                  </a:extLst>
                </p:cNvPr>
                <p:cNvPicPr/>
                <p:nvPr/>
              </p:nvPicPr>
              <p:blipFill>
                <a:blip r:embed="rId85"/>
                <a:stretch>
                  <a:fillRect/>
                </a:stretch>
              </p:blipFill>
              <p:spPr>
                <a:xfrm>
                  <a:off x="8877927" y="1758142"/>
                  <a:ext cx="134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9DB7CC84-996F-A8BF-CACF-9952A46FAC04}"/>
                    </a:ext>
                  </a:extLst>
                </p14:cNvPr>
                <p14:cNvContentPartPr/>
                <p14:nvPr/>
              </p14:nvContentPartPr>
              <p14:xfrm>
                <a:off x="8981247" y="1753462"/>
                <a:ext cx="100800" cy="16200"/>
              </p14:xfrm>
            </p:contentPart>
          </mc:Choice>
          <mc:Fallback xmlns="">
            <p:pic>
              <p:nvPicPr>
                <p:cNvPr id="55" name="Freihand 54">
                  <a:extLst>
                    <a:ext uri="{FF2B5EF4-FFF2-40B4-BE49-F238E27FC236}">
                      <a16:creationId xmlns:a16="http://schemas.microsoft.com/office/drawing/2014/main" id="{9DB7CC84-996F-A8BF-CACF-9952A46FAC04}"/>
                    </a:ext>
                  </a:extLst>
                </p:cNvPr>
                <p:cNvPicPr/>
                <p:nvPr/>
              </p:nvPicPr>
              <p:blipFill>
                <a:blip r:embed="rId87"/>
                <a:stretch>
                  <a:fillRect/>
                </a:stretch>
              </p:blipFill>
              <p:spPr>
                <a:xfrm>
                  <a:off x="8972607" y="1744462"/>
                  <a:ext cx="11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820E0E94-A4DF-22DE-9DED-4C13430C4920}"/>
                    </a:ext>
                  </a:extLst>
                </p14:cNvPr>
                <p14:cNvContentPartPr/>
                <p14:nvPr/>
              </p14:nvContentPartPr>
              <p14:xfrm>
                <a:off x="9192567" y="1942102"/>
                <a:ext cx="10800" cy="19800"/>
              </p14:xfrm>
            </p:contentPart>
          </mc:Choice>
          <mc:Fallback xmlns="">
            <p:pic>
              <p:nvPicPr>
                <p:cNvPr id="56" name="Freihand 55">
                  <a:extLst>
                    <a:ext uri="{FF2B5EF4-FFF2-40B4-BE49-F238E27FC236}">
                      <a16:creationId xmlns:a16="http://schemas.microsoft.com/office/drawing/2014/main" id="{820E0E94-A4DF-22DE-9DED-4C13430C4920}"/>
                    </a:ext>
                  </a:extLst>
                </p:cNvPr>
                <p:cNvPicPr/>
                <p:nvPr/>
              </p:nvPicPr>
              <p:blipFill>
                <a:blip r:embed="rId89"/>
                <a:stretch>
                  <a:fillRect/>
                </a:stretch>
              </p:blipFill>
              <p:spPr>
                <a:xfrm>
                  <a:off x="9183567" y="1933462"/>
                  <a:ext cx="28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AC6AD29C-BEDE-1E1F-9469-DC50C978B96F}"/>
                    </a:ext>
                  </a:extLst>
                </p14:cNvPr>
                <p14:cNvContentPartPr/>
                <p14:nvPr/>
              </p14:nvContentPartPr>
              <p14:xfrm>
                <a:off x="9413967" y="1768222"/>
                <a:ext cx="142560" cy="170280"/>
              </p14:xfrm>
            </p:contentPart>
          </mc:Choice>
          <mc:Fallback xmlns="">
            <p:pic>
              <p:nvPicPr>
                <p:cNvPr id="58" name="Freihand 57">
                  <a:extLst>
                    <a:ext uri="{FF2B5EF4-FFF2-40B4-BE49-F238E27FC236}">
                      <a16:creationId xmlns:a16="http://schemas.microsoft.com/office/drawing/2014/main" id="{AC6AD29C-BEDE-1E1F-9469-DC50C978B96F}"/>
                    </a:ext>
                  </a:extLst>
                </p:cNvPr>
                <p:cNvPicPr/>
                <p:nvPr/>
              </p:nvPicPr>
              <p:blipFill>
                <a:blip r:embed="rId91"/>
                <a:stretch>
                  <a:fillRect/>
                </a:stretch>
              </p:blipFill>
              <p:spPr>
                <a:xfrm>
                  <a:off x="9404967" y="1759582"/>
                  <a:ext cx="160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1EB90B2D-C1A3-67E5-0A78-62D55333B085}"/>
                    </a:ext>
                  </a:extLst>
                </p14:cNvPr>
                <p14:cNvContentPartPr/>
                <p14:nvPr/>
              </p14:nvContentPartPr>
              <p14:xfrm>
                <a:off x="9642927" y="1689382"/>
                <a:ext cx="83880" cy="207720"/>
              </p14:xfrm>
            </p:contentPart>
          </mc:Choice>
          <mc:Fallback xmlns="">
            <p:pic>
              <p:nvPicPr>
                <p:cNvPr id="59" name="Freihand 58">
                  <a:extLst>
                    <a:ext uri="{FF2B5EF4-FFF2-40B4-BE49-F238E27FC236}">
                      <a16:creationId xmlns:a16="http://schemas.microsoft.com/office/drawing/2014/main" id="{1EB90B2D-C1A3-67E5-0A78-62D55333B085}"/>
                    </a:ext>
                  </a:extLst>
                </p:cNvPr>
                <p:cNvPicPr/>
                <p:nvPr/>
              </p:nvPicPr>
              <p:blipFill>
                <a:blip r:embed="rId93"/>
                <a:stretch>
                  <a:fillRect/>
                </a:stretch>
              </p:blipFill>
              <p:spPr>
                <a:xfrm>
                  <a:off x="9634287" y="1680382"/>
                  <a:ext cx="101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44BF5632-E372-F43E-6F04-AC79E679D640}"/>
                    </a:ext>
                  </a:extLst>
                </p14:cNvPr>
                <p14:cNvContentPartPr/>
                <p14:nvPr/>
              </p14:nvContentPartPr>
              <p14:xfrm>
                <a:off x="9662727" y="1749142"/>
                <a:ext cx="108000" cy="131040"/>
              </p14:xfrm>
            </p:contentPart>
          </mc:Choice>
          <mc:Fallback xmlns="">
            <p:pic>
              <p:nvPicPr>
                <p:cNvPr id="60" name="Freihand 59">
                  <a:extLst>
                    <a:ext uri="{FF2B5EF4-FFF2-40B4-BE49-F238E27FC236}">
                      <a16:creationId xmlns:a16="http://schemas.microsoft.com/office/drawing/2014/main" id="{44BF5632-E372-F43E-6F04-AC79E679D640}"/>
                    </a:ext>
                  </a:extLst>
                </p:cNvPr>
                <p:cNvPicPr/>
                <p:nvPr/>
              </p:nvPicPr>
              <p:blipFill>
                <a:blip r:embed="rId95"/>
                <a:stretch>
                  <a:fillRect/>
                </a:stretch>
              </p:blipFill>
              <p:spPr>
                <a:xfrm>
                  <a:off x="9654087" y="1740142"/>
                  <a:ext cx="125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2112634-5509-D817-ADEC-8E35B2665873}"/>
                    </a:ext>
                  </a:extLst>
                </p14:cNvPr>
                <p14:cNvContentPartPr/>
                <p14:nvPr/>
              </p14:nvContentPartPr>
              <p14:xfrm>
                <a:off x="9673167" y="1835542"/>
                <a:ext cx="69840" cy="65520"/>
              </p14:xfrm>
            </p:contentPart>
          </mc:Choice>
          <mc:Fallback xmlns="">
            <p:pic>
              <p:nvPicPr>
                <p:cNvPr id="62" name="Freihand 61">
                  <a:extLst>
                    <a:ext uri="{FF2B5EF4-FFF2-40B4-BE49-F238E27FC236}">
                      <a16:creationId xmlns:a16="http://schemas.microsoft.com/office/drawing/2014/main" id="{C2112634-5509-D817-ADEC-8E35B2665873}"/>
                    </a:ext>
                  </a:extLst>
                </p:cNvPr>
                <p:cNvPicPr/>
                <p:nvPr/>
              </p:nvPicPr>
              <p:blipFill>
                <a:blip r:embed="rId97"/>
                <a:stretch>
                  <a:fillRect/>
                </a:stretch>
              </p:blipFill>
              <p:spPr>
                <a:xfrm>
                  <a:off x="9664527" y="1826542"/>
                  <a:ext cx="87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621A7F31-D64B-C9AE-695A-B9518671086A}"/>
                    </a:ext>
                  </a:extLst>
                </p14:cNvPr>
                <p14:cNvContentPartPr/>
                <p14:nvPr/>
              </p14:nvContentPartPr>
              <p14:xfrm>
                <a:off x="9858567" y="-7658"/>
                <a:ext cx="42840" cy="65520"/>
              </p14:xfrm>
            </p:contentPart>
          </mc:Choice>
          <mc:Fallback xmlns="">
            <p:pic>
              <p:nvPicPr>
                <p:cNvPr id="64" name="Freihand 63">
                  <a:extLst>
                    <a:ext uri="{FF2B5EF4-FFF2-40B4-BE49-F238E27FC236}">
                      <a16:creationId xmlns:a16="http://schemas.microsoft.com/office/drawing/2014/main" id="{621A7F31-D64B-C9AE-695A-B9518671086A}"/>
                    </a:ext>
                  </a:extLst>
                </p:cNvPr>
                <p:cNvPicPr/>
                <p:nvPr/>
              </p:nvPicPr>
              <p:blipFill>
                <a:blip r:embed="rId99"/>
                <a:stretch>
                  <a:fillRect/>
                </a:stretch>
              </p:blipFill>
              <p:spPr>
                <a:xfrm>
                  <a:off x="9849567" y="-16658"/>
                  <a:ext cx="60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7ECF67E-6111-5FF9-96C3-32A9EFF71346}"/>
                    </a:ext>
                  </a:extLst>
                </p14:cNvPr>
                <p14:cNvContentPartPr/>
                <p14:nvPr/>
              </p14:nvContentPartPr>
              <p14:xfrm>
                <a:off x="8522247" y="-70691"/>
                <a:ext cx="1211400" cy="2302560"/>
              </p14:xfrm>
            </p:contentPart>
          </mc:Choice>
          <mc:Fallback xmlns="">
            <p:pic>
              <p:nvPicPr>
                <p:cNvPr id="65" name="Freihand 64">
                  <a:extLst>
                    <a:ext uri="{FF2B5EF4-FFF2-40B4-BE49-F238E27FC236}">
                      <a16:creationId xmlns:a16="http://schemas.microsoft.com/office/drawing/2014/main" id="{07ECF67E-6111-5FF9-96C3-32A9EFF71346}"/>
                    </a:ext>
                  </a:extLst>
                </p:cNvPr>
                <p:cNvPicPr/>
                <p:nvPr/>
              </p:nvPicPr>
              <p:blipFill>
                <a:blip r:embed="rId101"/>
                <a:stretch>
                  <a:fillRect/>
                </a:stretch>
              </p:blipFill>
              <p:spPr>
                <a:xfrm>
                  <a:off x="8513247" y="-79691"/>
                  <a:ext cx="1229040" cy="2320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D0A752B4-5132-416F-28E6-41215DB9CCF8}"/>
                    </a:ext>
                  </a:extLst>
                </p14:cNvPr>
                <p14:cNvContentPartPr/>
                <p14:nvPr/>
              </p14:nvContentPartPr>
              <p14:xfrm>
                <a:off x="9841647" y="105316"/>
                <a:ext cx="986400" cy="2009160"/>
              </p14:xfrm>
            </p:contentPart>
          </mc:Choice>
          <mc:Fallback xmlns="">
            <p:pic>
              <p:nvPicPr>
                <p:cNvPr id="66" name="Freihand 65">
                  <a:extLst>
                    <a:ext uri="{FF2B5EF4-FFF2-40B4-BE49-F238E27FC236}">
                      <a16:creationId xmlns:a16="http://schemas.microsoft.com/office/drawing/2014/main" id="{D0A752B4-5132-416F-28E6-41215DB9CCF8}"/>
                    </a:ext>
                  </a:extLst>
                </p:cNvPr>
                <p:cNvPicPr/>
                <p:nvPr/>
              </p:nvPicPr>
              <p:blipFill>
                <a:blip r:embed="rId103"/>
                <a:stretch>
                  <a:fillRect/>
                </a:stretch>
              </p:blipFill>
              <p:spPr>
                <a:xfrm>
                  <a:off x="9832647" y="96316"/>
                  <a:ext cx="1004040" cy="2026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F006EC05-DEBD-74C1-6FDB-9B567E10F392}"/>
                    </a:ext>
                  </a:extLst>
                </p14:cNvPr>
                <p14:cNvContentPartPr/>
                <p14:nvPr/>
              </p14:nvContentPartPr>
              <p14:xfrm>
                <a:off x="9156207" y="325636"/>
                <a:ext cx="1153440" cy="73800"/>
              </p14:xfrm>
            </p:contentPart>
          </mc:Choice>
          <mc:Fallback xmlns="">
            <p:pic>
              <p:nvPicPr>
                <p:cNvPr id="68" name="Freihand 67">
                  <a:extLst>
                    <a:ext uri="{FF2B5EF4-FFF2-40B4-BE49-F238E27FC236}">
                      <a16:creationId xmlns:a16="http://schemas.microsoft.com/office/drawing/2014/main" id="{F006EC05-DEBD-74C1-6FDB-9B567E10F392}"/>
                    </a:ext>
                  </a:extLst>
                </p:cNvPr>
                <p:cNvPicPr/>
                <p:nvPr/>
              </p:nvPicPr>
              <p:blipFill>
                <a:blip r:embed="rId105"/>
                <a:stretch>
                  <a:fillRect/>
                </a:stretch>
              </p:blipFill>
              <p:spPr>
                <a:xfrm>
                  <a:off x="9147567" y="316636"/>
                  <a:ext cx="1171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Freihand 76">
                  <a:extLst>
                    <a:ext uri="{FF2B5EF4-FFF2-40B4-BE49-F238E27FC236}">
                      <a16:creationId xmlns:a16="http://schemas.microsoft.com/office/drawing/2014/main" id="{2F4C98DA-FA68-1AF2-3519-FB99BFEB416D}"/>
                    </a:ext>
                  </a:extLst>
                </p14:cNvPr>
                <p14:cNvContentPartPr/>
                <p14:nvPr/>
              </p14:nvContentPartPr>
              <p14:xfrm>
                <a:off x="8607927" y="2489956"/>
                <a:ext cx="186480" cy="7920"/>
              </p14:xfrm>
            </p:contentPart>
          </mc:Choice>
          <mc:Fallback xmlns="">
            <p:pic>
              <p:nvPicPr>
                <p:cNvPr id="77" name="Freihand 76">
                  <a:extLst>
                    <a:ext uri="{FF2B5EF4-FFF2-40B4-BE49-F238E27FC236}">
                      <a16:creationId xmlns:a16="http://schemas.microsoft.com/office/drawing/2014/main" id="{2F4C98DA-FA68-1AF2-3519-FB99BFEB416D}"/>
                    </a:ext>
                  </a:extLst>
                </p:cNvPr>
                <p:cNvPicPr/>
                <p:nvPr/>
              </p:nvPicPr>
              <p:blipFill>
                <a:blip r:embed="rId107"/>
                <a:stretch>
                  <a:fillRect/>
                </a:stretch>
              </p:blipFill>
              <p:spPr>
                <a:xfrm>
                  <a:off x="8598927" y="2481316"/>
                  <a:ext cx="204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8" name="Freihand 77">
                  <a:extLst>
                    <a:ext uri="{FF2B5EF4-FFF2-40B4-BE49-F238E27FC236}">
                      <a16:creationId xmlns:a16="http://schemas.microsoft.com/office/drawing/2014/main" id="{5C2257FD-F4A6-31C9-9557-0138E64CE945}"/>
                    </a:ext>
                  </a:extLst>
                </p14:cNvPr>
                <p14:cNvContentPartPr/>
                <p14:nvPr/>
              </p14:nvContentPartPr>
              <p14:xfrm>
                <a:off x="8774607" y="2408956"/>
                <a:ext cx="161280" cy="175680"/>
              </p14:xfrm>
            </p:contentPart>
          </mc:Choice>
          <mc:Fallback xmlns="">
            <p:pic>
              <p:nvPicPr>
                <p:cNvPr id="78" name="Freihand 77">
                  <a:extLst>
                    <a:ext uri="{FF2B5EF4-FFF2-40B4-BE49-F238E27FC236}">
                      <a16:creationId xmlns:a16="http://schemas.microsoft.com/office/drawing/2014/main" id="{5C2257FD-F4A6-31C9-9557-0138E64CE945}"/>
                    </a:ext>
                  </a:extLst>
                </p:cNvPr>
                <p:cNvPicPr/>
                <p:nvPr/>
              </p:nvPicPr>
              <p:blipFill>
                <a:blip r:embed="rId109"/>
                <a:stretch>
                  <a:fillRect/>
                </a:stretch>
              </p:blipFill>
              <p:spPr>
                <a:xfrm>
                  <a:off x="8765607" y="2400316"/>
                  <a:ext cx="178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Freihand 79">
                  <a:extLst>
                    <a:ext uri="{FF2B5EF4-FFF2-40B4-BE49-F238E27FC236}">
                      <a16:creationId xmlns:a16="http://schemas.microsoft.com/office/drawing/2014/main" id="{1E6C2D6C-E407-2220-5557-A60F7EC1F04E}"/>
                    </a:ext>
                  </a:extLst>
                </p14:cNvPr>
                <p14:cNvContentPartPr/>
                <p14:nvPr/>
              </p14:nvContentPartPr>
              <p14:xfrm>
                <a:off x="9215607" y="2395996"/>
                <a:ext cx="9000" cy="144360"/>
              </p14:xfrm>
            </p:contentPart>
          </mc:Choice>
          <mc:Fallback xmlns="">
            <p:pic>
              <p:nvPicPr>
                <p:cNvPr id="80" name="Freihand 79">
                  <a:extLst>
                    <a:ext uri="{FF2B5EF4-FFF2-40B4-BE49-F238E27FC236}">
                      <a16:creationId xmlns:a16="http://schemas.microsoft.com/office/drawing/2014/main" id="{1E6C2D6C-E407-2220-5557-A60F7EC1F04E}"/>
                    </a:ext>
                  </a:extLst>
                </p:cNvPr>
                <p:cNvPicPr/>
                <p:nvPr/>
              </p:nvPicPr>
              <p:blipFill>
                <a:blip r:embed="rId111"/>
                <a:stretch>
                  <a:fillRect/>
                </a:stretch>
              </p:blipFill>
              <p:spPr>
                <a:xfrm>
                  <a:off x="9206967" y="2387356"/>
                  <a:ext cx="26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Freihand 80">
                  <a:extLst>
                    <a:ext uri="{FF2B5EF4-FFF2-40B4-BE49-F238E27FC236}">
                      <a16:creationId xmlns:a16="http://schemas.microsoft.com/office/drawing/2014/main" id="{3E2069D5-6723-7DEA-87C1-72FFCC31B3E7}"/>
                    </a:ext>
                  </a:extLst>
                </p14:cNvPr>
                <p14:cNvContentPartPr/>
                <p14:nvPr/>
              </p14:nvContentPartPr>
              <p14:xfrm>
                <a:off x="9123807" y="2358916"/>
                <a:ext cx="199440" cy="192960"/>
              </p14:xfrm>
            </p:contentPart>
          </mc:Choice>
          <mc:Fallback xmlns="">
            <p:pic>
              <p:nvPicPr>
                <p:cNvPr id="81" name="Freihand 80">
                  <a:extLst>
                    <a:ext uri="{FF2B5EF4-FFF2-40B4-BE49-F238E27FC236}">
                      <a16:creationId xmlns:a16="http://schemas.microsoft.com/office/drawing/2014/main" id="{3E2069D5-6723-7DEA-87C1-72FFCC31B3E7}"/>
                    </a:ext>
                  </a:extLst>
                </p:cNvPr>
                <p:cNvPicPr/>
                <p:nvPr/>
              </p:nvPicPr>
              <p:blipFill>
                <a:blip r:embed="rId113"/>
                <a:stretch>
                  <a:fillRect/>
                </a:stretch>
              </p:blipFill>
              <p:spPr>
                <a:xfrm>
                  <a:off x="9114807" y="2350276"/>
                  <a:ext cx="217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Freihand 81">
                  <a:extLst>
                    <a:ext uri="{FF2B5EF4-FFF2-40B4-BE49-F238E27FC236}">
                      <a16:creationId xmlns:a16="http://schemas.microsoft.com/office/drawing/2014/main" id="{528D29A4-9BF8-EDB0-A3C0-B3A9E32B8CD4}"/>
                    </a:ext>
                  </a:extLst>
                </p14:cNvPr>
                <p14:cNvContentPartPr/>
                <p14:nvPr/>
              </p14:nvContentPartPr>
              <p14:xfrm>
                <a:off x="9414327" y="2424076"/>
                <a:ext cx="27720" cy="86040"/>
              </p14:xfrm>
            </p:contentPart>
          </mc:Choice>
          <mc:Fallback xmlns="">
            <p:pic>
              <p:nvPicPr>
                <p:cNvPr id="82" name="Freihand 81">
                  <a:extLst>
                    <a:ext uri="{FF2B5EF4-FFF2-40B4-BE49-F238E27FC236}">
                      <a16:creationId xmlns:a16="http://schemas.microsoft.com/office/drawing/2014/main" id="{528D29A4-9BF8-EDB0-A3C0-B3A9E32B8CD4}"/>
                    </a:ext>
                  </a:extLst>
                </p:cNvPr>
                <p:cNvPicPr/>
                <p:nvPr/>
              </p:nvPicPr>
              <p:blipFill>
                <a:blip r:embed="rId115"/>
                <a:stretch>
                  <a:fillRect/>
                </a:stretch>
              </p:blipFill>
              <p:spPr>
                <a:xfrm>
                  <a:off x="9405327" y="2415076"/>
                  <a:ext cx="45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 name="Freihand 82">
                  <a:extLst>
                    <a:ext uri="{FF2B5EF4-FFF2-40B4-BE49-F238E27FC236}">
                      <a16:creationId xmlns:a16="http://schemas.microsoft.com/office/drawing/2014/main" id="{48CDF9E1-8A53-AFB4-8514-787AEA9D7E83}"/>
                    </a:ext>
                  </a:extLst>
                </p14:cNvPr>
                <p14:cNvContentPartPr/>
                <p14:nvPr/>
              </p14:nvContentPartPr>
              <p14:xfrm>
                <a:off x="9488487" y="2263516"/>
                <a:ext cx="114480" cy="231840"/>
              </p14:xfrm>
            </p:contentPart>
          </mc:Choice>
          <mc:Fallback xmlns="">
            <p:pic>
              <p:nvPicPr>
                <p:cNvPr id="83" name="Freihand 82">
                  <a:extLst>
                    <a:ext uri="{FF2B5EF4-FFF2-40B4-BE49-F238E27FC236}">
                      <a16:creationId xmlns:a16="http://schemas.microsoft.com/office/drawing/2014/main" id="{48CDF9E1-8A53-AFB4-8514-787AEA9D7E83}"/>
                    </a:ext>
                  </a:extLst>
                </p:cNvPr>
                <p:cNvPicPr/>
                <p:nvPr/>
              </p:nvPicPr>
              <p:blipFill>
                <a:blip r:embed="rId117"/>
                <a:stretch>
                  <a:fillRect/>
                </a:stretch>
              </p:blipFill>
              <p:spPr>
                <a:xfrm>
                  <a:off x="9479847" y="2254516"/>
                  <a:ext cx="132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4" name="Freihand 83">
                  <a:extLst>
                    <a:ext uri="{FF2B5EF4-FFF2-40B4-BE49-F238E27FC236}">
                      <a16:creationId xmlns:a16="http://schemas.microsoft.com/office/drawing/2014/main" id="{928A83FE-A3BD-B481-7084-DD6B66BC9D88}"/>
                    </a:ext>
                  </a:extLst>
                </p14:cNvPr>
                <p14:cNvContentPartPr/>
                <p14:nvPr/>
              </p14:nvContentPartPr>
              <p14:xfrm>
                <a:off x="9825447" y="2311396"/>
                <a:ext cx="200520" cy="141480"/>
              </p14:xfrm>
            </p:contentPart>
          </mc:Choice>
          <mc:Fallback xmlns="">
            <p:pic>
              <p:nvPicPr>
                <p:cNvPr id="84" name="Freihand 83">
                  <a:extLst>
                    <a:ext uri="{FF2B5EF4-FFF2-40B4-BE49-F238E27FC236}">
                      <a16:creationId xmlns:a16="http://schemas.microsoft.com/office/drawing/2014/main" id="{928A83FE-A3BD-B481-7084-DD6B66BC9D88}"/>
                    </a:ext>
                  </a:extLst>
                </p:cNvPr>
                <p:cNvPicPr/>
                <p:nvPr/>
              </p:nvPicPr>
              <p:blipFill>
                <a:blip r:embed="rId119"/>
                <a:stretch>
                  <a:fillRect/>
                </a:stretch>
              </p:blipFill>
              <p:spPr>
                <a:xfrm>
                  <a:off x="9816807" y="2302756"/>
                  <a:ext cx="218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5" name="Freihand 84">
                  <a:extLst>
                    <a:ext uri="{FF2B5EF4-FFF2-40B4-BE49-F238E27FC236}">
                      <a16:creationId xmlns:a16="http://schemas.microsoft.com/office/drawing/2014/main" id="{DF4762A8-80D9-28AC-E9ED-102F7DE4E330}"/>
                    </a:ext>
                  </a:extLst>
                </p14:cNvPr>
                <p14:cNvContentPartPr/>
                <p14:nvPr/>
              </p14:nvContentPartPr>
              <p14:xfrm>
                <a:off x="9999327" y="2264236"/>
                <a:ext cx="109800" cy="180000"/>
              </p14:xfrm>
            </p:contentPart>
          </mc:Choice>
          <mc:Fallback xmlns="">
            <p:pic>
              <p:nvPicPr>
                <p:cNvPr id="85" name="Freihand 84">
                  <a:extLst>
                    <a:ext uri="{FF2B5EF4-FFF2-40B4-BE49-F238E27FC236}">
                      <a16:creationId xmlns:a16="http://schemas.microsoft.com/office/drawing/2014/main" id="{DF4762A8-80D9-28AC-E9ED-102F7DE4E330}"/>
                    </a:ext>
                  </a:extLst>
                </p:cNvPr>
                <p:cNvPicPr/>
                <p:nvPr/>
              </p:nvPicPr>
              <p:blipFill>
                <a:blip r:embed="rId121"/>
                <a:stretch>
                  <a:fillRect/>
                </a:stretch>
              </p:blipFill>
              <p:spPr>
                <a:xfrm>
                  <a:off x="9990687" y="2255236"/>
                  <a:ext cx="127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Freihand 85">
                  <a:extLst>
                    <a:ext uri="{FF2B5EF4-FFF2-40B4-BE49-F238E27FC236}">
                      <a16:creationId xmlns:a16="http://schemas.microsoft.com/office/drawing/2014/main" id="{3E286A4B-1937-1C24-877E-95286A0C57CF}"/>
                    </a:ext>
                  </a:extLst>
                </p14:cNvPr>
                <p14:cNvContentPartPr/>
                <p14:nvPr/>
              </p14:nvContentPartPr>
              <p14:xfrm>
                <a:off x="10169247" y="2236156"/>
                <a:ext cx="159840" cy="231840"/>
              </p14:xfrm>
            </p:contentPart>
          </mc:Choice>
          <mc:Fallback xmlns="">
            <p:pic>
              <p:nvPicPr>
                <p:cNvPr id="86" name="Freihand 85">
                  <a:extLst>
                    <a:ext uri="{FF2B5EF4-FFF2-40B4-BE49-F238E27FC236}">
                      <a16:creationId xmlns:a16="http://schemas.microsoft.com/office/drawing/2014/main" id="{3E286A4B-1937-1C24-877E-95286A0C57CF}"/>
                    </a:ext>
                  </a:extLst>
                </p:cNvPr>
                <p:cNvPicPr/>
                <p:nvPr/>
              </p:nvPicPr>
              <p:blipFill>
                <a:blip r:embed="rId123"/>
                <a:stretch>
                  <a:fillRect/>
                </a:stretch>
              </p:blipFill>
              <p:spPr>
                <a:xfrm>
                  <a:off x="10160247" y="2227516"/>
                  <a:ext cx="1774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Freihand 86">
                  <a:extLst>
                    <a:ext uri="{FF2B5EF4-FFF2-40B4-BE49-F238E27FC236}">
                      <a16:creationId xmlns:a16="http://schemas.microsoft.com/office/drawing/2014/main" id="{4DF9F683-F073-58F9-A00A-6E33079F3B39}"/>
                    </a:ext>
                  </a:extLst>
                </p14:cNvPr>
                <p14:cNvContentPartPr/>
                <p14:nvPr/>
              </p14:nvContentPartPr>
              <p14:xfrm>
                <a:off x="10214247" y="2355676"/>
                <a:ext cx="114480" cy="14760"/>
              </p14:xfrm>
            </p:contentPart>
          </mc:Choice>
          <mc:Fallback xmlns="">
            <p:pic>
              <p:nvPicPr>
                <p:cNvPr id="87" name="Freihand 86">
                  <a:extLst>
                    <a:ext uri="{FF2B5EF4-FFF2-40B4-BE49-F238E27FC236}">
                      <a16:creationId xmlns:a16="http://schemas.microsoft.com/office/drawing/2014/main" id="{4DF9F683-F073-58F9-A00A-6E33079F3B39}"/>
                    </a:ext>
                  </a:extLst>
                </p:cNvPr>
                <p:cNvPicPr/>
                <p:nvPr/>
              </p:nvPicPr>
              <p:blipFill>
                <a:blip r:embed="rId125"/>
                <a:stretch>
                  <a:fillRect/>
                </a:stretch>
              </p:blipFill>
              <p:spPr>
                <a:xfrm>
                  <a:off x="10205247" y="2347036"/>
                  <a:ext cx="132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Freihand 87">
                  <a:extLst>
                    <a:ext uri="{FF2B5EF4-FFF2-40B4-BE49-F238E27FC236}">
                      <a16:creationId xmlns:a16="http://schemas.microsoft.com/office/drawing/2014/main" id="{49E2A480-D3DE-CAA1-4FF6-E2B89F8A4B78}"/>
                    </a:ext>
                  </a:extLst>
                </p14:cNvPr>
                <p14:cNvContentPartPr/>
                <p14:nvPr/>
              </p14:nvContentPartPr>
              <p14:xfrm>
                <a:off x="10551207" y="2179636"/>
                <a:ext cx="113760" cy="183960"/>
              </p14:xfrm>
            </p:contentPart>
          </mc:Choice>
          <mc:Fallback xmlns="">
            <p:pic>
              <p:nvPicPr>
                <p:cNvPr id="88" name="Freihand 87">
                  <a:extLst>
                    <a:ext uri="{FF2B5EF4-FFF2-40B4-BE49-F238E27FC236}">
                      <a16:creationId xmlns:a16="http://schemas.microsoft.com/office/drawing/2014/main" id="{49E2A480-D3DE-CAA1-4FF6-E2B89F8A4B78}"/>
                    </a:ext>
                  </a:extLst>
                </p:cNvPr>
                <p:cNvPicPr/>
                <p:nvPr/>
              </p:nvPicPr>
              <p:blipFill>
                <a:blip r:embed="rId127"/>
                <a:stretch>
                  <a:fillRect/>
                </a:stretch>
              </p:blipFill>
              <p:spPr>
                <a:xfrm>
                  <a:off x="10542567" y="2170636"/>
                  <a:ext cx="131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Freihand 88">
                  <a:extLst>
                    <a:ext uri="{FF2B5EF4-FFF2-40B4-BE49-F238E27FC236}">
                      <a16:creationId xmlns:a16="http://schemas.microsoft.com/office/drawing/2014/main" id="{A29A591D-D0CC-1345-BCF9-E7BCBA4ADE96}"/>
                    </a:ext>
                  </a:extLst>
                </p14:cNvPr>
                <p14:cNvContentPartPr/>
                <p14:nvPr/>
              </p14:nvContentPartPr>
              <p14:xfrm>
                <a:off x="10731927" y="2313916"/>
                <a:ext cx="192240" cy="52200"/>
              </p14:xfrm>
            </p:contentPart>
          </mc:Choice>
          <mc:Fallback xmlns="">
            <p:pic>
              <p:nvPicPr>
                <p:cNvPr id="89" name="Freihand 88">
                  <a:extLst>
                    <a:ext uri="{FF2B5EF4-FFF2-40B4-BE49-F238E27FC236}">
                      <a16:creationId xmlns:a16="http://schemas.microsoft.com/office/drawing/2014/main" id="{A29A591D-D0CC-1345-BCF9-E7BCBA4ADE96}"/>
                    </a:ext>
                  </a:extLst>
                </p:cNvPr>
                <p:cNvPicPr/>
                <p:nvPr/>
              </p:nvPicPr>
              <p:blipFill>
                <a:blip r:embed="rId129"/>
                <a:stretch>
                  <a:fillRect/>
                </a:stretch>
              </p:blipFill>
              <p:spPr>
                <a:xfrm>
                  <a:off x="10722927" y="2305276"/>
                  <a:ext cx="209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Freihand 89">
                  <a:extLst>
                    <a:ext uri="{FF2B5EF4-FFF2-40B4-BE49-F238E27FC236}">
                      <a16:creationId xmlns:a16="http://schemas.microsoft.com/office/drawing/2014/main" id="{F2A4E0E0-0192-4514-BEAA-CD02F6A629B4}"/>
                    </a:ext>
                  </a:extLst>
                </p14:cNvPr>
                <p14:cNvContentPartPr/>
                <p14:nvPr/>
              </p14:nvContentPartPr>
              <p14:xfrm>
                <a:off x="10990767" y="2221756"/>
                <a:ext cx="147600" cy="151200"/>
              </p14:xfrm>
            </p:contentPart>
          </mc:Choice>
          <mc:Fallback xmlns="">
            <p:pic>
              <p:nvPicPr>
                <p:cNvPr id="90" name="Freihand 89">
                  <a:extLst>
                    <a:ext uri="{FF2B5EF4-FFF2-40B4-BE49-F238E27FC236}">
                      <a16:creationId xmlns:a16="http://schemas.microsoft.com/office/drawing/2014/main" id="{F2A4E0E0-0192-4514-BEAA-CD02F6A629B4}"/>
                    </a:ext>
                  </a:extLst>
                </p:cNvPr>
                <p:cNvPicPr/>
                <p:nvPr/>
              </p:nvPicPr>
              <p:blipFill>
                <a:blip r:embed="rId131"/>
                <a:stretch>
                  <a:fillRect/>
                </a:stretch>
              </p:blipFill>
              <p:spPr>
                <a:xfrm>
                  <a:off x="10981767" y="2212756"/>
                  <a:ext cx="165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1" name="Freihand 90">
                  <a:extLst>
                    <a:ext uri="{FF2B5EF4-FFF2-40B4-BE49-F238E27FC236}">
                      <a16:creationId xmlns:a16="http://schemas.microsoft.com/office/drawing/2014/main" id="{67947925-F493-0035-7743-25EF61F020C9}"/>
                    </a:ext>
                  </a:extLst>
                </p14:cNvPr>
                <p14:cNvContentPartPr/>
                <p14:nvPr/>
              </p14:nvContentPartPr>
              <p14:xfrm>
                <a:off x="11213967" y="2278276"/>
                <a:ext cx="114480" cy="94320"/>
              </p14:xfrm>
            </p:contentPart>
          </mc:Choice>
          <mc:Fallback xmlns="">
            <p:pic>
              <p:nvPicPr>
                <p:cNvPr id="91" name="Freihand 90">
                  <a:extLst>
                    <a:ext uri="{FF2B5EF4-FFF2-40B4-BE49-F238E27FC236}">
                      <a16:creationId xmlns:a16="http://schemas.microsoft.com/office/drawing/2014/main" id="{67947925-F493-0035-7743-25EF61F020C9}"/>
                    </a:ext>
                  </a:extLst>
                </p:cNvPr>
                <p:cNvPicPr/>
                <p:nvPr/>
              </p:nvPicPr>
              <p:blipFill>
                <a:blip r:embed="rId133"/>
                <a:stretch>
                  <a:fillRect/>
                </a:stretch>
              </p:blipFill>
              <p:spPr>
                <a:xfrm>
                  <a:off x="11204967" y="2269636"/>
                  <a:ext cx="132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2" name="Freihand 91">
                  <a:extLst>
                    <a:ext uri="{FF2B5EF4-FFF2-40B4-BE49-F238E27FC236}">
                      <a16:creationId xmlns:a16="http://schemas.microsoft.com/office/drawing/2014/main" id="{BA047C2F-04E2-D7C6-834D-1D4A2BFFE816}"/>
                    </a:ext>
                  </a:extLst>
                </p14:cNvPr>
                <p14:cNvContentPartPr/>
                <p14:nvPr/>
              </p14:nvContentPartPr>
              <p14:xfrm>
                <a:off x="11330607" y="2142556"/>
                <a:ext cx="183960" cy="212760"/>
              </p14:xfrm>
            </p:contentPart>
          </mc:Choice>
          <mc:Fallback xmlns="">
            <p:pic>
              <p:nvPicPr>
                <p:cNvPr id="92" name="Freihand 91">
                  <a:extLst>
                    <a:ext uri="{FF2B5EF4-FFF2-40B4-BE49-F238E27FC236}">
                      <a16:creationId xmlns:a16="http://schemas.microsoft.com/office/drawing/2014/main" id="{BA047C2F-04E2-D7C6-834D-1D4A2BFFE816}"/>
                    </a:ext>
                  </a:extLst>
                </p:cNvPr>
                <p:cNvPicPr/>
                <p:nvPr/>
              </p:nvPicPr>
              <p:blipFill>
                <a:blip r:embed="rId135"/>
                <a:stretch>
                  <a:fillRect/>
                </a:stretch>
              </p:blipFill>
              <p:spPr>
                <a:xfrm>
                  <a:off x="11321607" y="2133916"/>
                  <a:ext cx="201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Freihand 92">
                  <a:extLst>
                    <a:ext uri="{FF2B5EF4-FFF2-40B4-BE49-F238E27FC236}">
                      <a16:creationId xmlns:a16="http://schemas.microsoft.com/office/drawing/2014/main" id="{A4673A8A-6E08-D6D6-0619-79D03CEF5E37}"/>
                    </a:ext>
                  </a:extLst>
                </p14:cNvPr>
                <p14:cNvContentPartPr/>
                <p14:nvPr/>
              </p14:nvContentPartPr>
              <p14:xfrm>
                <a:off x="9161247" y="2748076"/>
                <a:ext cx="81720" cy="171360"/>
              </p14:xfrm>
            </p:contentPart>
          </mc:Choice>
          <mc:Fallback xmlns="">
            <p:pic>
              <p:nvPicPr>
                <p:cNvPr id="93" name="Freihand 92">
                  <a:extLst>
                    <a:ext uri="{FF2B5EF4-FFF2-40B4-BE49-F238E27FC236}">
                      <a16:creationId xmlns:a16="http://schemas.microsoft.com/office/drawing/2014/main" id="{A4673A8A-6E08-D6D6-0619-79D03CEF5E37}"/>
                    </a:ext>
                  </a:extLst>
                </p:cNvPr>
                <p:cNvPicPr/>
                <p:nvPr/>
              </p:nvPicPr>
              <p:blipFill>
                <a:blip r:embed="rId137"/>
                <a:stretch>
                  <a:fillRect/>
                </a:stretch>
              </p:blipFill>
              <p:spPr>
                <a:xfrm>
                  <a:off x="9152247" y="2739076"/>
                  <a:ext cx="99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4" name="Freihand 93">
                  <a:extLst>
                    <a:ext uri="{FF2B5EF4-FFF2-40B4-BE49-F238E27FC236}">
                      <a16:creationId xmlns:a16="http://schemas.microsoft.com/office/drawing/2014/main" id="{FCC3CBF2-27CB-51DA-101B-787211C82D0F}"/>
                    </a:ext>
                  </a:extLst>
                </p14:cNvPr>
                <p14:cNvContentPartPr/>
                <p14:nvPr/>
              </p14:nvContentPartPr>
              <p14:xfrm>
                <a:off x="9325407" y="2786596"/>
                <a:ext cx="141840" cy="127800"/>
              </p14:xfrm>
            </p:contentPart>
          </mc:Choice>
          <mc:Fallback xmlns="">
            <p:pic>
              <p:nvPicPr>
                <p:cNvPr id="94" name="Freihand 93">
                  <a:extLst>
                    <a:ext uri="{FF2B5EF4-FFF2-40B4-BE49-F238E27FC236}">
                      <a16:creationId xmlns:a16="http://schemas.microsoft.com/office/drawing/2014/main" id="{FCC3CBF2-27CB-51DA-101B-787211C82D0F}"/>
                    </a:ext>
                  </a:extLst>
                </p:cNvPr>
                <p:cNvPicPr/>
                <p:nvPr/>
              </p:nvPicPr>
              <p:blipFill>
                <a:blip r:embed="rId139"/>
                <a:stretch>
                  <a:fillRect/>
                </a:stretch>
              </p:blipFill>
              <p:spPr>
                <a:xfrm>
                  <a:off x="9316767" y="2777956"/>
                  <a:ext cx="159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Freihand 94">
                  <a:extLst>
                    <a:ext uri="{FF2B5EF4-FFF2-40B4-BE49-F238E27FC236}">
                      <a16:creationId xmlns:a16="http://schemas.microsoft.com/office/drawing/2014/main" id="{47C31FAE-C84B-C9BE-FD70-56340ABA6227}"/>
                    </a:ext>
                  </a:extLst>
                </p14:cNvPr>
                <p14:cNvContentPartPr/>
                <p14:nvPr/>
              </p14:nvContentPartPr>
              <p14:xfrm>
                <a:off x="9385887" y="2818636"/>
                <a:ext cx="76320" cy="4320"/>
              </p14:xfrm>
            </p:contentPart>
          </mc:Choice>
          <mc:Fallback xmlns="">
            <p:pic>
              <p:nvPicPr>
                <p:cNvPr id="95" name="Freihand 94">
                  <a:extLst>
                    <a:ext uri="{FF2B5EF4-FFF2-40B4-BE49-F238E27FC236}">
                      <a16:creationId xmlns:a16="http://schemas.microsoft.com/office/drawing/2014/main" id="{47C31FAE-C84B-C9BE-FD70-56340ABA6227}"/>
                    </a:ext>
                  </a:extLst>
                </p:cNvPr>
                <p:cNvPicPr/>
                <p:nvPr/>
              </p:nvPicPr>
              <p:blipFill>
                <a:blip r:embed="rId141"/>
                <a:stretch>
                  <a:fillRect/>
                </a:stretch>
              </p:blipFill>
              <p:spPr>
                <a:xfrm>
                  <a:off x="9377247" y="2809996"/>
                  <a:ext cx="9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Freihand 95">
                  <a:extLst>
                    <a:ext uri="{FF2B5EF4-FFF2-40B4-BE49-F238E27FC236}">
                      <a16:creationId xmlns:a16="http://schemas.microsoft.com/office/drawing/2014/main" id="{6764FF00-0DB0-4BD6-89A8-7184E59A5AFD}"/>
                    </a:ext>
                  </a:extLst>
                </p14:cNvPr>
                <p14:cNvContentPartPr/>
                <p14:nvPr/>
              </p14:nvContentPartPr>
              <p14:xfrm>
                <a:off x="9500727" y="2732956"/>
                <a:ext cx="277920" cy="311760"/>
              </p14:xfrm>
            </p:contentPart>
          </mc:Choice>
          <mc:Fallback xmlns="">
            <p:pic>
              <p:nvPicPr>
                <p:cNvPr id="96" name="Freihand 95">
                  <a:extLst>
                    <a:ext uri="{FF2B5EF4-FFF2-40B4-BE49-F238E27FC236}">
                      <a16:creationId xmlns:a16="http://schemas.microsoft.com/office/drawing/2014/main" id="{6764FF00-0DB0-4BD6-89A8-7184E59A5AFD}"/>
                    </a:ext>
                  </a:extLst>
                </p:cNvPr>
                <p:cNvPicPr/>
                <p:nvPr/>
              </p:nvPicPr>
              <p:blipFill>
                <a:blip r:embed="rId143"/>
                <a:stretch>
                  <a:fillRect/>
                </a:stretch>
              </p:blipFill>
              <p:spPr>
                <a:xfrm>
                  <a:off x="9492087" y="2723956"/>
                  <a:ext cx="2955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Freihand 96">
                  <a:extLst>
                    <a:ext uri="{FF2B5EF4-FFF2-40B4-BE49-F238E27FC236}">
                      <a16:creationId xmlns:a16="http://schemas.microsoft.com/office/drawing/2014/main" id="{C9E1574F-316E-8C6C-F96A-1DD9740B379D}"/>
                    </a:ext>
                  </a:extLst>
                </p14:cNvPr>
                <p14:cNvContentPartPr/>
                <p14:nvPr/>
              </p14:nvContentPartPr>
              <p14:xfrm>
                <a:off x="10000407" y="2691556"/>
                <a:ext cx="255960" cy="131760"/>
              </p14:xfrm>
            </p:contentPart>
          </mc:Choice>
          <mc:Fallback xmlns="">
            <p:pic>
              <p:nvPicPr>
                <p:cNvPr id="97" name="Freihand 96">
                  <a:extLst>
                    <a:ext uri="{FF2B5EF4-FFF2-40B4-BE49-F238E27FC236}">
                      <a16:creationId xmlns:a16="http://schemas.microsoft.com/office/drawing/2014/main" id="{C9E1574F-316E-8C6C-F96A-1DD9740B379D}"/>
                    </a:ext>
                  </a:extLst>
                </p:cNvPr>
                <p:cNvPicPr/>
                <p:nvPr/>
              </p:nvPicPr>
              <p:blipFill>
                <a:blip r:embed="rId145"/>
                <a:stretch>
                  <a:fillRect/>
                </a:stretch>
              </p:blipFill>
              <p:spPr>
                <a:xfrm>
                  <a:off x="9991407" y="2682916"/>
                  <a:ext cx="273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8" name="Freihand 97">
                  <a:extLst>
                    <a:ext uri="{FF2B5EF4-FFF2-40B4-BE49-F238E27FC236}">
                      <a16:creationId xmlns:a16="http://schemas.microsoft.com/office/drawing/2014/main" id="{EB48CADB-3925-BCDB-2729-6A25E56A9C3B}"/>
                    </a:ext>
                  </a:extLst>
                </p14:cNvPr>
                <p14:cNvContentPartPr/>
                <p14:nvPr/>
              </p14:nvContentPartPr>
              <p14:xfrm>
                <a:off x="10330527" y="2719996"/>
                <a:ext cx="90720" cy="101160"/>
              </p14:xfrm>
            </p:contentPart>
          </mc:Choice>
          <mc:Fallback xmlns="">
            <p:pic>
              <p:nvPicPr>
                <p:cNvPr id="98" name="Freihand 97">
                  <a:extLst>
                    <a:ext uri="{FF2B5EF4-FFF2-40B4-BE49-F238E27FC236}">
                      <a16:creationId xmlns:a16="http://schemas.microsoft.com/office/drawing/2014/main" id="{EB48CADB-3925-BCDB-2729-6A25E56A9C3B}"/>
                    </a:ext>
                  </a:extLst>
                </p:cNvPr>
                <p:cNvPicPr/>
                <p:nvPr/>
              </p:nvPicPr>
              <p:blipFill>
                <a:blip r:embed="rId147"/>
                <a:stretch>
                  <a:fillRect/>
                </a:stretch>
              </p:blipFill>
              <p:spPr>
                <a:xfrm>
                  <a:off x="10321887" y="2711356"/>
                  <a:ext cx="108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Freihand 98">
                  <a:extLst>
                    <a:ext uri="{FF2B5EF4-FFF2-40B4-BE49-F238E27FC236}">
                      <a16:creationId xmlns:a16="http://schemas.microsoft.com/office/drawing/2014/main" id="{86E61587-9376-C7E0-7EDD-4507A4237C79}"/>
                    </a:ext>
                  </a:extLst>
                </p14:cNvPr>
                <p14:cNvContentPartPr/>
                <p14:nvPr/>
              </p14:nvContentPartPr>
              <p14:xfrm>
                <a:off x="10638687" y="2601916"/>
                <a:ext cx="172080" cy="173160"/>
              </p14:xfrm>
            </p:contentPart>
          </mc:Choice>
          <mc:Fallback xmlns="">
            <p:pic>
              <p:nvPicPr>
                <p:cNvPr id="99" name="Freihand 98">
                  <a:extLst>
                    <a:ext uri="{FF2B5EF4-FFF2-40B4-BE49-F238E27FC236}">
                      <a16:creationId xmlns:a16="http://schemas.microsoft.com/office/drawing/2014/main" id="{86E61587-9376-C7E0-7EDD-4507A4237C79}"/>
                    </a:ext>
                  </a:extLst>
                </p:cNvPr>
                <p:cNvPicPr/>
                <p:nvPr/>
              </p:nvPicPr>
              <p:blipFill>
                <a:blip r:embed="rId149"/>
                <a:stretch>
                  <a:fillRect/>
                </a:stretch>
              </p:blipFill>
              <p:spPr>
                <a:xfrm>
                  <a:off x="10629687" y="2593276"/>
                  <a:ext cx="189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Freihand 99">
                  <a:extLst>
                    <a:ext uri="{FF2B5EF4-FFF2-40B4-BE49-F238E27FC236}">
                      <a16:creationId xmlns:a16="http://schemas.microsoft.com/office/drawing/2014/main" id="{D187099F-21D0-0F41-D2B7-C8F656964295}"/>
                    </a:ext>
                  </a:extLst>
                </p14:cNvPr>
                <p14:cNvContentPartPr/>
                <p14:nvPr/>
              </p14:nvContentPartPr>
              <p14:xfrm>
                <a:off x="10814367" y="2574916"/>
                <a:ext cx="684000" cy="221760"/>
              </p14:xfrm>
            </p:contentPart>
          </mc:Choice>
          <mc:Fallback xmlns="">
            <p:pic>
              <p:nvPicPr>
                <p:cNvPr id="100" name="Freihand 99">
                  <a:extLst>
                    <a:ext uri="{FF2B5EF4-FFF2-40B4-BE49-F238E27FC236}">
                      <a16:creationId xmlns:a16="http://schemas.microsoft.com/office/drawing/2014/main" id="{D187099F-21D0-0F41-D2B7-C8F656964295}"/>
                    </a:ext>
                  </a:extLst>
                </p:cNvPr>
                <p:cNvPicPr/>
                <p:nvPr/>
              </p:nvPicPr>
              <p:blipFill>
                <a:blip r:embed="rId151"/>
                <a:stretch>
                  <a:fillRect/>
                </a:stretch>
              </p:blipFill>
              <p:spPr>
                <a:xfrm>
                  <a:off x="10805727" y="2565916"/>
                  <a:ext cx="701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DB79C5E5-2F76-F92D-EBD4-51A0A6B13E96}"/>
                    </a:ext>
                  </a:extLst>
                </p14:cNvPr>
                <p14:cNvContentPartPr/>
                <p14:nvPr/>
              </p14:nvContentPartPr>
              <p14:xfrm>
                <a:off x="11547327" y="2649436"/>
                <a:ext cx="173880" cy="122760"/>
              </p14:xfrm>
            </p:contentPart>
          </mc:Choice>
          <mc:Fallback xmlns="">
            <p:pic>
              <p:nvPicPr>
                <p:cNvPr id="101" name="Freihand 100">
                  <a:extLst>
                    <a:ext uri="{FF2B5EF4-FFF2-40B4-BE49-F238E27FC236}">
                      <a16:creationId xmlns:a16="http://schemas.microsoft.com/office/drawing/2014/main" id="{DB79C5E5-2F76-F92D-EBD4-51A0A6B13E96}"/>
                    </a:ext>
                  </a:extLst>
                </p:cNvPr>
                <p:cNvPicPr/>
                <p:nvPr/>
              </p:nvPicPr>
              <p:blipFill>
                <a:blip r:embed="rId153"/>
                <a:stretch>
                  <a:fillRect/>
                </a:stretch>
              </p:blipFill>
              <p:spPr>
                <a:xfrm>
                  <a:off x="11538327" y="2640436"/>
                  <a:ext cx="191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Freihand 101">
                  <a:extLst>
                    <a:ext uri="{FF2B5EF4-FFF2-40B4-BE49-F238E27FC236}">
                      <a16:creationId xmlns:a16="http://schemas.microsoft.com/office/drawing/2014/main" id="{1954F974-4D0A-544C-0748-D053DFF3944F}"/>
                    </a:ext>
                  </a:extLst>
                </p14:cNvPr>
                <p14:cNvContentPartPr/>
                <p14:nvPr/>
              </p14:nvContentPartPr>
              <p14:xfrm>
                <a:off x="11717607" y="2638996"/>
                <a:ext cx="87480" cy="133560"/>
              </p14:xfrm>
            </p:contentPart>
          </mc:Choice>
          <mc:Fallback xmlns="">
            <p:pic>
              <p:nvPicPr>
                <p:cNvPr id="102" name="Freihand 101">
                  <a:extLst>
                    <a:ext uri="{FF2B5EF4-FFF2-40B4-BE49-F238E27FC236}">
                      <a16:creationId xmlns:a16="http://schemas.microsoft.com/office/drawing/2014/main" id="{1954F974-4D0A-544C-0748-D053DFF3944F}"/>
                    </a:ext>
                  </a:extLst>
                </p:cNvPr>
                <p:cNvPicPr/>
                <p:nvPr/>
              </p:nvPicPr>
              <p:blipFill>
                <a:blip r:embed="rId155"/>
                <a:stretch>
                  <a:fillRect/>
                </a:stretch>
              </p:blipFill>
              <p:spPr>
                <a:xfrm>
                  <a:off x="11708967" y="2630356"/>
                  <a:ext cx="105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99CAF5DD-D0B9-9A85-4670-6653DAA446AC}"/>
                    </a:ext>
                  </a:extLst>
                </p14:cNvPr>
                <p14:cNvContentPartPr/>
                <p14:nvPr/>
              </p14:nvContentPartPr>
              <p14:xfrm>
                <a:off x="9147207" y="3055516"/>
                <a:ext cx="400320" cy="220680"/>
              </p14:xfrm>
            </p:contentPart>
          </mc:Choice>
          <mc:Fallback xmlns="">
            <p:pic>
              <p:nvPicPr>
                <p:cNvPr id="109" name="Freihand 108">
                  <a:extLst>
                    <a:ext uri="{FF2B5EF4-FFF2-40B4-BE49-F238E27FC236}">
                      <a16:creationId xmlns:a16="http://schemas.microsoft.com/office/drawing/2014/main" id="{99CAF5DD-D0B9-9A85-4670-6653DAA446AC}"/>
                    </a:ext>
                  </a:extLst>
                </p:cNvPr>
                <p:cNvPicPr/>
                <p:nvPr/>
              </p:nvPicPr>
              <p:blipFill>
                <a:blip r:embed="rId157"/>
                <a:stretch>
                  <a:fillRect/>
                </a:stretch>
              </p:blipFill>
              <p:spPr>
                <a:xfrm>
                  <a:off x="9138207" y="3046516"/>
                  <a:ext cx="417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A8292795-1D5A-4E0F-E0F2-E44D87A01624}"/>
                    </a:ext>
                  </a:extLst>
                </p14:cNvPr>
                <p14:cNvContentPartPr/>
                <p14:nvPr/>
              </p14:nvContentPartPr>
              <p14:xfrm>
                <a:off x="9396687" y="3037516"/>
                <a:ext cx="30240" cy="1800"/>
              </p14:xfrm>
            </p:contentPart>
          </mc:Choice>
          <mc:Fallback xmlns="">
            <p:pic>
              <p:nvPicPr>
                <p:cNvPr id="110" name="Freihand 109">
                  <a:extLst>
                    <a:ext uri="{FF2B5EF4-FFF2-40B4-BE49-F238E27FC236}">
                      <a16:creationId xmlns:a16="http://schemas.microsoft.com/office/drawing/2014/main" id="{A8292795-1D5A-4E0F-E0F2-E44D87A01624}"/>
                    </a:ext>
                  </a:extLst>
                </p:cNvPr>
                <p:cNvPicPr/>
                <p:nvPr/>
              </p:nvPicPr>
              <p:blipFill>
                <a:blip r:embed="rId159"/>
                <a:stretch>
                  <a:fillRect/>
                </a:stretch>
              </p:blipFill>
              <p:spPr>
                <a:xfrm>
                  <a:off x="9388047" y="3028516"/>
                  <a:ext cx="47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Freihand 110">
                  <a:extLst>
                    <a:ext uri="{FF2B5EF4-FFF2-40B4-BE49-F238E27FC236}">
                      <a16:creationId xmlns:a16="http://schemas.microsoft.com/office/drawing/2014/main" id="{570EA488-637D-EC5A-5A9D-84F34EFC3915}"/>
                    </a:ext>
                  </a:extLst>
                </p14:cNvPr>
                <p14:cNvContentPartPr/>
                <p14:nvPr/>
              </p14:nvContentPartPr>
              <p14:xfrm>
                <a:off x="9713487" y="3064876"/>
                <a:ext cx="143280" cy="167400"/>
              </p14:xfrm>
            </p:contentPart>
          </mc:Choice>
          <mc:Fallback xmlns="">
            <p:pic>
              <p:nvPicPr>
                <p:cNvPr id="111" name="Freihand 110">
                  <a:extLst>
                    <a:ext uri="{FF2B5EF4-FFF2-40B4-BE49-F238E27FC236}">
                      <a16:creationId xmlns:a16="http://schemas.microsoft.com/office/drawing/2014/main" id="{570EA488-637D-EC5A-5A9D-84F34EFC3915}"/>
                    </a:ext>
                  </a:extLst>
                </p:cNvPr>
                <p:cNvPicPr/>
                <p:nvPr/>
              </p:nvPicPr>
              <p:blipFill>
                <a:blip r:embed="rId161"/>
                <a:stretch>
                  <a:fillRect/>
                </a:stretch>
              </p:blipFill>
              <p:spPr>
                <a:xfrm>
                  <a:off x="9704487" y="3055876"/>
                  <a:ext cx="160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Freihand 111">
                  <a:extLst>
                    <a:ext uri="{FF2B5EF4-FFF2-40B4-BE49-F238E27FC236}">
                      <a16:creationId xmlns:a16="http://schemas.microsoft.com/office/drawing/2014/main" id="{AB4492BB-5DAD-22A7-BCDC-A3809D73D9BE}"/>
                    </a:ext>
                  </a:extLst>
                </p14:cNvPr>
                <p14:cNvContentPartPr/>
                <p14:nvPr/>
              </p14:nvContentPartPr>
              <p14:xfrm>
                <a:off x="9903207" y="3128236"/>
                <a:ext cx="157680" cy="75600"/>
              </p14:xfrm>
            </p:contentPart>
          </mc:Choice>
          <mc:Fallback xmlns="">
            <p:pic>
              <p:nvPicPr>
                <p:cNvPr id="112" name="Freihand 111">
                  <a:extLst>
                    <a:ext uri="{FF2B5EF4-FFF2-40B4-BE49-F238E27FC236}">
                      <a16:creationId xmlns:a16="http://schemas.microsoft.com/office/drawing/2014/main" id="{AB4492BB-5DAD-22A7-BCDC-A3809D73D9BE}"/>
                    </a:ext>
                  </a:extLst>
                </p:cNvPr>
                <p:cNvPicPr/>
                <p:nvPr/>
              </p:nvPicPr>
              <p:blipFill>
                <a:blip r:embed="rId163"/>
                <a:stretch>
                  <a:fillRect/>
                </a:stretch>
              </p:blipFill>
              <p:spPr>
                <a:xfrm>
                  <a:off x="9894207" y="3119236"/>
                  <a:ext cx="175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Freihand 112">
                  <a:extLst>
                    <a:ext uri="{FF2B5EF4-FFF2-40B4-BE49-F238E27FC236}">
                      <a16:creationId xmlns:a16="http://schemas.microsoft.com/office/drawing/2014/main" id="{984310CB-4D44-8959-57EA-AEC2C387B012}"/>
                    </a:ext>
                  </a:extLst>
                </p14:cNvPr>
                <p14:cNvContentPartPr/>
                <p14:nvPr/>
              </p14:nvContentPartPr>
              <p14:xfrm>
                <a:off x="10296327" y="3104476"/>
                <a:ext cx="241200" cy="193680"/>
              </p14:xfrm>
            </p:contentPart>
          </mc:Choice>
          <mc:Fallback xmlns="">
            <p:pic>
              <p:nvPicPr>
                <p:cNvPr id="113" name="Freihand 112">
                  <a:extLst>
                    <a:ext uri="{FF2B5EF4-FFF2-40B4-BE49-F238E27FC236}">
                      <a16:creationId xmlns:a16="http://schemas.microsoft.com/office/drawing/2014/main" id="{984310CB-4D44-8959-57EA-AEC2C387B012}"/>
                    </a:ext>
                  </a:extLst>
                </p:cNvPr>
                <p:cNvPicPr/>
                <p:nvPr/>
              </p:nvPicPr>
              <p:blipFill>
                <a:blip r:embed="rId165"/>
                <a:stretch>
                  <a:fillRect/>
                </a:stretch>
              </p:blipFill>
              <p:spPr>
                <a:xfrm>
                  <a:off x="10287687" y="3095476"/>
                  <a:ext cx="258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BF4C5E24-3C82-0C5C-BEC1-37726ABC6F2B}"/>
                    </a:ext>
                  </a:extLst>
                </p14:cNvPr>
                <p14:cNvContentPartPr/>
                <p14:nvPr/>
              </p14:nvContentPartPr>
              <p14:xfrm>
                <a:off x="10582887" y="2992516"/>
                <a:ext cx="243720" cy="279360"/>
              </p14:xfrm>
            </p:contentPart>
          </mc:Choice>
          <mc:Fallback xmlns="">
            <p:pic>
              <p:nvPicPr>
                <p:cNvPr id="114" name="Freihand 113">
                  <a:extLst>
                    <a:ext uri="{FF2B5EF4-FFF2-40B4-BE49-F238E27FC236}">
                      <a16:creationId xmlns:a16="http://schemas.microsoft.com/office/drawing/2014/main" id="{BF4C5E24-3C82-0C5C-BEC1-37726ABC6F2B}"/>
                    </a:ext>
                  </a:extLst>
                </p:cNvPr>
                <p:cNvPicPr/>
                <p:nvPr/>
              </p:nvPicPr>
              <p:blipFill>
                <a:blip r:embed="rId167"/>
                <a:stretch>
                  <a:fillRect/>
                </a:stretch>
              </p:blipFill>
              <p:spPr>
                <a:xfrm>
                  <a:off x="10574247" y="2983876"/>
                  <a:ext cx="2613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 name="Freihand 116">
                  <a:extLst>
                    <a:ext uri="{FF2B5EF4-FFF2-40B4-BE49-F238E27FC236}">
                      <a16:creationId xmlns:a16="http://schemas.microsoft.com/office/drawing/2014/main" id="{D6A5D1FA-BBBD-3656-EB3E-C971FF9984B6}"/>
                    </a:ext>
                  </a:extLst>
                </p14:cNvPr>
                <p14:cNvContentPartPr/>
                <p14:nvPr/>
              </p14:nvContentPartPr>
              <p14:xfrm>
                <a:off x="10883847" y="2979916"/>
                <a:ext cx="260640" cy="198000"/>
              </p14:xfrm>
            </p:contentPart>
          </mc:Choice>
          <mc:Fallback xmlns="">
            <p:pic>
              <p:nvPicPr>
                <p:cNvPr id="117" name="Freihand 116">
                  <a:extLst>
                    <a:ext uri="{FF2B5EF4-FFF2-40B4-BE49-F238E27FC236}">
                      <a16:creationId xmlns:a16="http://schemas.microsoft.com/office/drawing/2014/main" id="{D6A5D1FA-BBBD-3656-EB3E-C971FF9984B6}"/>
                    </a:ext>
                  </a:extLst>
                </p:cNvPr>
                <p:cNvPicPr/>
                <p:nvPr/>
              </p:nvPicPr>
              <p:blipFill>
                <a:blip r:embed="rId169"/>
                <a:stretch>
                  <a:fillRect/>
                </a:stretch>
              </p:blipFill>
              <p:spPr>
                <a:xfrm>
                  <a:off x="10874847" y="2970916"/>
                  <a:ext cx="278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Freihand 117">
                  <a:extLst>
                    <a:ext uri="{FF2B5EF4-FFF2-40B4-BE49-F238E27FC236}">
                      <a16:creationId xmlns:a16="http://schemas.microsoft.com/office/drawing/2014/main" id="{7C7B8ACC-6D8D-C564-A299-B658D76AD5F6}"/>
                    </a:ext>
                  </a:extLst>
                </p14:cNvPr>
                <p14:cNvContentPartPr/>
                <p14:nvPr/>
              </p14:nvContentPartPr>
              <p14:xfrm>
                <a:off x="10580007" y="2960116"/>
                <a:ext cx="153000" cy="7560"/>
              </p14:xfrm>
            </p:contentPart>
          </mc:Choice>
          <mc:Fallback xmlns="">
            <p:pic>
              <p:nvPicPr>
                <p:cNvPr id="118" name="Freihand 117">
                  <a:extLst>
                    <a:ext uri="{FF2B5EF4-FFF2-40B4-BE49-F238E27FC236}">
                      <a16:creationId xmlns:a16="http://schemas.microsoft.com/office/drawing/2014/main" id="{7C7B8ACC-6D8D-C564-A299-B658D76AD5F6}"/>
                    </a:ext>
                  </a:extLst>
                </p:cNvPr>
                <p:cNvPicPr/>
                <p:nvPr/>
              </p:nvPicPr>
              <p:blipFill>
                <a:blip r:embed="rId171"/>
                <a:stretch>
                  <a:fillRect/>
                </a:stretch>
              </p:blipFill>
              <p:spPr>
                <a:xfrm>
                  <a:off x="10571007" y="2951116"/>
                  <a:ext cx="170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Freihand 118">
                  <a:extLst>
                    <a:ext uri="{FF2B5EF4-FFF2-40B4-BE49-F238E27FC236}">
                      <a16:creationId xmlns:a16="http://schemas.microsoft.com/office/drawing/2014/main" id="{08EAFA88-4F6B-9370-7CE3-F02F99FC4B99}"/>
                    </a:ext>
                  </a:extLst>
                </p14:cNvPr>
                <p14:cNvContentPartPr/>
                <p14:nvPr/>
              </p14:nvContentPartPr>
              <p14:xfrm>
                <a:off x="11305407" y="2910076"/>
                <a:ext cx="127800" cy="233280"/>
              </p14:xfrm>
            </p:contentPart>
          </mc:Choice>
          <mc:Fallback xmlns="">
            <p:pic>
              <p:nvPicPr>
                <p:cNvPr id="119" name="Freihand 118">
                  <a:extLst>
                    <a:ext uri="{FF2B5EF4-FFF2-40B4-BE49-F238E27FC236}">
                      <a16:creationId xmlns:a16="http://schemas.microsoft.com/office/drawing/2014/main" id="{08EAFA88-4F6B-9370-7CE3-F02F99FC4B99}"/>
                    </a:ext>
                  </a:extLst>
                </p:cNvPr>
                <p:cNvPicPr/>
                <p:nvPr/>
              </p:nvPicPr>
              <p:blipFill>
                <a:blip r:embed="rId173"/>
                <a:stretch>
                  <a:fillRect/>
                </a:stretch>
              </p:blipFill>
              <p:spPr>
                <a:xfrm>
                  <a:off x="11296767" y="2901436"/>
                  <a:ext cx="145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1E263EFF-A3AC-185B-42C5-8F10A1240D74}"/>
                    </a:ext>
                  </a:extLst>
                </p14:cNvPr>
                <p14:cNvContentPartPr/>
                <p14:nvPr/>
              </p14:nvContentPartPr>
              <p14:xfrm>
                <a:off x="11409807" y="2958316"/>
                <a:ext cx="137880" cy="155520"/>
              </p14:xfrm>
            </p:contentPart>
          </mc:Choice>
          <mc:Fallback xmlns="">
            <p:pic>
              <p:nvPicPr>
                <p:cNvPr id="120" name="Freihand 119">
                  <a:extLst>
                    <a:ext uri="{FF2B5EF4-FFF2-40B4-BE49-F238E27FC236}">
                      <a16:creationId xmlns:a16="http://schemas.microsoft.com/office/drawing/2014/main" id="{1E263EFF-A3AC-185B-42C5-8F10A1240D74}"/>
                    </a:ext>
                  </a:extLst>
                </p:cNvPr>
                <p:cNvPicPr/>
                <p:nvPr/>
              </p:nvPicPr>
              <p:blipFill>
                <a:blip r:embed="rId175"/>
                <a:stretch>
                  <a:fillRect/>
                </a:stretch>
              </p:blipFill>
              <p:spPr>
                <a:xfrm>
                  <a:off x="11401167" y="2949676"/>
                  <a:ext cx="155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E1D623DD-62CA-0617-1E72-EB427ECF89AB}"/>
                    </a:ext>
                  </a:extLst>
                </p14:cNvPr>
                <p14:cNvContentPartPr/>
                <p14:nvPr/>
              </p14:nvContentPartPr>
              <p14:xfrm>
                <a:off x="11531487" y="2923756"/>
                <a:ext cx="96840" cy="160200"/>
              </p14:xfrm>
            </p:contentPart>
          </mc:Choice>
          <mc:Fallback xmlns="">
            <p:pic>
              <p:nvPicPr>
                <p:cNvPr id="121" name="Freihand 120">
                  <a:extLst>
                    <a:ext uri="{FF2B5EF4-FFF2-40B4-BE49-F238E27FC236}">
                      <a16:creationId xmlns:a16="http://schemas.microsoft.com/office/drawing/2014/main" id="{E1D623DD-62CA-0617-1E72-EB427ECF89AB}"/>
                    </a:ext>
                  </a:extLst>
                </p:cNvPr>
                <p:cNvPicPr/>
                <p:nvPr/>
              </p:nvPicPr>
              <p:blipFill>
                <a:blip r:embed="rId177"/>
                <a:stretch>
                  <a:fillRect/>
                </a:stretch>
              </p:blipFill>
              <p:spPr>
                <a:xfrm>
                  <a:off x="11522487" y="2915116"/>
                  <a:ext cx="114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4BC96482-444E-9682-F795-C274002EF538}"/>
                    </a:ext>
                  </a:extLst>
                </p14:cNvPr>
                <p14:cNvContentPartPr/>
                <p14:nvPr/>
              </p14:nvContentPartPr>
              <p14:xfrm>
                <a:off x="11527887" y="2930596"/>
                <a:ext cx="68760" cy="208800"/>
              </p14:xfrm>
            </p:contentPart>
          </mc:Choice>
          <mc:Fallback xmlns="">
            <p:pic>
              <p:nvPicPr>
                <p:cNvPr id="122" name="Freihand 121">
                  <a:extLst>
                    <a:ext uri="{FF2B5EF4-FFF2-40B4-BE49-F238E27FC236}">
                      <a16:creationId xmlns:a16="http://schemas.microsoft.com/office/drawing/2014/main" id="{4BC96482-444E-9682-F795-C274002EF538}"/>
                    </a:ext>
                  </a:extLst>
                </p:cNvPr>
                <p:cNvPicPr/>
                <p:nvPr/>
              </p:nvPicPr>
              <p:blipFill>
                <a:blip r:embed="rId179"/>
                <a:stretch>
                  <a:fillRect/>
                </a:stretch>
              </p:blipFill>
              <p:spPr>
                <a:xfrm>
                  <a:off x="11518887" y="2921956"/>
                  <a:ext cx="86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1DBB7ABA-CB48-151A-6C3F-366D59C91D0E}"/>
                    </a:ext>
                  </a:extLst>
                </p14:cNvPr>
                <p14:cNvContentPartPr/>
                <p14:nvPr/>
              </p14:nvContentPartPr>
              <p14:xfrm>
                <a:off x="11636607" y="2914036"/>
                <a:ext cx="125640" cy="168120"/>
              </p14:xfrm>
            </p:contentPart>
          </mc:Choice>
          <mc:Fallback xmlns="">
            <p:pic>
              <p:nvPicPr>
                <p:cNvPr id="123" name="Freihand 122">
                  <a:extLst>
                    <a:ext uri="{FF2B5EF4-FFF2-40B4-BE49-F238E27FC236}">
                      <a16:creationId xmlns:a16="http://schemas.microsoft.com/office/drawing/2014/main" id="{1DBB7ABA-CB48-151A-6C3F-366D59C91D0E}"/>
                    </a:ext>
                  </a:extLst>
                </p:cNvPr>
                <p:cNvPicPr/>
                <p:nvPr/>
              </p:nvPicPr>
              <p:blipFill>
                <a:blip r:embed="rId181"/>
                <a:stretch>
                  <a:fillRect/>
                </a:stretch>
              </p:blipFill>
              <p:spPr>
                <a:xfrm>
                  <a:off x="11627967" y="2905396"/>
                  <a:ext cx="143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EBDF2E83-7F00-224C-2592-249599128DF6}"/>
                    </a:ext>
                  </a:extLst>
                </p14:cNvPr>
                <p14:cNvContentPartPr/>
                <p14:nvPr/>
              </p14:nvContentPartPr>
              <p14:xfrm>
                <a:off x="11697087" y="3061996"/>
                <a:ext cx="62640" cy="61200"/>
              </p14:xfrm>
            </p:contentPart>
          </mc:Choice>
          <mc:Fallback xmlns="">
            <p:pic>
              <p:nvPicPr>
                <p:cNvPr id="124" name="Freihand 123">
                  <a:extLst>
                    <a:ext uri="{FF2B5EF4-FFF2-40B4-BE49-F238E27FC236}">
                      <a16:creationId xmlns:a16="http://schemas.microsoft.com/office/drawing/2014/main" id="{EBDF2E83-7F00-224C-2592-249599128DF6}"/>
                    </a:ext>
                  </a:extLst>
                </p:cNvPr>
                <p:cNvPicPr/>
                <p:nvPr/>
              </p:nvPicPr>
              <p:blipFill>
                <a:blip r:embed="rId183"/>
                <a:stretch>
                  <a:fillRect/>
                </a:stretch>
              </p:blipFill>
              <p:spPr>
                <a:xfrm>
                  <a:off x="11688087" y="3053356"/>
                  <a:ext cx="80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F84153FD-C3D2-EBEB-A83D-186D9BB04BCD}"/>
                    </a:ext>
                  </a:extLst>
                </p14:cNvPr>
                <p14:cNvContentPartPr/>
                <p14:nvPr/>
              </p14:nvContentPartPr>
              <p14:xfrm>
                <a:off x="11766207" y="3005116"/>
                <a:ext cx="212040" cy="136080"/>
              </p14:xfrm>
            </p:contentPart>
          </mc:Choice>
          <mc:Fallback xmlns="">
            <p:pic>
              <p:nvPicPr>
                <p:cNvPr id="125" name="Freihand 124">
                  <a:extLst>
                    <a:ext uri="{FF2B5EF4-FFF2-40B4-BE49-F238E27FC236}">
                      <a16:creationId xmlns:a16="http://schemas.microsoft.com/office/drawing/2014/main" id="{F84153FD-C3D2-EBEB-A83D-186D9BB04BCD}"/>
                    </a:ext>
                  </a:extLst>
                </p:cNvPr>
                <p:cNvPicPr/>
                <p:nvPr/>
              </p:nvPicPr>
              <p:blipFill>
                <a:blip r:embed="rId185"/>
                <a:stretch>
                  <a:fillRect/>
                </a:stretch>
              </p:blipFill>
              <p:spPr>
                <a:xfrm>
                  <a:off x="11757207" y="2996476"/>
                  <a:ext cx="229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CD54ECB3-4889-C56A-6A8A-6390B9E48685}"/>
                    </a:ext>
                  </a:extLst>
                </p14:cNvPr>
                <p14:cNvContentPartPr/>
                <p14:nvPr/>
              </p14:nvContentPartPr>
              <p14:xfrm>
                <a:off x="9183567" y="3442156"/>
                <a:ext cx="334800" cy="131040"/>
              </p14:xfrm>
            </p:contentPart>
          </mc:Choice>
          <mc:Fallback xmlns="">
            <p:pic>
              <p:nvPicPr>
                <p:cNvPr id="126" name="Freihand 125">
                  <a:extLst>
                    <a:ext uri="{FF2B5EF4-FFF2-40B4-BE49-F238E27FC236}">
                      <a16:creationId xmlns:a16="http://schemas.microsoft.com/office/drawing/2014/main" id="{CD54ECB3-4889-C56A-6A8A-6390B9E48685}"/>
                    </a:ext>
                  </a:extLst>
                </p:cNvPr>
                <p:cNvPicPr/>
                <p:nvPr/>
              </p:nvPicPr>
              <p:blipFill>
                <a:blip r:embed="rId187"/>
                <a:stretch>
                  <a:fillRect/>
                </a:stretch>
              </p:blipFill>
              <p:spPr>
                <a:xfrm>
                  <a:off x="9174567" y="3433516"/>
                  <a:ext cx="352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D1BD386F-ED2F-C6D4-2246-4E1F8C063C11}"/>
                    </a:ext>
                  </a:extLst>
                </p14:cNvPr>
                <p14:cNvContentPartPr/>
                <p14:nvPr/>
              </p14:nvContentPartPr>
              <p14:xfrm>
                <a:off x="9514767" y="3364036"/>
                <a:ext cx="61920" cy="148680"/>
              </p14:xfrm>
            </p:contentPart>
          </mc:Choice>
          <mc:Fallback xmlns="">
            <p:pic>
              <p:nvPicPr>
                <p:cNvPr id="127" name="Freihand 126">
                  <a:extLst>
                    <a:ext uri="{FF2B5EF4-FFF2-40B4-BE49-F238E27FC236}">
                      <a16:creationId xmlns:a16="http://schemas.microsoft.com/office/drawing/2014/main" id="{D1BD386F-ED2F-C6D4-2246-4E1F8C063C11}"/>
                    </a:ext>
                  </a:extLst>
                </p:cNvPr>
                <p:cNvPicPr/>
                <p:nvPr/>
              </p:nvPicPr>
              <p:blipFill>
                <a:blip r:embed="rId189"/>
                <a:stretch>
                  <a:fillRect/>
                </a:stretch>
              </p:blipFill>
              <p:spPr>
                <a:xfrm>
                  <a:off x="9505767" y="3355036"/>
                  <a:ext cx="79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54A02FFE-2628-CEB8-1B58-7E962ACE473D}"/>
                    </a:ext>
                  </a:extLst>
                </p14:cNvPr>
                <p14:cNvContentPartPr/>
                <p14:nvPr/>
              </p14:nvContentPartPr>
              <p14:xfrm>
                <a:off x="9480207" y="3386356"/>
                <a:ext cx="186120" cy="153720"/>
              </p14:xfrm>
            </p:contentPart>
          </mc:Choice>
          <mc:Fallback xmlns="">
            <p:pic>
              <p:nvPicPr>
                <p:cNvPr id="128" name="Freihand 127">
                  <a:extLst>
                    <a:ext uri="{FF2B5EF4-FFF2-40B4-BE49-F238E27FC236}">
                      <a16:creationId xmlns:a16="http://schemas.microsoft.com/office/drawing/2014/main" id="{54A02FFE-2628-CEB8-1B58-7E962ACE473D}"/>
                    </a:ext>
                  </a:extLst>
                </p:cNvPr>
                <p:cNvPicPr/>
                <p:nvPr/>
              </p:nvPicPr>
              <p:blipFill>
                <a:blip r:embed="rId191"/>
                <a:stretch>
                  <a:fillRect/>
                </a:stretch>
              </p:blipFill>
              <p:spPr>
                <a:xfrm>
                  <a:off x="9471567" y="3377356"/>
                  <a:ext cx="203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Freihand 128">
                  <a:extLst>
                    <a:ext uri="{FF2B5EF4-FFF2-40B4-BE49-F238E27FC236}">
                      <a16:creationId xmlns:a16="http://schemas.microsoft.com/office/drawing/2014/main" id="{CEFF3C5F-0588-9F81-FBD0-D0120CAB5C33}"/>
                    </a:ext>
                  </a:extLst>
                </p14:cNvPr>
                <p14:cNvContentPartPr/>
                <p14:nvPr/>
              </p14:nvContentPartPr>
              <p14:xfrm>
                <a:off x="9714567" y="3373036"/>
                <a:ext cx="168480" cy="181080"/>
              </p14:xfrm>
            </p:contentPart>
          </mc:Choice>
          <mc:Fallback xmlns="">
            <p:pic>
              <p:nvPicPr>
                <p:cNvPr id="129" name="Freihand 128">
                  <a:extLst>
                    <a:ext uri="{FF2B5EF4-FFF2-40B4-BE49-F238E27FC236}">
                      <a16:creationId xmlns:a16="http://schemas.microsoft.com/office/drawing/2014/main" id="{CEFF3C5F-0588-9F81-FBD0-D0120CAB5C33}"/>
                    </a:ext>
                  </a:extLst>
                </p:cNvPr>
                <p:cNvPicPr/>
                <p:nvPr/>
              </p:nvPicPr>
              <p:blipFill>
                <a:blip r:embed="rId193"/>
                <a:stretch>
                  <a:fillRect/>
                </a:stretch>
              </p:blipFill>
              <p:spPr>
                <a:xfrm>
                  <a:off x="9705567" y="3364396"/>
                  <a:ext cx="18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Freihand 129">
                  <a:extLst>
                    <a:ext uri="{FF2B5EF4-FFF2-40B4-BE49-F238E27FC236}">
                      <a16:creationId xmlns:a16="http://schemas.microsoft.com/office/drawing/2014/main" id="{FE047B5C-0975-B6B4-E9BF-47419D3A5ED6}"/>
                    </a:ext>
                  </a:extLst>
                </p14:cNvPr>
                <p14:cNvContentPartPr/>
                <p14:nvPr/>
              </p14:nvContentPartPr>
              <p14:xfrm>
                <a:off x="9935247" y="3365476"/>
                <a:ext cx="470160" cy="275040"/>
              </p14:xfrm>
            </p:contentPart>
          </mc:Choice>
          <mc:Fallback xmlns="">
            <p:pic>
              <p:nvPicPr>
                <p:cNvPr id="130" name="Freihand 129">
                  <a:extLst>
                    <a:ext uri="{FF2B5EF4-FFF2-40B4-BE49-F238E27FC236}">
                      <a16:creationId xmlns:a16="http://schemas.microsoft.com/office/drawing/2014/main" id="{FE047B5C-0975-B6B4-E9BF-47419D3A5ED6}"/>
                    </a:ext>
                  </a:extLst>
                </p:cNvPr>
                <p:cNvPicPr/>
                <p:nvPr/>
              </p:nvPicPr>
              <p:blipFill>
                <a:blip r:embed="rId195"/>
                <a:stretch>
                  <a:fillRect/>
                </a:stretch>
              </p:blipFill>
              <p:spPr>
                <a:xfrm>
                  <a:off x="9926607" y="3356836"/>
                  <a:ext cx="487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1" name="Freihand 130">
                  <a:extLst>
                    <a:ext uri="{FF2B5EF4-FFF2-40B4-BE49-F238E27FC236}">
                      <a16:creationId xmlns:a16="http://schemas.microsoft.com/office/drawing/2014/main" id="{5EE0348C-81BF-6884-9B0A-6D602A2DDA0F}"/>
                    </a:ext>
                  </a:extLst>
                </p14:cNvPr>
                <p14:cNvContentPartPr/>
                <p14:nvPr/>
              </p14:nvContentPartPr>
              <p14:xfrm>
                <a:off x="10583607" y="3403636"/>
                <a:ext cx="324360" cy="107640"/>
              </p14:xfrm>
            </p:contentPart>
          </mc:Choice>
          <mc:Fallback xmlns="">
            <p:pic>
              <p:nvPicPr>
                <p:cNvPr id="131" name="Freihand 130">
                  <a:extLst>
                    <a:ext uri="{FF2B5EF4-FFF2-40B4-BE49-F238E27FC236}">
                      <a16:creationId xmlns:a16="http://schemas.microsoft.com/office/drawing/2014/main" id="{5EE0348C-81BF-6884-9B0A-6D602A2DDA0F}"/>
                    </a:ext>
                  </a:extLst>
                </p:cNvPr>
                <p:cNvPicPr/>
                <p:nvPr/>
              </p:nvPicPr>
              <p:blipFill>
                <a:blip r:embed="rId197"/>
                <a:stretch>
                  <a:fillRect/>
                </a:stretch>
              </p:blipFill>
              <p:spPr>
                <a:xfrm>
                  <a:off x="10574607" y="3394636"/>
                  <a:ext cx="342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2" name="Freihand 131">
                  <a:extLst>
                    <a:ext uri="{FF2B5EF4-FFF2-40B4-BE49-F238E27FC236}">
                      <a16:creationId xmlns:a16="http://schemas.microsoft.com/office/drawing/2014/main" id="{64ECEABA-72CD-3827-A0F1-84060741495D}"/>
                    </a:ext>
                  </a:extLst>
                </p14:cNvPr>
                <p14:cNvContentPartPr/>
                <p14:nvPr/>
              </p14:nvContentPartPr>
              <p14:xfrm>
                <a:off x="11141247" y="3340276"/>
                <a:ext cx="229680" cy="161640"/>
              </p14:xfrm>
            </p:contentPart>
          </mc:Choice>
          <mc:Fallback xmlns="">
            <p:pic>
              <p:nvPicPr>
                <p:cNvPr id="132" name="Freihand 131">
                  <a:extLst>
                    <a:ext uri="{FF2B5EF4-FFF2-40B4-BE49-F238E27FC236}">
                      <a16:creationId xmlns:a16="http://schemas.microsoft.com/office/drawing/2014/main" id="{64ECEABA-72CD-3827-A0F1-84060741495D}"/>
                    </a:ext>
                  </a:extLst>
                </p:cNvPr>
                <p:cNvPicPr/>
                <p:nvPr/>
              </p:nvPicPr>
              <p:blipFill>
                <a:blip r:embed="rId199"/>
                <a:stretch>
                  <a:fillRect/>
                </a:stretch>
              </p:blipFill>
              <p:spPr>
                <a:xfrm>
                  <a:off x="11132607" y="3331636"/>
                  <a:ext cx="247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Freihand 132">
                  <a:extLst>
                    <a:ext uri="{FF2B5EF4-FFF2-40B4-BE49-F238E27FC236}">
                      <a16:creationId xmlns:a16="http://schemas.microsoft.com/office/drawing/2014/main" id="{0D74395D-CCC8-442A-76D0-C77323D1BC47}"/>
                    </a:ext>
                  </a:extLst>
                </p14:cNvPr>
                <p14:cNvContentPartPr/>
                <p14:nvPr/>
              </p14:nvContentPartPr>
              <p14:xfrm>
                <a:off x="11430687" y="3279436"/>
                <a:ext cx="326880" cy="229680"/>
              </p14:xfrm>
            </p:contentPart>
          </mc:Choice>
          <mc:Fallback xmlns="">
            <p:pic>
              <p:nvPicPr>
                <p:cNvPr id="133" name="Freihand 132">
                  <a:extLst>
                    <a:ext uri="{FF2B5EF4-FFF2-40B4-BE49-F238E27FC236}">
                      <a16:creationId xmlns:a16="http://schemas.microsoft.com/office/drawing/2014/main" id="{0D74395D-CCC8-442A-76D0-C77323D1BC47}"/>
                    </a:ext>
                  </a:extLst>
                </p:cNvPr>
                <p:cNvPicPr/>
                <p:nvPr/>
              </p:nvPicPr>
              <p:blipFill>
                <a:blip r:embed="rId201"/>
                <a:stretch>
                  <a:fillRect/>
                </a:stretch>
              </p:blipFill>
              <p:spPr>
                <a:xfrm>
                  <a:off x="11422047" y="3270796"/>
                  <a:ext cx="3445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Freihand 133">
                  <a:extLst>
                    <a:ext uri="{FF2B5EF4-FFF2-40B4-BE49-F238E27FC236}">
                      <a16:creationId xmlns:a16="http://schemas.microsoft.com/office/drawing/2014/main" id="{FE2B1453-3E2A-3521-3D92-7BAE6C4D628B}"/>
                    </a:ext>
                  </a:extLst>
                </p14:cNvPr>
                <p14:cNvContentPartPr/>
                <p14:nvPr/>
              </p14:nvContentPartPr>
              <p14:xfrm>
                <a:off x="9306687" y="3771916"/>
                <a:ext cx="419400" cy="134280"/>
              </p14:xfrm>
            </p:contentPart>
          </mc:Choice>
          <mc:Fallback xmlns="">
            <p:pic>
              <p:nvPicPr>
                <p:cNvPr id="134" name="Freihand 133">
                  <a:extLst>
                    <a:ext uri="{FF2B5EF4-FFF2-40B4-BE49-F238E27FC236}">
                      <a16:creationId xmlns:a16="http://schemas.microsoft.com/office/drawing/2014/main" id="{FE2B1453-3E2A-3521-3D92-7BAE6C4D628B}"/>
                    </a:ext>
                  </a:extLst>
                </p:cNvPr>
                <p:cNvPicPr/>
                <p:nvPr/>
              </p:nvPicPr>
              <p:blipFill>
                <a:blip r:embed="rId203"/>
                <a:stretch>
                  <a:fillRect/>
                </a:stretch>
              </p:blipFill>
              <p:spPr>
                <a:xfrm>
                  <a:off x="9297687" y="3763276"/>
                  <a:ext cx="437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Freihand 134">
                  <a:extLst>
                    <a:ext uri="{FF2B5EF4-FFF2-40B4-BE49-F238E27FC236}">
                      <a16:creationId xmlns:a16="http://schemas.microsoft.com/office/drawing/2014/main" id="{89CDEFEC-3E2D-047C-C136-626EC3AD8C74}"/>
                    </a:ext>
                  </a:extLst>
                </p14:cNvPr>
                <p14:cNvContentPartPr/>
                <p14:nvPr/>
              </p14:nvContentPartPr>
              <p14:xfrm>
                <a:off x="9966927" y="3829876"/>
                <a:ext cx="199080" cy="93600"/>
              </p14:xfrm>
            </p:contentPart>
          </mc:Choice>
          <mc:Fallback xmlns="">
            <p:pic>
              <p:nvPicPr>
                <p:cNvPr id="135" name="Freihand 134">
                  <a:extLst>
                    <a:ext uri="{FF2B5EF4-FFF2-40B4-BE49-F238E27FC236}">
                      <a16:creationId xmlns:a16="http://schemas.microsoft.com/office/drawing/2014/main" id="{89CDEFEC-3E2D-047C-C136-626EC3AD8C74}"/>
                    </a:ext>
                  </a:extLst>
                </p:cNvPr>
                <p:cNvPicPr/>
                <p:nvPr/>
              </p:nvPicPr>
              <p:blipFill>
                <a:blip r:embed="rId205"/>
                <a:stretch>
                  <a:fillRect/>
                </a:stretch>
              </p:blipFill>
              <p:spPr>
                <a:xfrm>
                  <a:off x="9958287" y="3821236"/>
                  <a:ext cx="216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Freihand 135">
                  <a:extLst>
                    <a:ext uri="{FF2B5EF4-FFF2-40B4-BE49-F238E27FC236}">
                      <a16:creationId xmlns:a16="http://schemas.microsoft.com/office/drawing/2014/main" id="{269F2CEE-0857-F566-2F1F-85D465A3DC9F}"/>
                    </a:ext>
                  </a:extLst>
                </p14:cNvPr>
                <p14:cNvContentPartPr/>
                <p14:nvPr/>
              </p14:nvContentPartPr>
              <p14:xfrm>
                <a:off x="10244127" y="3808636"/>
                <a:ext cx="280800" cy="119520"/>
              </p14:xfrm>
            </p:contentPart>
          </mc:Choice>
          <mc:Fallback xmlns="">
            <p:pic>
              <p:nvPicPr>
                <p:cNvPr id="136" name="Freihand 135">
                  <a:extLst>
                    <a:ext uri="{FF2B5EF4-FFF2-40B4-BE49-F238E27FC236}">
                      <a16:creationId xmlns:a16="http://schemas.microsoft.com/office/drawing/2014/main" id="{269F2CEE-0857-F566-2F1F-85D465A3DC9F}"/>
                    </a:ext>
                  </a:extLst>
                </p:cNvPr>
                <p:cNvPicPr/>
                <p:nvPr/>
              </p:nvPicPr>
              <p:blipFill>
                <a:blip r:embed="rId207"/>
                <a:stretch>
                  <a:fillRect/>
                </a:stretch>
              </p:blipFill>
              <p:spPr>
                <a:xfrm>
                  <a:off x="10235127" y="3799996"/>
                  <a:ext cx="298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7" name="Freihand 136">
                  <a:extLst>
                    <a:ext uri="{FF2B5EF4-FFF2-40B4-BE49-F238E27FC236}">
                      <a16:creationId xmlns:a16="http://schemas.microsoft.com/office/drawing/2014/main" id="{14BD8412-E2AF-DC0C-9605-CC21A2930A0F}"/>
                    </a:ext>
                  </a:extLst>
                </p14:cNvPr>
                <p14:cNvContentPartPr/>
                <p14:nvPr/>
              </p14:nvContentPartPr>
              <p14:xfrm>
                <a:off x="10538247" y="3753196"/>
                <a:ext cx="114840" cy="164880"/>
              </p14:xfrm>
            </p:contentPart>
          </mc:Choice>
          <mc:Fallback xmlns="">
            <p:pic>
              <p:nvPicPr>
                <p:cNvPr id="137" name="Freihand 136">
                  <a:extLst>
                    <a:ext uri="{FF2B5EF4-FFF2-40B4-BE49-F238E27FC236}">
                      <a16:creationId xmlns:a16="http://schemas.microsoft.com/office/drawing/2014/main" id="{14BD8412-E2AF-DC0C-9605-CC21A2930A0F}"/>
                    </a:ext>
                  </a:extLst>
                </p:cNvPr>
                <p:cNvPicPr/>
                <p:nvPr/>
              </p:nvPicPr>
              <p:blipFill>
                <a:blip r:embed="rId209"/>
                <a:stretch>
                  <a:fillRect/>
                </a:stretch>
              </p:blipFill>
              <p:spPr>
                <a:xfrm>
                  <a:off x="10529607" y="3744196"/>
                  <a:ext cx="132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Freihand 137">
                  <a:extLst>
                    <a:ext uri="{FF2B5EF4-FFF2-40B4-BE49-F238E27FC236}">
                      <a16:creationId xmlns:a16="http://schemas.microsoft.com/office/drawing/2014/main" id="{60B84E0A-5E4E-D861-516A-9245D64EBC6C}"/>
                    </a:ext>
                  </a:extLst>
                </p14:cNvPr>
                <p14:cNvContentPartPr/>
                <p14:nvPr/>
              </p14:nvContentPartPr>
              <p14:xfrm>
                <a:off x="10637967" y="3681196"/>
                <a:ext cx="345600" cy="239760"/>
              </p14:xfrm>
            </p:contentPart>
          </mc:Choice>
          <mc:Fallback xmlns="">
            <p:pic>
              <p:nvPicPr>
                <p:cNvPr id="138" name="Freihand 137">
                  <a:extLst>
                    <a:ext uri="{FF2B5EF4-FFF2-40B4-BE49-F238E27FC236}">
                      <a16:creationId xmlns:a16="http://schemas.microsoft.com/office/drawing/2014/main" id="{60B84E0A-5E4E-D861-516A-9245D64EBC6C}"/>
                    </a:ext>
                  </a:extLst>
                </p:cNvPr>
                <p:cNvPicPr/>
                <p:nvPr/>
              </p:nvPicPr>
              <p:blipFill>
                <a:blip r:embed="rId211"/>
                <a:stretch>
                  <a:fillRect/>
                </a:stretch>
              </p:blipFill>
              <p:spPr>
                <a:xfrm>
                  <a:off x="10628967" y="3672556"/>
                  <a:ext cx="363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DAC72AD6-8B9B-A920-4333-579B9C413D6B}"/>
                    </a:ext>
                  </a:extLst>
                </p14:cNvPr>
                <p14:cNvContentPartPr/>
                <p14:nvPr/>
              </p14:nvContentPartPr>
              <p14:xfrm>
                <a:off x="11125407" y="3911956"/>
                <a:ext cx="8640" cy="11160"/>
              </p14:xfrm>
            </p:contentPart>
          </mc:Choice>
          <mc:Fallback xmlns="">
            <p:pic>
              <p:nvPicPr>
                <p:cNvPr id="139" name="Freihand 138">
                  <a:extLst>
                    <a:ext uri="{FF2B5EF4-FFF2-40B4-BE49-F238E27FC236}">
                      <a16:creationId xmlns:a16="http://schemas.microsoft.com/office/drawing/2014/main" id="{DAC72AD6-8B9B-A920-4333-579B9C413D6B}"/>
                    </a:ext>
                  </a:extLst>
                </p:cNvPr>
                <p:cNvPicPr/>
                <p:nvPr/>
              </p:nvPicPr>
              <p:blipFill>
                <a:blip r:embed="rId213"/>
                <a:stretch>
                  <a:fillRect/>
                </a:stretch>
              </p:blipFill>
              <p:spPr>
                <a:xfrm>
                  <a:off x="11116407" y="3903316"/>
                  <a:ext cx="26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3" name="Freihand 142">
                  <a:extLst>
                    <a:ext uri="{FF2B5EF4-FFF2-40B4-BE49-F238E27FC236}">
                      <a16:creationId xmlns:a16="http://schemas.microsoft.com/office/drawing/2014/main" id="{586B1524-44D0-DF00-D44D-E2BA99AA089E}"/>
                    </a:ext>
                  </a:extLst>
                </p14:cNvPr>
                <p14:cNvContentPartPr/>
                <p14:nvPr/>
              </p14:nvContentPartPr>
              <p14:xfrm>
                <a:off x="8889807" y="1986316"/>
                <a:ext cx="3028320" cy="1965960"/>
              </p14:xfrm>
            </p:contentPart>
          </mc:Choice>
          <mc:Fallback xmlns="">
            <p:pic>
              <p:nvPicPr>
                <p:cNvPr id="143" name="Freihand 142">
                  <a:extLst>
                    <a:ext uri="{FF2B5EF4-FFF2-40B4-BE49-F238E27FC236}">
                      <a16:creationId xmlns:a16="http://schemas.microsoft.com/office/drawing/2014/main" id="{586B1524-44D0-DF00-D44D-E2BA99AA089E}"/>
                    </a:ext>
                  </a:extLst>
                </p:cNvPr>
                <p:cNvPicPr/>
                <p:nvPr/>
              </p:nvPicPr>
              <p:blipFill>
                <a:blip r:embed="rId215"/>
                <a:stretch>
                  <a:fillRect/>
                </a:stretch>
              </p:blipFill>
              <p:spPr>
                <a:xfrm>
                  <a:off x="8881167" y="1977316"/>
                  <a:ext cx="3045960" cy="19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6">
            <p14:nvContentPartPr>
              <p14:cNvPr id="145" name="Freihand 144">
                <a:extLst>
                  <a:ext uri="{FF2B5EF4-FFF2-40B4-BE49-F238E27FC236}">
                    <a16:creationId xmlns:a16="http://schemas.microsoft.com/office/drawing/2014/main" id="{F58C7A7A-C581-048E-E16B-F49A6B48B70D}"/>
                  </a:ext>
                </a:extLst>
              </p14:cNvPr>
              <p14:cNvContentPartPr/>
              <p14:nvPr/>
            </p14:nvContentPartPr>
            <p14:xfrm>
              <a:off x="508287" y="4467076"/>
              <a:ext cx="859680" cy="442800"/>
            </p14:xfrm>
          </p:contentPart>
        </mc:Choice>
        <mc:Fallback xmlns="">
          <p:pic>
            <p:nvPicPr>
              <p:cNvPr id="145" name="Freihand 144">
                <a:extLst>
                  <a:ext uri="{FF2B5EF4-FFF2-40B4-BE49-F238E27FC236}">
                    <a16:creationId xmlns:a16="http://schemas.microsoft.com/office/drawing/2014/main" id="{F58C7A7A-C581-048E-E16B-F49A6B48B70D}"/>
                  </a:ext>
                </a:extLst>
              </p:cNvPr>
              <p:cNvPicPr/>
              <p:nvPr/>
            </p:nvPicPr>
            <p:blipFill>
              <a:blip r:embed="rId217"/>
              <a:stretch>
                <a:fillRect/>
              </a:stretch>
            </p:blipFill>
            <p:spPr>
              <a:xfrm>
                <a:off x="499287" y="4458436"/>
                <a:ext cx="8773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Freihand 145">
                <a:extLst>
                  <a:ext uri="{FF2B5EF4-FFF2-40B4-BE49-F238E27FC236}">
                    <a16:creationId xmlns:a16="http://schemas.microsoft.com/office/drawing/2014/main" id="{D42C4A33-DAA8-42F0-A0B3-A628DC308536}"/>
                  </a:ext>
                </a:extLst>
              </p14:cNvPr>
              <p14:cNvContentPartPr/>
              <p14:nvPr/>
            </p14:nvContentPartPr>
            <p14:xfrm>
              <a:off x="4655487" y="4648516"/>
              <a:ext cx="821520" cy="502560"/>
            </p14:xfrm>
          </p:contentPart>
        </mc:Choice>
        <mc:Fallback xmlns="">
          <p:pic>
            <p:nvPicPr>
              <p:cNvPr id="146" name="Freihand 145">
                <a:extLst>
                  <a:ext uri="{FF2B5EF4-FFF2-40B4-BE49-F238E27FC236}">
                    <a16:creationId xmlns:a16="http://schemas.microsoft.com/office/drawing/2014/main" id="{D42C4A33-DAA8-42F0-A0B3-A628DC308536}"/>
                  </a:ext>
                </a:extLst>
              </p:cNvPr>
              <p:cNvPicPr/>
              <p:nvPr/>
            </p:nvPicPr>
            <p:blipFill>
              <a:blip r:embed="rId219"/>
              <a:stretch>
                <a:fillRect/>
              </a:stretch>
            </p:blipFill>
            <p:spPr>
              <a:xfrm>
                <a:off x="4646847" y="4639876"/>
                <a:ext cx="839160" cy="520200"/>
              </a:xfrm>
              <a:prstGeom prst="rect">
                <a:avLst/>
              </a:prstGeom>
            </p:spPr>
          </p:pic>
        </mc:Fallback>
      </mc:AlternateContent>
      <p:grpSp>
        <p:nvGrpSpPr>
          <p:cNvPr id="189" name="Gruppieren 188">
            <a:extLst>
              <a:ext uri="{FF2B5EF4-FFF2-40B4-BE49-F238E27FC236}">
                <a16:creationId xmlns:a16="http://schemas.microsoft.com/office/drawing/2014/main" id="{B343888A-31C2-9EFD-26F1-D6F019F0E32A}"/>
              </a:ext>
            </a:extLst>
          </p:cNvPr>
          <p:cNvGrpSpPr/>
          <p:nvPr/>
        </p:nvGrpSpPr>
        <p:grpSpPr>
          <a:xfrm>
            <a:off x="3897327" y="5616556"/>
            <a:ext cx="3997080" cy="978840"/>
            <a:chOff x="3897327" y="5616556"/>
            <a:chExt cx="3997080" cy="978840"/>
          </a:xfrm>
        </p:grpSpPr>
        <mc:AlternateContent xmlns:mc="http://schemas.openxmlformats.org/markup-compatibility/2006" xmlns:p14="http://schemas.microsoft.com/office/powerpoint/2010/main">
          <mc:Choice Requires="p14">
            <p:contentPart p14:bwMode="auto" r:id="rId220">
              <p14:nvContentPartPr>
                <p14:cNvPr id="157" name="Freihand 156">
                  <a:extLst>
                    <a:ext uri="{FF2B5EF4-FFF2-40B4-BE49-F238E27FC236}">
                      <a16:creationId xmlns:a16="http://schemas.microsoft.com/office/drawing/2014/main" id="{FDEC542A-EEE9-A5CA-8EEA-E978C6EBA147}"/>
                    </a:ext>
                  </a:extLst>
                </p14:cNvPr>
                <p14:cNvContentPartPr/>
                <p14:nvPr/>
              </p14:nvContentPartPr>
              <p14:xfrm>
                <a:off x="6674727" y="5776036"/>
                <a:ext cx="238320" cy="119520"/>
              </p14:xfrm>
            </p:contentPart>
          </mc:Choice>
          <mc:Fallback xmlns="">
            <p:pic>
              <p:nvPicPr>
                <p:cNvPr id="157" name="Freihand 156">
                  <a:extLst>
                    <a:ext uri="{FF2B5EF4-FFF2-40B4-BE49-F238E27FC236}">
                      <a16:creationId xmlns:a16="http://schemas.microsoft.com/office/drawing/2014/main" id="{FDEC542A-EEE9-A5CA-8EEA-E978C6EBA147}"/>
                    </a:ext>
                  </a:extLst>
                </p:cNvPr>
                <p:cNvPicPr/>
                <p:nvPr/>
              </p:nvPicPr>
              <p:blipFill>
                <a:blip r:embed="rId221"/>
                <a:stretch>
                  <a:fillRect/>
                </a:stretch>
              </p:blipFill>
              <p:spPr>
                <a:xfrm>
                  <a:off x="6666087" y="5767396"/>
                  <a:ext cx="255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8" name="Freihand 157">
                  <a:extLst>
                    <a:ext uri="{FF2B5EF4-FFF2-40B4-BE49-F238E27FC236}">
                      <a16:creationId xmlns:a16="http://schemas.microsoft.com/office/drawing/2014/main" id="{8B8055D1-003A-6395-EF43-E31D75767A45}"/>
                    </a:ext>
                  </a:extLst>
                </p14:cNvPr>
                <p14:cNvContentPartPr/>
                <p14:nvPr/>
              </p14:nvContentPartPr>
              <p14:xfrm>
                <a:off x="6912327" y="5777476"/>
                <a:ext cx="81360" cy="134640"/>
              </p14:xfrm>
            </p:contentPart>
          </mc:Choice>
          <mc:Fallback xmlns="">
            <p:pic>
              <p:nvPicPr>
                <p:cNvPr id="158" name="Freihand 157">
                  <a:extLst>
                    <a:ext uri="{FF2B5EF4-FFF2-40B4-BE49-F238E27FC236}">
                      <a16:creationId xmlns:a16="http://schemas.microsoft.com/office/drawing/2014/main" id="{8B8055D1-003A-6395-EF43-E31D75767A45}"/>
                    </a:ext>
                  </a:extLst>
                </p:cNvPr>
                <p:cNvPicPr/>
                <p:nvPr/>
              </p:nvPicPr>
              <p:blipFill>
                <a:blip r:embed="rId223"/>
                <a:stretch>
                  <a:fillRect/>
                </a:stretch>
              </p:blipFill>
              <p:spPr>
                <a:xfrm>
                  <a:off x="6903687" y="5768836"/>
                  <a:ext cx="99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9" name="Freihand 158">
                  <a:extLst>
                    <a:ext uri="{FF2B5EF4-FFF2-40B4-BE49-F238E27FC236}">
                      <a16:creationId xmlns:a16="http://schemas.microsoft.com/office/drawing/2014/main" id="{B19ADD2B-4136-D62C-DAB3-91199A013D9F}"/>
                    </a:ext>
                  </a:extLst>
                </p14:cNvPr>
                <p14:cNvContentPartPr/>
                <p14:nvPr/>
              </p14:nvContentPartPr>
              <p14:xfrm>
                <a:off x="6967407" y="5673436"/>
                <a:ext cx="169920" cy="335520"/>
              </p14:xfrm>
            </p:contentPart>
          </mc:Choice>
          <mc:Fallback xmlns="">
            <p:pic>
              <p:nvPicPr>
                <p:cNvPr id="159" name="Freihand 158">
                  <a:extLst>
                    <a:ext uri="{FF2B5EF4-FFF2-40B4-BE49-F238E27FC236}">
                      <a16:creationId xmlns:a16="http://schemas.microsoft.com/office/drawing/2014/main" id="{B19ADD2B-4136-D62C-DAB3-91199A013D9F}"/>
                    </a:ext>
                  </a:extLst>
                </p:cNvPr>
                <p:cNvPicPr/>
                <p:nvPr/>
              </p:nvPicPr>
              <p:blipFill>
                <a:blip r:embed="rId225"/>
                <a:stretch>
                  <a:fillRect/>
                </a:stretch>
              </p:blipFill>
              <p:spPr>
                <a:xfrm>
                  <a:off x="6958767" y="5664436"/>
                  <a:ext cx="1875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0" name="Freihand 159">
                  <a:extLst>
                    <a:ext uri="{FF2B5EF4-FFF2-40B4-BE49-F238E27FC236}">
                      <a16:creationId xmlns:a16="http://schemas.microsoft.com/office/drawing/2014/main" id="{DE0D3747-17B1-8DCA-E312-E5D89C922565}"/>
                    </a:ext>
                  </a:extLst>
                </p14:cNvPr>
                <p14:cNvContentPartPr/>
                <p14:nvPr/>
              </p14:nvContentPartPr>
              <p14:xfrm>
                <a:off x="7166127" y="5728876"/>
                <a:ext cx="210600" cy="86040"/>
              </p14:xfrm>
            </p:contentPart>
          </mc:Choice>
          <mc:Fallback xmlns="">
            <p:pic>
              <p:nvPicPr>
                <p:cNvPr id="160" name="Freihand 159">
                  <a:extLst>
                    <a:ext uri="{FF2B5EF4-FFF2-40B4-BE49-F238E27FC236}">
                      <a16:creationId xmlns:a16="http://schemas.microsoft.com/office/drawing/2014/main" id="{DE0D3747-17B1-8DCA-E312-E5D89C922565}"/>
                    </a:ext>
                  </a:extLst>
                </p:cNvPr>
                <p:cNvPicPr/>
                <p:nvPr/>
              </p:nvPicPr>
              <p:blipFill>
                <a:blip r:embed="rId227"/>
                <a:stretch>
                  <a:fillRect/>
                </a:stretch>
              </p:blipFill>
              <p:spPr>
                <a:xfrm>
                  <a:off x="7157127" y="5720236"/>
                  <a:ext cx="228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1" name="Freihand 160">
                  <a:extLst>
                    <a:ext uri="{FF2B5EF4-FFF2-40B4-BE49-F238E27FC236}">
                      <a16:creationId xmlns:a16="http://schemas.microsoft.com/office/drawing/2014/main" id="{97C82D80-C3C0-E00E-DE20-9E9D901E6349}"/>
                    </a:ext>
                  </a:extLst>
                </p14:cNvPr>
                <p14:cNvContentPartPr/>
                <p14:nvPr/>
              </p14:nvContentPartPr>
              <p14:xfrm>
                <a:off x="7409127" y="5616556"/>
                <a:ext cx="167040" cy="196920"/>
              </p14:xfrm>
            </p:contentPart>
          </mc:Choice>
          <mc:Fallback xmlns="">
            <p:pic>
              <p:nvPicPr>
                <p:cNvPr id="161" name="Freihand 160">
                  <a:extLst>
                    <a:ext uri="{FF2B5EF4-FFF2-40B4-BE49-F238E27FC236}">
                      <a16:creationId xmlns:a16="http://schemas.microsoft.com/office/drawing/2014/main" id="{97C82D80-C3C0-E00E-DE20-9E9D901E6349}"/>
                    </a:ext>
                  </a:extLst>
                </p:cNvPr>
                <p:cNvPicPr/>
                <p:nvPr/>
              </p:nvPicPr>
              <p:blipFill>
                <a:blip r:embed="rId229"/>
                <a:stretch>
                  <a:fillRect/>
                </a:stretch>
              </p:blipFill>
              <p:spPr>
                <a:xfrm>
                  <a:off x="7400487" y="5607556"/>
                  <a:ext cx="1846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2" name="Freihand 161">
                  <a:extLst>
                    <a:ext uri="{FF2B5EF4-FFF2-40B4-BE49-F238E27FC236}">
                      <a16:creationId xmlns:a16="http://schemas.microsoft.com/office/drawing/2014/main" id="{3054E2FF-D050-7D16-448B-CF92D1C0B1EF}"/>
                    </a:ext>
                  </a:extLst>
                </p14:cNvPr>
                <p14:cNvContentPartPr/>
                <p14:nvPr/>
              </p14:nvContentPartPr>
              <p14:xfrm>
                <a:off x="7608207" y="5714476"/>
                <a:ext cx="286200" cy="75240"/>
              </p14:xfrm>
            </p:contentPart>
          </mc:Choice>
          <mc:Fallback xmlns="">
            <p:pic>
              <p:nvPicPr>
                <p:cNvPr id="162" name="Freihand 161">
                  <a:extLst>
                    <a:ext uri="{FF2B5EF4-FFF2-40B4-BE49-F238E27FC236}">
                      <a16:creationId xmlns:a16="http://schemas.microsoft.com/office/drawing/2014/main" id="{3054E2FF-D050-7D16-448B-CF92D1C0B1EF}"/>
                    </a:ext>
                  </a:extLst>
                </p:cNvPr>
                <p:cNvPicPr/>
                <p:nvPr/>
              </p:nvPicPr>
              <p:blipFill>
                <a:blip r:embed="rId231"/>
                <a:stretch>
                  <a:fillRect/>
                </a:stretch>
              </p:blipFill>
              <p:spPr>
                <a:xfrm>
                  <a:off x="7599567" y="5705476"/>
                  <a:ext cx="303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C32EE018-4BD9-C79B-B868-32AC8BD4BCB9}"/>
                    </a:ext>
                  </a:extLst>
                </p14:cNvPr>
                <p14:cNvContentPartPr/>
                <p14:nvPr/>
              </p14:nvContentPartPr>
              <p14:xfrm>
                <a:off x="3981927" y="5936236"/>
                <a:ext cx="13680" cy="101880"/>
              </p14:xfrm>
            </p:contentPart>
          </mc:Choice>
          <mc:Fallback xmlns="">
            <p:pic>
              <p:nvPicPr>
                <p:cNvPr id="147" name="Freihand 146">
                  <a:extLst>
                    <a:ext uri="{FF2B5EF4-FFF2-40B4-BE49-F238E27FC236}">
                      <a16:creationId xmlns:a16="http://schemas.microsoft.com/office/drawing/2014/main" id="{C32EE018-4BD9-C79B-B868-32AC8BD4BCB9}"/>
                    </a:ext>
                  </a:extLst>
                </p:cNvPr>
                <p:cNvPicPr/>
                <p:nvPr/>
              </p:nvPicPr>
              <p:blipFill>
                <a:blip r:embed="rId233"/>
                <a:stretch>
                  <a:fillRect/>
                </a:stretch>
              </p:blipFill>
              <p:spPr>
                <a:xfrm>
                  <a:off x="3973287" y="5927236"/>
                  <a:ext cx="31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Freihand 147">
                  <a:extLst>
                    <a:ext uri="{FF2B5EF4-FFF2-40B4-BE49-F238E27FC236}">
                      <a16:creationId xmlns:a16="http://schemas.microsoft.com/office/drawing/2014/main" id="{7AC9B0C2-7865-085D-657E-4B5E336D5335}"/>
                    </a:ext>
                  </a:extLst>
                </p14:cNvPr>
                <p14:cNvContentPartPr/>
                <p14:nvPr/>
              </p14:nvContentPartPr>
              <p14:xfrm>
                <a:off x="3897327" y="5920036"/>
                <a:ext cx="107280" cy="130320"/>
              </p14:xfrm>
            </p:contentPart>
          </mc:Choice>
          <mc:Fallback xmlns="">
            <p:pic>
              <p:nvPicPr>
                <p:cNvPr id="148" name="Freihand 147">
                  <a:extLst>
                    <a:ext uri="{FF2B5EF4-FFF2-40B4-BE49-F238E27FC236}">
                      <a16:creationId xmlns:a16="http://schemas.microsoft.com/office/drawing/2014/main" id="{7AC9B0C2-7865-085D-657E-4B5E336D5335}"/>
                    </a:ext>
                  </a:extLst>
                </p:cNvPr>
                <p:cNvPicPr/>
                <p:nvPr/>
              </p:nvPicPr>
              <p:blipFill>
                <a:blip r:embed="rId235"/>
                <a:stretch>
                  <a:fillRect/>
                </a:stretch>
              </p:blipFill>
              <p:spPr>
                <a:xfrm>
                  <a:off x="3888687" y="5911396"/>
                  <a:ext cx="124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6F0EAAD3-305D-8E10-FF1B-E4CCB34A660B}"/>
                    </a:ext>
                  </a:extLst>
                </p14:cNvPr>
                <p14:cNvContentPartPr/>
                <p14:nvPr/>
              </p14:nvContentPartPr>
              <p14:xfrm>
                <a:off x="4097487" y="5988076"/>
                <a:ext cx="14760" cy="39600"/>
              </p14:xfrm>
            </p:contentPart>
          </mc:Choice>
          <mc:Fallback xmlns="">
            <p:pic>
              <p:nvPicPr>
                <p:cNvPr id="149" name="Freihand 148">
                  <a:extLst>
                    <a:ext uri="{FF2B5EF4-FFF2-40B4-BE49-F238E27FC236}">
                      <a16:creationId xmlns:a16="http://schemas.microsoft.com/office/drawing/2014/main" id="{6F0EAAD3-305D-8E10-FF1B-E4CCB34A660B}"/>
                    </a:ext>
                  </a:extLst>
                </p:cNvPr>
                <p:cNvPicPr/>
                <p:nvPr/>
              </p:nvPicPr>
              <p:blipFill>
                <a:blip r:embed="rId237"/>
                <a:stretch>
                  <a:fillRect/>
                </a:stretch>
              </p:blipFill>
              <p:spPr>
                <a:xfrm>
                  <a:off x="4088847" y="5979436"/>
                  <a:ext cx="32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B8400914-1F7F-767B-4622-B9CA85E1C1FD}"/>
                    </a:ext>
                  </a:extLst>
                </p14:cNvPr>
                <p14:cNvContentPartPr/>
                <p14:nvPr/>
              </p14:nvContentPartPr>
              <p14:xfrm>
                <a:off x="4130967" y="5870716"/>
                <a:ext cx="97200" cy="153720"/>
              </p14:xfrm>
            </p:contentPart>
          </mc:Choice>
          <mc:Fallback xmlns="">
            <p:pic>
              <p:nvPicPr>
                <p:cNvPr id="150" name="Freihand 149">
                  <a:extLst>
                    <a:ext uri="{FF2B5EF4-FFF2-40B4-BE49-F238E27FC236}">
                      <a16:creationId xmlns:a16="http://schemas.microsoft.com/office/drawing/2014/main" id="{B8400914-1F7F-767B-4622-B9CA85E1C1FD}"/>
                    </a:ext>
                  </a:extLst>
                </p:cNvPr>
                <p:cNvPicPr/>
                <p:nvPr/>
              </p:nvPicPr>
              <p:blipFill>
                <a:blip r:embed="rId239"/>
                <a:stretch>
                  <a:fillRect/>
                </a:stretch>
              </p:blipFill>
              <p:spPr>
                <a:xfrm>
                  <a:off x="4122327" y="5861716"/>
                  <a:ext cx="114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17995811-C228-1695-3B3F-02701FF48D74}"/>
                    </a:ext>
                  </a:extLst>
                </p14:cNvPr>
                <p14:cNvContentPartPr/>
                <p14:nvPr/>
              </p14:nvContentPartPr>
              <p14:xfrm>
                <a:off x="4542087" y="5858476"/>
                <a:ext cx="171360" cy="133560"/>
              </p14:xfrm>
            </p:contentPart>
          </mc:Choice>
          <mc:Fallback xmlns="">
            <p:pic>
              <p:nvPicPr>
                <p:cNvPr id="151" name="Freihand 150">
                  <a:extLst>
                    <a:ext uri="{FF2B5EF4-FFF2-40B4-BE49-F238E27FC236}">
                      <a16:creationId xmlns:a16="http://schemas.microsoft.com/office/drawing/2014/main" id="{17995811-C228-1695-3B3F-02701FF48D74}"/>
                    </a:ext>
                  </a:extLst>
                </p:cNvPr>
                <p:cNvPicPr/>
                <p:nvPr/>
              </p:nvPicPr>
              <p:blipFill>
                <a:blip r:embed="rId241"/>
                <a:stretch>
                  <a:fillRect/>
                </a:stretch>
              </p:blipFill>
              <p:spPr>
                <a:xfrm>
                  <a:off x="4533087" y="5849836"/>
                  <a:ext cx="189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037B2AB1-F456-5C2A-CCFB-1E0BDA93D2E5}"/>
                    </a:ext>
                  </a:extLst>
                </p14:cNvPr>
                <p14:cNvContentPartPr/>
                <p14:nvPr/>
              </p14:nvContentPartPr>
              <p14:xfrm>
                <a:off x="4804167" y="5803036"/>
                <a:ext cx="100800" cy="152280"/>
              </p14:xfrm>
            </p:contentPart>
          </mc:Choice>
          <mc:Fallback xmlns="">
            <p:pic>
              <p:nvPicPr>
                <p:cNvPr id="152" name="Freihand 151">
                  <a:extLst>
                    <a:ext uri="{FF2B5EF4-FFF2-40B4-BE49-F238E27FC236}">
                      <a16:creationId xmlns:a16="http://schemas.microsoft.com/office/drawing/2014/main" id="{037B2AB1-F456-5C2A-CCFB-1E0BDA93D2E5}"/>
                    </a:ext>
                  </a:extLst>
                </p:cNvPr>
                <p:cNvPicPr/>
                <p:nvPr/>
              </p:nvPicPr>
              <p:blipFill>
                <a:blip r:embed="rId243"/>
                <a:stretch>
                  <a:fillRect/>
                </a:stretch>
              </p:blipFill>
              <p:spPr>
                <a:xfrm>
                  <a:off x="4795167" y="5794396"/>
                  <a:ext cx="118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FB80FC06-FE40-E5FB-33B0-7292C7805354}"/>
                    </a:ext>
                  </a:extLst>
                </p14:cNvPr>
                <p14:cNvContentPartPr/>
                <p14:nvPr/>
              </p14:nvContentPartPr>
              <p14:xfrm>
                <a:off x="5032407" y="5785756"/>
                <a:ext cx="99360" cy="187920"/>
              </p14:xfrm>
            </p:contentPart>
          </mc:Choice>
          <mc:Fallback xmlns="">
            <p:pic>
              <p:nvPicPr>
                <p:cNvPr id="153" name="Freihand 152">
                  <a:extLst>
                    <a:ext uri="{FF2B5EF4-FFF2-40B4-BE49-F238E27FC236}">
                      <a16:creationId xmlns:a16="http://schemas.microsoft.com/office/drawing/2014/main" id="{FB80FC06-FE40-E5FB-33B0-7292C7805354}"/>
                    </a:ext>
                  </a:extLst>
                </p:cNvPr>
                <p:cNvPicPr/>
                <p:nvPr/>
              </p:nvPicPr>
              <p:blipFill>
                <a:blip r:embed="rId245"/>
                <a:stretch>
                  <a:fillRect/>
                </a:stretch>
              </p:blipFill>
              <p:spPr>
                <a:xfrm>
                  <a:off x="5023767" y="5777116"/>
                  <a:ext cx="117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0F533842-A2E6-1CAB-22A4-297255FAB509}"/>
                    </a:ext>
                  </a:extLst>
                </p14:cNvPr>
                <p14:cNvContentPartPr/>
                <p14:nvPr/>
              </p14:nvContentPartPr>
              <p14:xfrm>
                <a:off x="5407167" y="5736796"/>
                <a:ext cx="158400" cy="191520"/>
              </p14:xfrm>
            </p:contentPart>
          </mc:Choice>
          <mc:Fallback xmlns="">
            <p:pic>
              <p:nvPicPr>
                <p:cNvPr id="154" name="Freihand 153">
                  <a:extLst>
                    <a:ext uri="{FF2B5EF4-FFF2-40B4-BE49-F238E27FC236}">
                      <a16:creationId xmlns:a16="http://schemas.microsoft.com/office/drawing/2014/main" id="{0F533842-A2E6-1CAB-22A4-297255FAB509}"/>
                    </a:ext>
                  </a:extLst>
                </p:cNvPr>
                <p:cNvPicPr/>
                <p:nvPr/>
              </p:nvPicPr>
              <p:blipFill>
                <a:blip r:embed="rId247"/>
                <a:stretch>
                  <a:fillRect/>
                </a:stretch>
              </p:blipFill>
              <p:spPr>
                <a:xfrm>
                  <a:off x="5398167" y="5728156"/>
                  <a:ext cx="176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CA0DA824-96BC-02B6-B720-B62BAE1BC55F}"/>
                    </a:ext>
                  </a:extLst>
                </p14:cNvPr>
                <p14:cNvContentPartPr/>
                <p14:nvPr/>
              </p14:nvContentPartPr>
              <p14:xfrm>
                <a:off x="5569167" y="5840476"/>
                <a:ext cx="219240" cy="97200"/>
              </p14:xfrm>
            </p:contentPart>
          </mc:Choice>
          <mc:Fallback xmlns="">
            <p:pic>
              <p:nvPicPr>
                <p:cNvPr id="155" name="Freihand 154">
                  <a:extLst>
                    <a:ext uri="{FF2B5EF4-FFF2-40B4-BE49-F238E27FC236}">
                      <a16:creationId xmlns:a16="http://schemas.microsoft.com/office/drawing/2014/main" id="{CA0DA824-96BC-02B6-B720-B62BAE1BC55F}"/>
                    </a:ext>
                  </a:extLst>
                </p:cNvPr>
                <p:cNvPicPr/>
                <p:nvPr/>
              </p:nvPicPr>
              <p:blipFill>
                <a:blip r:embed="rId249"/>
                <a:stretch>
                  <a:fillRect/>
                </a:stretch>
              </p:blipFill>
              <p:spPr>
                <a:xfrm>
                  <a:off x="5560167" y="5831836"/>
                  <a:ext cx="23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860F3455-7E59-9737-E3E6-55C2CE72A20D}"/>
                    </a:ext>
                  </a:extLst>
                </p14:cNvPr>
                <p14:cNvContentPartPr/>
                <p14:nvPr/>
              </p14:nvContentPartPr>
              <p14:xfrm>
                <a:off x="5884167" y="5694676"/>
                <a:ext cx="451080" cy="248400"/>
              </p14:xfrm>
            </p:contentPart>
          </mc:Choice>
          <mc:Fallback xmlns="">
            <p:pic>
              <p:nvPicPr>
                <p:cNvPr id="156" name="Freihand 155">
                  <a:extLst>
                    <a:ext uri="{FF2B5EF4-FFF2-40B4-BE49-F238E27FC236}">
                      <a16:creationId xmlns:a16="http://schemas.microsoft.com/office/drawing/2014/main" id="{860F3455-7E59-9737-E3E6-55C2CE72A20D}"/>
                    </a:ext>
                  </a:extLst>
                </p:cNvPr>
                <p:cNvPicPr/>
                <p:nvPr/>
              </p:nvPicPr>
              <p:blipFill>
                <a:blip r:embed="rId251"/>
                <a:stretch>
                  <a:fillRect/>
                </a:stretch>
              </p:blipFill>
              <p:spPr>
                <a:xfrm>
                  <a:off x="5875527" y="5685676"/>
                  <a:ext cx="4687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7" name="Freihand 166">
                  <a:extLst>
                    <a:ext uri="{FF2B5EF4-FFF2-40B4-BE49-F238E27FC236}">
                      <a16:creationId xmlns:a16="http://schemas.microsoft.com/office/drawing/2014/main" id="{0D0FF884-A2AB-1E45-9D4C-9D0CA8C7F375}"/>
                    </a:ext>
                  </a:extLst>
                </p14:cNvPr>
                <p14:cNvContentPartPr/>
                <p14:nvPr/>
              </p14:nvContentPartPr>
              <p14:xfrm>
                <a:off x="4050327" y="6245116"/>
                <a:ext cx="231480" cy="128160"/>
              </p14:xfrm>
            </p:contentPart>
          </mc:Choice>
          <mc:Fallback xmlns="">
            <p:pic>
              <p:nvPicPr>
                <p:cNvPr id="167" name="Freihand 166">
                  <a:extLst>
                    <a:ext uri="{FF2B5EF4-FFF2-40B4-BE49-F238E27FC236}">
                      <a16:creationId xmlns:a16="http://schemas.microsoft.com/office/drawing/2014/main" id="{0D0FF884-A2AB-1E45-9D4C-9D0CA8C7F375}"/>
                    </a:ext>
                  </a:extLst>
                </p:cNvPr>
                <p:cNvPicPr/>
                <p:nvPr/>
              </p:nvPicPr>
              <p:blipFill>
                <a:blip r:embed="rId253"/>
                <a:stretch>
                  <a:fillRect/>
                </a:stretch>
              </p:blipFill>
              <p:spPr>
                <a:xfrm>
                  <a:off x="4041687" y="6236476"/>
                  <a:ext cx="249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8" name="Freihand 167">
                  <a:extLst>
                    <a:ext uri="{FF2B5EF4-FFF2-40B4-BE49-F238E27FC236}">
                      <a16:creationId xmlns:a16="http://schemas.microsoft.com/office/drawing/2014/main" id="{8939ABCF-08B8-B839-151B-8EEA5568758C}"/>
                    </a:ext>
                  </a:extLst>
                </p14:cNvPr>
                <p14:cNvContentPartPr/>
                <p14:nvPr/>
              </p14:nvContentPartPr>
              <p14:xfrm>
                <a:off x="4236447" y="6185716"/>
                <a:ext cx="6120" cy="31320"/>
              </p14:xfrm>
            </p:contentPart>
          </mc:Choice>
          <mc:Fallback xmlns="">
            <p:pic>
              <p:nvPicPr>
                <p:cNvPr id="168" name="Freihand 167">
                  <a:extLst>
                    <a:ext uri="{FF2B5EF4-FFF2-40B4-BE49-F238E27FC236}">
                      <a16:creationId xmlns:a16="http://schemas.microsoft.com/office/drawing/2014/main" id="{8939ABCF-08B8-B839-151B-8EEA5568758C}"/>
                    </a:ext>
                  </a:extLst>
                </p:cNvPr>
                <p:cNvPicPr/>
                <p:nvPr/>
              </p:nvPicPr>
              <p:blipFill>
                <a:blip r:embed="rId255"/>
                <a:stretch>
                  <a:fillRect/>
                </a:stretch>
              </p:blipFill>
              <p:spPr>
                <a:xfrm>
                  <a:off x="4227447" y="6177076"/>
                  <a:ext cx="23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Freihand 168">
                  <a:extLst>
                    <a:ext uri="{FF2B5EF4-FFF2-40B4-BE49-F238E27FC236}">
                      <a16:creationId xmlns:a16="http://schemas.microsoft.com/office/drawing/2014/main" id="{759E93D5-4772-2E8A-AB79-F5ED0F853E41}"/>
                    </a:ext>
                  </a:extLst>
                </p14:cNvPr>
                <p14:cNvContentPartPr/>
                <p14:nvPr/>
              </p14:nvContentPartPr>
              <p14:xfrm>
                <a:off x="4466847" y="6220636"/>
                <a:ext cx="171360" cy="240840"/>
              </p14:xfrm>
            </p:contentPart>
          </mc:Choice>
          <mc:Fallback xmlns="">
            <p:pic>
              <p:nvPicPr>
                <p:cNvPr id="169" name="Freihand 168">
                  <a:extLst>
                    <a:ext uri="{FF2B5EF4-FFF2-40B4-BE49-F238E27FC236}">
                      <a16:creationId xmlns:a16="http://schemas.microsoft.com/office/drawing/2014/main" id="{759E93D5-4772-2E8A-AB79-F5ED0F853E41}"/>
                    </a:ext>
                  </a:extLst>
                </p:cNvPr>
                <p:cNvPicPr/>
                <p:nvPr/>
              </p:nvPicPr>
              <p:blipFill>
                <a:blip r:embed="rId257"/>
                <a:stretch>
                  <a:fillRect/>
                </a:stretch>
              </p:blipFill>
              <p:spPr>
                <a:xfrm>
                  <a:off x="4457847" y="6211636"/>
                  <a:ext cx="189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Freihand 169">
                  <a:extLst>
                    <a:ext uri="{FF2B5EF4-FFF2-40B4-BE49-F238E27FC236}">
                      <a16:creationId xmlns:a16="http://schemas.microsoft.com/office/drawing/2014/main" id="{EF89527C-DD49-4086-F689-7B6E4F54641E}"/>
                    </a:ext>
                  </a:extLst>
                </p14:cNvPr>
                <p14:cNvContentPartPr/>
                <p14:nvPr/>
              </p14:nvContentPartPr>
              <p14:xfrm>
                <a:off x="4673847" y="6134956"/>
                <a:ext cx="209160" cy="250200"/>
              </p14:xfrm>
            </p:contentPart>
          </mc:Choice>
          <mc:Fallback xmlns="">
            <p:pic>
              <p:nvPicPr>
                <p:cNvPr id="170" name="Freihand 169">
                  <a:extLst>
                    <a:ext uri="{FF2B5EF4-FFF2-40B4-BE49-F238E27FC236}">
                      <a16:creationId xmlns:a16="http://schemas.microsoft.com/office/drawing/2014/main" id="{EF89527C-DD49-4086-F689-7B6E4F54641E}"/>
                    </a:ext>
                  </a:extLst>
                </p:cNvPr>
                <p:cNvPicPr/>
                <p:nvPr/>
              </p:nvPicPr>
              <p:blipFill>
                <a:blip r:embed="rId259"/>
                <a:stretch>
                  <a:fillRect/>
                </a:stretch>
              </p:blipFill>
              <p:spPr>
                <a:xfrm>
                  <a:off x="4665207" y="6126316"/>
                  <a:ext cx="2268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Freihand 170">
                  <a:extLst>
                    <a:ext uri="{FF2B5EF4-FFF2-40B4-BE49-F238E27FC236}">
                      <a16:creationId xmlns:a16="http://schemas.microsoft.com/office/drawing/2014/main" id="{3393C333-9B88-A050-1F61-714277E04508}"/>
                    </a:ext>
                  </a:extLst>
                </p14:cNvPr>
                <p14:cNvContentPartPr/>
                <p14:nvPr/>
              </p14:nvContentPartPr>
              <p14:xfrm>
                <a:off x="4917567" y="6197596"/>
                <a:ext cx="115200" cy="82800"/>
              </p14:xfrm>
            </p:contentPart>
          </mc:Choice>
          <mc:Fallback xmlns="">
            <p:pic>
              <p:nvPicPr>
                <p:cNvPr id="171" name="Freihand 170">
                  <a:extLst>
                    <a:ext uri="{FF2B5EF4-FFF2-40B4-BE49-F238E27FC236}">
                      <a16:creationId xmlns:a16="http://schemas.microsoft.com/office/drawing/2014/main" id="{3393C333-9B88-A050-1F61-714277E04508}"/>
                    </a:ext>
                  </a:extLst>
                </p:cNvPr>
                <p:cNvPicPr/>
                <p:nvPr/>
              </p:nvPicPr>
              <p:blipFill>
                <a:blip r:embed="rId261"/>
                <a:stretch>
                  <a:fillRect/>
                </a:stretch>
              </p:blipFill>
              <p:spPr>
                <a:xfrm>
                  <a:off x="4908567" y="6188956"/>
                  <a:ext cx="13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2" name="Freihand 171">
                  <a:extLst>
                    <a:ext uri="{FF2B5EF4-FFF2-40B4-BE49-F238E27FC236}">
                      <a16:creationId xmlns:a16="http://schemas.microsoft.com/office/drawing/2014/main" id="{5E2A3C1E-2567-3A84-8DFA-D64D6D84D08F}"/>
                    </a:ext>
                  </a:extLst>
                </p14:cNvPr>
                <p14:cNvContentPartPr/>
                <p14:nvPr/>
              </p14:nvContentPartPr>
              <p14:xfrm>
                <a:off x="5309607" y="6055396"/>
                <a:ext cx="114120" cy="199800"/>
              </p14:xfrm>
            </p:contentPart>
          </mc:Choice>
          <mc:Fallback xmlns="">
            <p:pic>
              <p:nvPicPr>
                <p:cNvPr id="172" name="Freihand 171">
                  <a:extLst>
                    <a:ext uri="{FF2B5EF4-FFF2-40B4-BE49-F238E27FC236}">
                      <a16:creationId xmlns:a16="http://schemas.microsoft.com/office/drawing/2014/main" id="{5E2A3C1E-2567-3A84-8DFA-D64D6D84D08F}"/>
                    </a:ext>
                  </a:extLst>
                </p:cNvPr>
                <p:cNvPicPr/>
                <p:nvPr/>
              </p:nvPicPr>
              <p:blipFill>
                <a:blip r:embed="rId263"/>
                <a:stretch>
                  <a:fillRect/>
                </a:stretch>
              </p:blipFill>
              <p:spPr>
                <a:xfrm>
                  <a:off x="5300967" y="6046756"/>
                  <a:ext cx="131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3" name="Freihand 172">
                  <a:extLst>
                    <a:ext uri="{FF2B5EF4-FFF2-40B4-BE49-F238E27FC236}">
                      <a16:creationId xmlns:a16="http://schemas.microsoft.com/office/drawing/2014/main" id="{3EC8AB35-9861-16BC-F110-DD8E8A13C539}"/>
                    </a:ext>
                  </a:extLst>
                </p14:cNvPr>
                <p14:cNvContentPartPr/>
                <p14:nvPr/>
              </p14:nvContentPartPr>
              <p14:xfrm>
                <a:off x="5484567" y="5983756"/>
                <a:ext cx="515880" cy="247680"/>
              </p14:xfrm>
            </p:contentPart>
          </mc:Choice>
          <mc:Fallback xmlns="">
            <p:pic>
              <p:nvPicPr>
                <p:cNvPr id="173" name="Freihand 172">
                  <a:extLst>
                    <a:ext uri="{FF2B5EF4-FFF2-40B4-BE49-F238E27FC236}">
                      <a16:creationId xmlns:a16="http://schemas.microsoft.com/office/drawing/2014/main" id="{3EC8AB35-9861-16BC-F110-DD8E8A13C539}"/>
                    </a:ext>
                  </a:extLst>
                </p:cNvPr>
                <p:cNvPicPr/>
                <p:nvPr/>
              </p:nvPicPr>
              <p:blipFill>
                <a:blip r:embed="rId265"/>
                <a:stretch>
                  <a:fillRect/>
                </a:stretch>
              </p:blipFill>
              <p:spPr>
                <a:xfrm>
                  <a:off x="5475567" y="5975116"/>
                  <a:ext cx="5335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 name="Freihand 173">
                  <a:extLst>
                    <a:ext uri="{FF2B5EF4-FFF2-40B4-BE49-F238E27FC236}">
                      <a16:creationId xmlns:a16="http://schemas.microsoft.com/office/drawing/2014/main" id="{F6A40CA0-B834-081E-F2FA-E482D59C411E}"/>
                    </a:ext>
                  </a:extLst>
                </p14:cNvPr>
                <p14:cNvContentPartPr/>
                <p14:nvPr/>
              </p14:nvContentPartPr>
              <p14:xfrm>
                <a:off x="6100167" y="6076636"/>
                <a:ext cx="244440" cy="112320"/>
              </p14:xfrm>
            </p:contentPart>
          </mc:Choice>
          <mc:Fallback xmlns="">
            <p:pic>
              <p:nvPicPr>
                <p:cNvPr id="174" name="Freihand 173">
                  <a:extLst>
                    <a:ext uri="{FF2B5EF4-FFF2-40B4-BE49-F238E27FC236}">
                      <a16:creationId xmlns:a16="http://schemas.microsoft.com/office/drawing/2014/main" id="{F6A40CA0-B834-081E-F2FA-E482D59C411E}"/>
                    </a:ext>
                  </a:extLst>
                </p:cNvPr>
                <p:cNvPicPr/>
                <p:nvPr/>
              </p:nvPicPr>
              <p:blipFill>
                <a:blip r:embed="rId267"/>
                <a:stretch>
                  <a:fillRect/>
                </a:stretch>
              </p:blipFill>
              <p:spPr>
                <a:xfrm>
                  <a:off x="6091527" y="6067996"/>
                  <a:ext cx="262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6" name="Freihand 175">
                  <a:extLst>
                    <a:ext uri="{FF2B5EF4-FFF2-40B4-BE49-F238E27FC236}">
                      <a16:creationId xmlns:a16="http://schemas.microsoft.com/office/drawing/2014/main" id="{BDE91E08-FDD1-A4EF-4EC8-19A3C8E31256}"/>
                    </a:ext>
                  </a:extLst>
                </p14:cNvPr>
                <p14:cNvContentPartPr/>
                <p14:nvPr/>
              </p14:nvContentPartPr>
              <p14:xfrm>
                <a:off x="6599847" y="5996356"/>
                <a:ext cx="357120" cy="192600"/>
              </p14:xfrm>
            </p:contentPart>
          </mc:Choice>
          <mc:Fallback xmlns="">
            <p:pic>
              <p:nvPicPr>
                <p:cNvPr id="176" name="Freihand 175">
                  <a:extLst>
                    <a:ext uri="{FF2B5EF4-FFF2-40B4-BE49-F238E27FC236}">
                      <a16:creationId xmlns:a16="http://schemas.microsoft.com/office/drawing/2014/main" id="{BDE91E08-FDD1-A4EF-4EC8-19A3C8E31256}"/>
                    </a:ext>
                  </a:extLst>
                </p:cNvPr>
                <p:cNvPicPr/>
                <p:nvPr/>
              </p:nvPicPr>
              <p:blipFill>
                <a:blip r:embed="rId269"/>
                <a:stretch>
                  <a:fillRect/>
                </a:stretch>
              </p:blipFill>
              <p:spPr>
                <a:xfrm>
                  <a:off x="6591207" y="5987716"/>
                  <a:ext cx="374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7" name="Freihand 176">
                  <a:extLst>
                    <a:ext uri="{FF2B5EF4-FFF2-40B4-BE49-F238E27FC236}">
                      <a16:creationId xmlns:a16="http://schemas.microsoft.com/office/drawing/2014/main" id="{EE00EB28-5709-E0B3-A0F2-4DDDF9159A44}"/>
                    </a:ext>
                  </a:extLst>
                </p14:cNvPr>
                <p14:cNvContentPartPr/>
                <p14:nvPr/>
              </p14:nvContentPartPr>
              <p14:xfrm>
                <a:off x="6791007" y="5984116"/>
                <a:ext cx="16920" cy="9720"/>
              </p14:xfrm>
            </p:contentPart>
          </mc:Choice>
          <mc:Fallback xmlns="">
            <p:pic>
              <p:nvPicPr>
                <p:cNvPr id="177" name="Freihand 176">
                  <a:extLst>
                    <a:ext uri="{FF2B5EF4-FFF2-40B4-BE49-F238E27FC236}">
                      <a16:creationId xmlns:a16="http://schemas.microsoft.com/office/drawing/2014/main" id="{EE00EB28-5709-E0B3-A0F2-4DDDF9159A44}"/>
                    </a:ext>
                  </a:extLst>
                </p:cNvPr>
                <p:cNvPicPr/>
                <p:nvPr/>
              </p:nvPicPr>
              <p:blipFill>
                <a:blip r:embed="rId271"/>
                <a:stretch>
                  <a:fillRect/>
                </a:stretch>
              </p:blipFill>
              <p:spPr>
                <a:xfrm>
                  <a:off x="6782367" y="5975116"/>
                  <a:ext cx="34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8" name="Freihand 177">
                  <a:extLst>
                    <a:ext uri="{FF2B5EF4-FFF2-40B4-BE49-F238E27FC236}">
                      <a16:creationId xmlns:a16="http://schemas.microsoft.com/office/drawing/2014/main" id="{D7D502E2-05A6-9DBF-B6FE-8536B958ABD9}"/>
                    </a:ext>
                  </a:extLst>
                </p14:cNvPr>
                <p14:cNvContentPartPr/>
                <p14:nvPr/>
              </p14:nvContentPartPr>
              <p14:xfrm>
                <a:off x="7214007" y="5953876"/>
                <a:ext cx="473400" cy="221040"/>
              </p14:xfrm>
            </p:contentPart>
          </mc:Choice>
          <mc:Fallback xmlns="">
            <p:pic>
              <p:nvPicPr>
                <p:cNvPr id="178" name="Freihand 177">
                  <a:extLst>
                    <a:ext uri="{FF2B5EF4-FFF2-40B4-BE49-F238E27FC236}">
                      <a16:creationId xmlns:a16="http://schemas.microsoft.com/office/drawing/2014/main" id="{D7D502E2-05A6-9DBF-B6FE-8536B958ABD9}"/>
                    </a:ext>
                  </a:extLst>
                </p:cNvPr>
                <p:cNvPicPr/>
                <p:nvPr/>
              </p:nvPicPr>
              <p:blipFill>
                <a:blip r:embed="rId273"/>
                <a:stretch>
                  <a:fillRect/>
                </a:stretch>
              </p:blipFill>
              <p:spPr>
                <a:xfrm>
                  <a:off x="7205367" y="5945236"/>
                  <a:ext cx="491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9" name="Freihand 178">
                  <a:extLst>
                    <a:ext uri="{FF2B5EF4-FFF2-40B4-BE49-F238E27FC236}">
                      <a16:creationId xmlns:a16="http://schemas.microsoft.com/office/drawing/2014/main" id="{BD9B80B4-0796-72EE-7596-C35DC6E3BE9B}"/>
                    </a:ext>
                  </a:extLst>
                </p14:cNvPr>
                <p14:cNvContentPartPr/>
                <p14:nvPr/>
              </p14:nvContentPartPr>
              <p14:xfrm>
                <a:off x="7323087" y="5906716"/>
                <a:ext cx="19440" cy="23400"/>
              </p14:xfrm>
            </p:contentPart>
          </mc:Choice>
          <mc:Fallback xmlns="">
            <p:pic>
              <p:nvPicPr>
                <p:cNvPr id="179" name="Freihand 178">
                  <a:extLst>
                    <a:ext uri="{FF2B5EF4-FFF2-40B4-BE49-F238E27FC236}">
                      <a16:creationId xmlns:a16="http://schemas.microsoft.com/office/drawing/2014/main" id="{BD9B80B4-0796-72EE-7596-C35DC6E3BE9B}"/>
                    </a:ext>
                  </a:extLst>
                </p:cNvPr>
                <p:cNvPicPr/>
                <p:nvPr/>
              </p:nvPicPr>
              <p:blipFill>
                <a:blip r:embed="rId275"/>
                <a:stretch>
                  <a:fillRect/>
                </a:stretch>
              </p:blipFill>
              <p:spPr>
                <a:xfrm>
                  <a:off x="7314087" y="5897716"/>
                  <a:ext cx="37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0" name="Freihand 179">
                  <a:extLst>
                    <a:ext uri="{FF2B5EF4-FFF2-40B4-BE49-F238E27FC236}">
                      <a16:creationId xmlns:a16="http://schemas.microsoft.com/office/drawing/2014/main" id="{E91419BB-8B74-9622-A8B9-A01C469B5284}"/>
                    </a:ext>
                  </a:extLst>
                </p14:cNvPr>
                <p14:cNvContentPartPr/>
                <p14:nvPr/>
              </p14:nvContentPartPr>
              <p14:xfrm>
                <a:off x="5735487" y="6392356"/>
                <a:ext cx="286920" cy="203040"/>
              </p14:xfrm>
            </p:contentPart>
          </mc:Choice>
          <mc:Fallback xmlns="">
            <p:pic>
              <p:nvPicPr>
                <p:cNvPr id="180" name="Freihand 179">
                  <a:extLst>
                    <a:ext uri="{FF2B5EF4-FFF2-40B4-BE49-F238E27FC236}">
                      <a16:creationId xmlns:a16="http://schemas.microsoft.com/office/drawing/2014/main" id="{E91419BB-8B74-9622-A8B9-A01C469B5284}"/>
                    </a:ext>
                  </a:extLst>
                </p:cNvPr>
                <p:cNvPicPr/>
                <p:nvPr/>
              </p:nvPicPr>
              <p:blipFill>
                <a:blip r:embed="rId277"/>
                <a:stretch>
                  <a:fillRect/>
                </a:stretch>
              </p:blipFill>
              <p:spPr>
                <a:xfrm>
                  <a:off x="5726487" y="6383356"/>
                  <a:ext cx="304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1" name="Freihand 180">
                  <a:extLst>
                    <a:ext uri="{FF2B5EF4-FFF2-40B4-BE49-F238E27FC236}">
                      <a16:creationId xmlns:a16="http://schemas.microsoft.com/office/drawing/2014/main" id="{1C9F2632-6D23-B373-9000-A674751621D4}"/>
                    </a:ext>
                  </a:extLst>
                </p14:cNvPr>
                <p14:cNvContentPartPr/>
                <p14:nvPr/>
              </p14:nvContentPartPr>
              <p14:xfrm>
                <a:off x="6008367" y="6342316"/>
                <a:ext cx="20520" cy="54000"/>
              </p14:xfrm>
            </p:contentPart>
          </mc:Choice>
          <mc:Fallback xmlns="">
            <p:pic>
              <p:nvPicPr>
                <p:cNvPr id="181" name="Freihand 180">
                  <a:extLst>
                    <a:ext uri="{FF2B5EF4-FFF2-40B4-BE49-F238E27FC236}">
                      <a16:creationId xmlns:a16="http://schemas.microsoft.com/office/drawing/2014/main" id="{1C9F2632-6D23-B373-9000-A674751621D4}"/>
                    </a:ext>
                  </a:extLst>
                </p:cNvPr>
                <p:cNvPicPr/>
                <p:nvPr/>
              </p:nvPicPr>
              <p:blipFill>
                <a:blip r:embed="rId279"/>
                <a:stretch>
                  <a:fillRect/>
                </a:stretch>
              </p:blipFill>
              <p:spPr>
                <a:xfrm>
                  <a:off x="5999367" y="6333316"/>
                  <a:ext cx="38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2" name="Freihand 181">
                  <a:extLst>
                    <a:ext uri="{FF2B5EF4-FFF2-40B4-BE49-F238E27FC236}">
                      <a16:creationId xmlns:a16="http://schemas.microsoft.com/office/drawing/2014/main" id="{04329DC8-9D48-64EF-EF23-59D38789A4AE}"/>
                    </a:ext>
                  </a:extLst>
                </p14:cNvPr>
                <p14:cNvContentPartPr/>
                <p14:nvPr/>
              </p14:nvContentPartPr>
              <p14:xfrm>
                <a:off x="6082167" y="6425836"/>
                <a:ext cx="101880" cy="102600"/>
              </p14:xfrm>
            </p:contentPart>
          </mc:Choice>
          <mc:Fallback xmlns="">
            <p:pic>
              <p:nvPicPr>
                <p:cNvPr id="182" name="Freihand 181">
                  <a:extLst>
                    <a:ext uri="{FF2B5EF4-FFF2-40B4-BE49-F238E27FC236}">
                      <a16:creationId xmlns:a16="http://schemas.microsoft.com/office/drawing/2014/main" id="{04329DC8-9D48-64EF-EF23-59D38789A4AE}"/>
                    </a:ext>
                  </a:extLst>
                </p:cNvPr>
                <p:cNvPicPr/>
                <p:nvPr/>
              </p:nvPicPr>
              <p:blipFill>
                <a:blip r:embed="rId281"/>
                <a:stretch>
                  <a:fillRect/>
                </a:stretch>
              </p:blipFill>
              <p:spPr>
                <a:xfrm>
                  <a:off x="6073527" y="6417196"/>
                  <a:ext cx="119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3" name="Freihand 182">
                  <a:extLst>
                    <a:ext uri="{FF2B5EF4-FFF2-40B4-BE49-F238E27FC236}">
                      <a16:creationId xmlns:a16="http://schemas.microsoft.com/office/drawing/2014/main" id="{FBEDAABD-3EB6-4B88-235E-7DED606F52D0}"/>
                    </a:ext>
                  </a:extLst>
                </p14:cNvPr>
                <p14:cNvContentPartPr/>
                <p14:nvPr/>
              </p14:nvContentPartPr>
              <p14:xfrm>
                <a:off x="6243447" y="6311356"/>
                <a:ext cx="318600" cy="174600"/>
              </p14:xfrm>
            </p:contentPart>
          </mc:Choice>
          <mc:Fallback xmlns="">
            <p:pic>
              <p:nvPicPr>
                <p:cNvPr id="183" name="Freihand 182">
                  <a:extLst>
                    <a:ext uri="{FF2B5EF4-FFF2-40B4-BE49-F238E27FC236}">
                      <a16:creationId xmlns:a16="http://schemas.microsoft.com/office/drawing/2014/main" id="{FBEDAABD-3EB6-4B88-235E-7DED606F52D0}"/>
                    </a:ext>
                  </a:extLst>
                </p:cNvPr>
                <p:cNvPicPr/>
                <p:nvPr/>
              </p:nvPicPr>
              <p:blipFill>
                <a:blip r:embed="rId283"/>
                <a:stretch>
                  <a:fillRect/>
                </a:stretch>
              </p:blipFill>
              <p:spPr>
                <a:xfrm>
                  <a:off x="6234447" y="6302356"/>
                  <a:ext cx="336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4" name="Freihand 183">
                  <a:extLst>
                    <a:ext uri="{FF2B5EF4-FFF2-40B4-BE49-F238E27FC236}">
                      <a16:creationId xmlns:a16="http://schemas.microsoft.com/office/drawing/2014/main" id="{9275E286-9216-3524-A782-96EE81551A63}"/>
                    </a:ext>
                  </a:extLst>
                </p14:cNvPr>
                <p14:cNvContentPartPr/>
                <p14:nvPr/>
              </p14:nvContentPartPr>
              <p14:xfrm>
                <a:off x="6869847" y="6261316"/>
                <a:ext cx="144360" cy="213480"/>
              </p14:xfrm>
            </p:contentPart>
          </mc:Choice>
          <mc:Fallback xmlns="">
            <p:pic>
              <p:nvPicPr>
                <p:cNvPr id="184" name="Freihand 183">
                  <a:extLst>
                    <a:ext uri="{FF2B5EF4-FFF2-40B4-BE49-F238E27FC236}">
                      <a16:creationId xmlns:a16="http://schemas.microsoft.com/office/drawing/2014/main" id="{9275E286-9216-3524-A782-96EE81551A63}"/>
                    </a:ext>
                  </a:extLst>
                </p:cNvPr>
                <p:cNvPicPr/>
                <p:nvPr/>
              </p:nvPicPr>
              <p:blipFill>
                <a:blip r:embed="rId285"/>
                <a:stretch>
                  <a:fillRect/>
                </a:stretch>
              </p:blipFill>
              <p:spPr>
                <a:xfrm>
                  <a:off x="6861207" y="6252676"/>
                  <a:ext cx="1620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5" name="Freihand 184">
                  <a:extLst>
                    <a:ext uri="{FF2B5EF4-FFF2-40B4-BE49-F238E27FC236}">
                      <a16:creationId xmlns:a16="http://schemas.microsoft.com/office/drawing/2014/main" id="{FF1791D2-805C-A848-5605-7FE88E2D75E8}"/>
                    </a:ext>
                  </a:extLst>
                </p14:cNvPr>
                <p14:cNvContentPartPr/>
                <p14:nvPr/>
              </p14:nvContentPartPr>
              <p14:xfrm>
                <a:off x="7045887" y="6356356"/>
                <a:ext cx="108000" cy="85320"/>
              </p14:xfrm>
            </p:contentPart>
          </mc:Choice>
          <mc:Fallback xmlns="">
            <p:pic>
              <p:nvPicPr>
                <p:cNvPr id="185" name="Freihand 184">
                  <a:extLst>
                    <a:ext uri="{FF2B5EF4-FFF2-40B4-BE49-F238E27FC236}">
                      <a16:creationId xmlns:a16="http://schemas.microsoft.com/office/drawing/2014/main" id="{FF1791D2-805C-A848-5605-7FE88E2D75E8}"/>
                    </a:ext>
                  </a:extLst>
                </p:cNvPr>
                <p:cNvPicPr/>
                <p:nvPr/>
              </p:nvPicPr>
              <p:blipFill>
                <a:blip r:embed="rId287"/>
                <a:stretch>
                  <a:fillRect/>
                </a:stretch>
              </p:blipFill>
              <p:spPr>
                <a:xfrm>
                  <a:off x="7037247" y="6347356"/>
                  <a:ext cx="12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6" name="Freihand 185">
                  <a:extLst>
                    <a:ext uri="{FF2B5EF4-FFF2-40B4-BE49-F238E27FC236}">
                      <a16:creationId xmlns:a16="http://schemas.microsoft.com/office/drawing/2014/main" id="{B29DE7F9-267F-618B-25F9-F698E2F24454}"/>
                    </a:ext>
                  </a:extLst>
                </p14:cNvPr>
                <p14:cNvContentPartPr/>
                <p14:nvPr/>
              </p14:nvContentPartPr>
              <p14:xfrm>
                <a:off x="7225887" y="6235396"/>
                <a:ext cx="150840" cy="218160"/>
              </p14:xfrm>
            </p:contentPart>
          </mc:Choice>
          <mc:Fallback xmlns="">
            <p:pic>
              <p:nvPicPr>
                <p:cNvPr id="186" name="Freihand 185">
                  <a:extLst>
                    <a:ext uri="{FF2B5EF4-FFF2-40B4-BE49-F238E27FC236}">
                      <a16:creationId xmlns:a16="http://schemas.microsoft.com/office/drawing/2014/main" id="{B29DE7F9-267F-618B-25F9-F698E2F24454}"/>
                    </a:ext>
                  </a:extLst>
                </p:cNvPr>
                <p:cNvPicPr/>
                <p:nvPr/>
              </p:nvPicPr>
              <p:blipFill>
                <a:blip r:embed="rId289"/>
                <a:stretch>
                  <a:fillRect/>
                </a:stretch>
              </p:blipFill>
              <p:spPr>
                <a:xfrm>
                  <a:off x="7217247" y="6226756"/>
                  <a:ext cx="168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7" name="Freihand 186">
                  <a:extLst>
                    <a:ext uri="{FF2B5EF4-FFF2-40B4-BE49-F238E27FC236}">
                      <a16:creationId xmlns:a16="http://schemas.microsoft.com/office/drawing/2014/main" id="{6F49216A-26EF-F784-64F0-403631902ABC}"/>
                    </a:ext>
                  </a:extLst>
                </p14:cNvPr>
                <p14:cNvContentPartPr/>
                <p14:nvPr/>
              </p14:nvContentPartPr>
              <p14:xfrm>
                <a:off x="7430007" y="6262036"/>
                <a:ext cx="114120" cy="181440"/>
              </p14:xfrm>
            </p:contentPart>
          </mc:Choice>
          <mc:Fallback xmlns="">
            <p:pic>
              <p:nvPicPr>
                <p:cNvPr id="187" name="Freihand 186">
                  <a:extLst>
                    <a:ext uri="{FF2B5EF4-FFF2-40B4-BE49-F238E27FC236}">
                      <a16:creationId xmlns:a16="http://schemas.microsoft.com/office/drawing/2014/main" id="{6F49216A-26EF-F784-64F0-403631902ABC}"/>
                    </a:ext>
                  </a:extLst>
                </p:cNvPr>
                <p:cNvPicPr/>
                <p:nvPr/>
              </p:nvPicPr>
              <p:blipFill>
                <a:blip r:embed="rId291"/>
                <a:stretch>
                  <a:fillRect/>
                </a:stretch>
              </p:blipFill>
              <p:spPr>
                <a:xfrm>
                  <a:off x="7421007" y="6253396"/>
                  <a:ext cx="131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8" name="Freihand 187">
                  <a:extLst>
                    <a:ext uri="{FF2B5EF4-FFF2-40B4-BE49-F238E27FC236}">
                      <a16:creationId xmlns:a16="http://schemas.microsoft.com/office/drawing/2014/main" id="{D2587AE8-5BC8-F97D-7679-EF2E5D4F8374}"/>
                    </a:ext>
                  </a:extLst>
                </p14:cNvPr>
                <p14:cNvContentPartPr/>
                <p14:nvPr/>
              </p14:nvContentPartPr>
              <p14:xfrm>
                <a:off x="7573287" y="6332236"/>
                <a:ext cx="228960" cy="100080"/>
              </p14:xfrm>
            </p:contentPart>
          </mc:Choice>
          <mc:Fallback xmlns="">
            <p:pic>
              <p:nvPicPr>
                <p:cNvPr id="188" name="Freihand 187">
                  <a:extLst>
                    <a:ext uri="{FF2B5EF4-FFF2-40B4-BE49-F238E27FC236}">
                      <a16:creationId xmlns:a16="http://schemas.microsoft.com/office/drawing/2014/main" id="{D2587AE8-5BC8-F97D-7679-EF2E5D4F8374}"/>
                    </a:ext>
                  </a:extLst>
                </p:cNvPr>
                <p:cNvPicPr/>
                <p:nvPr/>
              </p:nvPicPr>
              <p:blipFill>
                <a:blip r:embed="rId293"/>
                <a:stretch>
                  <a:fillRect/>
                </a:stretch>
              </p:blipFill>
              <p:spPr>
                <a:xfrm>
                  <a:off x="7564287" y="6323236"/>
                  <a:ext cx="24660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4">
            <p14:nvContentPartPr>
              <p14:cNvPr id="14" name="Freihand 13">
                <a:extLst>
                  <a:ext uri="{FF2B5EF4-FFF2-40B4-BE49-F238E27FC236}">
                    <a16:creationId xmlns:a16="http://schemas.microsoft.com/office/drawing/2014/main" id="{BF2778D7-15C1-1F6D-C826-07B2798A8473}"/>
                  </a:ext>
                </a:extLst>
              </p14:cNvPr>
              <p14:cNvContentPartPr/>
              <p14:nvPr/>
            </p14:nvContentPartPr>
            <p14:xfrm>
              <a:off x="4385062" y="3571396"/>
              <a:ext cx="81720" cy="1510560"/>
            </p14:xfrm>
          </p:contentPart>
        </mc:Choice>
        <mc:Fallback>
          <p:pic>
            <p:nvPicPr>
              <p:cNvPr id="14" name="Freihand 13">
                <a:extLst>
                  <a:ext uri="{FF2B5EF4-FFF2-40B4-BE49-F238E27FC236}">
                    <a16:creationId xmlns:a16="http://schemas.microsoft.com/office/drawing/2014/main" id="{BF2778D7-15C1-1F6D-C826-07B2798A8473}"/>
                  </a:ext>
                </a:extLst>
              </p:cNvPr>
              <p:cNvPicPr/>
              <p:nvPr/>
            </p:nvPicPr>
            <p:blipFill>
              <a:blip r:embed="rId295"/>
              <a:stretch>
                <a:fillRect/>
              </a:stretch>
            </p:blipFill>
            <p:spPr>
              <a:xfrm>
                <a:off x="4376422" y="3562756"/>
                <a:ext cx="99360" cy="1528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 name="Freihand 20">
                <a:extLst>
                  <a:ext uri="{FF2B5EF4-FFF2-40B4-BE49-F238E27FC236}">
                    <a16:creationId xmlns:a16="http://schemas.microsoft.com/office/drawing/2014/main" id="{152E76AA-E85C-C618-FAF0-717ED31087F8}"/>
                  </a:ext>
                </a:extLst>
              </p14:cNvPr>
              <p14:cNvContentPartPr/>
              <p14:nvPr/>
            </p14:nvContentPartPr>
            <p14:xfrm>
              <a:off x="359542" y="3680836"/>
              <a:ext cx="169560" cy="1600200"/>
            </p14:xfrm>
          </p:contentPart>
        </mc:Choice>
        <mc:Fallback>
          <p:pic>
            <p:nvPicPr>
              <p:cNvPr id="21" name="Freihand 20">
                <a:extLst>
                  <a:ext uri="{FF2B5EF4-FFF2-40B4-BE49-F238E27FC236}">
                    <a16:creationId xmlns:a16="http://schemas.microsoft.com/office/drawing/2014/main" id="{152E76AA-E85C-C618-FAF0-717ED31087F8}"/>
                  </a:ext>
                </a:extLst>
              </p:cNvPr>
              <p:cNvPicPr/>
              <p:nvPr/>
            </p:nvPicPr>
            <p:blipFill>
              <a:blip r:embed="rId297"/>
              <a:stretch>
                <a:fillRect/>
              </a:stretch>
            </p:blipFill>
            <p:spPr>
              <a:xfrm>
                <a:off x="350902" y="3672196"/>
                <a:ext cx="187200" cy="1617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 name="Freihand 21">
                <a:extLst>
                  <a:ext uri="{FF2B5EF4-FFF2-40B4-BE49-F238E27FC236}">
                    <a16:creationId xmlns:a16="http://schemas.microsoft.com/office/drawing/2014/main" id="{D6AD0A81-3D0D-48F7-EDDF-1362CBC27662}"/>
                  </a:ext>
                </a:extLst>
              </p14:cNvPr>
              <p14:cNvContentPartPr/>
              <p14:nvPr/>
            </p14:nvContentPartPr>
            <p14:xfrm>
              <a:off x="8482942" y="18556"/>
              <a:ext cx="2468520" cy="2142360"/>
            </p14:xfrm>
          </p:contentPart>
        </mc:Choice>
        <mc:Fallback>
          <p:pic>
            <p:nvPicPr>
              <p:cNvPr id="22" name="Freihand 21">
                <a:extLst>
                  <a:ext uri="{FF2B5EF4-FFF2-40B4-BE49-F238E27FC236}">
                    <a16:creationId xmlns:a16="http://schemas.microsoft.com/office/drawing/2014/main" id="{D6AD0A81-3D0D-48F7-EDDF-1362CBC27662}"/>
                  </a:ext>
                </a:extLst>
              </p:cNvPr>
              <p:cNvPicPr/>
              <p:nvPr/>
            </p:nvPicPr>
            <p:blipFill>
              <a:blip r:embed="rId299"/>
              <a:stretch>
                <a:fillRect/>
              </a:stretch>
            </p:blipFill>
            <p:spPr>
              <a:xfrm>
                <a:off x="8473942" y="9556"/>
                <a:ext cx="2486160" cy="2160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3" name="Freihand 32">
                <a:extLst>
                  <a:ext uri="{FF2B5EF4-FFF2-40B4-BE49-F238E27FC236}">
                    <a16:creationId xmlns:a16="http://schemas.microsoft.com/office/drawing/2014/main" id="{F0CA5EAE-724A-426D-3D34-43F7637A9D65}"/>
                  </a:ext>
                </a:extLst>
              </p14:cNvPr>
              <p14:cNvContentPartPr/>
              <p14:nvPr/>
            </p14:nvContentPartPr>
            <p14:xfrm>
              <a:off x="626662" y="4549156"/>
              <a:ext cx="39960" cy="294840"/>
            </p14:xfrm>
          </p:contentPart>
        </mc:Choice>
        <mc:Fallback>
          <p:pic>
            <p:nvPicPr>
              <p:cNvPr id="33" name="Freihand 32">
                <a:extLst>
                  <a:ext uri="{FF2B5EF4-FFF2-40B4-BE49-F238E27FC236}">
                    <a16:creationId xmlns:a16="http://schemas.microsoft.com/office/drawing/2014/main" id="{F0CA5EAE-724A-426D-3D34-43F7637A9D65}"/>
                  </a:ext>
                </a:extLst>
              </p:cNvPr>
              <p:cNvPicPr/>
              <p:nvPr/>
            </p:nvPicPr>
            <p:blipFill>
              <a:blip r:embed="rId301"/>
              <a:stretch>
                <a:fillRect/>
              </a:stretch>
            </p:blipFill>
            <p:spPr>
              <a:xfrm>
                <a:off x="618022" y="4540516"/>
                <a:ext cx="576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4" name="Freihand 33">
                <a:extLst>
                  <a:ext uri="{FF2B5EF4-FFF2-40B4-BE49-F238E27FC236}">
                    <a16:creationId xmlns:a16="http://schemas.microsoft.com/office/drawing/2014/main" id="{BC302747-8AE5-4941-6836-DAEB02F355FF}"/>
                  </a:ext>
                </a:extLst>
              </p14:cNvPr>
              <p14:cNvContentPartPr/>
              <p14:nvPr/>
            </p14:nvContentPartPr>
            <p14:xfrm>
              <a:off x="4656502" y="4659676"/>
              <a:ext cx="39240" cy="306360"/>
            </p14:xfrm>
          </p:contentPart>
        </mc:Choice>
        <mc:Fallback>
          <p:pic>
            <p:nvPicPr>
              <p:cNvPr id="34" name="Freihand 33">
                <a:extLst>
                  <a:ext uri="{FF2B5EF4-FFF2-40B4-BE49-F238E27FC236}">
                    <a16:creationId xmlns:a16="http://schemas.microsoft.com/office/drawing/2014/main" id="{BC302747-8AE5-4941-6836-DAEB02F355FF}"/>
                  </a:ext>
                </a:extLst>
              </p:cNvPr>
              <p:cNvPicPr/>
              <p:nvPr/>
            </p:nvPicPr>
            <p:blipFill>
              <a:blip r:embed="rId303"/>
              <a:stretch>
                <a:fillRect/>
              </a:stretch>
            </p:blipFill>
            <p:spPr>
              <a:xfrm>
                <a:off x="4647502" y="4650676"/>
                <a:ext cx="56880" cy="324000"/>
              </a:xfrm>
              <a:prstGeom prst="rect">
                <a:avLst/>
              </a:prstGeom>
            </p:spPr>
          </p:pic>
        </mc:Fallback>
      </mc:AlternateContent>
    </p:spTree>
    <p:extLst>
      <p:ext uri="{BB962C8B-B14F-4D97-AF65-F5344CB8AC3E}">
        <p14:creationId xmlns:p14="http://schemas.microsoft.com/office/powerpoint/2010/main" val="732576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Connector 45"/>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sp>
        <p:nvSpPr>
          <p:cNvPr id="24" name="TextBox 50"/>
          <p:cNvSpPr txBox="1"/>
          <p:nvPr/>
        </p:nvSpPr>
        <p:spPr>
          <a:xfrm>
            <a:off x="4351874" y="4206236"/>
            <a:ext cx="59926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W-D</a:t>
            </a: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545898" y="5169772"/>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cxnSp>
        <p:nvCxnSpPr>
          <p:cNvPr id="49" name="Straight Connector 32"/>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10" name="TextBox 50"/>
          <p:cNvSpPr txBox="1"/>
          <p:nvPr/>
        </p:nvSpPr>
        <p:spPr>
          <a:xfrm>
            <a:off x="4472474" y="975438"/>
            <a:ext cx="588046"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W-A</a:t>
            </a:r>
          </a:p>
        </p:txBody>
      </p:sp>
      <p:cxnSp>
        <p:nvCxnSpPr>
          <p:cNvPr id="77" name="Straight Connector 64"/>
          <p:cNvCxnSpPr>
            <a:stCxn id="85"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73">
                <a:extLst>
                  <a:ext uri="{FF2B5EF4-FFF2-40B4-BE49-F238E27FC236}">
                    <a16:creationId xmlns:a16="http://schemas.microsoft.com/office/drawing/2014/main" id="{AD4EC967-1C20-47C0-939B-AB9655458832}"/>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84" name="TextBox 73">
                <a:extLst>
                  <a:ext uri="{FF2B5EF4-FFF2-40B4-BE49-F238E27FC236}">
                    <a16:creationId xmlns:a16="http://schemas.microsoft.com/office/drawing/2014/main" id="{AD4EC967-1C20-47C0-939B-AB9655458832}"/>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5" name="TextBox 71"/>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85" name="TextBox 71"/>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5"/>
                <a:stretch>
                  <a:fillRect/>
                </a:stretch>
              </a:blipFill>
            </p:spPr>
            <p:txBody>
              <a:bodyPr/>
              <a:lstStyle/>
              <a:p>
                <a:r>
                  <a:rPr lang="de-DE">
                    <a:noFill/>
                  </a:rPr>
                  <a:t> </a:t>
                </a:r>
              </a:p>
            </p:txBody>
          </p:sp>
        </mc:Fallback>
      </mc:AlternateContent>
      <p:sp>
        <p:nvSpPr>
          <p:cNvPr id="86" name="Flowchart: Connector 2"/>
          <p:cNvSpPr/>
          <p:nvPr/>
        </p:nvSpPr>
        <p:spPr>
          <a:xfrm>
            <a:off x="3545023" y="2581108"/>
            <a:ext cx="165888" cy="165888"/>
          </a:xfrm>
          <a:prstGeom prst="flowChartConnector">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107" name="TextBox 29"/>
          <p:cNvSpPr txBox="1"/>
          <p:nvPr/>
        </p:nvSpPr>
        <p:spPr>
          <a:xfrm>
            <a:off x="1266630" y="2718742"/>
            <a:ext cx="534122" cy="215444"/>
          </a:xfrm>
          <a:prstGeom prst="rect">
            <a:avLst/>
          </a:prstGeom>
          <a:noFill/>
        </p:spPr>
        <p:txBody>
          <a:bodyPr wrap="none" rtlCol="0">
            <a:spAutoFit/>
          </a:bodyPr>
          <a:lstStyle/>
          <a:p>
            <a:pPr algn="ctr"/>
            <a:r>
              <a:rPr lang="en-US" sz="800" dirty="0" err="1">
                <a:solidFill>
                  <a:srgbClr val="00B050"/>
                </a:solidFill>
                <a:latin typeface="Arial" panose="020B0604020202020204" pitchFamily="34" charset="0"/>
                <a:cs typeface="Arial" panose="020B0604020202020204" pitchFamily="34" charset="0"/>
              </a:rPr>
              <a:t>Importe</a:t>
            </a:r>
            <a:endParaRPr lang="en-US" sz="800" dirty="0">
              <a:solidFill>
                <a:srgbClr val="00B050"/>
              </a:solidFill>
              <a:latin typeface="Arial" panose="020B0604020202020204" pitchFamily="34" charset="0"/>
              <a:cs typeface="Arial" panose="020B0604020202020204" pitchFamily="34" charset="0"/>
            </a:endParaRPr>
          </a:p>
        </p:txBody>
      </p:sp>
      <p:sp>
        <p:nvSpPr>
          <p:cNvPr id="108" name="TextBox 29"/>
          <p:cNvSpPr txBox="1"/>
          <p:nvPr/>
        </p:nvSpPr>
        <p:spPr>
          <a:xfrm>
            <a:off x="6574729" y="2356731"/>
            <a:ext cx="540534" cy="215444"/>
          </a:xfrm>
          <a:prstGeom prst="rect">
            <a:avLst/>
          </a:prstGeom>
          <a:noFill/>
        </p:spPr>
        <p:txBody>
          <a:bodyPr wrap="none" rtlCol="0">
            <a:spAutoFit/>
          </a:bodyPr>
          <a:lstStyle/>
          <a:p>
            <a:pPr algn="ctr"/>
            <a:r>
              <a:rPr lang="en-US" sz="800" dirty="0" err="1">
                <a:solidFill>
                  <a:srgbClr val="FFC000"/>
                </a:solidFill>
                <a:latin typeface="Arial" panose="020B0604020202020204" pitchFamily="34" charset="0"/>
                <a:cs typeface="Arial" panose="020B0604020202020204" pitchFamily="34" charset="0"/>
              </a:rPr>
              <a:t>Exporte</a:t>
            </a:r>
            <a:endParaRPr lang="en-US" sz="800" dirty="0">
              <a:solidFill>
                <a:srgbClr val="FFC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5" name="TextBox 71"/>
              <p:cNvSpPr txBox="1"/>
              <p:nvPr/>
            </p:nvSpPr>
            <p:spPr>
              <a:xfrm>
                <a:off x="2857657" y="23878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5" name="TextBox 71"/>
              <p:cNvSpPr txBox="1">
                <a:spLocks noRot="1" noChangeAspect="1" noMove="1" noResize="1" noEditPoints="1" noAdjustHandles="1" noChangeArrowheads="1" noChangeShapeType="1" noTextEdit="1"/>
              </p:cNvSpPr>
              <p:nvPr/>
            </p:nvSpPr>
            <p:spPr>
              <a:xfrm>
                <a:off x="2857657" y="2387831"/>
                <a:ext cx="5295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6" name="TextBox 71"/>
              <p:cNvSpPr txBox="1"/>
              <p:nvPr/>
            </p:nvSpPr>
            <p:spPr>
              <a:xfrm>
                <a:off x="5397538" y="2393189"/>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6" name="TextBox 71"/>
              <p:cNvSpPr txBox="1">
                <a:spLocks noRot="1" noChangeAspect="1" noMove="1" noResize="1" noEditPoints="1" noAdjustHandles="1" noChangeArrowheads="1" noChangeShapeType="1" noTextEdit="1"/>
              </p:cNvSpPr>
              <p:nvPr/>
            </p:nvSpPr>
            <p:spPr>
              <a:xfrm>
                <a:off x="5397538" y="2393189"/>
                <a:ext cx="529591" cy="276999"/>
              </a:xfrm>
              <a:prstGeom prst="rect">
                <a:avLst/>
              </a:prstGeom>
              <a:blipFill>
                <a:blip r:embed="rId5"/>
                <a:stretch>
                  <a:fillRect/>
                </a:stretch>
              </a:blipFill>
            </p:spPr>
            <p:txBody>
              <a:bodyPr/>
              <a:lstStyle/>
              <a:p>
                <a:r>
                  <a:rPr lang="de-DE">
                    <a:noFill/>
                  </a:rPr>
                  <a:t> </a:t>
                </a:r>
              </a:p>
            </p:txBody>
          </p:sp>
        </mc:Fallback>
      </mc:AlternateContent>
      <p:cxnSp>
        <p:nvCxnSpPr>
          <p:cNvPr id="52" name="Straight Connector 64"/>
          <p:cNvCxnSpPr/>
          <p:nvPr/>
        </p:nvCxnSpPr>
        <p:spPr>
          <a:xfrm>
            <a:off x="3386841" y="2355665"/>
            <a:ext cx="3689" cy="574481"/>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2762139" y="2315642"/>
            <a:ext cx="248786" cy="369332"/>
          </a:xfrm>
          <a:prstGeom prst="rect">
            <a:avLst/>
          </a:prstGeom>
          <a:ln>
            <a:noFill/>
          </a:ln>
        </p:spPr>
        <p:txBody>
          <a:bodyPr wrap="none">
            <a:spAutoFit/>
          </a:bodyPr>
          <a:lstStyle/>
          <a:p>
            <a:r>
              <a:rPr lang="en-US" dirty="0">
                <a:latin typeface="Arial" panose="020B0604020202020204" pitchFamily="34" charset="0"/>
                <a:cs typeface="Arial" panose="020B0604020202020204" pitchFamily="34" charset="0"/>
              </a:rPr>
              <a:t>t</a:t>
            </a:r>
            <a:endParaRPr lang="de-DE" dirty="0"/>
          </a:p>
        </p:txBody>
      </p:sp>
      <p:cxnSp>
        <p:nvCxnSpPr>
          <p:cNvPr id="58" name="Straight Connector 64"/>
          <p:cNvCxnSpPr>
            <a:endCxn id="26" idx="0"/>
          </p:cNvCxnSpPr>
          <p:nvPr/>
        </p:nvCxnSpPr>
        <p:spPr>
          <a:xfrm>
            <a:off x="3388867" y="2956368"/>
            <a:ext cx="11753" cy="15986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3143562" y="4554997"/>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26" name="Rechteck 25"/>
              <p:cNvSpPr>
                <a:spLocks noRot="1" noChangeAspect="1" noMove="1" noResize="1" noEditPoints="1" noAdjustHandles="1" noChangeArrowheads="1" noChangeShapeType="1" noTextEdit="1"/>
              </p:cNvSpPr>
              <p:nvPr/>
            </p:nvSpPr>
            <p:spPr>
              <a:xfrm>
                <a:off x="3143562" y="4554997"/>
                <a:ext cx="514115" cy="341504"/>
              </a:xfrm>
              <a:prstGeom prst="rect">
                <a:avLst/>
              </a:prstGeom>
              <a:blipFill>
                <a:blip r:embed="rId7"/>
                <a:stretch>
                  <a:fillRect/>
                </a:stretch>
              </a:blipFill>
            </p:spPr>
            <p:txBody>
              <a:bodyPr/>
              <a:lstStyle/>
              <a:p>
                <a:r>
                  <a:rPr lang="de-DE">
                    <a:noFill/>
                  </a:rPr>
                  <a:t> </a:t>
                </a:r>
              </a:p>
            </p:txBody>
          </p:sp>
        </mc:Fallback>
      </mc:AlternateContent>
      <p:cxnSp>
        <p:nvCxnSpPr>
          <p:cNvPr id="29" name="Gerade Verbindung mit Pfeil 28"/>
          <p:cNvCxnSpPr/>
          <p:nvPr/>
        </p:nvCxnSpPr>
        <p:spPr>
          <a:xfrm flipH="1">
            <a:off x="3403711" y="4466256"/>
            <a:ext cx="1935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Connector 64"/>
          <p:cNvCxnSpPr/>
          <p:nvPr/>
        </p:nvCxnSpPr>
        <p:spPr>
          <a:xfrm>
            <a:off x="3224169" y="2925298"/>
            <a:ext cx="3738941" cy="146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4"/>
          <p:cNvCxnSpPr/>
          <p:nvPr/>
        </p:nvCxnSpPr>
        <p:spPr>
          <a:xfrm flipV="1">
            <a:off x="409425" y="2355665"/>
            <a:ext cx="2977416" cy="1290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hteck 37"/>
              <p:cNvSpPr/>
              <p:nvPr/>
            </p:nvSpPr>
            <p:spPr>
              <a:xfrm>
                <a:off x="-12297" y="2172203"/>
                <a:ext cx="494686"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38" name="Rechteck 37"/>
              <p:cNvSpPr>
                <a:spLocks noRot="1" noChangeAspect="1" noMove="1" noResize="1" noEditPoints="1" noAdjustHandles="1" noChangeArrowheads="1" noChangeShapeType="1" noTextEdit="1"/>
              </p:cNvSpPr>
              <p:nvPr/>
            </p:nvSpPr>
            <p:spPr>
              <a:xfrm>
                <a:off x="-12297" y="2172203"/>
                <a:ext cx="494686" cy="341504"/>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5330035" y="2923638"/>
                <a:ext cx="51321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r>
                            <a:rPr lang="de-DE" sz="1600" i="1" dirty="0">
                              <a:latin typeface="Cambria Math" panose="02040503050406030204" pitchFamily="18" charset="0"/>
                              <a:cs typeface="Arial" panose="020B0604020202020204" pitchFamily="34" charset="0"/>
                            </a:rPr>
                            <m:t>∗</m:t>
                          </m:r>
                        </m:sup>
                      </m:sSubSup>
                    </m:oMath>
                  </m:oMathPara>
                </a14:m>
                <a:endParaRPr lang="de-DE" sz="1600" dirty="0"/>
              </a:p>
            </p:txBody>
          </p:sp>
        </mc:Choice>
        <mc:Fallback xmlns="">
          <p:sp>
            <p:nvSpPr>
              <p:cNvPr id="39" name="Rechteck 38"/>
              <p:cNvSpPr>
                <a:spLocks noRot="1" noChangeAspect="1" noMove="1" noResize="1" noEditPoints="1" noAdjustHandles="1" noChangeArrowheads="1" noChangeShapeType="1" noTextEdit="1"/>
              </p:cNvSpPr>
              <p:nvPr/>
            </p:nvSpPr>
            <p:spPr>
              <a:xfrm>
                <a:off x="5330035" y="2923638"/>
                <a:ext cx="513217" cy="341504"/>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Rechteck 47"/>
              <p:cNvSpPr/>
              <p:nvPr/>
            </p:nvSpPr>
            <p:spPr>
              <a:xfrm>
                <a:off x="6577857" y="2061335"/>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48" name="Rechteck 47"/>
              <p:cNvSpPr>
                <a:spLocks noRot="1" noChangeAspect="1" noMove="1" noResize="1" noEditPoints="1" noAdjustHandles="1" noChangeArrowheads="1" noChangeShapeType="1" noTextEdit="1"/>
              </p:cNvSpPr>
              <p:nvPr/>
            </p:nvSpPr>
            <p:spPr>
              <a:xfrm>
                <a:off x="6577857" y="2061335"/>
                <a:ext cx="514115" cy="341504"/>
              </a:xfrm>
              <a:prstGeom prst="rect">
                <a:avLst/>
              </a:prstGeom>
              <a:blipFill>
                <a:blip r:embed="rId10"/>
                <a:stretch>
                  <a:fillRect/>
                </a:stretch>
              </a:blipFill>
            </p:spPr>
            <p:txBody>
              <a:bodyPr/>
              <a:lstStyle/>
              <a:p>
                <a:r>
                  <a:rPr lang="de-DE">
                    <a:noFill/>
                  </a:rPr>
                  <a:t> </a:t>
                </a:r>
              </a:p>
            </p:txBody>
          </p:sp>
        </mc:Fallback>
      </mc:AlternateContent>
      <p:cxnSp>
        <p:nvCxnSpPr>
          <p:cNvPr id="81" name="Straight Connector 77"/>
          <p:cNvCxnSpPr/>
          <p:nvPr/>
        </p:nvCxnSpPr>
        <p:spPr>
          <a:xfrm flipH="1">
            <a:off x="1437721" y="2366912"/>
            <a:ext cx="178972" cy="580"/>
          </a:xfrm>
          <a:prstGeom prst="line">
            <a:avLst/>
          </a:prstGeom>
          <a:ln w="50800">
            <a:solidFill>
              <a:srgbClr val="00B05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Rechteck 81"/>
              <p:cNvSpPr/>
              <p:nvPr/>
            </p:nvSpPr>
            <p:spPr>
              <a:xfrm>
                <a:off x="1287406" y="2873096"/>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82" name="Rechteck 81"/>
              <p:cNvSpPr>
                <a:spLocks noRot="1" noChangeAspect="1" noMove="1" noResize="1" noEditPoints="1" noAdjustHandles="1" noChangeArrowheads="1" noChangeShapeType="1" noTextEdit="1"/>
              </p:cNvSpPr>
              <p:nvPr/>
            </p:nvSpPr>
            <p:spPr>
              <a:xfrm>
                <a:off x="1287406" y="2873096"/>
                <a:ext cx="514115" cy="341504"/>
              </a:xfrm>
              <a:prstGeom prst="rect">
                <a:avLst/>
              </a:prstGeom>
              <a:blipFill>
                <a:blip r:embed="rId11"/>
                <a:stretch>
                  <a:fillRect/>
                </a:stretch>
              </a:blipFill>
            </p:spPr>
            <p:txBody>
              <a:bodyPr/>
              <a:lstStyle/>
              <a:p>
                <a:r>
                  <a:rPr lang="de-DE">
                    <a:noFill/>
                  </a:rPr>
                  <a:t> </a:t>
                </a:r>
              </a:p>
            </p:txBody>
          </p:sp>
        </mc:Fallback>
      </mc:AlternateContent>
      <p:cxnSp>
        <p:nvCxnSpPr>
          <p:cNvPr id="114" name="Straight Connector 77"/>
          <p:cNvCxnSpPr/>
          <p:nvPr/>
        </p:nvCxnSpPr>
        <p:spPr>
          <a:xfrm flipH="1">
            <a:off x="6796601" y="2923638"/>
            <a:ext cx="178972" cy="580"/>
          </a:xfrm>
          <a:prstGeom prst="line">
            <a:avLst/>
          </a:prstGeom>
          <a:ln w="508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2" name="Geschweifte Klammer links 21"/>
          <p:cNvSpPr/>
          <p:nvPr/>
        </p:nvSpPr>
        <p:spPr>
          <a:xfrm>
            <a:off x="2839148" y="2368105"/>
            <a:ext cx="341683" cy="572902"/>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2" name="Rechteck 61">
            <a:extLst>
              <a:ext uri="{FF2B5EF4-FFF2-40B4-BE49-F238E27FC236}">
                <a16:creationId xmlns:a16="http://schemas.microsoft.com/office/drawing/2014/main" id="{9A596FB1-A51A-4A8A-B2CA-69F579D86FC9}"/>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3" name="TextBox 27">
            <a:extLst>
              <a:ext uri="{FF2B5EF4-FFF2-40B4-BE49-F238E27FC236}">
                <a16:creationId xmlns:a16="http://schemas.microsoft.com/office/drawing/2014/main" id="{0CDBCAC4-A619-4F7C-8EFD-25284AC09B67}"/>
              </a:ext>
            </a:extLst>
          </p:cNvPr>
          <p:cNvSpPr txBox="1"/>
          <p:nvPr/>
        </p:nvSpPr>
        <p:spPr>
          <a:xfrm>
            <a:off x="13540" y="5104796"/>
            <a:ext cx="8327820"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Der Preisanstieg in Land A ist damit geringer als der Zoll t ebenso, wie die Preisreduktion in Land B</a:t>
            </a:r>
            <a:endParaRPr lang="en-US" sz="1400" baseline="30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5" name="Rechteck 64">
                <a:extLst>
                  <a:ext uri="{FF2B5EF4-FFF2-40B4-BE49-F238E27FC236}">
                    <a16:creationId xmlns:a16="http://schemas.microsoft.com/office/drawing/2014/main" id="{55D98994-D21D-4938-9938-0D81B51E279A}"/>
                  </a:ext>
                </a:extLst>
              </p:cNvPr>
              <p:cNvSpPr/>
              <p:nvPr/>
            </p:nvSpPr>
            <p:spPr>
              <a:xfrm>
                <a:off x="12574" y="5459218"/>
                <a:ext cx="4146648"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Das </a:t>
                </a:r>
                <a:r>
                  <a:rPr lang="en-US" sz="1400" dirty="0" err="1">
                    <a:latin typeface="Arial" panose="020B0604020202020204" pitchFamily="34" charset="0"/>
                    <a:cs typeface="Arial" panose="020B0604020202020204" pitchFamily="34" charset="0"/>
                  </a:rPr>
                  <a:t>Welthandelsvolumen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sinkt</a:t>
                </a:r>
                <a:r>
                  <a:rPr lang="en-US" sz="1400" dirty="0">
                    <a:latin typeface="Arial" panose="020B0604020202020204" pitchFamily="34" charset="0"/>
                    <a:cs typeface="Arial" panose="020B0604020202020204" pitchFamily="34" charset="0"/>
                  </a:rPr>
                  <a:t> von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panose="02040503050406030204" pitchFamily="18" charset="0"/>
                            <a:cs typeface="Arial" panose="020B0604020202020204" pitchFamily="34" charset="0"/>
                          </a:rPr>
                          <m:t>𝑋</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5" name="Rechteck 64">
                <a:extLst>
                  <a:ext uri="{FF2B5EF4-FFF2-40B4-BE49-F238E27FC236}">
                    <a16:creationId xmlns:a16="http://schemas.microsoft.com/office/drawing/2014/main" id="{55D98994-D21D-4938-9938-0D81B51E279A}"/>
                  </a:ext>
                </a:extLst>
              </p:cNvPr>
              <p:cNvSpPr>
                <a:spLocks noRot="1" noChangeAspect="1" noMove="1" noResize="1" noEditPoints="1" noAdjustHandles="1" noChangeArrowheads="1" noChangeShapeType="1" noTextEdit="1"/>
              </p:cNvSpPr>
              <p:nvPr/>
            </p:nvSpPr>
            <p:spPr>
              <a:xfrm>
                <a:off x="12574" y="5459218"/>
                <a:ext cx="4146648" cy="310278"/>
              </a:xfrm>
              <a:prstGeom prst="rect">
                <a:avLst/>
              </a:prstGeom>
              <a:blipFill>
                <a:blip r:embed="rId14"/>
                <a:stretch>
                  <a:fillRect l="-147" t="-2000" b="-22000"/>
                </a:stretch>
              </a:blipFill>
            </p:spPr>
            <p:txBody>
              <a:bodyPr/>
              <a:lstStyle/>
              <a:p>
                <a:r>
                  <a:rPr lang="de-DE">
                    <a:noFill/>
                  </a:rPr>
                  <a:t> </a:t>
                </a:r>
              </a:p>
            </p:txBody>
          </p:sp>
        </mc:Fallback>
      </mc:AlternateContent>
      <p:sp>
        <p:nvSpPr>
          <p:cNvPr id="66" name="Rechteck 65">
            <a:extLst>
              <a:ext uri="{FF2B5EF4-FFF2-40B4-BE49-F238E27FC236}">
                <a16:creationId xmlns:a16="http://schemas.microsoft.com/office/drawing/2014/main" id="{2F497C56-C3EC-4228-9119-A456BC47B06C}"/>
              </a:ext>
            </a:extLst>
          </p:cNvPr>
          <p:cNvSpPr/>
          <p:nvPr/>
        </p:nvSpPr>
        <p:spPr>
          <a:xfrm>
            <a:off x="13491" y="5831091"/>
            <a:ext cx="11794087"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steigen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Heimische</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gewinnen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verlieren</a:t>
            </a:r>
            <a:endParaRPr lang="en-US" sz="1400" dirty="0">
              <a:latin typeface="Arial" panose="020B0604020202020204" pitchFamily="34" charset="0"/>
              <a:cs typeface="Arial" panose="020B0604020202020204" pitchFamily="34" charset="0"/>
            </a:endParaRPr>
          </a:p>
        </p:txBody>
      </p:sp>
      <p:sp>
        <p:nvSpPr>
          <p:cNvPr id="68" name="Rechteck 67">
            <a:extLst>
              <a:ext uri="{FF2B5EF4-FFF2-40B4-BE49-F238E27FC236}">
                <a16:creationId xmlns:a16="http://schemas.microsoft.com/office/drawing/2014/main" id="{280E591A-640D-48A7-9085-989E210A133B}"/>
              </a:ext>
            </a:extLst>
          </p:cNvPr>
          <p:cNvSpPr/>
          <p:nvPr/>
        </p:nvSpPr>
        <p:spPr>
          <a:xfrm>
            <a:off x="8202" y="6189347"/>
            <a:ext cx="10191193"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verlieren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gewinnen</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9" name="Rechteck 68">
                <a:extLst>
                  <a:ext uri="{FF2B5EF4-FFF2-40B4-BE49-F238E27FC236}">
                    <a16:creationId xmlns:a16="http://schemas.microsoft.com/office/drawing/2014/main" id="{85F5FB8A-7B34-4EC5-9EE2-0EE8AE3551B2}"/>
                  </a:ext>
                </a:extLst>
              </p:cNvPr>
              <p:cNvSpPr/>
              <p:nvPr/>
            </p:nvSpPr>
            <p:spPr>
              <a:xfrm>
                <a:off x="23961" y="6541642"/>
                <a:ext cx="3481209"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sym typeface="Wingdings" panose="05000000000000000000" pitchFamily="2" charset="2"/>
                  </a:rPr>
                  <a:t>Land A hat </a:t>
                </a:r>
                <a:r>
                  <a:rPr lang="en-US" sz="1400" dirty="0" err="1">
                    <a:latin typeface="Arial" panose="020B0604020202020204" pitchFamily="34" charset="0"/>
                    <a:cs typeface="Arial" panose="020B0604020202020204" pitchFamily="34" charset="0"/>
                    <a:sym typeface="Wingdings" panose="05000000000000000000" pitchFamily="2" charset="2"/>
                  </a:rPr>
                  <a:t>Zolleinnnahmen</a:t>
                </a:r>
                <a:r>
                  <a:rPr lang="en-US" sz="1400" dirty="0">
                    <a:latin typeface="Arial" panose="020B0604020202020204" pitchFamily="34" charset="0"/>
                    <a:cs typeface="Arial" panose="020B0604020202020204" pitchFamily="34" charset="0"/>
                    <a:sym typeface="Wingdings" panose="05000000000000000000" pitchFamily="2" charset="2"/>
                  </a:rPr>
                  <a:t> von </a:t>
                </a:r>
                <a14:m>
                  <m:oMath xmlns:m="http://schemas.openxmlformats.org/officeDocument/2006/math">
                    <m:r>
                      <a:rPr lang="de-DE" sz="1400" i="1">
                        <a:latin typeface="Cambria Math"/>
                        <a:cs typeface="Arial" panose="020B0604020202020204" pitchFamily="34" charset="0"/>
                      </a:rPr>
                      <m:t>𝑡</m:t>
                    </m:r>
                    <m:r>
                      <a:rPr lang="de-DE" sz="1400" i="1">
                        <a:latin typeface="Cambria Math"/>
                        <a:ea typeface="Cambria Math"/>
                        <a:cs typeface="Arial" panose="020B0604020202020204" pitchFamily="34" charset="0"/>
                      </a:rPr>
                      <m:t>∙</m:t>
                    </m:r>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9" name="Rechteck 68">
                <a:extLst>
                  <a:ext uri="{FF2B5EF4-FFF2-40B4-BE49-F238E27FC236}">
                    <a16:creationId xmlns:a16="http://schemas.microsoft.com/office/drawing/2014/main" id="{85F5FB8A-7B34-4EC5-9EE2-0EE8AE3551B2}"/>
                  </a:ext>
                </a:extLst>
              </p:cNvPr>
              <p:cNvSpPr>
                <a:spLocks noRot="1" noChangeAspect="1" noMove="1" noResize="1" noEditPoints="1" noAdjustHandles="1" noChangeArrowheads="1" noChangeShapeType="1" noTextEdit="1"/>
              </p:cNvSpPr>
              <p:nvPr/>
            </p:nvSpPr>
            <p:spPr>
              <a:xfrm>
                <a:off x="23961" y="6541642"/>
                <a:ext cx="3481209" cy="310278"/>
              </a:xfrm>
              <a:prstGeom prst="rect">
                <a:avLst/>
              </a:prstGeom>
              <a:blipFill>
                <a:blip r:embed="rId15"/>
                <a:stretch>
                  <a:fillRect l="-350" t="-1961" b="-21569"/>
                </a:stretch>
              </a:blipFill>
            </p:spPr>
            <p:txBody>
              <a:bodyPr/>
              <a:lstStyle/>
              <a:p>
                <a:r>
                  <a:rPr lang="de-DE">
                    <a:noFill/>
                  </a:rPr>
                  <a:t> </a:t>
                </a:r>
              </a:p>
            </p:txBody>
          </p:sp>
        </mc:Fallback>
      </mc:AlternateContent>
    </p:spTree>
    <p:extLst>
      <p:ext uri="{BB962C8B-B14F-4D97-AF65-F5344CB8AC3E}">
        <p14:creationId xmlns:p14="http://schemas.microsoft.com/office/powerpoint/2010/main" val="19988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23" grpId="0"/>
      <p:bldP spid="26" grpId="0"/>
      <p:bldP spid="38" grpId="0"/>
      <p:bldP spid="39" grpId="0"/>
      <p:bldP spid="48" grpId="0"/>
      <p:bldP spid="82" grpId="0"/>
      <p:bldP spid="22" grpId="0" animBg="1"/>
      <p:bldP spid="63" grpId="0"/>
      <p:bldP spid="65" grpId="0"/>
      <p:bldP spid="66"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deskriptiv</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empirischen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Befund</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regionalen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Aufteilung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internationalen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Handelsströme</a:t>
            </a:r>
            <a:r>
              <a:rPr lang="en-US" altLang="en-US" sz="2400" dirty="0">
                <a:solidFill>
                  <a:sysClr val="windowText" lastClr="000000"/>
                </a:solidFill>
                <a:latin typeface="Times New Roman" panose="02020603050405020304" pitchFamily="18" charset="0"/>
                <a:cs typeface="Times New Roman" panose="02020603050405020304" pitchFamily="18" charset="0"/>
              </a:rPr>
              <a:t> der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lassen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Zusammenhänge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ablesen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Handelspartner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geringer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Abstand</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Handeslpartnern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9AB5373F-F4BC-4E92-AE88-CB5B684DFFB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086026-455C-8DE0-303D-A1DD69523820}"/>
                  </a:ext>
                </a:extLst>
              </p14:cNvPr>
              <p14:cNvContentPartPr/>
              <p14:nvPr/>
            </p14:nvContentPartPr>
            <p14:xfrm>
              <a:off x="1073847" y="2702782"/>
              <a:ext cx="9302400" cy="129240"/>
            </p14:xfrm>
          </p:contentPart>
        </mc:Choice>
        <mc:Fallback xmlns="">
          <p:pic>
            <p:nvPicPr>
              <p:cNvPr id="2" name="Freihand 1">
                <a:extLst>
                  <a:ext uri="{FF2B5EF4-FFF2-40B4-BE49-F238E27FC236}">
                    <a16:creationId xmlns:a16="http://schemas.microsoft.com/office/drawing/2014/main" id="{F5086026-455C-8DE0-303D-A1DD69523820}"/>
                  </a:ext>
                </a:extLst>
              </p:cNvPr>
              <p:cNvPicPr/>
              <p:nvPr/>
            </p:nvPicPr>
            <p:blipFill>
              <a:blip r:embed="rId4"/>
              <a:stretch>
                <a:fillRect/>
              </a:stretch>
            </p:blipFill>
            <p:spPr>
              <a:xfrm>
                <a:off x="1065207" y="2694142"/>
                <a:ext cx="9320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0091C10-4C66-CE31-43C1-FD828CD539F7}"/>
                  </a:ext>
                </a:extLst>
              </p14:cNvPr>
              <p14:cNvContentPartPr/>
              <p14:nvPr/>
            </p14:nvContentPartPr>
            <p14:xfrm>
              <a:off x="1150167" y="3309742"/>
              <a:ext cx="9806040" cy="248400"/>
            </p14:xfrm>
          </p:contentPart>
        </mc:Choice>
        <mc:Fallback xmlns="">
          <p:pic>
            <p:nvPicPr>
              <p:cNvPr id="3" name="Freihand 2">
                <a:extLst>
                  <a:ext uri="{FF2B5EF4-FFF2-40B4-BE49-F238E27FC236}">
                    <a16:creationId xmlns:a16="http://schemas.microsoft.com/office/drawing/2014/main" id="{60091C10-4C66-CE31-43C1-FD828CD539F7}"/>
                  </a:ext>
                </a:extLst>
              </p:cNvPr>
              <p:cNvPicPr/>
              <p:nvPr/>
            </p:nvPicPr>
            <p:blipFill>
              <a:blip r:embed="rId6"/>
              <a:stretch>
                <a:fillRect/>
              </a:stretch>
            </p:blipFill>
            <p:spPr>
              <a:xfrm>
                <a:off x="1141527" y="3300742"/>
                <a:ext cx="9823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32964716-1D9F-AF89-4136-0749D43B2D42}"/>
                  </a:ext>
                </a:extLst>
              </p14:cNvPr>
              <p14:cNvContentPartPr/>
              <p14:nvPr/>
            </p14:nvContentPartPr>
            <p14:xfrm>
              <a:off x="1121727" y="3711142"/>
              <a:ext cx="2421000" cy="62280"/>
            </p14:xfrm>
          </p:contentPart>
        </mc:Choice>
        <mc:Fallback xmlns="">
          <p:pic>
            <p:nvPicPr>
              <p:cNvPr id="7" name="Freihand 6">
                <a:extLst>
                  <a:ext uri="{FF2B5EF4-FFF2-40B4-BE49-F238E27FC236}">
                    <a16:creationId xmlns:a16="http://schemas.microsoft.com/office/drawing/2014/main" id="{32964716-1D9F-AF89-4136-0749D43B2D42}"/>
                  </a:ext>
                </a:extLst>
              </p:cNvPr>
              <p:cNvPicPr/>
              <p:nvPr/>
            </p:nvPicPr>
            <p:blipFill>
              <a:blip r:embed="rId8"/>
              <a:stretch>
                <a:fillRect/>
              </a:stretch>
            </p:blipFill>
            <p:spPr>
              <a:xfrm>
                <a:off x="1112727" y="3702502"/>
                <a:ext cx="2438640" cy="79920"/>
              </a:xfrm>
              <a:prstGeom prst="rect">
                <a:avLst/>
              </a:prstGeom>
            </p:spPr>
          </p:pic>
        </mc:Fallback>
      </mc:AlternateContent>
    </p:spTree>
    <p:extLst>
      <p:ext uri="{BB962C8B-B14F-4D97-AF65-F5344CB8AC3E}">
        <p14:creationId xmlns:p14="http://schemas.microsoft.com/office/powerpoint/2010/main" val="350919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Erklärung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Abhängigkeit</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altLang="en-US" sz="2400" dirty="0">
                <a:solidFill>
                  <a:sysClr val="windowText" lastClr="000000"/>
                </a:solidFill>
                <a:latin typeface="Times New Roman" panose="02020603050405020304" pitchFamily="18" charset="0"/>
                <a:cs typeface="Times New Roman" panose="02020603050405020304" pitchFamily="18" charset="0"/>
              </a:rPr>
              <a:t> von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theoretisch</a:t>
            </a:r>
            <a:r>
              <a:rPr lang="en-US" altLang="en-US" sz="2400" dirty="0">
                <a:solidFill>
                  <a:sysClr val="windowText" lastClr="000000"/>
                </a:solidFill>
                <a:latin typeface="Times New Roman" panose="02020603050405020304" pitchFamily="18" charset="0"/>
                <a:cs typeface="Times New Roman" panose="02020603050405020304" pitchFamily="18" charset="0"/>
              </a:rPr>
              <a:t> von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Angebots</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Nachfrageseite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motiviert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weren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produzieren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anbieten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generieren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Einkommen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nachfragen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D0E0C69C-710D-4CEE-858C-A03CC36D783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ADEB17CD-084C-8C80-27D2-9DEDB802AAD5}"/>
                  </a:ext>
                </a:extLst>
              </p14:cNvPr>
              <p14:cNvContentPartPr/>
              <p14:nvPr/>
            </p14:nvContentPartPr>
            <p14:xfrm>
              <a:off x="882687" y="2355382"/>
              <a:ext cx="7404480" cy="1410480"/>
            </p14:xfrm>
          </p:contentPart>
        </mc:Choice>
        <mc:Fallback xmlns="">
          <p:pic>
            <p:nvPicPr>
              <p:cNvPr id="7" name="Freihand 6">
                <a:extLst>
                  <a:ext uri="{FF2B5EF4-FFF2-40B4-BE49-F238E27FC236}">
                    <a16:creationId xmlns:a16="http://schemas.microsoft.com/office/drawing/2014/main" id="{ADEB17CD-084C-8C80-27D2-9DEDB802AAD5}"/>
                  </a:ext>
                </a:extLst>
              </p:cNvPr>
              <p:cNvPicPr/>
              <p:nvPr/>
            </p:nvPicPr>
            <p:blipFill>
              <a:blip r:embed="rId4"/>
              <a:stretch>
                <a:fillRect/>
              </a:stretch>
            </p:blipFill>
            <p:spPr>
              <a:xfrm>
                <a:off x="874047" y="2346742"/>
                <a:ext cx="7422120" cy="142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1AA93EC8-ED1D-4232-5200-E8C68AF231FA}"/>
                  </a:ext>
                </a:extLst>
              </p14:cNvPr>
              <p14:cNvContentPartPr/>
              <p14:nvPr/>
            </p14:nvContentPartPr>
            <p14:xfrm>
              <a:off x="846687" y="3510982"/>
              <a:ext cx="7283880" cy="1056600"/>
            </p14:xfrm>
          </p:contentPart>
        </mc:Choice>
        <mc:Fallback xmlns="">
          <p:pic>
            <p:nvPicPr>
              <p:cNvPr id="9" name="Freihand 8">
                <a:extLst>
                  <a:ext uri="{FF2B5EF4-FFF2-40B4-BE49-F238E27FC236}">
                    <a16:creationId xmlns:a16="http://schemas.microsoft.com/office/drawing/2014/main" id="{1AA93EC8-ED1D-4232-5200-E8C68AF231FA}"/>
                  </a:ext>
                </a:extLst>
              </p:cNvPr>
              <p:cNvPicPr/>
              <p:nvPr/>
            </p:nvPicPr>
            <p:blipFill>
              <a:blip r:embed="rId6"/>
              <a:stretch>
                <a:fillRect/>
              </a:stretch>
            </p:blipFill>
            <p:spPr>
              <a:xfrm>
                <a:off x="838047" y="3502342"/>
                <a:ext cx="7301520" cy="1074240"/>
              </a:xfrm>
              <a:prstGeom prst="rect">
                <a:avLst/>
              </a:prstGeom>
            </p:spPr>
          </p:pic>
        </mc:Fallback>
      </mc:AlternateContent>
      <p:grpSp>
        <p:nvGrpSpPr>
          <p:cNvPr id="16" name="Gruppieren 15">
            <a:extLst>
              <a:ext uri="{FF2B5EF4-FFF2-40B4-BE49-F238E27FC236}">
                <a16:creationId xmlns:a16="http://schemas.microsoft.com/office/drawing/2014/main" id="{8DC62C1F-BEF1-A88E-D896-C0D9E5FC21C1}"/>
              </a:ext>
            </a:extLst>
          </p:cNvPr>
          <p:cNvGrpSpPr/>
          <p:nvPr/>
        </p:nvGrpSpPr>
        <p:grpSpPr>
          <a:xfrm>
            <a:off x="777567" y="868582"/>
            <a:ext cx="7599960" cy="4763520"/>
            <a:chOff x="777567" y="868582"/>
            <a:chExt cx="7599960" cy="4763520"/>
          </a:xfrm>
        </p:grpSpPr>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E79DEA38-B883-8134-1CAE-4380E24C271B}"/>
                    </a:ext>
                  </a:extLst>
                </p14:cNvPr>
                <p14:cNvContentPartPr/>
                <p14:nvPr/>
              </p14:nvContentPartPr>
              <p14:xfrm>
                <a:off x="7022127" y="1875142"/>
                <a:ext cx="1355400" cy="45000"/>
              </p14:xfrm>
            </p:contentPart>
          </mc:Choice>
          <mc:Fallback xmlns="">
            <p:pic>
              <p:nvPicPr>
                <p:cNvPr id="10" name="Freihand 9">
                  <a:extLst>
                    <a:ext uri="{FF2B5EF4-FFF2-40B4-BE49-F238E27FC236}">
                      <a16:creationId xmlns:a16="http://schemas.microsoft.com/office/drawing/2014/main" id="{E79DEA38-B883-8134-1CAE-4380E24C271B}"/>
                    </a:ext>
                  </a:extLst>
                </p:cNvPr>
                <p:cNvPicPr/>
                <p:nvPr/>
              </p:nvPicPr>
              <p:blipFill>
                <a:blip r:embed="rId8"/>
                <a:stretch>
                  <a:fillRect/>
                </a:stretch>
              </p:blipFill>
              <p:spPr>
                <a:xfrm>
                  <a:off x="7013487" y="1866142"/>
                  <a:ext cx="1373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C6C896B0-3FC2-67C7-601E-15216C664D0E}"/>
                    </a:ext>
                  </a:extLst>
                </p14:cNvPr>
                <p14:cNvContentPartPr/>
                <p14:nvPr/>
              </p14:nvContentPartPr>
              <p14:xfrm>
                <a:off x="1369407" y="2257462"/>
                <a:ext cx="2007720" cy="81000"/>
              </p14:xfrm>
            </p:contentPart>
          </mc:Choice>
          <mc:Fallback xmlns="">
            <p:pic>
              <p:nvPicPr>
                <p:cNvPr id="11" name="Freihand 10">
                  <a:extLst>
                    <a:ext uri="{FF2B5EF4-FFF2-40B4-BE49-F238E27FC236}">
                      <a16:creationId xmlns:a16="http://schemas.microsoft.com/office/drawing/2014/main" id="{C6C896B0-3FC2-67C7-601E-15216C664D0E}"/>
                    </a:ext>
                  </a:extLst>
                </p:cNvPr>
                <p:cNvPicPr/>
                <p:nvPr/>
              </p:nvPicPr>
              <p:blipFill>
                <a:blip r:embed="rId10"/>
                <a:stretch>
                  <a:fillRect/>
                </a:stretch>
              </p:blipFill>
              <p:spPr>
                <a:xfrm>
                  <a:off x="1360767" y="2248462"/>
                  <a:ext cx="2025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Freihand 1">
                  <a:extLst>
                    <a:ext uri="{FF2B5EF4-FFF2-40B4-BE49-F238E27FC236}">
                      <a16:creationId xmlns:a16="http://schemas.microsoft.com/office/drawing/2014/main" id="{4ACA4DD1-DD16-FD36-22FD-F104AF560909}"/>
                    </a:ext>
                  </a:extLst>
                </p14:cNvPr>
                <p14:cNvContentPartPr/>
                <p14:nvPr/>
              </p14:nvContentPartPr>
              <p14:xfrm>
                <a:off x="1189407" y="2905822"/>
                <a:ext cx="6025680" cy="135360"/>
              </p14:xfrm>
            </p:contentPart>
          </mc:Choice>
          <mc:Fallback xmlns="">
            <p:pic>
              <p:nvPicPr>
                <p:cNvPr id="2" name="Freihand 1">
                  <a:extLst>
                    <a:ext uri="{FF2B5EF4-FFF2-40B4-BE49-F238E27FC236}">
                      <a16:creationId xmlns:a16="http://schemas.microsoft.com/office/drawing/2014/main" id="{4ACA4DD1-DD16-FD36-22FD-F104AF560909}"/>
                    </a:ext>
                  </a:extLst>
                </p:cNvPr>
                <p:cNvPicPr/>
                <p:nvPr/>
              </p:nvPicPr>
              <p:blipFill>
                <a:blip r:embed="rId12"/>
                <a:stretch>
                  <a:fillRect/>
                </a:stretch>
              </p:blipFill>
              <p:spPr>
                <a:xfrm>
                  <a:off x="1180767" y="2896822"/>
                  <a:ext cx="6043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Freihand 2">
                  <a:extLst>
                    <a:ext uri="{FF2B5EF4-FFF2-40B4-BE49-F238E27FC236}">
                      <a16:creationId xmlns:a16="http://schemas.microsoft.com/office/drawing/2014/main" id="{60718491-8805-A2D3-8C0B-88F9BFBAD743}"/>
                    </a:ext>
                  </a:extLst>
                </p14:cNvPr>
                <p14:cNvContentPartPr/>
                <p14:nvPr/>
              </p14:nvContentPartPr>
              <p14:xfrm>
                <a:off x="1043967" y="3315142"/>
                <a:ext cx="5832360" cy="91800"/>
              </p14:xfrm>
            </p:contentPart>
          </mc:Choice>
          <mc:Fallback xmlns="">
            <p:pic>
              <p:nvPicPr>
                <p:cNvPr id="3" name="Freihand 2">
                  <a:extLst>
                    <a:ext uri="{FF2B5EF4-FFF2-40B4-BE49-F238E27FC236}">
                      <a16:creationId xmlns:a16="http://schemas.microsoft.com/office/drawing/2014/main" id="{60718491-8805-A2D3-8C0B-88F9BFBAD743}"/>
                    </a:ext>
                  </a:extLst>
                </p:cNvPr>
                <p:cNvPicPr/>
                <p:nvPr/>
              </p:nvPicPr>
              <p:blipFill>
                <a:blip r:embed="rId14"/>
                <a:stretch>
                  <a:fillRect/>
                </a:stretch>
              </p:blipFill>
              <p:spPr>
                <a:xfrm>
                  <a:off x="1035327" y="3306502"/>
                  <a:ext cx="5850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57BD339-CFC8-8348-C99D-518FA013DDC6}"/>
                    </a:ext>
                  </a:extLst>
                </p14:cNvPr>
                <p14:cNvContentPartPr/>
                <p14:nvPr/>
              </p14:nvContentPartPr>
              <p14:xfrm>
                <a:off x="1048287" y="2439262"/>
                <a:ext cx="5493600" cy="472320"/>
              </p14:xfrm>
            </p:contentPart>
          </mc:Choice>
          <mc:Fallback xmlns="">
            <p:pic>
              <p:nvPicPr>
                <p:cNvPr id="12" name="Freihand 11">
                  <a:extLst>
                    <a:ext uri="{FF2B5EF4-FFF2-40B4-BE49-F238E27FC236}">
                      <a16:creationId xmlns:a16="http://schemas.microsoft.com/office/drawing/2014/main" id="{057BD339-CFC8-8348-C99D-518FA013DDC6}"/>
                    </a:ext>
                  </a:extLst>
                </p:cNvPr>
                <p:cNvPicPr/>
                <p:nvPr/>
              </p:nvPicPr>
              <p:blipFill>
                <a:blip r:embed="rId16"/>
                <a:stretch>
                  <a:fillRect/>
                </a:stretch>
              </p:blipFill>
              <p:spPr>
                <a:xfrm>
                  <a:off x="1039287" y="2430262"/>
                  <a:ext cx="551124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2F0E7CE-01B6-8F1B-2230-C6E1CE7B2213}"/>
                    </a:ext>
                  </a:extLst>
                </p14:cNvPr>
                <p14:cNvContentPartPr/>
                <p14:nvPr/>
              </p14:nvContentPartPr>
              <p14:xfrm>
                <a:off x="777567" y="2733742"/>
                <a:ext cx="7248240" cy="2108160"/>
              </p14:xfrm>
            </p:contentPart>
          </mc:Choice>
          <mc:Fallback xmlns="">
            <p:pic>
              <p:nvPicPr>
                <p:cNvPr id="13" name="Freihand 12">
                  <a:extLst>
                    <a:ext uri="{FF2B5EF4-FFF2-40B4-BE49-F238E27FC236}">
                      <a16:creationId xmlns:a16="http://schemas.microsoft.com/office/drawing/2014/main" id="{92F0E7CE-01B6-8F1B-2230-C6E1CE7B2213}"/>
                    </a:ext>
                  </a:extLst>
                </p:cNvPr>
                <p:cNvPicPr/>
                <p:nvPr/>
              </p:nvPicPr>
              <p:blipFill>
                <a:blip r:embed="rId18"/>
                <a:stretch>
                  <a:fillRect/>
                </a:stretch>
              </p:blipFill>
              <p:spPr>
                <a:xfrm>
                  <a:off x="768927" y="2724742"/>
                  <a:ext cx="7265880" cy="212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588CA891-9E04-22AD-B3E8-F477D62B40C6}"/>
                    </a:ext>
                  </a:extLst>
                </p14:cNvPr>
                <p14:cNvContentPartPr/>
                <p14:nvPr/>
              </p14:nvContentPartPr>
              <p14:xfrm>
                <a:off x="1175007" y="868582"/>
                <a:ext cx="7053840" cy="4763520"/>
              </p14:xfrm>
            </p:contentPart>
          </mc:Choice>
          <mc:Fallback xmlns="">
            <p:pic>
              <p:nvPicPr>
                <p:cNvPr id="15" name="Freihand 14">
                  <a:extLst>
                    <a:ext uri="{FF2B5EF4-FFF2-40B4-BE49-F238E27FC236}">
                      <a16:creationId xmlns:a16="http://schemas.microsoft.com/office/drawing/2014/main" id="{588CA891-9E04-22AD-B3E8-F477D62B40C6}"/>
                    </a:ext>
                  </a:extLst>
                </p:cNvPr>
                <p:cNvPicPr/>
                <p:nvPr/>
              </p:nvPicPr>
              <p:blipFill>
                <a:blip r:embed="rId20"/>
                <a:stretch>
                  <a:fillRect/>
                </a:stretch>
              </p:blipFill>
              <p:spPr>
                <a:xfrm>
                  <a:off x="1166007" y="859942"/>
                  <a:ext cx="7071480" cy="478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44EE078D-9FD1-CCC4-C607-76AFF1B0FA09}"/>
                  </a:ext>
                </a:extLst>
              </p14:cNvPr>
              <p14:cNvContentPartPr/>
              <p14:nvPr/>
            </p14:nvContentPartPr>
            <p14:xfrm>
              <a:off x="4483342" y="3283102"/>
              <a:ext cx="3150720" cy="134280"/>
            </p14:xfrm>
          </p:contentPart>
        </mc:Choice>
        <mc:Fallback>
          <p:pic>
            <p:nvPicPr>
              <p:cNvPr id="8" name="Freihand 7">
                <a:extLst>
                  <a:ext uri="{FF2B5EF4-FFF2-40B4-BE49-F238E27FC236}">
                    <a16:creationId xmlns:a16="http://schemas.microsoft.com/office/drawing/2014/main" id="{44EE078D-9FD1-CCC4-C607-76AFF1B0FA09}"/>
                  </a:ext>
                </a:extLst>
              </p:cNvPr>
              <p:cNvPicPr/>
              <p:nvPr/>
            </p:nvPicPr>
            <p:blipFill>
              <a:blip r:embed="rId22"/>
              <a:stretch>
                <a:fillRect/>
              </a:stretch>
            </p:blipFill>
            <p:spPr>
              <a:xfrm>
                <a:off x="4474702" y="3274462"/>
                <a:ext cx="3168360" cy="151920"/>
              </a:xfrm>
              <a:prstGeom prst="rect">
                <a:avLst/>
              </a:prstGeom>
            </p:spPr>
          </p:pic>
        </mc:Fallback>
      </mc:AlternateContent>
    </p:spTree>
    <p:extLst>
      <p:ext uri="{BB962C8B-B14F-4D97-AF65-F5344CB8AC3E}">
        <p14:creationId xmlns:p14="http://schemas.microsoft.com/office/powerpoint/2010/main" val="323488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de-DE" altLang="en-US" sz="2400" dirty="0">
                <a:solidFill>
                  <a:sysClr val="windowText" lastClr="000000"/>
                </a:solidFill>
                <a:latin typeface="Times New Roman" panose="02020603050405020304" pitchFamily="18" charset="0"/>
                <a:cs typeface="Times New Roman" panose="02020603050405020304" pitchFamily="18" charset="0"/>
              </a:rPr>
              <a:t>Bezogen auf die Strecke zwischen zwei Märkten, die sich in unterschiedlichen Ländern befinden, bedeutet ein größerer Abstand auch höhere Transportkosten und damit auf Ex- und Importkosten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Generell werden diese höheren Kosten sich in eine Reduktion der Handelsvolumina übertragen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Damit ergibt sich ein umgekehrt proportionaler Zusammenhang zwischen Abstand und Handelsvolumen</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591F114-557E-43C7-8F5C-3BC7718ECD2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5978E5A-FC1C-CA31-47E8-A523BFFD270B}"/>
                  </a:ext>
                </a:extLst>
              </p14:cNvPr>
              <p14:cNvContentPartPr/>
              <p14:nvPr/>
            </p14:nvContentPartPr>
            <p14:xfrm>
              <a:off x="3616887" y="2230102"/>
              <a:ext cx="1861200" cy="60480"/>
            </p14:xfrm>
          </p:contentPart>
        </mc:Choice>
        <mc:Fallback xmlns="">
          <p:pic>
            <p:nvPicPr>
              <p:cNvPr id="2" name="Freihand 1">
                <a:extLst>
                  <a:ext uri="{FF2B5EF4-FFF2-40B4-BE49-F238E27FC236}">
                    <a16:creationId xmlns:a16="http://schemas.microsoft.com/office/drawing/2014/main" id="{65978E5A-FC1C-CA31-47E8-A523BFFD270B}"/>
                  </a:ext>
                </a:extLst>
              </p:cNvPr>
              <p:cNvPicPr/>
              <p:nvPr/>
            </p:nvPicPr>
            <p:blipFill>
              <a:blip r:embed="rId4"/>
              <a:stretch>
                <a:fillRect/>
              </a:stretch>
            </p:blipFill>
            <p:spPr>
              <a:xfrm>
                <a:off x="3608247" y="2221102"/>
                <a:ext cx="1878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3B32E70-342A-074B-DD98-7678161C5D90}"/>
                  </a:ext>
                </a:extLst>
              </p14:cNvPr>
              <p14:cNvContentPartPr/>
              <p14:nvPr/>
            </p14:nvContentPartPr>
            <p14:xfrm>
              <a:off x="4069767" y="3358342"/>
              <a:ext cx="2104560" cy="85320"/>
            </p14:xfrm>
          </p:contentPart>
        </mc:Choice>
        <mc:Fallback xmlns="">
          <p:pic>
            <p:nvPicPr>
              <p:cNvPr id="3" name="Freihand 2">
                <a:extLst>
                  <a:ext uri="{FF2B5EF4-FFF2-40B4-BE49-F238E27FC236}">
                    <a16:creationId xmlns:a16="http://schemas.microsoft.com/office/drawing/2014/main" id="{C3B32E70-342A-074B-DD98-7678161C5D90}"/>
                  </a:ext>
                </a:extLst>
              </p:cNvPr>
              <p:cNvPicPr/>
              <p:nvPr/>
            </p:nvPicPr>
            <p:blipFill>
              <a:blip r:embed="rId6"/>
              <a:stretch>
                <a:fillRect/>
              </a:stretch>
            </p:blipFill>
            <p:spPr>
              <a:xfrm>
                <a:off x="4060767" y="3349702"/>
                <a:ext cx="2122200" cy="102960"/>
              </a:xfrm>
              <a:prstGeom prst="rect">
                <a:avLst/>
              </a:prstGeom>
            </p:spPr>
          </p:pic>
        </mc:Fallback>
      </mc:AlternateContent>
      <p:grpSp>
        <p:nvGrpSpPr>
          <p:cNvPr id="9" name="Gruppieren 8">
            <a:extLst>
              <a:ext uri="{FF2B5EF4-FFF2-40B4-BE49-F238E27FC236}">
                <a16:creationId xmlns:a16="http://schemas.microsoft.com/office/drawing/2014/main" id="{0B966CDB-D55F-95B3-0892-3F0CE6A5A953}"/>
              </a:ext>
            </a:extLst>
          </p:cNvPr>
          <p:cNvGrpSpPr/>
          <p:nvPr/>
        </p:nvGrpSpPr>
        <p:grpSpPr>
          <a:xfrm>
            <a:off x="3743967" y="4379302"/>
            <a:ext cx="3467880" cy="152280"/>
            <a:chOff x="3743967" y="4379302"/>
            <a:chExt cx="3467880" cy="1522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241489E-BFC7-442E-3E9B-52040D165224}"/>
                    </a:ext>
                  </a:extLst>
                </p14:cNvPr>
                <p14:cNvContentPartPr/>
                <p14:nvPr/>
              </p14:nvContentPartPr>
              <p14:xfrm>
                <a:off x="3743967" y="4462102"/>
                <a:ext cx="166680" cy="19800"/>
              </p14:xfrm>
            </p:contentPart>
          </mc:Choice>
          <mc:Fallback xmlns="">
            <p:pic>
              <p:nvPicPr>
                <p:cNvPr id="7" name="Freihand 6">
                  <a:extLst>
                    <a:ext uri="{FF2B5EF4-FFF2-40B4-BE49-F238E27FC236}">
                      <a16:creationId xmlns:a16="http://schemas.microsoft.com/office/drawing/2014/main" id="{5241489E-BFC7-442E-3E9B-52040D165224}"/>
                    </a:ext>
                  </a:extLst>
                </p:cNvPr>
                <p:cNvPicPr/>
                <p:nvPr/>
              </p:nvPicPr>
              <p:blipFill>
                <a:blip r:embed="rId8"/>
                <a:stretch>
                  <a:fillRect/>
                </a:stretch>
              </p:blipFill>
              <p:spPr>
                <a:xfrm>
                  <a:off x="3735327" y="4453102"/>
                  <a:ext cx="184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68749CA-1862-8A59-6E6B-C5B3FCB5A569}"/>
                    </a:ext>
                  </a:extLst>
                </p14:cNvPr>
                <p14:cNvContentPartPr/>
                <p14:nvPr/>
              </p14:nvContentPartPr>
              <p14:xfrm>
                <a:off x="4314207" y="4379302"/>
                <a:ext cx="2897640" cy="152280"/>
              </p14:xfrm>
            </p:contentPart>
          </mc:Choice>
          <mc:Fallback xmlns="">
            <p:pic>
              <p:nvPicPr>
                <p:cNvPr id="8" name="Freihand 7">
                  <a:extLst>
                    <a:ext uri="{FF2B5EF4-FFF2-40B4-BE49-F238E27FC236}">
                      <a16:creationId xmlns:a16="http://schemas.microsoft.com/office/drawing/2014/main" id="{C68749CA-1862-8A59-6E6B-C5B3FCB5A569}"/>
                    </a:ext>
                  </a:extLst>
                </p:cNvPr>
                <p:cNvPicPr/>
                <p:nvPr/>
              </p:nvPicPr>
              <p:blipFill>
                <a:blip r:embed="rId10"/>
                <a:stretch>
                  <a:fillRect/>
                </a:stretch>
              </p:blipFill>
              <p:spPr>
                <a:xfrm>
                  <a:off x="4305567" y="4370302"/>
                  <a:ext cx="291528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82C1BBEE-D34B-D1CE-FF13-93A188F94D8E}"/>
                  </a:ext>
                </a:extLst>
              </p14:cNvPr>
              <p14:cNvContentPartPr/>
              <p14:nvPr/>
            </p14:nvContentPartPr>
            <p14:xfrm>
              <a:off x="3547702" y="3932902"/>
              <a:ext cx="3768480" cy="659880"/>
            </p14:xfrm>
          </p:contentPart>
        </mc:Choice>
        <mc:Fallback>
          <p:pic>
            <p:nvPicPr>
              <p:cNvPr id="10" name="Freihand 9">
                <a:extLst>
                  <a:ext uri="{FF2B5EF4-FFF2-40B4-BE49-F238E27FC236}">
                    <a16:creationId xmlns:a16="http://schemas.microsoft.com/office/drawing/2014/main" id="{82C1BBEE-D34B-D1CE-FF13-93A188F94D8E}"/>
                  </a:ext>
                </a:extLst>
              </p:cNvPr>
              <p:cNvPicPr/>
              <p:nvPr/>
            </p:nvPicPr>
            <p:blipFill>
              <a:blip r:embed="rId12"/>
              <a:stretch>
                <a:fillRect/>
              </a:stretch>
            </p:blipFill>
            <p:spPr>
              <a:xfrm>
                <a:off x="3538702" y="3923902"/>
                <a:ext cx="3786120" cy="677520"/>
              </a:xfrm>
              <a:prstGeom prst="rect">
                <a:avLst/>
              </a:prstGeom>
            </p:spPr>
          </p:pic>
        </mc:Fallback>
      </mc:AlternateContent>
    </p:spTree>
    <p:extLst>
      <p:ext uri="{BB962C8B-B14F-4D97-AF65-F5344CB8AC3E}">
        <p14:creationId xmlns:p14="http://schemas.microsoft.com/office/powerpoint/2010/main" val="288785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924" y="184164"/>
            <a:ext cx="9182572"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Fallstudie</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2400" dirty="0">
                <a:solidFill>
                  <a:sysClr val="windowText" lastClr="000000"/>
                </a:solidFill>
                <a:latin typeface="Times New Roman" panose="02020603050405020304" pitchFamily="18" charset="0"/>
                <a:cs typeface="Times New Roman" panose="02020603050405020304" pitchFamily="18" charset="0"/>
              </a:rPr>
              <a:t> USA-EU</a:t>
            </a:r>
          </a:p>
          <a:p>
            <a:pPr marL="342900" indent="-342900" algn="l">
              <a:buFont typeface="Arial" panose="020B0604020202020204" pitchFamily="34" charset="0"/>
              <a:buChar char="•"/>
            </a:pPr>
            <a:r>
              <a:rPr lang="en-US" sz="2400" dirty="0" err="1">
                <a:solidFill>
                  <a:sysClr val="windowText" lastClr="000000"/>
                </a:solidFill>
                <a:latin typeface="Times New Roman" panose="02020603050405020304" pitchFamily="18" charset="0"/>
                <a:cs typeface="Times New Roman" panose="02020603050405020304" pitchFamily="18" charset="0"/>
              </a:rPr>
              <a:t>Volumen</a:t>
            </a:r>
            <a:r>
              <a:rPr lang="en-US" sz="2400" dirty="0">
                <a:solidFill>
                  <a:sysClr val="windowText" lastClr="000000"/>
                </a:solidFill>
                <a:latin typeface="Times New Roman" panose="02020603050405020304" pitchFamily="18" charset="0"/>
                <a:cs typeface="Times New Roman" panose="02020603050405020304" pitchFamily="18" charset="0"/>
              </a:rPr>
              <a:t> der </a:t>
            </a:r>
            <a:r>
              <a:rPr 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sz="2400" dirty="0">
                <a:solidFill>
                  <a:sysClr val="windowText" lastClr="000000"/>
                </a:solidFill>
                <a:latin typeface="Times New Roman" panose="02020603050405020304" pitchFamily="18" charset="0"/>
                <a:cs typeface="Times New Roman" panose="02020603050405020304" pitchFamily="18" charset="0"/>
              </a:rPr>
              <a:t> USA-CA und USA-MEX vs USA-EU</a:t>
            </a:r>
          </a:p>
        </p:txBody>
      </p:sp>
      <p:sp>
        <p:nvSpPr>
          <p:cNvPr id="3" name="Textfeld 2"/>
          <p:cNvSpPr txBox="1"/>
          <p:nvPr/>
        </p:nvSpPr>
        <p:spPr>
          <a:xfrm>
            <a:off x="583781" y="5643727"/>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r>
              <a:rPr lang="de-DE" sz="1633" dirty="0">
                <a:latin typeface="Times New Roman" panose="02020603050405020304" pitchFamily="18" charset="0"/>
                <a:cs typeface="Times New Roman" panose="02020603050405020304" pitchFamily="18" charset="0"/>
              </a:rPr>
              <a:t> (2019)</a:t>
            </a:r>
          </a:p>
        </p:txBody>
      </p:sp>
      <p:sp>
        <p:nvSpPr>
          <p:cNvPr id="10" name="Textfeld 9">
            <a:extLst>
              <a:ext uri="{FF2B5EF4-FFF2-40B4-BE49-F238E27FC236}">
                <a16:creationId xmlns:a16="http://schemas.microsoft.com/office/drawing/2014/main" id="{70ABDD23-FFB0-4FC7-A0A4-D7C69934B6E7}"/>
              </a:ext>
            </a:extLst>
          </p:cNvPr>
          <p:cNvSpPr txBox="1"/>
          <p:nvPr/>
        </p:nvSpPr>
        <p:spPr>
          <a:xfrm>
            <a:off x="583781" y="5032210"/>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a:t>
            </a:r>
          </a:p>
        </p:txBody>
      </p:sp>
      <p:sp>
        <p:nvSpPr>
          <p:cNvPr id="8" name="Title 1"/>
          <p:cNvSpPr txBox="1">
            <a:spLocks/>
          </p:cNvSpPr>
          <p:nvPr/>
        </p:nvSpPr>
        <p:spPr>
          <a:xfrm>
            <a:off x="242924" y="2053645"/>
            <a:ext cx="8752726"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Textfeld 1"/>
          <p:cNvSpPr txBox="1"/>
          <p:nvPr/>
        </p:nvSpPr>
        <p:spPr>
          <a:xfrm>
            <a:off x="583781" y="4137595"/>
            <a:ext cx="4216282" cy="369332"/>
          </a:xfrm>
          <a:prstGeom prst="rect">
            <a:avLst/>
          </a:prstGeom>
          <a:noFill/>
        </p:spPr>
        <p:txBody>
          <a:bodyPr wrap="none" rtlCol="0">
            <a:spAutoFit/>
          </a:bodyPr>
          <a:lstStyle/>
          <a:p>
            <a:r>
              <a:rPr lang="de-DE" dirty="0"/>
              <a:t>US-Handelsdaten: ITC </a:t>
            </a:r>
            <a:r>
              <a:rPr lang="de-DE" dirty="0">
                <a:hlinkClick r:id="rId3"/>
              </a:rPr>
              <a:t>Importe</a:t>
            </a:r>
            <a:r>
              <a:rPr lang="de-DE" dirty="0"/>
              <a:t> und </a:t>
            </a:r>
            <a:r>
              <a:rPr lang="de-DE" dirty="0">
                <a:hlinkClick r:id="rId4"/>
              </a:rPr>
              <a:t>Exporte</a:t>
            </a:r>
            <a:endParaRPr lang="de-DE" dirty="0"/>
          </a:p>
        </p:txBody>
      </p:sp>
      <p:sp>
        <p:nvSpPr>
          <p:cNvPr id="9" name="Textfeld 8"/>
          <p:cNvSpPr txBox="1"/>
          <p:nvPr/>
        </p:nvSpPr>
        <p:spPr>
          <a:xfrm>
            <a:off x="583781" y="4506927"/>
            <a:ext cx="2325701" cy="369332"/>
          </a:xfrm>
          <a:prstGeom prst="rect">
            <a:avLst/>
          </a:prstGeom>
          <a:noFill/>
        </p:spPr>
        <p:txBody>
          <a:bodyPr wrap="none" rtlCol="0">
            <a:spAutoFit/>
          </a:bodyPr>
          <a:lstStyle/>
          <a:p>
            <a:r>
              <a:rPr lang="de-DE" dirty="0"/>
              <a:t>Eurozone-BIP: </a:t>
            </a:r>
            <a:r>
              <a:rPr lang="de-DE" dirty="0" err="1">
                <a:hlinkClick r:id="rId5"/>
              </a:rPr>
              <a:t>Eurostat</a:t>
            </a:r>
            <a:endParaRPr lang="de-DE" dirty="0"/>
          </a:p>
        </p:txBody>
      </p:sp>
      <p:sp>
        <p:nvSpPr>
          <p:cNvPr id="11" name="Rechteck 10">
            <a:extLst>
              <a:ext uri="{FF2B5EF4-FFF2-40B4-BE49-F238E27FC236}">
                <a16:creationId xmlns:a16="http://schemas.microsoft.com/office/drawing/2014/main" id="{CCA33B01-E00A-48B4-9D3F-7100CA261E6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E59D6A04-110C-6962-D891-63C8D51B2088}"/>
                  </a:ext>
                </a:extLst>
              </p14:cNvPr>
              <p14:cNvContentPartPr/>
              <p14:nvPr/>
            </p14:nvContentPartPr>
            <p14:xfrm>
              <a:off x="711687" y="4887262"/>
              <a:ext cx="2131920" cy="29880"/>
            </p14:xfrm>
          </p:contentPart>
        </mc:Choice>
        <mc:Fallback xmlns="">
          <p:pic>
            <p:nvPicPr>
              <p:cNvPr id="5" name="Freihand 4">
                <a:extLst>
                  <a:ext uri="{FF2B5EF4-FFF2-40B4-BE49-F238E27FC236}">
                    <a16:creationId xmlns:a16="http://schemas.microsoft.com/office/drawing/2014/main" id="{E59D6A04-110C-6962-D891-63C8D51B2088}"/>
                  </a:ext>
                </a:extLst>
              </p:cNvPr>
              <p:cNvPicPr/>
              <p:nvPr/>
            </p:nvPicPr>
            <p:blipFill>
              <a:blip r:embed="rId7"/>
              <a:stretch>
                <a:fillRect/>
              </a:stretch>
            </p:blipFill>
            <p:spPr>
              <a:xfrm>
                <a:off x="703047" y="4878262"/>
                <a:ext cx="2149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8F8E12CB-56E5-1338-34F2-79400382E05E}"/>
                  </a:ext>
                </a:extLst>
              </p14:cNvPr>
              <p14:cNvContentPartPr/>
              <p14:nvPr/>
            </p14:nvContentPartPr>
            <p14:xfrm>
              <a:off x="2224407" y="4130182"/>
              <a:ext cx="568800" cy="413280"/>
            </p14:xfrm>
          </p:contentPart>
        </mc:Choice>
        <mc:Fallback xmlns="">
          <p:pic>
            <p:nvPicPr>
              <p:cNvPr id="6" name="Freihand 5">
                <a:extLst>
                  <a:ext uri="{FF2B5EF4-FFF2-40B4-BE49-F238E27FC236}">
                    <a16:creationId xmlns:a16="http://schemas.microsoft.com/office/drawing/2014/main" id="{8F8E12CB-56E5-1338-34F2-79400382E05E}"/>
                  </a:ext>
                </a:extLst>
              </p:cNvPr>
              <p:cNvPicPr/>
              <p:nvPr/>
            </p:nvPicPr>
            <p:blipFill>
              <a:blip r:embed="rId9"/>
              <a:stretch>
                <a:fillRect/>
              </a:stretch>
            </p:blipFill>
            <p:spPr>
              <a:xfrm>
                <a:off x="2215407" y="4121542"/>
                <a:ext cx="58644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9C6690D-1704-EA21-CA58-7D19D384FB98}"/>
                  </a:ext>
                </a:extLst>
              </p14:cNvPr>
              <p14:cNvContentPartPr/>
              <p14:nvPr/>
            </p14:nvContentPartPr>
            <p14:xfrm>
              <a:off x="763887" y="5350582"/>
              <a:ext cx="7103160" cy="103680"/>
            </p14:xfrm>
          </p:contentPart>
        </mc:Choice>
        <mc:Fallback xmlns="">
          <p:pic>
            <p:nvPicPr>
              <p:cNvPr id="7" name="Freihand 6">
                <a:extLst>
                  <a:ext uri="{FF2B5EF4-FFF2-40B4-BE49-F238E27FC236}">
                    <a16:creationId xmlns:a16="http://schemas.microsoft.com/office/drawing/2014/main" id="{B9C6690D-1704-EA21-CA58-7D19D384FB98}"/>
                  </a:ext>
                </a:extLst>
              </p:cNvPr>
              <p:cNvPicPr/>
              <p:nvPr/>
            </p:nvPicPr>
            <p:blipFill>
              <a:blip r:embed="rId11"/>
              <a:stretch>
                <a:fillRect/>
              </a:stretch>
            </p:blipFill>
            <p:spPr>
              <a:xfrm>
                <a:off x="754887" y="5341942"/>
                <a:ext cx="7120800" cy="121320"/>
              </a:xfrm>
              <a:prstGeom prst="rect">
                <a:avLst/>
              </a:prstGeom>
            </p:spPr>
          </p:pic>
        </mc:Fallback>
      </mc:AlternateContent>
    </p:spTree>
    <p:extLst>
      <p:ext uri="{BB962C8B-B14F-4D97-AF65-F5344CB8AC3E}">
        <p14:creationId xmlns:p14="http://schemas.microsoft.com/office/powerpoint/2010/main" val="205267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827208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 (2019)</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29740" y="142558"/>
            <a:ext cx="201850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endParaRPr lang="de-DE" sz="1633"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3"/>
          <a:stretch>
            <a:fillRect/>
          </a:stretch>
        </p:blipFill>
        <p:spPr>
          <a:xfrm>
            <a:off x="322137" y="602645"/>
            <a:ext cx="7636341" cy="4589929"/>
          </a:xfrm>
          <a:prstGeom prst="rect">
            <a:avLst/>
          </a:prstGeom>
        </p:spPr>
      </p:pic>
      <p:sp>
        <p:nvSpPr>
          <p:cNvPr id="24" name="Rechteck 23">
            <a:extLst>
              <a:ext uri="{FF2B5EF4-FFF2-40B4-BE49-F238E27FC236}">
                <a16:creationId xmlns:a16="http://schemas.microsoft.com/office/drawing/2014/main" id="{75465BC0-D84C-4780-8B17-A4341E16A7E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3021386-90F3-473F-8BB6-AB4231DBCE67}"/>
              </a:ext>
            </a:extLst>
          </p:cNvPr>
          <p:cNvSpPr txBox="1"/>
          <p:nvPr/>
        </p:nvSpPr>
        <p:spPr>
          <a:xfrm rot="16200000">
            <a:off x="-1266884" y="2318939"/>
            <a:ext cx="2982897" cy="369332"/>
          </a:xfrm>
          <a:prstGeom prst="rect">
            <a:avLst/>
          </a:prstGeom>
          <a:noFill/>
        </p:spPr>
        <p:txBody>
          <a:bodyPr wrap="square" rtlCol="0">
            <a:spAutoFit/>
          </a:bodyPr>
          <a:lstStyle/>
          <a:p>
            <a:r>
              <a:rPr lang="de-DE" dirty="0"/>
              <a:t>Anteil am US-Handel der EU</a:t>
            </a:r>
          </a:p>
        </p:txBody>
      </p:sp>
      <p:sp>
        <p:nvSpPr>
          <p:cNvPr id="25" name="Textfeld 24">
            <a:extLst>
              <a:ext uri="{FF2B5EF4-FFF2-40B4-BE49-F238E27FC236}">
                <a16:creationId xmlns:a16="http://schemas.microsoft.com/office/drawing/2014/main" id="{C37249F1-76E0-49E2-8293-9B5C4A5F743C}"/>
              </a:ext>
            </a:extLst>
          </p:cNvPr>
          <p:cNvSpPr txBox="1"/>
          <p:nvPr/>
        </p:nvSpPr>
        <p:spPr>
          <a:xfrm>
            <a:off x="2878397" y="5182759"/>
            <a:ext cx="2982897" cy="369332"/>
          </a:xfrm>
          <a:prstGeom prst="rect">
            <a:avLst/>
          </a:prstGeom>
          <a:noFill/>
        </p:spPr>
        <p:txBody>
          <a:bodyPr wrap="square" rtlCol="0">
            <a:spAutoFit/>
          </a:bodyPr>
          <a:lstStyle/>
          <a:p>
            <a:r>
              <a:rPr lang="de-DE" dirty="0"/>
              <a:t>Anteil am BIP der EU</a:t>
            </a:r>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21E3A473-F179-7D75-6AB0-140242E4282C}"/>
                  </a:ext>
                </a:extLst>
              </p14:cNvPr>
              <p14:cNvContentPartPr/>
              <p14:nvPr/>
            </p14:nvContentPartPr>
            <p14:xfrm>
              <a:off x="6184342" y="1274662"/>
              <a:ext cx="419400" cy="579240"/>
            </p14:xfrm>
          </p:contentPart>
        </mc:Choice>
        <mc:Fallback>
          <p:pic>
            <p:nvPicPr>
              <p:cNvPr id="5" name="Freihand 4">
                <a:extLst>
                  <a:ext uri="{FF2B5EF4-FFF2-40B4-BE49-F238E27FC236}">
                    <a16:creationId xmlns:a16="http://schemas.microsoft.com/office/drawing/2014/main" id="{21E3A473-F179-7D75-6AB0-140242E4282C}"/>
                  </a:ext>
                </a:extLst>
              </p:cNvPr>
              <p:cNvPicPr/>
              <p:nvPr/>
            </p:nvPicPr>
            <p:blipFill>
              <a:blip r:embed="rId5"/>
              <a:stretch>
                <a:fillRect/>
              </a:stretch>
            </p:blipFill>
            <p:spPr>
              <a:xfrm>
                <a:off x="6175342" y="1265662"/>
                <a:ext cx="43704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97D4AAE2-2A7B-31F9-ABFE-C8DCCA3CFAC3}"/>
                  </a:ext>
                </a:extLst>
              </p14:cNvPr>
              <p14:cNvContentPartPr/>
              <p14:nvPr/>
            </p14:nvContentPartPr>
            <p14:xfrm>
              <a:off x="1029862" y="1570582"/>
              <a:ext cx="163800" cy="72000"/>
            </p14:xfrm>
          </p:contentPart>
        </mc:Choice>
        <mc:Fallback>
          <p:pic>
            <p:nvPicPr>
              <p:cNvPr id="8" name="Freihand 7">
                <a:extLst>
                  <a:ext uri="{FF2B5EF4-FFF2-40B4-BE49-F238E27FC236}">
                    <a16:creationId xmlns:a16="http://schemas.microsoft.com/office/drawing/2014/main" id="{97D4AAE2-2A7B-31F9-ABFE-C8DCCA3CFAC3}"/>
                  </a:ext>
                </a:extLst>
              </p:cNvPr>
              <p:cNvPicPr/>
              <p:nvPr/>
            </p:nvPicPr>
            <p:blipFill>
              <a:blip r:embed="rId7"/>
              <a:stretch>
                <a:fillRect/>
              </a:stretch>
            </p:blipFill>
            <p:spPr>
              <a:xfrm>
                <a:off x="1020862" y="1561942"/>
                <a:ext cx="181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C8148AF1-A5EA-350B-8F64-17F2D32EC7C1}"/>
                  </a:ext>
                </a:extLst>
              </p14:cNvPr>
              <p14:cNvContentPartPr/>
              <p14:nvPr/>
            </p14:nvContentPartPr>
            <p14:xfrm>
              <a:off x="4628782" y="2844262"/>
              <a:ext cx="407160" cy="520920"/>
            </p14:xfrm>
          </p:contentPart>
        </mc:Choice>
        <mc:Fallback>
          <p:pic>
            <p:nvPicPr>
              <p:cNvPr id="9" name="Freihand 8">
                <a:extLst>
                  <a:ext uri="{FF2B5EF4-FFF2-40B4-BE49-F238E27FC236}">
                    <a16:creationId xmlns:a16="http://schemas.microsoft.com/office/drawing/2014/main" id="{C8148AF1-A5EA-350B-8F64-17F2D32EC7C1}"/>
                  </a:ext>
                </a:extLst>
              </p:cNvPr>
              <p:cNvPicPr/>
              <p:nvPr/>
            </p:nvPicPr>
            <p:blipFill>
              <a:blip r:embed="rId9"/>
              <a:stretch>
                <a:fillRect/>
              </a:stretch>
            </p:blipFill>
            <p:spPr>
              <a:xfrm>
                <a:off x="4619782" y="2835262"/>
                <a:ext cx="42480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9040DE2-D10E-4D0B-9B9C-1FBE9B3DC8ED}"/>
                  </a:ext>
                </a:extLst>
              </p14:cNvPr>
              <p14:cNvContentPartPr/>
              <p14:nvPr/>
            </p14:nvContentPartPr>
            <p14:xfrm>
              <a:off x="3695302" y="3097342"/>
              <a:ext cx="313200" cy="483480"/>
            </p14:xfrm>
          </p:contentPart>
        </mc:Choice>
        <mc:Fallback>
          <p:pic>
            <p:nvPicPr>
              <p:cNvPr id="10" name="Freihand 9">
                <a:extLst>
                  <a:ext uri="{FF2B5EF4-FFF2-40B4-BE49-F238E27FC236}">
                    <a16:creationId xmlns:a16="http://schemas.microsoft.com/office/drawing/2014/main" id="{09040DE2-D10E-4D0B-9B9C-1FBE9B3DC8ED}"/>
                  </a:ext>
                </a:extLst>
              </p:cNvPr>
              <p:cNvPicPr/>
              <p:nvPr/>
            </p:nvPicPr>
            <p:blipFill>
              <a:blip r:embed="rId11"/>
              <a:stretch>
                <a:fillRect/>
              </a:stretch>
            </p:blipFill>
            <p:spPr>
              <a:xfrm>
                <a:off x="3686662" y="3088702"/>
                <a:ext cx="33084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5C0D4744-BB9E-1B64-67B0-E15F5A7721B5}"/>
                  </a:ext>
                </a:extLst>
              </p14:cNvPr>
              <p14:cNvContentPartPr/>
              <p14:nvPr/>
            </p14:nvContentPartPr>
            <p14:xfrm>
              <a:off x="2845342" y="3900862"/>
              <a:ext cx="397080" cy="481320"/>
            </p14:xfrm>
          </p:contentPart>
        </mc:Choice>
        <mc:Fallback>
          <p:pic>
            <p:nvPicPr>
              <p:cNvPr id="11" name="Freihand 10">
                <a:extLst>
                  <a:ext uri="{FF2B5EF4-FFF2-40B4-BE49-F238E27FC236}">
                    <a16:creationId xmlns:a16="http://schemas.microsoft.com/office/drawing/2014/main" id="{5C0D4744-BB9E-1B64-67B0-E15F5A7721B5}"/>
                  </a:ext>
                </a:extLst>
              </p:cNvPr>
              <p:cNvPicPr/>
              <p:nvPr/>
            </p:nvPicPr>
            <p:blipFill>
              <a:blip r:embed="rId13"/>
              <a:stretch>
                <a:fillRect/>
              </a:stretch>
            </p:blipFill>
            <p:spPr>
              <a:xfrm>
                <a:off x="2836342" y="3891862"/>
                <a:ext cx="41472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806D6279-D44F-5592-C1E4-9CAF5F13D0D7}"/>
                  </a:ext>
                </a:extLst>
              </p14:cNvPr>
              <p14:cNvContentPartPr/>
              <p14:nvPr/>
            </p14:nvContentPartPr>
            <p14:xfrm>
              <a:off x="2848942" y="3926062"/>
              <a:ext cx="397080" cy="478440"/>
            </p14:xfrm>
          </p:contentPart>
        </mc:Choice>
        <mc:Fallback>
          <p:pic>
            <p:nvPicPr>
              <p:cNvPr id="12" name="Freihand 11">
                <a:extLst>
                  <a:ext uri="{FF2B5EF4-FFF2-40B4-BE49-F238E27FC236}">
                    <a16:creationId xmlns:a16="http://schemas.microsoft.com/office/drawing/2014/main" id="{806D6279-D44F-5592-C1E4-9CAF5F13D0D7}"/>
                  </a:ext>
                </a:extLst>
              </p:cNvPr>
              <p:cNvPicPr/>
              <p:nvPr/>
            </p:nvPicPr>
            <p:blipFill>
              <a:blip r:embed="rId15"/>
              <a:stretch>
                <a:fillRect/>
              </a:stretch>
            </p:blipFill>
            <p:spPr>
              <a:xfrm>
                <a:off x="2840302" y="3917422"/>
                <a:ext cx="41472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6" name="Freihand 145">
                <a:extLst>
                  <a:ext uri="{FF2B5EF4-FFF2-40B4-BE49-F238E27FC236}">
                    <a16:creationId xmlns:a16="http://schemas.microsoft.com/office/drawing/2014/main" id="{3F96BF30-2125-447D-D06D-6989E958DAE3}"/>
                  </a:ext>
                </a:extLst>
              </p14:cNvPr>
              <p14:cNvContentPartPr/>
              <p14:nvPr/>
            </p14:nvContentPartPr>
            <p14:xfrm>
              <a:off x="8371342" y="1242982"/>
              <a:ext cx="3688200" cy="90000"/>
            </p14:xfrm>
          </p:contentPart>
        </mc:Choice>
        <mc:Fallback>
          <p:pic>
            <p:nvPicPr>
              <p:cNvPr id="146" name="Freihand 145">
                <a:extLst>
                  <a:ext uri="{FF2B5EF4-FFF2-40B4-BE49-F238E27FC236}">
                    <a16:creationId xmlns:a16="http://schemas.microsoft.com/office/drawing/2014/main" id="{3F96BF30-2125-447D-D06D-6989E958DAE3}"/>
                  </a:ext>
                </a:extLst>
              </p:cNvPr>
              <p:cNvPicPr/>
              <p:nvPr/>
            </p:nvPicPr>
            <p:blipFill>
              <a:blip r:embed="rId17"/>
              <a:stretch>
                <a:fillRect/>
              </a:stretch>
            </p:blipFill>
            <p:spPr>
              <a:xfrm>
                <a:off x="8362342" y="1234342"/>
                <a:ext cx="3705840" cy="107640"/>
              </a:xfrm>
              <a:prstGeom prst="rect">
                <a:avLst/>
              </a:prstGeom>
            </p:spPr>
          </p:pic>
        </mc:Fallback>
      </mc:AlternateContent>
      <p:grpSp>
        <p:nvGrpSpPr>
          <p:cNvPr id="149" name="Gruppieren 148">
            <a:extLst>
              <a:ext uri="{FF2B5EF4-FFF2-40B4-BE49-F238E27FC236}">
                <a16:creationId xmlns:a16="http://schemas.microsoft.com/office/drawing/2014/main" id="{E5655C04-705C-7F69-C357-36B05BA0FFA7}"/>
              </a:ext>
            </a:extLst>
          </p:cNvPr>
          <p:cNvGrpSpPr/>
          <p:nvPr/>
        </p:nvGrpSpPr>
        <p:grpSpPr>
          <a:xfrm>
            <a:off x="8263702" y="531262"/>
            <a:ext cx="3845880" cy="2658600"/>
            <a:chOff x="8263702" y="531262"/>
            <a:chExt cx="3845880" cy="2658600"/>
          </a:xfrm>
        </p:grpSpPr>
        <mc:AlternateContent xmlns:mc="http://schemas.openxmlformats.org/markup-compatibility/2006">
          <mc:Choice xmlns:p14="http://schemas.microsoft.com/office/powerpoint/2010/main" Requires="p14">
            <p:contentPart p14:bwMode="auto" r:id="rId18">
              <p14:nvContentPartPr>
                <p14:cNvPr id="75" name="Freihand 74">
                  <a:extLst>
                    <a:ext uri="{FF2B5EF4-FFF2-40B4-BE49-F238E27FC236}">
                      <a16:creationId xmlns:a16="http://schemas.microsoft.com/office/drawing/2014/main" id="{64C20E3D-9469-CCD4-0368-8F4085074F90}"/>
                    </a:ext>
                  </a:extLst>
                </p14:cNvPr>
                <p14:cNvContentPartPr/>
                <p14:nvPr/>
              </p14:nvContentPartPr>
              <p14:xfrm>
                <a:off x="8379622" y="1841302"/>
                <a:ext cx="246240" cy="136080"/>
              </p14:xfrm>
            </p:contentPart>
          </mc:Choice>
          <mc:Fallback>
            <p:pic>
              <p:nvPicPr>
                <p:cNvPr id="75" name="Freihand 74">
                  <a:extLst>
                    <a:ext uri="{FF2B5EF4-FFF2-40B4-BE49-F238E27FC236}">
                      <a16:creationId xmlns:a16="http://schemas.microsoft.com/office/drawing/2014/main" id="{64C20E3D-9469-CCD4-0368-8F4085074F90}"/>
                    </a:ext>
                  </a:extLst>
                </p:cNvPr>
                <p:cNvPicPr/>
                <p:nvPr/>
              </p:nvPicPr>
              <p:blipFill>
                <a:blip r:embed="rId19"/>
                <a:stretch>
                  <a:fillRect/>
                </a:stretch>
              </p:blipFill>
              <p:spPr>
                <a:xfrm>
                  <a:off x="8370982" y="1832302"/>
                  <a:ext cx="263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6" name="Freihand 75">
                  <a:extLst>
                    <a:ext uri="{FF2B5EF4-FFF2-40B4-BE49-F238E27FC236}">
                      <a16:creationId xmlns:a16="http://schemas.microsoft.com/office/drawing/2014/main" id="{6D8565D3-9386-1F76-1301-FDF2AC4F9107}"/>
                    </a:ext>
                  </a:extLst>
                </p14:cNvPr>
                <p14:cNvContentPartPr/>
                <p14:nvPr/>
              </p14:nvContentPartPr>
              <p14:xfrm>
                <a:off x="8667622" y="1726102"/>
                <a:ext cx="75240" cy="238680"/>
              </p14:xfrm>
            </p:contentPart>
          </mc:Choice>
          <mc:Fallback>
            <p:pic>
              <p:nvPicPr>
                <p:cNvPr id="76" name="Freihand 75">
                  <a:extLst>
                    <a:ext uri="{FF2B5EF4-FFF2-40B4-BE49-F238E27FC236}">
                      <a16:creationId xmlns:a16="http://schemas.microsoft.com/office/drawing/2014/main" id="{6D8565D3-9386-1F76-1301-FDF2AC4F9107}"/>
                    </a:ext>
                  </a:extLst>
                </p:cNvPr>
                <p:cNvPicPr/>
                <p:nvPr/>
              </p:nvPicPr>
              <p:blipFill>
                <a:blip r:embed="rId21"/>
                <a:stretch>
                  <a:fillRect/>
                </a:stretch>
              </p:blipFill>
              <p:spPr>
                <a:xfrm>
                  <a:off x="8658982" y="1717102"/>
                  <a:ext cx="928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7" name="Freihand 76">
                  <a:extLst>
                    <a:ext uri="{FF2B5EF4-FFF2-40B4-BE49-F238E27FC236}">
                      <a16:creationId xmlns:a16="http://schemas.microsoft.com/office/drawing/2014/main" id="{AB2F9189-0A7B-341B-3657-CC867E6C83FB}"/>
                    </a:ext>
                  </a:extLst>
                </p14:cNvPr>
                <p14:cNvContentPartPr/>
                <p14:nvPr/>
              </p14:nvContentPartPr>
              <p14:xfrm>
                <a:off x="8815222" y="1797382"/>
                <a:ext cx="140400" cy="208440"/>
              </p14:xfrm>
            </p:contentPart>
          </mc:Choice>
          <mc:Fallback>
            <p:pic>
              <p:nvPicPr>
                <p:cNvPr id="77" name="Freihand 76">
                  <a:extLst>
                    <a:ext uri="{FF2B5EF4-FFF2-40B4-BE49-F238E27FC236}">
                      <a16:creationId xmlns:a16="http://schemas.microsoft.com/office/drawing/2014/main" id="{AB2F9189-0A7B-341B-3657-CC867E6C83FB}"/>
                    </a:ext>
                  </a:extLst>
                </p:cNvPr>
                <p:cNvPicPr/>
                <p:nvPr/>
              </p:nvPicPr>
              <p:blipFill>
                <a:blip r:embed="rId23"/>
                <a:stretch>
                  <a:fillRect/>
                </a:stretch>
              </p:blipFill>
              <p:spPr>
                <a:xfrm>
                  <a:off x="8806582" y="1788382"/>
                  <a:ext cx="158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8" name="Freihand 77">
                  <a:extLst>
                    <a:ext uri="{FF2B5EF4-FFF2-40B4-BE49-F238E27FC236}">
                      <a16:creationId xmlns:a16="http://schemas.microsoft.com/office/drawing/2014/main" id="{2E0E9BDC-B4DC-5E71-EEAA-3974705E2D70}"/>
                    </a:ext>
                  </a:extLst>
                </p14:cNvPr>
                <p14:cNvContentPartPr/>
                <p14:nvPr/>
              </p14:nvContentPartPr>
              <p14:xfrm>
                <a:off x="9164422" y="1725382"/>
                <a:ext cx="320040" cy="272160"/>
              </p14:xfrm>
            </p:contentPart>
          </mc:Choice>
          <mc:Fallback>
            <p:pic>
              <p:nvPicPr>
                <p:cNvPr id="78" name="Freihand 77">
                  <a:extLst>
                    <a:ext uri="{FF2B5EF4-FFF2-40B4-BE49-F238E27FC236}">
                      <a16:creationId xmlns:a16="http://schemas.microsoft.com/office/drawing/2014/main" id="{2E0E9BDC-B4DC-5E71-EEAA-3974705E2D70}"/>
                    </a:ext>
                  </a:extLst>
                </p:cNvPr>
                <p:cNvPicPr/>
                <p:nvPr/>
              </p:nvPicPr>
              <p:blipFill>
                <a:blip r:embed="rId25"/>
                <a:stretch>
                  <a:fillRect/>
                </a:stretch>
              </p:blipFill>
              <p:spPr>
                <a:xfrm>
                  <a:off x="9155782" y="1716742"/>
                  <a:ext cx="3376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9" name="Freihand 78">
                  <a:extLst>
                    <a:ext uri="{FF2B5EF4-FFF2-40B4-BE49-F238E27FC236}">
                      <a16:creationId xmlns:a16="http://schemas.microsoft.com/office/drawing/2014/main" id="{CC2747D8-27EE-E7F1-A3ED-C774CD0B5F7E}"/>
                    </a:ext>
                  </a:extLst>
                </p14:cNvPr>
                <p14:cNvContentPartPr/>
                <p14:nvPr/>
              </p14:nvContentPartPr>
              <p14:xfrm>
                <a:off x="9529102" y="1837342"/>
                <a:ext cx="115560" cy="117360"/>
              </p14:xfrm>
            </p:contentPart>
          </mc:Choice>
          <mc:Fallback>
            <p:pic>
              <p:nvPicPr>
                <p:cNvPr id="79" name="Freihand 78">
                  <a:extLst>
                    <a:ext uri="{FF2B5EF4-FFF2-40B4-BE49-F238E27FC236}">
                      <a16:creationId xmlns:a16="http://schemas.microsoft.com/office/drawing/2014/main" id="{CC2747D8-27EE-E7F1-A3ED-C774CD0B5F7E}"/>
                    </a:ext>
                  </a:extLst>
                </p:cNvPr>
                <p:cNvPicPr/>
                <p:nvPr/>
              </p:nvPicPr>
              <p:blipFill>
                <a:blip r:embed="rId27"/>
                <a:stretch>
                  <a:fillRect/>
                </a:stretch>
              </p:blipFill>
              <p:spPr>
                <a:xfrm>
                  <a:off x="9520102" y="1828702"/>
                  <a:ext cx="133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0" name="Freihand 79">
                  <a:extLst>
                    <a:ext uri="{FF2B5EF4-FFF2-40B4-BE49-F238E27FC236}">
                      <a16:creationId xmlns:a16="http://schemas.microsoft.com/office/drawing/2014/main" id="{4FA86E22-0281-499E-2CBF-ED4D50E6E173}"/>
                    </a:ext>
                  </a:extLst>
                </p14:cNvPr>
                <p14:cNvContentPartPr/>
                <p14:nvPr/>
              </p14:nvContentPartPr>
              <p14:xfrm>
                <a:off x="9879022" y="1736902"/>
                <a:ext cx="158760" cy="214920"/>
              </p14:xfrm>
            </p:contentPart>
          </mc:Choice>
          <mc:Fallback>
            <p:pic>
              <p:nvPicPr>
                <p:cNvPr id="80" name="Freihand 79">
                  <a:extLst>
                    <a:ext uri="{FF2B5EF4-FFF2-40B4-BE49-F238E27FC236}">
                      <a16:creationId xmlns:a16="http://schemas.microsoft.com/office/drawing/2014/main" id="{4FA86E22-0281-499E-2CBF-ED4D50E6E173}"/>
                    </a:ext>
                  </a:extLst>
                </p:cNvPr>
                <p:cNvPicPr/>
                <p:nvPr/>
              </p:nvPicPr>
              <p:blipFill>
                <a:blip r:embed="rId29"/>
                <a:stretch>
                  <a:fillRect/>
                </a:stretch>
              </p:blipFill>
              <p:spPr>
                <a:xfrm>
                  <a:off x="9870382" y="1727902"/>
                  <a:ext cx="1764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1" name="Freihand 80">
                  <a:extLst>
                    <a:ext uri="{FF2B5EF4-FFF2-40B4-BE49-F238E27FC236}">
                      <a16:creationId xmlns:a16="http://schemas.microsoft.com/office/drawing/2014/main" id="{B0E854A6-6E67-F5B8-75DD-3E35C7F9A45A}"/>
                    </a:ext>
                  </a:extLst>
                </p14:cNvPr>
                <p14:cNvContentPartPr/>
                <p14:nvPr/>
              </p14:nvContentPartPr>
              <p14:xfrm>
                <a:off x="10002142" y="1851022"/>
                <a:ext cx="188280" cy="267480"/>
              </p14:xfrm>
            </p:contentPart>
          </mc:Choice>
          <mc:Fallback>
            <p:pic>
              <p:nvPicPr>
                <p:cNvPr id="81" name="Freihand 80">
                  <a:extLst>
                    <a:ext uri="{FF2B5EF4-FFF2-40B4-BE49-F238E27FC236}">
                      <a16:creationId xmlns:a16="http://schemas.microsoft.com/office/drawing/2014/main" id="{B0E854A6-6E67-F5B8-75DD-3E35C7F9A45A}"/>
                    </a:ext>
                  </a:extLst>
                </p:cNvPr>
                <p:cNvPicPr/>
                <p:nvPr/>
              </p:nvPicPr>
              <p:blipFill>
                <a:blip r:embed="rId31"/>
                <a:stretch>
                  <a:fillRect/>
                </a:stretch>
              </p:blipFill>
              <p:spPr>
                <a:xfrm>
                  <a:off x="9993502" y="1842022"/>
                  <a:ext cx="2059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2" name="Freihand 81">
                  <a:extLst>
                    <a:ext uri="{FF2B5EF4-FFF2-40B4-BE49-F238E27FC236}">
                      <a16:creationId xmlns:a16="http://schemas.microsoft.com/office/drawing/2014/main" id="{F8808EC6-C813-65C5-4F9E-33DE26FD3EA2}"/>
                    </a:ext>
                  </a:extLst>
                </p14:cNvPr>
                <p14:cNvContentPartPr/>
                <p14:nvPr/>
              </p14:nvContentPartPr>
              <p14:xfrm>
                <a:off x="10214182" y="1848862"/>
                <a:ext cx="340560" cy="94320"/>
              </p14:xfrm>
            </p:contentPart>
          </mc:Choice>
          <mc:Fallback>
            <p:pic>
              <p:nvPicPr>
                <p:cNvPr id="82" name="Freihand 81">
                  <a:extLst>
                    <a:ext uri="{FF2B5EF4-FFF2-40B4-BE49-F238E27FC236}">
                      <a16:creationId xmlns:a16="http://schemas.microsoft.com/office/drawing/2014/main" id="{F8808EC6-C813-65C5-4F9E-33DE26FD3EA2}"/>
                    </a:ext>
                  </a:extLst>
                </p:cNvPr>
                <p:cNvPicPr/>
                <p:nvPr/>
              </p:nvPicPr>
              <p:blipFill>
                <a:blip r:embed="rId33"/>
                <a:stretch>
                  <a:fillRect/>
                </a:stretch>
              </p:blipFill>
              <p:spPr>
                <a:xfrm>
                  <a:off x="10205182" y="1840222"/>
                  <a:ext cx="358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3" name="Freihand 82">
                  <a:extLst>
                    <a:ext uri="{FF2B5EF4-FFF2-40B4-BE49-F238E27FC236}">
                      <a16:creationId xmlns:a16="http://schemas.microsoft.com/office/drawing/2014/main" id="{2C970EA7-3E0D-5D6A-4B1D-E7C4655E4492}"/>
                    </a:ext>
                  </a:extLst>
                </p14:cNvPr>
                <p14:cNvContentPartPr/>
                <p14:nvPr/>
              </p14:nvContentPartPr>
              <p14:xfrm>
                <a:off x="10632142" y="1851382"/>
                <a:ext cx="54000" cy="102960"/>
              </p14:xfrm>
            </p:contentPart>
          </mc:Choice>
          <mc:Fallback>
            <p:pic>
              <p:nvPicPr>
                <p:cNvPr id="83" name="Freihand 82">
                  <a:extLst>
                    <a:ext uri="{FF2B5EF4-FFF2-40B4-BE49-F238E27FC236}">
                      <a16:creationId xmlns:a16="http://schemas.microsoft.com/office/drawing/2014/main" id="{2C970EA7-3E0D-5D6A-4B1D-E7C4655E4492}"/>
                    </a:ext>
                  </a:extLst>
                </p:cNvPr>
                <p:cNvPicPr/>
                <p:nvPr/>
              </p:nvPicPr>
              <p:blipFill>
                <a:blip r:embed="rId35"/>
                <a:stretch>
                  <a:fillRect/>
                </a:stretch>
              </p:blipFill>
              <p:spPr>
                <a:xfrm>
                  <a:off x="10623502" y="1842382"/>
                  <a:ext cx="71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4" name="Freihand 83">
                  <a:extLst>
                    <a:ext uri="{FF2B5EF4-FFF2-40B4-BE49-F238E27FC236}">
                      <a16:creationId xmlns:a16="http://schemas.microsoft.com/office/drawing/2014/main" id="{737C0C3D-BDE4-CCA4-8053-37743EDC5823}"/>
                    </a:ext>
                  </a:extLst>
                </p14:cNvPr>
                <p14:cNvContentPartPr/>
                <p14:nvPr/>
              </p14:nvContentPartPr>
              <p14:xfrm>
                <a:off x="10731502" y="1831942"/>
                <a:ext cx="78840" cy="101880"/>
              </p14:xfrm>
            </p:contentPart>
          </mc:Choice>
          <mc:Fallback>
            <p:pic>
              <p:nvPicPr>
                <p:cNvPr id="84" name="Freihand 83">
                  <a:extLst>
                    <a:ext uri="{FF2B5EF4-FFF2-40B4-BE49-F238E27FC236}">
                      <a16:creationId xmlns:a16="http://schemas.microsoft.com/office/drawing/2014/main" id="{737C0C3D-BDE4-CCA4-8053-37743EDC5823}"/>
                    </a:ext>
                  </a:extLst>
                </p:cNvPr>
                <p:cNvPicPr/>
                <p:nvPr/>
              </p:nvPicPr>
              <p:blipFill>
                <a:blip r:embed="rId37"/>
                <a:stretch>
                  <a:fillRect/>
                </a:stretch>
              </p:blipFill>
              <p:spPr>
                <a:xfrm>
                  <a:off x="10722502" y="1823302"/>
                  <a:ext cx="96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5" name="Freihand 84">
                  <a:extLst>
                    <a:ext uri="{FF2B5EF4-FFF2-40B4-BE49-F238E27FC236}">
                      <a16:creationId xmlns:a16="http://schemas.microsoft.com/office/drawing/2014/main" id="{1A9CE776-5D25-9BD4-B70D-E0773C38106F}"/>
                    </a:ext>
                  </a:extLst>
                </p14:cNvPr>
                <p14:cNvContentPartPr/>
                <p14:nvPr/>
              </p14:nvContentPartPr>
              <p14:xfrm>
                <a:off x="10821862" y="1841662"/>
                <a:ext cx="190080" cy="88920"/>
              </p14:xfrm>
            </p:contentPart>
          </mc:Choice>
          <mc:Fallback>
            <p:pic>
              <p:nvPicPr>
                <p:cNvPr id="85" name="Freihand 84">
                  <a:extLst>
                    <a:ext uri="{FF2B5EF4-FFF2-40B4-BE49-F238E27FC236}">
                      <a16:creationId xmlns:a16="http://schemas.microsoft.com/office/drawing/2014/main" id="{1A9CE776-5D25-9BD4-B70D-E0773C38106F}"/>
                    </a:ext>
                  </a:extLst>
                </p:cNvPr>
                <p:cNvPicPr/>
                <p:nvPr/>
              </p:nvPicPr>
              <p:blipFill>
                <a:blip r:embed="rId39"/>
                <a:stretch>
                  <a:fillRect/>
                </a:stretch>
              </p:blipFill>
              <p:spPr>
                <a:xfrm>
                  <a:off x="10812862" y="1832662"/>
                  <a:ext cx="207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6" name="Freihand 85">
                  <a:extLst>
                    <a:ext uri="{FF2B5EF4-FFF2-40B4-BE49-F238E27FC236}">
                      <a16:creationId xmlns:a16="http://schemas.microsoft.com/office/drawing/2014/main" id="{0BD0EE6D-2D69-F84A-E048-D579BE64FFF4}"/>
                    </a:ext>
                  </a:extLst>
                </p14:cNvPr>
                <p14:cNvContentPartPr/>
                <p14:nvPr/>
              </p14:nvContentPartPr>
              <p14:xfrm>
                <a:off x="10914022" y="1660942"/>
                <a:ext cx="15480" cy="1440"/>
              </p14:xfrm>
            </p:contentPart>
          </mc:Choice>
          <mc:Fallback>
            <p:pic>
              <p:nvPicPr>
                <p:cNvPr id="86" name="Freihand 85">
                  <a:extLst>
                    <a:ext uri="{FF2B5EF4-FFF2-40B4-BE49-F238E27FC236}">
                      <a16:creationId xmlns:a16="http://schemas.microsoft.com/office/drawing/2014/main" id="{0BD0EE6D-2D69-F84A-E048-D579BE64FFF4}"/>
                    </a:ext>
                  </a:extLst>
                </p:cNvPr>
                <p:cNvPicPr/>
                <p:nvPr/>
              </p:nvPicPr>
              <p:blipFill>
                <a:blip r:embed="rId41"/>
                <a:stretch>
                  <a:fillRect/>
                </a:stretch>
              </p:blipFill>
              <p:spPr>
                <a:xfrm>
                  <a:off x="10905022" y="1651942"/>
                  <a:ext cx="33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0" name="Freihand 89">
                  <a:extLst>
                    <a:ext uri="{FF2B5EF4-FFF2-40B4-BE49-F238E27FC236}">
                      <a16:creationId xmlns:a16="http://schemas.microsoft.com/office/drawing/2014/main" id="{CC2DE199-0547-131C-8CE7-7977F88C5ED2}"/>
                    </a:ext>
                  </a:extLst>
                </p14:cNvPr>
                <p14:cNvContentPartPr/>
                <p14:nvPr/>
              </p14:nvContentPartPr>
              <p14:xfrm>
                <a:off x="11078182" y="1898902"/>
                <a:ext cx="74520" cy="164880"/>
              </p14:xfrm>
            </p:contentPart>
          </mc:Choice>
          <mc:Fallback>
            <p:pic>
              <p:nvPicPr>
                <p:cNvPr id="90" name="Freihand 89">
                  <a:extLst>
                    <a:ext uri="{FF2B5EF4-FFF2-40B4-BE49-F238E27FC236}">
                      <a16:creationId xmlns:a16="http://schemas.microsoft.com/office/drawing/2014/main" id="{CC2DE199-0547-131C-8CE7-7977F88C5ED2}"/>
                    </a:ext>
                  </a:extLst>
                </p:cNvPr>
                <p:cNvPicPr/>
                <p:nvPr/>
              </p:nvPicPr>
              <p:blipFill>
                <a:blip r:embed="rId43"/>
                <a:stretch>
                  <a:fillRect/>
                </a:stretch>
              </p:blipFill>
              <p:spPr>
                <a:xfrm>
                  <a:off x="11069182" y="1889902"/>
                  <a:ext cx="92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1" name="Freihand 90">
                  <a:extLst>
                    <a:ext uri="{FF2B5EF4-FFF2-40B4-BE49-F238E27FC236}">
                      <a16:creationId xmlns:a16="http://schemas.microsoft.com/office/drawing/2014/main" id="{F9B5E7BC-E68D-0326-8459-EFC76088402C}"/>
                    </a:ext>
                  </a:extLst>
                </p14:cNvPr>
                <p14:cNvContentPartPr/>
                <p14:nvPr/>
              </p14:nvContentPartPr>
              <p14:xfrm>
                <a:off x="11227582" y="1831582"/>
                <a:ext cx="100440" cy="114480"/>
              </p14:xfrm>
            </p:contentPart>
          </mc:Choice>
          <mc:Fallback>
            <p:pic>
              <p:nvPicPr>
                <p:cNvPr id="91" name="Freihand 90">
                  <a:extLst>
                    <a:ext uri="{FF2B5EF4-FFF2-40B4-BE49-F238E27FC236}">
                      <a16:creationId xmlns:a16="http://schemas.microsoft.com/office/drawing/2014/main" id="{F9B5E7BC-E68D-0326-8459-EFC76088402C}"/>
                    </a:ext>
                  </a:extLst>
                </p:cNvPr>
                <p:cNvPicPr/>
                <p:nvPr/>
              </p:nvPicPr>
              <p:blipFill>
                <a:blip r:embed="rId45"/>
                <a:stretch>
                  <a:fillRect/>
                </a:stretch>
              </p:blipFill>
              <p:spPr>
                <a:xfrm>
                  <a:off x="11218582" y="1822942"/>
                  <a:ext cx="118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2" name="Freihand 91">
                  <a:extLst>
                    <a:ext uri="{FF2B5EF4-FFF2-40B4-BE49-F238E27FC236}">
                      <a16:creationId xmlns:a16="http://schemas.microsoft.com/office/drawing/2014/main" id="{1A643F8F-FD8F-5635-AEF5-8B9F97D3359D}"/>
                    </a:ext>
                  </a:extLst>
                </p14:cNvPr>
                <p14:cNvContentPartPr/>
                <p14:nvPr/>
              </p14:nvContentPartPr>
              <p14:xfrm>
                <a:off x="11373742" y="1704142"/>
                <a:ext cx="70920" cy="209880"/>
              </p14:xfrm>
            </p:contentPart>
          </mc:Choice>
          <mc:Fallback>
            <p:pic>
              <p:nvPicPr>
                <p:cNvPr id="92" name="Freihand 91">
                  <a:extLst>
                    <a:ext uri="{FF2B5EF4-FFF2-40B4-BE49-F238E27FC236}">
                      <a16:creationId xmlns:a16="http://schemas.microsoft.com/office/drawing/2014/main" id="{1A643F8F-FD8F-5635-AEF5-8B9F97D3359D}"/>
                    </a:ext>
                  </a:extLst>
                </p:cNvPr>
                <p:cNvPicPr/>
                <p:nvPr/>
              </p:nvPicPr>
              <p:blipFill>
                <a:blip r:embed="rId47"/>
                <a:stretch>
                  <a:fillRect/>
                </a:stretch>
              </p:blipFill>
              <p:spPr>
                <a:xfrm>
                  <a:off x="11365102" y="1695502"/>
                  <a:ext cx="88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3" name="Freihand 92">
                  <a:extLst>
                    <a:ext uri="{FF2B5EF4-FFF2-40B4-BE49-F238E27FC236}">
                      <a16:creationId xmlns:a16="http://schemas.microsoft.com/office/drawing/2014/main" id="{BE0176A7-2229-0787-5360-49113E0471D5}"/>
                    </a:ext>
                  </a:extLst>
                </p14:cNvPr>
                <p14:cNvContentPartPr/>
                <p14:nvPr/>
              </p14:nvContentPartPr>
              <p14:xfrm>
                <a:off x="11476702" y="1840582"/>
                <a:ext cx="171360" cy="96840"/>
              </p14:xfrm>
            </p:contentPart>
          </mc:Choice>
          <mc:Fallback>
            <p:pic>
              <p:nvPicPr>
                <p:cNvPr id="93" name="Freihand 92">
                  <a:extLst>
                    <a:ext uri="{FF2B5EF4-FFF2-40B4-BE49-F238E27FC236}">
                      <a16:creationId xmlns:a16="http://schemas.microsoft.com/office/drawing/2014/main" id="{BE0176A7-2229-0787-5360-49113E0471D5}"/>
                    </a:ext>
                  </a:extLst>
                </p:cNvPr>
                <p:cNvPicPr/>
                <p:nvPr/>
              </p:nvPicPr>
              <p:blipFill>
                <a:blip r:embed="rId49"/>
                <a:stretch>
                  <a:fillRect/>
                </a:stretch>
              </p:blipFill>
              <p:spPr>
                <a:xfrm>
                  <a:off x="11468062" y="1831582"/>
                  <a:ext cx="189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4" name="Freihand 93">
                  <a:extLst>
                    <a:ext uri="{FF2B5EF4-FFF2-40B4-BE49-F238E27FC236}">
                      <a16:creationId xmlns:a16="http://schemas.microsoft.com/office/drawing/2014/main" id="{578B907A-7611-4386-799B-534D51D5E9A2}"/>
                    </a:ext>
                  </a:extLst>
                </p14:cNvPr>
                <p14:cNvContentPartPr/>
                <p14:nvPr/>
              </p14:nvContentPartPr>
              <p14:xfrm>
                <a:off x="11686942" y="1808182"/>
                <a:ext cx="73800" cy="105480"/>
              </p14:xfrm>
            </p:contentPart>
          </mc:Choice>
          <mc:Fallback>
            <p:pic>
              <p:nvPicPr>
                <p:cNvPr id="94" name="Freihand 93">
                  <a:extLst>
                    <a:ext uri="{FF2B5EF4-FFF2-40B4-BE49-F238E27FC236}">
                      <a16:creationId xmlns:a16="http://schemas.microsoft.com/office/drawing/2014/main" id="{578B907A-7611-4386-799B-534D51D5E9A2}"/>
                    </a:ext>
                  </a:extLst>
                </p:cNvPr>
                <p:cNvPicPr/>
                <p:nvPr/>
              </p:nvPicPr>
              <p:blipFill>
                <a:blip r:embed="rId51"/>
                <a:stretch>
                  <a:fillRect/>
                </a:stretch>
              </p:blipFill>
              <p:spPr>
                <a:xfrm>
                  <a:off x="11678302" y="1799182"/>
                  <a:ext cx="91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5" name="Freihand 94">
                  <a:extLst>
                    <a:ext uri="{FF2B5EF4-FFF2-40B4-BE49-F238E27FC236}">
                      <a16:creationId xmlns:a16="http://schemas.microsoft.com/office/drawing/2014/main" id="{EA85B6E1-9A55-DE16-AFD6-372F668F663D}"/>
                    </a:ext>
                  </a:extLst>
                </p14:cNvPr>
                <p14:cNvContentPartPr/>
                <p14:nvPr/>
              </p14:nvContentPartPr>
              <p14:xfrm>
                <a:off x="11754262" y="1700542"/>
                <a:ext cx="119880" cy="210960"/>
              </p14:xfrm>
            </p:contentPart>
          </mc:Choice>
          <mc:Fallback>
            <p:pic>
              <p:nvPicPr>
                <p:cNvPr id="95" name="Freihand 94">
                  <a:extLst>
                    <a:ext uri="{FF2B5EF4-FFF2-40B4-BE49-F238E27FC236}">
                      <a16:creationId xmlns:a16="http://schemas.microsoft.com/office/drawing/2014/main" id="{EA85B6E1-9A55-DE16-AFD6-372F668F663D}"/>
                    </a:ext>
                  </a:extLst>
                </p:cNvPr>
                <p:cNvPicPr/>
                <p:nvPr/>
              </p:nvPicPr>
              <p:blipFill>
                <a:blip r:embed="rId53"/>
                <a:stretch>
                  <a:fillRect/>
                </a:stretch>
              </p:blipFill>
              <p:spPr>
                <a:xfrm>
                  <a:off x="11745622" y="1691902"/>
                  <a:ext cx="137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6" name="Freihand 95">
                  <a:extLst>
                    <a:ext uri="{FF2B5EF4-FFF2-40B4-BE49-F238E27FC236}">
                      <a16:creationId xmlns:a16="http://schemas.microsoft.com/office/drawing/2014/main" id="{9B585FA4-488D-BB37-D573-0527B8819377}"/>
                    </a:ext>
                  </a:extLst>
                </p14:cNvPr>
                <p14:cNvContentPartPr/>
                <p14:nvPr/>
              </p14:nvContentPartPr>
              <p14:xfrm>
                <a:off x="11892862" y="1699462"/>
                <a:ext cx="96480" cy="239760"/>
              </p14:xfrm>
            </p:contentPart>
          </mc:Choice>
          <mc:Fallback>
            <p:pic>
              <p:nvPicPr>
                <p:cNvPr id="96" name="Freihand 95">
                  <a:extLst>
                    <a:ext uri="{FF2B5EF4-FFF2-40B4-BE49-F238E27FC236}">
                      <a16:creationId xmlns:a16="http://schemas.microsoft.com/office/drawing/2014/main" id="{9B585FA4-488D-BB37-D573-0527B8819377}"/>
                    </a:ext>
                  </a:extLst>
                </p:cNvPr>
                <p:cNvPicPr/>
                <p:nvPr/>
              </p:nvPicPr>
              <p:blipFill>
                <a:blip r:embed="rId55"/>
                <a:stretch>
                  <a:fillRect/>
                </a:stretch>
              </p:blipFill>
              <p:spPr>
                <a:xfrm>
                  <a:off x="11883862" y="1690822"/>
                  <a:ext cx="114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8" name="Freihand 97">
                  <a:extLst>
                    <a:ext uri="{FF2B5EF4-FFF2-40B4-BE49-F238E27FC236}">
                      <a16:creationId xmlns:a16="http://schemas.microsoft.com/office/drawing/2014/main" id="{AA25A266-7EA1-34AA-9757-BE35FD200EEE}"/>
                    </a:ext>
                  </a:extLst>
                </p14:cNvPr>
                <p14:cNvContentPartPr/>
                <p14:nvPr/>
              </p14:nvContentPartPr>
              <p14:xfrm>
                <a:off x="8325622" y="2126782"/>
                <a:ext cx="158400" cy="214560"/>
              </p14:xfrm>
            </p:contentPart>
          </mc:Choice>
          <mc:Fallback>
            <p:pic>
              <p:nvPicPr>
                <p:cNvPr id="98" name="Freihand 97">
                  <a:extLst>
                    <a:ext uri="{FF2B5EF4-FFF2-40B4-BE49-F238E27FC236}">
                      <a16:creationId xmlns:a16="http://schemas.microsoft.com/office/drawing/2014/main" id="{AA25A266-7EA1-34AA-9757-BE35FD200EEE}"/>
                    </a:ext>
                  </a:extLst>
                </p:cNvPr>
                <p:cNvPicPr/>
                <p:nvPr/>
              </p:nvPicPr>
              <p:blipFill>
                <a:blip r:embed="rId57"/>
                <a:stretch>
                  <a:fillRect/>
                </a:stretch>
              </p:blipFill>
              <p:spPr>
                <a:xfrm>
                  <a:off x="8316982" y="2117782"/>
                  <a:ext cx="1760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9" name="Freihand 98">
                  <a:extLst>
                    <a:ext uri="{FF2B5EF4-FFF2-40B4-BE49-F238E27FC236}">
                      <a16:creationId xmlns:a16="http://schemas.microsoft.com/office/drawing/2014/main" id="{DC24E701-5567-9FAA-13AE-39E71AA67680}"/>
                    </a:ext>
                  </a:extLst>
                </p14:cNvPr>
                <p14:cNvContentPartPr/>
                <p14:nvPr/>
              </p14:nvContentPartPr>
              <p14:xfrm>
                <a:off x="8464222" y="2268622"/>
                <a:ext cx="111960" cy="227520"/>
              </p14:xfrm>
            </p:contentPart>
          </mc:Choice>
          <mc:Fallback>
            <p:pic>
              <p:nvPicPr>
                <p:cNvPr id="99" name="Freihand 98">
                  <a:extLst>
                    <a:ext uri="{FF2B5EF4-FFF2-40B4-BE49-F238E27FC236}">
                      <a16:creationId xmlns:a16="http://schemas.microsoft.com/office/drawing/2014/main" id="{DC24E701-5567-9FAA-13AE-39E71AA67680}"/>
                    </a:ext>
                  </a:extLst>
                </p:cNvPr>
                <p:cNvPicPr/>
                <p:nvPr/>
              </p:nvPicPr>
              <p:blipFill>
                <a:blip r:embed="rId59"/>
                <a:stretch>
                  <a:fillRect/>
                </a:stretch>
              </p:blipFill>
              <p:spPr>
                <a:xfrm>
                  <a:off x="8455222" y="2259982"/>
                  <a:ext cx="1296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0" name="Freihand 99">
                  <a:extLst>
                    <a:ext uri="{FF2B5EF4-FFF2-40B4-BE49-F238E27FC236}">
                      <a16:creationId xmlns:a16="http://schemas.microsoft.com/office/drawing/2014/main" id="{482FA9EA-63C1-68C1-7B7E-73E0C93302C6}"/>
                    </a:ext>
                  </a:extLst>
                </p14:cNvPr>
                <p14:cNvContentPartPr/>
                <p14:nvPr/>
              </p14:nvContentPartPr>
              <p14:xfrm>
                <a:off x="8641702" y="2259622"/>
                <a:ext cx="443520" cy="84240"/>
              </p14:xfrm>
            </p:contentPart>
          </mc:Choice>
          <mc:Fallback>
            <p:pic>
              <p:nvPicPr>
                <p:cNvPr id="100" name="Freihand 99">
                  <a:extLst>
                    <a:ext uri="{FF2B5EF4-FFF2-40B4-BE49-F238E27FC236}">
                      <a16:creationId xmlns:a16="http://schemas.microsoft.com/office/drawing/2014/main" id="{482FA9EA-63C1-68C1-7B7E-73E0C93302C6}"/>
                    </a:ext>
                  </a:extLst>
                </p:cNvPr>
                <p:cNvPicPr/>
                <p:nvPr/>
              </p:nvPicPr>
              <p:blipFill>
                <a:blip r:embed="rId61"/>
                <a:stretch>
                  <a:fillRect/>
                </a:stretch>
              </p:blipFill>
              <p:spPr>
                <a:xfrm>
                  <a:off x="8632702" y="2250622"/>
                  <a:ext cx="461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1" name="Freihand 100">
                  <a:extLst>
                    <a:ext uri="{FF2B5EF4-FFF2-40B4-BE49-F238E27FC236}">
                      <a16:creationId xmlns:a16="http://schemas.microsoft.com/office/drawing/2014/main" id="{B6569D56-33BC-345A-80E3-B0B3F54DDF4F}"/>
                    </a:ext>
                  </a:extLst>
                </p14:cNvPr>
                <p14:cNvContentPartPr/>
                <p14:nvPr/>
              </p14:nvContentPartPr>
              <p14:xfrm>
                <a:off x="9106462" y="2272222"/>
                <a:ext cx="42840" cy="69480"/>
              </p14:xfrm>
            </p:contentPart>
          </mc:Choice>
          <mc:Fallback>
            <p:pic>
              <p:nvPicPr>
                <p:cNvPr id="101" name="Freihand 100">
                  <a:extLst>
                    <a:ext uri="{FF2B5EF4-FFF2-40B4-BE49-F238E27FC236}">
                      <a16:creationId xmlns:a16="http://schemas.microsoft.com/office/drawing/2014/main" id="{B6569D56-33BC-345A-80E3-B0B3F54DDF4F}"/>
                    </a:ext>
                  </a:extLst>
                </p:cNvPr>
                <p:cNvPicPr/>
                <p:nvPr/>
              </p:nvPicPr>
              <p:blipFill>
                <a:blip r:embed="rId63"/>
                <a:stretch>
                  <a:fillRect/>
                </a:stretch>
              </p:blipFill>
              <p:spPr>
                <a:xfrm>
                  <a:off x="9097822" y="2263582"/>
                  <a:ext cx="60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2" name="Freihand 101">
                  <a:extLst>
                    <a:ext uri="{FF2B5EF4-FFF2-40B4-BE49-F238E27FC236}">
                      <a16:creationId xmlns:a16="http://schemas.microsoft.com/office/drawing/2014/main" id="{A566B6D9-513C-1F86-168B-B7EF3ABA713A}"/>
                    </a:ext>
                  </a:extLst>
                </p14:cNvPr>
                <p14:cNvContentPartPr/>
                <p14:nvPr/>
              </p14:nvContentPartPr>
              <p14:xfrm>
                <a:off x="9149662" y="2258182"/>
                <a:ext cx="204840" cy="79920"/>
              </p14:xfrm>
            </p:contentPart>
          </mc:Choice>
          <mc:Fallback>
            <p:pic>
              <p:nvPicPr>
                <p:cNvPr id="102" name="Freihand 101">
                  <a:extLst>
                    <a:ext uri="{FF2B5EF4-FFF2-40B4-BE49-F238E27FC236}">
                      <a16:creationId xmlns:a16="http://schemas.microsoft.com/office/drawing/2014/main" id="{A566B6D9-513C-1F86-168B-B7EF3ABA713A}"/>
                    </a:ext>
                  </a:extLst>
                </p:cNvPr>
                <p:cNvPicPr/>
                <p:nvPr/>
              </p:nvPicPr>
              <p:blipFill>
                <a:blip r:embed="rId65"/>
                <a:stretch>
                  <a:fillRect/>
                </a:stretch>
              </p:blipFill>
              <p:spPr>
                <a:xfrm>
                  <a:off x="9140662" y="2249542"/>
                  <a:ext cx="222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3" name="Freihand 102">
                  <a:extLst>
                    <a:ext uri="{FF2B5EF4-FFF2-40B4-BE49-F238E27FC236}">
                      <a16:creationId xmlns:a16="http://schemas.microsoft.com/office/drawing/2014/main" id="{EE1478C3-4AAA-6728-894B-C974D64AFC28}"/>
                    </a:ext>
                  </a:extLst>
                </p14:cNvPr>
                <p14:cNvContentPartPr/>
                <p14:nvPr/>
              </p14:nvContentPartPr>
              <p14:xfrm>
                <a:off x="9309862" y="2115622"/>
                <a:ext cx="17280" cy="3960"/>
              </p14:xfrm>
            </p:contentPart>
          </mc:Choice>
          <mc:Fallback>
            <p:pic>
              <p:nvPicPr>
                <p:cNvPr id="103" name="Freihand 102">
                  <a:extLst>
                    <a:ext uri="{FF2B5EF4-FFF2-40B4-BE49-F238E27FC236}">
                      <a16:creationId xmlns:a16="http://schemas.microsoft.com/office/drawing/2014/main" id="{EE1478C3-4AAA-6728-894B-C974D64AFC28}"/>
                    </a:ext>
                  </a:extLst>
                </p:cNvPr>
                <p:cNvPicPr/>
                <p:nvPr/>
              </p:nvPicPr>
              <p:blipFill>
                <a:blip r:embed="rId67"/>
                <a:stretch>
                  <a:fillRect/>
                </a:stretch>
              </p:blipFill>
              <p:spPr>
                <a:xfrm>
                  <a:off x="9300862" y="2106622"/>
                  <a:ext cx="34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4" name="Freihand 103">
                  <a:extLst>
                    <a:ext uri="{FF2B5EF4-FFF2-40B4-BE49-F238E27FC236}">
                      <a16:creationId xmlns:a16="http://schemas.microsoft.com/office/drawing/2014/main" id="{2FAB807E-DF4A-FA19-E0B9-8CD30C5EC7AB}"/>
                    </a:ext>
                  </a:extLst>
                </p14:cNvPr>
                <p14:cNvContentPartPr/>
                <p14:nvPr/>
              </p14:nvContentPartPr>
              <p14:xfrm>
                <a:off x="9605782" y="2189422"/>
                <a:ext cx="114480" cy="149400"/>
              </p14:xfrm>
            </p:contentPart>
          </mc:Choice>
          <mc:Fallback>
            <p:pic>
              <p:nvPicPr>
                <p:cNvPr id="104" name="Freihand 103">
                  <a:extLst>
                    <a:ext uri="{FF2B5EF4-FFF2-40B4-BE49-F238E27FC236}">
                      <a16:creationId xmlns:a16="http://schemas.microsoft.com/office/drawing/2014/main" id="{2FAB807E-DF4A-FA19-E0B9-8CD30C5EC7AB}"/>
                    </a:ext>
                  </a:extLst>
                </p:cNvPr>
                <p:cNvPicPr/>
                <p:nvPr/>
              </p:nvPicPr>
              <p:blipFill>
                <a:blip r:embed="rId69"/>
                <a:stretch>
                  <a:fillRect/>
                </a:stretch>
              </p:blipFill>
              <p:spPr>
                <a:xfrm>
                  <a:off x="9596782" y="2180782"/>
                  <a:ext cx="132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5" name="Freihand 104">
                  <a:extLst>
                    <a:ext uri="{FF2B5EF4-FFF2-40B4-BE49-F238E27FC236}">
                      <a16:creationId xmlns:a16="http://schemas.microsoft.com/office/drawing/2014/main" id="{64231D82-330F-5067-5CEE-4A0F4A454638}"/>
                    </a:ext>
                  </a:extLst>
                </p14:cNvPr>
                <p14:cNvContentPartPr/>
                <p14:nvPr/>
              </p14:nvContentPartPr>
              <p14:xfrm>
                <a:off x="9767782" y="2139382"/>
                <a:ext cx="165960" cy="189720"/>
              </p14:xfrm>
            </p:contentPart>
          </mc:Choice>
          <mc:Fallback>
            <p:pic>
              <p:nvPicPr>
                <p:cNvPr id="105" name="Freihand 104">
                  <a:extLst>
                    <a:ext uri="{FF2B5EF4-FFF2-40B4-BE49-F238E27FC236}">
                      <a16:creationId xmlns:a16="http://schemas.microsoft.com/office/drawing/2014/main" id="{64231D82-330F-5067-5CEE-4A0F4A454638}"/>
                    </a:ext>
                  </a:extLst>
                </p:cNvPr>
                <p:cNvPicPr/>
                <p:nvPr/>
              </p:nvPicPr>
              <p:blipFill>
                <a:blip r:embed="rId71"/>
                <a:stretch>
                  <a:fillRect/>
                </a:stretch>
              </p:blipFill>
              <p:spPr>
                <a:xfrm>
                  <a:off x="9758782" y="2130382"/>
                  <a:ext cx="183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6" name="Freihand 105">
                  <a:extLst>
                    <a:ext uri="{FF2B5EF4-FFF2-40B4-BE49-F238E27FC236}">
                      <a16:creationId xmlns:a16="http://schemas.microsoft.com/office/drawing/2014/main" id="{6464EAA5-8720-3891-CCC3-689E4AFABE23}"/>
                    </a:ext>
                  </a:extLst>
                </p14:cNvPr>
                <p14:cNvContentPartPr/>
                <p14:nvPr/>
              </p14:nvContentPartPr>
              <p14:xfrm>
                <a:off x="9940582" y="2263582"/>
                <a:ext cx="372960" cy="55440"/>
              </p14:xfrm>
            </p:contentPart>
          </mc:Choice>
          <mc:Fallback>
            <p:pic>
              <p:nvPicPr>
                <p:cNvPr id="106" name="Freihand 105">
                  <a:extLst>
                    <a:ext uri="{FF2B5EF4-FFF2-40B4-BE49-F238E27FC236}">
                      <a16:creationId xmlns:a16="http://schemas.microsoft.com/office/drawing/2014/main" id="{6464EAA5-8720-3891-CCC3-689E4AFABE23}"/>
                    </a:ext>
                  </a:extLst>
                </p:cNvPr>
                <p:cNvPicPr/>
                <p:nvPr/>
              </p:nvPicPr>
              <p:blipFill>
                <a:blip r:embed="rId73"/>
                <a:stretch>
                  <a:fillRect/>
                </a:stretch>
              </p:blipFill>
              <p:spPr>
                <a:xfrm>
                  <a:off x="9931942" y="2254582"/>
                  <a:ext cx="390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7" name="Freihand 106">
                  <a:extLst>
                    <a:ext uri="{FF2B5EF4-FFF2-40B4-BE49-F238E27FC236}">
                      <a16:creationId xmlns:a16="http://schemas.microsoft.com/office/drawing/2014/main" id="{999FE7F8-EC04-2FF3-DB6F-8C48438968B6}"/>
                    </a:ext>
                  </a:extLst>
                </p14:cNvPr>
                <p14:cNvContentPartPr/>
                <p14:nvPr/>
              </p14:nvContentPartPr>
              <p14:xfrm>
                <a:off x="10412542" y="2261422"/>
                <a:ext cx="36360" cy="68040"/>
              </p14:xfrm>
            </p:contentPart>
          </mc:Choice>
          <mc:Fallback>
            <p:pic>
              <p:nvPicPr>
                <p:cNvPr id="107" name="Freihand 106">
                  <a:extLst>
                    <a:ext uri="{FF2B5EF4-FFF2-40B4-BE49-F238E27FC236}">
                      <a16:creationId xmlns:a16="http://schemas.microsoft.com/office/drawing/2014/main" id="{999FE7F8-EC04-2FF3-DB6F-8C48438968B6}"/>
                    </a:ext>
                  </a:extLst>
                </p:cNvPr>
                <p:cNvPicPr/>
                <p:nvPr/>
              </p:nvPicPr>
              <p:blipFill>
                <a:blip r:embed="rId75"/>
                <a:stretch>
                  <a:fillRect/>
                </a:stretch>
              </p:blipFill>
              <p:spPr>
                <a:xfrm>
                  <a:off x="10403542" y="2252782"/>
                  <a:ext cx="54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8" name="Freihand 107">
                  <a:extLst>
                    <a:ext uri="{FF2B5EF4-FFF2-40B4-BE49-F238E27FC236}">
                      <a16:creationId xmlns:a16="http://schemas.microsoft.com/office/drawing/2014/main" id="{D04A9ADA-CA9A-55DC-89C5-DA571164B408}"/>
                    </a:ext>
                  </a:extLst>
                </p14:cNvPr>
                <p14:cNvContentPartPr/>
                <p14:nvPr/>
              </p14:nvContentPartPr>
              <p14:xfrm>
                <a:off x="10457182" y="2173942"/>
                <a:ext cx="17280" cy="19440"/>
              </p14:xfrm>
            </p:contentPart>
          </mc:Choice>
          <mc:Fallback>
            <p:pic>
              <p:nvPicPr>
                <p:cNvPr id="108" name="Freihand 107">
                  <a:extLst>
                    <a:ext uri="{FF2B5EF4-FFF2-40B4-BE49-F238E27FC236}">
                      <a16:creationId xmlns:a16="http://schemas.microsoft.com/office/drawing/2014/main" id="{D04A9ADA-CA9A-55DC-89C5-DA571164B408}"/>
                    </a:ext>
                  </a:extLst>
                </p:cNvPr>
                <p:cNvPicPr/>
                <p:nvPr/>
              </p:nvPicPr>
              <p:blipFill>
                <a:blip r:embed="rId77"/>
                <a:stretch>
                  <a:fillRect/>
                </a:stretch>
              </p:blipFill>
              <p:spPr>
                <a:xfrm>
                  <a:off x="10448542" y="2164942"/>
                  <a:ext cx="34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9" name="Freihand 108">
                  <a:extLst>
                    <a:ext uri="{FF2B5EF4-FFF2-40B4-BE49-F238E27FC236}">
                      <a16:creationId xmlns:a16="http://schemas.microsoft.com/office/drawing/2014/main" id="{B94EB402-B7F6-32FF-07D8-BF274971CDDC}"/>
                    </a:ext>
                  </a:extLst>
                </p14:cNvPr>
                <p14:cNvContentPartPr/>
                <p14:nvPr/>
              </p14:nvContentPartPr>
              <p14:xfrm>
                <a:off x="10501462" y="2211382"/>
                <a:ext cx="86400" cy="109440"/>
              </p14:xfrm>
            </p:contentPart>
          </mc:Choice>
          <mc:Fallback>
            <p:pic>
              <p:nvPicPr>
                <p:cNvPr id="109" name="Freihand 108">
                  <a:extLst>
                    <a:ext uri="{FF2B5EF4-FFF2-40B4-BE49-F238E27FC236}">
                      <a16:creationId xmlns:a16="http://schemas.microsoft.com/office/drawing/2014/main" id="{B94EB402-B7F6-32FF-07D8-BF274971CDDC}"/>
                    </a:ext>
                  </a:extLst>
                </p:cNvPr>
                <p:cNvPicPr/>
                <p:nvPr/>
              </p:nvPicPr>
              <p:blipFill>
                <a:blip r:embed="rId79"/>
                <a:stretch>
                  <a:fillRect/>
                </a:stretch>
              </p:blipFill>
              <p:spPr>
                <a:xfrm>
                  <a:off x="10492462" y="2202382"/>
                  <a:ext cx="104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0" name="Freihand 109">
                  <a:extLst>
                    <a:ext uri="{FF2B5EF4-FFF2-40B4-BE49-F238E27FC236}">
                      <a16:creationId xmlns:a16="http://schemas.microsoft.com/office/drawing/2014/main" id="{77161370-DC5F-CC80-D6DD-4D439C0D3F1E}"/>
                    </a:ext>
                  </a:extLst>
                </p14:cNvPr>
                <p14:cNvContentPartPr/>
                <p14:nvPr/>
              </p14:nvContentPartPr>
              <p14:xfrm>
                <a:off x="10635022" y="2113462"/>
                <a:ext cx="198000" cy="200880"/>
              </p14:xfrm>
            </p:contentPart>
          </mc:Choice>
          <mc:Fallback>
            <p:pic>
              <p:nvPicPr>
                <p:cNvPr id="110" name="Freihand 109">
                  <a:extLst>
                    <a:ext uri="{FF2B5EF4-FFF2-40B4-BE49-F238E27FC236}">
                      <a16:creationId xmlns:a16="http://schemas.microsoft.com/office/drawing/2014/main" id="{77161370-DC5F-CC80-D6DD-4D439C0D3F1E}"/>
                    </a:ext>
                  </a:extLst>
                </p:cNvPr>
                <p:cNvPicPr/>
                <p:nvPr/>
              </p:nvPicPr>
              <p:blipFill>
                <a:blip r:embed="rId81"/>
                <a:stretch>
                  <a:fillRect/>
                </a:stretch>
              </p:blipFill>
              <p:spPr>
                <a:xfrm>
                  <a:off x="10626022" y="2104822"/>
                  <a:ext cx="2156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3" name="Freihand 112">
                  <a:extLst>
                    <a:ext uri="{FF2B5EF4-FFF2-40B4-BE49-F238E27FC236}">
                      <a16:creationId xmlns:a16="http://schemas.microsoft.com/office/drawing/2014/main" id="{0117A5C9-2874-DD72-2310-38CE998AE108}"/>
                    </a:ext>
                  </a:extLst>
                </p14:cNvPr>
                <p14:cNvContentPartPr/>
                <p14:nvPr/>
              </p14:nvContentPartPr>
              <p14:xfrm>
                <a:off x="10187902" y="2256382"/>
                <a:ext cx="177840" cy="87120"/>
              </p14:xfrm>
            </p:contentPart>
          </mc:Choice>
          <mc:Fallback>
            <p:pic>
              <p:nvPicPr>
                <p:cNvPr id="113" name="Freihand 112">
                  <a:extLst>
                    <a:ext uri="{FF2B5EF4-FFF2-40B4-BE49-F238E27FC236}">
                      <a16:creationId xmlns:a16="http://schemas.microsoft.com/office/drawing/2014/main" id="{0117A5C9-2874-DD72-2310-38CE998AE108}"/>
                    </a:ext>
                  </a:extLst>
                </p:cNvPr>
                <p:cNvPicPr/>
                <p:nvPr/>
              </p:nvPicPr>
              <p:blipFill>
                <a:blip r:embed="rId83"/>
                <a:stretch>
                  <a:fillRect/>
                </a:stretch>
              </p:blipFill>
              <p:spPr>
                <a:xfrm>
                  <a:off x="10178902" y="2247742"/>
                  <a:ext cx="195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4" name="Freihand 113">
                  <a:extLst>
                    <a:ext uri="{FF2B5EF4-FFF2-40B4-BE49-F238E27FC236}">
                      <a16:creationId xmlns:a16="http://schemas.microsoft.com/office/drawing/2014/main" id="{3BDA44CA-CFD7-748B-A617-EB5C58A7CDEC}"/>
                    </a:ext>
                  </a:extLst>
                </p14:cNvPr>
                <p14:cNvContentPartPr/>
                <p14:nvPr/>
              </p14:nvContentPartPr>
              <p14:xfrm>
                <a:off x="11005822" y="2106622"/>
                <a:ext cx="198720" cy="204480"/>
              </p14:xfrm>
            </p:contentPart>
          </mc:Choice>
          <mc:Fallback>
            <p:pic>
              <p:nvPicPr>
                <p:cNvPr id="114" name="Freihand 113">
                  <a:extLst>
                    <a:ext uri="{FF2B5EF4-FFF2-40B4-BE49-F238E27FC236}">
                      <a16:creationId xmlns:a16="http://schemas.microsoft.com/office/drawing/2014/main" id="{3BDA44CA-CFD7-748B-A617-EB5C58A7CDEC}"/>
                    </a:ext>
                  </a:extLst>
                </p:cNvPr>
                <p:cNvPicPr/>
                <p:nvPr/>
              </p:nvPicPr>
              <p:blipFill>
                <a:blip r:embed="rId85"/>
                <a:stretch>
                  <a:fillRect/>
                </a:stretch>
              </p:blipFill>
              <p:spPr>
                <a:xfrm>
                  <a:off x="10996822" y="2097622"/>
                  <a:ext cx="216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5" name="Freihand 114">
                  <a:extLst>
                    <a:ext uri="{FF2B5EF4-FFF2-40B4-BE49-F238E27FC236}">
                      <a16:creationId xmlns:a16="http://schemas.microsoft.com/office/drawing/2014/main" id="{2256B2C1-0800-CD5B-3DC7-4404DC93F743}"/>
                    </a:ext>
                  </a:extLst>
                </p14:cNvPr>
                <p14:cNvContentPartPr/>
                <p14:nvPr/>
              </p14:nvContentPartPr>
              <p14:xfrm>
                <a:off x="11227222" y="2058022"/>
                <a:ext cx="387360" cy="232200"/>
              </p14:xfrm>
            </p:contentPart>
          </mc:Choice>
          <mc:Fallback>
            <p:pic>
              <p:nvPicPr>
                <p:cNvPr id="115" name="Freihand 114">
                  <a:extLst>
                    <a:ext uri="{FF2B5EF4-FFF2-40B4-BE49-F238E27FC236}">
                      <a16:creationId xmlns:a16="http://schemas.microsoft.com/office/drawing/2014/main" id="{2256B2C1-0800-CD5B-3DC7-4404DC93F743}"/>
                    </a:ext>
                  </a:extLst>
                </p:cNvPr>
                <p:cNvPicPr/>
                <p:nvPr/>
              </p:nvPicPr>
              <p:blipFill>
                <a:blip r:embed="rId87"/>
                <a:stretch>
                  <a:fillRect/>
                </a:stretch>
              </p:blipFill>
              <p:spPr>
                <a:xfrm>
                  <a:off x="11218582" y="2049382"/>
                  <a:ext cx="405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6" name="Freihand 115">
                  <a:extLst>
                    <a:ext uri="{FF2B5EF4-FFF2-40B4-BE49-F238E27FC236}">
                      <a16:creationId xmlns:a16="http://schemas.microsoft.com/office/drawing/2014/main" id="{EDBA0A16-ED97-EA1B-0D07-D584A8C1C00E}"/>
                    </a:ext>
                  </a:extLst>
                </p14:cNvPr>
                <p14:cNvContentPartPr/>
                <p14:nvPr/>
              </p14:nvContentPartPr>
              <p14:xfrm>
                <a:off x="11666422" y="2097262"/>
                <a:ext cx="25560" cy="29160"/>
              </p14:xfrm>
            </p:contentPart>
          </mc:Choice>
          <mc:Fallback>
            <p:pic>
              <p:nvPicPr>
                <p:cNvPr id="116" name="Freihand 115">
                  <a:extLst>
                    <a:ext uri="{FF2B5EF4-FFF2-40B4-BE49-F238E27FC236}">
                      <a16:creationId xmlns:a16="http://schemas.microsoft.com/office/drawing/2014/main" id="{EDBA0A16-ED97-EA1B-0D07-D584A8C1C00E}"/>
                    </a:ext>
                  </a:extLst>
                </p:cNvPr>
                <p:cNvPicPr/>
                <p:nvPr/>
              </p:nvPicPr>
              <p:blipFill>
                <a:blip r:embed="rId89"/>
                <a:stretch>
                  <a:fillRect/>
                </a:stretch>
              </p:blipFill>
              <p:spPr>
                <a:xfrm>
                  <a:off x="11657422" y="2088622"/>
                  <a:ext cx="43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7" name="Freihand 116">
                  <a:extLst>
                    <a:ext uri="{FF2B5EF4-FFF2-40B4-BE49-F238E27FC236}">
                      <a16:creationId xmlns:a16="http://schemas.microsoft.com/office/drawing/2014/main" id="{D54FCE42-43A6-52C2-750F-CF65071A98AD}"/>
                    </a:ext>
                  </a:extLst>
                </p14:cNvPr>
                <p14:cNvContentPartPr/>
                <p14:nvPr/>
              </p14:nvContentPartPr>
              <p14:xfrm>
                <a:off x="11702422" y="2052982"/>
                <a:ext cx="194400" cy="194760"/>
              </p14:xfrm>
            </p:contentPart>
          </mc:Choice>
          <mc:Fallback>
            <p:pic>
              <p:nvPicPr>
                <p:cNvPr id="117" name="Freihand 116">
                  <a:extLst>
                    <a:ext uri="{FF2B5EF4-FFF2-40B4-BE49-F238E27FC236}">
                      <a16:creationId xmlns:a16="http://schemas.microsoft.com/office/drawing/2014/main" id="{D54FCE42-43A6-52C2-750F-CF65071A98AD}"/>
                    </a:ext>
                  </a:extLst>
                </p:cNvPr>
                <p:cNvPicPr/>
                <p:nvPr/>
              </p:nvPicPr>
              <p:blipFill>
                <a:blip r:embed="rId91"/>
                <a:stretch>
                  <a:fillRect/>
                </a:stretch>
              </p:blipFill>
              <p:spPr>
                <a:xfrm>
                  <a:off x="11693422" y="2043982"/>
                  <a:ext cx="212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1" name="Freihand 130">
                  <a:extLst>
                    <a:ext uri="{FF2B5EF4-FFF2-40B4-BE49-F238E27FC236}">
                      <a16:creationId xmlns:a16="http://schemas.microsoft.com/office/drawing/2014/main" id="{2B436DE3-AE89-A682-B5E9-7EB151F8155D}"/>
                    </a:ext>
                  </a:extLst>
                </p14:cNvPr>
                <p14:cNvContentPartPr/>
                <p14:nvPr/>
              </p14:nvContentPartPr>
              <p14:xfrm>
                <a:off x="11053342" y="2493622"/>
                <a:ext cx="99720" cy="158400"/>
              </p14:xfrm>
            </p:contentPart>
          </mc:Choice>
          <mc:Fallback>
            <p:pic>
              <p:nvPicPr>
                <p:cNvPr id="131" name="Freihand 130">
                  <a:extLst>
                    <a:ext uri="{FF2B5EF4-FFF2-40B4-BE49-F238E27FC236}">
                      <a16:creationId xmlns:a16="http://schemas.microsoft.com/office/drawing/2014/main" id="{2B436DE3-AE89-A682-B5E9-7EB151F8155D}"/>
                    </a:ext>
                  </a:extLst>
                </p:cNvPr>
                <p:cNvPicPr/>
                <p:nvPr/>
              </p:nvPicPr>
              <p:blipFill>
                <a:blip r:embed="rId93"/>
                <a:stretch>
                  <a:fillRect/>
                </a:stretch>
              </p:blipFill>
              <p:spPr>
                <a:xfrm>
                  <a:off x="11044342" y="2484982"/>
                  <a:ext cx="117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2" name="Freihand 131">
                  <a:extLst>
                    <a:ext uri="{FF2B5EF4-FFF2-40B4-BE49-F238E27FC236}">
                      <a16:creationId xmlns:a16="http://schemas.microsoft.com/office/drawing/2014/main" id="{EE3F66A7-CF4E-DDE1-550A-11C31E37DBB9}"/>
                    </a:ext>
                  </a:extLst>
                </p14:cNvPr>
                <p14:cNvContentPartPr/>
                <p14:nvPr/>
              </p14:nvContentPartPr>
              <p14:xfrm>
                <a:off x="11268262" y="2545822"/>
                <a:ext cx="328320" cy="252720"/>
              </p14:xfrm>
            </p:contentPart>
          </mc:Choice>
          <mc:Fallback>
            <p:pic>
              <p:nvPicPr>
                <p:cNvPr id="132" name="Freihand 131">
                  <a:extLst>
                    <a:ext uri="{FF2B5EF4-FFF2-40B4-BE49-F238E27FC236}">
                      <a16:creationId xmlns:a16="http://schemas.microsoft.com/office/drawing/2014/main" id="{EE3F66A7-CF4E-DDE1-550A-11C31E37DBB9}"/>
                    </a:ext>
                  </a:extLst>
                </p:cNvPr>
                <p:cNvPicPr/>
                <p:nvPr/>
              </p:nvPicPr>
              <p:blipFill>
                <a:blip r:embed="rId95"/>
                <a:stretch>
                  <a:fillRect/>
                </a:stretch>
              </p:blipFill>
              <p:spPr>
                <a:xfrm>
                  <a:off x="11259262" y="2536822"/>
                  <a:ext cx="3459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3" name="Freihand 132">
                  <a:extLst>
                    <a:ext uri="{FF2B5EF4-FFF2-40B4-BE49-F238E27FC236}">
                      <a16:creationId xmlns:a16="http://schemas.microsoft.com/office/drawing/2014/main" id="{A153C82B-FF24-5B5D-42B8-FE41DD222FB7}"/>
                    </a:ext>
                  </a:extLst>
                </p14:cNvPr>
                <p14:cNvContentPartPr/>
                <p14:nvPr/>
              </p14:nvContentPartPr>
              <p14:xfrm>
                <a:off x="11613502" y="2458702"/>
                <a:ext cx="496080" cy="156600"/>
              </p14:xfrm>
            </p:contentPart>
          </mc:Choice>
          <mc:Fallback>
            <p:pic>
              <p:nvPicPr>
                <p:cNvPr id="133" name="Freihand 132">
                  <a:extLst>
                    <a:ext uri="{FF2B5EF4-FFF2-40B4-BE49-F238E27FC236}">
                      <a16:creationId xmlns:a16="http://schemas.microsoft.com/office/drawing/2014/main" id="{A153C82B-FF24-5B5D-42B8-FE41DD222FB7}"/>
                    </a:ext>
                  </a:extLst>
                </p:cNvPr>
                <p:cNvPicPr/>
                <p:nvPr/>
              </p:nvPicPr>
              <p:blipFill>
                <a:blip r:embed="rId97"/>
                <a:stretch>
                  <a:fillRect/>
                </a:stretch>
              </p:blipFill>
              <p:spPr>
                <a:xfrm>
                  <a:off x="11604502" y="2449702"/>
                  <a:ext cx="513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8" name="Freihand 117">
                  <a:extLst>
                    <a:ext uri="{FF2B5EF4-FFF2-40B4-BE49-F238E27FC236}">
                      <a16:creationId xmlns:a16="http://schemas.microsoft.com/office/drawing/2014/main" id="{3EF8F72C-6C4D-D1AC-B35B-A71062968AD0}"/>
                    </a:ext>
                  </a:extLst>
                </p14:cNvPr>
                <p14:cNvContentPartPr/>
                <p14:nvPr/>
              </p14:nvContentPartPr>
              <p14:xfrm>
                <a:off x="8351542" y="2604502"/>
                <a:ext cx="313200" cy="285480"/>
              </p14:xfrm>
            </p:contentPart>
          </mc:Choice>
          <mc:Fallback>
            <p:pic>
              <p:nvPicPr>
                <p:cNvPr id="118" name="Freihand 117">
                  <a:extLst>
                    <a:ext uri="{FF2B5EF4-FFF2-40B4-BE49-F238E27FC236}">
                      <a16:creationId xmlns:a16="http://schemas.microsoft.com/office/drawing/2014/main" id="{3EF8F72C-6C4D-D1AC-B35B-A71062968AD0}"/>
                    </a:ext>
                  </a:extLst>
                </p:cNvPr>
                <p:cNvPicPr/>
                <p:nvPr/>
              </p:nvPicPr>
              <p:blipFill>
                <a:blip r:embed="rId99"/>
                <a:stretch>
                  <a:fillRect/>
                </a:stretch>
              </p:blipFill>
              <p:spPr>
                <a:xfrm>
                  <a:off x="8342542" y="2595502"/>
                  <a:ext cx="3308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9" name="Freihand 118">
                  <a:extLst>
                    <a:ext uri="{FF2B5EF4-FFF2-40B4-BE49-F238E27FC236}">
                      <a16:creationId xmlns:a16="http://schemas.microsoft.com/office/drawing/2014/main" id="{BA7ECC68-1D50-71C3-7C8F-02C3BED74BDC}"/>
                    </a:ext>
                  </a:extLst>
                </p14:cNvPr>
                <p14:cNvContentPartPr/>
                <p14:nvPr/>
              </p14:nvContentPartPr>
              <p14:xfrm>
                <a:off x="8660062" y="2505502"/>
                <a:ext cx="261000" cy="327960"/>
              </p14:xfrm>
            </p:contentPart>
          </mc:Choice>
          <mc:Fallback>
            <p:pic>
              <p:nvPicPr>
                <p:cNvPr id="119" name="Freihand 118">
                  <a:extLst>
                    <a:ext uri="{FF2B5EF4-FFF2-40B4-BE49-F238E27FC236}">
                      <a16:creationId xmlns:a16="http://schemas.microsoft.com/office/drawing/2014/main" id="{BA7ECC68-1D50-71C3-7C8F-02C3BED74BDC}"/>
                    </a:ext>
                  </a:extLst>
                </p:cNvPr>
                <p:cNvPicPr/>
                <p:nvPr/>
              </p:nvPicPr>
              <p:blipFill>
                <a:blip r:embed="rId101"/>
                <a:stretch>
                  <a:fillRect/>
                </a:stretch>
              </p:blipFill>
              <p:spPr>
                <a:xfrm>
                  <a:off x="8651422" y="2496862"/>
                  <a:ext cx="2786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0" name="Freihand 119">
                  <a:extLst>
                    <a:ext uri="{FF2B5EF4-FFF2-40B4-BE49-F238E27FC236}">
                      <a16:creationId xmlns:a16="http://schemas.microsoft.com/office/drawing/2014/main" id="{B2780281-DD7F-02A1-F002-CAD8C8F26090}"/>
                    </a:ext>
                  </a:extLst>
                </p14:cNvPr>
                <p14:cNvContentPartPr/>
                <p14:nvPr/>
              </p14:nvContentPartPr>
              <p14:xfrm>
                <a:off x="8957062" y="2594062"/>
                <a:ext cx="97920" cy="122400"/>
              </p14:xfrm>
            </p:contentPart>
          </mc:Choice>
          <mc:Fallback>
            <p:pic>
              <p:nvPicPr>
                <p:cNvPr id="120" name="Freihand 119">
                  <a:extLst>
                    <a:ext uri="{FF2B5EF4-FFF2-40B4-BE49-F238E27FC236}">
                      <a16:creationId xmlns:a16="http://schemas.microsoft.com/office/drawing/2014/main" id="{B2780281-DD7F-02A1-F002-CAD8C8F26090}"/>
                    </a:ext>
                  </a:extLst>
                </p:cNvPr>
                <p:cNvPicPr/>
                <p:nvPr/>
              </p:nvPicPr>
              <p:blipFill>
                <a:blip r:embed="rId103"/>
                <a:stretch>
                  <a:fillRect/>
                </a:stretch>
              </p:blipFill>
              <p:spPr>
                <a:xfrm>
                  <a:off x="8948422" y="2585422"/>
                  <a:ext cx="115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1" name="Freihand 120">
                  <a:extLst>
                    <a:ext uri="{FF2B5EF4-FFF2-40B4-BE49-F238E27FC236}">
                      <a16:creationId xmlns:a16="http://schemas.microsoft.com/office/drawing/2014/main" id="{31AD7B2C-3F9A-ABA2-04F4-D814C37A4E86}"/>
                    </a:ext>
                  </a:extLst>
                </p14:cNvPr>
                <p14:cNvContentPartPr/>
                <p14:nvPr/>
              </p14:nvContentPartPr>
              <p14:xfrm>
                <a:off x="9127342" y="2611342"/>
                <a:ext cx="63720" cy="109440"/>
              </p14:xfrm>
            </p:contentPart>
          </mc:Choice>
          <mc:Fallback>
            <p:pic>
              <p:nvPicPr>
                <p:cNvPr id="121" name="Freihand 120">
                  <a:extLst>
                    <a:ext uri="{FF2B5EF4-FFF2-40B4-BE49-F238E27FC236}">
                      <a16:creationId xmlns:a16="http://schemas.microsoft.com/office/drawing/2014/main" id="{31AD7B2C-3F9A-ABA2-04F4-D814C37A4E86}"/>
                    </a:ext>
                  </a:extLst>
                </p:cNvPr>
                <p:cNvPicPr/>
                <p:nvPr/>
              </p:nvPicPr>
              <p:blipFill>
                <a:blip r:embed="rId105"/>
                <a:stretch>
                  <a:fillRect/>
                </a:stretch>
              </p:blipFill>
              <p:spPr>
                <a:xfrm>
                  <a:off x="9118342" y="2602342"/>
                  <a:ext cx="81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2" name="Freihand 121">
                  <a:extLst>
                    <a:ext uri="{FF2B5EF4-FFF2-40B4-BE49-F238E27FC236}">
                      <a16:creationId xmlns:a16="http://schemas.microsoft.com/office/drawing/2014/main" id="{CF21EBC8-0A9C-C72F-C112-7026BB91EFD6}"/>
                    </a:ext>
                  </a:extLst>
                </p14:cNvPr>
                <p14:cNvContentPartPr/>
                <p14:nvPr/>
              </p14:nvContentPartPr>
              <p14:xfrm>
                <a:off x="9300502" y="2631862"/>
                <a:ext cx="7560" cy="75600"/>
              </p14:xfrm>
            </p:contentPart>
          </mc:Choice>
          <mc:Fallback>
            <p:pic>
              <p:nvPicPr>
                <p:cNvPr id="122" name="Freihand 121">
                  <a:extLst>
                    <a:ext uri="{FF2B5EF4-FFF2-40B4-BE49-F238E27FC236}">
                      <a16:creationId xmlns:a16="http://schemas.microsoft.com/office/drawing/2014/main" id="{CF21EBC8-0A9C-C72F-C112-7026BB91EFD6}"/>
                    </a:ext>
                  </a:extLst>
                </p:cNvPr>
                <p:cNvPicPr/>
                <p:nvPr/>
              </p:nvPicPr>
              <p:blipFill>
                <a:blip r:embed="rId107"/>
                <a:stretch>
                  <a:fillRect/>
                </a:stretch>
              </p:blipFill>
              <p:spPr>
                <a:xfrm>
                  <a:off x="9291862" y="2623222"/>
                  <a:ext cx="25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3" name="Freihand 122">
                  <a:extLst>
                    <a:ext uri="{FF2B5EF4-FFF2-40B4-BE49-F238E27FC236}">
                      <a16:creationId xmlns:a16="http://schemas.microsoft.com/office/drawing/2014/main" id="{B1CA2BC3-6351-CE07-3515-7DC6609586DA}"/>
                    </a:ext>
                  </a:extLst>
                </p14:cNvPr>
                <p14:cNvContentPartPr/>
                <p14:nvPr/>
              </p14:nvContentPartPr>
              <p14:xfrm>
                <a:off x="9351262" y="2527822"/>
                <a:ext cx="38520" cy="37440"/>
              </p14:xfrm>
            </p:contentPart>
          </mc:Choice>
          <mc:Fallback>
            <p:pic>
              <p:nvPicPr>
                <p:cNvPr id="123" name="Freihand 122">
                  <a:extLst>
                    <a:ext uri="{FF2B5EF4-FFF2-40B4-BE49-F238E27FC236}">
                      <a16:creationId xmlns:a16="http://schemas.microsoft.com/office/drawing/2014/main" id="{B1CA2BC3-6351-CE07-3515-7DC6609586DA}"/>
                    </a:ext>
                  </a:extLst>
                </p:cNvPr>
                <p:cNvPicPr/>
                <p:nvPr/>
              </p:nvPicPr>
              <p:blipFill>
                <a:blip r:embed="rId109"/>
                <a:stretch>
                  <a:fillRect/>
                </a:stretch>
              </p:blipFill>
              <p:spPr>
                <a:xfrm>
                  <a:off x="9342262" y="2518822"/>
                  <a:ext cx="56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4" name="Freihand 123">
                  <a:extLst>
                    <a:ext uri="{FF2B5EF4-FFF2-40B4-BE49-F238E27FC236}">
                      <a16:creationId xmlns:a16="http://schemas.microsoft.com/office/drawing/2014/main" id="{2EE4523E-A77F-C4A3-0FCC-6E6FAF2974D3}"/>
                    </a:ext>
                  </a:extLst>
                </p14:cNvPr>
                <p14:cNvContentPartPr/>
                <p14:nvPr/>
              </p14:nvContentPartPr>
              <p14:xfrm>
                <a:off x="9398062" y="2601982"/>
                <a:ext cx="83520" cy="135360"/>
              </p14:xfrm>
            </p:contentPart>
          </mc:Choice>
          <mc:Fallback>
            <p:pic>
              <p:nvPicPr>
                <p:cNvPr id="124" name="Freihand 123">
                  <a:extLst>
                    <a:ext uri="{FF2B5EF4-FFF2-40B4-BE49-F238E27FC236}">
                      <a16:creationId xmlns:a16="http://schemas.microsoft.com/office/drawing/2014/main" id="{2EE4523E-A77F-C4A3-0FCC-6E6FAF2974D3}"/>
                    </a:ext>
                  </a:extLst>
                </p:cNvPr>
                <p:cNvPicPr/>
                <p:nvPr/>
              </p:nvPicPr>
              <p:blipFill>
                <a:blip r:embed="rId111"/>
                <a:stretch>
                  <a:fillRect/>
                </a:stretch>
              </p:blipFill>
              <p:spPr>
                <a:xfrm>
                  <a:off x="9389422" y="2593342"/>
                  <a:ext cx="101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5" name="Freihand 124">
                  <a:extLst>
                    <a:ext uri="{FF2B5EF4-FFF2-40B4-BE49-F238E27FC236}">
                      <a16:creationId xmlns:a16="http://schemas.microsoft.com/office/drawing/2014/main" id="{AEB2A490-CD12-D3BF-B7B8-EBAE74F90FF4}"/>
                    </a:ext>
                  </a:extLst>
                </p14:cNvPr>
                <p14:cNvContentPartPr/>
                <p14:nvPr/>
              </p14:nvContentPartPr>
              <p14:xfrm>
                <a:off x="9520462" y="2520262"/>
                <a:ext cx="86400" cy="199800"/>
              </p14:xfrm>
            </p:contentPart>
          </mc:Choice>
          <mc:Fallback>
            <p:pic>
              <p:nvPicPr>
                <p:cNvPr id="125" name="Freihand 124">
                  <a:extLst>
                    <a:ext uri="{FF2B5EF4-FFF2-40B4-BE49-F238E27FC236}">
                      <a16:creationId xmlns:a16="http://schemas.microsoft.com/office/drawing/2014/main" id="{AEB2A490-CD12-D3BF-B7B8-EBAE74F90FF4}"/>
                    </a:ext>
                  </a:extLst>
                </p:cNvPr>
                <p:cNvPicPr/>
                <p:nvPr/>
              </p:nvPicPr>
              <p:blipFill>
                <a:blip r:embed="rId113"/>
                <a:stretch>
                  <a:fillRect/>
                </a:stretch>
              </p:blipFill>
              <p:spPr>
                <a:xfrm>
                  <a:off x="9511462" y="2511262"/>
                  <a:ext cx="104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6" name="Freihand 125">
                  <a:extLst>
                    <a:ext uri="{FF2B5EF4-FFF2-40B4-BE49-F238E27FC236}">
                      <a16:creationId xmlns:a16="http://schemas.microsoft.com/office/drawing/2014/main" id="{E297C92A-304C-9540-1D77-D9C5241F26FA}"/>
                    </a:ext>
                  </a:extLst>
                </p14:cNvPr>
                <p14:cNvContentPartPr/>
                <p14:nvPr/>
              </p14:nvContentPartPr>
              <p14:xfrm>
                <a:off x="9743302" y="2717542"/>
                <a:ext cx="21960" cy="89280"/>
              </p14:xfrm>
            </p:contentPart>
          </mc:Choice>
          <mc:Fallback>
            <p:pic>
              <p:nvPicPr>
                <p:cNvPr id="126" name="Freihand 125">
                  <a:extLst>
                    <a:ext uri="{FF2B5EF4-FFF2-40B4-BE49-F238E27FC236}">
                      <a16:creationId xmlns:a16="http://schemas.microsoft.com/office/drawing/2014/main" id="{E297C92A-304C-9540-1D77-D9C5241F26FA}"/>
                    </a:ext>
                  </a:extLst>
                </p:cNvPr>
                <p:cNvPicPr/>
                <p:nvPr/>
              </p:nvPicPr>
              <p:blipFill>
                <a:blip r:embed="rId115"/>
                <a:stretch>
                  <a:fillRect/>
                </a:stretch>
              </p:blipFill>
              <p:spPr>
                <a:xfrm>
                  <a:off x="9734302" y="2708902"/>
                  <a:ext cx="39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7" name="Freihand 126">
                  <a:extLst>
                    <a:ext uri="{FF2B5EF4-FFF2-40B4-BE49-F238E27FC236}">
                      <a16:creationId xmlns:a16="http://schemas.microsoft.com/office/drawing/2014/main" id="{3C0FAEE0-D4F5-0C40-1D9F-9C4298BA374D}"/>
                    </a:ext>
                  </a:extLst>
                </p14:cNvPr>
                <p14:cNvContentPartPr/>
                <p14:nvPr/>
              </p14:nvContentPartPr>
              <p14:xfrm>
                <a:off x="9897382" y="2523862"/>
                <a:ext cx="259560" cy="190800"/>
              </p14:xfrm>
            </p:contentPart>
          </mc:Choice>
          <mc:Fallback>
            <p:pic>
              <p:nvPicPr>
                <p:cNvPr id="127" name="Freihand 126">
                  <a:extLst>
                    <a:ext uri="{FF2B5EF4-FFF2-40B4-BE49-F238E27FC236}">
                      <a16:creationId xmlns:a16="http://schemas.microsoft.com/office/drawing/2014/main" id="{3C0FAEE0-D4F5-0C40-1D9F-9C4298BA374D}"/>
                    </a:ext>
                  </a:extLst>
                </p:cNvPr>
                <p:cNvPicPr/>
                <p:nvPr/>
              </p:nvPicPr>
              <p:blipFill>
                <a:blip r:embed="rId117"/>
                <a:stretch>
                  <a:fillRect/>
                </a:stretch>
              </p:blipFill>
              <p:spPr>
                <a:xfrm>
                  <a:off x="9888382" y="2514862"/>
                  <a:ext cx="277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8" name="Freihand 127">
                  <a:extLst>
                    <a:ext uri="{FF2B5EF4-FFF2-40B4-BE49-F238E27FC236}">
                      <a16:creationId xmlns:a16="http://schemas.microsoft.com/office/drawing/2014/main" id="{9A5A5E16-CBDE-7483-51B2-4718C889F2A4}"/>
                    </a:ext>
                  </a:extLst>
                </p14:cNvPr>
                <p14:cNvContentPartPr/>
                <p14:nvPr/>
              </p14:nvContentPartPr>
              <p14:xfrm>
                <a:off x="10219942" y="2576422"/>
                <a:ext cx="124560" cy="136440"/>
              </p14:xfrm>
            </p:contentPart>
          </mc:Choice>
          <mc:Fallback>
            <p:pic>
              <p:nvPicPr>
                <p:cNvPr id="128" name="Freihand 127">
                  <a:extLst>
                    <a:ext uri="{FF2B5EF4-FFF2-40B4-BE49-F238E27FC236}">
                      <a16:creationId xmlns:a16="http://schemas.microsoft.com/office/drawing/2014/main" id="{9A5A5E16-CBDE-7483-51B2-4718C889F2A4}"/>
                    </a:ext>
                  </a:extLst>
                </p:cNvPr>
                <p:cNvPicPr/>
                <p:nvPr/>
              </p:nvPicPr>
              <p:blipFill>
                <a:blip r:embed="rId119"/>
                <a:stretch>
                  <a:fillRect/>
                </a:stretch>
              </p:blipFill>
              <p:spPr>
                <a:xfrm>
                  <a:off x="10210942" y="2567422"/>
                  <a:ext cx="142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9" name="Freihand 128">
                  <a:extLst>
                    <a:ext uri="{FF2B5EF4-FFF2-40B4-BE49-F238E27FC236}">
                      <a16:creationId xmlns:a16="http://schemas.microsoft.com/office/drawing/2014/main" id="{B1B28293-9DEA-1C8C-17B9-89393D3C6968}"/>
                    </a:ext>
                  </a:extLst>
                </p14:cNvPr>
                <p14:cNvContentPartPr/>
                <p14:nvPr/>
              </p14:nvContentPartPr>
              <p14:xfrm>
                <a:off x="10444582" y="2519902"/>
                <a:ext cx="347760" cy="123120"/>
              </p14:xfrm>
            </p:contentPart>
          </mc:Choice>
          <mc:Fallback>
            <p:pic>
              <p:nvPicPr>
                <p:cNvPr id="129" name="Freihand 128">
                  <a:extLst>
                    <a:ext uri="{FF2B5EF4-FFF2-40B4-BE49-F238E27FC236}">
                      <a16:creationId xmlns:a16="http://schemas.microsoft.com/office/drawing/2014/main" id="{B1B28293-9DEA-1C8C-17B9-89393D3C6968}"/>
                    </a:ext>
                  </a:extLst>
                </p:cNvPr>
                <p:cNvPicPr/>
                <p:nvPr/>
              </p:nvPicPr>
              <p:blipFill>
                <a:blip r:embed="rId121"/>
                <a:stretch>
                  <a:fillRect/>
                </a:stretch>
              </p:blipFill>
              <p:spPr>
                <a:xfrm>
                  <a:off x="10435582" y="2511262"/>
                  <a:ext cx="365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0" name="Freihand 129">
                  <a:extLst>
                    <a:ext uri="{FF2B5EF4-FFF2-40B4-BE49-F238E27FC236}">
                      <a16:creationId xmlns:a16="http://schemas.microsoft.com/office/drawing/2014/main" id="{83FD1891-8C73-629A-101B-42D95C02290B}"/>
                    </a:ext>
                  </a:extLst>
                </p14:cNvPr>
                <p14:cNvContentPartPr/>
                <p14:nvPr/>
              </p14:nvContentPartPr>
              <p14:xfrm>
                <a:off x="10784422" y="2459062"/>
                <a:ext cx="10080" cy="6120"/>
              </p14:xfrm>
            </p:contentPart>
          </mc:Choice>
          <mc:Fallback>
            <p:pic>
              <p:nvPicPr>
                <p:cNvPr id="130" name="Freihand 129">
                  <a:extLst>
                    <a:ext uri="{FF2B5EF4-FFF2-40B4-BE49-F238E27FC236}">
                      <a16:creationId xmlns:a16="http://schemas.microsoft.com/office/drawing/2014/main" id="{83FD1891-8C73-629A-101B-42D95C02290B}"/>
                    </a:ext>
                  </a:extLst>
                </p:cNvPr>
                <p:cNvPicPr/>
                <p:nvPr/>
              </p:nvPicPr>
              <p:blipFill>
                <a:blip r:embed="rId123"/>
                <a:stretch>
                  <a:fillRect/>
                </a:stretch>
              </p:blipFill>
              <p:spPr>
                <a:xfrm>
                  <a:off x="10775782" y="2450422"/>
                  <a:ext cx="27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8" name="Freihand 137">
                  <a:extLst>
                    <a:ext uri="{FF2B5EF4-FFF2-40B4-BE49-F238E27FC236}">
                      <a16:creationId xmlns:a16="http://schemas.microsoft.com/office/drawing/2014/main" id="{C864760A-BC27-EEFE-FCEE-5EA9169911AE}"/>
                    </a:ext>
                  </a:extLst>
                </p14:cNvPr>
                <p14:cNvContentPartPr/>
                <p14:nvPr/>
              </p14:nvContentPartPr>
              <p14:xfrm>
                <a:off x="8351182" y="2996542"/>
                <a:ext cx="176760" cy="193320"/>
              </p14:xfrm>
            </p:contentPart>
          </mc:Choice>
          <mc:Fallback>
            <p:pic>
              <p:nvPicPr>
                <p:cNvPr id="138" name="Freihand 137">
                  <a:extLst>
                    <a:ext uri="{FF2B5EF4-FFF2-40B4-BE49-F238E27FC236}">
                      <a16:creationId xmlns:a16="http://schemas.microsoft.com/office/drawing/2014/main" id="{C864760A-BC27-EEFE-FCEE-5EA9169911AE}"/>
                    </a:ext>
                  </a:extLst>
                </p:cNvPr>
                <p:cNvPicPr/>
                <p:nvPr/>
              </p:nvPicPr>
              <p:blipFill>
                <a:blip r:embed="rId125"/>
                <a:stretch>
                  <a:fillRect/>
                </a:stretch>
              </p:blipFill>
              <p:spPr>
                <a:xfrm>
                  <a:off x="8342182" y="2987902"/>
                  <a:ext cx="194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9" name="Freihand 138">
                  <a:extLst>
                    <a:ext uri="{FF2B5EF4-FFF2-40B4-BE49-F238E27FC236}">
                      <a16:creationId xmlns:a16="http://schemas.microsoft.com/office/drawing/2014/main" id="{742430B3-8038-1ECB-E87B-21110DCB6604}"/>
                    </a:ext>
                  </a:extLst>
                </p14:cNvPr>
                <p14:cNvContentPartPr/>
                <p14:nvPr/>
              </p14:nvContentPartPr>
              <p14:xfrm>
                <a:off x="8516422" y="3043342"/>
                <a:ext cx="367920" cy="135000"/>
              </p14:xfrm>
            </p:contentPart>
          </mc:Choice>
          <mc:Fallback>
            <p:pic>
              <p:nvPicPr>
                <p:cNvPr id="139" name="Freihand 138">
                  <a:extLst>
                    <a:ext uri="{FF2B5EF4-FFF2-40B4-BE49-F238E27FC236}">
                      <a16:creationId xmlns:a16="http://schemas.microsoft.com/office/drawing/2014/main" id="{742430B3-8038-1ECB-E87B-21110DCB6604}"/>
                    </a:ext>
                  </a:extLst>
                </p:cNvPr>
                <p:cNvPicPr/>
                <p:nvPr/>
              </p:nvPicPr>
              <p:blipFill>
                <a:blip r:embed="rId127"/>
                <a:stretch>
                  <a:fillRect/>
                </a:stretch>
              </p:blipFill>
              <p:spPr>
                <a:xfrm>
                  <a:off x="8507782" y="3034702"/>
                  <a:ext cx="385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0" name="Freihand 139">
                  <a:extLst>
                    <a:ext uri="{FF2B5EF4-FFF2-40B4-BE49-F238E27FC236}">
                      <a16:creationId xmlns:a16="http://schemas.microsoft.com/office/drawing/2014/main" id="{65163233-899C-8A6C-6074-5C2E666DE7A1}"/>
                    </a:ext>
                  </a:extLst>
                </p14:cNvPr>
                <p14:cNvContentPartPr/>
                <p14:nvPr/>
              </p14:nvContentPartPr>
              <p14:xfrm>
                <a:off x="8954182" y="2985022"/>
                <a:ext cx="366120" cy="158040"/>
              </p14:xfrm>
            </p:contentPart>
          </mc:Choice>
          <mc:Fallback>
            <p:pic>
              <p:nvPicPr>
                <p:cNvPr id="140" name="Freihand 139">
                  <a:extLst>
                    <a:ext uri="{FF2B5EF4-FFF2-40B4-BE49-F238E27FC236}">
                      <a16:creationId xmlns:a16="http://schemas.microsoft.com/office/drawing/2014/main" id="{65163233-899C-8A6C-6074-5C2E666DE7A1}"/>
                    </a:ext>
                  </a:extLst>
                </p:cNvPr>
                <p:cNvPicPr/>
                <p:nvPr/>
              </p:nvPicPr>
              <p:blipFill>
                <a:blip r:embed="rId129"/>
                <a:stretch>
                  <a:fillRect/>
                </a:stretch>
              </p:blipFill>
              <p:spPr>
                <a:xfrm>
                  <a:off x="8945542" y="2976022"/>
                  <a:ext cx="383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1" name="Freihand 140">
                  <a:extLst>
                    <a:ext uri="{FF2B5EF4-FFF2-40B4-BE49-F238E27FC236}">
                      <a16:creationId xmlns:a16="http://schemas.microsoft.com/office/drawing/2014/main" id="{66C792E3-CDA8-C334-A7D5-7C1E106D81DA}"/>
                    </a:ext>
                  </a:extLst>
                </p14:cNvPr>
                <p14:cNvContentPartPr/>
                <p14:nvPr/>
              </p14:nvContentPartPr>
              <p14:xfrm>
                <a:off x="8688142" y="2936422"/>
                <a:ext cx="109080" cy="6120"/>
              </p14:xfrm>
            </p:contentPart>
          </mc:Choice>
          <mc:Fallback>
            <p:pic>
              <p:nvPicPr>
                <p:cNvPr id="141" name="Freihand 140">
                  <a:extLst>
                    <a:ext uri="{FF2B5EF4-FFF2-40B4-BE49-F238E27FC236}">
                      <a16:creationId xmlns:a16="http://schemas.microsoft.com/office/drawing/2014/main" id="{66C792E3-CDA8-C334-A7D5-7C1E106D81DA}"/>
                    </a:ext>
                  </a:extLst>
                </p:cNvPr>
                <p:cNvPicPr/>
                <p:nvPr/>
              </p:nvPicPr>
              <p:blipFill>
                <a:blip r:embed="rId131"/>
                <a:stretch>
                  <a:fillRect/>
                </a:stretch>
              </p:blipFill>
              <p:spPr>
                <a:xfrm>
                  <a:off x="8679142" y="2927422"/>
                  <a:ext cx="126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2" name="Freihand 141">
                  <a:extLst>
                    <a:ext uri="{FF2B5EF4-FFF2-40B4-BE49-F238E27FC236}">
                      <a16:creationId xmlns:a16="http://schemas.microsoft.com/office/drawing/2014/main" id="{C4D817C3-C019-1A1F-9612-6A47829091CA}"/>
                    </a:ext>
                  </a:extLst>
                </p14:cNvPr>
                <p14:cNvContentPartPr/>
                <p14:nvPr/>
              </p14:nvContentPartPr>
              <p14:xfrm>
                <a:off x="9441622" y="2872702"/>
                <a:ext cx="105480" cy="163080"/>
              </p14:xfrm>
            </p:contentPart>
          </mc:Choice>
          <mc:Fallback>
            <p:pic>
              <p:nvPicPr>
                <p:cNvPr id="142" name="Freihand 141">
                  <a:extLst>
                    <a:ext uri="{FF2B5EF4-FFF2-40B4-BE49-F238E27FC236}">
                      <a16:creationId xmlns:a16="http://schemas.microsoft.com/office/drawing/2014/main" id="{C4D817C3-C019-1A1F-9612-6A47829091CA}"/>
                    </a:ext>
                  </a:extLst>
                </p:cNvPr>
                <p:cNvPicPr/>
                <p:nvPr/>
              </p:nvPicPr>
              <p:blipFill>
                <a:blip r:embed="rId133"/>
                <a:stretch>
                  <a:fillRect/>
                </a:stretch>
              </p:blipFill>
              <p:spPr>
                <a:xfrm>
                  <a:off x="9432982" y="2864062"/>
                  <a:ext cx="123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3" name="Freihand 142">
                  <a:extLst>
                    <a:ext uri="{FF2B5EF4-FFF2-40B4-BE49-F238E27FC236}">
                      <a16:creationId xmlns:a16="http://schemas.microsoft.com/office/drawing/2014/main" id="{0EA7CBFF-E98E-E894-E73E-C3BE4C6318D1}"/>
                    </a:ext>
                  </a:extLst>
                </p14:cNvPr>
                <p14:cNvContentPartPr/>
                <p14:nvPr/>
              </p14:nvContentPartPr>
              <p14:xfrm>
                <a:off x="9463582" y="3108142"/>
                <a:ext cx="19440" cy="35280"/>
              </p14:xfrm>
            </p:contentPart>
          </mc:Choice>
          <mc:Fallback>
            <p:pic>
              <p:nvPicPr>
                <p:cNvPr id="143" name="Freihand 142">
                  <a:extLst>
                    <a:ext uri="{FF2B5EF4-FFF2-40B4-BE49-F238E27FC236}">
                      <a16:creationId xmlns:a16="http://schemas.microsoft.com/office/drawing/2014/main" id="{0EA7CBFF-E98E-E894-E73E-C3BE4C6318D1}"/>
                    </a:ext>
                  </a:extLst>
                </p:cNvPr>
                <p:cNvPicPr/>
                <p:nvPr/>
              </p:nvPicPr>
              <p:blipFill>
                <a:blip r:embed="rId135"/>
                <a:stretch>
                  <a:fillRect/>
                </a:stretch>
              </p:blipFill>
              <p:spPr>
                <a:xfrm>
                  <a:off x="9454582" y="3099502"/>
                  <a:ext cx="37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4" name="Freihand 143">
                  <a:extLst>
                    <a:ext uri="{FF2B5EF4-FFF2-40B4-BE49-F238E27FC236}">
                      <a16:creationId xmlns:a16="http://schemas.microsoft.com/office/drawing/2014/main" id="{D3DBB778-9020-CB1F-F581-2342407E382D}"/>
                    </a:ext>
                  </a:extLst>
                </p14:cNvPr>
                <p14:cNvContentPartPr/>
                <p14:nvPr/>
              </p14:nvContentPartPr>
              <p14:xfrm>
                <a:off x="8733502" y="2467342"/>
                <a:ext cx="43200" cy="56160"/>
              </p14:xfrm>
            </p:contentPart>
          </mc:Choice>
          <mc:Fallback>
            <p:pic>
              <p:nvPicPr>
                <p:cNvPr id="144" name="Freihand 143">
                  <a:extLst>
                    <a:ext uri="{FF2B5EF4-FFF2-40B4-BE49-F238E27FC236}">
                      <a16:creationId xmlns:a16="http://schemas.microsoft.com/office/drawing/2014/main" id="{D3DBB778-9020-CB1F-F581-2342407E382D}"/>
                    </a:ext>
                  </a:extLst>
                </p:cNvPr>
                <p:cNvPicPr/>
                <p:nvPr/>
              </p:nvPicPr>
              <p:blipFill>
                <a:blip r:embed="rId137"/>
                <a:stretch>
                  <a:fillRect/>
                </a:stretch>
              </p:blipFill>
              <p:spPr>
                <a:xfrm>
                  <a:off x="8724502" y="2458702"/>
                  <a:ext cx="60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2" name="Freihand 31">
                  <a:extLst>
                    <a:ext uri="{FF2B5EF4-FFF2-40B4-BE49-F238E27FC236}">
                      <a16:creationId xmlns:a16="http://schemas.microsoft.com/office/drawing/2014/main" id="{60363594-0A7C-D533-66E9-594FD6A4A7E9}"/>
                    </a:ext>
                  </a:extLst>
                </p14:cNvPr>
                <p14:cNvContentPartPr/>
                <p14:nvPr/>
              </p14:nvContentPartPr>
              <p14:xfrm>
                <a:off x="8362342" y="619822"/>
                <a:ext cx="251280" cy="209520"/>
              </p14:xfrm>
            </p:contentPart>
          </mc:Choice>
          <mc:Fallback>
            <p:pic>
              <p:nvPicPr>
                <p:cNvPr id="32" name="Freihand 31">
                  <a:extLst>
                    <a:ext uri="{FF2B5EF4-FFF2-40B4-BE49-F238E27FC236}">
                      <a16:creationId xmlns:a16="http://schemas.microsoft.com/office/drawing/2014/main" id="{60363594-0A7C-D533-66E9-594FD6A4A7E9}"/>
                    </a:ext>
                  </a:extLst>
                </p:cNvPr>
                <p:cNvPicPr/>
                <p:nvPr/>
              </p:nvPicPr>
              <p:blipFill>
                <a:blip r:embed="rId139"/>
                <a:stretch>
                  <a:fillRect/>
                </a:stretch>
              </p:blipFill>
              <p:spPr>
                <a:xfrm>
                  <a:off x="8353702" y="611182"/>
                  <a:ext cx="268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3" name="Freihand 32">
                  <a:extLst>
                    <a:ext uri="{FF2B5EF4-FFF2-40B4-BE49-F238E27FC236}">
                      <a16:creationId xmlns:a16="http://schemas.microsoft.com/office/drawing/2014/main" id="{D06F106C-91E7-9E13-2C30-9DB3A269B764}"/>
                    </a:ext>
                  </a:extLst>
                </p14:cNvPr>
                <p14:cNvContentPartPr/>
                <p14:nvPr/>
              </p14:nvContentPartPr>
              <p14:xfrm>
                <a:off x="8702542" y="713062"/>
                <a:ext cx="113760" cy="94320"/>
              </p14:xfrm>
            </p:contentPart>
          </mc:Choice>
          <mc:Fallback>
            <p:pic>
              <p:nvPicPr>
                <p:cNvPr id="33" name="Freihand 32">
                  <a:extLst>
                    <a:ext uri="{FF2B5EF4-FFF2-40B4-BE49-F238E27FC236}">
                      <a16:creationId xmlns:a16="http://schemas.microsoft.com/office/drawing/2014/main" id="{D06F106C-91E7-9E13-2C30-9DB3A269B764}"/>
                    </a:ext>
                  </a:extLst>
                </p:cNvPr>
                <p:cNvPicPr/>
                <p:nvPr/>
              </p:nvPicPr>
              <p:blipFill>
                <a:blip r:embed="rId141"/>
                <a:stretch>
                  <a:fillRect/>
                </a:stretch>
              </p:blipFill>
              <p:spPr>
                <a:xfrm>
                  <a:off x="8693902" y="704062"/>
                  <a:ext cx="131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4" name="Freihand 33">
                  <a:extLst>
                    <a:ext uri="{FF2B5EF4-FFF2-40B4-BE49-F238E27FC236}">
                      <a16:creationId xmlns:a16="http://schemas.microsoft.com/office/drawing/2014/main" id="{B49FE44F-2C43-BE08-BDB6-EC0AA8DB09AA}"/>
                    </a:ext>
                  </a:extLst>
                </p14:cNvPr>
                <p14:cNvContentPartPr/>
                <p14:nvPr/>
              </p14:nvContentPartPr>
              <p14:xfrm>
                <a:off x="8876782" y="701182"/>
                <a:ext cx="465840" cy="91440"/>
              </p14:xfrm>
            </p:contentPart>
          </mc:Choice>
          <mc:Fallback>
            <p:pic>
              <p:nvPicPr>
                <p:cNvPr id="34" name="Freihand 33">
                  <a:extLst>
                    <a:ext uri="{FF2B5EF4-FFF2-40B4-BE49-F238E27FC236}">
                      <a16:creationId xmlns:a16="http://schemas.microsoft.com/office/drawing/2014/main" id="{B49FE44F-2C43-BE08-BDB6-EC0AA8DB09AA}"/>
                    </a:ext>
                  </a:extLst>
                </p:cNvPr>
                <p:cNvPicPr/>
                <p:nvPr/>
              </p:nvPicPr>
              <p:blipFill>
                <a:blip r:embed="rId143"/>
                <a:stretch>
                  <a:fillRect/>
                </a:stretch>
              </p:blipFill>
              <p:spPr>
                <a:xfrm>
                  <a:off x="8868142" y="692182"/>
                  <a:ext cx="483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5" name="Freihand 34">
                  <a:extLst>
                    <a:ext uri="{FF2B5EF4-FFF2-40B4-BE49-F238E27FC236}">
                      <a16:creationId xmlns:a16="http://schemas.microsoft.com/office/drawing/2014/main" id="{78D766F5-E126-43A9-30FE-4D93B673DF21}"/>
                    </a:ext>
                  </a:extLst>
                </p14:cNvPr>
                <p14:cNvContentPartPr/>
                <p14:nvPr/>
              </p14:nvContentPartPr>
              <p14:xfrm>
                <a:off x="9591022" y="563302"/>
                <a:ext cx="85680" cy="231840"/>
              </p14:xfrm>
            </p:contentPart>
          </mc:Choice>
          <mc:Fallback>
            <p:pic>
              <p:nvPicPr>
                <p:cNvPr id="35" name="Freihand 34">
                  <a:extLst>
                    <a:ext uri="{FF2B5EF4-FFF2-40B4-BE49-F238E27FC236}">
                      <a16:creationId xmlns:a16="http://schemas.microsoft.com/office/drawing/2014/main" id="{78D766F5-E126-43A9-30FE-4D93B673DF21}"/>
                    </a:ext>
                  </a:extLst>
                </p:cNvPr>
                <p:cNvPicPr/>
                <p:nvPr/>
              </p:nvPicPr>
              <p:blipFill>
                <a:blip r:embed="rId145"/>
                <a:stretch>
                  <a:fillRect/>
                </a:stretch>
              </p:blipFill>
              <p:spPr>
                <a:xfrm>
                  <a:off x="9582022" y="554302"/>
                  <a:ext cx="1033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6" name="Freihand 35">
                  <a:extLst>
                    <a:ext uri="{FF2B5EF4-FFF2-40B4-BE49-F238E27FC236}">
                      <a16:creationId xmlns:a16="http://schemas.microsoft.com/office/drawing/2014/main" id="{F2A94BC1-F6FB-52C2-6815-D242D507221E}"/>
                    </a:ext>
                  </a:extLst>
                </p14:cNvPr>
                <p14:cNvContentPartPr/>
                <p14:nvPr/>
              </p14:nvContentPartPr>
              <p14:xfrm>
                <a:off x="9730342" y="699022"/>
                <a:ext cx="174240" cy="81360"/>
              </p14:xfrm>
            </p:contentPart>
          </mc:Choice>
          <mc:Fallback>
            <p:pic>
              <p:nvPicPr>
                <p:cNvPr id="36" name="Freihand 35">
                  <a:extLst>
                    <a:ext uri="{FF2B5EF4-FFF2-40B4-BE49-F238E27FC236}">
                      <a16:creationId xmlns:a16="http://schemas.microsoft.com/office/drawing/2014/main" id="{F2A94BC1-F6FB-52C2-6815-D242D507221E}"/>
                    </a:ext>
                  </a:extLst>
                </p:cNvPr>
                <p:cNvPicPr/>
                <p:nvPr/>
              </p:nvPicPr>
              <p:blipFill>
                <a:blip r:embed="rId147"/>
                <a:stretch>
                  <a:fillRect/>
                </a:stretch>
              </p:blipFill>
              <p:spPr>
                <a:xfrm>
                  <a:off x="9721702" y="690382"/>
                  <a:ext cx="191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7" name="Freihand 36">
                  <a:extLst>
                    <a:ext uri="{FF2B5EF4-FFF2-40B4-BE49-F238E27FC236}">
                      <a16:creationId xmlns:a16="http://schemas.microsoft.com/office/drawing/2014/main" id="{4FBAC4CF-1D2C-20C2-ED6E-C1BB22C8E0E6}"/>
                    </a:ext>
                  </a:extLst>
                </p14:cNvPr>
                <p14:cNvContentPartPr/>
                <p14:nvPr/>
              </p14:nvContentPartPr>
              <p14:xfrm>
                <a:off x="9933742" y="573382"/>
                <a:ext cx="198360" cy="221400"/>
              </p14:xfrm>
            </p:contentPart>
          </mc:Choice>
          <mc:Fallback>
            <p:pic>
              <p:nvPicPr>
                <p:cNvPr id="37" name="Freihand 36">
                  <a:extLst>
                    <a:ext uri="{FF2B5EF4-FFF2-40B4-BE49-F238E27FC236}">
                      <a16:creationId xmlns:a16="http://schemas.microsoft.com/office/drawing/2014/main" id="{4FBAC4CF-1D2C-20C2-ED6E-C1BB22C8E0E6}"/>
                    </a:ext>
                  </a:extLst>
                </p:cNvPr>
                <p:cNvPicPr/>
                <p:nvPr/>
              </p:nvPicPr>
              <p:blipFill>
                <a:blip r:embed="rId149"/>
                <a:stretch>
                  <a:fillRect/>
                </a:stretch>
              </p:blipFill>
              <p:spPr>
                <a:xfrm>
                  <a:off x="9924742" y="564742"/>
                  <a:ext cx="216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8" name="Freihand 37">
                  <a:extLst>
                    <a:ext uri="{FF2B5EF4-FFF2-40B4-BE49-F238E27FC236}">
                      <a16:creationId xmlns:a16="http://schemas.microsoft.com/office/drawing/2014/main" id="{818D4721-9566-E02C-461E-9A040FAE2269}"/>
                    </a:ext>
                  </a:extLst>
                </p14:cNvPr>
                <p14:cNvContentPartPr/>
                <p14:nvPr/>
              </p14:nvContentPartPr>
              <p14:xfrm>
                <a:off x="10159102" y="531262"/>
                <a:ext cx="479880" cy="303120"/>
              </p14:xfrm>
            </p:contentPart>
          </mc:Choice>
          <mc:Fallback>
            <p:pic>
              <p:nvPicPr>
                <p:cNvPr id="38" name="Freihand 37">
                  <a:extLst>
                    <a:ext uri="{FF2B5EF4-FFF2-40B4-BE49-F238E27FC236}">
                      <a16:creationId xmlns:a16="http://schemas.microsoft.com/office/drawing/2014/main" id="{818D4721-9566-E02C-461E-9A040FAE2269}"/>
                    </a:ext>
                  </a:extLst>
                </p:cNvPr>
                <p:cNvPicPr/>
                <p:nvPr/>
              </p:nvPicPr>
              <p:blipFill>
                <a:blip r:embed="rId151"/>
                <a:stretch>
                  <a:fillRect/>
                </a:stretch>
              </p:blipFill>
              <p:spPr>
                <a:xfrm>
                  <a:off x="10150462" y="522262"/>
                  <a:ext cx="4975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0" name="Freihand 39">
                  <a:extLst>
                    <a:ext uri="{FF2B5EF4-FFF2-40B4-BE49-F238E27FC236}">
                      <a16:creationId xmlns:a16="http://schemas.microsoft.com/office/drawing/2014/main" id="{07FD9BD2-3FEF-7649-D49B-60FCF963DAD9}"/>
                    </a:ext>
                  </a:extLst>
                </p14:cNvPr>
                <p14:cNvContentPartPr/>
                <p14:nvPr/>
              </p14:nvContentPartPr>
              <p14:xfrm>
                <a:off x="8341462" y="997822"/>
                <a:ext cx="158040" cy="183960"/>
              </p14:xfrm>
            </p:contentPart>
          </mc:Choice>
          <mc:Fallback>
            <p:pic>
              <p:nvPicPr>
                <p:cNvPr id="40" name="Freihand 39">
                  <a:extLst>
                    <a:ext uri="{FF2B5EF4-FFF2-40B4-BE49-F238E27FC236}">
                      <a16:creationId xmlns:a16="http://schemas.microsoft.com/office/drawing/2014/main" id="{07FD9BD2-3FEF-7649-D49B-60FCF963DAD9}"/>
                    </a:ext>
                  </a:extLst>
                </p:cNvPr>
                <p:cNvPicPr/>
                <p:nvPr/>
              </p:nvPicPr>
              <p:blipFill>
                <a:blip r:embed="rId153"/>
                <a:stretch>
                  <a:fillRect/>
                </a:stretch>
              </p:blipFill>
              <p:spPr>
                <a:xfrm>
                  <a:off x="8332822" y="989182"/>
                  <a:ext cx="175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1" name="Freihand 40">
                  <a:extLst>
                    <a:ext uri="{FF2B5EF4-FFF2-40B4-BE49-F238E27FC236}">
                      <a16:creationId xmlns:a16="http://schemas.microsoft.com/office/drawing/2014/main" id="{6D2A68F0-458B-438C-53BC-AA3A9CDDFEBF}"/>
                    </a:ext>
                  </a:extLst>
                </p14:cNvPr>
                <p14:cNvContentPartPr/>
                <p14:nvPr/>
              </p14:nvContentPartPr>
              <p14:xfrm>
                <a:off x="8552422" y="1079542"/>
                <a:ext cx="33480" cy="86400"/>
              </p14:xfrm>
            </p:contentPart>
          </mc:Choice>
          <mc:Fallback>
            <p:pic>
              <p:nvPicPr>
                <p:cNvPr id="41" name="Freihand 40">
                  <a:extLst>
                    <a:ext uri="{FF2B5EF4-FFF2-40B4-BE49-F238E27FC236}">
                      <a16:creationId xmlns:a16="http://schemas.microsoft.com/office/drawing/2014/main" id="{6D2A68F0-458B-438C-53BC-AA3A9CDDFEBF}"/>
                    </a:ext>
                  </a:extLst>
                </p:cNvPr>
                <p:cNvPicPr/>
                <p:nvPr/>
              </p:nvPicPr>
              <p:blipFill>
                <a:blip r:embed="rId155"/>
                <a:stretch>
                  <a:fillRect/>
                </a:stretch>
              </p:blipFill>
              <p:spPr>
                <a:xfrm>
                  <a:off x="8543422" y="1070542"/>
                  <a:ext cx="51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2" name="Freihand 41">
                  <a:extLst>
                    <a:ext uri="{FF2B5EF4-FFF2-40B4-BE49-F238E27FC236}">
                      <a16:creationId xmlns:a16="http://schemas.microsoft.com/office/drawing/2014/main" id="{F9997001-BC2F-D620-9879-048E4C7AE452}"/>
                    </a:ext>
                  </a:extLst>
                </p14:cNvPr>
                <p14:cNvContentPartPr/>
                <p14:nvPr/>
              </p14:nvContentPartPr>
              <p14:xfrm>
                <a:off x="8639542" y="999622"/>
                <a:ext cx="91080" cy="200880"/>
              </p14:xfrm>
            </p:contentPart>
          </mc:Choice>
          <mc:Fallback>
            <p:pic>
              <p:nvPicPr>
                <p:cNvPr id="42" name="Freihand 41">
                  <a:extLst>
                    <a:ext uri="{FF2B5EF4-FFF2-40B4-BE49-F238E27FC236}">
                      <a16:creationId xmlns:a16="http://schemas.microsoft.com/office/drawing/2014/main" id="{F9997001-BC2F-D620-9879-048E4C7AE452}"/>
                    </a:ext>
                  </a:extLst>
                </p:cNvPr>
                <p:cNvPicPr/>
                <p:nvPr/>
              </p:nvPicPr>
              <p:blipFill>
                <a:blip r:embed="rId157"/>
                <a:stretch>
                  <a:fillRect/>
                </a:stretch>
              </p:blipFill>
              <p:spPr>
                <a:xfrm>
                  <a:off x="8630542" y="990622"/>
                  <a:ext cx="1087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3" name="Freihand 42">
                  <a:extLst>
                    <a:ext uri="{FF2B5EF4-FFF2-40B4-BE49-F238E27FC236}">
                      <a16:creationId xmlns:a16="http://schemas.microsoft.com/office/drawing/2014/main" id="{C0C47451-A937-CEA6-006F-6EC715EB1BC5}"/>
                    </a:ext>
                  </a:extLst>
                </p14:cNvPr>
                <p14:cNvContentPartPr/>
                <p14:nvPr/>
              </p14:nvContentPartPr>
              <p14:xfrm>
                <a:off x="8796862" y="985582"/>
                <a:ext cx="229320" cy="179280"/>
              </p14:xfrm>
            </p:contentPart>
          </mc:Choice>
          <mc:Fallback>
            <p:pic>
              <p:nvPicPr>
                <p:cNvPr id="43" name="Freihand 42">
                  <a:extLst>
                    <a:ext uri="{FF2B5EF4-FFF2-40B4-BE49-F238E27FC236}">
                      <a16:creationId xmlns:a16="http://schemas.microsoft.com/office/drawing/2014/main" id="{C0C47451-A937-CEA6-006F-6EC715EB1BC5}"/>
                    </a:ext>
                  </a:extLst>
                </p:cNvPr>
                <p:cNvPicPr/>
                <p:nvPr/>
              </p:nvPicPr>
              <p:blipFill>
                <a:blip r:embed="rId159"/>
                <a:stretch>
                  <a:fillRect/>
                </a:stretch>
              </p:blipFill>
              <p:spPr>
                <a:xfrm>
                  <a:off x="8788222" y="976582"/>
                  <a:ext cx="246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4" name="Freihand 43">
                  <a:extLst>
                    <a:ext uri="{FF2B5EF4-FFF2-40B4-BE49-F238E27FC236}">
                      <a16:creationId xmlns:a16="http://schemas.microsoft.com/office/drawing/2014/main" id="{524759A7-CA89-6924-FF6E-CA8253198160}"/>
                    </a:ext>
                  </a:extLst>
                </p14:cNvPr>
                <p14:cNvContentPartPr/>
                <p14:nvPr/>
              </p14:nvContentPartPr>
              <p14:xfrm>
                <a:off x="9096742" y="961462"/>
                <a:ext cx="68040" cy="235800"/>
              </p14:xfrm>
            </p:contentPart>
          </mc:Choice>
          <mc:Fallback>
            <p:pic>
              <p:nvPicPr>
                <p:cNvPr id="44" name="Freihand 43">
                  <a:extLst>
                    <a:ext uri="{FF2B5EF4-FFF2-40B4-BE49-F238E27FC236}">
                      <a16:creationId xmlns:a16="http://schemas.microsoft.com/office/drawing/2014/main" id="{524759A7-CA89-6924-FF6E-CA8253198160}"/>
                    </a:ext>
                  </a:extLst>
                </p:cNvPr>
                <p:cNvPicPr/>
                <p:nvPr/>
              </p:nvPicPr>
              <p:blipFill>
                <a:blip r:embed="rId161"/>
                <a:stretch>
                  <a:fillRect/>
                </a:stretch>
              </p:blipFill>
              <p:spPr>
                <a:xfrm>
                  <a:off x="9087742" y="952462"/>
                  <a:ext cx="856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5" name="Freihand 44">
                  <a:extLst>
                    <a:ext uri="{FF2B5EF4-FFF2-40B4-BE49-F238E27FC236}">
                      <a16:creationId xmlns:a16="http://schemas.microsoft.com/office/drawing/2014/main" id="{87910EFE-13CA-73A5-45F4-7B128D45C2E2}"/>
                    </a:ext>
                  </a:extLst>
                </p14:cNvPr>
                <p14:cNvContentPartPr/>
                <p14:nvPr/>
              </p14:nvContentPartPr>
              <p14:xfrm>
                <a:off x="9182422" y="1083142"/>
                <a:ext cx="257400" cy="73080"/>
              </p14:xfrm>
            </p:contentPart>
          </mc:Choice>
          <mc:Fallback>
            <p:pic>
              <p:nvPicPr>
                <p:cNvPr id="45" name="Freihand 44">
                  <a:extLst>
                    <a:ext uri="{FF2B5EF4-FFF2-40B4-BE49-F238E27FC236}">
                      <a16:creationId xmlns:a16="http://schemas.microsoft.com/office/drawing/2014/main" id="{87910EFE-13CA-73A5-45F4-7B128D45C2E2}"/>
                    </a:ext>
                  </a:extLst>
                </p:cNvPr>
                <p:cNvPicPr/>
                <p:nvPr/>
              </p:nvPicPr>
              <p:blipFill>
                <a:blip r:embed="rId163"/>
                <a:stretch>
                  <a:fillRect/>
                </a:stretch>
              </p:blipFill>
              <p:spPr>
                <a:xfrm>
                  <a:off x="9173782" y="1074502"/>
                  <a:ext cx="275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6" name="Freihand 45">
                  <a:extLst>
                    <a:ext uri="{FF2B5EF4-FFF2-40B4-BE49-F238E27FC236}">
                      <a16:creationId xmlns:a16="http://schemas.microsoft.com/office/drawing/2014/main" id="{5A0A9171-54A6-14B4-4F12-677EC07E8CFB}"/>
                    </a:ext>
                  </a:extLst>
                </p14:cNvPr>
                <p14:cNvContentPartPr/>
                <p14:nvPr/>
              </p14:nvContentPartPr>
              <p14:xfrm>
                <a:off x="9456382" y="989902"/>
                <a:ext cx="192240" cy="170280"/>
              </p14:xfrm>
            </p:contentPart>
          </mc:Choice>
          <mc:Fallback>
            <p:pic>
              <p:nvPicPr>
                <p:cNvPr id="46" name="Freihand 45">
                  <a:extLst>
                    <a:ext uri="{FF2B5EF4-FFF2-40B4-BE49-F238E27FC236}">
                      <a16:creationId xmlns:a16="http://schemas.microsoft.com/office/drawing/2014/main" id="{5A0A9171-54A6-14B4-4F12-677EC07E8CFB}"/>
                    </a:ext>
                  </a:extLst>
                </p:cNvPr>
                <p:cNvPicPr/>
                <p:nvPr/>
              </p:nvPicPr>
              <p:blipFill>
                <a:blip r:embed="rId165"/>
                <a:stretch>
                  <a:fillRect/>
                </a:stretch>
              </p:blipFill>
              <p:spPr>
                <a:xfrm>
                  <a:off x="9447742" y="980902"/>
                  <a:ext cx="209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7" name="Freihand 46">
                  <a:extLst>
                    <a:ext uri="{FF2B5EF4-FFF2-40B4-BE49-F238E27FC236}">
                      <a16:creationId xmlns:a16="http://schemas.microsoft.com/office/drawing/2014/main" id="{0C4C1D8B-5028-7781-A421-3C42203D40DA}"/>
                    </a:ext>
                  </a:extLst>
                </p14:cNvPr>
                <p14:cNvContentPartPr/>
                <p14:nvPr/>
              </p14:nvContentPartPr>
              <p14:xfrm>
                <a:off x="9716302" y="1063342"/>
                <a:ext cx="99000" cy="121680"/>
              </p14:xfrm>
            </p:contentPart>
          </mc:Choice>
          <mc:Fallback>
            <p:pic>
              <p:nvPicPr>
                <p:cNvPr id="47" name="Freihand 46">
                  <a:extLst>
                    <a:ext uri="{FF2B5EF4-FFF2-40B4-BE49-F238E27FC236}">
                      <a16:creationId xmlns:a16="http://schemas.microsoft.com/office/drawing/2014/main" id="{0C4C1D8B-5028-7781-A421-3C42203D40DA}"/>
                    </a:ext>
                  </a:extLst>
                </p:cNvPr>
                <p:cNvPicPr/>
                <p:nvPr/>
              </p:nvPicPr>
              <p:blipFill>
                <a:blip r:embed="rId167"/>
                <a:stretch>
                  <a:fillRect/>
                </a:stretch>
              </p:blipFill>
              <p:spPr>
                <a:xfrm>
                  <a:off x="9707302" y="1054702"/>
                  <a:ext cx="116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 name="Freihand 47">
                  <a:extLst>
                    <a:ext uri="{FF2B5EF4-FFF2-40B4-BE49-F238E27FC236}">
                      <a16:creationId xmlns:a16="http://schemas.microsoft.com/office/drawing/2014/main" id="{CCA80F3E-18C7-73F8-23FC-111A1D0ACD7F}"/>
                    </a:ext>
                  </a:extLst>
                </p14:cNvPr>
                <p14:cNvContentPartPr/>
                <p14:nvPr/>
              </p14:nvContentPartPr>
              <p14:xfrm>
                <a:off x="9915742" y="1150822"/>
                <a:ext cx="34560" cy="95400"/>
              </p14:xfrm>
            </p:contentPart>
          </mc:Choice>
          <mc:Fallback>
            <p:pic>
              <p:nvPicPr>
                <p:cNvPr id="48" name="Freihand 47">
                  <a:extLst>
                    <a:ext uri="{FF2B5EF4-FFF2-40B4-BE49-F238E27FC236}">
                      <a16:creationId xmlns:a16="http://schemas.microsoft.com/office/drawing/2014/main" id="{CCA80F3E-18C7-73F8-23FC-111A1D0ACD7F}"/>
                    </a:ext>
                  </a:extLst>
                </p:cNvPr>
                <p:cNvPicPr/>
                <p:nvPr/>
              </p:nvPicPr>
              <p:blipFill>
                <a:blip r:embed="rId169"/>
                <a:stretch>
                  <a:fillRect/>
                </a:stretch>
              </p:blipFill>
              <p:spPr>
                <a:xfrm>
                  <a:off x="9906742" y="1141822"/>
                  <a:ext cx="52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0" name="Freihand 49">
                  <a:extLst>
                    <a:ext uri="{FF2B5EF4-FFF2-40B4-BE49-F238E27FC236}">
                      <a16:creationId xmlns:a16="http://schemas.microsoft.com/office/drawing/2014/main" id="{BA649D85-00DF-9385-4668-70A7DA5FCBBA}"/>
                    </a:ext>
                  </a:extLst>
                </p14:cNvPr>
                <p14:cNvContentPartPr/>
                <p14:nvPr/>
              </p14:nvContentPartPr>
              <p14:xfrm>
                <a:off x="10118782" y="973702"/>
                <a:ext cx="15840" cy="216720"/>
              </p14:xfrm>
            </p:contentPart>
          </mc:Choice>
          <mc:Fallback>
            <p:pic>
              <p:nvPicPr>
                <p:cNvPr id="50" name="Freihand 49">
                  <a:extLst>
                    <a:ext uri="{FF2B5EF4-FFF2-40B4-BE49-F238E27FC236}">
                      <a16:creationId xmlns:a16="http://schemas.microsoft.com/office/drawing/2014/main" id="{BA649D85-00DF-9385-4668-70A7DA5FCBBA}"/>
                    </a:ext>
                  </a:extLst>
                </p:cNvPr>
                <p:cNvPicPr/>
                <p:nvPr/>
              </p:nvPicPr>
              <p:blipFill>
                <a:blip r:embed="rId171"/>
                <a:stretch>
                  <a:fillRect/>
                </a:stretch>
              </p:blipFill>
              <p:spPr>
                <a:xfrm>
                  <a:off x="10110142" y="964702"/>
                  <a:ext cx="334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1" name="Freihand 50">
                  <a:extLst>
                    <a:ext uri="{FF2B5EF4-FFF2-40B4-BE49-F238E27FC236}">
                      <a16:creationId xmlns:a16="http://schemas.microsoft.com/office/drawing/2014/main" id="{FFA26419-0C97-3337-4C51-334F30DFECC0}"/>
                    </a:ext>
                  </a:extLst>
                </p14:cNvPr>
                <p14:cNvContentPartPr/>
                <p14:nvPr/>
              </p14:nvContentPartPr>
              <p14:xfrm>
                <a:off x="10072342" y="982342"/>
                <a:ext cx="151560" cy="221040"/>
              </p14:xfrm>
            </p:contentPart>
          </mc:Choice>
          <mc:Fallback>
            <p:pic>
              <p:nvPicPr>
                <p:cNvPr id="51" name="Freihand 50">
                  <a:extLst>
                    <a:ext uri="{FF2B5EF4-FFF2-40B4-BE49-F238E27FC236}">
                      <a16:creationId xmlns:a16="http://schemas.microsoft.com/office/drawing/2014/main" id="{FFA26419-0C97-3337-4C51-334F30DFECC0}"/>
                    </a:ext>
                  </a:extLst>
                </p:cNvPr>
                <p:cNvPicPr/>
                <p:nvPr/>
              </p:nvPicPr>
              <p:blipFill>
                <a:blip r:embed="rId173"/>
                <a:stretch>
                  <a:fillRect/>
                </a:stretch>
              </p:blipFill>
              <p:spPr>
                <a:xfrm>
                  <a:off x="10063702" y="973702"/>
                  <a:ext cx="169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2" name="Freihand 51">
                  <a:extLst>
                    <a:ext uri="{FF2B5EF4-FFF2-40B4-BE49-F238E27FC236}">
                      <a16:creationId xmlns:a16="http://schemas.microsoft.com/office/drawing/2014/main" id="{15711FC2-A766-4173-53B0-BCC7695D00B4}"/>
                    </a:ext>
                  </a:extLst>
                </p14:cNvPr>
                <p14:cNvContentPartPr/>
                <p14:nvPr/>
              </p14:nvContentPartPr>
              <p14:xfrm>
                <a:off x="10298062" y="934462"/>
                <a:ext cx="228960" cy="233280"/>
              </p14:xfrm>
            </p:contentPart>
          </mc:Choice>
          <mc:Fallback>
            <p:pic>
              <p:nvPicPr>
                <p:cNvPr id="52" name="Freihand 51">
                  <a:extLst>
                    <a:ext uri="{FF2B5EF4-FFF2-40B4-BE49-F238E27FC236}">
                      <a16:creationId xmlns:a16="http://schemas.microsoft.com/office/drawing/2014/main" id="{15711FC2-A766-4173-53B0-BCC7695D00B4}"/>
                    </a:ext>
                  </a:extLst>
                </p:cNvPr>
                <p:cNvPicPr/>
                <p:nvPr/>
              </p:nvPicPr>
              <p:blipFill>
                <a:blip r:embed="rId175"/>
                <a:stretch>
                  <a:fillRect/>
                </a:stretch>
              </p:blipFill>
              <p:spPr>
                <a:xfrm>
                  <a:off x="10289062" y="925462"/>
                  <a:ext cx="2466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3" name="Freihand 52">
                  <a:extLst>
                    <a:ext uri="{FF2B5EF4-FFF2-40B4-BE49-F238E27FC236}">
                      <a16:creationId xmlns:a16="http://schemas.microsoft.com/office/drawing/2014/main" id="{F0F6D8AC-68AF-8DD7-F6E9-EA952C152849}"/>
                    </a:ext>
                  </a:extLst>
                </p14:cNvPr>
                <p14:cNvContentPartPr/>
                <p14:nvPr/>
              </p14:nvContentPartPr>
              <p14:xfrm>
                <a:off x="10525222" y="1053262"/>
                <a:ext cx="123120" cy="109800"/>
              </p14:xfrm>
            </p:contentPart>
          </mc:Choice>
          <mc:Fallback>
            <p:pic>
              <p:nvPicPr>
                <p:cNvPr id="53" name="Freihand 52">
                  <a:extLst>
                    <a:ext uri="{FF2B5EF4-FFF2-40B4-BE49-F238E27FC236}">
                      <a16:creationId xmlns:a16="http://schemas.microsoft.com/office/drawing/2014/main" id="{F0F6D8AC-68AF-8DD7-F6E9-EA952C152849}"/>
                    </a:ext>
                  </a:extLst>
                </p:cNvPr>
                <p:cNvPicPr/>
                <p:nvPr/>
              </p:nvPicPr>
              <p:blipFill>
                <a:blip r:embed="rId177"/>
                <a:stretch>
                  <a:fillRect/>
                </a:stretch>
              </p:blipFill>
              <p:spPr>
                <a:xfrm>
                  <a:off x="10516582" y="1044262"/>
                  <a:ext cx="140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4" name="Freihand 53">
                  <a:extLst>
                    <a:ext uri="{FF2B5EF4-FFF2-40B4-BE49-F238E27FC236}">
                      <a16:creationId xmlns:a16="http://schemas.microsoft.com/office/drawing/2014/main" id="{FF9A7B96-7E34-4407-9470-FC03E29337D3}"/>
                    </a:ext>
                  </a:extLst>
                </p14:cNvPr>
                <p14:cNvContentPartPr/>
                <p14:nvPr/>
              </p14:nvContentPartPr>
              <p14:xfrm>
                <a:off x="10705582" y="1039222"/>
                <a:ext cx="175320" cy="123480"/>
              </p14:xfrm>
            </p:contentPart>
          </mc:Choice>
          <mc:Fallback>
            <p:pic>
              <p:nvPicPr>
                <p:cNvPr id="54" name="Freihand 53">
                  <a:extLst>
                    <a:ext uri="{FF2B5EF4-FFF2-40B4-BE49-F238E27FC236}">
                      <a16:creationId xmlns:a16="http://schemas.microsoft.com/office/drawing/2014/main" id="{FF9A7B96-7E34-4407-9470-FC03E29337D3}"/>
                    </a:ext>
                  </a:extLst>
                </p:cNvPr>
                <p:cNvPicPr/>
                <p:nvPr/>
              </p:nvPicPr>
              <p:blipFill>
                <a:blip r:embed="rId179"/>
                <a:stretch>
                  <a:fillRect/>
                </a:stretch>
              </p:blipFill>
              <p:spPr>
                <a:xfrm>
                  <a:off x="10696582" y="1030222"/>
                  <a:ext cx="192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5" name="Freihand 54">
                  <a:extLst>
                    <a:ext uri="{FF2B5EF4-FFF2-40B4-BE49-F238E27FC236}">
                      <a16:creationId xmlns:a16="http://schemas.microsoft.com/office/drawing/2014/main" id="{57A31D68-D4BC-2D72-272C-86A3D9281A88}"/>
                    </a:ext>
                  </a:extLst>
                </p14:cNvPr>
                <p14:cNvContentPartPr/>
                <p14:nvPr/>
              </p14:nvContentPartPr>
              <p14:xfrm>
                <a:off x="10896022" y="945982"/>
                <a:ext cx="202320" cy="199800"/>
              </p14:xfrm>
            </p:contentPart>
          </mc:Choice>
          <mc:Fallback>
            <p:pic>
              <p:nvPicPr>
                <p:cNvPr id="55" name="Freihand 54">
                  <a:extLst>
                    <a:ext uri="{FF2B5EF4-FFF2-40B4-BE49-F238E27FC236}">
                      <a16:creationId xmlns:a16="http://schemas.microsoft.com/office/drawing/2014/main" id="{57A31D68-D4BC-2D72-272C-86A3D9281A88}"/>
                    </a:ext>
                  </a:extLst>
                </p:cNvPr>
                <p:cNvPicPr/>
                <p:nvPr/>
              </p:nvPicPr>
              <p:blipFill>
                <a:blip r:embed="rId181"/>
                <a:stretch>
                  <a:fillRect/>
                </a:stretch>
              </p:blipFill>
              <p:spPr>
                <a:xfrm>
                  <a:off x="10887022" y="937342"/>
                  <a:ext cx="2199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7" name="Freihand 56">
                  <a:extLst>
                    <a:ext uri="{FF2B5EF4-FFF2-40B4-BE49-F238E27FC236}">
                      <a16:creationId xmlns:a16="http://schemas.microsoft.com/office/drawing/2014/main" id="{EB141E9C-1BE4-F163-CDD0-9ADC49D1B43E}"/>
                    </a:ext>
                  </a:extLst>
                </p14:cNvPr>
                <p14:cNvContentPartPr/>
                <p14:nvPr/>
              </p14:nvContentPartPr>
              <p14:xfrm>
                <a:off x="11141182" y="1089622"/>
                <a:ext cx="38880" cy="177480"/>
              </p14:xfrm>
            </p:contentPart>
          </mc:Choice>
          <mc:Fallback>
            <p:pic>
              <p:nvPicPr>
                <p:cNvPr id="57" name="Freihand 56">
                  <a:extLst>
                    <a:ext uri="{FF2B5EF4-FFF2-40B4-BE49-F238E27FC236}">
                      <a16:creationId xmlns:a16="http://schemas.microsoft.com/office/drawing/2014/main" id="{EB141E9C-1BE4-F163-CDD0-9ADC49D1B43E}"/>
                    </a:ext>
                  </a:extLst>
                </p:cNvPr>
                <p:cNvPicPr/>
                <p:nvPr/>
              </p:nvPicPr>
              <p:blipFill>
                <a:blip r:embed="rId183"/>
                <a:stretch>
                  <a:fillRect/>
                </a:stretch>
              </p:blipFill>
              <p:spPr>
                <a:xfrm>
                  <a:off x="11132182" y="1080982"/>
                  <a:ext cx="565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8" name="Freihand 57">
                  <a:extLst>
                    <a:ext uri="{FF2B5EF4-FFF2-40B4-BE49-F238E27FC236}">
                      <a16:creationId xmlns:a16="http://schemas.microsoft.com/office/drawing/2014/main" id="{439EA6DB-C558-94FE-9BE3-3B23957F8B7D}"/>
                    </a:ext>
                  </a:extLst>
                </p14:cNvPr>
                <p14:cNvContentPartPr/>
                <p14:nvPr/>
              </p14:nvContentPartPr>
              <p14:xfrm>
                <a:off x="11343862" y="921142"/>
                <a:ext cx="56520" cy="219600"/>
              </p14:xfrm>
            </p:contentPart>
          </mc:Choice>
          <mc:Fallback>
            <p:pic>
              <p:nvPicPr>
                <p:cNvPr id="58" name="Freihand 57">
                  <a:extLst>
                    <a:ext uri="{FF2B5EF4-FFF2-40B4-BE49-F238E27FC236}">
                      <a16:creationId xmlns:a16="http://schemas.microsoft.com/office/drawing/2014/main" id="{439EA6DB-C558-94FE-9BE3-3B23957F8B7D}"/>
                    </a:ext>
                  </a:extLst>
                </p:cNvPr>
                <p:cNvPicPr/>
                <p:nvPr/>
              </p:nvPicPr>
              <p:blipFill>
                <a:blip r:embed="rId185"/>
                <a:stretch>
                  <a:fillRect/>
                </a:stretch>
              </p:blipFill>
              <p:spPr>
                <a:xfrm>
                  <a:off x="11334862" y="912142"/>
                  <a:ext cx="74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9" name="Freihand 58">
                  <a:extLst>
                    <a:ext uri="{FF2B5EF4-FFF2-40B4-BE49-F238E27FC236}">
                      <a16:creationId xmlns:a16="http://schemas.microsoft.com/office/drawing/2014/main" id="{B1A92E92-61A8-68B6-7283-0D8F268D39C8}"/>
                    </a:ext>
                  </a:extLst>
                </p14:cNvPr>
                <p14:cNvContentPartPr/>
                <p14:nvPr/>
              </p14:nvContentPartPr>
              <p14:xfrm>
                <a:off x="11292742" y="936262"/>
                <a:ext cx="113760" cy="227160"/>
              </p14:xfrm>
            </p:contentPart>
          </mc:Choice>
          <mc:Fallback>
            <p:pic>
              <p:nvPicPr>
                <p:cNvPr id="59" name="Freihand 58">
                  <a:extLst>
                    <a:ext uri="{FF2B5EF4-FFF2-40B4-BE49-F238E27FC236}">
                      <a16:creationId xmlns:a16="http://schemas.microsoft.com/office/drawing/2014/main" id="{B1A92E92-61A8-68B6-7283-0D8F268D39C8}"/>
                    </a:ext>
                  </a:extLst>
                </p:cNvPr>
                <p:cNvPicPr/>
                <p:nvPr/>
              </p:nvPicPr>
              <p:blipFill>
                <a:blip r:embed="rId187"/>
                <a:stretch>
                  <a:fillRect/>
                </a:stretch>
              </p:blipFill>
              <p:spPr>
                <a:xfrm>
                  <a:off x="11283742" y="927262"/>
                  <a:ext cx="1314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0" name="Freihand 59">
                  <a:extLst>
                    <a:ext uri="{FF2B5EF4-FFF2-40B4-BE49-F238E27FC236}">
                      <a16:creationId xmlns:a16="http://schemas.microsoft.com/office/drawing/2014/main" id="{4786102C-BBC6-0DC4-1785-8877607C3F19}"/>
                    </a:ext>
                  </a:extLst>
                </p14:cNvPr>
                <p14:cNvContentPartPr/>
                <p14:nvPr/>
              </p14:nvContentPartPr>
              <p14:xfrm>
                <a:off x="11445022" y="950302"/>
                <a:ext cx="183240" cy="204840"/>
              </p14:xfrm>
            </p:contentPart>
          </mc:Choice>
          <mc:Fallback>
            <p:pic>
              <p:nvPicPr>
                <p:cNvPr id="60" name="Freihand 59">
                  <a:extLst>
                    <a:ext uri="{FF2B5EF4-FFF2-40B4-BE49-F238E27FC236}">
                      <a16:creationId xmlns:a16="http://schemas.microsoft.com/office/drawing/2014/main" id="{4786102C-BBC6-0DC4-1785-8877607C3F19}"/>
                    </a:ext>
                  </a:extLst>
                </p:cNvPr>
                <p:cNvPicPr/>
                <p:nvPr/>
              </p:nvPicPr>
              <p:blipFill>
                <a:blip r:embed="rId189"/>
                <a:stretch>
                  <a:fillRect/>
                </a:stretch>
              </p:blipFill>
              <p:spPr>
                <a:xfrm>
                  <a:off x="11436022" y="941302"/>
                  <a:ext cx="2008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1" name="Freihand 60">
                  <a:extLst>
                    <a:ext uri="{FF2B5EF4-FFF2-40B4-BE49-F238E27FC236}">
                      <a16:creationId xmlns:a16="http://schemas.microsoft.com/office/drawing/2014/main" id="{D7F1973D-F07B-6878-4061-61A4117E9667}"/>
                    </a:ext>
                  </a:extLst>
                </p14:cNvPr>
                <p14:cNvContentPartPr/>
                <p14:nvPr/>
              </p14:nvContentPartPr>
              <p14:xfrm>
                <a:off x="11551942" y="1077022"/>
                <a:ext cx="139680" cy="235440"/>
              </p14:xfrm>
            </p:contentPart>
          </mc:Choice>
          <mc:Fallback>
            <p:pic>
              <p:nvPicPr>
                <p:cNvPr id="61" name="Freihand 60">
                  <a:extLst>
                    <a:ext uri="{FF2B5EF4-FFF2-40B4-BE49-F238E27FC236}">
                      <a16:creationId xmlns:a16="http://schemas.microsoft.com/office/drawing/2014/main" id="{D7F1973D-F07B-6878-4061-61A4117E9667}"/>
                    </a:ext>
                  </a:extLst>
                </p:cNvPr>
                <p:cNvPicPr/>
                <p:nvPr/>
              </p:nvPicPr>
              <p:blipFill>
                <a:blip r:embed="rId191"/>
                <a:stretch>
                  <a:fillRect/>
                </a:stretch>
              </p:blipFill>
              <p:spPr>
                <a:xfrm>
                  <a:off x="11542942" y="1068022"/>
                  <a:ext cx="1573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2" name="Freihand 61">
                  <a:extLst>
                    <a:ext uri="{FF2B5EF4-FFF2-40B4-BE49-F238E27FC236}">
                      <a16:creationId xmlns:a16="http://schemas.microsoft.com/office/drawing/2014/main" id="{AD761F3C-958A-C6E1-4411-A8642B9F1339}"/>
                    </a:ext>
                  </a:extLst>
                </p14:cNvPr>
                <p14:cNvContentPartPr/>
                <p14:nvPr/>
              </p14:nvContentPartPr>
              <p14:xfrm>
                <a:off x="11730142" y="1107982"/>
                <a:ext cx="218160" cy="77400"/>
              </p14:xfrm>
            </p:contentPart>
          </mc:Choice>
          <mc:Fallback>
            <p:pic>
              <p:nvPicPr>
                <p:cNvPr id="62" name="Freihand 61">
                  <a:extLst>
                    <a:ext uri="{FF2B5EF4-FFF2-40B4-BE49-F238E27FC236}">
                      <a16:creationId xmlns:a16="http://schemas.microsoft.com/office/drawing/2014/main" id="{AD761F3C-958A-C6E1-4411-A8642B9F1339}"/>
                    </a:ext>
                  </a:extLst>
                </p:cNvPr>
                <p:cNvPicPr/>
                <p:nvPr/>
              </p:nvPicPr>
              <p:blipFill>
                <a:blip r:embed="rId193"/>
                <a:stretch>
                  <a:fillRect/>
                </a:stretch>
              </p:blipFill>
              <p:spPr>
                <a:xfrm>
                  <a:off x="11721502" y="1099342"/>
                  <a:ext cx="235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3" name="Freihand 62">
                  <a:extLst>
                    <a:ext uri="{FF2B5EF4-FFF2-40B4-BE49-F238E27FC236}">
                      <a16:creationId xmlns:a16="http://schemas.microsoft.com/office/drawing/2014/main" id="{91070874-6010-7EC8-8BC1-F961182DA332}"/>
                    </a:ext>
                  </a:extLst>
                </p14:cNvPr>
                <p14:cNvContentPartPr/>
                <p14:nvPr/>
              </p14:nvContentPartPr>
              <p14:xfrm>
                <a:off x="11911942" y="988102"/>
                <a:ext cx="6120" cy="6120"/>
              </p14:xfrm>
            </p:contentPart>
          </mc:Choice>
          <mc:Fallback>
            <p:pic>
              <p:nvPicPr>
                <p:cNvPr id="63" name="Freihand 62">
                  <a:extLst>
                    <a:ext uri="{FF2B5EF4-FFF2-40B4-BE49-F238E27FC236}">
                      <a16:creationId xmlns:a16="http://schemas.microsoft.com/office/drawing/2014/main" id="{91070874-6010-7EC8-8BC1-F961182DA332}"/>
                    </a:ext>
                  </a:extLst>
                </p:cNvPr>
                <p:cNvPicPr/>
                <p:nvPr/>
              </p:nvPicPr>
              <p:blipFill>
                <a:blip r:embed="rId195"/>
                <a:stretch>
                  <a:fillRect/>
                </a:stretch>
              </p:blipFill>
              <p:spPr>
                <a:xfrm>
                  <a:off x="11902942" y="979462"/>
                  <a:ext cx="23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4" name="Freihand 63">
                  <a:extLst>
                    <a:ext uri="{FF2B5EF4-FFF2-40B4-BE49-F238E27FC236}">
                      <a16:creationId xmlns:a16="http://schemas.microsoft.com/office/drawing/2014/main" id="{CE9D285C-DD9F-3120-E6CC-C41C728B983A}"/>
                    </a:ext>
                  </a:extLst>
                </p14:cNvPr>
                <p14:cNvContentPartPr/>
                <p14:nvPr/>
              </p14:nvContentPartPr>
              <p14:xfrm>
                <a:off x="8332462" y="1407502"/>
                <a:ext cx="216000" cy="178560"/>
              </p14:xfrm>
            </p:contentPart>
          </mc:Choice>
          <mc:Fallback>
            <p:pic>
              <p:nvPicPr>
                <p:cNvPr id="64" name="Freihand 63">
                  <a:extLst>
                    <a:ext uri="{FF2B5EF4-FFF2-40B4-BE49-F238E27FC236}">
                      <a16:creationId xmlns:a16="http://schemas.microsoft.com/office/drawing/2014/main" id="{CE9D285C-DD9F-3120-E6CC-C41C728B983A}"/>
                    </a:ext>
                  </a:extLst>
                </p:cNvPr>
                <p:cNvPicPr/>
                <p:nvPr/>
              </p:nvPicPr>
              <p:blipFill>
                <a:blip r:embed="rId197"/>
                <a:stretch>
                  <a:fillRect/>
                </a:stretch>
              </p:blipFill>
              <p:spPr>
                <a:xfrm>
                  <a:off x="8323822" y="1398502"/>
                  <a:ext cx="233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5" name="Freihand 64">
                  <a:extLst>
                    <a:ext uri="{FF2B5EF4-FFF2-40B4-BE49-F238E27FC236}">
                      <a16:creationId xmlns:a16="http://schemas.microsoft.com/office/drawing/2014/main" id="{C4C1D96D-6293-C432-966C-45B4FB41455B}"/>
                    </a:ext>
                  </a:extLst>
                </p14:cNvPr>
                <p14:cNvContentPartPr/>
                <p14:nvPr/>
              </p14:nvContentPartPr>
              <p14:xfrm>
                <a:off x="8580862" y="1444222"/>
                <a:ext cx="275400" cy="135720"/>
              </p14:xfrm>
            </p:contentPart>
          </mc:Choice>
          <mc:Fallback>
            <p:pic>
              <p:nvPicPr>
                <p:cNvPr id="65" name="Freihand 64">
                  <a:extLst>
                    <a:ext uri="{FF2B5EF4-FFF2-40B4-BE49-F238E27FC236}">
                      <a16:creationId xmlns:a16="http://schemas.microsoft.com/office/drawing/2014/main" id="{C4C1D96D-6293-C432-966C-45B4FB41455B}"/>
                    </a:ext>
                  </a:extLst>
                </p:cNvPr>
                <p:cNvPicPr/>
                <p:nvPr/>
              </p:nvPicPr>
              <p:blipFill>
                <a:blip r:embed="rId199"/>
                <a:stretch>
                  <a:fillRect/>
                </a:stretch>
              </p:blipFill>
              <p:spPr>
                <a:xfrm>
                  <a:off x="8571862" y="1435582"/>
                  <a:ext cx="293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6" name="Freihand 65">
                  <a:extLst>
                    <a:ext uri="{FF2B5EF4-FFF2-40B4-BE49-F238E27FC236}">
                      <a16:creationId xmlns:a16="http://schemas.microsoft.com/office/drawing/2014/main" id="{96DEE119-FE0D-676A-EFF2-01B03D51F1B1}"/>
                    </a:ext>
                  </a:extLst>
                </p14:cNvPr>
                <p14:cNvContentPartPr/>
                <p14:nvPr/>
              </p14:nvContentPartPr>
              <p14:xfrm>
                <a:off x="8899102" y="1365382"/>
                <a:ext cx="266040" cy="238680"/>
              </p14:xfrm>
            </p:contentPart>
          </mc:Choice>
          <mc:Fallback>
            <p:pic>
              <p:nvPicPr>
                <p:cNvPr id="66" name="Freihand 65">
                  <a:extLst>
                    <a:ext uri="{FF2B5EF4-FFF2-40B4-BE49-F238E27FC236}">
                      <a16:creationId xmlns:a16="http://schemas.microsoft.com/office/drawing/2014/main" id="{96DEE119-FE0D-676A-EFF2-01B03D51F1B1}"/>
                    </a:ext>
                  </a:extLst>
                </p:cNvPr>
                <p:cNvPicPr/>
                <p:nvPr/>
              </p:nvPicPr>
              <p:blipFill>
                <a:blip r:embed="rId201"/>
                <a:stretch>
                  <a:fillRect/>
                </a:stretch>
              </p:blipFill>
              <p:spPr>
                <a:xfrm>
                  <a:off x="8890102" y="1356382"/>
                  <a:ext cx="2836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7" name="Freihand 66">
                  <a:extLst>
                    <a:ext uri="{FF2B5EF4-FFF2-40B4-BE49-F238E27FC236}">
                      <a16:creationId xmlns:a16="http://schemas.microsoft.com/office/drawing/2014/main" id="{110C7CE4-426B-9206-3574-7485F18C94B0}"/>
                    </a:ext>
                  </a:extLst>
                </p14:cNvPr>
                <p14:cNvContentPartPr/>
                <p14:nvPr/>
              </p14:nvContentPartPr>
              <p14:xfrm>
                <a:off x="9183862" y="1395262"/>
                <a:ext cx="10080" cy="42840"/>
              </p14:xfrm>
            </p:contentPart>
          </mc:Choice>
          <mc:Fallback>
            <p:pic>
              <p:nvPicPr>
                <p:cNvPr id="67" name="Freihand 66">
                  <a:extLst>
                    <a:ext uri="{FF2B5EF4-FFF2-40B4-BE49-F238E27FC236}">
                      <a16:creationId xmlns:a16="http://schemas.microsoft.com/office/drawing/2014/main" id="{110C7CE4-426B-9206-3574-7485F18C94B0}"/>
                    </a:ext>
                  </a:extLst>
                </p:cNvPr>
                <p:cNvPicPr/>
                <p:nvPr/>
              </p:nvPicPr>
              <p:blipFill>
                <a:blip r:embed="rId203"/>
                <a:stretch>
                  <a:fillRect/>
                </a:stretch>
              </p:blipFill>
              <p:spPr>
                <a:xfrm>
                  <a:off x="9175222" y="1386262"/>
                  <a:ext cx="277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8" name="Freihand 67">
                  <a:extLst>
                    <a:ext uri="{FF2B5EF4-FFF2-40B4-BE49-F238E27FC236}">
                      <a16:creationId xmlns:a16="http://schemas.microsoft.com/office/drawing/2014/main" id="{0D7117E0-D30B-BB4A-2820-205EE3D8B3AF}"/>
                    </a:ext>
                  </a:extLst>
                </p14:cNvPr>
                <p14:cNvContentPartPr/>
                <p14:nvPr/>
              </p14:nvContentPartPr>
              <p14:xfrm>
                <a:off x="9239302" y="1359622"/>
                <a:ext cx="220320" cy="208440"/>
              </p14:xfrm>
            </p:contentPart>
          </mc:Choice>
          <mc:Fallback>
            <p:pic>
              <p:nvPicPr>
                <p:cNvPr id="68" name="Freihand 67">
                  <a:extLst>
                    <a:ext uri="{FF2B5EF4-FFF2-40B4-BE49-F238E27FC236}">
                      <a16:creationId xmlns:a16="http://schemas.microsoft.com/office/drawing/2014/main" id="{0D7117E0-D30B-BB4A-2820-205EE3D8B3AF}"/>
                    </a:ext>
                  </a:extLst>
                </p:cNvPr>
                <p:cNvPicPr/>
                <p:nvPr/>
              </p:nvPicPr>
              <p:blipFill>
                <a:blip r:embed="rId205"/>
                <a:stretch>
                  <a:fillRect/>
                </a:stretch>
              </p:blipFill>
              <p:spPr>
                <a:xfrm>
                  <a:off x="9230302" y="1350982"/>
                  <a:ext cx="237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9" name="Freihand 68">
                  <a:extLst>
                    <a:ext uri="{FF2B5EF4-FFF2-40B4-BE49-F238E27FC236}">
                      <a16:creationId xmlns:a16="http://schemas.microsoft.com/office/drawing/2014/main" id="{6C112B03-6C69-1AD5-39B1-F5577563B3C8}"/>
                    </a:ext>
                  </a:extLst>
                </p14:cNvPr>
                <p14:cNvContentPartPr/>
                <p14:nvPr/>
              </p14:nvContentPartPr>
              <p14:xfrm>
                <a:off x="9702622" y="1499302"/>
                <a:ext cx="232560" cy="76320"/>
              </p14:xfrm>
            </p:contentPart>
          </mc:Choice>
          <mc:Fallback>
            <p:pic>
              <p:nvPicPr>
                <p:cNvPr id="69" name="Freihand 68">
                  <a:extLst>
                    <a:ext uri="{FF2B5EF4-FFF2-40B4-BE49-F238E27FC236}">
                      <a16:creationId xmlns:a16="http://schemas.microsoft.com/office/drawing/2014/main" id="{6C112B03-6C69-1AD5-39B1-F5577563B3C8}"/>
                    </a:ext>
                  </a:extLst>
                </p:cNvPr>
                <p:cNvPicPr/>
                <p:nvPr/>
              </p:nvPicPr>
              <p:blipFill>
                <a:blip r:embed="rId207"/>
                <a:stretch>
                  <a:fillRect/>
                </a:stretch>
              </p:blipFill>
              <p:spPr>
                <a:xfrm>
                  <a:off x="9693622" y="1490662"/>
                  <a:ext cx="250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0" name="Freihand 69">
                  <a:extLst>
                    <a:ext uri="{FF2B5EF4-FFF2-40B4-BE49-F238E27FC236}">
                      <a16:creationId xmlns:a16="http://schemas.microsoft.com/office/drawing/2014/main" id="{6A38FC26-F57C-3410-1C5B-E8E1DE517529}"/>
                    </a:ext>
                  </a:extLst>
                </p14:cNvPr>
                <p14:cNvContentPartPr/>
                <p14:nvPr/>
              </p14:nvContentPartPr>
              <p14:xfrm>
                <a:off x="10050022" y="1381942"/>
                <a:ext cx="304560" cy="184680"/>
              </p14:xfrm>
            </p:contentPart>
          </mc:Choice>
          <mc:Fallback>
            <p:pic>
              <p:nvPicPr>
                <p:cNvPr id="70" name="Freihand 69">
                  <a:extLst>
                    <a:ext uri="{FF2B5EF4-FFF2-40B4-BE49-F238E27FC236}">
                      <a16:creationId xmlns:a16="http://schemas.microsoft.com/office/drawing/2014/main" id="{6A38FC26-F57C-3410-1C5B-E8E1DE517529}"/>
                    </a:ext>
                  </a:extLst>
                </p:cNvPr>
                <p:cNvPicPr/>
                <p:nvPr/>
              </p:nvPicPr>
              <p:blipFill>
                <a:blip r:embed="rId209"/>
                <a:stretch>
                  <a:fillRect/>
                </a:stretch>
              </p:blipFill>
              <p:spPr>
                <a:xfrm>
                  <a:off x="10041022" y="1372942"/>
                  <a:ext cx="3222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71" name="Freihand 70">
                  <a:extLst>
                    <a:ext uri="{FF2B5EF4-FFF2-40B4-BE49-F238E27FC236}">
                      <a16:creationId xmlns:a16="http://schemas.microsoft.com/office/drawing/2014/main" id="{D67C5A16-106D-77C4-FC67-791ACD3B6BDB}"/>
                    </a:ext>
                  </a:extLst>
                </p14:cNvPr>
                <p14:cNvContentPartPr/>
                <p14:nvPr/>
              </p14:nvContentPartPr>
              <p14:xfrm>
                <a:off x="10677502" y="1282222"/>
                <a:ext cx="401040" cy="269640"/>
              </p14:xfrm>
            </p:contentPart>
          </mc:Choice>
          <mc:Fallback>
            <p:pic>
              <p:nvPicPr>
                <p:cNvPr id="71" name="Freihand 70">
                  <a:extLst>
                    <a:ext uri="{FF2B5EF4-FFF2-40B4-BE49-F238E27FC236}">
                      <a16:creationId xmlns:a16="http://schemas.microsoft.com/office/drawing/2014/main" id="{D67C5A16-106D-77C4-FC67-791ACD3B6BDB}"/>
                    </a:ext>
                  </a:extLst>
                </p:cNvPr>
                <p:cNvPicPr/>
                <p:nvPr/>
              </p:nvPicPr>
              <p:blipFill>
                <a:blip r:embed="rId211"/>
                <a:stretch>
                  <a:fillRect/>
                </a:stretch>
              </p:blipFill>
              <p:spPr>
                <a:xfrm>
                  <a:off x="10668502" y="1273222"/>
                  <a:ext cx="4186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72" name="Freihand 71">
                  <a:extLst>
                    <a:ext uri="{FF2B5EF4-FFF2-40B4-BE49-F238E27FC236}">
                      <a16:creationId xmlns:a16="http://schemas.microsoft.com/office/drawing/2014/main" id="{193CA4F3-B136-3650-B5CC-57B10C2F5988}"/>
                    </a:ext>
                  </a:extLst>
                </p14:cNvPr>
                <p14:cNvContentPartPr/>
                <p14:nvPr/>
              </p14:nvContentPartPr>
              <p14:xfrm>
                <a:off x="10982782" y="1263502"/>
                <a:ext cx="38160" cy="59760"/>
              </p14:xfrm>
            </p:contentPart>
          </mc:Choice>
          <mc:Fallback>
            <p:pic>
              <p:nvPicPr>
                <p:cNvPr id="72" name="Freihand 71">
                  <a:extLst>
                    <a:ext uri="{FF2B5EF4-FFF2-40B4-BE49-F238E27FC236}">
                      <a16:creationId xmlns:a16="http://schemas.microsoft.com/office/drawing/2014/main" id="{193CA4F3-B136-3650-B5CC-57B10C2F5988}"/>
                    </a:ext>
                  </a:extLst>
                </p:cNvPr>
                <p:cNvPicPr/>
                <p:nvPr/>
              </p:nvPicPr>
              <p:blipFill>
                <a:blip r:embed="rId213"/>
                <a:stretch>
                  <a:fillRect/>
                </a:stretch>
              </p:blipFill>
              <p:spPr>
                <a:xfrm>
                  <a:off x="10973782" y="1254862"/>
                  <a:ext cx="55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73" name="Freihand 72">
                  <a:extLst>
                    <a:ext uri="{FF2B5EF4-FFF2-40B4-BE49-F238E27FC236}">
                      <a16:creationId xmlns:a16="http://schemas.microsoft.com/office/drawing/2014/main" id="{3A887855-F445-E1D5-0387-FAA7C4C13618}"/>
                    </a:ext>
                  </a:extLst>
                </p14:cNvPr>
                <p14:cNvContentPartPr/>
                <p14:nvPr/>
              </p14:nvContentPartPr>
              <p14:xfrm>
                <a:off x="11203102" y="1381942"/>
                <a:ext cx="341280" cy="142920"/>
              </p14:xfrm>
            </p:contentPart>
          </mc:Choice>
          <mc:Fallback>
            <p:pic>
              <p:nvPicPr>
                <p:cNvPr id="73" name="Freihand 72">
                  <a:extLst>
                    <a:ext uri="{FF2B5EF4-FFF2-40B4-BE49-F238E27FC236}">
                      <a16:creationId xmlns:a16="http://schemas.microsoft.com/office/drawing/2014/main" id="{3A887855-F445-E1D5-0387-FAA7C4C13618}"/>
                    </a:ext>
                  </a:extLst>
                </p:cNvPr>
                <p:cNvPicPr/>
                <p:nvPr/>
              </p:nvPicPr>
              <p:blipFill>
                <a:blip r:embed="rId215"/>
                <a:stretch>
                  <a:fillRect/>
                </a:stretch>
              </p:blipFill>
              <p:spPr>
                <a:xfrm>
                  <a:off x="11194462" y="1373302"/>
                  <a:ext cx="358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8" name="Freihand 147">
                  <a:extLst>
                    <a:ext uri="{FF2B5EF4-FFF2-40B4-BE49-F238E27FC236}">
                      <a16:creationId xmlns:a16="http://schemas.microsoft.com/office/drawing/2014/main" id="{871A5E87-9686-9E07-F19C-2B0EDDC691BF}"/>
                    </a:ext>
                  </a:extLst>
                </p14:cNvPr>
                <p14:cNvContentPartPr/>
                <p14:nvPr/>
              </p14:nvContentPartPr>
              <p14:xfrm>
                <a:off x="8263702" y="2427022"/>
                <a:ext cx="1207080" cy="64800"/>
              </p14:xfrm>
            </p:contentPart>
          </mc:Choice>
          <mc:Fallback>
            <p:pic>
              <p:nvPicPr>
                <p:cNvPr id="148" name="Freihand 147">
                  <a:extLst>
                    <a:ext uri="{FF2B5EF4-FFF2-40B4-BE49-F238E27FC236}">
                      <a16:creationId xmlns:a16="http://schemas.microsoft.com/office/drawing/2014/main" id="{871A5E87-9686-9E07-F19C-2B0EDDC691BF}"/>
                    </a:ext>
                  </a:extLst>
                </p:cNvPr>
                <p:cNvPicPr/>
                <p:nvPr/>
              </p:nvPicPr>
              <p:blipFill>
                <a:blip r:embed="rId217"/>
                <a:stretch>
                  <a:fillRect/>
                </a:stretch>
              </p:blipFill>
              <p:spPr>
                <a:xfrm>
                  <a:off x="8254702" y="2418022"/>
                  <a:ext cx="122472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8">
            <p14:nvContentPartPr>
              <p14:cNvPr id="150" name="Freihand 149">
                <a:extLst>
                  <a:ext uri="{FF2B5EF4-FFF2-40B4-BE49-F238E27FC236}">
                    <a16:creationId xmlns:a16="http://schemas.microsoft.com/office/drawing/2014/main" id="{424CB550-9D7A-5059-798A-D049109E6BC6}"/>
                  </a:ext>
                </a:extLst>
              </p14:cNvPr>
              <p14:cNvContentPartPr/>
              <p14:nvPr/>
            </p14:nvContentPartPr>
            <p14:xfrm>
              <a:off x="2829502" y="3974302"/>
              <a:ext cx="405720" cy="425160"/>
            </p14:xfrm>
          </p:contentPart>
        </mc:Choice>
        <mc:Fallback>
          <p:pic>
            <p:nvPicPr>
              <p:cNvPr id="150" name="Freihand 149">
                <a:extLst>
                  <a:ext uri="{FF2B5EF4-FFF2-40B4-BE49-F238E27FC236}">
                    <a16:creationId xmlns:a16="http://schemas.microsoft.com/office/drawing/2014/main" id="{424CB550-9D7A-5059-798A-D049109E6BC6}"/>
                  </a:ext>
                </a:extLst>
              </p:cNvPr>
              <p:cNvPicPr/>
              <p:nvPr/>
            </p:nvPicPr>
            <p:blipFill>
              <a:blip r:embed="rId219"/>
              <a:stretch>
                <a:fillRect/>
              </a:stretch>
            </p:blipFill>
            <p:spPr>
              <a:xfrm>
                <a:off x="2820502" y="3965302"/>
                <a:ext cx="42336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2" name="Freihand 151">
                <a:extLst>
                  <a:ext uri="{FF2B5EF4-FFF2-40B4-BE49-F238E27FC236}">
                    <a16:creationId xmlns:a16="http://schemas.microsoft.com/office/drawing/2014/main" id="{29DD479C-54B7-9180-AA40-7F3F25C7DB16}"/>
                  </a:ext>
                </a:extLst>
              </p14:cNvPr>
              <p14:cNvContentPartPr/>
              <p14:nvPr/>
            </p14:nvContentPartPr>
            <p14:xfrm>
              <a:off x="1273942" y="3108142"/>
              <a:ext cx="1553760" cy="869760"/>
            </p14:xfrm>
          </p:contentPart>
        </mc:Choice>
        <mc:Fallback>
          <p:pic>
            <p:nvPicPr>
              <p:cNvPr id="152" name="Freihand 151">
                <a:extLst>
                  <a:ext uri="{FF2B5EF4-FFF2-40B4-BE49-F238E27FC236}">
                    <a16:creationId xmlns:a16="http://schemas.microsoft.com/office/drawing/2014/main" id="{29DD479C-54B7-9180-AA40-7F3F25C7DB16}"/>
                  </a:ext>
                </a:extLst>
              </p:cNvPr>
              <p:cNvPicPr/>
              <p:nvPr/>
            </p:nvPicPr>
            <p:blipFill>
              <a:blip r:embed="rId221"/>
              <a:stretch>
                <a:fillRect/>
              </a:stretch>
            </p:blipFill>
            <p:spPr>
              <a:xfrm>
                <a:off x="1264942" y="3099502"/>
                <a:ext cx="1571400" cy="887400"/>
              </a:xfrm>
              <a:prstGeom prst="rect">
                <a:avLst/>
              </a:prstGeom>
            </p:spPr>
          </p:pic>
        </mc:Fallback>
      </mc:AlternateContent>
      <p:grpSp>
        <p:nvGrpSpPr>
          <p:cNvPr id="156" name="Gruppieren 155">
            <a:extLst>
              <a:ext uri="{FF2B5EF4-FFF2-40B4-BE49-F238E27FC236}">
                <a16:creationId xmlns:a16="http://schemas.microsoft.com/office/drawing/2014/main" id="{BD67F245-F91E-6A56-C3B8-95CEE93AAF61}"/>
              </a:ext>
            </a:extLst>
          </p:cNvPr>
          <p:cNvGrpSpPr/>
          <p:nvPr/>
        </p:nvGrpSpPr>
        <p:grpSpPr>
          <a:xfrm>
            <a:off x="1469782" y="3032902"/>
            <a:ext cx="1850760" cy="2053440"/>
            <a:chOff x="1469782" y="3032902"/>
            <a:chExt cx="1850760" cy="2053440"/>
          </a:xfrm>
        </p:grpSpPr>
        <mc:AlternateContent xmlns:mc="http://schemas.openxmlformats.org/markup-compatibility/2006">
          <mc:Choice xmlns:p14="http://schemas.microsoft.com/office/powerpoint/2010/main" Requires="p14">
            <p:contentPart p14:bwMode="auto" r:id="rId222">
              <p14:nvContentPartPr>
                <p14:cNvPr id="17" name="Freihand 16">
                  <a:extLst>
                    <a:ext uri="{FF2B5EF4-FFF2-40B4-BE49-F238E27FC236}">
                      <a16:creationId xmlns:a16="http://schemas.microsoft.com/office/drawing/2014/main" id="{B166C36E-57FD-9523-D1F6-0A55D6C32D97}"/>
                    </a:ext>
                  </a:extLst>
                </p14:cNvPr>
                <p14:cNvContentPartPr/>
                <p14:nvPr/>
              </p14:nvContentPartPr>
              <p14:xfrm>
                <a:off x="3044422" y="4164022"/>
                <a:ext cx="9720" cy="241920"/>
              </p14:xfrm>
            </p:contentPart>
          </mc:Choice>
          <mc:Fallback>
            <p:pic>
              <p:nvPicPr>
                <p:cNvPr id="17" name="Freihand 16">
                  <a:extLst>
                    <a:ext uri="{FF2B5EF4-FFF2-40B4-BE49-F238E27FC236}">
                      <a16:creationId xmlns:a16="http://schemas.microsoft.com/office/drawing/2014/main" id="{B166C36E-57FD-9523-D1F6-0A55D6C32D97}"/>
                    </a:ext>
                  </a:extLst>
                </p:cNvPr>
                <p:cNvPicPr/>
                <p:nvPr/>
              </p:nvPicPr>
              <p:blipFill>
                <a:blip r:embed="rId223"/>
                <a:stretch>
                  <a:fillRect/>
                </a:stretch>
              </p:blipFill>
              <p:spPr>
                <a:xfrm>
                  <a:off x="3035782" y="4155022"/>
                  <a:ext cx="273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 name="Freihand 17">
                  <a:extLst>
                    <a:ext uri="{FF2B5EF4-FFF2-40B4-BE49-F238E27FC236}">
                      <a16:creationId xmlns:a16="http://schemas.microsoft.com/office/drawing/2014/main" id="{13E78B36-FE9A-644F-4C83-61BAE088ED59}"/>
                    </a:ext>
                  </a:extLst>
                </p14:cNvPr>
                <p14:cNvContentPartPr/>
                <p14:nvPr/>
              </p14:nvContentPartPr>
              <p14:xfrm>
                <a:off x="3041182" y="4608982"/>
                <a:ext cx="5400" cy="102960"/>
              </p14:xfrm>
            </p:contentPart>
          </mc:Choice>
          <mc:Fallback>
            <p:pic>
              <p:nvPicPr>
                <p:cNvPr id="18" name="Freihand 17">
                  <a:extLst>
                    <a:ext uri="{FF2B5EF4-FFF2-40B4-BE49-F238E27FC236}">
                      <a16:creationId xmlns:a16="http://schemas.microsoft.com/office/drawing/2014/main" id="{13E78B36-FE9A-644F-4C83-61BAE088ED59}"/>
                    </a:ext>
                  </a:extLst>
                </p:cNvPr>
                <p:cNvPicPr/>
                <p:nvPr/>
              </p:nvPicPr>
              <p:blipFill>
                <a:blip r:embed="rId225"/>
                <a:stretch>
                  <a:fillRect/>
                </a:stretch>
              </p:blipFill>
              <p:spPr>
                <a:xfrm>
                  <a:off x="3032182" y="4600342"/>
                  <a:ext cx="23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 name="Freihand 20">
                  <a:extLst>
                    <a:ext uri="{FF2B5EF4-FFF2-40B4-BE49-F238E27FC236}">
                      <a16:creationId xmlns:a16="http://schemas.microsoft.com/office/drawing/2014/main" id="{D105C445-89D2-0C31-C094-A6DBCBEDA3B2}"/>
                    </a:ext>
                  </a:extLst>
                </p14:cNvPr>
                <p14:cNvContentPartPr/>
                <p14:nvPr/>
              </p14:nvContentPartPr>
              <p14:xfrm>
                <a:off x="2343502" y="4534462"/>
                <a:ext cx="1800" cy="55440"/>
              </p14:xfrm>
            </p:contentPart>
          </mc:Choice>
          <mc:Fallback>
            <p:pic>
              <p:nvPicPr>
                <p:cNvPr id="21" name="Freihand 20">
                  <a:extLst>
                    <a:ext uri="{FF2B5EF4-FFF2-40B4-BE49-F238E27FC236}">
                      <a16:creationId xmlns:a16="http://schemas.microsoft.com/office/drawing/2014/main" id="{D105C445-89D2-0C31-C094-A6DBCBEDA3B2}"/>
                    </a:ext>
                  </a:extLst>
                </p:cNvPr>
                <p:cNvPicPr/>
                <p:nvPr/>
              </p:nvPicPr>
              <p:blipFill>
                <a:blip r:embed="rId227"/>
                <a:stretch>
                  <a:fillRect/>
                </a:stretch>
              </p:blipFill>
              <p:spPr>
                <a:xfrm>
                  <a:off x="2334502" y="4525462"/>
                  <a:ext cx="19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2" name="Freihand 21">
                  <a:extLst>
                    <a:ext uri="{FF2B5EF4-FFF2-40B4-BE49-F238E27FC236}">
                      <a16:creationId xmlns:a16="http://schemas.microsoft.com/office/drawing/2014/main" id="{BC83864A-1A14-9AD3-72B9-AEDAB5B4FC9E}"/>
                    </a:ext>
                  </a:extLst>
                </p14:cNvPr>
                <p14:cNvContentPartPr/>
                <p14:nvPr/>
              </p14:nvContentPartPr>
              <p14:xfrm>
                <a:off x="2337382" y="4685662"/>
                <a:ext cx="10080" cy="82440"/>
              </p14:xfrm>
            </p:contentPart>
          </mc:Choice>
          <mc:Fallback>
            <p:pic>
              <p:nvPicPr>
                <p:cNvPr id="22" name="Freihand 21">
                  <a:extLst>
                    <a:ext uri="{FF2B5EF4-FFF2-40B4-BE49-F238E27FC236}">
                      <a16:creationId xmlns:a16="http://schemas.microsoft.com/office/drawing/2014/main" id="{BC83864A-1A14-9AD3-72B9-AEDAB5B4FC9E}"/>
                    </a:ext>
                  </a:extLst>
                </p:cNvPr>
                <p:cNvPicPr/>
                <p:nvPr/>
              </p:nvPicPr>
              <p:blipFill>
                <a:blip r:embed="rId229"/>
                <a:stretch>
                  <a:fillRect/>
                </a:stretch>
              </p:blipFill>
              <p:spPr>
                <a:xfrm>
                  <a:off x="2328382" y="4676662"/>
                  <a:ext cx="27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 name="Freihand 12">
                  <a:extLst>
                    <a:ext uri="{FF2B5EF4-FFF2-40B4-BE49-F238E27FC236}">
                      <a16:creationId xmlns:a16="http://schemas.microsoft.com/office/drawing/2014/main" id="{F62BA477-2567-1C3D-5FE2-382346693BA6}"/>
                    </a:ext>
                  </a:extLst>
                </p14:cNvPr>
                <p14:cNvContentPartPr/>
                <p14:nvPr/>
              </p14:nvContentPartPr>
              <p14:xfrm>
                <a:off x="1471582" y="3314422"/>
                <a:ext cx="357840" cy="446400"/>
              </p14:xfrm>
            </p:contentPart>
          </mc:Choice>
          <mc:Fallback>
            <p:pic>
              <p:nvPicPr>
                <p:cNvPr id="13" name="Freihand 12">
                  <a:extLst>
                    <a:ext uri="{FF2B5EF4-FFF2-40B4-BE49-F238E27FC236}">
                      <a16:creationId xmlns:a16="http://schemas.microsoft.com/office/drawing/2014/main" id="{F62BA477-2567-1C3D-5FE2-382346693BA6}"/>
                    </a:ext>
                  </a:extLst>
                </p:cNvPr>
                <p:cNvPicPr/>
                <p:nvPr/>
              </p:nvPicPr>
              <p:blipFill>
                <a:blip r:embed="rId231"/>
                <a:stretch>
                  <a:fillRect/>
                </a:stretch>
              </p:blipFill>
              <p:spPr>
                <a:xfrm>
                  <a:off x="1462582" y="3305782"/>
                  <a:ext cx="37548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 name="Freihand 13">
                  <a:extLst>
                    <a:ext uri="{FF2B5EF4-FFF2-40B4-BE49-F238E27FC236}">
                      <a16:creationId xmlns:a16="http://schemas.microsoft.com/office/drawing/2014/main" id="{32FBE04A-AA75-1802-A0E9-66135A4EC254}"/>
                    </a:ext>
                  </a:extLst>
                </p14:cNvPr>
                <p14:cNvContentPartPr/>
                <p14:nvPr/>
              </p14:nvContentPartPr>
              <p14:xfrm>
                <a:off x="2186182" y="3159262"/>
                <a:ext cx="307800" cy="372600"/>
              </p14:xfrm>
            </p:contentPart>
          </mc:Choice>
          <mc:Fallback>
            <p:pic>
              <p:nvPicPr>
                <p:cNvPr id="14" name="Freihand 13">
                  <a:extLst>
                    <a:ext uri="{FF2B5EF4-FFF2-40B4-BE49-F238E27FC236}">
                      <a16:creationId xmlns:a16="http://schemas.microsoft.com/office/drawing/2014/main" id="{32FBE04A-AA75-1802-A0E9-66135A4EC254}"/>
                    </a:ext>
                  </a:extLst>
                </p:cNvPr>
                <p:cNvPicPr/>
                <p:nvPr/>
              </p:nvPicPr>
              <p:blipFill>
                <a:blip r:embed="rId233"/>
                <a:stretch>
                  <a:fillRect/>
                </a:stretch>
              </p:blipFill>
              <p:spPr>
                <a:xfrm>
                  <a:off x="2177542" y="3150622"/>
                  <a:ext cx="32544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 name="Freihand 14">
                  <a:extLst>
                    <a:ext uri="{FF2B5EF4-FFF2-40B4-BE49-F238E27FC236}">
                      <a16:creationId xmlns:a16="http://schemas.microsoft.com/office/drawing/2014/main" id="{063EEC1C-3DBA-E442-E1F0-6B549B619C52}"/>
                    </a:ext>
                  </a:extLst>
                </p14:cNvPr>
                <p14:cNvContentPartPr/>
                <p14:nvPr/>
              </p14:nvContentPartPr>
              <p14:xfrm>
                <a:off x="1698742" y="3581542"/>
                <a:ext cx="349200" cy="403920"/>
              </p14:xfrm>
            </p:contentPart>
          </mc:Choice>
          <mc:Fallback>
            <p:pic>
              <p:nvPicPr>
                <p:cNvPr id="15" name="Freihand 14">
                  <a:extLst>
                    <a:ext uri="{FF2B5EF4-FFF2-40B4-BE49-F238E27FC236}">
                      <a16:creationId xmlns:a16="http://schemas.microsoft.com/office/drawing/2014/main" id="{063EEC1C-3DBA-E442-E1F0-6B549B619C52}"/>
                    </a:ext>
                  </a:extLst>
                </p:cNvPr>
                <p:cNvPicPr/>
                <p:nvPr/>
              </p:nvPicPr>
              <p:blipFill>
                <a:blip r:embed="rId235"/>
                <a:stretch>
                  <a:fillRect/>
                </a:stretch>
              </p:blipFill>
              <p:spPr>
                <a:xfrm>
                  <a:off x="1690102" y="3572902"/>
                  <a:ext cx="36684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 name="Freihand 19">
                  <a:extLst>
                    <a:ext uri="{FF2B5EF4-FFF2-40B4-BE49-F238E27FC236}">
                      <a16:creationId xmlns:a16="http://schemas.microsoft.com/office/drawing/2014/main" id="{282024A5-08AB-A6C7-0FB5-DB3DB82CD50E}"/>
                    </a:ext>
                  </a:extLst>
                </p14:cNvPr>
                <p14:cNvContentPartPr/>
                <p14:nvPr/>
              </p14:nvContentPartPr>
              <p14:xfrm>
                <a:off x="2334142" y="3417742"/>
                <a:ext cx="6480" cy="223200"/>
              </p14:xfrm>
            </p:contentPart>
          </mc:Choice>
          <mc:Fallback>
            <p:pic>
              <p:nvPicPr>
                <p:cNvPr id="20" name="Freihand 19">
                  <a:extLst>
                    <a:ext uri="{FF2B5EF4-FFF2-40B4-BE49-F238E27FC236}">
                      <a16:creationId xmlns:a16="http://schemas.microsoft.com/office/drawing/2014/main" id="{282024A5-08AB-A6C7-0FB5-DB3DB82CD50E}"/>
                    </a:ext>
                  </a:extLst>
                </p:cNvPr>
                <p:cNvPicPr/>
                <p:nvPr/>
              </p:nvPicPr>
              <p:blipFill>
                <a:blip r:embed="rId237"/>
                <a:stretch>
                  <a:fillRect/>
                </a:stretch>
              </p:blipFill>
              <p:spPr>
                <a:xfrm>
                  <a:off x="2325502" y="3409102"/>
                  <a:ext cx="24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6" name="Freihand 25">
                  <a:extLst>
                    <a:ext uri="{FF2B5EF4-FFF2-40B4-BE49-F238E27FC236}">
                      <a16:creationId xmlns:a16="http://schemas.microsoft.com/office/drawing/2014/main" id="{7842CB92-903C-5ECB-BA4E-2D527FD8BC73}"/>
                    </a:ext>
                  </a:extLst>
                </p14:cNvPr>
                <p14:cNvContentPartPr/>
                <p14:nvPr/>
              </p14:nvContentPartPr>
              <p14:xfrm>
                <a:off x="1469782" y="3231622"/>
                <a:ext cx="569160" cy="790560"/>
              </p14:xfrm>
            </p:contentPart>
          </mc:Choice>
          <mc:Fallback>
            <p:pic>
              <p:nvPicPr>
                <p:cNvPr id="26" name="Freihand 25">
                  <a:extLst>
                    <a:ext uri="{FF2B5EF4-FFF2-40B4-BE49-F238E27FC236}">
                      <a16:creationId xmlns:a16="http://schemas.microsoft.com/office/drawing/2014/main" id="{7842CB92-903C-5ECB-BA4E-2D527FD8BC73}"/>
                    </a:ext>
                  </a:extLst>
                </p:cNvPr>
                <p:cNvPicPr/>
                <p:nvPr/>
              </p:nvPicPr>
              <p:blipFill>
                <a:blip r:embed="rId239"/>
                <a:stretch>
                  <a:fillRect/>
                </a:stretch>
              </p:blipFill>
              <p:spPr>
                <a:xfrm>
                  <a:off x="1461142" y="3222622"/>
                  <a:ext cx="586800" cy="808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8" name="Freihand 27">
                  <a:extLst>
                    <a:ext uri="{FF2B5EF4-FFF2-40B4-BE49-F238E27FC236}">
                      <a16:creationId xmlns:a16="http://schemas.microsoft.com/office/drawing/2014/main" id="{0CC8DAD4-C10D-3F0E-B7AD-C703211DE070}"/>
                    </a:ext>
                  </a:extLst>
                </p14:cNvPr>
                <p14:cNvContentPartPr/>
                <p14:nvPr/>
              </p14:nvContentPartPr>
              <p14:xfrm>
                <a:off x="1496422" y="3032902"/>
                <a:ext cx="1168200" cy="932040"/>
              </p14:xfrm>
            </p:contentPart>
          </mc:Choice>
          <mc:Fallback>
            <p:pic>
              <p:nvPicPr>
                <p:cNvPr id="28" name="Freihand 27">
                  <a:extLst>
                    <a:ext uri="{FF2B5EF4-FFF2-40B4-BE49-F238E27FC236}">
                      <a16:creationId xmlns:a16="http://schemas.microsoft.com/office/drawing/2014/main" id="{0CC8DAD4-C10D-3F0E-B7AD-C703211DE070}"/>
                    </a:ext>
                  </a:extLst>
                </p:cNvPr>
                <p:cNvPicPr/>
                <p:nvPr/>
              </p:nvPicPr>
              <p:blipFill>
                <a:blip r:embed="rId241"/>
                <a:stretch>
                  <a:fillRect/>
                </a:stretch>
              </p:blipFill>
              <p:spPr>
                <a:xfrm>
                  <a:off x="1487782" y="3023902"/>
                  <a:ext cx="1185840" cy="949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0" name="Freihand 29">
                  <a:extLst>
                    <a:ext uri="{FF2B5EF4-FFF2-40B4-BE49-F238E27FC236}">
                      <a16:creationId xmlns:a16="http://schemas.microsoft.com/office/drawing/2014/main" id="{21CB135A-FE1D-DEFC-DFC9-42378FBE035C}"/>
                    </a:ext>
                  </a:extLst>
                </p14:cNvPr>
                <p14:cNvContentPartPr/>
                <p14:nvPr/>
              </p14:nvContentPartPr>
              <p14:xfrm>
                <a:off x="2856862" y="3919222"/>
                <a:ext cx="463680" cy="466920"/>
              </p14:xfrm>
            </p:contentPart>
          </mc:Choice>
          <mc:Fallback>
            <p:pic>
              <p:nvPicPr>
                <p:cNvPr id="30" name="Freihand 29">
                  <a:extLst>
                    <a:ext uri="{FF2B5EF4-FFF2-40B4-BE49-F238E27FC236}">
                      <a16:creationId xmlns:a16="http://schemas.microsoft.com/office/drawing/2014/main" id="{21CB135A-FE1D-DEFC-DFC9-42378FBE035C}"/>
                    </a:ext>
                  </a:extLst>
                </p:cNvPr>
                <p:cNvPicPr/>
                <p:nvPr/>
              </p:nvPicPr>
              <p:blipFill>
                <a:blip r:embed="rId243"/>
                <a:stretch>
                  <a:fillRect/>
                </a:stretch>
              </p:blipFill>
              <p:spPr>
                <a:xfrm>
                  <a:off x="2848222" y="3910222"/>
                  <a:ext cx="48132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4" name="Freihand 153">
                  <a:extLst>
                    <a:ext uri="{FF2B5EF4-FFF2-40B4-BE49-F238E27FC236}">
                      <a16:creationId xmlns:a16="http://schemas.microsoft.com/office/drawing/2014/main" id="{3AC2CD0D-F559-2ECB-747B-541E1561ECAB}"/>
                    </a:ext>
                  </a:extLst>
                </p14:cNvPr>
                <p14:cNvContentPartPr/>
                <p14:nvPr/>
              </p14:nvContentPartPr>
              <p14:xfrm>
                <a:off x="1938502" y="3039022"/>
                <a:ext cx="125640" cy="2047320"/>
              </p14:xfrm>
            </p:contentPart>
          </mc:Choice>
          <mc:Fallback>
            <p:pic>
              <p:nvPicPr>
                <p:cNvPr id="154" name="Freihand 153">
                  <a:extLst>
                    <a:ext uri="{FF2B5EF4-FFF2-40B4-BE49-F238E27FC236}">
                      <a16:creationId xmlns:a16="http://schemas.microsoft.com/office/drawing/2014/main" id="{3AC2CD0D-F559-2ECB-747B-541E1561ECAB}"/>
                    </a:ext>
                  </a:extLst>
                </p:cNvPr>
                <p:cNvPicPr/>
                <p:nvPr/>
              </p:nvPicPr>
              <p:blipFill>
                <a:blip r:embed="rId245"/>
                <a:stretch>
                  <a:fillRect/>
                </a:stretch>
              </p:blipFill>
              <p:spPr>
                <a:xfrm>
                  <a:off x="1929862" y="3030382"/>
                  <a:ext cx="143280" cy="2064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5" name="Freihand 154">
                  <a:extLst>
                    <a:ext uri="{FF2B5EF4-FFF2-40B4-BE49-F238E27FC236}">
                      <a16:creationId xmlns:a16="http://schemas.microsoft.com/office/drawing/2014/main" id="{1B25B346-531A-2A11-51F5-A79743D143BF}"/>
                    </a:ext>
                  </a:extLst>
                </p14:cNvPr>
                <p14:cNvContentPartPr/>
                <p14:nvPr/>
              </p14:nvContentPartPr>
              <p14:xfrm>
                <a:off x="3031462" y="3374542"/>
                <a:ext cx="31320" cy="1592280"/>
              </p14:xfrm>
            </p:contentPart>
          </mc:Choice>
          <mc:Fallback>
            <p:pic>
              <p:nvPicPr>
                <p:cNvPr id="155" name="Freihand 154">
                  <a:extLst>
                    <a:ext uri="{FF2B5EF4-FFF2-40B4-BE49-F238E27FC236}">
                      <a16:creationId xmlns:a16="http://schemas.microsoft.com/office/drawing/2014/main" id="{1B25B346-531A-2A11-51F5-A79743D143BF}"/>
                    </a:ext>
                  </a:extLst>
                </p:cNvPr>
                <p:cNvPicPr/>
                <p:nvPr/>
              </p:nvPicPr>
              <p:blipFill>
                <a:blip r:embed="rId247"/>
                <a:stretch>
                  <a:fillRect/>
                </a:stretch>
              </p:blipFill>
              <p:spPr>
                <a:xfrm>
                  <a:off x="3022462" y="3365542"/>
                  <a:ext cx="48960" cy="160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8">
            <p14:nvContentPartPr>
              <p14:cNvPr id="157" name="Freihand 156">
                <a:extLst>
                  <a:ext uri="{FF2B5EF4-FFF2-40B4-BE49-F238E27FC236}">
                    <a16:creationId xmlns:a16="http://schemas.microsoft.com/office/drawing/2014/main" id="{DE619783-8136-8AB0-66E6-77FFC46866B0}"/>
                  </a:ext>
                </a:extLst>
              </p14:cNvPr>
              <p14:cNvContentPartPr/>
              <p14:nvPr/>
            </p14:nvContentPartPr>
            <p14:xfrm>
              <a:off x="9217342" y="1543942"/>
              <a:ext cx="15840" cy="36000"/>
            </p14:xfrm>
          </p:contentPart>
        </mc:Choice>
        <mc:Fallback>
          <p:pic>
            <p:nvPicPr>
              <p:cNvPr id="157" name="Freihand 156">
                <a:extLst>
                  <a:ext uri="{FF2B5EF4-FFF2-40B4-BE49-F238E27FC236}">
                    <a16:creationId xmlns:a16="http://schemas.microsoft.com/office/drawing/2014/main" id="{DE619783-8136-8AB0-66E6-77FFC46866B0}"/>
                  </a:ext>
                </a:extLst>
              </p:cNvPr>
              <p:cNvPicPr/>
              <p:nvPr/>
            </p:nvPicPr>
            <p:blipFill>
              <a:blip r:embed="rId249"/>
              <a:stretch>
                <a:fillRect/>
              </a:stretch>
            </p:blipFill>
            <p:spPr>
              <a:xfrm>
                <a:off x="9208702" y="1534942"/>
                <a:ext cx="33480" cy="53640"/>
              </a:xfrm>
              <a:prstGeom prst="rect">
                <a:avLst/>
              </a:prstGeom>
            </p:spPr>
          </p:pic>
        </mc:Fallback>
      </mc:AlternateContent>
      <p:grpSp>
        <p:nvGrpSpPr>
          <p:cNvPr id="164" name="Gruppieren 163">
            <a:extLst>
              <a:ext uri="{FF2B5EF4-FFF2-40B4-BE49-F238E27FC236}">
                <a16:creationId xmlns:a16="http://schemas.microsoft.com/office/drawing/2014/main" id="{BA95F521-B74C-CCAA-7FBD-7D04208B5FB7}"/>
              </a:ext>
            </a:extLst>
          </p:cNvPr>
          <p:cNvGrpSpPr/>
          <p:nvPr/>
        </p:nvGrpSpPr>
        <p:grpSpPr>
          <a:xfrm>
            <a:off x="8045542" y="614422"/>
            <a:ext cx="2023920" cy="816120"/>
            <a:chOff x="8045542" y="614422"/>
            <a:chExt cx="2023920" cy="816120"/>
          </a:xfrm>
        </p:grpSpPr>
        <mc:AlternateContent xmlns:mc="http://schemas.openxmlformats.org/markup-compatibility/2006">
          <mc:Choice xmlns:p14="http://schemas.microsoft.com/office/powerpoint/2010/main" Requires="p14">
            <p:contentPart p14:bwMode="auto" r:id="rId250">
              <p14:nvContentPartPr>
                <p14:cNvPr id="158" name="Freihand 157">
                  <a:extLst>
                    <a:ext uri="{FF2B5EF4-FFF2-40B4-BE49-F238E27FC236}">
                      <a16:creationId xmlns:a16="http://schemas.microsoft.com/office/drawing/2014/main" id="{F89DC304-2041-9DF5-9929-4BC0132A026F}"/>
                    </a:ext>
                  </a:extLst>
                </p14:cNvPr>
                <p14:cNvContentPartPr/>
                <p14:nvPr/>
              </p14:nvContentPartPr>
              <p14:xfrm>
                <a:off x="8045542" y="758062"/>
                <a:ext cx="2023920" cy="672480"/>
              </p14:xfrm>
            </p:contentPart>
          </mc:Choice>
          <mc:Fallback>
            <p:pic>
              <p:nvPicPr>
                <p:cNvPr id="158" name="Freihand 157">
                  <a:extLst>
                    <a:ext uri="{FF2B5EF4-FFF2-40B4-BE49-F238E27FC236}">
                      <a16:creationId xmlns:a16="http://schemas.microsoft.com/office/drawing/2014/main" id="{F89DC304-2041-9DF5-9929-4BC0132A026F}"/>
                    </a:ext>
                  </a:extLst>
                </p:cNvPr>
                <p:cNvPicPr/>
                <p:nvPr/>
              </p:nvPicPr>
              <p:blipFill>
                <a:blip r:embed="rId251"/>
                <a:stretch>
                  <a:fillRect/>
                </a:stretch>
              </p:blipFill>
              <p:spPr>
                <a:xfrm>
                  <a:off x="8036902" y="749062"/>
                  <a:ext cx="2041560" cy="690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9" name="Freihand 158">
                  <a:extLst>
                    <a:ext uri="{FF2B5EF4-FFF2-40B4-BE49-F238E27FC236}">
                      <a16:creationId xmlns:a16="http://schemas.microsoft.com/office/drawing/2014/main" id="{03F14FCF-FE6F-E3BD-E9BE-2F475B382F7C}"/>
                    </a:ext>
                  </a:extLst>
                </p14:cNvPr>
                <p14:cNvContentPartPr/>
                <p14:nvPr/>
              </p14:nvContentPartPr>
              <p14:xfrm>
                <a:off x="9599302" y="614422"/>
                <a:ext cx="420480" cy="347760"/>
              </p14:xfrm>
            </p:contentPart>
          </mc:Choice>
          <mc:Fallback>
            <p:pic>
              <p:nvPicPr>
                <p:cNvPr id="159" name="Freihand 158">
                  <a:extLst>
                    <a:ext uri="{FF2B5EF4-FFF2-40B4-BE49-F238E27FC236}">
                      <a16:creationId xmlns:a16="http://schemas.microsoft.com/office/drawing/2014/main" id="{03F14FCF-FE6F-E3BD-E9BE-2F475B382F7C}"/>
                    </a:ext>
                  </a:extLst>
                </p:cNvPr>
                <p:cNvPicPr/>
                <p:nvPr/>
              </p:nvPicPr>
              <p:blipFill>
                <a:blip r:embed="rId253"/>
                <a:stretch>
                  <a:fillRect/>
                </a:stretch>
              </p:blipFill>
              <p:spPr>
                <a:xfrm>
                  <a:off x="9590302" y="605782"/>
                  <a:ext cx="438120" cy="365400"/>
                </a:xfrm>
                <a:prstGeom prst="rect">
                  <a:avLst/>
                </a:prstGeom>
              </p:spPr>
            </p:pic>
          </mc:Fallback>
        </mc:AlternateContent>
      </p:grpSp>
      <p:grpSp>
        <p:nvGrpSpPr>
          <p:cNvPr id="171" name="Gruppieren 170">
            <a:extLst>
              <a:ext uri="{FF2B5EF4-FFF2-40B4-BE49-F238E27FC236}">
                <a16:creationId xmlns:a16="http://schemas.microsoft.com/office/drawing/2014/main" id="{7970B444-82E5-0313-EA60-9674BA526A64}"/>
              </a:ext>
            </a:extLst>
          </p:cNvPr>
          <p:cNvGrpSpPr/>
          <p:nvPr/>
        </p:nvGrpSpPr>
        <p:grpSpPr>
          <a:xfrm>
            <a:off x="10489582" y="110062"/>
            <a:ext cx="1743120" cy="369720"/>
            <a:chOff x="10489582" y="110062"/>
            <a:chExt cx="1743120" cy="369720"/>
          </a:xfrm>
        </p:grpSpPr>
        <mc:AlternateContent xmlns:mc="http://schemas.openxmlformats.org/markup-compatibility/2006">
          <mc:Choice xmlns:p14="http://schemas.microsoft.com/office/powerpoint/2010/main" Requires="p14">
            <p:contentPart p14:bwMode="auto" r:id="rId254">
              <p14:nvContentPartPr>
                <p14:cNvPr id="160" name="Freihand 159">
                  <a:extLst>
                    <a:ext uri="{FF2B5EF4-FFF2-40B4-BE49-F238E27FC236}">
                      <a16:creationId xmlns:a16="http://schemas.microsoft.com/office/drawing/2014/main" id="{0E21BB4B-AA4A-038F-78AC-7F66A7918A55}"/>
                    </a:ext>
                  </a:extLst>
                </p14:cNvPr>
                <p14:cNvContentPartPr/>
                <p14:nvPr/>
              </p14:nvContentPartPr>
              <p14:xfrm>
                <a:off x="10489582" y="189982"/>
                <a:ext cx="145440" cy="198000"/>
              </p14:xfrm>
            </p:contentPart>
          </mc:Choice>
          <mc:Fallback>
            <p:pic>
              <p:nvPicPr>
                <p:cNvPr id="160" name="Freihand 159">
                  <a:extLst>
                    <a:ext uri="{FF2B5EF4-FFF2-40B4-BE49-F238E27FC236}">
                      <a16:creationId xmlns:a16="http://schemas.microsoft.com/office/drawing/2014/main" id="{0E21BB4B-AA4A-038F-78AC-7F66A7918A55}"/>
                    </a:ext>
                  </a:extLst>
                </p:cNvPr>
                <p:cNvPicPr/>
                <p:nvPr/>
              </p:nvPicPr>
              <p:blipFill>
                <a:blip r:embed="rId255"/>
                <a:stretch>
                  <a:fillRect/>
                </a:stretch>
              </p:blipFill>
              <p:spPr>
                <a:xfrm>
                  <a:off x="10480582" y="180982"/>
                  <a:ext cx="1630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1" name="Freihand 160">
                  <a:extLst>
                    <a:ext uri="{FF2B5EF4-FFF2-40B4-BE49-F238E27FC236}">
                      <a16:creationId xmlns:a16="http://schemas.microsoft.com/office/drawing/2014/main" id="{0BE10FAA-2A84-0B2D-DF75-9A7327E93F6A}"/>
                    </a:ext>
                  </a:extLst>
                </p14:cNvPr>
                <p14:cNvContentPartPr/>
                <p14:nvPr/>
              </p14:nvContentPartPr>
              <p14:xfrm>
                <a:off x="10556542" y="282142"/>
                <a:ext cx="69120" cy="16920"/>
              </p14:xfrm>
            </p:contentPart>
          </mc:Choice>
          <mc:Fallback>
            <p:pic>
              <p:nvPicPr>
                <p:cNvPr id="161" name="Freihand 160">
                  <a:extLst>
                    <a:ext uri="{FF2B5EF4-FFF2-40B4-BE49-F238E27FC236}">
                      <a16:creationId xmlns:a16="http://schemas.microsoft.com/office/drawing/2014/main" id="{0BE10FAA-2A84-0B2D-DF75-9A7327E93F6A}"/>
                    </a:ext>
                  </a:extLst>
                </p:cNvPr>
                <p:cNvPicPr/>
                <p:nvPr/>
              </p:nvPicPr>
              <p:blipFill>
                <a:blip r:embed="rId257"/>
                <a:stretch>
                  <a:fillRect/>
                </a:stretch>
              </p:blipFill>
              <p:spPr>
                <a:xfrm>
                  <a:off x="10547542" y="273502"/>
                  <a:ext cx="86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2" name="Freihand 161">
                  <a:extLst>
                    <a:ext uri="{FF2B5EF4-FFF2-40B4-BE49-F238E27FC236}">
                      <a16:creationId xmlns:a16="http://schemas.microsoft.com/office/drawing/2014/main" id="{EEB66025-80EF-2821-CD6B-B8614A972185}"/>
                    </a:ext>
                  </a:extLst>
                </p14:cNvPr>
                <p14:cNvContentPartPr/>
                <p14:nvPr/>
              </p14:nvContentPartPr>
              <p14:xfrm>
                <a:off x="10674262" y="166582"/>
                <a:ext cx="584640" cy="313200"/>
              </p14:xfrm>
            </p:contentPart>
          </mc:Choice>
          <mc:Fallback>
            <p:pic>
              <p:nvPicPr>
                <p:cNvPr id="162" name="Freihand 161">
                  <a:extLst>
                    <a:ext uri="{FF2B5EF4-FFF2-40B4-BE49-F238E27FC236}">
                      <a16:creationId xmlns:a16="http://schemas.microsoft.com/office/drawing/2014/main" id="{EEB66025-80EF-2821-CD6B-B8614A972185}"/>
                    </a:ext>
                  </a:extLst>
                </p:cNvPr>
                <p:cNvPicPr/>
                <p:nvPr/>
              </p:nvPicPr>
              <p:blipFill>
                <a:blip r:embed="rId259"/>
                <a:stretch>
                  <a:fillRect/>
                </a:stretch>
              </p:blipFill>
              <p:spPr>
                <a:xfrm>
                  <a:off x="10665622" y="157582"/>
                  <a:ext cx="6022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5" name="Freihand 164">
                  <a:extLst>
                    <a:ext uri="{FF2B5EF4-FFF2-40B4-BE49-F238E27FC236}">
                      <a16:creationId xmlns:a16="http://schemas.microsoft.com/office/drawing/2014/main" id="{9CD501A3-5603-7751-C74F-7FD5186DBB2D}"/>
                    </a:ext>
                  </a:extLst>
                </p14:cNvPr>
                <p14:cNvContentPartPr/>
                <p14:nvPr/>
              </p14:nvContentPartPr>
              <p14:xfrm>
                <a:off x="11396062" y="212662"/>
                <a:ext cx="17280" cy="160920"/>
              </p14:xfrm>
            </p:contentPart>
          </mc:Choice>
          <mc:Fallback>
            <p:pic>
              <p:nvPicPr>
                <p:cNvPr id="165" name="Freihand 164">
                  <a:extLst>
                    <a:ext uri="{FF2B5EF4-FFF2-40B4-BE49-F238E27FC236}">
                      <a16:creationId xmlns:a16="http://schemas.microsoft.com/office/drawing/2014/main" id="{9CD501A3-5603-7751-C74F-7FD5186DBB2D}"/>
                    </a:ext>
                  </a:extLst>
                </p:cNvPr>
                <p:cNvPicPr/>
                <p:nvPr/>
              </p:nvPicPr>
              <p:blipFill>
                <a:blip r:embed="rId261"/>
                <a:stretch>
                  <a:fillRect/>
                </a:stretch>
              </p:blipFill>
              <p:spPr>
                <a:xfrm>
                  <a:off x="11387062" y="204022"/>
                  <a:ext cx="34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6" name="Freihand 165">
                  <a:extLst>
                    <a:ext uri="{FF2B5EF4-FFF2-40B4-BE49-F238E27FC236}">
                      <a16:creationId xmlns:a16="http://schemas.microsoft.com/office/drawing/2014/main" id="{FDCD9E92-636A-DF4F-C36A-0ACB5F9836F8}"/>
                    </a:ext>
                  </a:extLst>
                </p14:cNvPr>
                <p14:cNvContentPartPr/>
                <p14:nvPr/>
              </p14:nvContentPartPr>
              <p14:xfrm>
                <a:off x="11362942" y="120142"/>
                <a:ext cx="140760" cy="202680"/>
              </p14:xfrm>
            </p:contentPart>
          </mc:Choice>
          <mc:Fallback>
            <p:pic>
              <p:nvPicPr>
                <p:cNvPr id="166" name="Freihand 165">
                  <a:extLst>
                    <a:ext uri="{FF2B5EF4-FFF2-40B4-BE49-F238E27FC236}">
                      <a16:creationId xmlns:a16="http://schemas.microsoft.com/office/drawing/2014/main" id="{FDCD9E92-636A-DF4F-C36A-0ACB5F9836F8}"/>
                    </a:ext>
                  </a:extLst>
                </p:cNvPr>
                <p:cNvPicPr/>
                <p:nvPr/>
              </p:nvPicPr>
              <p:blipFill>
                <a:blip r:embed="rId263"/>
                <a:stretch>
                  <a:fillRect/>
                </a:stretch>
              </p:blipFill>
              <p:spPr>
                <a:xfrm>
                  <a:off x="11353942" y="111502"/>
                  <a:ext cx="158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7" name="Freihand 166">
                  <a:extLst>
                    <a:ext uri="{FF2B5EF4-FFF2-40B4-BE49-F238E27FC236}">
                      <a16:creationId xmlns:a16="http://schemas.microsoft.com/office/drawing/2014/main" id="{D4B441E1-7C27-E1D3-68CD-37CB0C56621B}"/>
                    </a:ext>
                  </a:extLst>
                </p14:cNvPr>
                <p14:cNvContentPartPr/>
                <p14:nvPr/>
              </p14:nvContentPartPr>
              <p14:xfrm>
                <a:off x="11487502" y="265942"/>
                <a:ext cx="86760" cy="70200"/>
              </p14:xfrm>
            </p:contentPart>
          </mc:Choice>
          <mc:Fallback>
            <p:pic>
              <p:nvPicPr>
                <p:cNvPr id="167" name="Freihand 166">
                  <a:extLst>
                    <a:ext uri="{FF2B5EF4-FFF2-40B4-BE49-F238E27FC236}">
                      <a16:creationId xmlns:a16="http://schemas.microsoft.com/office/drawing/2014/main" id="{D4B441E1-7C27-E1D3-68CD-37CB0C56621B}"/>
                    </a:ext>
                  </a:extLst>
                </p:cNvPr>
                <p:cNvPicPr/>
                <p:nvPr/>
              </p:nvPicPr>
              <p:blipFill>
                <a:blip r:embed="rId265"/>
                <a:stretch>
                  <a:fillRect/>
                </a:stretch>
              </p:blipFill>
              <p:spPr>
                <a:xfrm>
                  <a:off x="11478502" y="256942"/>
                  <a:ext cx="104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8" name="Freihand 167">
                  <a:extLst>
                    <a:ext uri="{FF2B5EF4-FFF2-40B4-BE49-F238E27FC236}">
                      <a16:creationId xmlns:a16="http://schemas.microsoft.com/office/drawing/2014/main" id="{715FB9C6-50B3-B802-5C12-BEC85C3344B5}"/>
                    </a:ext>
                  </a:extLst>
                </p14:cNvPr>
                <p14:cNvContentPartPr/>
                <p14:nvPr/>
              </p14:nvContentPartPr>
              <p14:xfrm>
                <a:off x="11622142" y="110062"/>
                <a:ext cx="298080" cy="276840"/>
              </p14:xfrm>
            </p:contentPart>
          </mc:Choice>
          <mc:Fallback>
            <p:pic>
              <p:nvPicPr>
                <p:cNvPr id="168" name="Freihand 167">
                  <a:extLst>
                    <a:ext uri="{FF2B5EF4-FFF2-40B4-BE49-F238E27FC236}">
                      <a16:creationId xmlns:a16="http://schemas.microsoft.com/office/drawing/2014/main" id="{715FB9C6-50B3-B802-5C12-BEC85C3344B5}"/>
                    </a:ext>
                  </a:extLst>
                </p:cNvPr>
                <p:cNvPicPr/>
                <p:nvPr/>
              </p:nvPicPr>
              <p:blipFill>
                <a:blip r:embed="rId267"/>
                <a:stretch>
                  <a:fillRect/>
                </a:stretch>
              </p:blipFill>
              <p:spPr>
                <a:xfrm>
                  <a:off x="11613502" y="101062"/>
                  <a:ext cx="3157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9" name="Freihand 168">
                  <a:extLst>
                    <a:ext uri="{FF2B5EF4-FFF2-40B4-BE49-F238E27FC236}">
                      <a16:creationId xmlns:a16="http://schemas.microsoft.com/office/drawing/2014/main" id="{A614BA1E-2B02-0F09-BD9E-7D54DF731EEC}"/>
                    </a:ext>
                  </a:extLst>
                </p14:cNvPr>
                <p14:cNvContentPartPr/>
                <p14:nvPr/>
              </p14:nvContentPartPr>
              <p14:xfrm>
                <a:off x="11945062" y="129862"/>
                <a:ext cx="104760" cy="164520"/>
              </p14:xfrm>
            </p:contentPart>
          </mc:Choice>
          <mc:Fallback>
            <p:pic>
              <p:nvPicPr>
                <p:cNvPr id="169" name="Freihand 168">
                  <a:extLst>
                    <a:ext uri="{FF2B5EF4-FFF2-40B4-BE49-F238E27FC236}">
                      <a16:creationId xmlns:a16="http://schemas.microsoft.com/office/drawing/2014/main" id="{A614BA1E-2B02-0F09-BD9E-7D54DF731EEC}"/>
                    </a:ext>
                  </a:extLst>
                </p:cNvPr>
                <p:cNvPicPr/>
                <p:nvPr/>
              </p:nvPicPr>
              <p:blipFill>
                <a:blip r:embed="rId269"/>
                <a:stretch>
                  <a:fillRect/>
                </a:stretch>
              </p:blipFill>
              <p:spPr>
                <a:xfrm>
                  <a:off x="11936062" y="121222"/>
                  <a:ext cx="122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0" name="Freihand 169">
                  <a:extLst>
                    <a:ext uri="{FF2B5EF4-FFF2-40B4-BE49-F238E27FC236}">
                      <a16:creationId xmlns:a16="http://schemas.microsoft.com/office/drawing/2014/main" id="{43A5DD9B-00EC-8B80-83C4-64FB19683071}"/>
                    </a:ext>
                  </a:extLst>
                </p14:cNvPr>
                <p14:cNvContentPartPr/>
                <p14:nvPr/>
              </p14:nvContentPartPr>
              <p14:xfrm>
                <a:off x="12028942" y="238582"/>
                <a:ext cx="203760" cy="182520"/>
              </p14:xfrm>
            </p:contentPart>
          </mc:Choice>
          <mc:Fallback>
            <p:pic>
              <p:nvPicPr>
                <p:cNvPr id="170" name="Freihand 169">
                  <a:extLst>
                    <a:ext uri="{FF2B5EF4-FFF2-40B4-BE49-F238E27FC236}">
                      <a16:creationId xmlns:a16="http://schemas.microsoft.com/office/drawing/2014/main" id="{43A5DD9B-00EC-8B80-83C4-64FB19683071}"/>
                    </a:ext>
                  </a:extLst>
                </p:cNvPr>
                <p:cNvPicPr/>
                <p:nvPr/>
              </p:nvPicPr>
              <p:blipFill>
                <a:blip r:embed="rId271"/>
                <a:stretch>
                  <a:fillRect/>
                </a:stretch>
              </p:blipFill>
              <p:spPr>
                <a:xfrm>
                  <a:off x="12020302" y="229582"/>
                  <a:ext cx="221400" cy="200160"/>
                </a:xfrm>
                <a:prstGeom prst="rect">
                  <a:avLst/>
                </a:prstGeom>
              </p:spPr>
            </p:pic>
          </mc:Fallback>
        </mc:AlternateContent>
      </p:grpSp>
      <p:grpSp>
        <p:nvGrpSpPr>
          <p:cNvPr id="177" name="Gruppieren 176">
            <a:extLst>
              <a:ext uri="{FF2B5EF4-FFF2-40B4-BE49-F238E27FC236}">
                <a16:creationId xmlns:a16="http://schemas.microsoft.com/office/drawing/2014/main" id="{1CA35764-7E08-C693-8EEC-E64A58001079}"/>
              </a:ext>
            </a:extLst>
          </p:cNvPr>
          <p:cNvGrpSpPr/>
          <p:nvPr/>
        </p:nvGrpSpPr>
        <p:grpSpPr>
          <a:xfrm>
            <a:off x="11262142" y="493102"/>
            <a:ext cx="938880" cy="899280"/>
            <a:chOff x="11262142" y="493102"/>
            <a:chExt cx="938880" cy="899280"/>
          </a:xfrm>
        </p:grpSpPr>
        <mc:AlternateContent xmlns:mc="http://schemas.openxmlformats.org/markup-compatibility/2006">
          <mc:Choice xmlns:p14="http://schemas.microsoft.com/office/powerpoint/2010/main" Requires="p14">
            <p:contentPart p14:bwMode="auto" r:id="rId272">
              <p14:nvContentPartPr>
                <p14:cNvPr id="172" name="Freihand 171">
                  <a:extLst>
                    <a:ext uri="{FF2B5EF4-FFF2-40B4-BE49-F238E27FC236}">
                      <a16:creationId xmlns:a16="http://schemas.microsoft.com/office/drawing/2014/main" id="{306F68C9-AF06-12A3-DA2F-594736201512}"/>
                    </a:ext>
                  </a:extLst>
                </p14:cNvPr>
                <p14:cNvContentPartPr/>
                <p14:nvPr/>
              </p14:nvContentPartPr>
              <p14:xfrm>
                <a:off x="11262862" y="783622"/>
                <a:ext cx="742320" cy="608760"/>
              </p14:xfrm>
            </p:contentPart>
          </mc:Choice>
          <mc:Fallback>
            <p:pic>
              <p:nvPicPr>
                <p:cNvPr id="172" name="Freihand 171">
                  <a:extLst>
                    <a:ext uri="{FF2B5EF4-FFF2-40B4-BE49-F238E27FC236}">
                      <a16:creationId xmlns:a16="http://schemas.microsoft.com/office/drawing/2014/main" id="{306F68C9-AF06-12A3-DA2F-594736201512}"/>
                    </a:ext>
                  </a:extLst>
                </p:cNvPr>
                <p:cNvPicPr/>
                <p:nvPr/>
              </p:nvPicPr>
              <p:blipFill>
                <a:blip r:embed="rId273"/>
                <a:stretch>
                  <a:fillRect/>
                </a:stretch>
              </p:blipFill>
              <p:spPr>
                <a:xfrm>
                  <a:off x="11253862" y="774982"/>
                  <a:ext cx="75996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3" name="Freihand 172">
                  <a:extLst>
                    <a:ext uri="{FF2B5EF4-FFF2-40B4-BE49-F238E27FC236}">
                      <a16:creationId xmlns:a16="http://schemas.microsoft.com/office/drawing/2014/main" id="{0BA03953-05EE-DEFD-6D73-AF608D481914}"/>
                    </a:ext>
                  </a:extLst>
                </p14:cNvPr>
                <p14:cNvContentPartPr/>
                <p14:nvPr/>
              </p14:nvContentPartPr>
              <p14:xfrm>
                <a:off x="11262142" y="493102"/>
                <a:ext cx="320040" cy="203760"/>
              </p14:xfrm>
            </p:contentPart>
          </mc:Choice>
          <mc:Fallback>
            <p:pic>
              <p:nvPicPr>
                <p:cNvPr id="173" name="Freihand 172">
                  <a:extLst>
                    <a:ext uri="{FF2B5EF4-FFF2-40B4-BE49-F238E27FC236}">
                      <a16:creationId xmlns:a16="http://schemas.microsoft.com/office/drawing/2014/main" id="{0BA03953-05EE-DEFD-6D73-AF608D481914}"/>
                    </a:ext>
                  </a:extLst>
                </p:cNvPr>
                <p:cNvPicPr/>
                <p:nvPr/>
              </p:nvPicPr>
              <p:blipFill>
                <a:blip r:embed="rId275"/>
                <a:stretch>
                  <a:fillRect/>
                </a:stretch>
              </p:blipFill>
              <p:spPr>
                <a:xfrm>
                  <a:off x="11253142" y="484102"/>
                  <a:ext cx="337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 name="Freihand 173">
                  <a:extLst>
                    <a:ext uri="{FF2B5EF4-FFF2-40B4-BE49-F238E27FC236}">
                      <a16:creationId xmlns:a16="http://schemas.microsoft.com/office/drawing/2014/main" id="{286109B8-7AED-7750-48C2-94E839794387}"/>
                    </a:ext>
                  </a:extLst>
                </p14:cNvPr>
                <p14:cNvContentPartPr/>
                <p14:nvPr/>
              </p14:nvContentPartPr>
              <p14:xfrm>
                <a:off x="11617462" y="510742"/>
                <a:ext cx="76320" cy="188280"/>
              </p14:xfrm>
            </p:contentPart>
          </mc:Choice>
          <mc:Fallback>
            <p:pic>
              <p:nvPicPr>
                <p:cNvPr id="174" name="Freihand 173">
                  <a:extLst>
                    <a:ext uri="{FF2B5EF4-FFF2-40B4-BE49-F238E27FC236}">
                      <a16:creationId xmlns:a16="http://schemas.microsoft.com/office/drawing/2014/main" id="{286109B8-7AED-7750-48C2-94E839794387}"/>
                    </a:ext>
                  </a:extLst>
                </p:cNvPr>
                <p:cNvPicPr/>
                <p:nvPr/>
              </p:nvPicPr>
              <p:blipFill>
                <a:blip r:embed="rId277"/>
                <a:stretch>
                  <a:fillRect/>
                </a:stretch>
              </p:blipFill>
              <p:spPr>
                <a:xfrm>
                  <a:off x="11608822" y="502102"/>
                  <a:ext cx="939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5" name="Freihand 174">
                  <a:extLst>
                    <a:ext uri="{FF2B5EF4-FFF2-40B4-BE49-F238E27FC236}">
                      <a16:creationId xmlns:a16="http://schemas.microsoft.com/office/drawing/2014/main" id="{59A8E510-5988-B69F-AD04-7F578BDE8BAC}"/>
                    </a:ext>
                  </a:extLst>
                </p14:cNvPr>
                <p14:cNvContentPartPr/>
                <p14:nvPr/>
              </p14:nvContentPartPr>
              <p14:xfrm>
                <a:off x="11715382" y="551062"/>
                <a:ext cx="390600" cy="237240"/>
              </p14:xfrm>
            </p:contentPart>
          </mc:Choice>
          <mc:Fallback>
            <p:pic>
              <p:nvPicPr>
                <p:cNvPr id="175" name="Freihand 174">
                  <a:extLst>
                    <a:ext uri="{FF2B5EF4-FFF2-40B4-BE49-F238E27FC236}">
                      <a16:creationId xmlns:a16="http://schemas.microsoft.com/office/drawing/2014/main" id="{59A8E510-5988-B69F-AD04-7F578BDE8BAC}"/>
                    </a:ext>
                  </a:extLst>
                </p:cNvPr>
                <p:cNvPicPr/>
                <p:nvPr/>
              </p:nvPicPr>
              <p:blipFill>
                <a:blip r:embed="rId279"/>
                <a:stretch>
                  <a:fillRect/>
                </a:stretch>
              </p:blipFill>
              <p:spPr>
                <a:xfrm>
                  <a:off x="11706742" y="542422"/>
                  <a:ext cx="408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6" name="Freihand 175">
                  <a:extLst>
                    <a:ext uri="{FF2B5EF4-FFF2-40B4-BE49-F238E27FC236}">
                      <a16:creationId xmlns:a16="http://schemas.microsoft.com/office/drawing/2014/main" id="{AC295C15-B157-5A98-6B4A-AF3301D6F22A}"/>
                    </a:ext>
                  </a:extLst>
                </p14:cNvPr>
                <p14:cNvContentPartPr/>
                <p14:nvPr/>
              </p14:nvContentPartPr>
              <p14:xfrm>
                <a:off x="12122902" y="634582"/>
                <a:ext cx="78120" cy="111960"/>
              </p14:xfrm>
            </p:contentPart>
          </mc:Choice>
          <mc:Fallback>
            <p:pic>
              <p:nvPicPr>
                <p:cNvPr id="176" name="Freihand 175">
                  <a:extLst>
                    <a:ext uri="{FF2B5EF4-FFF2-40B4-BE49-F238E27FC236}">
                      <a16:creationId xmlns:a16="http://schemas.microsoft.com/office/drawing/2014/main" id="{AC295C15-B157-5A98-6B4A-AF3301D6F22A}"/>
                    </a:ext>
                  </a:extLst>
                </p:cNvPr>
                <p:cNvPicPr/>
                <p:nvPr/>
              </p:nvPicPr>
              <p:blipFill>
                <a:blip r:embed="rId281"/>
                <a:stretch>
                  <a:fillRect/>
                </a:stretch>
              </p:blipFill>
              <p:spPr>
                <a:xfrm>
                  <a:off x="12113902" y="625582"/>
                  <a:ext cx="95760" cy="129600"/>
                </a:xfrm>
                <a:prstGeom prst="rect">
                  <a:avLst/>
                </a:prstGeom>
              </p:spPr>
            </p:pic>
          </mc:Fallback>
        </mc:AlternateContent>
      </p:grpSp>
      <p:grpSp>
        <p:nvGrpSpPr>
          <p:cNvPr id="236" name="Gruppieren 235">
            <a:extLst>
              <a:ext uri="{FF2B5EF4-FFF2-40B4-BE49-F238E27FC236}">
                <a16:creationId xmlns:a16="http://schemas.microsoft.com/office/drawing/2014/main" id="{0802EA0A-53CC-55E0-B008-12C61FCDDC2E}"/>
              </a:ext>
            </a:extLst>
          </p:cNvPr>
          <p:cNvGrpSpPr/>
          <p:nvPr/>
        </p:nvGrpSpPr>
        <p:grpSpPr>
          <a:xfrm>
            <a:off x="8525782" y="780382"/>
            <a:ext cx="3362760" cy="3382560"/>
            <a:chOff x="8525782" y="780382"/>
            <a:chExt cx="3362760" cy="3382560"/>
          </a:xfrm>
        </p:grpSpPr>
        <mc:AlternateContent xmlns:mc="http://schemas.openxmlformats.org/markup-compatibility/2006">
          <mc:Choice xmlns:p14="http://schemas.microsoft.com/office/powerpoint/2010/main" Requires="p14">
            <p:contentPart p14:bwMode="auto" r:id="rId282">
              <p14:nvContentPartPr>
                <p14:cNvPr id="178" name="Freihand 177">
                  <a:extLst>
                    <a:ext uri="{FF2B5EF4-FFF2-40B4-BE49-F238E27FC236}">
                      <a16:creationId xmlns:a16="http://schemas.microsoft.com/office/drawing/2014/main" id="{E4AC6156-15AF-A08E-EB46-A1294D9E3E88}"/>
                    </a:ext>
                  </a:extLst>
                </p14:cNvPr>
                <p14:cNvContentPartPr/>
                <p14:nvPr/>
              </p14:nvContentPartPr>
              <p14:xfrm>
                <a:off x="10446382" y="1236142"/>
                <a:ext cx="24120" cy="2520"/>
              </p14:xfrm>
            </p:contentPart>
          </mc:Choice>
          <mc:Fallback>
            <p:pic>
              <p:nvPicPr>
                <p:cNvPr id="178" name="Freihand 177">
                  <a:extLst>
                    <a:ext uri="{FF2B5EF4-FFF2-40B4-BE49-F238E27FC236}">
                      <a16:creationId xmlns:a16="http://schemas.microsoft.com/office/drawing/2014/main" id="{E4AC6156-15AF-A08E-EB46-A1294D9E3E88}"/>
                    </a:ext>
                  </a:extLst>
                </p:cNvPr>
                <p:cNvPicPr/>
                <p:nvPr/>
              </p:nvPicPr>
              <p:blipFill>
                <a:blip r:embed="rId283"/>
                <a:stretch>
                  <a:fillRect/>
                </a:stretch>
              </p:blipFill>
              <p:spPr>
                <a:xfrm>
                  <a:off x="10437742" y="1227502"/>
                  <a:ext cx="41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9" name="Freihand 178">
                  <a:extLst>
                    <a:ext uri="{FF2B5EF4-FFF2-40B4-BE49-F238E27FC236}">
                      <a16:creationId xmlns:a16="http://schemas.microsoft.com/office/drawing/2014/main" id="{9A49FC7E-4ADC-2F75-96FD-F3FBA01352F9}"/>
                    </a:ext>
                  </a:extLst>
                </p14:cNvPr>
                <p14:cNvContentPartPr/>
                <p14:nvPr/>
              </p14:nvContentPartPr>
              <p14:xfrm>
                <a:off x="10022302" y="780382"/>
                <a:ext cx="1098360" cy="601560"/>
              </p14:xfrm>
            </p:contentPart>
          </mc:Choice>
          <mc:Fallback>
            <p:pic>
              <p:nvPicPr>
                <p:cNvPr id="179" name="Freihand 178">
                  <a:extLst>
                    <a:ext uri="{FF2B5EF4-FFF2-40B4-BE49-F238E27FC236}">
                      <a16:creationId xmlns:a16="http://schemas.microsoft.com/office/drawing/2014/main" id="{9A49FC7E-4ADC-2F75-96FD-F3FBA01352F9}"/>
                    </a:ext>
                  </a:extLst>
                </p:cNvPr>
                <p:cNvPicPr/>
                <p:nvPr/>
              </p:nvPicPr>
              <p:blipFill>
                <a:blip r:embed="rId285"/>
                <a:stretch>
                  <a:fillRect/>
                </a:stretch>
              </p:blipFill>
              <p:spPr>
                <a:xfrm>
                  <a:off x="10013302" y="771382"/>
                  <a:ext cx="1116000" cy="619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1" name="Freihand 180">
                  <a:extLst>
                    <a:ext uri="{FF2B5EF4-FFF2-40B4-BE49-F238E27FC236}">
                      <a16:creationId xmlns:a16="http://schemas.microsoft.com/office/drawing/2014/main" id="{AF5517FB-8CB8-7DD8-36A0-1E93B3D05498}"/>
                    </a:ext>
                  </a:extLst>
                </p14:cNvPr>
                <p14:cNvContentPartPr/>
                <p14:nvPr/>
              </p14:nvContentPartPr>
              <p14:xfrm>
                <a:off x="10151902" y="794782"/>
                <a:ext cx="1071000" cy="693360"/>
              </p14:xfrm>
            </p:contentPart>
          </mc:Choice>
          <mc:Fallback>
            <p:pic>
              <p:nvPicPr>
                <p:cNvPr id="181" name="Freihand 180">
                  <a:extLst>
                    <a:ext uri="{FF2B5EF4-FFF2-40B4-BE49-F238E27FC236}">
                      <a16:creationId xmlns:a16="http://schemas.microsoft.com/office/drawing/2014/main" id="{AF5517FB-8CB8-7DD8-36A0-1E93B3D05498}"/>
                    </a:ext>
                  </a:extLst>
                </p:cNvPr>
                <p:cNvPicPr/>
                <p:nvPr/>
              </p:nvPicPr>
              <p:blipFill>
                <a:blip r:embed="rId287"/>
                <a:stretch>
                  <a:fillRect/>
                </a:stretch>
              </p:blipFill>
              <p:spPr>
                <a:xfrm>
                  <a:off x="10142902" y="785782"/>
                  <a:ext cx="108864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2" name="Freihand 181">
                  <a:extLst>
                    <a:ext uri="{FF2B5EF4-FFF2-40B4-BE49-F238E27FC236}">
                      <a16:creationId xmlns:a16="http://schemas.microsoft.com/office/drawing/2014/main" id="{1433077C-ADD3-6FDB-754B-567284669492}"/>
                    </a:ext>
                  </a:extLst>
                </p14:cNvPr>
                <p14:cNvContentPartPr/>
                <p14:nvPr/>
              </p14:nvContentPartPr>
              <p14:xfrm>
                <a:off x="9932662" y="1392382"/>
                <a:ext cx="587520" cy="1895400"/>
              </p14:xfrm>
            </p:contentPart>
          </mc:Choice>
          <mc:Fallback>
            <p:pic>
              <p:nvPicPr>
                <p:cNvPr id="182" name="Freihand 181">
                  <a:extLst>
                    <a:ext uri="{FF2B5EF4-FFF2-40B4-BE49-F238E27FC236}">
                      <a16:creationId xmlns:a16="http://schemas.microsoft.com/office/drawing/2014/main" id="{1433077C-ADD3-6FDB-754B-567284669492}"/>
                    </a:ext>
                  </a:extLst>
                </p:cNvPr>
                <p:cNvPicPr/>
                <p:nvPr/>
              </p:nvPicPr>
              <p:blipFill>
                <a:blip r:embed="rId289"/>
                <a:stretch>
                  <a:fillRect/>
                </a:stretch>
              </p:blipFill>
              <p:spPr>
                <a:xfrm>
                  <a:off x="9924022" y="1383382"/>
                  <a:ext cx="605160" cy="1913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4" name="Freihand 183">
                  <a:extLst>
                    <a:ext uri="{FF2B5EF4-FFF2-40B4-BE49-F238E27FC236}">
                      <a16:creationId xmlns:a16="http://schemas.microsoft.com/office/drawing/2014/main" id="{B2BE9092-1525-4790-2EF7-2F0700AD49EE}"/>
                    </a:ext>
                  </a:extLst>
                </p14:cNvPr>
                <p14:cNvContentPartPr/>
                <p14:nvPr/>
              </p14:nvContentPartPr>
              <p14:xfrm>
                <a:off x="9436222" y="3258262"/>
                <a:ext cx="147240" cy="202320"/>
              </p14:xfrm>
            </p:contentPart>
          </mc:Choice>
          <mc:Fallback>
            <p:pic>
              <p:nvPicPr>
                <p:cNvPr id="184" name="Freihand 183">
                  <a:extLst>
                    <a:ext uri="{FF2B5EF4-FFF2-40B4-BE49-F238E27FC236}">
                      <a16:creationId xmlns:a16="http://schemas.microsoft.com/office/drawing/2014/main" id="{B2BE9092-1525-4790-2EF7-2F0700AD49EE}"/>
                    </a:ext>
                  </a:extLst>
                </p:cNvPr>
                <p:cNvPicPr/>
                <p:nvPr/>
              </p:nvPicPr>
              <p:blipFill>
                <a:blip r:embed="rId291"/>
                <a:stretch>
                  <a:fillRect/>
                </a:stretch>
              </p:blipFill>
              <p:spPr>
                <a:xfrm>
                  <a:off x="9427222" y="3249622"/>
                  <a:ext cx="1648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5" name="Freihand 184">
                  <a:extLst>
                    <a:ext uri="{FF2B5EF4-FFF2-40B4-BE49-F238E27FC236}">
                      <a16:creationId xmlns:a16="http://schemas.microsoft.com/office/drawing/2014/main" id="{0674EBDC-4A26-B5F2-D934-731EFE43B94D}"/>
                    </a:ext>
                  </a:extLst>
                </p14:cNvPr>
                <p14:cNvContentPartPr/>
                <p14:nvPr/>
              </p14:nvContentPartPr>
              <p14:xfrm>
                <a:off x="9657622" y="3186622"/>
                <a:ext cx="249480" cy="235800"/>
              </p14:xfrm>
            </p:contentPart>
          </mc:Choice>
          <mc:Fallback>
            <p:pic>
              <p:nvPicPr>
                <p:cNvPr id="185" name="Freihand 184">
                  <a:extLst>
                    <a:ext uri="{FF2B5EF4-FFF2-40B4-BE49-F238E27FC236}">
                      <a16:creationId xmlns:a16="http://schemas.microsoft.com/office/drawing/2014/main" id="{0674EBDC-4A26-B5F2-D934-731EFE43B94D}"/>
                    </a:ext>
                  </a:extLst>
                </p:cNvPr>
                <p:cNvPicPr/>
                <p:nvPr/>
              </p:nvPicPr>
              <p:blipFill>
                <a:blip r:embed="rId293"/>
                <a:stretch>
                  <a:fillRect/>
                </a:stretch>
              </p:blipFill>
              <p:spPr>
                <a:xfrm>
                  <a:off x="9648622" y="3177982"/>
                  <a:ext cx="2671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6" name="Freihand 185">
                  <a:extLst>
                    <a:ext uri="{FF2B5EF4-FFF2-40B4-BE49-F238E27FC236}">
                      <a16:creationId xmlns:a16="http://schemas.microsoft.com/office/drawing/2014/main" id="{2D17A5E8-8E22-4964-0390-D77E38BE591F}"/>
                    </a:ext>
                  </a:extLst>
                </p14:cNvPr>
                <p14:cNvContentPartPr/>
                <p14:nvPr/>
              </p14:nvContentPartPr>
              <p14:xfrm>
                <a:off x="9971902" y="3185542"/>
                <a:ext cx="107640" cy="198360"/>
              </p14:xfrm>
            </p:contentPart>
          </mc:Choice>
          <mc:Fallback>
            <p:pic>
              <p:nvPicPr>
                <p:cNvPr id="186" name="Freihand 185">
                  <a:extLst>
                    <a:ext uri="{FF2B5EF4-FFF2-40B4-BE49-F238E27FC236}">
                      <a16:creationId xmlns:a16="http://schemas.microsoft.com/office/drawing/2014/main" id="{2D17A5E8-8E22-4964-0390-D77E38BE591F}"/>
                    </a:ext>
                  </a:extLst>
                </p:cNvPr>
                <p:cNvPicPr/>
                <p:nvPr/>
              </p:nvPicPr>
              <p:blipFill>
                <a:blip r:embed="rId295"/>
                <a:stretch>
                  <a:fillRect/>
                </a:stretch>
              </p:blipFill>
              <p:spPr>
                <a:xfrm>
                  <a:off x="9963262" y="3176902"/>
                  <a:ext cx="125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8" name="Freihand 187">
                  <a:extLst>
                    <a:ext uri="{FF2B5EF4-FFF2-40B4-BE49-F238E27FC236}">
                      <a16:creationId xmlns:a16="http://schemas.microsoft.com/office/drawing/2014/main" id="{CEB4CEEB-AF4A-4325-ED65-3AD302D0F62C}"/>
                    </a:ext>
                  </a:extLst>
                </p14:cNvPr>
                <p14:cNvContentPartPr/>
                <p14:nvPr/>
              </p14:nvContentPartPr>
              <p14:xfrm>
                <a:off x="10237582" y="3067822"/>
                <a:ext cx="267480" cy="246960"/>
              </p14:xfrm>
            </p:contentPart>
          </mc:Choice>
          <mc:Fallback>
            <p:pic>
              <p:nvPicPr>
                <p:cNvPr id="188" name="Freihand 187">
                  <a:extLst>
                    <a:ext uri="{FF2B5EF4-FFF2-40B4-BE49-F238E27FC236}">
                      <a16:creationId xmlns:a16="http://schemas.microsoft.com/office/drawing/2014/main" id="{CEB4CEEB-AF4A-4325-ED65-3AD302D0F62C}"/>
                    </a:ext>
                  </a:extLst>
                </p:cNvPr>
                <p:cNvPicPr/>
                <p:nvPr/>
              </p:nvPicPr>
              <p:blipFill>
                <a:blip r:embed="rId297"/>
                <a:stretch>
                  <a:fillRect/>
                </a:stretch>
              </p:blipFill>
              <p:spPr>
                <a:xfrm>
                  <a:off x="10228582" y="3059182"/>
                  <a:ext cx="2851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9" name="Freihand 188">
                  <a:extLst>
                    <a:ext uri="{FF2B5EF4-FFF2-40B4-BE49-F238E27FC236}">
                      <a16:creationId xmlns:a16="http://schemas.microsoft.com/office/drawing/2014/main" id="{C899CB92-AFE6-C8B6-83C6-7FC927170AD6}"/>
                    </a:ext>
                  </a:extLst>
                </p14:cNvPr>
                <p14:cNvContentPartPr/>
                <p14:nvPr/>
              </p14:nvContentPartPr>
              <p14:xfrm>
                <a:off x="10537462" y="3176902"/>
                <a:ext cx="106200" cy="119520"/>
              </p14:xfrm>
            </p:contentPart>
          </mc:Choice>
          <mc:Fallback>
            <p:pic>
              <p:nvPicPr>
                <p:cNvPr id="189" name="Freihand 188">
                  <a:extLst>
                    <a:ext uri="{FF2B5EF4-FFF2-40B4-BE49-F238E27FC236}">
                      <a16:creationId xmlns:a16="http://schemas.microsoft.com/office/drawing/2014/main" id="{C899CB92-AFE6-C8B6-83C6-7FC927170AD6}"/>
                    </a:ext>
                  </a:extLst>
                </p:cNvPr>
                <p:cNvPicPr/>
                <p:nvPr/>
              </p:nvPicPr>
              <p:blipFill>
                <a:blip r:embed="rId299"/>
                <a:stretch>
                  <a:fillRect/>
                </a:stretch>
              </p:blipFill>
              <p:spPr>
                <a:xfrm>
                  <a:off x="10528822" y="3167902"/>
                  <a:ext cx="123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1" name="Freihand 190">
                  <a:extLst>
                    <a:ext uri="{FF2B5EF4-FFF2-40B4-BE49-F238E27FC236}">
                      <a16:creationId xmlns:a16="http://schemas.microsoft.com/office/drawing/2014/main" id="{C89ACC12-E4A9-B4C6-AAA6-174F2464C7A9}"/>
                    </a:ext>
                  </a:extLst>
                </p14:cNvPr>
                <p14:cNvContentPartPr/>
                <p14:nvPr/>
              </p14:nvContentPartPr>
              <p14:xfrm>
                <a:off x="10863622" y="3013102"/>
                <a:ext cx="465480" cy="203400"/>
              </p14:xfrm>
            </p:contentPart>
          </mc:Choice>
          <mc:Fallback>
            <p:pic>
              <p:nvPicPr>
                <p:cNvPr id="191" name="Freihand 190">
                  <a:extLst>
                    <a:ext uri="{FF2B5EF4-FFF2-40B4-BE49-F238E27FC236}">
                      <a16:creationId xmlns:a16="http://schemas.microsoft.com/office/drawing/2014/main" id="{C89ACC12-E4A9-B4C6-AAA6-174F2464C7A9}"/>
                    </a:ext>
                  </a:extLst>
                </p:cNvPr>
                <p:cNvPicPr/>
                <p:nvPr/>
              </p:nvPicPr>
              <p:blipFill>
                <a:blip r:embed="rId301"/>
                <a:stretch>
                  <a:fillRect/>
                </a:stretch>
              </p:blipFill>
              <p:spPr>
                <a:xfrm>
                  <a:off x="10854622" y="3004462"/>
                  <a:ext cx="4831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2" name="Freihand 191">
                  <a:extLst>
                    <a:ext uri="{FF2B5EF4-FFF2-40B4-BE49-F238E27FC236}">
                      <a16:creationId xmlns:a16="http://schemas.microsoft.com/office/drawing/2014/main" id="{D4AED449-7A7B-DA79-2D43-38C666698D2D}"/>
                    </a:ext>
                  </a:extLst>
                </p14:cNvPr>
                <p14:cNvContentPartPr/>
                <p14:nvPr/>
              </p14:nvContentPartPr>
              <p14:xfrm>
                <a:off x="11347462" y="3123622"/>
                <a:ext cx="98280" cy="208800"/>
              </p14:xfrm>
            </p:contentPart>
          </mc:Choice>
          <mc:Fallback>
            <p:pic>
              <p:nvPicPr>
                <p:cNvPr id="192" name="Freihand 191">
                  <a:extLst>
                    <a:ext uri="{FF2B5EF4-FFF2-40B4-BE49-F238E27FC236}">
                      <a16:creationId xmlns:a16="http://schemas.microsoft.com/office/drawing/2014/main" id="{D4AED449-7A7B-DA79-2D43-38C666698D2D}"/>
                    </a:ext>
                  </a:extLst>
                </p:cNvPr>
                <p:cNvPicPr/>
                <p:nvPr/>
              </p:nvPicPr>
              <p:blipFill>
                <a:blip r:embed="rId303"/>
                <a:stretch>
                  <a:fillRect/>
                </a:stretch>
              </p:blipFill>
              <p:spPr>
                <a:xfrm>
                  <a:off x="11338822" y="3114622"/>
                  <a:ext cx="1159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3" name="Freihand 192">
                  <a:extLst>
                    <a:ext uri="{FF2B5EF4-FFF2-40B4-BE49-F238E27FC236}">
                      <a16:creationId xmlns:a16="http://schemas.microsoft.com/office/drawing/2014/main" id="{C4CCF5E2-6B96-D316-D5CF-1252C55111D5}"/>
                    </a:ext>
                  </a:extLst>
                </p14:cNvPr>
                <p14:cNvContentPartPr/>
                <p14:nvPr/>
              </p14:nvContentPartPr>
              <p14:xfrm>
                <a:off x="11466262" y="3017782"/>
                <a:ext cx="173520" cy="202680"/>
              </p14:xfrm>
            </p:contentPart>
          </mc:Choice>
          <mc:Fallback>
            <p:pic>
              <p:nvPicPr>
                <p:cNvPr id="193" name="Freihand 192">
                  <a:extLst>
                    <a:ext uri="{FF2B5EF4-FFF2-40B4-BE49-F238E27FC236}">
                      <a16:creationId xmlns:a16="http://schemas.microsoft.com/office/drawing/2014/main" id="{C4CCF5E2-6B96-D316-D5CF-1252C55111D5}"/>
                    </a:ext>
                  </a:extLst>
                </p:cNvPr>
                <p:cNvPicPr/>
                <p:nvPr/>
              </p:nvPicPr>
              <p:blipFill>
                <a:blip r:embed="rId305"/>
                <a:stretch>
                  <a:fillRect/>
                </a:stretch>
              </p:blipFill>
              <p:spPr>
                <a:xfrm>
                  <a:off x="11457622" y="3009142"/>
                  <a:ext cx="191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5" name="Freihand 194">
                  <a:extLst>
                    <a:ext uri="{FF2B5EF4-FFF2-40B4-BE49-F238E27FC236}">
                      <a16:creationId xmlns:a16="http://schemas.microsoft.com/office/drawing/2014/main" id="{0C430ADD-3F48-EA98-5742-B03572C17200}"/>
                    </a:ext>
                  </a:extLst>
                </p14:cNvPr>
                <p14:cNvContentPartPr/>
                <p14:nvPr/>
              </p14:nvContentPartPr>
              <p14:xfrm>
                <a:off x="11698462" y="3124702"/>
                <a:ext cx="163800" cy="20880"/>
              </p14:xfrm>
            </p:contentPart>
          </mc:Choice>
          <mc:Fallback>
            <p:pic>
              <p:nvPicPr>
                <p:cNvPr id="195" name="Freihand 194">
                  <a:extLst>
                    <a:ext uri="{FF2B5EF4-FFF2-40B4-BE49-F238E27FC236}">
                      <a16:creationId xmlns:a16="http://schemas.microsoft.com/office/drawing/2014/main" id="{0C430ADD-3F48-EA98-5742-B03572C17200}"/>
                    </a:ext>
                  </a:extLst>
                </p:cNvPr>
                <p:cNvPicPr/>
                <p:nvPr/>
              </p:nvPicPr>
              <p:blipFill>
                <a:blip r:embed="rId307"/>
                <a:stretch>
                  <a:fillRect/>
                </a:stretch>
              </p:blipFill>
              <p:spPr>
                <a:xfrm>
                  <a:off x="11689462" y="3116062"/>
                  <a:ext cx="181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7" name="Freihand 196">
                  <a:extLst>
                    <a:ext uri="{FF2B5EF4-FFF2-40B4-BE49-F238E27FC236}">
                      <a16:creationId xmlns:a16="http://schemas.microsoft.com/office/drawing/2014/main" id="{A1922C23-752C-E5A8-E495-4E2732EF3444}"/>
                    </a:ext>
                  </a:extLst>
                </p14:cNvPr>
                <p14:cNvContentPartPr/>
                <p14:nvPr/>
              </p14:nvContentPartPr>
              <p14:xfrm>
                <a:off x="8525782" y="3589822"/>
                <a:ext cx="384480" cy="149760"/>
              </p14:xfrm>
            </p:contentPart>
          </mc:Choice>
          <mc:Fallback>
            <p:pic>
              <p:nvPicPr>
                <p:cNvPr id="197" name="Freihand 196">
                  <a:extLst>
                    <a:ext uri="{FF2B5EF4-FFF2-40B4-BE49-F238E27FC236}">
                      <a16:creationId xmlns:a16="http://schemas.microsoft.com/office/drawing/2014/main" id="{A1922C23-752C-E5A8-E495-4E2732EF3444}"/>
                    </a:ext>
                  </a:extLst>
                </p:cNvPr>
                <p:cNvPicPr/>
                <p:nvPr/>
              </p:nvPicPr>
              <p:blipFill>
                <a:blip r:embed="rId309"/>
                <a:stretch>
                  <a:fillRect/>
                </a:stretch>
              </p:blipFill>
              <p:spPr>
                <a:xfrm>
                  <a:off x="8517142" y="3580822"/>
                  <a:ext cx="402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8" name="Freihand 197">
                  <a:extLst>
                    <a:ext uri="{FF2B5EF4-FFF2-40B4-BE49-F238E27FC236}">
                      <a16:creationId xmlns:a16="http://schemas.microsoft.com/office/drawing/2014/main" id="{1216CB22-3DD3-0E44-6645-B763082557A7}"/>
                    </a:ext>
                  </a:extLst>
                </p14:cNvPr>
                <p14:cNvContentPartPr/>
                <p14:nvPr/>
              </p14:nvContentPartPr>
              <p14:xfrm>
                <a:off x="8916742" y="3509182"/>
                <a:ext cx="24480" cy="51840"/>
              </p14:xfrm>
            </p:contentPart>
          </mc:Choice>
          <mc:Fallback>
            <p:pic>
              <p:nvPicPr>
                <p:cNvPr id="198" name="Freihand 197">
                  <a:extLst>
                    <a:ext uri="{FF2B5EF4-FFF2-40B4-BE49-F238E27FC236}">
                      <a16:creationId xmlns:a16="http://schemas.microsoft.com/office/drawing/2014/main" id="{1216CB22-3DD3-0E44-6645-B763082557A7}"/>
                    </a:ext>
                  </a:extLst>
                </p:cNvPr>
                <p:cNvPicPr/>
                <p:nvPr/>
              </p:nvPicPr>
              <p:blipFill>
                <a:blip r:embed="rId311"/>
                <a:stretch>
                  <a:fillRect/>
                </a:stretch>
              </p:blipFill>
              <p:spPr>
                <a:xfrm>
                  <a:off x="8907742" y="3500182"/>
                  <a:ext cx="42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9" name="Freihand 198">
                  <a:extLst>
                    <a:ext uri="{FF2B5EF4-FFF2-40B4-BE49-F238E27FC236}">
                      <a16:creationId xmlns:a16="http://schemas.microsoft.com/office/drawing/2014/main" id="{779A9D3A-5924-FEEB-F8E1-558E96CDE849}"/>
                    </a:ext>
                  </a:extLst>
                </p14:cNvPr>
                <p14:cNvContentPartPr/>
                <p14:nvPr/>
              </p14:nvContentPartPr>
              <p14:xfrm>
                <a:off x="8974342" y="3612142"/>
                <a:ext cx="491400" cy="94320"/>
              </p14:xfrm>
            </p:contentPart>
          </mc:Choice>
          <mc:Fallback>
            <p:pic>
              <p:nvPicPr>
                <p:cNvPr id="199" name="Freihand 198">
                  <a:extLst>
                    <a:ext uri="{FF2B5EF4-FFF2-40B4-BE49-F238E27FC236}">
                      <a16:creationId xmlns:a16="http://schemas.microsoft.com/office/drawing/2014/main" id="{779A9D3A-5924-FEEB-F8E1-558E96CDE849}"/>
                    </a:ext>
                  </a:extLst>
                </p:cNvPr>
                <p:cNvPicPr/>
                <p:nvPr/>
              </p:nvPicPr>
              <p:blipFill>
                <a:blip r:embed="rId313"/>
                <a:stretch>
                  <a:fillRect/>
                </a:stretch>
              </p:blipFill>
              <p:spPr>
                <a:xfrm>
                  <a:off x="8965342" y="3603502"/>
                  <a:ext cx="509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0" name="Freihand 199">
                  <a:extLst>
                    <a:ext uri="{FF2B5EF4-FFF2-40B4-BE49-F238E27FC236}">
                      <a16:creationId xmlns:a16="http://schemas.microsoft.com/office/drawing/2014/main" id="{70CE1178-8984-51F8-D634-CE839B1652A2}"/>
                    </a:ext>
                  </a:extLst>
                </p14:cNvPr>
                <p14:cNvContentPartPr/>
                <p14:nvPr/>
              </p14:nvContentPartPr>
              <p14:xfrm>
                <a:off x="9499942" y="3531502"/>
                <a:ext cx="370440" cy="230040"/>
              </p14:xfrm>
            </p:contentPart>
          </mc:Choice>
          <mc:Fallback>
            <p:pic>
              <p:nvPicPr>
                <p:cNvPr id="200" name="Freihand 199">
                  <a:extLst>
                    <a:ext uri="{FF2B5EF4-FFF2-40B4-BE49-F238E27FC236}">
                      <a16:creationId xmlns:a16="http://schemas.microsoft.com/office/drawing/2014/main" id="{70CE1178-8984-51F8-D634-CE839B1652A2}"/>
                    </a:ext>
                  </a:extLst>
                </p:cNvPr>
                <p:cNvPicPr/>
                <p:nvPr/>
              </p:nvPicPr>
              <p:blipFill>
                <a:blip r:embed="rId315"/>
                <a:stretch>
                  <a:fillRect/>
                </a:stretch>
              </p:blipFill>
              <p:spPr>
                <a:xfrm>
                  <a:off x="9490942" y="3522862"/>
                  <a:ext cx="3880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1" name="Freihand 200">
                  <a:extLst>
                    <a:ext uri="{FF2B5EF4-FFF2-40B4-BE49-F238E27FC236}">
                      <a16:creationId xmlns:a16="http://schemas.microsoft.com/office/drawing/2014/main" id="{9FD778CB-6F76-515E-856D-6BA0764F34C4}"/>
                    </a:ext>
                  </a:extLst>
                </p14:cNvPr>
                <p14:cNvContentPartPr/>
                <p14:nvPr/>
              </p14:nvContentPartPr>
              <p14:xfrm>
                <a:off x="9888022" y="3532582"/>
                <a:ext cx="126720" cy="130320"/>
              </p14:xfrm>
            </p:contentPart>
          </mc:Choice>
          <mc:Fallback>
            <p:pic>
              <p:nvPicPr>
                <p:cNvPr id="201" name="Freihand 200">
                  <a:extLst>
                    <a:ext uri="{FF2B5EF4-FFF2-40B4-BE49-F238E27FC236}">
                      <a16:creationId xmlns:a16="http://schemas.microsoft.com/office/drawing/2014/main" id="{9FD778CB-6F76-515E-856D-6BA0764F34C4}"/>
                    </a:ext>
                  </a:extLst>
                </p:cNvPr>
                <p:cNvPicPr/>
                <p:nvPr/>
              </p:nvPicPr>
              <p:blipFill>
                <a:blip r:embed="rId317"/>
                <a:stretch>
                  <a:fillRect/>
                </a:stretch>
              </p:blipFill>
              <p:spPr>
                <a:xfrm>
                  <a:off x="9879022" y="3523582"/>
                  <a:ext cx="144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2" name="Freihand 201">
                  <a:extLst>
                    <a:ext uri="{FF2B5EF4-FFF2-40B4-BE49-F238E27FC236}">
                      <a16:creationId xmlns:a16="http://schemas.microsoft.com/office/drawing/2014/main" id="{51799789-CD00-E288-76D8-EA049AEF8A7E}"/>
                    </a:ext>
                  </a:extLst>
                </p14:cNvPr>
                <p14:cNvContentPartPr/>
                <p14:nvPr/>
              </p14:nvContentPartPr>
              <p14:xfrm>
                <a:off x="10075942" y="3436462"/>
                <a:ext cx="114480" cy="189000"/>
              </p14:xfrm>
            </p:contentPart>
          </mc:Choice>
          <mc:Fallback>
            <p:pic>
              <p:nvPicPr>
                <p:cNvPr id="202" name="Freihand 201">
                  <a:extLst>
                    <a:ext uri="{FF2B5EF4-FFF2-40B4-BE49-F238E27FC236}">
                      <a16:creationId xmlns:a16="http://schemas.microsoft.com/office/drawing/2014/main" id="{51799789-CD00-E288-76D8-EA049AEF8A7E}"/>
                    </a:ext>
                  </a:extLst>
                </p:cNvPr>
                <p:cNvPicPr/>
                <p:nvPr/>
              </p:nvPicPr>
              <p:blipFill>
                <a:blip r:embed="rId319"/>
                <a:stretch>
                  <a:fillRect/>
                </a:stretch>
              </p:blipFill>
              <p:spPr>
                <a:xfrm>
                  <a:off x="10066942" y="3427462"/>
                  <a:ext cx="132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3" name="Freihand 202">
                  <a:extLst>
                    <a:ext uri="{FF2B5EF4-FFF2-40B4-BE49-F238E27FC236}">
                      <a16:creationId xmlns:a16="http://schemas.microsoft.com/office/drawing/2014/main" id="{01C23EF0-BFB1-D4AA-E588-D9BD7D8A0BC2}"/>
                    </a:ext>
                  </a:extLst>
                </p14:cNvPr>
                <p14:cNvContentPartPr/>
                <p14:nvPr/>
              </p14:nvContentPartPr>
              <p14:xfrm>
                <a:off x="10213102" y="3508822"/>
                <a:ext cx="301320" cy="69840"/>
              </p14:xfrm>
            </p:contentPart>
          </mc:Choice>
          <mc:Fallback>
            <p:pic>
              <p:nvPicPr>
                <p:cNvPr id="203" name="Freihand 202">
                  <a:extLst>
                    <a:ext uri="{FF2B5EF4-FFF2-40B4-BE49-F238E27FC236}">
                      <a16:creationId xmlns:a16="http://schemas.microsoft.com/office/drawing/2014/main" id="{01C23EF0-BFB1-D4AA-E588-D9BD7D8A0BC2}"/>
                    </a:ext>
                  </a:extLst>
                </p:cNvPr>
                <p:cNvPicPr/>
                <p:nvPr/>
              </p:nvPicPr>
              <p:blipFill>
                <a:blip r:embed="rId321"/>
                <a:stretch>
                  <a:fillRect/>
                </a:stretch>
              </p:blipFill>
              <p:spPr>
                <a:xfrm>
                  <a:off x="10204462" y="3500182"/>
                  <a:ext cx="318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4" name="Freihand 203">
                  <a:extLst>
                    <a:ext uri="{FF2B5EF4-FFF2-40B4-BE49-F238E27FC236}">
                      <a16:creationId xmlns:a16="http://schemas.microsoft.com/office/drawing/2014/main" id="{33FD4665-F93C-4B89-92A6-9AB617E2480F}"/>
                    </a:ext>
                  </a:extLst>
                </p14:cNvPr>
                <p14:cNvContentPartPr/>
                <p14:nvPr/>
              </p14:nvContentPartPr>
              <p14:xfrm>
                <a:off x="10570222" y="3425662"/>
                <a:ext cx="210600" cy="159480"/>
              </p14:xfrm>
            </p:contentPart>
          </mc:Choice>
          <mc:Fallback>
            <p:pic>
              <p:nvPicPr>
                <p:cNvPr id="204" name="Freihand 203">
                  <a:extLst>
                    <a:ext uri="{FF2B5EF4-FFF2-40B4-BE49-F238E27FC236}">
                      <a16:creationId xmlns:a16="http://schemas.microsoft.com/office/drawing/2014/main" id="{33FD4665-F93C-4B89-92A6-9AB617E2480F}"/>
                    </a:ext>
                  </a:extLst>
                </p:cNvPr>
                <p:cNvPicPr/>
                <p:nvPr/>
              </p:nvPicPr>
              <p:blipFill>
                <a:blip r:embed="rId323"/>
                <a:stretch>
                  <a:fillRect/>
                </a:stretch>
              </p:blipFill>
              <p:spPr>
                <a:xfrm>
                  <a:off x="10561582" y="3417022"/>
                  <a:ext cx="228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5" name="Freihand 204">
                  <a:extLst>
                    <a:ext uri="{FF2B5EF4-FFF2-40B4-BE49-F238E27FC236}">
                      <a16:creationId xmlns:a16="http://schemas.microsoft.com/office/drawing/2014/main" id="{2035E974-BB30-6234-40F5-AF0780C7080F}"/>
                    </a:ext>
                  </a:extLst>
                </p14:cNvPr>
                <p14:cNvContentPartPr/>
                <p14:nvPr/>
              </p14:nvContentPartPr>
              <p14:xfrm>
                <a:off x="10991422" y="3357982"/>
                <a:ext cx="408240" cy="290880"/>
              </p14:xfrm>
            </p:contentPart>
          </mc:Choice>
          <mc:Fallback>
            <p:pic>
              <p:nvPicPr>
                <p:cNvPr id="205" name="Freihand 204">
                  <a:extLst>
                    <a:ext uri="{FF2B5EF4-FFF2-40B4-BE49-F238E27FC236}">
                      <a16:creationId xmlns:a16="http://schemas.microsoft.com/office/drawing/2014/main" id="{2035E974-BB30-6234-40F5-AF0780C7080F}"/>
                    </a:ext>
                  </a:extLst>
                </p:cNvPr>
                <p:cNvPicPr/>
                <p:nvPr/>
              </p:nvPicPr>
              <p:blipFill>
                <a:blip r:embed="rId325"/>
                <a:stretch>
                  <a:fillRect/>
                </a:stretch>
              </p:blipFill>
              <p:spPr>
                <a:xfrm>
                  <a:off x="10982422" y="3348982"/>
                  <a:ext cx="4258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6" name="Freihand 205">
                  <a:extLst>
                    <a:ext uri="{FF2B5EF4-FFF2-40B4-BE49-F238E27FC236}">
                      <a16:creationId xmlns:a16="http://schemas.microsoft.com/office/drawing/2014/main" id="{4B34CEC2-2706-CC2D-E238-27F3A01A491F}"/>
                    </a:ext>
                  </a:extLst>
                </p14:cNvPr>
                <p14:cNvContentPartPr/>
                <p14:nvPr/>
              </p14:nvContentPartPr>
              <p14:xfrm>
                <a:off x="11374822" y="3360862"/>
                <a:ext cx="52920" cy="51480"/>
              </p14:xfrm>
            </p:contentPart>
          </mc:Choice>
          <mc:Fallback>
            <p:pic>
              <p:nvPicPr>
                <p:cNvPr id="206" name="Freihand 205">
                  <a:extLst>
                    <a:ext uri="{FF2B5EF4-FFF2-40B4-BE49-F238E27FC236}">
                      <a16:creationId xmlns:a16="http://schemas.microsoft.com/office/drawing/2014/main" id="{4B34CEC2-2706-CC2D-E238-27F3A01A491F}"/>
                    </a:ext>
                  </a:extLst>
                </p:cNvPr>
                <p:cNvPicPr/>
                <p:nvPr/>
              </p:nvPicPr>
              <p:blipFill>
                <a:blip r:embed="rId327"/>
                <a:stretch>
                  <a:fillRect/>
                </a:stretch>
              </p:blipFill>
              <p:spPr>
                <a:xfrm>
                  <a:off x="11365822" y="3352222"/>
                  <a:ext cx="70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7" name="Freihand 206">
                  <a:extLst>
                    <a:ext uri="{FF2B5EF4-FFF2-40B4-BE49-F238E27FC236}">
                      <a16:creationId xmlns:a16="http://schemas.microsoft.com/office/drawing/2014/main" id="{BAE12AC5-28D0-EF76-1964-625A68078C8C}"/>
                    </a:ext>
                  </a:extLst>
                </p14:cNvPr>
                <p14:cNvContentPartPr/>
                <p14:nvPr/>
              </p14:nvContentPartPr>
              <p14:xfrm>
                <a:off x="11509822" y="3326662"/>
                <a:ext cx="378720" cy="156600"/>
              </p14:xfrm>
            </p:contentPart>
          </mc:Choice>
          <mc:Fallback>
            <p:pic>
              <p:nvPicPr>
                <p:cNvPr id="207" name="Freihand 206">
                  <a:extLst>
                    <a:ext uri="{FF2B5EF4-FFF2-40B4-BE49-F238E27FC236}">
                      <a16:creationId xmlns:a16="http://schemas.microsoft.com/office/drawing/2014/main" id="{BAE12AC5-28D0-EF76-1964-625A68078C8C}"/>
                    </a:ext>
                  </a:extLst>
                </p:cNvPr>
                <p:cNvPicPr/>
                <p:nvPr/>
              </p:nvPicPr>
              <p:blipFill>
                <a:blip r:embed="rId329"/>
                <a:stretch>
                  <a:fillRect/>
                </a:stretch>
              </p:blipFill>
              <p:spPr>
                <a:xfrm>
                  <a:off x="11501182" y="3318022"/>
                  <a:ext cx="396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8" name="Freihand 207">
                  <a:extLst>
                    <a:ext uri="{FF2B5EF4-FFF2-40B4-BE49-F238E27FC236}">
                      <a16:creationId xmlns:a16="http://schemas.microsoft.com/office/drawing/2014/main" id="{4B5B32CC-93E0-39FB-33BF-4AF8197E7366}"/>
                    </a:ext>
                  </a:extLst>
                </p14:cNvPr>
                <p14:cNvContentPartPr/>
                <p14:nvPr/>
              </p14:nvContentPartPr>
              <p14:xfrm>
                <a:off x="11833462" y="3279142"/>
                <a:ext cx="27720" cy="10800"/>
              </p14:xfrm>
            </p:contentPart>
          </mc:Choice>
          <mc:Fallback>
            <p:pic>
              <p:nvPicPr>
                <p:cNvPr id="208" name="Freihand 207">
                  <a:extLst>
                    <a:ext uri="{FF2B5EF4-FFF2-40B4-BE49-F238E27FC236}">
                      <a16:creationId xmlns:a16="http://schemas.microsoft.com/office/drawing/2014/main" id="{4B5B32CC-93E0-39FB-33BF-4AF8197E7366}"/>
                    </a:ext>
                  </a:extLst>
                </p:cNvPr>
                <p:cNvPicPr/>
                <p:nvPr/>
              </p:nvPicPr>
              <p:blipFill>
                <a:blip r:embed="rId331"/>
                <a:stretch>
                  <a:fillRect/>
                </a:stretch>
              </p:blipFill>
              <p:spPr>
                <a:xfrm>
                  <a:off x="11824822" y="3270142"/>
                  <a:ext cx="45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9" name="Freihand 208">
                  <a:extLst>
                    <a:ext uri="{FF2B5EF4-FFF2-40B4-BE49-F238E27FC236}">
                      <a16:creationId xmlns:a16="http://schemas.microsoft.com/office/drawing/2014/main" id="{1517AA92-506A-1435-8024-0A615645C43E}"/>
                    </a:ext>
                  </a:extLst>
                </p14:cNvPr>
                <p14:cNvContentPartPr/>
                <p14:nvPr/>
              </p14:nvContentPartPr>
              <p14:xfrm>
                <a:off x="8581942" y="3810862"/>
                <a:ext cx="233280" cy="167040"/>
              </p14:xfrm>
            </p:contentPart>
          </mc:Choice>
          <mc:Fallback>
            <p:pic>
              <p:nvPicPr>
                <p:cNvPr id="209" name="Freihand 208">
                  <a:extLst>
                    <a:ext uri="{FF2B5EF4-FFF2-40B4-BE49-F238E27FC236}">
                      <a16:creationId xmlns:a16="http://schemas.microsoft.com/office/drawing/2014/main" id="{1517AA92-506A-1435-8024-0A615645C43E}"/>
                    </a:ext>
                  </a:extLst>
                </p:cNvPr>
                <p:cNvPicPr/>
                <p:nvPr/>
              </p:nvPicPr>
              <p:blipFill>
                <a:blip r:embed="rId333"/>
                <a:stretch>
                  <a:fillRect/>
                </a:stretch>
              </p:blipFill>
              <p:spPr>
                <a:xfrm>
                  <a:off x="8572942" y="3801862"/>
                  <a:ext cx="250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0" name="Freihand 209">
                  <a:extLst>
                    <a:ext uri="{FF2B5EF4-FFF2-40B4-BE49-F238E27FC236}">
                      <a16:creationId xmlns:a16="http://schemas.microsoft.com/office/drawing/2014/main" id="{E972B48D-F1D2-0B50-B20C-C8325D7D85B5}"/>
                    </a:ext>
                  </a:extLst>
                </p14:cNvPr>
                <p14:cNvContentPartPr/>
                <p14:nvPr/>
              </p14:nvContentPartPr>
              <p14:xfrm>
                <a:off x="8852662" y="3775942"/>
                <a:ext cx="115200" cy="193320"/>
              </p14:xfrm>
            </p:contentPart>
          </mc:Choice>
          <mc:Fallback>
            <p:pic>
              <p:nvPicPr>
                <p:cNvPr id="210" name="Freihand 209">
                  <a:extLst>
                    <a:ext uri="{FF2B5EF4-FFF2-40B4-BE49-F238E27FC236}">
                      <a16:creationId xmlns:a16="http://schemas.microsoft.com/office/drawing/2014/main" id="{E972B48D-F1D2-0B50-B20C-C8325D7D85B5}"/>
                    </a:ext>
                  </a:extLst>
                </p:cNvPr>
                <p:cNvPicPr/>
                <p:nvPr/>
              </p:nvPicPr>
              <p:blipFill>
                <a:blip r:embed="rId335"/>
                <a:stretch>
                  <a:fillRect/>
                </a:stretch>
              </p:blipFill>
              <p:spPr>
                <a:xfrm>
                  <a:off x="8843662" y="3766942"/>
                  <a:ext cx="1328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1" name="Freihand 210">
                  <a:extLst>
                    <a:ext uri="{FF2B5EF4-FFF2-40B4-BE49-F238E27FC236}">
                      <a16:creationId xmlns:a16="http://schemas.microsoft.com/office/drawing/2014/main" id="{50C0800A-7018-E6F5-5C17-F0BEEE07050A}"/>
                    </a:ext>
                  </a:extLst>
                </p14:cNvPr>
                <p14:cNvContentPartPr/>
                <p14:nvPr/>
              </p14:nvContentPartPr>
              <p14:xfrm>
                <a:off x="9036982" y="3751102"/>
                <a:ext cx="164520" cy="217080"/>
              </p14:xfrm>
            </p:contentPart>
          </mc:Choice>
          <mc:Fallback>
            <p:pic>
              <p:nvPicPr>
                <p:cNvPr id="211" name="Freihand 210">
                  <a:extLst>
                    <a:ext uri="{FF2B5EF4-FFF2-40B4-BE49-F238E27FC236}">
                      <a16:creationId xmlns:a16="http://schemas.microsoft.com/office/drawing/2014/main" id="{50C0800A-7018-E6F5-5C17-F0BEEE07050A}"/>
                    </a:ext>
                  </a:extLst>
                </p:cNvPr>
                <p:cNvPicPr/>
                <p:nvPr/>
              </p:nvPicPr>
              <p:blipFill>
                <a:blip r:embed="rId337"/>
                <a:stretch>
                  <a:fillRect/>
                </a:stretch>
              </p:blipFill>
              <p:spPr>
                <a:xfrm>
                  <a:off x="9027982" y="3742102"/>
                  <a:ext cx="1821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2" name="Freihand 211">
                  <a:extLst>
                    <a:ext uri="{FF2B5EF4-FFF2-40B4-BE49-F238E27FC236}">
                      <a16:creationId xmlns:a16="http://schemas.microsoft.com/office/drawing/2014/main" id="{D0A04E36-A9BA-8E9C-617F-F073B5E1AA03}"/>
                    </a:ext>
                  </a:extLst>
                </p14:cNvPr>
                <p14:cNvContentPartPr/>
                <p14:nvPr/>
              </p14:nvContentPartPr>
              <p14:xfrm>
                <a:off x="9342262" y="3817702"/>
                <a:ext cx="261000" cy="119520"/>
              </p14:xfrm>
            </p:contentPart>
          </mc:Choice>
          <mc:Fallback>
            <p:pic>
              <p:nvPicPr>
                <p:cNvPr id="212" name="Freihand 211">
                  <a:extLst>
                    <a:ext uri="{FF2B5EF4-FFF2-40B4-BE49-F238E27FC236}">
                      <a16:creationId xmlns:a16="http://schemas.microsoft.com/office/drawing/2014/main" id="{D0A04E36-A9BA-8E9C-617F-F073B5E1AA03}"/>
                    </a:ext>
                  </a:extLst>
                </p:cNvPr>
                <p:cNvPicPr/>
                <p:nvPr/>
              </p:nvPicPr>
              <p:blipFill>
                <a:blip r:embed="rId339"/>
                <a:stretch>
                  <a:fillRect/>
                </a:stretch>
              </p:blipFill>
              <p:spPr>
                <a:xfrm>
                  <a:off x="9333622" y="3809062"/>
                  <a:ext cx="278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3" name="Freihand 212">
                  <a:extLst>
                    <a:ext uri="{FF2B5EF4-FFF2-40B4-BE49-F238E27FC236}">
                      <a16:creationId xmlns:a16="http://schemas.microsoft.com/office/drawing/2014/main" id="{485660DD-63F2-2162-E3B2-004620404C6E}"/>
                    </a:ext>
                  </a:extLst>
                </p14:cNvPr>
                <p14:cNvContentPartPr/>
                <p14:nvPr/>
              </p14:nvContentPartPr>
              <p14:xfrm>
                <a:off x="9623782" y="3828502"/>
                <a:ext cx="136440" cy="103680"/>
              </p14:xfrm>
            </p:contentPart>
          </mc:Choice>
          <mc:Fallback>
            <p:pic>
              <p:nvPicPr>
                <p:cNvPr id="213" name="Freihand 212">
                  <a:extLst>
                    <a:ext uri="{FF2B5EF4-FFF2-40B4-BE49-F238E27FC236}">
                      <a16:creationId xmlns:a16="http://schemas.microsoft.com/office/drawing/2014/main" id="{485660DD-63F2-2162-E3B2-004620404C6E}"/>
                    </a:ext>
                  </a:extLst>
                </p:cNvPr>
                <p:cNvPicPr/>
                <p:nvPr/>
              </p:nvPicPr>
              <p:blipFill>
                <a:blip r:embed="rId341"/>
                <a:stretch>
                  <a:fillRect/>
                </a:stretch>
              </p:blipFill>
              <p:spPr>
                <a:xfrm>
                  <a:off x="9615142" y="3819502"/>
                  <a:ext cx="154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Freihand 213">
                  <a:extLst>
                    <a:ext uri="{FF2B5EF4-FFF2-40B4-BE49-F238E27FC236}">
                      <a16:creationId xmlns:a16="http://schemas.microsoft.com/office/drawing/2014/main" id="{E3EBC8CB-583B-F704-3D27-AE3FDC64C4B1}"/>
                    </a:ext>
                  </a:extLst>
                </p14:cNvPr>
                <p14:cNvContentPartPr/>
                <p14:nvPr/>
              </p14:nvContentPartPr>
              <p14:xfrm>
                <a:off x="9986302" y="3745342"/>
                <a:ext cx="498600" cy="175680"/>
              </p14:xfrm>
            </p:contentPart>
          </mc:Choice>
          <mc:Fallback>
            <p:pic>
              <p:nvPicPr>
                <p:cNvPr id="214" name="Freihand 213">
                  <a:extLst>
                    <a:ext uri="{FF2B5EF4-FFF2-40B4-BE49-F238E27FC236}">
                      <a16:creationId xmlns:a16="http://schemas.microsoft.com/office/drawing/2014/main" id="{E3EBC8CB-583B-F704-3D27-AE3FDC64C4B1}"/>
                    </a:ext>
                  </a:extLst>
                </p:cNvPr>
                <p:cNvPicPr/>
                <p:nvPr/>
              </p:nvPicPr>
              <p:blipFill>
                <a:blip r:embed="rId343"/>
                <a:stretch>
                  <a:fillRect/>
                </a:stretch>
              </p:blipFill>
              <p:spPr>
                <a:xfrm>
                  <a:off x="9977662" y="3736702"/>
                  <a:ext cx="516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5" name="Freihand 214">
                  <a:extLst>
                    <a:ext uri="{FF2B5EF4-FFF2-40B4-BE49-F238E27FC236}">
                      <a16:creationId xmlns:a16="http://schemas.microsoft.com/office/drawing/2014/main" id="{AC43FA66-9B05-AB8A-4BF1-26588344A745}"/>
                    </a:ext>
                  </a:extLst>
                </p14:cNvPr>
                <p14:cNvContentPartPr/>
                <p14:nvPr/>
              </p14:nvContentPartPr>
              <p14:xfrm>
                <a:off x="10680742" y="3724102"/>
                <a:ext cx="28080" cy="105120"/>
              </p14:xfrm>
            </p:contentPart>
          </mc:Choice>
          <mc:Fallback>
            <p:pic>
              <p:nvPicPr>
                <p:cNvPr id="215" name="Freihand 214">
                  <a:extLst>
                    <a:ext uri="{FF2B5EF4-FFF2-40B4-BE49-F238E27FC236}">
                      <a16:creationId xmlns:a16="http://schemas.microsoft.com/office/drawing/2014/main" id="{AC43FA66-9B05-AB8A-4BF1-26588344A745}"/>
                    </a:ext>
                  </a:extLst>
                </p:cNvPr>
                <p:cNvPicPr/>
                <p:nvPr/>
              </p:nvPicPr>
              <p:blipFill>
                <a:blip r:embed="rId345"/>
                <a:stretch>
                  <a:fillRect/>
                </a:stretch>
              </p:blipFill>
              <p:spPr>
                <a:xfrm>
                  <a:off x="10672102" y="3715462"/>
                  <a:ext cx="45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Freihand 215">
                  <a:extLst>
                    <a:ext uri="{FF2B5EF4-FFF2-40B4-BE49-F238E27FC236}">
                      <a16:creationId xmlns:a16="http://schemas.microsoft.com/office/drawing/2014/main" id="{1DF72FC1-FD35-C211-CA06-5AE7369FC063}"/>
                    </a:ext>
                  </a:extLst>
                </p14:cNvPr>
                <p14:cNvContentPartPr/>
                <p14:nvPr/>
              </p14:nvContentPartPr>
              <p14:xfrm>
                <a:off x="10749142" y="3685942"/>
                <a:ext cx="120600" cy="189720"/>
              </p14:xfrm>
            </p:contentPart>
          </mc:Choice>
          <mc:Fallback>
            <p:pic>
              <p:nvPicPr>
                <p:cNvPr id="216" name="Freihand 215">
                  <a:extLst>
                    <a:ext uri="{FF2B5EF4-FFF2-40B4-BE49-F238E27FC236}">
                      <a16:creationId xmlns:a16="http://schemas.microsoft.com/office/drawing/2014/main" id="{1DF72FC1-FD35-C211-CA06-5AE7369FC063}"/>
                    </a:ext>
                  </a:extLst>
                </p:cNvPr>
                <p:cNvPicPr/>
                <p:nvPr/>
              </p:nvPicPr>
              <p:blipFill>
                <a:blip r:embed="rId347"/>
                <a:stretch>
                  <a:fillRect/>
                </a:stretch>
              </p:blipFill>
              <p:spPr>
                <a:xfrm>
                  <a:off x="10740142" y="3677302"/>
                  <a:ext cx="138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07AA50F9-3429-A826-ECDB-ED7A6892783C}"/>
                    </a:ext>
                  </a:extLst>
                </p14:cNvPr>
                <p14:cNvContentPartPr/>
                <p14:nvPr/>
              </p14:nvContentPartPr>
              <p14:xfrm>
                <a:off x="10886302" y="3643822"/>
                <a:ext cx="60120" cy="265680"/>
              </p14:xfrm>
            </p:contentPart>
          </mc:Choice>
          <mc:Fallback>
            <p:pic>
              <p:nvPicPr>
                <p:cNvPr id="217" name="Freihand 216">
                  <a:extLst>
                    <a:ext uri="{FF2B5EF4-FFF2-40B4-BE49-F238E27FC236}">
                      <a16:creationId xmlns:a16="http://schemas.microsoft.com/office/drawing/2014/main" id="{07AA50F9-3429-A826-ECDB-ED7A6892783C}"/>
                    </a:ext>
                  </a:extLst>
                </p:cNvPr>
                <p:cNvPicPr/>
                <p:nvPr/>
              </p:nvPicPr>
              <p:blipFill>
                <a:blip r:embed="rId349"/>
                <a:stretch>
                  <a:fillRect/>
                </a:stretch>
              </p:blipFill>
              <p:spPr>
                <a:xfrm>
                  <a:off x="10877302" y="3634822"/>
                  <a:ext cx="777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0CAE3D7B-B098-7CB4-36CB-AF77A74FD85E}"/>
                    </a:ext>
                  </a:extLst>
                </p14:cNvPr>
                <p14:cNvContentPartPr/>
                <p14:nvPr/>
              </p14:nvContentPartPr>
              <p14:xfrm>
                <a:off x="11005462" y="3667942"/>
                <a:ext cx="65520" cy="194760"/>
              </p14:xfrm>
            </p:contentPart>
          </mc:Choice>
          <mc:Fallback>
            <p:pic>
              <p:nvPicPr>
                <p:cNvPr id="218" name="Freihand 217">
                  <a:extLst>
                    <a:ext uri="{FF2B5EF4-FFF2-40B4-BE49-F238E27FC236}">
                      <a16:creationId xmlns:a16="http://schemas.microsoft.com/office/drawing/2014/main" id="{0CAE3D7B-B098-7CB4-36CB-AF77A74FD85E}"/>
                    </a:ext>
                  </a:extLst>
                </p:cNvPr>
                <p:cNvPicPr/>
                <p:nvPr/>
              </p:nvPicPr>
              <p:blipFill>
                <a:blip r:embed="rId351"/>
                <a:stretch>
                  <a:fillRect/>
                </a:stretch>
              </p:blipFill>
              <p:spPr>
                <a:xfrm>
                  <a:off x="10996462" y="3659302"/>
                  <a:ext cx="83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Freihand 218">
                  <a:extLst>
                    <a:ext uri="{FF2B5EF4-FFF2-40B4-BE49-F238E27FC236}">
                      <a16:creationId xmlns:a16="http://schemas.microsoft.com/office/drawing/2014/main" id="{C4E49FA8-896E-54E5-64FD-7DFD011BCE79}"/>
                    </a:ext>
                  </a:extLst>
                </p14:cNvPr>
                <p14:cNvContentPartPr/>
                <p14:nvPr/>
              </p14:nvContentPartPr>
              <p14:xfrm>
                <a:off x="11064142" y="3679462"/>
                <a:ext cx="153000" cy="216720"/>
              </p14:xfrm>
            </p:contentPart>
          </mc:Choice>
          <mc:Fallback>
            <p:pic>
              <p:nvPicPr>
                <p:cNvPr id="219" name="Freihand 218">
                  <a:extLst>
                    <a:ext uri="{FF2B5EF4-FFF2-40B4-BE49-F238E27FC236}">
                      <a16:creationId xmlns:a16="http://schemas.microsoft.com/office/drawing/2014/main" id="{C4E49FA8-896E-54E5-64FD-7DFD011BCE79}"/>
                    </a:ext>
                  </a:extLst>
                </p:cNvPr>
                <p:cNvPicPr/>
                <p:nvPr/>
              </p:nvPicPr>
              <p:blipFill>
                <a:blip r:embed="rId353"/>
                <a:stretch>
                  <a:fillRect/>
                </a:stretch>
              </p:blipFill>
              <p:spPr>
                <a:xfrm>
                  <a:off x="11055502" y="3670462"/>
                  <a:ext cx="170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0" name="Freihand 219">
                  <a:extLst>
                    <a:ext uri="{FF2B5EF4-FFF2-40B4-BE49-F238E27FC236}">
                      <a16:creationId xmlns:a16="http://schemas.microsoft.com/office/drawing/2014/main" id="{2DEFB64C-1362-0B27-075F-C045F0EAFC20}"/>
                    </a:ext>
                  </a:extLst>
                </p14:cNvPr>
                <p14:cNvContentPartPr/>
                <p14:nvPr/>
              </p14:nvContentPartPr>
              <p14:xfrm>
                <a:off x="11357182" y="3636262"/>
                <a:ext cx="274320" cy="283680"/>
              </p14:xfrm>
            </p:contentPart>
          </mc:Choice>
          <mc:Fallback>
            <p:pic>
              <p:nvPicPr>
                <p:cNvPr id="220" name="Freihand 219">
                  <a:extLst>
                    <a:ext uri="{FF2B5EF4-FFF2-40B4-BE49-F238E27FC236}">
                      <a16:creationId xmlns:a16="http://schemas.microsoft.com/office/drawing/2014/main" id="{2DEFB64C-1362-0B27-075F-C045F0EAFC20}"/>
                    </a:ext>
                  </a:extLst>
                </p:cNvPr>
                <p:cNvPicPr/>
                <p:nvPr/>
              </p:nvPicPr>
              <p:blipFill>
                <a:blip r:embed="rId355"/>
                <a:stretch>
                  <a:fillRect/>
                </a:stretch>
              </p:blipFill>
              <p:spPr>
                <a:xfrm>
                  <a:off x="11348182" y="3627262"/>
                  <a:ext cx="2919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1" name="Freihand 220">
                  <a:extLst>
                    <a:ext uri="{FF2B5EF4-FFF2-40B4-BE49-F238E27FC236}">
                      <a16:creationId xmlns:a16="http://schemas.microsoft.com/office/drawing/2014/main" id="{7FE6966F-FE04-52D4-52CB-5C1A0FA9B81C}"/>
                    </a:ext>
                  </a:extLst>
                </p14:cNvPr>
                <p14:cNvContentPartPr/>
                <p14:nvPr/>
              </p14:nvContentPartPr>
              <p14:xfrm>
                <a:off x="11733382" y="3828862"/>
                <a:ext cx="42120" cy="43560"/>
              </p14:xfrm>
            </p:contentPart>
          </mc:Choice>
          <mc:Fallback>
            <p:pic>
              <p:nvPicPr>
                <p:cNvPr id="221" name="Freihand 220">
                  <a:extLst>
                    <a:ext uri="{FF2B5EF4-FFF2-40B4-BE49-F238E27FC236}">
                      <a16:creationId xmlns:a16="http://schemas.microsoft.com/office/drawing/2014/main" id="{7FE6966F-FE04-52D4-52CB-5C1A0FA9B81C}"/>
                    </a:ext>
                  </a:extLst>
                </p:cNvPr>
                <p:cNvPicPr/>
                <p:nvPr/>
              </p:nvPicPr>
              <p:blipFill>
                <a:blip r:embed="rId357"/>
                <a:stretch>
                  <a:fillRect/>
                </a:stretch>
              </p:blipFill>
              <p:spPr>
                <a:xfrm>
                  <a:off x="11724742" y="3820222"/>
                  <a:ext cx="59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3" name="Freihand 222">
                  <a:extLst>
                    <a:ext uri="{FF2B5EF4-FFF2-40B4-BE49-F238E27FC236}">
                      <a16:creationId xmlns:a16="http://schemas.microsoft.com/office/drawing/2014/main" id="{166EE4BB-0B08-1FC1-0B2E-EE4D1B42E0C0}"/>
                    </a:ext>
                  </a:extLst>
                </p14:cNvPr>
                <p14:cNvContentPartPr/>
                <p14:nvPr/>
              </p14:nvContentPartPr>
              <p14:xfrm>
                <a:off x="8560702" y="4088062"/>
                <a:ext cx="214920" cy="73080"/>
              </p14:xfrm>
            </p:contentPart>
          </mc:Choice>
          <mc:Fallback>
            <p:pic>
              <p:nvPicPr>
                <p:cNvPr id="223" name="Freihand 222">
                  <a:extLst>
                    <a:ext uri="{FF2B5EF4-FFF2-40B4-BE49-F238E27FC236}">
                      <a16:creationId xmlns:a16="http://schemas.microsoft.com/office/drawing/2014/main" id="{166EE4BB-0B08-1FC1-0B2E-EE4D1B42E0C0}"/>
                    </a:ext>
                  </a:extLst>
                </p:cNvPr>
                <p:cNvPicPr/>
                <p:nvPr/>
              </p:nvPicPr>
              <p:blipFill>
                <a:blip r:embed="rId359"/>
                <a:stretch>
                  <a:fillRect/>
                </a:stretch>
              </p:blipFill>
              <p:spPr>
                <a:xfrm>
                  <a:off x="8551702" y="4079062"/>
                  <a:ext cx="232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4" name="Freihand 223">
                  <a:extLst>
                    <a:ext uri="{FF2B5EF4-FFF2-40B4-BE49-F238E27FC236}">
                      <a16:creationId xmlns:a16="http://schemas.microsoft.com/office/drawing/2014/main" id="{2E1FD08C-EB76-0C24-32CC-DDB239BDC8F3}"/>
                    </a:ext>
                  </a:extLst>
                </p14:cNvPr>
                <p14:cNvContentPartPr/>
                <p14:nvPr/>
              </p14:nvContentPartPr>
              <p14:xfrm>
                <a:off x="8811982" y="3965302"/>
                <a:ext cx="51480" cy="24480"/>
              </p14:xfrm>
            </p:contentPart>
          </mc:Choice>
          <mc:Fallback>
            <p:pic>
              <p:nvPicPr>
                <p:cNvPr id="224" name="Freihand 223">
                  <a:extLst>
                    <a:ext uri="{FF2B5EF4-FFF2-40B4-BE49-F238E27FC236}">
                      <a16:creationId xmlns:a16="http://schemas.microsoft.com/office/drawing/2014/main" id="{2E1FD08C-EB76-0C24-32CC-DDB239BDC8F3}"/>
                    </a:ext>
                  </a:extLst>
                </p:cNvPr>
                <p:cNvPicPr/>
                <p:nvPr/>
              </p:nvPicPr>
              <p:blipFill>
                <a:blip r:embed="rId361"/>
                <a:stretch>
                  <a:fillRect/>
                </a:stretch>
              </p:blipFill>
              <p:spPr>
                <a:xfrm>
                  <a:off x="8802982" y="3956302"/>
                  <a:ext cx="69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5" name="Freihand 224">
                  <a:extLst>
                    <a:ext uri="{FF2B5EF4-FFF2-40B4-BE49-F238E27FC236}">
                      <a16:creationId xmlns:a16="http://schemas.microsoft.com/office/drawing/2014/main" id="{0AFD4CDF-475D-32FC-01F2-B4B44FF274F5}"/>
                    </a:ext>
                  </a:extLst>
                </p14:cNvPr>
                <p14:cNvContentPartPr/>
                <p14:nvPr/>
              </p14:nvContentPartPr>
              <p14:xfrm>
                <a:off x="8946622" y="4004902"/>
                <a:ext cx="217800" cy="151560"/>
              </p14:xfrm>
            </p:contentPart>
          </mc:Choice>
          <mc:Fallback>
            <p:pic>
              <p:nvPicPr>
                <p:cNvPr id="225" name="Freihand 224">
                  <a:extLst>
                    <a:ext uri="{FF2B5EF4-FFF2-40B4-BE49-F238E27FC236}">
                      <a16:creationId xmlns:a16="http://schemas.microsoft.com/office/drawing/2014/main" id="{0AFD4CDF-475D-32FC-01F2-B4B44FF274F5}"/>
                    </a:ext>
                  </a:extLst>
                </p:cNvPr>
                <p:cNvPicPr/>
                <p:nvPr/>
              </p:nvPicPr>
              <p:blipFill>
                <a:blip r:embed="rId363"/>
                <a:stretch>
                  <a:fillRect/>
                </a:stretch>
              </p:blipFill>
              <p:spPr>
                <a:xfrm>
                  <a:off x="8937622" y="3996262"/>
                  <a:ext cx="235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6" name="Freihand 225">
                  <a:extLst>
                    <a:ext uri="{FF2B5EF4-FFF2-40B4-BE49-F238E27FC236}">
                      <a16:creationId xmlns:a16="http://schemas.microsoft.com/office/drawing/2014/main" id="{38BC01B4-E344-ECF0-2529-66B99BB02429}"/>
                    </a:ext>
                  </a:extLst>
                </p14:cNvPr>
                <p14:cNvContentPartPr/>
                <p14:nvPr/>
              </p14:nvContentPartPr>
              <p14:xfrm>
                <a:off x="9178822" y="4034062"/>
                <a:ext cx="95040" cy="126000"/>
              </p14:xfrm>
            </p:contentPart>
          </mc:Choice>
          <mc:Fallback>
            <p:pic>
              <p:nvPicPr>
                <p:cNvPr id="226" name="Freihand 225">
                  <a:extLst>
                    <a:ext uri="{FF2B5EF4-FFF2-40B4-BE49-F238E27FC236}">
                      <a16:creationId xmlns:a16="http://schemas.microsoft.com/office/drawing/2014/main" id="{38BC01B4-E344-ECF0-2529-66B99BB02429}"/>
                    </a:ext>
                  </a:extLst>
                </p:cNvPr>
                <p:cNvPicPr/>
                <p:nvPr/>
              </p:nvPicPr>
              <p:blipFill>
                <a:blip r:embed="rId365"/>
                <a:stretch>
                  <a:fillRect/>
                </a:stretch>
              </p:blipFill>
              <p:spPr>
                <a:xfrm>
                  <a:off x="9170182" y="4025062"/>
                  <a:ext cx="112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7" name="Freihand 226">
                  <a:extLst>
                    <a:ext uri="{FF2B5EF4-FFF2-40B4-BE49-F238E27FC236}">
                      <a16:creationId xmlns:a16="http://schemas.microsoft.com/office/drawing/2014/main" id="{CDD3E62E-52E5-B46A-45A7-EE07EF4453A9}"/>
                    </a:ext>
                  </a:extLst>
                </p14:cNvPr>
                <p14:cNvContentPartPr/>
                <p14:nvPr/>
              </p14:nvContentPartPr>
              <p14:xfrm>
                <a:off x="9347302" y="4095982"/>
                <a:ext cx="178560" cy="47520"/>
              </p14:xfrm>
            </p:contentPart>
          </mc:Choice>
          <mc:Fallback>
            <p:pic>
              <p:nvPicPr>
                <p:cNvPr id="227" name="Freihand 226">
                  <a:extLst>
                    <a:ext uri="{FF2B5EF4-FFF2-40B4-BE49-F238E27FC236}">
                      <a16:creationId xmlns:a16="http://schemas.microsoft.com/office/drawing/2014/main" id="{CDD3E62E-52E5-B46A-45A7-EE07EF4453A9}"/>
                    </a:ext>
                  </a:extLst>
                </p:cNvPr>
                <p:cNvPicPr/>
                <p:nvPr/>
              </p:nvPicPr>
              <p:blipFill>
                <a:blip r:embed="rId367"/>
                <a:stretch>
                  <a:fillRect/>
                </a:stretch>
              </p:blipFill>
              <p:spPr>
                <a:xfrm>
                  <a:off x="9338302" y="4086982"/>
                  <a:ext cx="196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8" name="Freihand 227">
                  <a:extLst>
                    <a:ext uri="{FF2B5EF4-FFF2-40B4-BE49-F238E27FC236}">
                      <a16:creationId xmlns:a16="http://schemas.microsoft.com/office/drawing/2014/main" id="{489A5791-F3DF-8DB1-83DE-EB8CC7D8A1A0}"/>
                    </a:ext>
                  </a:extLst>
                </p14:cNvPr>
                <p14:cNvContentPartPr/>
                <p14:nvPr/>
              </p14:nvContentPartPr>
              <p14:xfrm>
                <a:off x="9540982" y="3989062"/>
                <a:ext cx="437760" cy="148320"/>
              </p14:xfrm>
            </p:contentPart>
          </mc:Choice>
          <mc:Fallback>
            <p:pic>
              <p:nvPicPr>
                <p:cNvPr id="228" name="Freihand 227">
                  <a:extLst>
                    <a:ext uri="{FF2B5EF4-FFF2-40B4-BE49-F238E27FC236}">
                      <a16:creationId xmlns:a16="http://schemas.microsoft.com/office/drawing/2014/main" id="{489A5791-F3DF-8DB1-83DE-EB8CC7D8A1A0}"/>
                    </a:ext>
                  </a:extLst>
                </p:cNvPr>
                <p:cNvPicPr/>
                <p:nvPr/>
              </p:nvPicPr>
              <p:blipFill>
                <a:blip r:embed="rId369"/>
                <a:stretch>
                  <a:fillRect/>
                </a:stretch>
              </p:blipFill>
              <p:spPr>
                <a:xfrm>
                  <a:off x="9532342" y="3980062"/>
                  <a:ext cx="455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9" name="Freihand 228">
                  <a:extLst>
                    <a:ext uri="{FF2B5EF4-FFF2-40B4-BE49-F238E27FC236}">
                      <a16:creationId xmlns:a16="http://schemas.microsoft.com/office/drawing/2014/main" id="{378E65AD-9FB3-A881-12F8-6D87244C5381}"/>
                    </a:ext>
                  </a:extLst>
                </p14:cNvPr>
                <p14:cNvContentPartPr/>
                <p14:nvPr/>
              </p14:nvContentPartPr>
              <p14:xfrm>
                <a:off x="10189702" y="3965302"/>
                <a:ext cx="654480" cy="189720"/>
              </p14:xfrm>
            </p:contentPart>
          </mc:Choice>
          <mc:Fallback>
            <p:pic>
              <p:nvPicPr>
                <p:cNvPr id="229" name="Freihand 228">
                  <a:extLst>
                    <a:ext uri="{FF2B5EF4-FFF2-40B4-BE49-F238E27FC236}">
                      <a16:creationId xmlns:a16="http://schemas.microsoft.com/office/drawing/2014/main" id="{378E65AD-9FB3-A881-12F8-6D87244C5381}"/>
                    </a:ext>
                  </a:extLst>
                </p:cNvPr>
                <p:cNvPicPr/>
                <p:nvPr/>
              </p:nvPicPr>
              <p:blipFill>
                <a:blip r:embed="rId371"/>
                <a:stretch>
                  <a:fillRect/>
                </a:stretch>
              </p:blipFill>
              <p:spPr>
                <a:xfrm>
                  <a:off x="10180702" y="3956662"/>
                  <a:ext cx="672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0" name="Freihand 229">
                  <a:extLst>
                    <a:ext uri="{FF2B5EF4-FFF2-40B4-BE49-F238E27FC236}">
                      <a16:creationId xmlns:a16="http://schemas.microsoft.com/office/drawing/2014/main" id="{B4A1EBD2-3F27-2A2B-5781-BA7B01978526}"/>
                    </a:ext>
                  </a:extLst>
                </p14:cNvPr>
                <p14:cNvContentPartPr/>
                <p14:nvPr/>
              </p14:nvContentPartPr>
              <p14:xfrm>
                <a:off x="11078542" y="3947662"/>
                <a:ext cx="18360" cy="142920"/>
              </p14:xfrm>
            </p:contentPart>
          </mc:Choice>
          <mc:Fallback>
            <p:pic>
              <p:nvPicPr>
                <p:cNvPr id="230" name="Freihand 229">
                  <a:extLst>
                    <a:ext uri="{FF2B5EF4-FFF2-40B4-BE49-F238E27FC236}">
                      <a16:creationId xmlns:a16="http://schemas.microsoft.com/office/drawing/2014/main" id="{B4A1EBD2-3F27-2A2B-5781-BA7B01978526}"/>
                    </a:ext>
                  </a:extLst>
                </p:cNvPr>
                <p:cNvPicPr/>
                <p:nvPr/>
              </p:nvPicPr>
              <p:blipFill>
                <a:blip r:embed="rId373"/>
                <a:stretch>
                  <a:fillRect/>
                </a:stretch>
              </p:blipFill>
              <p:spPr>
                <a:xfrm>
                  <a:off x="11069902" y="3939022"/>
                  <a:ext cx="36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1" name="Freihand 230">
                  <a:extLst>
                    <a:ext uri="{FF2B5EF4-FFF2-40B4-BE49-F238E27FC236}">
                      <a16:creationId xmlns:a16="http://schemas.microsoft.com/office/drawing/2014/main" id="{592A302E-7996-47B4-6712-C30E2CAD4AF6}"/>
                    </a:ext>
                  </a:extLst>
                </p14:cNvPr>
                <p14:cNvContentPartPr/>
                <p14:nvPr/>
              </p14:nvContentPartPr>
              <p14:xfrm>
                <a:off x="11015182" y="3899782"/>
                <a:ext cx="151200" cy="229320"/>
              </p14:xfrm>
            </p:contentPart>
          </mc:Choice>
          <mc:Fallback>
            <p:pic>
              <p:nvPicPr>
                <p:cNvPr id="231" name="Freihand 230">
                  <a:extLst>
                    <a:ext uri="{FF2B5EF4-FFF2-40B4-BE49-F238E27FC236}">
                      <a16:creationId xmlns:a16="http://schemas.microsoft.com/office/drawing/2014/main" id="{592A302E-7996-47B4-6712-C30E2CAD4AF6}"/>
                    </a:ext>
                  </a:extLst>
                </p:cNvPr>
                <p:cNvPicPr/>
                <p:nvPr/>
              </p:nvPicPr>
              <p:blipFill>
                <a:blip r:embed="rId375"/>
                <a:stretch>
                  <a:fillRect/>
                </a:stretch>
              </p:blipFill>
              <p:spPr>
                <a:xfrm>
                  <a:off x="11006182" y="3890782"/>
                  <a:ext cx="1688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2" name="Freihand 231">
                  <a:extLst>
                    <a:ext uri="{FF2B5EF4-FFF2-40B4-BE49-F238E27FC236}">
                      <a16:creationId xmlns:a16="http://schemas.microsoft.com/office/drawing/2014/main" id="{F1ACA4C6-3563-4190-1CE5-AC7B02E68EF6}"/>
                    </a:ext>
                  </a:extLst>
                </p14:cNvPr>
                <p14:cNvContentPartPr/>
                <p14:nvPr/>
              </p14:nvContentPartPr>
              <p14:xfrm>
                <a:off x="11168542" y="3973222"/>
                <a:ext cx="86760" cy="126720"/>
              </p14:xfrm>
            </p:contentPart>
          </mc:Choice>
          <mc:Fallback>
            <p:pic>
              <p:nvPicPr>
                <p:cNvPr id="232" name="Freihand 231">
                  <a:extLst>
                    <a:ext uri="{FF2B5EF4-FFF2-40B4-BE49-F238E27FC236}">
                      <a16:creationId xmlns:a16="http://schemas.microsoft.com/office/drawing/2014/main" id="{F1ACA4C6-3563-4190-1CE5-AC7B02E68EF6}"/>
                    </a:ext>
                  </a:extLst>
                </p:cNvPr>
                <p:cNvPicPr/>
                <p:nvPr/>
              </p:nvPicPr>
              <p:blipFill>
                <a:blip r:embed="rId377"/>
                <a:stretch>
                  <a:fillRect/>
                </a:stretch>
              </p:blipFill>
              <p:spPr>
                <a:xfrm>
                  <a:off x="11159902" y="3964222"/>
                  <a:ext cx="104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3" name="Freihand 232">
                  <a:extLst>
                    <a:ext uri="{FF2B5EF4-FFF2-40B4-BE49-F238E27FC236}">
                      <a16:creationId xmlns:a16="http://schemas.microsoft.com/office/drawing/2014/main" id="{A6E970AF-3D82-0E2D-9EC9-789AAD786391}"/>
                    </a:ext>
                  </a:extLst>
                </p14:cNvPr>
                <p14:cNvContentPartPr/>
                <p14:nvPr/>
              </p14:nvContentPartPr>
              <p14:xfrm>
                <a:off x="11290222" y="3977182"/>
                <a:ext cx="96120" cy="142560"/>
              </p14:xfrm>
            </p:contentPart>
          </mc:Choice>
          <mc:Fallback>
            <p:pic>
              <p:nvPicPr>
                <p:cNvPr id="233" name="Freihand 232">
                  <a:extLst>
                    <a:ext uri="{FF2B5EF4-FFF2-40B4-BE49-F238E27FC236}">
                      <a16:creationId xmlns:a16="http://schemas.microsoft.com/office/drawing/2014/main" id="{A6E970AF-3D82-0E2D-9EC9-789AAD786391}"/>
                    </a:ext>
                  </a:extLst>
                </p:cNvPr>
                <p:cNvPicPr/>
                <p:nvPr/>
              </p:nvPicPr>
              <p:blipFill>
                <a:blip r:embed="rId379"/>
                <a:stretch>
                  <a:fillRect/>
                </a:stretch>
              </p:blipFill>
              <p:spPr>
                <a:xfrm>
                  <a:off x="11281582" y="3968542"/>
                  <a:ext cx="113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4" name="Freihand 233">
                  <a:extLst>
                    <a:ext uri="{FF2B5EF4-FFF2-40B4-BE49-F238E27FC236}">
                      <a16:creationId xmlns:a16="http://schemas.microsoft.com/office/drawing/2014/main" id="{FACE24C1-FA42-399A-15CF-661201894530}"/>
                    </a:ext>
                  </a:extLst>
                </p14:cNvPr>
                <p14:cNvContentPartPr/>
                <p14:nvPr/>
              </p14:nvContentPartPr>
              <p14:xfrm>
                <a:off x="11398222" y="3888262"/>
                <a:ext cx="382680" cy="274680"/>
              </p14:xfrm>
            </p:contentPart>
          </mc:Choice>
          <mc:Fallback>
            <p:pic>
              <p:nvPicPr>
                <p:cNvPr id="234" name="Freihand 233">
                  <a:extLst>
                    <a:ext uri="{FF2B5EF4-FFF2-40B4-BE49-F238E27FC236}">
                      <a16:creationId xmlns:a16="http://schemas.microsoft.com/office/drawing/2014/main" id="{FACE24C1-FA42-399A-15CF-661201894530}"/>
                    </a:ext>
                  </a:extLst>
                </p:cNvPr>
                <p:cNvPicPr/>
                <p:nvPr/>
              </p:nvPicPr>
              <p:blipFill>
                <a:blip r:embed="rId381"/>
                <a:stretch>
                  <a:fillRect/>
                </a:stretch>
              </p:blipFill>
              <p:spPr>
                <a:xfrm>
                  <a:off x="11389582" y="3879622"/>
                  <a:ext cx="4003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5" name="Freihand 234">
                  <a:extLst>
                    <a:ext uri="{FF2B5EF4-FFF2-40B4-BE49-F238E27FC236}">
                      <a16:creationId xmlns:a16="http://schemas.microsoft.com/office/drawing/2014/main" id="{0F1845B8-F384-4A0E-D75A-CE9D664CF6FB}"/>
                    </a:ext>
                  </a:extLst>
                </p14:cNvPr>
                <p14:cNvContentPartPr/>
                <p14:nvPr/>
              </p14:nvContentPartPr>
              <p14:xfrm>
                <a:off x="11484622" y="3886102"/>
                <a:ext cx="28080" cy="17280"/>
              </p14:xfrm>
            </p:contentPart>
          </mc:Choice>
          <mc:Fallback>
            <p:pic>
              <p:nvPicPr>
                <p:cNvPr id="235" name="Freihand 234">
                  <a:extLst>
                    <a:ext uri="{FF2B5EF4-FFF2-40B4-BE49-F238E27FC236}">
                      <a16:creationId xmlns:a16="http://schemas.microsoft.com/office/drawing/2014/main" id="{0F1845B8-F384-4A0E-D75A-CE9D664CF6FB}"/>
                    </a:ext>
                  </a:extLst>
                </p:cNvPr>
                <p:cNvPicPr/>
                <p:nvPr/>
              </p:nvPicPr>
              <p:blipFill>
                <a:blip r:embed="rId383"/>
                <a:stretch>
                  <a:fillRect/>
                </a:stretch>
              </p:blipFill>
              <p:spPr>
                <a:xfrm>
                  <a:off x="11475982" y="3877462"/>
                  <a:ext cx="4572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240" name="Freihand 239">
                <a:extLst>
                  <a:ext uri="{FF2B5EF4-FFF2-40B4-BE49-F238E27FC236}">
                    <a16:creationId xmlns:a16="http://schemas.microsoft.com/office/drawing/2014/main" id="{4A7D613A-159E-4096-6F4B-F1439229F342}"/>
                  </a:ext>
                </a:extLst>
              </p14:cNvPr>
              <p14:cNvContentPartPr/>
              <p14:nvPr/>
            </p14:nvContentPartPr>
            <p14:xfrm>
              <a:off x="1400302" y="3212542"/>
              <a:ext cx="456480" cy="502200"/>
            </p14:xfrm>
          </p:contentPart>
        </mc:Choice>
        <mc:Fallback>
          <p:pic>
            <p:nvPicPr>
              <p:cNvPr id="240" name="Freihand 239">
                <a:extLst>
                  <a:ext uri="{FF2B5EF4-FFF2-40B4-BE49-F238E27FC236}">
                    <a16:creationId xmlns:a16="http://schemas.microsoft.com/office/drawing/2014/main" id="{4A7D613A-159E-4096-6F4B-F1439229F342}"/>
                  </a:ext>
                </a:extLst>
              </p:cNvPr>
              <p:cNvPicPr/>
              <p:nvPr/>
            </p:nvPicPr>
            <p:blipFill>
              <a:blip r:embed="rId385"/>
              <a:stretch>
                <a:fillRect/>
              </a:stretch>
            </p:blipFill>
            <p:spPr>
              <a:xfrm>
                <a:off x="1391302" y="3203902"/>
                <a:ext cx="47412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1" name="Freihand 240">
                <a:extLst>
                  <a:ext uri="{FF2B5EF4-FFF2-40B4-BE49-F238E27FC236}">
                    <a16:creationId xmlns:a16="http://schemas.microsoft.com/office/drawing/2014/main" id="{585C2037-83BB-F800-A237-7C11D6B7B9EB}"/>
                  </a:ext>
                </a:extLst>
              </p14:cNvPr>
              <p14:cNvContentPartPr/>
              <p14:nvPr/>
            </p14:nvContentPartPr>
            <p14:xfrm>
              <a:off x="1563742" y="2974582"/>
              <a:ext cx="1166760" cy="1125000"/>
            </p14:xfrm>
          </p:contentPart>
        </mc:Choice>
        <mc:Fallback>
          <p:pic>
            <p:nvPicPr>
              <p:cNvPr id="241" name="Freihand 240">
                <a:extLst>
                  <a:ext uri="{FF2B5EF4-FFF2-40B4-BE49-F238E27FC236}">
                    <a16:creationId xmlns:a16="http://schemas.microsoft.com/office/drawing/2014/main" id="{585C2037-83BB-F800-A237-7C11D6B7B9EB}"/>
                  </a:ext>
                </a:extLst>
              </p:cNvPr>
              <p:cNvPicPr/>
              <p:nvPr/>
            </p:nvPicPr>
            <p:blipFill>
              <a:blip r:embed="rId387"/>
              <a:stretch>
                <a:fillRect/>
              </a:stretch>
            </p:blipFill>
            <p:spPr>
              <a:xfrm>
                <a:off x="1555102" y="2965582"/>
                <a:ext cx="1184400" cy="1142640"/>
              </a:xfrm>
              <a:prstGeom prst="rect">
                <a:avLst/>
              </a:prstGeom>
            </p:spPr>
          </p:pic>
        </mc:Fallback>
      </mc:AlternateContent>
    </p:spTree>
    <p:extLst>
      <p:ext uri="{BB962C8B-B14F-4D97-AF65-F5344CB8AC3E}">
        <p14:creationId xmlns:p14="http://schemas.microsoft.com/office/powerpoint/2010/main" val="163436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827208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 (2019)</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29740" y="142558"/>
            <a:ext cx="201850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endParaRPr lang="de-DE" sz="1633"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3"/>
          <a:stretch>
            <a:fillRect/>
          </a:stretch>
        </p:blipFill>
        <p:spPr>
          <a:xfrm>
            <a:off x="322137" y="602645"/>
            <a:ext cx="7636341" cy="4589929"/>
          </a:xfrm>
          <a:prstGeom prst="rect">
            <a:avLst/>
          </a:prstGeom>
        </p:spPr>
      </p:pic>
      <p:sp>
        <p:nvSpPr>
          <p:cNvPr id="24" name="Rechteck 23">
            <a:extLst>
              <a:ext uri="{FF2B5EF4-FFF2-40B4-BE49-F238E27FC236}">
                <a16:creationId xmlns:a16="http://schemas.microsoft.com/office/drawing/2014/main" id="{75465BC0-D84C-4780-8B17-A4341E16A7E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3021386-90F3-473F-8BB6-AB4231DBCE67}"/>
              </a:ext>
            </a:extLst>
          </p:cNvPr>
          <p:cNvSpPr txBox="1"/>
          <p:nvPr/>
        </p:nvSpPr>
        <p:spPr>
          <a:xfrm rot="16200000">
            <a:off x="-1266884" y="2318939"/>
            <a:ext cx="2982897" cy="369332"/>
          </a:xfrm>
          <a:prstGeom prst="rect">
            <a:avLst/>
          </a:prstGeom>
          <a:noFill/>
        </p:spPr>
        <p:txBody>
          <a:bodyPr wrap="square" rtlCol="0">
            <a:spAutoFit/>
          </a:bodyPr>
          <a:lstStyle/>
          <a:p>
            <a:r>
              <a:rPr lang="de-DE" dirty="0"/>
              <a:t>Anteil am US-Handel der EU</a:t>
            </a:r>
          </a:p>
        </p:txBody>
      </p:sp>
      <p:sp>
        <p:nvSpPr>
          <p:cNvPr id="25" name="Textfeld 24">
            <a:extLst>
              <a:ext uri="{FF2B5EF4-FFF2-40B4-BE49-F238E27FC236}">
                <a16:creationId xmlns:a16="http://schemas.microsoft.com/office/drawing/2014/main" id="{C37249F1-76E0-49E2-8293-9B5C4A5F743C}"/>
              </a:ext>
            </a:extLst>
          </p:cNvPr>
          <p:cNvSpPr txBox="1"/>
          <p:nvPr/>
        </p:nvSpPr>
        <p:spPr>
          <a:xfrm>
            <a:off x="2878397" y="5182759"/>
            <a:ext cx="2982897" cy="369332"/>
          </a:xfrm>
          <a:prstGeom prst="rect">
            <a:avLst/>
          </a:prstGeom>
          <a:noFill/>
        </p:spPr>
        <p:txBody>
          <a:bodyPr wrap="square" rtlCol="0">
            <a:spAutoFit/>
          </a:bodyPr>
          <a:lstStyle/>
          <a:p>
            <a:r>
              <a:rPr lang="de-DE" dirty="0"/>
              <a:t>Anteil am BIP der EU</a:t>
            </a:r>
          </a:p>
        </p:txBody>
      </p:sp>
      <p:sp>
        <p:nvSpPr>
          <p:cNvPr id="5" name="Rechteck 4">
            <a:extLst>
              <a:ext uri="{FF2B5EF4-FFF2-40B4-BE49-F238E27FC236}">
                <a16:creationId xmlns:a16="http://schemas.microsoft.com/office/drawing/2014/main" id="{152446B7-414A-7201-CDCF-440AB811DA09}"/>
              </a:ext>
            </a:extLst>
          </p:cNvPr>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graphicFrame>
        <p:nvGraphicFramePr>
          <p:cNvPr id="8" name="Diagramm 7">
            <a:extLst>
              <a:ext uri="{FF2B5EF4-FFF2-40B4-BE49-F238E27FC236}">
                <a16:creationId xmlns:a16="http://schemas.microsoft.com/office/drawing/2014/main" id="{19EA6F77-280E-4DF8-CBB2-17D03582762D}"/>
              </a:ext>
            </a:extLst>
          </p:cNvPr>
          <p:cNvGraphicFramePr>
            <a:graphicFrameLocks/>
          </p:cNvGraphicFramePr>
          <p:nvPr/>
        </p:nvGraphicFramePr>
        <p:xfrm>
          <a:off x="6808962" y="1249638"/>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uppieren 8">
            <a:extLst>
              <a:ext uri="{FF2B5EF4-FFF2-40B4-BE49-F238E27FC236}">
                <a16:creationId xmlns:a16="http://schemas.microsoft.com/office/drawing/2014/main" id="{AC8D1534-E353-C815-8771-8E22B7E7C152}"/>
              </a:ext>
            </a:extLst>
          </p:cNvPr>
          <p:cNvGrpSpPr/>
          <p:nvPr/>
        </p:nvGrpSpPr>
        <p:grpSpPr>
          <a:xfrm>
            <a:off x="4925127" y="4124782"/>
            <a:ext cx="2879280" cy="1189080"/>
            <a:chOff x="4925127" y="4124782"/>
            <a:chExt cx="2879280" cy="1189080"/>
          </a:xfrm>
        </p:grpSpPr>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06BBC8E4-5A7E-9341-F188-564EFB3369DB}"/>
                    </a:ext>
                  </a:extLst>
                </p14:cNvPr>
                <p14:cNvContentPartPr/>
                <p14:nvPr/>
              </p14:nvContentPartPr>
              <p14:xfrm>
                <a:off x="6356487" y="4245742"/>
                <a:ext cx="294480" cy="214560"/>
              </p14:xfrm>
            </p:contentPart>
          </mc:Choice>
          <mc:Fallback xmlns="">
            <p:pic>
              <p:nvPicPr>
                <p:cNvPr id="10" name="Freihand 9">
                  <a:extLst>
                    <a:ext uri="{FF2B5EF4-FFF2-40B4-BE49-F238E27FC236}">
                      <a16:creationId xmlns:a16="http://schemas.microsoft.com/office/drawing/2014/main" id="{06BBC8E4-5A7E-9341-F188-564EFB3369DB}"/>
                    </a:ext>
                  </a:extLst>
                </p:cNvPr>
                <p:cNvPicPr/>
                <p:nvPr/>
              </p:nvPicPr>
              <p:blipFill>
                <a:blip r:embed="rId6"/>
                <a:stretch>
                  <a:fillRect/>
                </a:stretch>
              </p:blipFill>
              <p:spPr>
                <a:xfrm>
                  <a:off x="6347487" y="4237102"/>
                  <a:ext cx="3121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0C2283EC-EDA2-FE62-E156-96DC71E88C88}"/>
                    </a:ext>
                  </a:extLst>
                </p14:cNvPr>
                <p14:cNvContentPartPr/>
                <p14:nvPr/>
              </p14:nvContentPartPr>
              <p14:xfrm>
                <a:off x="6552687" y="4124782"/>
                <a:ext cx="236880" cy="248400"/>
              </p14:xfrm>
            </p:contentPart>
          </mc:Choice>
          <mc:Fallback xmlns="">
            <p:pic>
              <p:nvPicPr>
                <p:cNvPr id="11" name="Freihand 10">
                  <a:extLst>
                    <a:ext uri="{FF2B5EF4-FFF2-40B4-BE49-F238E27FC236}">
                      <a16:creationId xmlns:a16="http://schemas.microsoft.com/office/drawing/2014/main" id="{0C2283EC-EDA2-FE62-E156-96DC71E88C88}"/>
                    </a:ext>
                  </a:extLst>
                </p:cNvPr>
                <p:cNvPicPr/>
                <p:nvPr/>
              </p:nvPicPr>
              <p:blipFill>
                <a:blip r:embed="rId8"/>
                <a:stretch>
                  <a:fillRect/>
                </a:stretch>
              </p:blipFill>
              <p:spPr>
                <a:xfrm>
                  <a:off x="6543687" y="4116142"/>
                  <a:ext cx="2545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ECFAF5CB-B77A-1DE4-5056-D1A1CB829748}"/>
                    </a:ext>
                  </a:extLst>
                </p14:cNvPr>
                <p14:cNvContentPartPr/>
                <p14:nvPr/>
              </p14:nvContentPartPr>
              <p14:xfrm>
                <a:off x="4957167" y="4565782"/>
                <a:ext cx="200520" cy="166320"/>
              </p14:xfrm>
            </p:contentPart>
          </mc:Choice>
          <mc:Fallback xmlns="">
            <p:pic>
              <p:nvPicPr>
                <p:cNvPr id="12" name="Freihand 11">
                  <a:extLst>
                    <a:ext uri="{FF2B5EF4-FFF2-40B4-BE49-F238E27FC236}">
                      <a16:creationId xmlns:a16="http://schemas.microsoft.com/office/drawing/2014/main" id="{ECFAF5CB-B77A-1DE4-5056-D1A1CB829748}"/>
                    </a:ext>
                  </a:extLst>
                </p:cNvPr>
                <p:cNvPicPr/>
                <p:nvPr/>
              </p:nvPicPr>
              <p:blipFill>
                <a:blip r:embed="rId10"/>
                <a:stretch>
                  <a:fillRect/>
                </a:stretch>
              </p:blipFill>
              <p:spPr>
                <a:xfrm>
                  <a:off x="4948167" y="4556782"/>
                  <a:ext cx="218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9A03E38E-1237-62F9-B916-E6D4B13087E8}"/>
                    </a:ext>
                  </a:extLst>
                </p14:cNvPr>
                <p14:cNvContentPartPr/>
                <p14:nvPr/>
              </p14:nvContentPartPr>
              <p14:xfrm>
                <a:off x="5192247" y="4616182"/>
                <a:ext cx="80280" cy="92520"/>
              </p14:xfrm>
            </p:contentPart>
          </mc:Choice>
          <mc:Fallback xmlns="">
            <p:pic>
              <p:nvPicPr>
                <p:cNvPr id="13" name="Freihand 12">
                  <a:extLst>
                    <a:ext uri="{FF2B5EF4-FFF2-40B4-BE49-F238E27FC236}">
                      <a16:creationId xmlns:a16="http://schemas.microsoft.com/office/drawing/2014/main" id="{9A03E38E-1237-62F9-B916-E6D4B13087E8}"/>
                    </a:ext>
                  </a:extLst>
                </p:cNvPr>
                <p:cNvPicPr/>
                <p:nvPr/>
              </p:nvPicPr>
              <p:blipFill>
                <a:blip r:embed="rId12"/>
                <a:stretch>
                  <a:fillRect/>
                </a:stretch>
              </p:blipFill>
              <p:spPr>
                <a:xfrm>
                  <a:off x="5183247" y="4607542"/>
                  <a:ext cx="97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7022B492-8CA5-43C1-CB95-C5B3594C3244}"/>
                    </a:ext>
                  </a:extLst>
                </p14:cNvPr>
                <p14:cNvContentPartPr/>
                <p14:nvPr/>
              </p14:nvContentPartPr>
              <p14:xfrm>
                <a:off x="5312847" y="4620142"/>
                <a:ext cx="73080" cy="116280"/>
              </p14:xfrm>
            </p:contentPart>
          </mc:Choice>
          <mc:Fallback xmlns="">
            <p:pic>
              <p:nvPicPr>
                <p:cNvPr id="14" name="Freihand 13">
                  <a:extLst>
                    <a:ext uri="{FF2B5EF4-FFF2-40B4-BE49-F238E27FC236}">
                      <a16:creationId xmlns:a16="http://schemas.microsoft.com/office/drawing/2014/main" id="{7022B492-8CA5-43C1-CB95-C5B3594C3244}"/>
                    </a:ext>
                  </a:extLst>
                </p:cNvPr>
                <p:cNvPicPr/>
                <p:nvPr/>
              </p:nvPicPr>
              <p:blipFill>
                <a:blip r:embed="rId14"/>
                <a:stretch>
                  <a:fillRect/>
                </a:stretch>
              </p:blipFill>
              <p:spPr>
                <a:xfrm>
                  <a:off x="5303847" y="4611142"/>
                  <a:ext cx="90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02DDDB32-1244-A714-4B18-287F68A08736}"/>
                    </a:ext>
                  </a:extLst>
                </p14:cNvPr>
                <p14:cNvContentPartPr/>
                <p14:nvPr/>
              </p14:nvContentPartPr>
              <p14:xfrm>
                <a:off x="5486367" y="4508902"/>
                <a:ext cx="262080" cy="196920"/>
              </p14:xfrm>
            </p:contentPart>
          </mc:Choice>
          <mc:Fallback xmlns="">
            <p:pic>
              <p:nvPicPr>
                <p:cNvPr id="15" name="Freihand 14">
                  <a:extLst>
                    <a:ext uri="{FF2B5EF4-FFF2-40B4-BE49-F238E27FC236}">
                      <a16:creationId xmlns:a16="http://schemas.microsoft.com/office/drawing/2014/main" id="{02DDDB32-1244-A714-4B18-287F68A08736}"/>
                    </a:ext>
                  </a:extLst>
                </p:cNvPr>
                <p:cNvPicPr/>
                <p:nvPr/>
              </p:nvPicPr>
              <p:blipFill>
                <a:blip r:embed="rId16"/>
                <a:stretch>
                  <a:fillRect/>
                </a:stretch>
              </p:blipFill>
              <p:spPr>
                <a:xfrm>
                  <a:off x="5477367" y="4500262"/>
                  <a:ext cx="279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1C1BA5D6-E520-956C-0A5D-28B58E474957}"/>
                    </a:ext>
                  </a:extLst>
                </p14:cNvPr>
                <p14:cNvContentPartPr/>
                <p14:nvPr/>
              </p14:nvContentPartPr>
              <p14:xfrm>
                <a:off x="5767167" y="4594222"/>
                <a:ext cx="14760" cy="20520"/>
              </p14:xfrm>
            </p:contentPart>
          </mc:Choice>
          <mc:Fallback xmlns="">
            <p:pic>
              <p:nvPicPr>
                <p:cNvPr id="16" name="Freihand 15">
                  <a:extLst>
                    <a:ext uri="{FF2B5EF4-FFF2-40B4-BE49-F238E27FC236}">
                      <a16:creationId xmlns:a16="http://schemas.microsoft.com/office/drawing/2014/main" id="{1C1BA5D6-E520-956C-0A5D-28B58E474957}"/>
                    </a:ext>
                  </a:extLst>
                </p:cNvPr>
                <p:cNvPicPr/>
                <p:nvPr/>
              </p:nvPicPr>
              <p:blipFill>
                <a:blip r:embed="rId18"/>
                <a:stretch>
                  <a:fillRect/>
                </a:stretch>
              </p:blipFill>
              <p:spPr>
                <a:xfrm>
                  <a:off x="5758527" y="4585222"/>
                  <a:ext cx="32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3DE064B7-FE55-33F1-84E7-4ABAC524FE51}"/>
                    </a:ext>
                  </a:extLst>
                </p14:cNvPr>
                <p14:cNvContentPartPr/>
                <p14:nvPr/>
              </p14:nvContentPartPr>
              <p14:xfrm>
                <a:off x="5781207" y="4625542"/>
                <a:ext cx="95040" cy="212760"/>
              </p14:xfrm>
            </p:contentPart>
          </mc:Choice>
          <mc:Fallback xmlns="">
            <p:pic>
              <p:nvPicPr>
                <p:cNvPr id="17" name="Freihand 16">
                  <a:extLst>
                    <a:ext uri="{FF2B5EF4-FFF2-40B4-BE49-F238E27FC236}">
                      <a16:creationId xmlns:a16="http://schemas.microsoft.com/office/drawing/2014/main" id="{3DE064B7-FE55-33F1-84E7-4ABAC524FE51}"/>
                    </a:ext>
                  </a:extLst>
                </p:cNvPr>
                <p:cNvPicPr/>
                <p:nvPr/>
              </p:nvPicPr>
              <p:blipFill>
                <a:blip r:embed="rId20"/>
                <a:stretch>
                  <a:fillRect/>
                </a:stretch>
              </p:blipFill>
              <p:spPr>
                <a:xfrm>
                  <a:off x="5772567" y="4616902"/>
                  <a:ext cx="112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99713210-EB89-B340-0494-C22B72089CFD}"/>
                    </a:ext>
                  </a:extLst>
                </p14:cNvPr>
                <p14:cNvContentPartPr/>
                <p14:nvPr/>
              </p14:nvContentPartPr>
              <p14:xfrm>
                <a:off x="5935647" y="4492702"/>
                <a:ext cx="255600" cy="222480"/>
              </p14:xfrm>
            </p:contentPart>
          </mc:Choice>
          <mc:Fallback xmlns="">
            <p:pic>
              <p:nvPicPr>
                <p:cNvPr id="18" name="Freihand 17">
                  <a:extLst>
                    <a:ext uri="{FF2B5EF4-FFF2-40B4-BE49-F238E27FC236}">
                      <a16:creationId xmlns:a16="http://schemas.microsoft.com/office/drawing/2014/main" id="{99713210-EB89-B340-0494-C22B72089CFD}"/>
                    </a:ext>
                  </a:extLst>
                </p:cNvPr>
                <p:cNvPicPr/>
                <p:nvPr/>
              </p:nvPicPr>
              <p:blipFill>
                <a:blip r:embed="rId22"/>
                <a:stretch>
                  <a:fillRect/>
                </a:stretch>
              </p:blipFill>
              <p:spPr>
                <a:xfrm>
                  <a:off x="5926647" y="4483702"/>
                  <a:ext cx="273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686F5A08-AB57-D883-F893-1339D616E034}"/>
                    </a:ext>
                  </a:extLst>
                </p14:cNvPr>
                <p14:cNvContentPartPr/>
                <p14:nvPr/>
              </p14:nvContentPartPr>
              <p14:xfrm>
                <a:off x="6198087" y="4649662"/>
                <a:ext cx="67680" cy="117000"/>
              </p14:xfrm>
            </p:contentPart>
          </mc:Choice>
          <mc:Fallback xmlns="">
            <p:pic>
              <p:nvPicPr>
                <p:cNvPr id="19" name="Freihand 18">
                  <a:extLst>
                    <a:ext uri="{FF2B5EF4-FFF2-40B4-BE49-F238E27FC236}">
                      <a16:creationId xmlns:a16="http://schemas.microsoft.com/office/drawing/2014/main" id="{686F5A08-AB57-D883-F893-1339D616E034}"/>
                    </a:ext>
                  </a:extLst>
                </p:cNvPr>
                <p:cNvPicPr/>
                <p:nvPr/>
              </p:nvPicPr>
              <p:blipFill>
                <a:blip r:embed="rId24"/>
                <a:stretch>
                  <a:fillRect/>
                </a:stretch>
              </p:blipFill>
              <p:spPr>
                <a:xfrm>
                  <a:off x="6189087" y="4640662"/>
                  <a:ext cx="85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7EFA499A-16D4-7043-57FA-690E8FF756A4}"/>
                    </a:ext>
                  </a:extLst>
                </p14:cNvPr>
                <p14:cNvContentPartPr/>
                <p14:nvPr/>
              </p14:nvContentPartPr>
              <p14:xfrm>
                <a:off x="6318327" y="4623382"/>
                <a:ext cx="83160" cy="87840"/>
              </p14:xfrm>
            </p:contentPart>
          </mc:Choice>
          <mc:Fallback xmlns="">
            <p:pic>
              <p:nvPicPr>
                <p:cNvPr id="20" name="Freihand 19">
                  <a:extLst>
                    <a:ext uri="{FF2B5EF4-FFF2-40B4-BE49-F238E27FC236}">
                      <a16:creationId xmlns:a16="http://schemas.microsoft.com/office/drawing/2014/main" id="{7EFA499A-16D4-7043-57FA-690E8FF756A4}"/>
                    </a:ext>
                  </a:extLst>
                </p:cNvPr>
                <p:cNvPicPr/>
                <p:nvPr/>
              </p:nvPicPr>
              <p:blipFill>
                <a:blip r:embed="rId26"/>
                <a:stretch>
                  <a:fillRect/>
                </a:stretch>
              </p:blipFill>
              <p:spPr>
                <a:xfrm>
                  <a:off x="6309327" y="4614382"/>
                  <a:ext cx="100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E9FCA901-24AD-CED0-D3AD-68DE244E7CFC}"/>
                    </a:ext>
                  </a:extLst>
                </p14:cNvPr>
                <p14:cNvContentPartPr/>
                <p14:nvPr/>
              </p14:nvContentPartPr>
              <p14:xfrm>
                <a:off x="6183327" y="4520782"/>
                <a:ext cx="14760" cy="18360"/>
              </p14:xfrm>
            </p:contentPart>
          </mc:Choice>
          <mc:Fallback xmlns="">
            <p:pic>
              <p:nvPicPr>
                <p:cNvPr id="21" name="Freihand 20">
                  <a:extLst>
                    <a:ext uri="{FF2B5EF4-FFF2-40B4-BE49-F238E27FC236}">
                      <a16:creationId xmlns:a16="http://schemas.microsoft.com/office/drawing/2014/main" id="{E9FCA901-24AD-CED0-D3AD-68DE244E7CFC}"/>
                    </a:ext>
                  </a:extLst>
                </p:cNvPr>
                <p:cNvPicPr/>
                <p:nvPr/>
              </p:nvPicPr>
              <p:blipFill>
                <a:blip r:embed="rId28"/>
                <a:stretch>
                  <a:fillRect/>
                </a:stretch>
              </p:blipFill>
              <p:spPr>
                <a:xfrm>
                  <a:off x="6174327" y="4512142"/>
                  <a:ext cx="32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A5BC1ACF-9177-84F2-C5D8-BBE5AAF52EAF}"/>
                    </a:ext>
                  </a:extLst>
                </p14:cNvPr>
                <p14:cNvContentPartPr/>
                <p14:nvPr/>
              </p14:nvContentPartPr>
              <p14:xfrm>
                <a:off x="6661407" y="4452742"/>
                <a:ext cx="297000" cy="257400"/>
              </p14:xfrm>
            </p:contentPart>
          </mc:Choice>
          <mc:Fallback xmlns="">
            <p:pic>
              <p:nvPicPr>
                <p:cNvPr id="22" name="Freihand 21">
                  <a:extLst>
                    <a:ext uri="{FF2B5EF4-FFF2-40B4-BE49-F238E27FC236}">
                      <a16:creationId xmlns:a16="http://schemas.microsoft.com/office/drawing/2014/main" id="{A5BC1ACF-9177-84F2-C5D8-BBE5AAF52EAF}"/>
                    </a:ext>
                  </a:extLst>
                </p:cNvPr>
                <p:cNvPicPr/>
                <p:nvPr/>
              </p:nvPicPr>
              <p:blipFill>
                <a:blip r:embed="rId30"/>
                <a:stretch>
                  <a:fillRect/>
                </a:stretch>
              </p:blipFill>
              <p:spPr>
                <a:xfrm>
                  <a:off x="6652767" y="4444102"/>
                  <a:ext cx="3146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67338405-4D81-AC66-23CE-113E15423A8E}"/>
                    </a:ext>
                  </a:extLst>
                </p14:cNvPr>
                <p14:cNvContentPartPr/>
                <p14:nvPr/>
              </p14:nvContentPartPr>
              <p14:xfrm>
                <a:off x="7040847" y="4610782"/>
                <a:ext cx="137160" cy="76680"/>
              </p14:xfrm>
            </p:contentPart>
          </mc:Choice>
          <mc:Fallback xmlns="">
            <p:pic>
              <p:nvPicPr>
                <p:cNvPr id="23" name="Freihand 22">
                  <a:extLst>
                    <a:ext uri="{FF2B5EF4-FFF2-40B4-BE49-F238E27FC236}">
                      <a16:creationId xmlns:a16="http://schemas.microsoft.com/office/drawing/2014/main" id="{67338405-4D81-AC66-23CE-113E15423A8E}"/>
                    </a:ext>
                  </a:extLst>
                </p:cNvPr>
                <p:cNvPicPr/>
                <p:nvPr/>
              </p:nvPicPr>
              <p:blipFill>
                <a:blip r:embed="rId32"/>
                <a:stretch>
                  <a:fillRect/>
                </a:stretch>
              </p:blipFill>
              <p:spPr>
                <a:xfrm>
                  <a:off x="7031847" y="4601782"/>
                  <a:ext cx="154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0257F352-1CAC-D569-8C18-5F126742E67B}"/>
                    </a:ext>
                  </a:extLst>
                </p14:cNvPr>
                <p14:cNvContentPartPr/>
                <p14:nvPr/>
              </p14:nvContentPartPr>
              <p14:xfrm>
                <a:off x="7270527" y="4441942"/>
                <a:ext cx="174600" cy="399600"/>
              </p14:xfrm>
            </p:contentPart>
          </mc:Choice>
          <mc:Fallback xmlns="">
            <p:pic>
              <p:nvPicPr>
                <p:cNvPr id="26" name="Freihand 25">
                  <a:extLst>
                    <a:ext uri="{FF2B5EF4-FFF2-40B4-BE49-F238E27FC236}">
                      <a16:creationId xmlns:a16="http://schemas.microsoft.com/office/drawing/2014/main" id="{0257F352-1CAC-D569-8C18-5F126742E67B}"/>
                    </a:ext>
                  </a:extLst>
                </p:cNvPr>
                <p:cNvPicPr/>
                <p:nvPr/>
              </p:nvPicPr>
              <p:blipFill>
                <a:blip r:embed="rId34"/>
                <a:stretch>
                  <a:fillRect/>
                </a:stretch>
              </p:blipFill>
              <p:spPr>
                <a:xfrm>
                  <a:off x="7261887" y="4433302"/>
                  <a:ext cx="1922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1C16861F-31A9-58A3-D083-5B60B9A543D5}"/>
                    </a:ext>
                  </a:extLst>
                </p14:cNvPr>
                <p14:cNvContentPartPr/>
                <p14:nvPr/>
              </p14:nvContentPartPr>
              <p14:xfrm>
                <a:off x="7544127" y="4602502"/>
                <a:ext cx="94680" cy="123120"/>
              </p14:xfrm>
            </p:contentPart>
          </mc:Choice>
          <mc:Fallback xmlns="">
            <p:pic>
              <p:nvPicPr>
                <p:cNvPr id="27" name="Freihand 26">
                  <a:extLst>
                    <a:ext uri="{FF2B5EF4-FFF2-40B4-BE49-F238E27FC236}">
                      <a16:creationId xmlns:a16="http://schemas.microsoft.com/office/drawing/2014/main" id="{1C16861F-31A9-58A3-D083-5B60B9A543D5}"/>
                    </a:ext>
                  </a:extLst>
                </p:cNvPr>
                <p:cNvPicPr/>
                <p:nvPr/>
              </p:nvPicPr>
              <p:blipFill>
                <a:blip r:embed="rId36"/>
                <a:stretch>
                  <a:fillRect/>
                </a:stretch>
              </p:blipFill>
              <p:spPr>
                <a:xfrm>
                  <a:off x="7535487" y="4593502"/>
                  <a:ext cx="112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4137D6B5-1EF3-3866-37BE-1E656DBDCF1D}"/>
                    </a:ext>
                  </a:extLst>
                </p14:cNvPr>
                <p14:cNvContentPartPr/>
                <p14:nvPr/>
              </p14:nvContentPartPr>
              <p14:xfrm>
                <a:off x="7706127" y="4597462"/>
                <a:ext cx="98280" cy="88920"/>
              </p14:xfrm>
            </p:contentPart>
          </mc:Choice>
          <mc:Fallback xmlns="">
            <p:pic>
              <p:nvPicPr>
                <p:cNvPr id="28" name="Freihand 27">
                  <a:extLst>
                    <a:ext uri="{FF2B5EF4-FFF2-40B4-BE49-F238E27FC236}">
                      <a16:creationId xmlns:a16="http://schemas.microsoft.com/office/drawing/2014/main" id="{4137D6B5-1EF3-3866-37BE-1E656DBDCF1D}"/>
                    </a:ext>
                  </a:extLst>
                </p:cNvPr>
                <p:cNvPicPr/>
                <p:nvPr/>
              </p:nvPicPr>
              <p:blipFill>
                <a:blip r:embed="rId38"/>
                <a:stretch>
                  <a:fillRect/>
                </a:stretch>
              </p:blipFill>
              <p:spPr>
                <a:xfrm>
                  <a:off x="7697127" y="4588462"/>
                  <a:ext cx="115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173CBFB6-8B7E-2325-CD04-B804A6216D58}"/>
                    </a:ext>
                  </a:extLst>
                </p14:cNvPr>
                <p14:cNvContentPartPr/>
                <p14:nvPr/>
              </p14:nvContentPartPr>
              <p14:xfrm>
                <a:off x="4925127" y="4982662"/>
                <a:ext cx="199080" cy="183960"/>
              </p14:xfrm>
            </p:contentPart>
          </mc:Choice>
          <mc:Fallback xmlns="">
            <p:pic>
              <p:nvPicPr>
                <p:cNvPr id="29" name="Freihand 28">
                  <a:extLst>
                    <a:ext uri="{FF2B5EF4-FFF2-40B4-BE49-F238E27FC236}">
                      <a16:creationId xmlns:a16="http://schemas.microsoft.com/office/drawing/2014/main" id="{173CBFB6-8B7E-2325-CD04-B804A6216D58}"/>
                    </a:ext>
                  </a:extLst>
                </p:cNvPr>
                <p:cNvPicPr/>
                <p:nvPr/>
              </p:nvPicPr>
              <p:blipFill>
                <a:blip r:embed="rId40"/>
                <a:stretch>
                  <a:fillRect/>
                </a:stretch>
              </p:blipFill>
              <p:spPr>
                <a:xfrm>
                  <a:off x="4916487" y="4973662"/>
                  <a:ext cx="216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48EB60CC-A894-4CBA-49E6-2CB35D1A01AB}"/>
                    </a:ext>
                  </a:extLst>
                </p14:cNvPr>
                <p14:cNvContentPartPr/>
                <p14:nvPr/>
              </p14:nvContentPartPr>
              <p14:xfrm>
                <a:off x="5147607" y="4994182"/>
                <a:ext cx="114840" cy="134280"/>
              </p14:xfrm>
            </p:contentPart>
          </mc:Choice>
          <mc:Fallback xmlns="">
            <p:pic>
              <p:nvPicPr>
                <p:cNvPr id="30" name="Freihand 29">
                  <a:extLst>
                    <a:ext uri="{FF2B5EF4-FFF2-40B4-BE49-F238E27FC236}">
                      <a16:creationId xmlns:a16="http://schemas.microsoft.com/office/drawing/2014/main" id="{48EB60CC-A894-4CBA-49E6-2CB35D1A01AB}"/>
                    </a:ext>
                  </a:extLst>
                </p:cNvPr>
                <p:cNvPicPr/>
                <p:nvPr/>
              </p:nvPicPr>
              <p:blipFill>
                <a:blip r:embed="rId42"/>
                <a:stretch>
                  <a:fillRect/>
                </a:stretch>
              </p:blipFill>
              <p:spPr>
                <a:xfrm>
                  <a:off x="5138967" y="4985182"/>
                  <a:ext cx="132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2CB75BF1-6602-8F74-E1D6-990FBA15D633}"/>
                    </a:ext>
                  </a:extLst>
                </p14:cNvPr>
                <p14:cNvContentPartPr/>
                <p14:nvPr/>
              </p14:nvContentPartPr>
              <p14:xfrm>
                <a:off x="5345247" y="5034142"/>
                <a:ext cx="107280" cy="279720"/>
              </p14:xfrm>
            </p:contentPart>
          </mc:Choice>
          <mc:Fallback xmlns="">
            <p:pic>
              <p:nvPicPr>
                <p:cNvPr id="31" name="Freihand 30">
                  <a:extLst>
                    <a:ext uri="{FF2B5EF4-FFF2-40B4-BE49-F238E27FC236}">
                      <a16:creationId xmlns:a16="http://schemas.microsoft.com/office/drawing/2014/main" id="{2CB75BF1-6602-8F74-E1D6-990FBA15D633}"/>
                    </a:ext>
                  </a:extLst>
                </p:cNvPr>
                <p:cNvPicPr/>
                <p:nvPr/>
              </p:nvPicPr>
              <p:blipFill>
                <a:blip r:embed="rId44"/>
                <a:stretch>
                  <a:fillRect/>
                </a:stretch>
              </p:blipFill>
              <p:spPr>
                <a:xfrm>
                  <a:off x="5336247" y="5025502"/>
                  <a:ext cx="1249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0AE5822E-21F7-3582-7E0E-761D5B7F4F92}"/>
                    </a:ext>
                  </a:extLst>
                </p14:cNvPr>
                <p14:cNvContentPartPr/>
                <p14:nvPr/>
              </p14:nvContentPartPr>
              <p14:xfrm>
                <a:off x="5527047" y="4889782"/>
                <a:ext cx="79200" cy="275400"/>
              </p14:xfrm>
            </p:contentPart>
          </mc:Choice>
          <mc:Fallback xmlns="">
            <p:pic>
              <p:nvPicPr>
                <p:cNvPr id="32" name="Freihand 31">
                  <a:extLst>
                    <a:ext uri="{FF2B5EF4-FFF2-40B4-BE49-F238E27FC236}">
                      <a16:creationId xmlns:a16="http://schemas.microsoft.com/office/drawing/2014/main" id="{0AE5822E-21F7-3582-7E0E-761D5B7F4F92}"/>
                    </a:ext>
                  </a:extLst>
                </p:cNvPr>
                <p:cNvPicPr/>
                <p:nvPr/>
              </p:nvPicPr>
              <p:blipFill>
                <a:blip r:embed="rId46"/>
                <a:stretch>
                  <a:fillRect/>
                </a:stretch>
              </p:blipFill>
              <p:spPr>
                <a:xfrm>
                  <a:off x="5518047" y="4881142"/>
                  <a:ext cx="968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CE03C569-0B54-53C0-09F6-9F72B06F4F85}"/>
                    </a:ext>
                  </a:extLst>
                </p14:cNvPr>
                <p14:cNvContentPartPr/>
                <p14:nvPr/>
              </p14:nvContentPartPr>
              <p14:xfrm>
                <a:off x="5293767" y="5003902"/>
                <a:ext cx="19800" cy="106200"/>
              </p14:xfrm>
            </p:contentPart>
          </mc:Choice>
          <mc:Fallback xmlns="">
            <p:pic>
              <p:nvPicPr>
                <p:cNvPr id="33" name="Freihand 32">
                  <a:extLst>
                    <a:ext uri="{FF2B5EF4-FFF2-40B4-BE49-F238E27FC236}">
                      <a16:creationId xmlns:a16="http://schemas.microsoft.com/office/drawing/2014/main" id="{CE03C569-0B54-53C0-09F6-9F72B06F4F85}"/>
                    </a:ext>
                  </a:extLst>
                </p:cNvPr>
                <p:cNvPicPr/>
                <p:nvPr/>
              </p:nvPicPr>
              <p:blipFill>
                <a:blip r:embed="rId48"/>
                <a:stretch>
                  <a:fillRect/>
                </a:stretch>
              </p:blipFill>
              <p:spPr>
                <a:xfrm>
                  <a:off x="5284767" y="4994902"/>
                  <a:ext cx="37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618DE023-72D6-99A3-4BA2-A3273EBAC6B5}"/>
                    </a:ext>
                  </a:extLst>
                </p14:cNvPr>
                <p14:cNvContentPartPr/>
                <p14:nvPr/>
              </p14:nvContentPartPr>
              <p14:xfrm>
                <a:off x="5326527" y="4870342"/>
                <a:ext cx="11160" cy="1800"/>
              </p14:xfrm>
            </p:contentPart>
          </mc:Choice>
          <mc:Fallback xmlns="">
            <p:pic>
              <p:nvPicPr>
                <p:cNvPr id="34" name="Freihand 33">
                  <a:extLst>
                    <a:ext uri="{FF2B5EF4-FFF2-40B4-BE49-F238E27FC236}">
                      <a16:creationId xmlns:a16="http://schemas.microsoft.com/office/drawing/2014/main" id="{618DE023-72D6-99A3-4BA2-A3273EBAC6B5}"/>
                    </a:ext>
                  </a:extLst>
                </p:cNvPr>
                <p:cNvPicPr/>
                <p:nvPr/>
              </p:nvPicPr>
              <p:blipFill>
                <a:blip r:embed="rId50"/>
                <a:stretch>
                  <a:fillRect/>
                </a:stretch>
              </p:blipFill>
              <p:spPr>
                <a:xfrm>
                  <a:off x="5317887" y="4861342"/>
                  <a:ext cx="28800" cy="19440"/>
                </a:xfrm>
                <a:prstGeom prst="rect">
                  <a:avLst/>
                </a:prstGeom>
              </p:spPr>
            </p:pic>
          </mc:Fallback>
        </mc:AlternateContent>
      </p:grpSp>
      <p:grpSp>
        <p:nvGrpSpPr>
          <p:cNvPr id="35" name="Gruppieren 34">
            <a:extLst>
              <a:ext uri="{FF2B5EF4-FFF2-40B4-BE49-F238E27FC236}">
                <a16:creationId xmlns:a16="http://schemas.microsoft.com/office/drawing/2014/main" id="{BD2F70A2-B39C-EA4D-8629-F4D26302AF3A}"/>
              </a:ext>
            </a:extLst>
          </p:cNvPr>
          <p:cNvGrpSpPr/>
          <p:nvPr/>
        </p:nvGrpSpPr>
        <p:grpSpPr>
          <a:xfrm>
            <a:off x="5950047" y="4896982"/>
            <a:ext cx="447480" cy="288720"/>
            <a:chOff x="5950047" y="4896982"/>
            <a:chExt cx="447480" cy="288720"/>
          </a:xfrm>
        </p:grpSpPr>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04021BB6-79B4-5C31-C582-B0446D262FD2}"/>
                    </a:ext>
                  </a:extLst>
                </p14:cNvPr>
                <p14:cNvContentPartPr/>
                <p14:nvPr/>
              </p14:nvContentPartPr>
              <p14:xfrm>
                <a:off x="5950047" y="4923982"/>
                <a:ext cx="94680" cy="261720"/>
              </p14:xfrm>
            </p:contentPart>
          </mc:Choice>
          <mc:Fallback xmlns="">
            <p:pic>
              <p:nvPicPr>
                <p:cNvPr id="36" name="Freihand 35">
                  <a:extLst>
                    <a:ext uri="{FF2B5EF4-FFF2-40B4-BE49-F238E27FC236}">
                      <a16:creationId xmlns:a16="http://schemas.microsoft.com/office/drawing/2014/main" id="{04021BB6-79B4-5C31-C582-B0446D262FD2}"/>
                    </a:ext>
                  </a:extLst>
                </p:cNvPr>
                <p:cNvPicPr/>
                <p:nvPr/>
              </p:nvPicPr>
              <p:blipFill>
                <a:blip r:embed="rId52"/>
                <a:stretch>
                  <a:fillRect/>
                </a:stretch>
              </p:blipFill>
              <p:spPr>
                <a:xfrm>
                  <a:off x="5941407" y="4915342"/>
                  <a:ext cx="1123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55B4003A-4CEA-16B9-0047-1E2E6A7063DA}"/>
                    </a:ext>
                  </a:extLst>
                </p14:cNvPr>
                <p14:cNvContentPartPr/>
                <p14:nvPr/>
              </p14:nvContentPartPr>
              <p14:xfrm>
                <a:off x="6068847" y="5048182"/>
                <a:ext cx="112320" cy="60480"/>
              </p14:xfrm>
            </p:contentPart>
          </mc:Choice>
          <mc:Fallback xmlns="">
            <p:pic>
              <p:nvPicPr>
                <p:cNvPr id="37" name="Freihand 36">
                  <a:extLst>
                    <a:ext uri="{FF2B5EF4-FFF2-40B4-BE49-F238E27FC236}">
                      <a16:creationId xmlns:a16="http://schemas.microsoft.com/office/drawing/2014/main" id="{55B4003A-4CEA-16B9-0047-1E2E6A7063DA}"/>
                    </a:ext>
                  </a:extLst>
                </p:cNvPr>
                <p:cNvPicPr/>
                <p:nvPr/>
              </p:nvPicPr>
              <p:blipFill>
                <a:blip r:embed="rId54"/>
                <a:stretch>
                  <a:fillRect/>
                </a:stretch>
              </p:blipFill>
              <p:spPr>
                <a:xfrm>
                  <a:off x="6059847" y="5039542"/>
                  <a:ext cx="129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5BCBF678-80D1-A6A6-2525-8690708AE36D}"/>
                    </a:ext>
                  </a:extLst>
                </p14:cNvPr>
                <p14:cNvContentPartPr/>
                <p14:nvPr/>
              </p14:nvContentPartPr>
              <p14:xfrm>
                <a:off x="6218967" y="5052862"/>
                <a:ext cx="71640" cy="102240"/>
              </p14:xfrm>
            </p:contentPart>
          </mc:Choice>
          <mc:Fallback xmlns="">
            <p:pic>
              <p:nvPicPr>
                <p:cNvPr id="38" name="Freihand 37">
                  <a:extLst>
                    <a:ext uri="{FF2B5EF4-FFF2-40B4-BE49-F238E27FC236}">
                      <a16:creationId xmlns:a16="http://schemas.microsoft.com/office/drawing/2014/main" id="{5BCBF678-80D1-A6A6-2525-8690708AE36D}"/>
                    </a:ext>
                  </a:extLst>
                </p:cNvPr>
                <p:cNvPicPr/>
                <p:nvPr/>
              </p:nvPicPr>
              <p:blipFill>
                <a:blip r:embed="rId56"/>
                <a:stretch>
                  <a:fillRect/>
                </a:stretch>
              </p:blipFill>
              <p:spPr>
                <a:xfrm>
                  <a:off x="6209967" y="5044222"/>
                  <a:ext cx="89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27981950-9830-37C5-976A-55173CCF941D}"/>
                    </a:ext>
                  </a:extLst>
                </p14:cNvPr>
                <p14:cNvContentPartPr/>
                <p14:nvPr/>
              </p14:nvContentPartPr>
              <p14:xfrm>
                <a:off x="6282687" y="4896982"/>
                <a:ext cx="114840" cy="226440"/>
              </p14:xfrm>
            </p:contentPart>
          </mc:Choice>
          <mc:Fallback xmlns="">
            <p:pic>
              <p:nvPicPr>
                <p:cNvPr id="39" name="Freihand 38">
                  <a:extLst>
                    <a:ext uri="{FF2B5EF4-FFF2-40B4-BE49-F238E27FC236}">
                      <a16:creationId xmlns:a16="http://schemas.microsoft.com/office/drawing/2014/main" id="{27981950-9830-37C5-976A-55173CCF941D}"/>
                    </a:ext>
                  </a:extLst>
                </p:cNvPr>
                <p:cNvPicPr/>
                <p:nvPr/>
              </p:nvPicPr>
              <p:blipFill>
                <a:blip r:embed="rId58"/>
                <a:stretch>
                  <a:fillRect/>
                </a:stretch>
              </p:blipFill>
              <p:spPr>
                <a:xfrm>
                  <a:off x="6274047" y="4888342"/>
                  <a:ext cx="132480" cy="244080"/>
                </a:xfrm>
                <a:prstGeom prst="rect">
                  <a:avLst/>
                </a:prstGeom>
              </p:spPr>
            </p:pic>
          </mc:Fallback>
        </mc:AlternateContent>
      </p:grpSp>
      <p:grpSp>
        <p:nvGrpSpPr>
          <p:cNvPr id="40" name="Gruppieren 39">
            <a:extLst>
              <a:ext uri="{FF2B5EF4-FFF2-40B4-BE49-F238E27FC236}">
                <a16:creationId xmlns:a16="http://schemas.microsoft.com/office/drawing/2014/main" id="{3D2EB9DB-249F-DF62-F831-784A81B4264D}"/>
              </a:ext>
            </a:extLst>
          </p:cNvPr>
          <p:cNvGrpSpPr/>
          <p:nvPr/>
        </p:nvGrpSpPr>
        <p:grpSpPr>
          <a:xfrm>
            <a:off x="6646647" y="4956022"/>
            <a:ext cx="729360" cy="148320"/>
            <a:chOff x="6646647" y="4956022"/>
            <a:chExt cx="729360" cy="148320"/>
          </a:xfrm>
        </p:grpSpPr>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C4C6BFA7-FC9E-7E6C-3563-F47D74EDD973}"/>
                    </a:ext>
                  </a:extLst>
                </p14:cNvPr>
                <p14:cNvContentPartPr/>
                <p14:nvPr/>
              </p14:nvContentPartPr>
              <p14:xfrm>
                <a:off x="6646647" y="4975102"/>
                <a:ext cx="338400" cy="129240"/>
              </p14:xfrm>
            </p:contentPart>
          </mc:Choice>
          <mc:Fallback xmlns="">
            <p:pic>
              <p:nvPicPr>
                <p:cNvPr id="41" name="Freihand 40">
                  <a:extLst>
                    <a:ext uri="{FF2B5EF4-FFF2-40B4-BE49-F238E27FC236}">
                      <a16:creationId xmlns:a16="http://schemas.microsoft.com/office/drawing/2014/main" id="{C4C6BFA7-FC9E-7E6C-3563-F47D74EDD973}"/>
                    </a:ext>
                  </a:extLst>
                </p:cNvPr>
                <p:cNvPicPr/>
                <p:nvPr/>
              </p:nvPicPr>
              <p:blipFill>
                <a:blip r:embed="rId60"/>
                <a:stretch>
                  <a:fillRect/>
                </a:stretch>
              </p:blipFill>
              <p:spPr>
                <a:xfrm>
                  <a:off x="6637647" y="4966102"/>
                  <a:ext cx="356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668739C2-3801-90B9-011C-14F2396967CD}"/>
                    </a:ext>
                  </a:extLst>
                </p14:cNvPr>
                <p14:cNvContentPartPr/>
                <p14:nvPr/>
              </p14:nvContentPartPr>
              <p14:xfrm>
                <a:off x="6974607" y="4956022"/>
                <a:ext cx="30240" cy="5400"/>
              </p14:xfrm>
            </p:contentPart>
          </mc:Choice>
          <mc:Fallback xmlns="">
            <p:pic>
              <p:nvPicPr>
                <p:cNvPr id="42" name="Freihand 41">
                  <a:extLst>
                    <a:ext uri="{FF2B5EF4-FFF2-40B4-BE49-F238E27FC236}">
                      <a16:creationId xmlns:a16="http://schemas.microsoft.com/office/drawing/2014/main" id="{668739C2-3801-90B9-011C-14F2396967CD}"/>
                    </a:ext>
                  </a:extLst>
                </p:cNvPr>
                <p:cNvPicPr/>
                <p:nvPr/>
              </p:nvPicPr>
              <p:blipFill>
                <a:blip r:embed="rId62"/>
                <a:stretch>
                  <a:fillRect/>
                </a:stretch>
              </p:blipFill>
              <p:spPr>
                <a:xfrm>
                  <a:off x="6965967" y="4947022"/>
                  <a:ext cx="47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AAD8E3FF-CE89-434C-558C-71CF9578A6AF}"/>
                    </a:ext>
                  </a:extLst>
                </p14:cNvPr>
                <p14:cNvContentPartPr/>
                <p14:nvPr/>
              </p14:nvContentPartPr>
              <p14:xfrm>
                <a:off x="7090527" y="4980142"/>
                <a:ext cx="285480" cy="113040"/>
              </p14:xfrm>
            </p:contentPart>
          </mc:Choice>
          <mc:Fallback xmlns="">
            <p:pic>
              <p:nvPicPr>
                <p:cNvPr id="43" name="Freihand 42">
                  <a:extLst>
                    <a:ext uri="{FF2B5EF4-FFF2-40B4-BE49-F238E27FC236}">
                      <a16:creationId xmlns:a16="http://schemas.microsoft.com/office/drawing/2014/main" id="{AAD8E3FF-CE89-434C-558C-71CF9578A6AF}"/>
                    </a:ext>
                  </a:extLst>
                </p:cNvPr>
                <p:cNvPicPr/>
                <p:nvPr/>
              </p:nvPicPr>
              <p:blipFill>
                <a:blip r:embed="rId64"/>
                <a:stretch>
                  <a:fillRect/>
                </a:stretch>
              </p:blipFill>
              <p:spPr>
                <a:xfrm>
                  <a:off x="7081887" y="4971142"/>
                  <a:ext cx="303120" cy="1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A50CD549-8242-95E8-76F3-F3CA3FEF7055}"/>
                  </a:ext>
                </a:extLst>
              </p14:cNvPr>
              <p14:cNvContentPartPr/>
              <p14:nvPr/>
            </p14:nvContentPartPr>
            <p14:xfrm>
              <a:off x="5236887" y="5445622"/>
              <a:ext cx="153000" cy="162720"/>
            </p14:xfrm>
          </p:contentPart>
        </mc:Choice>
        <mc:Fallback xmlns="">
          <p:pic>
            <p:nvPicPr>
              <p:cNvPr id="44" name="Freihand 43">
                <a:extLst>
                  <a:ext uri="{FF2B5EF4-FFF2-40B4-BE49-F238E27FC236}">
                    <a16:creationId xmlns:a16="http://schemas.microsoft.com/office/drawing/2014/main" id="{A50CD549-8242-95E8-76F3-F3CA3FEF7055}"/>
                  </a:ext>
                </a:extLst>
              </p:cNvPr>
              <p:cNvPicPr/>
              <p:nvPr/>
            </p:nvPicPr>
            <p:blipFill>
              <a:blip r:embed="rId66"/>
              <a:stretch>
                <a:fillRect/>
              </a:stretch>
            </p:blipFill>
            <p:spPr>
              <a:xfrm>
                <a:off x="5228247" y="5436622"/>
                <a:ext cx="170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210FC0B7-AF5F-10C5-70A4-082497E2CB6E}"/>
                  </a:ext>
                </a:extLst>
              </p14:cNvPr>
              <p14:cNvContentPartPr/>
              <p14:nvPr/>
            </p14:nvContentPartPr>
            <p14:xfrm>
              <a:off x="5568807" y="5461102"/>
              <a:ext cx="15480" cy="104760"/>
            </p14:xfrm>
          </p:contentPart>
        </mc:Choice>
        <mc:Fallback xmlns="">
          <p:pic>
            <p:nvPicPr>
              <p:cNvPr id="45" name="Freihand 44">
                <a:extLst>
                  <a:ext uri="{FF2B5EF4-FFF2-40B4-BE49-F238E27FC236}">
                    <a16:creationId xmlns:a16="http://schemas.microsoft.com/office/drawing/2014/main" id="{210FC0B7-AF5F-10C5-70A4-082497E2CB6E}"/>
                  </a:ext>
                </a:extLst>
              </p:cNvPr>
              <p:cNvPicPr/>
              <p:nvPr/>
            </p:nvPicPr>
            <p:blipFill>
              <a:blip r:embed="rId68"/>
              <a:stretch>
                <a:fillRect/>
              </a:stretch>
            </p:blipFill>
            <p:spPr>
              <a:xfrm>
                <a:off x="5559807" y="5452102"/>
                <a:ext cx="33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7CA04041-355E-6EDB-91A7-830DE21BE6C0}"/>
                  </a:ext>
                </a:extLst>
              </p14:cNvPr>
              <p14:cNvContentPartPr/>
              <p14:nvPr/>
            </p14:nvContentPartPr>
            <p14:xfrm>
              <a:off x="5798487" y="5399902"/>
              <a:ext cx="178920" cy="189720"/>
            </p14:xfrm>
          </p:contentPart>
        </mc:Choice>
        <mc:Fallback xmlns="">
          <p:pic>
            <p:nvPicPr>
              <p:cNvPr id="46" name="Freihand 45">
                <a:extLst>
                  <a:ext uri="{FF2B5EF4-FFF2-40B4-BE49-F238E27FC236}">
                    <a16:creationId xmlns:a16="http://schemas.microsoft.com/office/drawing/2014/main" id="{7CA04041-355E-6EDB-91A7-830DE21BE6C0}"/>
                  </a:ext>
                </a:extLst>
              </p:cNvPr>
              <p:cNvPicPr/>
              <p:nvPr/>
            </p:nvPicPr>
            <p:blipFill>
              <a:blip r:embed="rId70"/>
              <a:stretch>
                <a:fillRect/>
              </a:stretch>
            </p:blipFill>
            <p:spPr>
              <a:xfrm>
                <a:off x="5789487" y="5390902"/>
                <a:ext cx="196560" cy="207360"/>
              </a:xfrm>
              <a:prstGeom prst="rect">
                <a:avLst/>
              </a:prstGeom>
            </p:spPr>
          </p:pic>
        </mc:Fallback>
      </mc:AlternateContent>
      <p:grpSp>
        <p:nvGrpSpPr>
          <p:cNvPr id="47" name="Gruppieren 46">
            <a:extLst>
              <a:ext uri="{FF2B5EF4-FFF2-40B4-BE49-F238E27FC236}">
                <a16:creationId xmlns:a16="http://schemas.microsoft.com/office/drawing/2014/main" id="{29565A1C-E120-7CA0-5930-F1A2478824A9}"/>
              </a:ext>
            </a:extLst>
          </p:cNvPr>
          <p:cNvGrpSpPr/>
          <p:nvPr/>
        </p:nvGrpSpPr>
        <p:grpSpPr>
          <a:xfrm>
            <a:off x="6360807" y="5357422"/>
            <a:ext cx="586800" cy="252000"/>
            <a:chOff x="6360807" y="5357422"/>
            <a:chExt cx="586800" cy="252000"/>
          </a:xfrm>
        </p:grpSpPr>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1EE58069-810C-E2FE-C991-128CC7E4158F}"/>
                    </a:ext>
                  </a:extLst>
                </p14:cNvPr>
                <p14:cNvContentPartPr/>
                <p14:nvPr/>
              </p14:nvContentPartPr>
              <p14:xfrm>
                <a:off x="6360807" y="5357422"/>
                <a:ext cx="164880" cy="234720"/>
              </p14:xfrm>
            </p:contentPart>
          </mc:Choice>
          <mc:Fallback xmlns="">
            <p:pic>
              <p:nvPicPr>
                <p:cNvPr id="48" name="Freihand 47">
                  <a:extLst>
                    <a:ext uri="{FF2B5EF4-FFF2-40B4-BE49-F238E27FC236}">
                      <a16:creationId xmlns:a16="http://schemas.microsoft.com/office/drawing/2014/main" id="{1EE58069-810C-E2FE-C991-128CC7E4158F}"/>
                    </a:ext>
                  </a:extLst>
                </p:cNvPr>
                <p:cNvPicPr/>
                <p:nvPr/>
              </p:nvPicPr>
              <p:blipFill>
                <a:blip r:embed="rId72"/>
                <a:stretch>
                  <a:fillRect/>
                </a:stretch>
              </p:blipFill>
              <p:spPr>
                <a:xfrm>
                  <a:off x="6351807" y="5348422"/>
                  <a:ext cx="1825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497E3E45-0845-A01E-A063-B368427A50F9}"/>
                    </a:ext>
                  </a:extLst>
                </p14:cNvPr>
                <p14:cNvContentPartPr/>
                <p14:nvPr/>
              </p14:nvContentPartPr>
              <p14:xfrm>
                <a:off x="6366207" y="5493502"/>
                <a:ext cx="122040" cy="18360"/>
              </p14:xfrm>
            </p:contentPart>
          </mc:Choice>
          <mc:Fallback xmlns="">
            <p:pic>
              <p:nvPicPr>
                <p:cNvPr id="49" name="Freihand 48">
                  <a:extLst>
                    <a:ext uri="{FF2B5EF4-FFF2-40B4-BE49-F238E27FC236}">
                      <a16:creationId xmlns:a16="http://schemas.microsoft.com/office/drawing/2014/main" id="{497E3E45-0845-A01E-A063-B368427A50F9}"/>
                    </a:ext>
                  </a:extLst>
                </p:cNvPr>
                <p:cNvPicPr/>
                <p:nvPr/>
              </p:nvPicPr>
              <p:blipFill>
                <a:blip r:embed="rId74"/>
                <a:stretch>
                  <a:fillRect/>
                </a:stretch>
              </p:blipFill>
              <p:spPr>
                <a:xfrm>
                  <a:off x="6357567" y="5484502"/>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5BA65E03-1C77-D616-F8DA-145C9B39CCF4}"/>
                    </a:ext>
                  </a:extLst>
                </p14:cNvPr>
                <p14:cNvContentPartPr/>
                <p14:nvPr/>
              </p14:nvContentPartPr>
              <p14:xfrm>
                <a:off x="6544767" y="5469382"/>
                <a:ext cx="145080" cy="127440"/>
              </p14:xfrm>
            </p:contentPart>
          </mc:Choice>
          <mc:Fallback xmlns="">
            <p:pic>
              <p:nvPicPr>
                <p:cNvPr id="50" name="Freihand 49">
                  <a:extLst>
                    <a:ext uri="{FF2B5EF4-FFF2-40B4-BE49-F238E27FC236}">
                      <a16:creationId xmlns:a16="http://schemas.microsoft.com/office/drawing/2014/main" id="{5BA65E03-1C77-D616-F8DA-145C9B39CCF4}"/>
                    </a:ext>
                  </a:extLst>
                </p:cNvPr>
                <p:cNvPicPr/>
                <p:nvPr/>
              </p:nvPicPr>
              <p:blipFill>
                <a:blip r:embed="rId76"/>
                <a:stretch>
                  <a:fillRect/>
                </a:stretch>
              </p:blipFill>
              <p:spPr>
                <a:xfrm>
                  <a:off x="6535767" y="5460382"/>
                  <a:ext cx="162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46F8FC43-3BDE-D464-84DF-6BB30932F453}"/>
                    </a:ext>
                  </a:extLst>
                </p14:cNvPr>
                <p14:cNvContentPartPr/>
                <p14:nvPr/>
              </p14:nvContentPartPr>
              <p14:xfrm>
                <a:off x="6713967" y="5382982"/>
                <a:ext cx="233640" cy="226440"/>
              </p14:xfrm>
            </p:contentPart>
          </mc:Choice>
          <mc:Fallback xmlns="">
            <p:pic>
              <p:nvPicPr>
                <p:cNvPr id="51" name="Freihand 50">
                  <a:extLst>
                    <a:ext uri="{FF2B5EF4-FFF2-40B4-BE49-F238E27FC236}">
                      <a16:creationId xmlns:a16="http://schemas.microsoft.com/office/drawing/2014/main" id="{46F8FC43-3BDE-D464-84DF-6BB30932F453}"/>
                    </a:ext>
                  </a:extLst>
                </p:cNvPr>
                <p:cNvPicPr/>
                <p:nvPr/>
              </p:nvPicPr>
              <p:blipFill>
                <a:blip r:embed="rId78"/>
                <a:stretch>
                  <a:fillRect/>
                </a:stretch>
              </p:blipFill>
              <p:spPr>
                <a:xfrm>
                  <a:off x="6704967" y="5373982"/>
                  <a:ext cx="251280" cy="244080"/>
                </a:xfrm>
                <a:prstGeom prst="rect">
                  <a:avLst/>
                </a:prstGeom>
              </p:spPr>
            </p:pic>
          </mc:Fallback>
        </mc:AlternateContent>
      </p:grpSp>
      <p:grpSp>
        <p:nvGrpSpPr>
          <p:cNvPr id="52" name="Gruppieren 51">
            <a:extLst>
              <a:ext uri="{FF2B5EF4-FFF2-40B4-BE49-F238E27FC236}">
                <a16:creationId xmlns:a16="http://schemas.microsoft.com/office/drawing/2014/main" id="{3B7FA2B0-1E79-D717-09AE-193DDDEA2A3A}"/>
              </a:ext>
            </a:extLst>
          </p:cNvPr>
          <p:cNvGrpSpPr/>
          <p:nvPr/>
        </p:nvGrpSpPr>
        <p:grpSpPr>
          <a:xfrm>
            <a:off x="7302567" y="5265622"/>
            <a:ext cx="1074960" cy="297000"/>
            <a:chOff x="7302567" y="5265622"/>
            <a:chExt cx="1074960" cy="297000"/>
          </a:xfrm>
        </p:grpSpPr>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5AABF8A4-AE97-C76A-6648-E0A50B3DFE03}"/>
                    </a:ext>
                  </a:extLst>
                </p14:cNvPr>
                <p14:cNvContentPartPr/>
                <p14:nvPr/>
              </p14:nvContentPartPr>
              <p14:xfrm>
                <a:off x="7302567" y="5390182"/>
                <a:ext cx="496800" cy="172440"/>
              </p14:xfrm>
            </p:contentPart>
          </mc:Choice>
          <mc:Fallback xmlns="">
            <p:pic>
              <p:nvPicPr>
                <p:cNvPr id="53" name="Freihand 52">
                  <a:extLst>
                    <a:ext uri="{FF2B5EF4-FFF2-40B4-BE49-F238E27FC236}">
                      <a16:creationId xmlns:a16="http://schemas.microsoft.com/office/drawing/2014/main" id="{5AABF8A4-AE97-C76A-6648-E0A50B3DFE03}"/>
                    </a:ext>
                  </a:extLst>
                </p:cNvPr>
                <p:cNvPicPr/>
                <p:nvPr/>
              </p:nvPicPr>
              <p:blipFill>
                <a:blip r:embed="rId80"/>
                <a:stretch>
                  <a:fillRect/>
                </a:stretch>
              </p:blipFill>
              <p:spPr>
                <a:xfrm>
                  <a:off x="7293567" y="5381182"/>
                  <a:ext cx="514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2C05DF86-AD5F-35A0-3FD0-FE1D5080F3C7}"/>
                    </a:ext>
                  </a:extLst>
                </p14:cNvPr>
                <p14:cNvContentPartPr/>
                <p14:nvPr/>
              </p14:nvContentPartPr>
              <p14:xfrm>
                <a:off x="7767327" y="5303062"/>
                <a:ext cx="7200" cy="19080"/>
              </p14:xfrm>
            </p:contentPart>
          </mc:Choice>
          <mc:Fallback xmlns="">
            <p:pic>
              <p:nvPicPr>
                <p:cNvPr id="54" name="Freihand 53">
                  <a:extLst>
                    <a:ext uri="{FF2B5EF4-FFF2-40B4-BE49-F238E27FC236}">
                      <a16:creationId xmlns:a16="http://schemas.microsoft.com/office/drawing/2014/main" id="{2C05DF86-AD5F-35A0-3FD0-FE1D5080F3C7}"/>
                    </a:ext>
                  </a:extLst>
                </p:cNvPr>
                <p:cNvPicPr/>
                <p:nvPr/>
              </p:nvPicPr>
              <p:blipFill>
                <a:blip r:embed="rId82"/>
                <a:stretch>
                  <a:fillRect/>
                </a:stretch>
              </p:blipFill>
              <p:spPr>
                <a:xfrm>
                  <a:off x="7758327" y="5294422"/>
                  <a:ext cx="24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A7A362F0-8CA2-AB83-0CB5-F5348B00F12C}"/>
                    </a:ext>
                  </a:extLst>
                </p14:cNvPr>
                <p14:cNvContentPartPr/>
                <p14:nvPr/>
              </p14:nvContentPartPr>
              <p14:xfrm>
                <a:off x="7830687" y="5375062"/>
                <a:ext cx="149040" cy="128160"/>
              </p14:xfrm>
            </p:contentPart>
          </mc:Choice>
          <mc:Fallback xmlns="">
            <p:pic>
              <p:nvPicPr>
                <p:cNvPr id="55" name="Freihand 54">
                  <a:extLst>
                    <a:ext uri="{FF2B5EF4-FFF2-40B4-BE49-F238E27FC236}">
                      <a16:creationId xmlns:a16="http://schemas.microsoft.com/office/drawing/2014/main" id="{A7A362F0-8CA2-AB83-0CB5-F5348B00F12C}"/>
                    </a:ext>
                  </a:extLst>
                </p:cNvPr>
                <p:cNvPicPr/>
                <p:nvPr/>
              </p:nvPicPr>
              <p:blipFill>
                <a:blip r:embed="rId84"/>
                <a:stretch>
                  <a:fillRect/>
                </a:stretch>
              </p:blipFill>
              <p:spPr>
                <a:xfrm>
                  <a:off x="7822047" y="5366062"/>
                  <a:ext cx="166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C82A252C-8AB2-32FE-2205-C15333BC9374}"/>
                    </a:ext>
                  </a:extLst>
                </p14:cNvPr>
                <p14:cNvContentPartPr/>
                <p14:nvPr/>
              </p14:nvContentPartPr>
              <p14:xfrm>
                <a:off x="8040927" y="5265622"/>
                <a:ext cx="108000" cy="241920"/>
              </p14:xfrm>
            </p:contentPart>
          </mc:Choice>
          <mc:Fallback xmlns="">
            <p:pic>
              <p:nvPicPr>
                <p:cNvPr id="56" name="Freihand 55">
                  <a:extLst>
                    <a:ext uri="{FF2B5EF4-FFF2-40B4-BE49-F238E27FC236}">
                      <a16:creationId xmlns:a16="http://schemas.microsoft.com/office/drawing/2014/main" id="{C82A252C-8AB2-32FE-2205-C15333BC9374}"/>
                    </a:ext>
                  </a:extLst>
                </p:cNvPr>
                <p:cNvPicPr/>
                <p:nvPr/>
              </p:nvPicPr>
              <p:blipFill>
                <a:blip r:embed="rId86"/>
                <a:stretch>
                  <a:fillRect/>
                </a:stretch>
              </p:blipFill>
              <p:spPr>
                <a:xfrm>
                  <a:off x="8032287" y="5256622"/>
                  <a:ext cx="1256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96F70590-D3E6-71C0-74C2-45CB4FF78851}"/>
                    </a:ext>
                  </a:extLst>
                </p14:cNvPr>
                <p14:cNvContentPartPr/>
                <p14:nvPr/>
              </p14:nvContentPartPr>
              <p14:xfrm>
                <a:off x="8235687" y="5396662"/>
                <a:ext cx="141840" cy="98280"/>
              </p14:xfrm>
            </p:contentPart>
          </mc:Choice>
          <mc:Fallback xmlns="">
            <p:pic>
              <p:nvPicPr>
                <p:cNvPr id="57" name="Freihand 56">
                  <a:extLst>
                    <a:ext uri="{FF2B5EF4-FFF2-40B4-BE49-F238E27FC236}">
                      <a16:creationId xmlns:a16="http://schemas.microsoft.com/office/drawing/2014/main" id="{96F70590-D3E6-71C0-74C2-45CB4FF78851}"/>
                    </a:ext>
                  </a:extLst>
                </p:cNvPr>
                <p:cNvPicPr/>
                <p:nvPr/>
              </p:nvPicPr>
              <p:blipFill>
                <a:blip r:embed="rId88"/>
                <a:stretch>
                  <a:fillRect/>
                </a:stretch>
              </p:blipFill>
              <p:spPr>
                <a:xfrm>
                  <a:off x="8227047" y="5387662"/>
                  <a:ext cx="159480" cy="115920"/>
                </a:xfrm>
                <a:prstGeom prst="rect">
                  <a:avLst/>
                </a:prstGeom>
              </p:spPr>
            </p:pic>
          </mc:Fallback>
        </mc:AlternateContent>
      </p:grpSp>
      <p:grpSp>
        <p:nvGrpSpPr>
          <p:cNvPr id="58" name="Gruppieren 57">
            <a:extLst>
              <a:ext uri="{FF2B5EF4-FFF2-40B4-BE49-F238E27FC236}">
                <a16:creationId xmlns:a16="http://schemas.microsoft.com/office/drawing/2014/main" id="{68201713-3618-7384-536A-A20E0BA3BB30}"/>
              </a:ext>
            </a:extLst>
          </p:cNvPr>
          <p:cNvGrpSpPr/>
          <p:nvPr/>
        </p:nvGrpSpPr>
        <p:grpSpPr>
          <a:xfrm>
            <a:off x="3348687" y="5803102"/>
            <a:ext cx="499680" cy="257760"/>
            <a:chOff x="3348687" y="5803102"/>
            <a:chExt cx="499680" cy="257760"/>
          </a:xfrm>
        </p:grpSpPr>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07860525-9508-F8E9-EAD7-B58BBA197A24}"/>
                    </a:ext>
                  </a:extLst>
                </p14:cNvPr>
                <p14:cNvContentPartPr/>
                <p14:nvPr/>
              </p14:nvContentPartPr>
              <p14:xfrm>
                <a:off x="3348687" y="5818222"/>
                <a:ext cx="162720" cy="242640"/>
              </p14:xfrm>
            </p:contentPart>
          </mc:Choice>
          <mc:Fallback xmlns="">
            <p:pic>
              <p:nvPicPr>
                <p:cNvPr id="59" name="Freihand 58">
                  <a:extLst>
                    <a:ext uri="{FF2B5EF4-FFF2-40B4-BE49-F238E27FC236}">
                      <a16:creationId xmlns:a16="http://schemas.microsoft.com/office/drawing/2014/main" id="{07860525-9508-F8E9-EAD7-B58BBA197A24}"/>
                    </a:ext>
                  </a:extLst>
                </p:cNvPr>
                <p:cNvPicPr/>
                <p:nvPr/>
              </p:nvPicPr>
              <p:blipFill>
                <a:blip r:embed="rId90"/>
                <a:stretch>
                  <a:fillRect/>
                </a:stretch>
              </p:blipFill>
              <p:spPr>
                <a:xfrm>
                  <a:off x="3339687" y="5809222"/>
                  <a:ext cx="180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8A370367-E459-BD00-BE1B-8FCD33C59D03}"/>
                    </a:ext>
                  </a:extLst>
                </p14:cNvPr>
                <p14:cNvContentPartPr/>
                <p14:nvPr/>
              </p14:nvContentPartPr>
              <p14:xfrm>
                <a:off x="3564687" y="5803102"/>
                <a:ext cx="180720" cy="242640"/>
              </p14:xfrm>
            </p:contentPart>
          </mc:Choice>
          <mc:Fallback xmlns="">
            <p:pic>
              <p:nvPicPr>
                <p:cNvPr id="60" name="Freihand 59">
                  <a:extLst>
                    <a:ext uri="{FF2B5EF4-FFF2-40B4-BE49-F238E27FC236}">
                      <a16:creationId xmlns:a16="http://schemas.microsoft.com/office/drawing/2014/main" id="{8A370367-E459-BD00-BE1B-8FCD33C59D03}"/>
                    </a:ext>
                  </a:extLst>
                </p:cNvPr>
                <p:cNvPicPr/>
                <p:nvPr/>
              </p:nvPicPr>
              <p:blipFill>
                <a:blip r:embed="rId92"/>
                <a:stretch>
                  <a:fillRect/>
                </a:stretch>
              </p:blipFill>
              <p:spPr>
                <a:xfrm>
                  <a:off x="3555687" y="5794102"/>
                  <a:ext cx="198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73602EB7-1BD0-27AB-842D-3CA19020479A}"/>
                    </a:ext>
                  </a:extLst>
                </p14:cNvPr>
                <p14:cNvContentPartPr/>
                <p14:nvPr/>
              </p14:nvContentPartPr>
              <p14:xfrm>
                <a:off x="3841167" y="5991382"/>
                <a:ext cx="7200" cy="6480"/>
              </p14:xfrm>
            </p:contentPart>
          </mc:Choice>
          <mc:Fallback xmlns="">
            <p:pic>
              <p:nvPicPr>
                <p:cNvPr id="61" name="Freihand 60">
                  <a:extLst>
                    <a:ext uri="{FF2B5EF4-FFF2-40B4-BE49-F238E27FC236}">
                      <a16:creationId xmlns:a16="http://schemas.microsoft.com/office/drawing/2014/main" id="{73602EB7-1BD0-27AB-842D-3CA19020479A}"/>
                    </a:ext>
                  </a:extLst>
                </p:cNvPr>
                <p:cNvPicPr/>
                <p:nvPr/>
              </p:nvPicPr>
              <p:blipFill>
                <a:blip r:embed="rId94"/>
                <a:stretch>
                  <a:fillRect/>
                </a:stretch>
              </p:blipFill>
              <p:spPr>
                <a:xfrm>
                  <a:off x="3832167" y="5982742"/>
                  <a:ext cx="24840" cy="24120"/>
                </a:xfrm>
                <a:prstGeom prst="rect">
                  <a:avLst/>
                </a:prstGeom>
              </p:spPr>
            </p:pic>
          </mc:Fallback>
        </mc:AlternateContent>
      </p:grpSp>
      <p:grpSp>
        <p:nvGrpSpPr>
          <p:cNvPr id="62" name="Gruppieren 61">
            <a:extLst>
              <a:ext uri="{FF2B5EF4-FFF2-40B4-BE49-F238E27FC236}">
                <a16:creationId xmlns:a16="http://schemas.microsoft.com/office/drawing/2014/main" id="{00BE0917-7E75-6024-ACCC-1E511E17F1E9}"/>
              </a:ext>
            </a:extLst>
          </p:cNvPr>
          <p:cNvGrpSpPr/>
          <p:nvPr/>
        </p:nvGrpSpPr>
        <p:grpSpPr>
          <a:xfrm>
            <a:off x="4049247" y="5771422"/>
            <a:ext cx="2155680" cy="250920"/>
            <a:chOff x="4049247" y="5771422"/>
            <a:chExt cx="2155680" cy="250920"/>
          </a:xfrm>
        </p:grpSpPr>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AFDEA133-E8F5-DBC7-95C3-1475170CC3ED}"/>
                    </a:ext>
                  </a:extLst>
                </p14:cNvPr>
                <p14:cNvContentPartPr/>
                <p14:nvPr/>
              </p14:nvContentPartPr>
              <p14:xfrm>
                <a:off x="4049247" y="5793742"/>
                <a:ext cx="94320" cy="205560"/>
              </p14:xfrm>
            </p:contentPart>
          </mc:Choice>
          <mc:Fallback xmlns="">
            <p:pic>
              <p:nvPicPr>
                <p:cNvPr id="63" name="Freihand 62">
                  <a:extLst>
                    <a:ext uri="{FF2B5EF4-FFF2-40B4-BE49-F238E27FC236}">
                      <a16:creationId xmlns:a16="http://schemas.microsoft.com/office/drawing/2014/main" id="{AFDEA133-E8F5-DBC7-95C3-1475170CC3ED}"/>
                    </a:ext>
                  </a:extLst>
                </p:cNvPr>
                <p:cNvPicPr/>
                <p:nvPr/>
              </p:nvPicPr>
              <p:blipFill>
                <a:blip r:embed="rId96"/>
                <a:stretch>
                  <a:fillRect/>
                </a:stretch>
              </p:blipFill>
              <p:spPr>
                <a:xfrm>
                  <a:off x="4040247" y="5785102"/>
                  <a:ext cx="111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EF3EACB1-6356-CF12-80D3-74478E955BD1}"/>
                    </a:ext>
                  </a:extLst>
                </p14:cNvPr>
                <p14:cNvContentPartPr/>
                <p14:nvPr/>
              </p14:nvContentPartPr>
              <p14:xfrm>
                <a:off x="4200807" y="5908222"/>
                <a:ext cx="190080" cy="88920"/>
              </p14:xfrm>
            </p:contentPart>
          </mc:Choice>
          <mc:Fallback xmlns="">
            <p:pic>
              <p:nvPicPr>
                <p:cNvPr id="64" name="Freihand 63">
                  <a:extLst>
                    <a:ext uri="{FF2B5EF4-FFF2-40B4-BE49-F238E27FC236}">
                      <a16:creationId xmlns:a16="http://schemas.microsoft.com/office/drawing/2014/main" id="{EF3EACB1-6356-CF12-80D3-74478E955BD1}"/>
                    </a:ext>
                  </a:extLst>
                </p:cNvPr>
                <p:cNvPicPr/>
                <p:nvPr/>
              </p:nvPicPr>
              <p:blipFill>
                <a:blip r:embed="rId98"/>
                <a:stretch>
                  <a:fillRect/>
                </a:stretch>
              </p:blipFill>
              <p:spPr>
                <a:xfrm>
                  <a:off x="4191807" y="5899582"/>
                  <a:ext cx="207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Freihand 64">
                  <a:extLst>
                    <a:ext uri="{FF2B5EF4-FFF2-40B4-BE49-F238E27FC236}">
                      <a16:creationId xmlns:a16="http://schemas.microsoft.com/office/drawing/2014/main" id="{58D9BBC6-62E5-180D-BD08-12532D17ECDA}"/>
                    </a:ext>
                  </a:extLst>
                </p14:cNvPr>
                <p14:cNvContentPartPr/>
                <p14:nvPr/>
              </p14:nvContentPartPr>
              <p14:xfrm>
                <a:off x="4458207" y="5780062"/>
                <a:ext cx="339840" cy="221760"/>
              </p14:xfrm>
            </p:contentPart>
          </mc:Choice>
          <mc:Fallback xmlns="">
            <p:pic>
              <p:nvPicPr>
                <p:cNvPr id="65" name="Freihand 64">
                  <a:extLst>
                    <a:ext uri="{FF2B5EF4-FFF2-40B4-BE49-F238E27FC236}">
                      <a16:creationId xmlns:a16="http://schemas.microsoft.com/office/drawing/2014/main" id="{58D9BBC6-62E5-180D-BD08-12532D17ECDA}"/>
                    </a:ext>
                  </a:extLst>
                </p:cNvPr>
                <p:cNvPicPr/>
                <p:nvPr/>
              </p:nvPicPr>
              <p:blipFill>
                <a:blip r:embed="rId100"/>
                <a:stretch>
                  <a:fillRect/>
                </a:stretch>
              </p:blipFill>
              <p:spPr>
                <a:xfrm>
                  <a:off x="4449567" y="5771422"/>
                  <a:ext cx="357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70E25874-D975-E172-D9C9-E8F0555ADE87}"/>
                    </a:ext>
                  </a:extLst>
                </p14:cNvPr>
                <p14:cNvContentPartPr/>
                <p14:nvPr/>
              </p14:nvContentPartPr>
              <p14:xfrm>
                <a:off x="4872567" y="5883742"/>
                <a:ext cx="69840" cy="124920"/>
              </p14:xfrm>
            </p:contentPart>
          </mc:Choice>
          <mc:Fallback xmlns="">
            <p:pic>
              <p:nvPicPr>
                <p:cNvPr id="66" name="Freihand 65">
                  <a:extLst>
                    <a:ext uri="{FF2B5EF4-FFF2-40B4-BE49-F238E27FC236}">
                      <a16:creationId xmlns:a16="http://schemas.microsoft.com/office/drawing/2014/main" id="{70E25874-D975-E172-D9C9-E8F0555ADE87}"/>
                    </a:ext>
                  </a:extLst>
                </p:cNvPr>
                <p:cNvPicPr/>
                <p:nvPr/>
              </p:nvPicPr>
              <p:blipFill>
                <a:blip r:embed="rId102"/>
                <a:stretch>
                  <a:fillRect/>
                </a:stretch>
              </p:blipFill>
              <p:spPr>
                <a:xfrm>
                  <a:off x="4863567" y="5875102"/>
                  <a:ext cx="87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Freihand 66">
                  <a:extLst>
                    <a:ext uri="{FF2B5EF4-FFF2-40B4-BE49-F238E27FC236}">
                      <a16:creationId xmlns:a16="http://schemas.microsoft.com/office/drawing/2014/main" id="{F48E90FC-E4FB-CC4A-0E44-EC131F3631BB}"/>
                    </a:ext>
                  </a:extLst>
                </p14:cNvPr>
                <p14:cNvContentPartPr/>
                <p14:nvPr/>
              </p14:nvContentPartPr>
              <p14:xfrm>
                <a:off x="5008287" y="5859622"/>
                <a:ext cx="109800" cy="162720"/>
              </p14:xfrm>
            </p:contentPart>
          </mc:Choice>
          <mc:Fallback xmlns="">
            <p:pic>
              <p:nvPicPr>
                <p:cNvPr id="67" name="Freihand 66">
                  <a:extLst>
                    <a:ext uri="{FF2B5EF4-FFF2-40B4-BE49-F238E27FC236}">
                      <a16:creationId xmlns:a16="http://schemas.microsoft.com/office/drawing/2014/main" id="{F48E90FC-E4FB-CC4A-0E44-EC131F3631BB}"/>
                    </a:ext>
                  </a:extLst>
                </p:cNvPr>
                <p:cNvPicPr/>
                <p:nvPr/>
              </p:nvPicPr>
              <p:blipFill>
                <a:blip r:embed="rId104"/>
                <a:stretch>
                  <a:fillRect/>
                </a:stretch>
              </p:blipFill>
              <p:spPr>
                <a:xfrm>
                  <a:off x="4999287" y="5850622"/>
                  <a:ext cx="127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Freihand 67">
                  <a:extLst>
                    <a:ext uri="{FF2B5EF4-FFF2-40B4-BE49-F238E27FC236}">
                      <a16:creationId xmlns:a16="http://schemas.microsoft.com/office/drawing/2014/main" id="{4573E634-5FF3-BE9A-5C15-7D37F797F2FA}"/>
                    </a:ext>
                  </a:extLst>
                </p14:cNvPr>
                <p14:cNvContentPartPr/>
                <p14:nvPr/>
              </p14:nvContentPartPr>
              <p14:xfrm>
                <a:off x="5186127" y="5771422"/>
                <a:ext cx="665640" cy="230400"/>
              </p14:xfrm>
            </p:contentPart>
          </mc:Choice>
          <mc:Fallback xmlns="">
            <p:pic>
              <p:nvPicPr>
                <p:cNvPr id="68" name="Freihand 67">
                  <a:extLst>
                    <a:ext uri="{FF2B5EF4-FFF2-40B4-BE49-F238E27FC236}">
                      <a16:creationId xmlns:a16="http://schemas.microsoft.com/office/drawing/2014/main" id="{4573E634-5FF3-BE9A-5C15-7D37F797F2FA}"/>
                    </a:ext>
                  </a:extLst>
                </p:cNvPr>
                <p:cNvPicPr/>
                <p:nvPr/>
              </p:nvPicPr>
              <p:blipFill>
                <a:blip r:embed="rId106"/>
                <a:stretch>
                  <a:fillRect/>
                </a:stretch>
              </p:blipFill>
              <p:spPr>
                <a:xfrm>
                  <a:off x="5177487" y="5762422"/>
                  <a:ext cx="683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Freihand 68">
                  <a:extLst>
                    <a:ext uri="{FF2B5EF4-FFF2-40B4-BE49-F238E27FC236}">
                      <a16:creationId xmlns:a16="http://schemas.microsoft.com/office/drawing/2014/main" id="{7410EC5D-0424-3678-74DA-A6E65B1B158D}"/>
                    </a:ext>
                  </a:extLst>
                </p14:cNvPr>
                <p14:cNvContentPartPr/>
                <p14:nvPr/>
              </p14:nvContentPartPr>
              <p14:xfrm>
                <a:off x="5878407" y="5912182"/>
                <a:ext cx="326520" cy="85680"/>
              </p14:xfrm>
            </p:contentPart>
          </mc:Choice>
          <mc:Fallback xmlns="">
            <p:pic>
              <p:nvPicPr>
                <p:cNvPr id="69" name="Freihand 68">
                  <a:extLst>
                    <a:ext uri="{FF2B5EF4-FFF2-40B4-BE49-F238E27FC236}">
                      <a16:creationId xmlns:a16="http://schemas.microsoft.com/office/drawing/2014/main" id="{7410EC5D-0424-3678-74DA-A6E65B1B158D}"/>
                    </a:ext>
                  </a:extLst>
                </p:cNvPr>
                <p:cNvPicPr/>
                <p:nvPr/>
              </p:nvPicPr>
              <p:blipFill>
                <a:blip r:embed="rId108"/>
                <a:stretch>
                  <a:fillRect/>
                </a:stretch>
              </p:blipFill>
              <p:spPr>
                <a:xfrm>
                  <a:off x="5869407" y="5903542"/>
                  <a:ext cx="344160" cy="103320"/>
                </a:xfrm>
                <a:prstGeom prst="rect">
                  <a:avLst/>
                </a:prstGeom>
              </p:spPr>
            </p:pic>
          </mc:Fallback>
        </mc:AlternateContent>
      </p:grpSp>
      <p:grpSp>
        <p:nvGrpSpPr>
          <p:cNvPr id="70" name="Gruppieren 69">
            <a:extLst>
              <a:ext uri="{FF2B5EF4-FFF2-40B4-BE49-F238E27FC236}">
                <a16:creationId xmlns:a16="http://schemas.microsoft.com/office/drawing/2014/main" id="{E95AA771-9037-0F29-8BDD-0BFBF9838D99}"/>
              </a:ext>
            </a:extLst>
          </p:cNvPr>
          <p:cNvGrpSpPr/>
          <p:nvPr/>
        </p:nvGrpSpPr>
        <p:grpSpPr>
          <a:xfrm>
            <a:off x="6552327" y="5786542"/>
            <a:ext cx="1420200" cy="639720"/>
            <a:chOff x="6552327" y="5786542"/>
            <a:chExt cx="1420200" cy="639720"/>
          </a:xfrm>
        </p:grpSpPr>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B2A63B5D-7E54-910D-47E5-F40868DC5B8B}"/>
                    </a:ext>
                  </a:extLst>
                </p14:cNvPr>
                <p14:cNvContentPartPr/>
                <p14:nvPr/>
              </p14:nvContentPartPr>
              <p14:xfrm>
                <a:off x="6552327" y="5921542"/>
                <a:ext cx="263520" cy="106560"/>
              </p14:xfrm>
            </p:contentPart>
          </mc:Choice>
          <mc:Fallback xmlns="">
            <p:pic>
              <p:nvPicPr>
                <p:cNvPr id="71" name="Freihand 70">
                  <a:extLst>
                    <a:ext uri="{FF2B5EF4-FFF2-40B4-BE49-F238E27FC236}">
                      <a16:creationId xmlns:a16="http://schemas.microsoft.com/office/drawing/2014/main" id="{B2A63B5D-7E54-910D-47E5-F40868DC5B8B}"/>
                    </a:ext>
                  </a:extLst>
                </p:cNvPr>
                <p:cNvPicPr/>
                <p:nvPr/>
              </p:nvPicPr>
              <p:blipFill>
                <a:blip r:embed="rId110"/>
                <a:stretch>
                  <a:fillRect/>
                </a:stretch>
              </p:blipFill>
              <p:spPr>
                <a:xfrm>
                  <a:off x="6543327" y="5912542"/>
                  <a:ext cx="281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84276FCC-1A7A-2BBA-5FC4-B9BE2F2F19D5}"/>
                    </a:ext>
                  </a:extLst>
                </p14:cNvPr>
                <p14:cNvContentPartPr/>
                <p14:nvPr/>
              </p14:nvContentPartPr>
              <p14:xfrm>
                <a:off x="6914847" y="5831182"/>
                <a:ext cx="215640" cy="178200"/>
              </p14:xfrm>
            </p:contentPart>
          </mc:Choice>
          <mc:Fallback xmlns="">
            <p:pic>
              <p:nvPicPr>
                <p:cNvPr id="72" name="Freihand 71">
                  <a:extLst>
                    <a:ext uri="{FF2B5EF4-FFF2-40B4-BE49-F238E27FC236}">
                      <a16:creationId xmlns:a16="http://schemas.microsoft.com/office/drawing/2014/main" id="{84276FCC-1A7A-2BBA-5FC4-B9BE2F2F19D5}"/>
                    </a:ext>
                  </a:extLst>
                </p:cNvPr>
                <p:cNvPicPr/>
                <p:nvPr/>
              </p:nvPicPr>
              <p:blipFill>
                <a:blip r:embed="rId112"/>
                <a:stretch>
                  <a:fillRect/>
                </a:stretch>
              </p:blipFill>
              <p:spPr>
                <a:xfrm>
                  <a:off x="6906207" y="5822542"/>
                  <a:ext cx="233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Freihand 72">
                  <a:extLst>
                    <a:ext uri="{FF2B5EF4-FFF2-40B4-BE49-F238E27FC236}">
                      <a16:creationId xmlns:a16="http://schemas.microsoft.com/office/drawing/2014/main" id="{D40FEC13-5FD9-1796-44BC-940FE0610CE4}"/>
                    </a:ext>
                  </a:extLst>
                </p14:cNvPr>
                <p14:cNvContentPartPr/>
                <p14:nvPr/>
              </p14:nvContentPartPr>
              <p14:xfrm>
                <a:off x="7343607" y="5839102"/>
                <a:ext cx="11160" cy="171000"/>
              </p14:xfrm>
            </p:contentPart>
          </mc:Choice>
          <mc:Fallback xmlns="">
            <p:pic>
              <p:nvPicPr>
                <p:cNvPr id="73" name="Freihand 72">
                  <a:extLst>
                    <a:ext uri="{FF2B5EF4-FFF2-40B4-BE49-F238E27FC236}">
                      <a16:creationId xmlns:a16="http://schemas.microsoft.com/office/drawing/2014/main" id="{D40FEC13-5FD9-1796-44BC-940FE0610CE4}"/>
                    </a:ext>
                  </a:extLst>
                </p:cNvPr>
                <p:cNvPicPr/>
                <p:nvPr/>
              </p:nvPicPr>
              <p:blipFill>
                <a:blip r:embed="rId114"/>
                <a:stretch>
                  <a:fillRect/>
                </a:stretch>
              </p:blipFill>
              <p:spPr>
                <a:xfrm>
                  <a:off x="7334967" y="5830462"/>
                  <a:ext cx="28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6475596F-2AD8-3F6D-C471-E322A12652A9}"/>
                    </a:ext>
                  </a:extLst>
                </p14:cNvPr>
                <p14:cNvContentPartPr/>
                <p14:nvPr/>
              </p14:nvContentPartPr>
              <p14:xfrm>
                <a:off x="7271247" y="5805982"/>
                <a:ext cx="151200" cy="191880"/>
              </p14:xfrm>
            </p:contentPart>
          </mc:Choice>
          <mc:Fallback xmlns="">
            <p:pic>
              <p:nvPicPr>
                <p:cNvPr id="74" name="Freihand 73">
                  <a:extLst>
                    <a:ext uri="{FF2B5EF4-FFF2-40B4-BE49-F238E27FC236}">
                      <a16:creationId xmlns:a16="http://schemas.microsoft.com/office/drawing/2014/main" id="{6475596F-2AD8-3F6D-C471-E322A12652A9}"/>
                    </a:ext>
                  </a:extLst>
                </p:cNvPr>
                <p:cNvPicPr/>
                <p:nvPr/>
              </p:nvPicPr>
              <p:blipFill>
                <a:blip r:embed="rId116"/>
                <a:stretch>
                  <a:fillRect/>
                </a:stretch>
              </p:blipFill>
              <p:spPr>
                <a:xfrm>
                  <a:off x="7262607" y="5796982"/>
                  <a:ext cx="168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2468B4CC-33F4-2E38-A0E2-0226D750FC2E}"/>
                    </a:ext>
                  </a:extLst>
                </p14:cNvPr>
                <p14:cNvContentPartPr/>
                <p14:nvPr/>
              </p14:nvContentPartPr>
              <p14:xfrm>
                <a:off x="7462047" y="5909662"/>
                <a:ext cx="145440" cy="113760"/>
              </p14:xfrm>
            </p:contentPart>
          </mc:Choice>
          <mc:Fallback xmlns="">
            <p:pic>
              <p:nvPicPr>
                <p:cNvPr id="75" name="Freihand 74">
                  <a:extLst>
                    <a:ext uri="{FF2B5EF4-FFF2-40B4-BE49-F238E27FC236}">
                      <a16:creationId xmlns:a16="http://schemas.microsoft.com/office/drawing/2014/main" id="{2468B4CC-33F4-2E38-A0E2-0226D750FC2E}"/>
                    </a:ext>
                  </a:extLst>
                </p:cNvPr>
                <p:cNvPicPr/>
                <p:nvPr/>
              </p:nvPicPr>
              <p:blipFill>
                <a:blip r:embed="rId118"/>
                <a:stretch>
                  <a:fillRect/>
                </a:stretch>
              </p:blipFill>
              <p:spPr>
                <a:xfrm>
                  <a:off x="7453407" y="5901022"/>
                  <a:ext cx="163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0EDB635F-F8D3-1A7D-4E9C-AA665136AAA8}"/>
                    </a:ext>
                  </a:extLst>
                </p14:cNvPr>
                <p14:cNvContentPartPr/>
                <p14:nvPr/>
              </p14:nvContentPartPr>
              <p14:xfrm>
                <a:off x="7599567" y="5786542"/>
                <a:ext cx="85680" cy="219600"/>
              </p14:xfrm>
            </p:contentPart>
          </mc:Choice>
          <mc:Fallback xmlns="">
            <p:pic>
              <p:nvPicPr>
                <p:cNvPr id="76" name="Freihand 75">
                  <a:extLst>
                    <a:ext uri="{FF2B5EF4-FFF2-40B4-BE49-F238E27FC236}">
                      <a16:creationId xmlns:a16="http://schemas.microsoft.com/office/drawing/2014/main" id="{0EDB635F-F8D3-1A7D-4E9C-AA665136AAA8}"/>
                    </a:ext>
                  </a:extLst>
                </p:cNvPr>
                <p:cNvPicPr/>
                <p:nvPr/>
              </p:nvPicPr>
              <p:blipFill>
                <a:blip r:embed="rId120"/>
                <a:stretch>
                  <a:fillRect/>
                </a:stretch>
              </p:blipFill>
              <p:spPr>
                <a:xfrm>
                  <a:off x="7590927" y="5777902"/>
                  <a:ext cx="1033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F72527FB-A71C-117B-22C7-B1AE6D401141}"/>
                    </a:ext>
                  </a:extLst>
                </p14:cNvPr>
                <p14:cNvContentPartPr/>
                <p14:nvPr/>
              </p14:nvContentPartPr>
              <p14:xfrm>
                <a:off x="7758327" y="5971222"/>
                <a:ext cx="8640" cy="7920"/>
              </p14:xfrm>
            </p:contentPart>
          </mc:Choice>
          <mc:Fallback xmlns="">
            <p:pic>
              <p:nvPicPr>
                <p:cNvPr id="77" name="Freihand 76">
                  <a:extLst>
                    <a:ext uri="{FF2B5EF4-FFF2-40B4-BE49-F238E27FC236}">
                      <a16:creationId xmlns:a16="http://schemas.microsoft.com/office/drawing/2014/main" id="{F72527FB-A71C-117B-22C7-B1AE6D401141}"/>
                    </a:ext>
                  </a:extLst>
                </p:cNvPr>
                <p:cNvPicPr/>
                <p:nvPr/>
              </p:nvPicPr>
              <p:blipFill>
                <a:blip r:embed="rId122"/>
                <a:stretch>
                  <a:fillRect/>
                </a:stretch>
              </p:blipFill>
              <p:spPr>
                <a:xfrm>
                  <a:off x="7749687" y="5962582"/>
                  <a:ext cx="26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446E3FA1-B0E6-2855-A10B-C3278DAC36FF}"/>
                    </a:ext>
                  </a:extLst>
                </p14:cNvPr>
                <p14:cNvContentPartPr/>
                <p14:nvPr/>
              </p14:nvContentPartPr>
              <p14:xfrm>
                <a:off x="7146687" y="6142942"/>
                <a:ext cx="220320" cy="155160"/>
              </p14:xfrm>
            </p:contentPart>
          </mc:Choice>
          <mc:Fallback xmlns="">
            <p:pic>
              <p:nvPicPr>
                <p:cNvPr id="78" name="Freihand 77">
                  <a:extLst>
                    <a:ext uri="{FF2B5EF4-FFF2-40B4-BE49-F238E27FC236}">
                      <a16:creationId xmlns:a16="http://schemas.microsoft.com/office/drawing/2014/main" id="{446E3FA1-B0E6-2855-A10B-C3278DAC36FF}"/>
                    </a:ext>
                  </a:extLst>
                </p:cNvPr>
                <p:cNvPicPr/>
                <p:nvPr/>
              </p:nvPicPr>
              <p:blipFill>
                <a:blip r:embed="rId124"/>
                <a:stretch>
                  <a:fillRect/>
                </a:stretch>
              </p:blipFill>
              <p:spPr>
                <a:xfrm>
                  <a:off x="7138047" y="6134302"/>
                  <a:ext cx="237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40591705-C2F5-3D6A-BFD7-96E835ACC99A}"/>
                    </a:ext>
                  </a:extLst>
                </p14:cNvPr>
                <p14:cNvContentPartPr/>
                <p14:nvPr/>
              </p14:nvContentPartPr>
              <p14:xfrm>
                <a:off x="7421367" y="6192622"/>
                <a:ext cx="33120" cy="132480"/>
              </p14:xfrm>
            </p:contentPart>
          </mc:Choice>
          <mc:Fallback xmlns="">
            <p:pic>
              <p:nvPicPr>
                <p:cNvPr id="79" name="Freihand 78">
                  <a:extLst>
                    <a:ext uri="{FF2B5EF4-FFF2-40B4-BE49-F238E27FC236}">
                      <a16:creationId xmlns:a16="http://schemas.microsoft.com/office/drawing/2014/main" id="{40591705-C2F5-3D6A-BFD7-96E835ACC99A}"/>
                    </a:ext>
                  </a:extLst>
                </p:cNvPr>
                <p:cNvPicPr/>
                <p:nvPr/>
              </p:nvPicPr>
              <p:blipFill>
                <a:blip r:embed="rId126"/>
                <a:stretch>
                  <a:fillRect/>
                </a:stretch>
              </p:blipFill>
              <p:spPr>
                <a:xfrm>
                  <a:off x="7412727" y="6183982"/>
                  <a:ext cx="50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A8B30FB8-D5FF-0B71-B40B-9F4DBB468CEE}"/>
                    </a:ext>
                  </a:extLst>
                </p14:cNvPr>
                <p14:cNvContentPartPr/>
                <p14:nvPr/>
              </p14:nvContentPartPr>
              <p14:xfrm>
                <a:off x="7506327" y="6131422"/>
                <a:ext cx="289440" cy="294840"/>
              </p14:xfrm>
            </p:contentPart>
          </mc:Choice>
          <mc:Fallback xmlns="">
            <p:pic>
              <p:nvPicPr>
                <p:cNvPr id="80" name="Freihand 79">
                  <a:extLst>
                    <a:ext uri="{FF2B5EF4-FFF2-40B4-BE49-F238E27FC236}">
                      <a16:creationId xmlns:a16="http://schemas.microsoft.com/office/drawing/2014/main" id="{A8B30FB8-D5FF-0B71-B40B-9F4DBB468CEE}"/>
                    </a:ext>
                  </a:extLst>
                </p:cNvPr>
                <p:cNvPicPr/>
                <p:nvPr/>
              </p:nvPicPr>
              <p:blipFill>
                <a:blip r:embed="rId128"/>
                <a:stretch>
                  <a:fillRect/>
                </a:stretch>
              </p:blipFill>
              <p:spPr>
                <a:xfrm>
                  <a:off x="7497687" y="6122782"/>
                  <a:ext cx="3070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AC447B5C-3F15-ED6D-D30A-D5C554DA098D}"/>
                    </a:ext>
                  </a:extLst>
                </p14:cNvPr>
                <p14:cNvContentPartPr/>
                <p14:nvPr/>
              </p14:nvContentPartPr>
              <p14:xfrm>
                <a:off x="7833927" y="6172822"/>
                <a:ext cx="138600" cy="124560"/>
              </p14:xfrm>
            </p:contentPart>
          </mc:Choice>
          <mc:Fallback xmlns="">
            <p:pic>
              <p:nvPicPr>
                <p:cNvPr id="81" name="Freihand 80">
                  <a:extLst>
                    <a:ext uri="{FF2B5EF4-FFF2-40B4-BE49-F238E27FC236}">
                      <a16:creationId xmlns:a16="http://schemas.microsoft.com/office/drawing/2014/main" id="{AC447B5C-3F15-ED6D-D30A-D5C554DA098D}"/>
                    </a:ext>
                  </a:extLst>
                </p:cNvPr>
                <p:cNvPicPr/>
                <p:nvPr/>
              </p:nvPicPr>
              <p:blipFill>
                <a:blip r:embed="rId130"/>
                <a:stretch>
                  <a:fillRect/>
                </a:stretch>
              </p:blipFill>
              <p:spPr>
                <a:xfrm>
                  <a:off x="7824927" y="6163822"/>
                  <a:ext cx="156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C2B08D88-BBAB-21B5-BDE8-6CDBBC73E14C}"/>
                    </a:ext>
                  </a:extLst>
                </p14:cNvPr>
                <p14:cNvContentPartPr/>
                <p14:nvPr/>
              </p14:nvContentPartPr>
              <p14:xfrm>
                <a:off x="7557087" y="6039982"/>
                <a:ext cx="101880" cy="36000"/>
              </p14:xfrm>
            </p:contentPart>
          </mc:Choice>
          <mc:Fallback xmlns="">
            <p:pic>
              <p:nvPicPr>
                <p:cNvPr id="82" name="Freihand 81">
                  <a:extLst>
                    <a:ext uri="{FF2B5EF4-FFF2-40B4-BE49-F238E27FC236}">
                      <a16:creationId xmlns:a16="http://schemas.microsoft.com/office/drawing/2014/main" id="{C2B08D88-BBAB-21B5-BDE8-6CDBBC73E14C}"/>
                    </a:ext>
                  </a:extLst>
                </p:cNvPr>
                <p:cNvPicPr/>
                <p:nvPr/>
              </p:nvPicPr>
              <p:blipFill>
                <a:blip r:embed="rId132"/>
                <a:stretch>
                  <a:fillRect/>
                </a:stretch>
              </p:blipFill>
              <p:spPr>
                <a:xfrm>
                  <a:off x="7548447" y="6030982"/>
                  <a:ext cx="119520" cy="53640"/>
                </a:xfrm>
                <a:prstGeom prst="rect">
                  <a:avLst/>
                </a:prstGeom>
              </p:spPr>
            </p:pic>
          </mc:Fallback>
        </mc:AlternateContent>
      </p:grpSp>
    </p:spTree>
    <p:extLst>
      <p:ext uri="{BB962C8B-B14F-4D97-AF65-F5344CB8AC3E}">
        <p14:creationId xmlns:p14="http://schemas.microsoft.com/office/powerpoint/2010/main" val="38391215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Breitbild</PresentationFormat>
  <Paragraphs>266</Paragraphs>
  <Slides>30</Slides>
  <Notes>30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30</vt:i4>
      </vt:variant>
    </vt:vector>
  </HeadingPairs>
  <TitlesOfParts>
    <vt:vector size="40" baseType="lpstr">
      <vt:lpstr>Arial</vt:lpstr>
      <vt:lpstr>Arial Unicode MS</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Bernhard Köster</dc:creator>
  <cp:lastModifiedBy>Bernhard Köster</cp:lastModifiedBy>
  <cp:revision>12</cp:revision>
  <dcterms:created xsi:type="dcterms:W3CDTF">2022-11-17T08:44:40Z</dcterms:created>
  <dcterms:modified xsi:type="dcterms:W3CDTF">2022-11-21T08:45:54Z</dcterms:modified>
</cp:coreProperties>
</file>